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301" r:id="rId2"/>
  </p:sldIdLst>
  <p:sldSz cx="12192000" cy="6858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Calibri Light" panose="020F0302020204030204" pitchFamily="34" charset="0"/>
      <p:regular r:id="rId7"/>
      <p:italic r:id="rId8"/>
    </p:embeddedFont>
    <p:embeddedFont>
      <p:font typeface="Poppins" panose="00000500000000000000" pitchFamily="2" charset="0"/>
      <p:regular r:id="rId9"/>
      <p:bold r:id="rId10"/>
      <p:italic r:id="rId11"/>
      <p:boldItalic r:id="rId12"/>
    </p:embeddedFont>
    <p:embeddedFont>
      <p:font typeface="Roboto" panose="02000000000000000000" pitchFamily="2" charset="0"/>
      <p:bold r:id="rId13"/>
      <p:italic r:id="rId14"/>
      <p:boldItalic r:id="rId15"/>
    </p:embeddedFont>
    <p:embeddedFont>
      <p:font typeface="Wingdings 2" panose="05020102010507070707" pitchFamily="18" charset="2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68" userDrawn="1">
          <p15:clr>
            <a:srgbClr val="A4A3A4"/>
          </p15:clr>
        </p15:guide>
        <p15:guide id="3" orient="horz" pos="867" userDrawn="1">
          <p15:clr>
            <a:srgbClr val="A4A3A4"/>
          </p15:clr>
        </p15:guide>
        <p15:guide id="4" orient="horz" pos="16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  <a:srgbClr val="548235"/>
    <a:srgbClr val="262626"/>
    <a:srgbClr val="3B3838"/>
    <a:srgbClr val="0A0D97"/>
    <a:srgbClr val="BA2F04"/>
    <a:srgbClr val="A4A3A4"/>
    <a:srgbClr val="5B9BD5"/>
    <a:srgbClr val="F25082"/>
    <a:srgbClr val="1DF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965" y="77"/>
      </p:cViewPr>
      <p:guideLst>
        <p:guide pos="268"/>
        <p:guide orient="horz" pos="867"/>
        <p:guide orient="horz" pos="16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5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font" Target="fonts/font11.fntdata"/><Relationship Id="rId1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font" Target="fonts/font13.fntdata"/><Relationship Id="rId10" Type="http://schemas.openxmlformats.org/officeDocument/2006/relationships/font" Target="fonts/font8.fntdata"/><Relationship Id="rId19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4BE8-7006-33DE-1C5B-BC763E1A8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B492E-F438-DA2A-D798-318E61A7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A47A4-F538-802E-C7C1-12E692E4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386B-BCE9-93E6-3619-9504BF3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37A1-F704-0081-6CEB-F77F3A6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77868-FEBE-613A-0564-44AF68C8B2D3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72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043-67B6-3EA7-AF7C-85943933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7249-0E20-E86B-3DC8-489C4E1A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4A068-F812-2561-A946-8E90B800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2A55-4160-3CA9-758D-D3E4711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3452-AC7A-9813-BF98-1BBABABB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1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6368-74DB-2104-12B0-9A70B33E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5AEF2-CD25-5999-BE3B-D023DD42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4C55-FA81-54BE-6B58-0ED4FAE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6686-C96F-804C-1F4D-D47650EF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2F0D-4EE6-4204-06CF-2CEAE23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0E89-A728-4B65-D4AB-A230E280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A70-9501-FDEC-BF17-D8303AF3E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F1980-CD44-E594-FF6A-59D2B9D88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7042-0BAB-D2FD-8844-E7600D0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2806F-58D0-0856-239C-BF349F4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C37FB-01C1-0A9B-DEED-249AB746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B354-4443-DB44-17CE-78A5C5B5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47F24-198D-4A2C-E308-E84744D0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BBC28-9C55-282B-628D-647B1082B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3E41C-3BEA-DD17-38E6-7F8B079E4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2BF7F-0799-52FF-BF36-968E07BC0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0E09D-A9DA-EBD2-B5A2-C13155B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AD049-1919-9083-899D-7AFC17E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9E410-3126-5E55-299B-C0081753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7C7B-0BB6-2240-DB08-CF86863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C4915-477B-41E4-6C9D-BBF2F07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C9B9E-DA67-7357-7118-31BFA88F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E5ED-424A-4259-1236-CF811203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54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1FB48-27FD-3147-C262-D8F44AD6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4EB4C-E046-1E67-3708-D39849E0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30E2-B11C-E3B1-A934-6127650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A9-1B03-88F0-7D86-E6B54A1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7C407-1D4B-F900-743D-30E0CD02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11F4-50AE-86F6-1554-9BE88E2EB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4FDE-A96C-49F2-BCC3-02EF27AA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905E3-5675-6DEF-1310-B388F2B2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A6EF3-29F5-D446-C420-0121D33C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21B1-B755-C94A-E74D-B2BEA0A8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04B06-4480-FBEA-5727-94CDA5C14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0467F-F188-ED3C-5B1F-360BC88B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5C012-CF9C-3199-2D0F-FE406B3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4759B-3226-65B6-7CE4-17A06FB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D4938-9F33-353A-4EE0-60D6D9F9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A39A-A30A-DC24-2195-711CF7BC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B6512-079F-70BD-9734-701E6FDC5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2941-13A7-C48C-5F89-8B4E2BE1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59F4-94FF-92CA-AB80-EB071F99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74D8-5391-8FF1-B010-45E4B2B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8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42F-F021-F14A-288D-4E7A1760F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45C8-B0A4-5C39-6910-46A0E8E97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7C1-6B13-6711-3E8C-85877D89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605A5-B9D7-53F9-5600-9B24995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E8D3-0F56-80A2-5CBD-212F9FCF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577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4363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7CF02-CE71-0F04-F37D-BAA72C3B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CB310-031B-934E-C7A6-BF6BCC96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F18C-44A4-E7BE-7F7A-A958B949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EB378-5BD8-A21D-FBFE-D8B032C69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6FAD0-B184-EAC2-9925-2222666C0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95E97-1E12-46D7-4B87-C02CA1BE2917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AE3B8287-4659-4D3E-AE89-E1FF53291108}"/>
              </a:ext>
            </a:extLst>
          </p:cNvPr>
          <p:cNvSpPr txBox="1">
            <a:spLocks/>
          </p:cNvSpPr>
          <p:nvPr/>
        </p:nvSpPr>
        <p:spPr>
          <a:xfrm>
            <a:off x="324092" y="396956"/>
            <a:ext cx="11346786" cy="430213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lang="en-US" sz="2800" b="1" kern="1200">
                <a:solidFill>
                  <a:srgbClr val="000000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1pPr>
            <a:lvl2pPr marL="252000" indent="-25200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■"/>
              <a:defRPr lang="en-US" sz="1400" b="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2pPr>
            <a:lvl3pPr marL="504000" indent="-252000" algn="l" defTabSz="914400" rtl="0" eaLnBrk="1" latinLnBrk="0" hangingPunct="1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►"/>
              <a:defRPr lang="en-US" sz="120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3pPr>
            <a:lvl4pPr marL="756000" indent="-252000" algn="l" defTabSz="914400" rtl="0" eaLnBrk="1" latinLnBrk="0" hangingPunct="1">
              <a:lnSpc>
                <a:spcPct val="105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1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0"/>
              </a:spcAft>
              <a:buFontTx/>
              <a:buNone/>
              <a:defRPr lang="en-GB" sz="1600" b="1" kern="120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A4FF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da-DK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Lorem ipsum dolor sit amet</a:t>
            </a:r>
          </a:p>
        </p:txBody>
      </p:sp>
      <p:sp>
        <p:nvSpPr>
          <p:cNvPr id="101" name="Shadow1">
            <a:extLst>
              <a:ext uri="{FF2B5EF4-FFF2-40B4-BE49-F238E27FC236}">
                <a16:creationId xmlns:a16="http://schemas.microsoft.com/office/drawing/2014/main" id="{71E94252-8837-4E6B-A41E-6B4EEC9355CB}"/>
              </a:ext>
            </a:extLst>
          </p:cNvPr>
          <p:cNvSpPr/>
          <p:nvPr/>
        </p:nvSpPr>
        <p:spPr>
          <a:xfrm rot="10058879">
            <a:off x="2760221" y="1889423"/>
            <a:ext cx="592438" cy="1372664"/>
          </a:xfrm>
          <a:prstGeom prst="triangle">
            <a:avLst>
              <a:gd name="adj" fmla="val 50763"/>
            </a:avLst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50800" dir="5400000" algn="ctr" rotWithShape="0">
              <a:prstClr val="black">
                <a:alpha val="36000"/>
              </a:prst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2" name="Shadow3">
            <a:extLst>
              <a:ext uri="{FF2B5EF4-FFF2-40B4-BE49-F238E27FC236}">
                <a16:creationId xmlns:a16="http://schemas.microsoft.com/office/drawing/2014/main" id="{CA093B6E-085E-402A-9A27-BEBA9421C1B7}"/>
              </a:ext>
            </a:extLst>
          </p:cNvPr>
          <p:cNvSpPr/>
          <p:nvPr/>
        </p:nvSpPr>
        <p:spPr>
          <a:xfrm rot="18754168">
            <a:off x="3640658" y="3674505"/>
            <a:ext cx="592438" cy="1372664"/>
          </a:xfrm>
          <a:prstGeom prst="triangle">
            <a:avLst>
              <a:gd name="adj" fmla="val 50763"/>
            </a:avLst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50800" dir="5400000" algn="ctr" rotWithShape="0">
              <a:prstClr val="black">
                <a:alpha val="36000"/>
              </a:prst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3" name="Shadow2">
            <a:extLst>
              <a:ext uri="{FF2B5EF4-FFF2-40B4-BE49-F238E27FC236}">
                <a16:creationId xmlns:a16="http://schemas.microsoft.com/office/drawing/2014/main" id="{5A19F24D-FB19-4F74-BE1F-8735EFB9CAE2}"/>
              </a:ext>
            </a:extLst>
          </p:cNvPr>
          <p:cNvSpPr/>
          <p:nvPr/>
        </p:nvSpPr>
        <p:spPr>
          <a:xfrm rot="14401840">
            <a:off x="3885308" y="2439949"/>
            <a:ext cx="592438" cy="1372664"/>
          </a:xfrm>
          <a:prstGeom prst="triangle">
            <a:avLst>
              <a:gd name="adj" fmla="val 50763"/>
            </a:avLst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50800" dir="5400000" algn="ctr" rotWithShape="0">
              <a:prstClr val="black">
                <a:alpha val="36000"/>
              </a:prst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4" name="Shadow4">
            <a:extLst>
              <a:ext uri="{FF2B5EF4-FFF2-40B4-BE49-F238E27FC236}">
                <a16:creationId xmlns:a16="http://schemas.microsoft.com/office/drawing/2014/main" id="{FEE79AEC-7FAB-4E36-85DD-59E80ADAD295}"/>
              </a:ext>
            </a:extLst>
          </p:cNvPr>
          <p:cNvSpPr/>
          <p:nvPr/>
        </p:nvSpPr>
        <p:spPr>
          <a:xfrm rot="1433300">
            <a:off x="2423437" y="3845386"/>
            <a:ext cx="592438" cy="1372664"/>
          </a:xfrm>
          <a:prstGeom prst="triangle">
            <a:avLst>
              <a:gd name="adj" fmla="val 50763"/>
            </a:avLst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50800" dir="5400000" algn="ctr" rotWithShape="0">
              <a:prstClr val="black">
                <a:alpha val="36000"/>
              </a:prst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5" name="Pie 64">
            <a:extLst>
              <a:ext uri="{FF2B5EF4-FFF2-40B4-BE49-F238E27FC236}">
                <a16:creationId xmlns:a16="http://schemas.microsoft.com/office/drawing/2014/main" id="{0F85CC79-B378-44B6-B7F7-EB744C434891}"/>
              </a:ext>
            </a:extLst>
          </p:cNvPr>
          <p:cNvSpPr/>
          <p:nvPr/>
        </p:nvSpPr>
        <p:spPr>
          <a:xfrm>
            <a:off x="1945713" y="2274370"/>
            <a:ext cx="2561258" cy="2561259"/>
          </a:xfrm>
          <a:prstGeom prst="pie">
            <a:avLst>
              <a:gd name="adj1" fmla="val 11080336"/>
              <a:gd name="adj2" fmla="val 11871917"/>
            </a:avLst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6" name="shadow">
            <a:extLst>
              <a:ext uri="{FF2B5EF4-FFF2-40B4-BE49-F238E27FC236}">
                <a16:creationId xmlns:a16="http://schemas.microsoft.com/office/drawing/2014/main" id="{F5BB5A9D-1BA8-4F44-85F2-AAB0D3F7D6F9}"/>
              </a:ext>
            </a:extLst>
          </p:cNvPr>
          <p:cNvSpPr/>
          <p:nvPr/>
        </p:nvSpPr>
        <p:spPr>
          <a:xfrm>
            <a:off x="1430958" y="1806199"/>
            <a:ext cx="3582065" cy="3582065"/>
          </a:xfrm>
          <a:prstGeom prst="ellipse">
            <a:avLst/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7" name="Pie 14">
            <a:extLst>
              <a:ext uri="{FF2B5EF4-FFF2-40B4-BE49-F238E27FC236}">
                <a16:creationId xmlns:a16="http://schemas.microsoft.com/office/drawing/2014/main" id="{E2AFB3F2-DB00-43EE-84D9-9131E6D29D0C}"/>
              </a:ext>
            </a:extLst>
          </p:cNvPr>
          <p:cNvSpPr/>
          <p:nvPr/>
        </p:nvSpPr>
        <p:spPr>
          <a:xfrm>
            <a:off x="1424800" y="1800041"/>
            <a:ext cx="3594380" cy="3594380"/>
          </a:xfrm>
          <a:prstGeom prst="pie">
            <a:avLst>
              <a:gd name="adj1" fmla="val 11871469"/>
              <a:gd name="adj2" fmla="val 16154803"/>
            </a:avLst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8" name="Shadow1">
            <a:extLst>
              <a:ext uri="{FF2B5EF4-FFF2-40B4-BE49-F238E27FC236}">
                <a16:creationId xmlns:a16="http://schemas.microsoft.com/office/drawing/2014/main" id="{E1C87764-DB99-4BAA-B781-86C2D2B4CAD8}"/>
              </a:ext>
            </a:extLst>
          </p:cNvPr>
          <p:cNvSpPr/>
          <p:nvPr/>
        </p:nvSpPr>
        <p:spPr>
          <a:xfrm rot="5979739">
            <a:off x="2085462" y="2546564"/>
            <a:ext cx="242590" cy="1425421"/>
          </a:xfrm>
          <a:custGeom>
            <a:avLst/>
            <a:gdLst>
              <a:gd name="connsiteX0" fmla="*/ 0 w 753374"/>
              <a:gd name="connsiteY0" fmla="*/ 1745552 h 1745552"/>
              <a:gd name="connsiteX1" fmla="*/ 382435 w 753374"/>
              <a:gd name="connsiteY1" fmla="*/ 0 h 1745552"/>
              <a:gd name="connsiteX2" fmla="*/ 753374 w 753374"/>
              <a:gd name="connsiteY2" fmla="*/ 1745552 h 1745552"/>
              <a:gd name="connsiteX3" fmla="*/ 0 w 753374"/>
              <a:gd name="connsiteY3" fmla="*/ 1745552 h 1745552"/>
              <a:gd name="connsiteX0" fmla="*/ 0 w 480157"/>
              <a:gd name="connsiteY0" fmla="*/ 1745552 h 1751233"/>
              <a:gd name="connsiteX1" fmla="*/ 382435 w 480157"/>
              <a:gd name="connsiteY1" fmla="*/ 0 h 1751233"/>
              <a:gd name="connsiteX2" fmla="*/ 480157 w 480157"/>
              <a:gd name="connsiteY2" fmla="*/ 1751233 h 1751233"/>
              <a:gd name="connsiteX3" fmla="*/ 0 w 480157"/>
              <a:gd name="connsiteY3" fmla="*/ 1745552 h 1751233"/>
              <a:gd name="connsiteX0" fmla="*/ 0 w 480157"/>
              <a:gd name="connsiteY0" fmla="*/ 1816113 h 1821794"/>
              <a:gd name="connsiteX1" fmla="*/ 282916 w 480157"/>
              <a:gd name="connsiteY1" fmla="*/ 0 h 1821794"/>
              <a:gd name="connsiteX2" fmla="*/ 480157 w 480157"/>
              <a:gd name="connsiteY2" fmla="*/ 1821794 h 1821794"/>
              <a:gd name="connsiteX3" fmla="*/ 0 w 480157"/>
              <a:gd name="connsiteY3" fmla="*/ 1816113 h 1821794"/>
              <a:gd name="connsiteX0" fmla="*/ 0 w 480157"/>
              <a:gd name="connsiteY0" fmla="*/ 1802965 h 1808646"/>
              <a:gd name="connsiteX1" fmla="*/ 308490 w 480157"/>
              <a:gd name="connsiteY1" fmla="*/ 0 h 1808646"/>
              <a:gd name="connsiteX2" fmla="*/ 480157 w 480157"/>
              <a:gd name="connsiteY2" fmla="*/ 1808646 h 1808646"/>
              <a:gd name="connsiteX3" fmla="*/ 0 w 480157"/>
              <a:gd name="connsiteY3" fmla="*/ 1802965 h 1808646"/>
              <a:gd name="connsiteX0" fmla="*/ 0 w 308490"/>
              <a:gd name="connsiteY0" fmla="*/ 1802965 h 1802965"/>
              <a:gd name="connsiteX1" fmla="*/ 308490 w 308490"/>
              <a:gd name="connsiteY1" fmla="*/ 0 h 1802965"/>
              <a:gd name="connsiteX2" fmla="*/ 295720 w 308490"/>
              <a:gd name="connsiteY2" fmla="*/ 1787544 h 1802965"/>
              <a:gd name="connsiteX3" fmla="*/ 0 w 308490"/>
              <a:gd name="connsiteY3" fmla="*/ 1802965 h 1802965"/>
              <a:gd name="connsiteX0" fmla="*/ 0 w 308490"/>
              <a:gd name="connsiteY0" fmla="*/ 1802965 h 1802988"/>
              <a:gd name="connsiteX1" fmla="*/ 308490 w 308490"/>
              <a:gd name="connsiteY1" fmla="*/ 0 h 1802988"/>
              <a:gd name="connsiteX2" fmla="*/ 205009 w 308490"/>
              <a:gd name="connsiteY2" fmla="*/ 1802988 h 1802988"/>
              <a:gd name="connsiteX3" fmla="*/ 0 w 308490"/>
              <a:gd name="connsiteY3" fmla="*/ 1802965 h 1802988"/>
              <a:gd name="connsiteX0" fmla="*/ 0 w 308490"/>
              <a:gd name="connsiteY0" fmla="*/ 1802965 h 1812640"/>
              <a:gd name="connsiteX1" fmla="*/ 308490 w 308490"/>
              <a:gd name="connsiteY1" fmla="*/ 0 h 1812640"/>
              <a:gd name="connsiteX2" fmla="*/ 148315 w 308490"/>
              <a:gd name="connsiteY2" fmla="*/ 1812640 h 1812640"/>
              <a:gd name="connsiteX3" fmla="*/ 0 w 308490"/>
              <a:gd name="connsiteY3" fmla="*/ 1802965 h 1812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8490" h="1812640">
                <a:moveTo>
                  <a:pt x="0" y="1802965"/>
                </a:moveTo>
                <a:lnTo>
                  <a:pt x="308490" y="0"/>
                </a:lnTo>
                <a:cubicBezTo>
                  <a:pt x="304233" y="595848"/>
                  <a:pt x="152572" y="1216792"/>
                  <a:pt x="148315" y="1812640"/>
                </a:cubicBezTo>
                <a:lnTo>
                  <a:pt x="0" y="1802965"/>
                </a:lnTo>
                <a:close/>
              </a:path>
            </a:pathLst>
          </a:cu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50800" dir="5400000" algn="ctr" rotWithShape="0">
              <a:prstClr val="black">
                <a:alpha val="36000"/>
              </a:prst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9" name="Pie 11">
            <a:extLst>
              <a:ext uri="{FF2B5EF4-FFF2-40B4-BE49-F238E27FC236}">
                <a16:creationId xmlns:a16="http://schemas.microsoft.com/office/drawing/2014/main" id="{0AABAAE8-26E0-4AD0-B0A6-77F6C2AF0635}"/>
              </a:ext>
            </a:extLst>
          </p:cNvPr>
          <p:cNvSpPr/>
          <p:nvPr/>
        </p:nvSpPr>
        <p:spPr>
          <a:xfrm>
            <a:off x="1424800" y="1800041"/>
            <a:ext cx="3594380" cy="3594380"/>
          </a:xfrm>
          <a:prstGeom prst="pie">
            <a:avLst>
              <a:gd name="adj1" fmla="val 16150503"/>
              <a:gd name="adj2" fmla="val 20537165"/>
            </a:avLst>
          </a:prstGeom>
          <a:solidFill>
            <a:schemeClr val="accent2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0" name="Pie 8">
            <a:extLst>
              <a:ext uri="{FF2B5EF4-FFF2-40B4-BE49-F238E27FC236}">
                <a16:creationId xmlns:a16="http://schemas.microsoft.com/office/drawing/2014/main" id="{2DD527EE-CF26-4DF7-AAC6-34E645EB5F52}"/>
              </a:ext>
            </a:extLst>
          </p:cNvPr>
          <p:cNvSpPr/>
          <p:nvPr/>
        </p:nvSpPr>
        <p:spPr>
          <a:xfrm>
            <a:off x="1424800" y="1800041"/>
            <a:ext cx="3594380" cy="3594380"/>
          </a:xfrm>
          <a:prstGeom prst="pie">
            <a:avLst>
              <a:gd name="adj1" fmla="val 20530479"/>
              <a:gd name="adj2" fmla="val 3293576"/>
            </a:avLst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1" name="Pie 5">
            <a:extLst>
              <a:ext uri="{FF2B5EF4-FFF2-40B4-BE49-F238E27FC236}">
                <a16:creationId xmlns:a16="http://schemas.microsoft.com/office/drawing/2014/main" id="{407C3D6A-B25E-4F18-AD2D-3C80E4B61AA1}"/>
              </a:ext>
            </a:extLst>
          </p:cNvPr>
          <p:cNvSpPr/>
          <p:nvPr/>
        </p:nvSpPr>
        <p:spPr>
          <a:xfrm>
            <a:off x="1424800" y="1800041"/>
            <a:ext cx="3594380" cy="3594380"/>
          </a:xfrm>
          <a:prstGeom prst="pie">
            <a:avLst>
              <a:gd name="adj1" fmla="val 3282816"/>
              <a:gd name="adj2" fmla="val 7582163"/>
            </a:avLst>
          </a:prstGeom>
          <a:solidFill>
            <a:schemeClr val="bg2">
              <a:lumMod val="2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2" name="Pie 63">
            <a:extLst>
              <a:ext uri="{FF2B5EF4-FFF2-40B4-BE49-F238E27FC236}">
                <a16:creationId xmlns:a16="http://schemas.microsoft.com/office/drawing/2014/main" id="{33EAD163-3751-45EC-97A8-018298BD61C8}"/>
              </a:ext>
            </a:extLst>
          </p:cNvPr>
          <p:cNvSpPr/>
          <p:nvPr/>
        </p:nvSpPr>
        <p:spPr>
          <a:xfrm>
            <a:off x="1434146" y="1757809"/>
            <a:ext cx="3594380" cy="3594380"/>
          </a:xfrm>
          <a:prstGeom prst="pie">
            <a:avLst>
              <a:gd name="adj1" fmla="val 11082123"/>
              <a:gd name="adj2" fmla="val 11869867"/>
            </a:avLst>
          </a:prstGeom>
          <a:solidFill>
            <a:srgbClr val="26262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3" name="Pie 2">
            <a:extLst>
              <a:ext uri="{FF2B5EF4-FFF2-40B4-BE49-F238E27FC236}">
                <a16:creationId xmlns:a16="http://schemas.microsoft.com/office/drawing/2014/main" id="{B1473F81-5AB9-403F-85CE-95F93D5A3089}"/>
              </a:ext>
            </a:extLst>
          </p:cNvPr>
          <p:cNvSpPr/>
          <p:nvPr/>
        </p:nvSpPr>
        <p:spPr>
          <a:xfrm>
            <a:off x="1424800" y="1800041"/>
            <a:ext cx="3594380" cy="3594380"/>
          </a:xfrm>
          <a:prstGeom prst="pie">
            <a:avLst>
              <a:gd name="adj1" fmla="val 7571778"/>
              <a:gd name="adj2" fmla="val 11869867"/>
            </a:avLst>
          </a:prstGeom>
          <a:solidFill>
            <a:schemeClr val="tx1">
              <a:lumMod val="85000"/>
              <a:lumOff val="1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4" name="Pie 3">
            <a:extLst>
              <a:ext uri="{FF2B5EF4-FFF2-40B4-BE49-F238E27FC236}">
                <a16:creationId xmlns:a16="http://schemas.microsoft.com/office/drawing/2014/main" id="{C1A62F20-29F4-4BD9-9159-FAE27829E6CE}"/>
              </a:ext>
            </a:extLst>
          </p:cNvPr>
          <p:cNvSpPr/>
          <p:nvPr/>
        </p:nvSpPr>
        <p:spPr>
          <a:xfrm>
            <a:off x="1941362" y="2316602"/>
            <a:ext cx="2561258" cy="2561259"/>
          </a:xfrm>
          <a:prstGeom prst="pie">
            <a:avLst>
              <a:gd name="adj1" fmla="val 7557940"/>
              <a:gd name="adj2" fmla="val 11867499"/>
            </a:avLst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5" name="Pie 6">
            <a:extLst>
              <a:ext uri="{FF2B5EF4-FFF2-40B4-BE49-F238E27FC236}">
                <a16:creationId xmlns:a16="http://schemas.microsoft.com/office/drawing/2014/main" id="{47D1AC41-02D2-4C95-A433-790EA167A0ED}"/>
              </a:ext>
            </a:extLst>
          </p:cNvPr>
          <p:cNvSpPr/>
          <p:nvPr/>
        </p:nvSpPr>
        <p:spPr>
          <a:xfrm>
            <a:off x="1941362" y="2316602"/>
            <a:ext cx="2561258" cy="2561259"/>
          </a:xfrm>
          <a:prstGeom prst="pie">
            <a:avLst>
              <a:gd name="adj1" fmla="val 3266968"/>
              <a:gd name="adj2" fmla="val 7583123"/>
            </a:avLst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6" name="Pie 9">
            <a:extLst>
              <a:ext uri="{FF2B5EF4-FFF2-40B4-BE49-F238E27FC236}">
                <a16:creationId xmlns:a16="http://schemas.microsoft.com/office/drawing/2014/main" id="{C072D0EB-ADE1-47FB-B7A6-C50959EBE6FA}"/>
              </a:ext>
            </a:extLst>
          </p:cNvPr>
          <p:cNvSpPr/>
          <p:nvPr/>
        </p:nvSpPr>
        <p:spPr>
          <a:xfrm>
            <a:off x="1941362" y="2316602"/>
            <a:ext cx="2561258" cy="2561259"/>
          </a:xfrm>
          <a:prstGeom prst="pie">
            <a:avLst>
              <a:gd name="adj1" fmla="val 20517826"/>
              <a:gd name="adj2" fmla="val 3300222"/>
            </a:avLst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7" name="Pie 12">
            <a:extLst>
              <a:ext uri="{FF2B5EF4-FFF2-40B4-BE49-F238E27FC236}">
                <a16:creationId xmlns:a16="http://schemas.microsoft.com/office/drawing/2014/main" id="{8610B622-0AB5-4AB7-91E1-CA1A0A319530}"/>
              </a:ext>
            </a:extLst>
          </p:cNvPr>
          <p:cNvSpPr/>
          <p:nvPr/>
        </p:nvSpPr>
        <p:spPr>
          <a:xfrm>
            <a:off x="1941362" y="2316602"/>
            <a:ext cx="2561258" cy="2561259"/>
          </a:xfrm>
          <a:prstGeom prst="pie">
            <a:avLst>
              <a:gd name="adj1" fmla="val 16131786"/>
              <a:gd name="adj2" fmla="val 20543227"/>
            </a:avLst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8" name="Pie 15">
            <a:extLst>
              <a:ext uri="{FF2B5EF4-FFF2-40B4-BE49-F238E27FC236}">
                <a16:creationId xmlns:a16="http://schemas.microsoft.com/office/drawing/2014/main" id="{2D86189D-7461-480F-BF11-17D0167A162A}"/>
              </a:ext>
            </a:extLst>
          </p:cNvPr>
          <p:cNvSpPr/>
          <p:nvPr/>
        </p:nvSpPr>
        <p:spPr>
          <a:xfrm>
            <a:off x="1941362" y="2316602"/>
            <a:ext cx="2561258" cy="2561259"/>
          </a:xfrm>
          <a:prstGeom prst="pie">
            <a:avLst>
              <a:gd name="adj1" fmla="val 11840621"/>
              <a:gd name="adj2" fmla="val 16159574"/>
            </a:avLst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968300CD-D91C-45C4-A6A5-CCF0E32A12BE}"/>
              </a:ext>
            </a:extLst>
          </p:cNvPr>
          <p:cNvSpPr/>
          <p:nvPr/>
        </p:nvSpPr>
        <p:spPr>
          <a:xfrm>
            <a:off x="1933670" y="1921523"/>
            <a:ext cx="821227" cy="821227"/>
          </a:xfrm>
          <a:prstGeom prst="ellipse">
            <a:avLst/>
          </a:prstGeom>
          <a:solidFill>
            <a:srgbClr val="FFFFFF">
              <a:alpha val="20000"/>
            </a:srgbClr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721BAAE3-1E32-4620-B588-A664ACF70E85}"/>
              </a:ext>
            </a:extLst>
          </p:cNvPr>
          <p:cNvSpPr/>
          <p:nvPr/>
        </p:nvSpPr>
        <p:spPr>
          <a:xfrm>
            <a:off x="2071409" y="2059261"/>
            <a:ext cx="545751" cy="545751"/>
          </a:xfrm>
          <a:prstGeom prst="ellipse">
            <a:avLst/>
          </a:prstGeom>
          <a:gradFill>
            <a:gsLst>
              <a:gs pos="0">
                <a:srgbClr val="E8E8E8">
                  <a:lumMod val="89000"/>
                  <a:lumOff val="11000"/>
                </a:srgbClr>
              </a:gs>
              <a:gs pos="58000">
                <a:srgbClr val="FFFFFF">
                  <a:lumMod val="77000"/>
                  <a:lumOff val="23000"/>
                </a:srgbClr>
              </a:gs>
            </a:gsLst>
            <a:lin ang="0" scaled="1"/>
          </a:gradFill>
          <a:ln w="9525" cap="flat" cmpd="sng" algn="ctr">
            <a:gradFill flip="none" rotWithShape="1">
              <a:gsLst>
                <a:gs pos="41000">
                  <a:srgbClr val="FFFFFF"/>
                </a:gs>
                <a:gs pos="94000">
                  <a:srgbClr val="798399">
                    <a:lumMod val="86000"/>
                  </a:srgbClr>
                </a:gs>
              </a:gsLst>
              <a:lin ang="0" scaled="1"/>
              <a:tileRect/>
            </a:gradFill>
            <a:prstDash val="solid"/>
            <a:miter lim="800000"/>
          </a:ln>
          <a:effectLst>
            <a:outerShdw blurRad="165100" dist="139700" dir="3780000" sx="95000" sy="95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3334C484-BBD4-44D4-A8D9-5DCD83A611D0}"/>
              </a:ext>
            </a:extLst>
          </p:cNvPr>
          <p:cNvSpPr/>
          <p:nvPr/>
        </p:nvSpPr>
        <p:spPr>
          <a:xfrm>
            <a:off x="3683575" y="1912043"/>
            <a:ext cx="821227" cy="821227"/>
          </a:xfrm>
          <a:prstGeom prst="ellipse">
            <a:avLst/>
          </a:prstGeom>
          <a:solidFill>
            <a:srgbClr val="FFFFFF">
              <a:alpha val="20000"/>
            </a:srgbClr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BAD913F4-2148-46F1-9858-A4BA435D41B9}"/>
              </a:ext>
            </a:extLst>
          </p:cNvPr>
          <p:cNvSpPr/>
          <p:nvPr/>
        </p:nvSpPr>
        <p:spPr>
          <a:xfrm>
            <a:off x="3821313" y="2049780"/>
            <a:ext cx="545751" cy="545751"/>
          </a:xfrm>
          <a:prstGeom prst="ellipse">
            <a:avLst/>
          </a:prstGeom>
          <a:gradFill>
            <a:gsLst>
              <a:gs pos="0">
                <a:srgbClr val="E8E8E8">
                  <a:lumMod val="89000"/>
                  <a:lumOff val="11000"/>
                </a:srgbClr>
              </a:gs>
              <a:gs pos="58000">
                <a:srgbClr val="FFFFFF">
                  <a:lumMod val="77000"/>
                  <a:lumOff val="23000"/>
                </a:srgbClr>
              </a:gs>
            </a:gsLst>
            <a:lin ang="0" scaled="1"/>
          </a:gradFill>
          <a:ln w="9525" cap="flat" cmpd="sng" algn="ctr">
            <a:gradFill flip="none" rotWithShape="1">
              <a:gsLst>
                <a:gs pos="41000">
                  <a:srgbClr val="FFFFFF"/>
                </a:gs>
                <a:gs pos="94000">
                  <a:srgbClr val="798399">
                    <a:lumMod val="86000"/>
                  </a:srgbClr>
                </a:gs>
              </a:gsLst>
              <a:lin ang="0" scaled="1"/>
              <a:tileRect/>
            </a:gradFill>
            <a:prstDash val="solid"/>
            <a:miter lim="800000"/>
          </a:ln>
          <a:effectLst>
            <a:outerShdw blurRad="165100" dist="139700" dir="3780000" sx="95000" sy="95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A2ADAABF-148B-47A9-B9D7-6DAAA478312F}"/>
              </a:ext>
            </a:extLst>
          </p:cNvPr>
          <p:cNvSpPr/>
          <p:nvPr/>
        </p:nvSpPr>
        <p:spPr>
          <a:xfrm>
            <a:off x="4273946" y="3642317"/>
            <a:ext cx="821227" cy="821227"/>
          </a:xfrm>
          <a:prstGeom prst="ellipse">
            <a:avLst/>
          </a:prstGeom>
          <a:solidFill>
            <a:srgbClr val="FFFFFF">
              <a:alpha val="20000"/>
            </a:srgbClr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3A4D049E-0C2F-473E-A50D-4D1474EE5C85}"/>
              </a:ext>
            </a:extLst>
          </p:cNvPr>
          <p:cNvSpPr/>
          <p:nvPr/>
        </p:nvSpPr>
        <p:spPr>
          <a:xfrm>
            <a:off x="4411683" y="3780055"/>
            <a:ext cx="545751" cy="545751"/>
          </a:xfrm>
          <a:prstGeom prst="ellipse">
            <a:avLst/>
          </a:prstGeom>
          <a:gradFill>
            <a:gsLst>
              <a:gs pos="0">
                <a:srgbClr val="E8E8E8">
                  <a:lumMod val="89000"/>
                  <a:lumOff val="11000"/>
                </a:srgbClr>
              </a:gs>
              <a:gs pos="58000">
                <a:srgbClr val="FFFFFF">
                  <a:lumMod val="77000"/>
                  <a:lumOff val="23000"/>
                </a:srgbClr>
              </a:gs>
            </a:gsLst>
            <a:lin ang="0" scaled="1"/>
          </a:gradFill>
          <a:ln w="9525" cap="flat" cmpd="sng" algn="ctr">
            <a:gradFill flip="none" rotWithShape="1">
              <a:gsLst>
                <a:gs pos="41000">
                  <a:srgbClr val="FFFFFF"/>
                </a:gs>
                <a:gs pos="94000">
                  <a:srgbClr val="798399">
                    <a:lumMod val="86000"/>
                  </a:srgbClr>
                </a:gs>
              </a:gsLst>
              <a:lin ang="0" scaled="1"/>
              <a:tileRect/>
            </a:gradFill>
            <a:prstDash val="solid"/>
            <a:miter lim="800000"/>
          </a:ln>
          <a:effectLst>
            <a:outerShdw blurRad="165100" dist="139700" dir="3780000" sx="95000" sy="95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834EB3B1-9CF7-4060-86EF-F38BB053C207}"/>
              </a:ext>
            </a:extLst>
          </p:cNvPr>
          <p:cNvSpPr/>
          <p:nvPr/>
        </p:nvSpPr>
        <p:spPr>
          <a:xfrm>
            <a:off x="2778582" y="4716072"/>
            <a:ext cx="821227" cy="821227"/>
          </a:xfrm>
          <a:prstGeom prst="ellipse">
            <a:avLst/>
          </a:prstGeom>
          <a:solidFill>
            <a:srgbClr val="FFFFFF">
              <a:alpha val="20000"/>
            </a:srgbClr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F131623-7DA9-4D14-8629-11C2880BBA35}"/>
              </a:ext>
            </a:extLst>
          </p:cNvPr>
          <p:cNvSpPr/>
          <p:nvPr/>
        </p:nvSpPr>
        <p:spPr>
          <a:xfrm>
            <a:off x="2916320" y="4853809"/>
            <a:ext cx="545751" cy="545751"/>
          </a:xfrm>
          <a:prstGeom prst="ellipse">
            <a:avLst/>
          </a:prstGeom>
          <a:gradFill>
            <a:gsLst>
              <a:gs pos="0">
                <a:srgbClr val="E8E8E8">
                  <a:lumMod val="89000"/>
                  <a:lumOff val="11000"/>
                </a:srgbClr>
              </a:gs>
              <a:gs pos="58000">
                <a:srgbClr val="FFFFFF">
                  <a:lumMod val="77000"/>
                  <a:lumOff val="23000"/>
                </a:srgbClr>
              </a:gs>
            </a:gsLst>
            <a:lin ang="0" scaled="1"/>
          </a:gradFill>
          <a:ln w="9525" cap="flat" cmpd="sng" algn="ctr">
            <a:gradFill flip="none" rotWithShape="1">
              <a:gsLst>
                <a:gs pos="41000">
                  <a:srgbClr val="FFFFFF"/>
                </a:gs>
                <a:gs pos="94000">
                  <a:srgbClr val="798399">
                    <a:lumMod val="86000"/>
                  </a:srgbClr>
                </a:gs>
              </a:gsLst>
              <a:lin ang="0" scaled="1"/>
              <a:tileRect/>
            </a:gradFill>
            <a:prstDash val="solid"/>
            <a:miter lim="800000"/>
          </a:ln>
          <a:effectLst>
            <a:outerShdw blurRad="165100" dist="139700" dir="3780000" sx="95000" sy="95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5485329F-9776-4707-8561-CE5F4096EF3D}"/>
              </a:ext>
            </a:extLst>
          </p:cNvPr>
          <p:cNvSpPr/>
          <p:nvPr/>
        </p:nvSpPr>
        <p:spPr>
          <a:xfrm>
            <a:off x="1312713" y="3561317"/>
            <a:ext cx="821227" cy="821227"/>
          </a:xfrm>
          <a:prstGeom prst="ellipse">
            <a:avLst/>
          </a:prstGeom>
          <a:solidFill>
            <a:srgbClr val="FFFFFF">
              <a:alpha val="20000"/>
            </a:srgbClr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B4741D10-0339-4F2B-AB21-81A81608EBE9}"/>
              </a:ext>
            </a:extLst>
          </p:cNvPr>
          <p:cNvSpPr/>
          <p:nvPr/>
        </p:nvSpPr>
        <p:spPr>
          <a:xfrm>
            <a:off x="1450451" y="3699054"/>
            <a:ext cx="545751" cy="545751"/>
          </a:xfrm>
          <a:prstGeom prst="ellipse">
            <a:avLst/>
          </a:prstGeom>
          <a:gradFill>
            <a:gsLst>
              <a:gs pos="0">
                <a:srgbClr val="E8E8E8">
                  <a:lumMod val="89000"/>
                  <a:lumOff val="11000"/>
                </a:srgbClr>
              </a:gs>
              <a:gs pos="58000">
                <a:srgbClr val="FFFFFF">
                  <a:lumMod val="77000"/>
                  <a:lumOff val="23000"/>
                </a:srgbClr>
              </a:gs>
            </a:gsLst>
            <a:lin ang="0" scaled="1"/>
          </a:gradFill>
          <a:ln w="9525" cap="flat" cmpd="sng" algn="ctr">
            <a:gradFill flip="none" rotWithShape="1">
              <a:gsLst>
                <a:gs pos="41000">
                  <a:srgbClr val="FFFFFF"/>
                </a:gs>
                <a:gs pos="94000">
                  <a:srgbClr val="798399">
                    <a:lumMod val="86000"/>
                  </a:srgbClr>
                </a:gs>
              </a:gsLst>
              <a:lin ang="0" scaled="1"/>
              <a:tileRect/>
            </a:gradFill>
            <a:prstDash val="solid"/>
            <a:miter lim="800000"/>
          </a:ln>
          <a:effectLst>
            <a:outerShdw blurRad="165100" dist="139700" dir="3780000" sx="95000" sy="95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9D33360B-37B9-4D6D-805F-DB6A879CA392}"/>
              </a:ext>
            </a:extLst>
          </p:cNvPr>
          <p:cNvSpPr/>
          <p:nvPr/>
        </p:nvSpPr>
        <p:spPr>
          <a:xfrm>
            <a:off x="2195436" y="2591918"/>
            <a:ext cx="2046577" cy="2046577"/>
          </a:xfrm>
          <a:prstGeom prst="ellipse">
            <a:avLst/>
          </a:prstGeom>
          <a:solidFill>
            <a:srgbClr val="FFFFFF">
              <a:alpha val="30000"/>
            </a:srgbClr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04BDEC1F-382A-4818-8E24-B5B74ACE99FE}"/>
              </a:ext>
            </a:extLst>
          </p:cNvPr>
          <p:cNvSpPr/>
          <p:nvPr/>
        </p:nvSpPr>
        <p:spPr>
          <a:xfrm rot="2966242">
            <a:off x="2645837" y="3038633"/>
            <a:ext cx="1154546" cy="1154544"/>
          </a:xfrm>
          <a:prstGeom prst="ellipse">
            <a:avLst/>
          </a:prstGeom>
          <a:gradFill>
            <a:gsLst>
              <a:gs pos="0">
                <a:srgbClr val="E8E8E8">
                  <a:lumMod val="89000"/>
                  <a:lumOff val="11000"/>
                </a:srgbClr>
              </a:gs>
              <a:gs pos="58000">
                <a:srgbClr val="FFFFFF">
                  <a:lumMod val="77000"/>
                  <a:lumOff val="23000"/>
                </a:srgbClr>
              </a:gs>
            </a:gsLst>
            <a:lin ang="0" scaled="1"/>
          </a:gradFill>
          <a:ln w="15875" cap="flat" cmpd="sng" algn="ctr">
            <a:noFill/>
            <a:prstDash val="solid"/>
            <a:miter lim="800000"/>
          </a:ln>
          <a:effectLst>
            <a:outerShdw blurRad="330200" sx="99000" sy="99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8761D097-049E-4018-85C4-681326C02734}"/>
              </a:ext>
            </a:extLst>
          </p:cNvPr>
          <p:cNvSpPr/>
          <p:nvPr/>
        </p:nvSpPr>
        <p:spPr>
          <a:xfrm>
            <a:off x="6351639" y="1376364"/>
            <a:ext cx="5397449" cy="904818"/>
          </a:xfrm>
          <a:prstGeom prst="rect">
            <a:avLst/>
          </a:prstGeom>
          <a:solidFill>
            <a:srgbClr val="FFFFFF"/>
          </a:solidFill>
          <a:ln w="3175" cap="flat" cmpd="sng" algn="ctr">
            <a:solidFill>
              <a:srgbClr val="FFFFFF">
                <a:lumMod val="85000"/>
              </a:srgbClr>
            </a:solidFill>
            <a:prstDash val="solid"/>
            <a:miter lim="800000"/>
          </a:ln>
          <a:effectLst/>
        </p:spPr>
        <p:txBody>
          <a:bodyPr lIns="25200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Lorem ipsum </a:t>
            </a:r>
          </a:p>
          <a:p>
            <a:pPr marL="231775" marR="0" lvl="0" indent="-23177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SzTx/>
              <a:buFont typeface="Wingdings 2" panose="05020102010507070707" pitchFamily="18" charset="2"/>
              <a:buChar char="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Lorem ipsum dolor sit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amet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consectetur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adipiscing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elit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, sed do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eiusmod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tempor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Lorem ipsum dolor sit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amet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consectetur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adipiscing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elit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, sed do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eiusmod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tempor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25DE4BAB-3E47-4AF2-AA86-220BCCDFDAC0}"/>
              </a:ext>
            </a:extLst>
          </p:cNvPr>
          <p:cNvSpPr/>
          <p:nvPr/>
        </p:nvSpPr>
        <p:spPr>
          <a:xfrm>
            <a:off x="6351638" y="1376363"/>
            <a:ext cx="122400" cy="904818"/>
          </a:xfrm>
          <a:prstGeom prst="rect">
            <a:avLst/>
          </a:prstGeom>
          <a:solidFill>
            <a:srgbClr val="A4A3A4"/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C7A3B941-C709-42D2-A9EC-4CC5630C7CC0}"/>
              </a:ext>
            </a:extLst>
          </p:cNvPr>
          <p:cNvSpPr/>
          <p:nvPr/>
        </p:nvSpPr>
        <p:spPr>
          <a:xfrm>
            <a:off x="6351639" y="2398665"/>
            <a:ext cx="5397448" cy="775181"/>
          </a:xfrm>
          <a:prstGeom prst="rect">
            <a:avLst/>
          </a:prstGeom>
          <a:solidFill>
            <a:srgbClr val="FFFFFF"/>
          </a:solidFill>
          <a:ln w="3175" cap="flat" cmpd="sng" algn="ctr">
            <a:solidFill>
              <a:srgbClr val="FFFFFF">
                <a:lumMod val="85000"/>
              </a:srgbClr>
            </a:solidFill>
            <a:prstDash val="solid"/>
            <a:miter lim="800000"/>
          </a:ln>
          <a:effectLst/>
        </p:spPr>
        <p:txBody>
          <a:bodyPr lIns="25200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Lorem ipsum </a:t>
            </a:r>
          </a:p>
          <a:p>
            <a:pPr marL="231775" marR="0" lvl="0" indent="-23177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SzTx/>
              <a:buFont typeface="Wingdings 2" panose="05020102010507070707" pitchFamily="18" charset="2"/>
              <a:buChar char="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Lorem ipsum dolor sit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amet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consectetur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adipiscing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elit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, sed do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eiusmod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tempor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Lorem ipsum dolor sit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amet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consectetur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adipiscing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elit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, sed do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eiusmod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tempor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EA143BC4-EF5F-4BB0-9AD9-E594C42BFF12}"/>
              </a:ext>
            </a:extLst>
          </p:cNvPr>
          <p:cNvSpPr/>
          <p:nvPr/>
        </p:nvSpPr>
        <p:spPr>
          <a:xfrm>
            <a:off x="6351638" y="2398664"/>
            <a:ext cx="122400" cy="775181"/>
          </a:xfrm>
          <a:prstGeom prst="rect">
            <a:avLst/>
          </a:prstGeom>
          <a:solidFill>
            <a:srgbClr val="0A0D97"/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E0554D28-CBB3-40ED-9622-B4A6A5D8AD58}"/>
              </a:ext>
            </a:extLst>
          </p:cNvPr>
          <p:cNvSpPr/>
          <p:nvPr/>
        </p:nvSpPr>
        <p:spPr>
          <a:xfrm>
            <a:off x="6351639" y="3291329"/>
            <a:ext cx="5397448" cy="754023"/>
          </a:xfrm>
          <a:prstGeom prst="rect">
            <a:avLst/>
          </a:prstGeom>
          <a:solidFill>
            <a:srgbClr val="FFFFFF"/>
          </a:solidFill>
          <a:ln w="3175" cap="flat" cmpd="sng" algn="ctr">
            <a:solidFill>
              <a:srgbClr val="FFFFFF">
                <a:lumMod val="85000"/>
              </a:srgbClr>
            </a:solidFill>
            <a:prstDash val="solid"/>
            <a:miter lim="800000"/>
          </a:ln>
          <a:effectLst/>
        </p:spPr>
        <p:txBody>
          <a:bodyPr lIns="25200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Lorem ipsum </a:t>
            </a:r>
          </a:p>
          <a:p>
            <a:pPr marL="231775" marR="0" lvl="0" indent="-23177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SzTx/>
              <a:buFont typeface="Wingdings 2" panose="05020102010507070707" pitchFamily="18" charset="2"/>
              <a:buChar char="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Lorem ipsum dolor sit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amet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consectetur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adipiscing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elit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, sed do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eiusmod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tempor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Lorem ipsum dolor sit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amet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consectetur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adipiscing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elit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, sed do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eiusmod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tempor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42F50B75-FCB4-46A2-B341-FA7E38C7FA66}"/>
              </a:ext>
            </a:extLst>
          </p:cNvPr>
          <p:cNvSpPr/>
          <p:nvPr/>
        </p:nvSpPr>
        <p:spPr>
          <a:xfrm>
            <a:off x="6351638" y="3291328"/>
            <a:ext cx="122400" cy="754023"/>
          </a:xfrm>
          <a:prstGeom prst="rect">
            <a:avLst/>
          </a:prstGeom>
          <a:solidFill>
            <a:srgbClr val="3B3838"/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5DE9A579-E3E5-46EA-8FD9-26A37D7A0902}"/>
              </a:ext>
            </a:extLst>
          </p:cNvPr>
          <p:cNvSpPr/>
          <p:nvPr/>
        </p:nvSpPr>
        <p:spPr>
          <a:xfrm>
            <a:off x="6351639" y="4162835"/>
            <a:ext cx="5397448" cy="754023"/>
          </a:xfrm>
          <a:prstGeom prst="rect">
            <a:avLst/>
          </a:prstGeom>
          <a:solidFill>
            <a:srgbClr val="FFFFFF"/>
          </a:solidFill>
          <a:ln w="3175" cap="flat" cmpd="sng" algn="ctr">
            <a:solidFill>
              <a:srgbClr val="FFFFFF">
                <a:lumMod val="85000"/>
              </a:srgbClr>
            </a:solidFill>
            <a:prstDash val="solid"/>
            <a:miter lim="800000"/>
          </a:ln>
          <a:effectLst/>
        </p:spPr>
        <p:txBody>
          <a:bodyPr lIns="25200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Lorem ipsum </a:t>
            </a:r>
          </a:p>
          <a:p>
            <a:pPr marL="231775" marR="0" lvl="0" indent="-23177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SzTx/>
              <a:buFont typeface="Wingdings 2" panose="05020102010507070707" pitchFamily="18" charset="2"/>
              <a:buChar char="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Lorem ipsum dolor sit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amet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consectetur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adipiscing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elit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, sed do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eiusmod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tempor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Lorem ipsum dolor sit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amet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consectetur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adipiscing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elit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, sed do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eiusmod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tempor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73F813F6-8F3D-4A7C-81AA-2E6CE69D1E42}"/>
              </a:ext>
            </a:extLst>
          </p:cNvPr>
          <p:cNvSpPr/>
          <p:nvPr/>
        </p:nvSpPr>
        <p:spPr>
          <a:xfrm>
            <a:off x="6351638" y="4162834"/>
            <a:ext cx="122400" cy="754023"/>
          </a:xfrm>
          <a:prstGeom prst="rect">
            <a:avLst/>
          </a:prstGeom>
          <a:solidFill>
            <a:srgbClr val="262626"/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272EF43D-35B6-4D64-8D18-364E9B8F299A}"/>
              </a:ext>
            </a:extLst>
          </p:cNvPr>
          <p:cNvSpPr/>
          <p:nvPr/>
        </p:nvSpPr>
        <p:spPr>
          <a:xfrm>
            <a:off x="6351639" y="5034339"/>
            <a:ext cx="5397448" cy="984163"/>
          </a:xfrm>
          <a:prstGeom prst="rect">
            <a:avLst/>
          </a:prstGeom>
          <a:solidFill>
            <a:srgbClr val="FFFFFF"/>
          </a:solidFill>
          <a:ln w="3175" cap="flat" cmpd="sng" algn="ctr">
            <a:solidFill>
              <a:srgbClr val="FFFFFF">
                <a:lumMod val="85000"/>
              </a:srgbClr>
            </a:solidFill>
            <a:prstDash val="solid"/>
            <a:miter lim="800000"/>
          </a:ln>
          <a:effectLst/>
        </p:spPr>
        <p:txBody>
          <a:bodyPr lIns="25200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Lorem ipsum </a:t>
            </a:r>
          </a:p>
          <a:p>
            <a:pPr marL="231775" marR="0" lvl="0" indent="-23177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SzTx/>
              <a:buFont typeface="Wingdings 2" panose="05020102010507070707" pitchFamily="18" charset="2"/>
              <a:buChar char="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Lorem ipsum dolor sit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amet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consectetur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adipiscing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elit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, sed do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eiusmod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tempor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Lorem ipsum dolor sit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amet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consectetur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adipiscing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elit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, sed do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eiusmod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tempor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68E6F421-8F4D-496B-A37B-95C098A792EC}"/>
              </a:ext>
            </a:extLst>
          </p:cNvPr>
          <p:cNvSpPr/>
          <p:nvPr/>
        </p:nvSpPr>
        <p:spPr>
          <a:xfrm>
            <a:off x="6351638" y="5034339"/>
            <a:ext cx="122400" cy="984163"/>
          </a:xfrm>
          <a:prstGeom prst="rect">
            <a:avLst/>
          </a:prstGeom>
          <a:solidFill>
            <a:srgbClr val="548235"/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9C8158B0-4B12-469E-98B2-23AEB31323C0}"/>
              </a:ext>
            </a:extLst>
          </p:cNvPr>
          <p:cNvSpPr txBox="1"/>
          <p:nvPr/>
        </p:nvSpPr>
        <p:spPr>
          <a:xfrm>
            <a:off x="2676217" y="3400462"/>
            <a:ext cx="1093787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sz="1400" b="1" dirty="0">
                <a:solidFill>
                  <a:schemeClr val="tx2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Lorem ipsum </a:t>
            </a:r>
          </a:p>
        </p:txBody>
      </p:sp>
      <p:sp>
        <p:nvSpPr>
          <p:cNvPr id="142" name="Arrow: Chevron 141">
            <a:extLst>
              <a:ext uri="{FF2B5EF4-FFF2-40B4-BE49-F238E27FC236}">
                <a16:creationId xmlns:a16="http://schemas.microsoft.com/office/drawing/2014/main" id="{8BD53E8E-EF23-4971-91A2-0E41A4717559}"/>
              </a:ext>
            </a:extLst>
          </p:cNvPr>
          <p:cNvSpPr/>
          <p:nvPr/>
        </p:nvSpPr>
        <p:spPr>
          <a:xfrm>
            <a:off x="3179371" y="1955574"/>
            <a:ext cx="65821" cy="161925"/>
          </a:xfrm>
          <a:prstGeom prst="chevron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3" name="Arrow: Chevron 142">
            <a:extLst>
              <a:ext uri="{FF2B5EF4-FFF2-40B4-BE49-F238E27FC236}">
                <a16:creationId xmlns:a16="http://schemas.microsoft.com/office/drawing/2014/main" id="{10AFEEF8-6FF4-452D-AAD3-D7A9D0C11A96}"/>
              </a:ext>
            </a:extLst>
          </p:cNvPr>
          <p:cNvSpPr/>
          <p:nvPr/>
        </p:nvSpPr>
        <p:spPr>
          <a:xfrm rot="4500000">
            <a:off x="4639153" y="3055394"/>
            <a:ext cx="65821" cy="161925"/>
          </a:xfrm>
          <a:prstGeom prst="chevron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4" name="Arrow: Chevron 143">
            <a:extLst>
              <a:ext uri="{FF2B5EF4-FFF2-40B4-BE49-F238E27FC236}">
                <a16:creationId xmlns:a16="http://schemas.microsoft.com/office/drawing/2014/main" id="{C582D62E-4253-4CDB-945A-FC281DFC3861}"/>
              </a:ext>
            </a:extLst>
          </p:cNvPr>
          <p:cNvSpPr/>
          <p:nvPr/>
        </p:nvSpPr>
        <p:spPr>
          <a:xfrm rot="9000000">
            <a:off x="4079081" y="4784448"/>
            <a:ext cx="65821" cy="161925"/>
          </a:xfrm>
          <a:prstGeom prst="chevron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5" name="Arrow: Chevron 144">
            <a:extLst>
              <a:ext uri="{FF2B5EF4-FFF2-40B4-BE49-F238E27FC236}">
                <a16:creationId xmlns:a16="http://schemas.microsoft.com/office/drawing/2014/main" id="{0CFE704D-ECE3-428F-9B74-05211D96A3F0}"/>
              </a:ext>
            </a:extLst>
          </p:cNvPr>
          <p:cNvSpPr/>
          <p:nvPr/>
        </p:nvSpPr>
        <p:spPr>
          <a:xfrm rot="13168287">
            <a:off x="2263242" y="4776511"/>
            <a:ext cx="65821" cy="161925"/>
          </a:xfrm>
          <a:prstGeom prst="chevron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6" name="Arrow: Chevron 145">
            <a:extLst>
              <a:ext uri="{FF2B5EF4-FFF2-40B4-BE49-F238E27FC236}">
                <a16:creationId xmlns:a16="http://schemas.microsoft.com/office/drawing/2014/main" id="{D5B40246-0E27-4C19-91F9-53352186B39C}"/>
              </a:ext>
            </a:extLst>
          </p:cNvPr>
          <p:cNvSpPr/>
          <p:nvPr/>
        </p:nvSpPr>
        <p:spPr>
          <a:xfrm rot="17383363">
            <a:off x="1715556" y="2987014"/>
            <a:ext cx="65821" cy="161925"/>
          </a:xfrm>
          <a:prstGeom prst="chevron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1037A504-67EE-47EF-BB33-2272D5E180E3}"/>
              </a:ext>
            </a:extLst>
          </p:cNvPr>
          <p:cNvSpPr/>
          <p:nvPr/>
        </p:nvSpPr>
        <p:spPr>
          <a:xfrm>
            <a:off x="4182166" y="1756489"/>
            <a:ext cx="124745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200" b="1" dirty="0">
                <a:solidFill>
                  <a:schemeClr val="tx2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Lorem ipsum 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565590C9-B8AB-4A2D-85B2-68056D3C4F76}"/>
              </a:ext>
            </a:extLst>
          </p:cNvPr>
          <p:cNvSpPr/>
          <p:nvPr/>
        </p:nvSpPr>
        <p:spPr>
          <a:xfrm>
            <a:off x="4976904" y="4048481"/>
            <a:ext cx="1064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b="1" dirty="0">
                <a:solidFill>
                  <a:schemeClr val="tx2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Lorem ipsum 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D77D3C0E-C5C9-4E37-9864-F9D9AB1F4B3F}"/>
              </a:ext>
            </a:extLst>
          </p:cNvPr>
          <p:cNvSpPr/>
          <p:nvPr/>
        </p:nvSpPr>
        <p:spPr>
          <a:xfrm>
            <a:off x="374218" y="1770904"/>
            <a:ext cx="180124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b="1" dirty="0">
                <a:solidFill>
                  <a:schemeClr val="tx2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Lorem ipsum 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233577BB-6984-4C6F-A7E7-D0DA5E247D3A}"/>
              </a:ext>
            </a:extLst>
          </p:cNvPr>
          <p:cNvSpPr/>
          <p:nvPr/>
        </p:nvSpPr>
        <p:spPr>
          <a:xfrm>
            <a:off x="2565409" y="5607758"/>
            <a:ext cx="124745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200" b="1" dirty="0">
                <a:solidFill>
                  <a:schemeClr val="tx2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Lorem ipsum </a:t>
            </a: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B37BF940-8469-4AE6-926E-20D12DBC14B1}"/>
              </a:ext>
            </a:extLst>
          </p:cNvPr>
          <p:cNvSpPr/>
          <p:nvPr/>
        </p:nvSpPr>
        <p:spPr>
          <a:xfrm>
            <a:off x="425450" y="3880468"/>
            <a:ext cx="10487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b="1" dirty="0">
                <a:solidFill>
                  <a:schemeClr val="tx2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Lorem ipsum </a:t>
            </a:r>
          </a:p>
        </p:txBody>
      </p:sp>
      <p:pic>
        <p:nvPicPr>
          <p:cNvPr id="247" name="Graphic 246">
            <a:extLst>
              <a:ext uri="{FF2B5EF4-FFF2-40B4-BE49-F238E27FC236}">
                <a16:creationId xmlns:a16="http://schemas.microsoft.com/office/drawing/2014/main" id="{392DD8C0-CDA3-46B9-A9C1-6822C765647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73071" y="2160923"/>
            <a:ext cx="342427" cy="342427"/>
          </a:xfrm>
          <a:prstGeom prst="rect">
            <a:avLst/>
          </a:prstGeom>
        </p:spPr>
      </p:pic>
      <p:pic>
        <p:nvPicPr>
          <p:cNvPr id="248" name="Graphic 247">
            <a:extLst>
              <a:ext uri="{FF2B5EF4-FFF2-40B4-BE49-F238E27FC236}">
                <a16:creationId xmlns:a16="http://schemas.microsoft.com/office/drawing/2014/main" id="{F0A82E8E-D5ED-45A1-8A80-A1F11DE62E1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22975" y="2151442"/>
            <a:ext cx="342427" cy="342427"/>
          </a:xfrm>
          <a:prstGeom prst="rect">
            <a:avLst/>
          </a:prstGeom>
        </p:spPr>
      </p:pic>
      <p:pic>
        <p:nvPicPr>
          <p:cNvPr id="249" name="Graphic 248">
            <a:extLst>
              <a:ext uri="{FF2B5EF4-FFF2-40B4-BE49-F238E27FC236}">
                <a16:creationId xmlns:a16="http://schemas.microsoft.com/office/drawing/2014/main" id="{5B464826-0812-469B-9DCC-F382CA7E682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13345" y="3881717"/>
            <a:ext cx="342427" cy="342427"/>
          </a:xfrm>
          <a:prstGeom prst="rect">
            <a:avLst/>
          </a:prstGeom>
        </p:spPr>
      </p:pic>
      <p:pic>
        <p:nvPicPr>
          <p:cNvPr id="250" name="Graphic 249">
            <a:extLst>
              <a:ext uri="{FF2B5EF4-FFF2-40B4-BE49-F238E27FC236}">
                <a16:creationId xmlns:a16="http://schemas.microsoft.com/office/drawing/2014/main" id="{184A19B8-833D-4DFE-8522-4CD015A6474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17982" y="4955471"/>
            <a:ext cx="342427" cy="342427"/>
          </a:xfrm>
          <a:prstGeom prst="rect">
            <a:avLst/>
          </a:prstGeom>
        </p:spPr>
      </p:pic>
      <p:pic>
        <p:nvPicPr>
          <p:cNvPr id="251" name="Graphic 250">
            <a:extLst>
              <a:ext uri="{FF2B5EF4-FFF2-40B4-BE49-F238E27FC236}">
                <a16:creationId xmlns:a16="http://schemas.microsoft.com/office/drawing/2014/main" id="{B242E0B9-F8A9-47E9-A09D-BB2AD6B9F78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52113" y="3800716"/>
            <a:ext cx="342427" cy="34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714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11C9"/>
      </a:accent1>
      <a:accent2>
        <a:srgbClr val="F93F05"/>
      </a:accent2>
      <a:accent3>
        <a:srgbClr val="1DF78F"/>
      </a:accent3>
      <a:accent4>
        <a:srgbClr val="F2508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1272</TotalTime>
  <Words>167</Words>
  <Application>Microsoft Office PowerPoint</Application>
  <PresentationFormat>Widescreen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Roboto</vt:lpstr>
      <vt:lpstr>Calibri Light</vt:lpstr>
      <vt:lpstr>Arial</vt:lpstr>
      <vt:lpstr>Wingdings 2</vt:lpstr>
      <vt:lpstr>Poppins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Shyam</cp:lastModifiedBy>
  <cp:revision>62</cp:revision>
  <dcterms:created xsi:type="dcterms:W3CDTF">2022-10-20T01:52:07Z</dcterms:created>
  <dcterms:modified xsi:type="dcterms:W3CDTF">2023-01-02T11:17:27Z</dcterms:modified>
</cp:coreProperties>
</file>