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04" r:id="rId2"/>
  </p:sldIdLst>
  <p:sldSz cx="12192000" cy="6858000"/>
  <p:notesSz cx="6858000" cy="9144000"/>
  <p:embeddedFontLst>
    <p:embeddedFont>
      <p:font typeface="Microsoft GothicNeo" panose="020B0500000101010101" pitchFamily="34" charset="-127"/>
      <p:regular r:id="rId3"/>
      <p:bold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alibri Light" panose="020F0302020204030204" pitchFamily="34" charset="0"/>
      <p:regular r:id="rId9"/>
      <p: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8D2ECEC-974A-4543-BEAB-0AAA9BE2DE7B}"/>
              </a:ext>
            </a:extLst>
          </p:cNvPr>
          <p:cNvSpPr txBox="1">
            <a:spLocks/>
          </p:cNvSpPr>
          <p:nvPr/>
        </p:nvSpPr>
        <p:spPr>
          <a:xfrm>
            <a:off x="324092" y="1376363"/>
            <a:ext cx="2825508" cy="9738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dolor sit amet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8D8C8A0-44D2-46D0-83B7-395A5B23C7CB}"/>
              </a:ext>
            </a:extLst>
          </p:cNvPr>
          <p:cNvSpPr txBox="1">
            <a:spLocks/>
          </p:cNvSpPr>
          <p:nvPr/>
        </p:nvSpPr>
        <p:spPr>
          <a:xfrm>
            <a:off x="324092" y="2565400"/>
            <a:ext cx="2825508" cy="13689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dolor sit amet, consectetur adipiscing elit, sed do eiusmod tempor incididunt ut labore et dolore magna aliqua. 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A5B999-3FE7-464E-B4A5-6096267EAC09}"/>
              </a:ext>
            </a:extLst>
          </p:cNvPr>
          <p:cNvSpPr/>
          <p:nvPr/>
        </p:nvSpPr>
        <p:spPr>
          <a:xfrm>
            <a:off x="3138055" y="1376363"/>
            <a:ext cx="8614063" cy="4760277"/>
          </a:xfrm>
          <a:prstGeom prst="rect">
            <a:avLst/>
          </a:prstGeom>
          <a:solidFill>
            <a:schemeClr val="bg1">
              <a:lumMod val="95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FAD5986-2FDF-4F44-84C7-62D5FC61EFA4}"/>
              </a:ext>
            </a:extLst>
          </p:cNvPr>
          <p:cNvSpPr/>
          <p:nvPr/>
        </p:nvSpPr>
        <p:spPr>
          <a:xfrm>
            <a:off x="3365835" y="2409941"/>
            <a:ext cx="1510047" cy="3533658"/>
          </a:xfrm>
          <a:prstGeom prst="rect">
            <a:avLst/>
          </a:prstGeom>
          <a:solidFill>
            <a:srgbClr val="F7F7F7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597729E-0538-464E-B25C-9CF7591AD87F}"/>
              </a:ext>
            </a:extLst>
          </p:cNvPr>
          <p:cNvSpPr txBox="1"/>
          <p:nvPr/>
        </p:nvSpPr>
        <p:spPr>
          <a:xfrm>
            <a:off x="3368240" y="2653081"/>
            <a:ext cx="15052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</a:pPr>
            <a:r>
              <a:rPr lang="en-US" sz="1200" b="1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ABB768F-3319-4ABD-8F61-CF0C1BB3E9EF}"/>
              </a:ext>
            </a:extLst>
          </p:cNvPr>
          <p:cNvSpPr/>
          <p:nvPr/>
        </p:nvSpPr>
        <p:spPr>
          <a:xfrm>
            <a:off x="3406604" y="3063912"/>
            <a:ext cx="1429556" cy="223138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marL="182563" lvl="1" indent="-182563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dolor sit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amet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consectetur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adipiscing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elit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sed do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eiusmod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tempor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incididunt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ut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labore et dolore magna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aliqua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. Ut</a:t>
            </a:r>
          </a:p>
          <a:p>
            <a:pPr marL="182563" lvl="1" indent="-182563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dolor sit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amet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consectetur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adipiscing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elit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sed do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eiusmod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tempor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incididunt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ut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labore et dolore magna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aliqua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. Ut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3AA7387-E569-4058-86E9-D119A65BCC55}"/>
              </a:ext>
            </a:extLst>
          </p:cNvPr>
          <p:cNvSpPr/>
          <p:nvPr/>
        </p:nvSpPr>
        <p:spPr>
          <a:xfrm>
            <a:off x="3749287" y="2106044"/>
            <a:ext cx="743141" cy="549293"/>
          </a:xfrm>
          <a:prstGeom prst="rect">
            <a:avLst/>
          </a:prstGeom>
          <a:solidFill>
            <a:srgbClr val="F7F7F7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lnSpc>
                <a:spcPct val="120000"/>
              </a:lnSpc>
            </a:pPr>
            <a:endParaRPr lang="en-US" sz="1800" b="1" dirty="0">
              <a:solidFill>
                <a:schemeClr val="tx2"/>
              </a:solidFill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7A0BDB49-3A1D-4AA5-967F-1539A15CC6E9}"/>
              </a:ext>
            </a:extLst>
          </p:cNvPr>
          <p:cNvSpPr/>
          <p:nvPr/>
        </p:nvSpPr>
        <p:spPr>
          <a:xfrm>
            <a:off x="3904940" y="2386981"/>
            <a:ext cx="431836" cy="68664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9513C21-55ED-4636-9607-03246D0DBECB}"/>
              </a:ext>
            </a:extLst>
          </p:cNvPr>
          <p:cNvSpPr/>
          <p:nvPr/>
        </p:nvSpPr>
        <p:spPr>
          <a:xfrm>
            <a:off x="5027949" y="2409941"/>
            <a:ext cx="1510047" cy="3533658"/>
          </a:xfrm>
          <a:prstGeom prst="rect">
            <a:avLst/>
          </a:prstGeom>
          <a:solidFill>
            <a:srgbClr val="F7F7F7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11EACED-D29A-45B7-B1D5-6FC43D2CD78A}"/>
              </a:ext>
            </a:extLst>
          </p:cNvPr>
          <p:cNvSpPr txBox="1"/>
          <p:nvPr/>
        </p:nvSpPr>
        <p:spPr>
          <a:xfrm>
            <a:off x="5030354" y="2653081"/>
            <a:ext cx="15052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</a:pPr>
            <a:r>
              <a:rPr lang="en-US" sz="1200" b="1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EC1F45F-97B9-42BA-9895-BA8A303B3912}"/>
              </a:ext>
            </a:extLst>
          </p:cNvPr>
          <p:cNvSpPr/>
          <p:nvPr/>
        </p:nvSpPr>
        <p:spPr>
          <a:xfrm>
            <a:off x="5066445" y="3063912"/>
            <a:ext cx="1429200" cy="223138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marL="182563" lvl="1" indent="-182563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dolor sit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amet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consectetur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adipiscing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elit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sed do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eiusmod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tempor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incididunt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ut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labore et dolore magna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aliqua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. Ut</a:t>
            </a:r>
          </a:p>
          <a:p>
            <a:pPr marL="182563" lvl="1" indent="-182563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dolor sit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amet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consectetur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adipiscing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elit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sed do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eiusmod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tempor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incididunt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ut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labore et dolore magna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aliqua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. Ut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39603D0-A35F-41DD-B4C0-1F1BE8905BD8}"/>
              </a:ext>
            </a:extLst>
          </p:cNvPr>
          <p:cNvSpPr/>
          <p:nvPr/>
        </p:nvSpPr>
        <p:spPr>
          <a:xfrm>
            <a:off x="5411401" y="2106044"/>
            <a:ext cx="743141" cy="549293"/>
          </a:xfrm>
          <a:prstGeom prst="rect">
            <a:avLst/>
          </a:prstGeom>
          <a:solidFill>
            <a:srgbClr val="F7F7F7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lnSpc>
                <a:spcPct val="120000"/>
              </a:lnSpc>
            </a:pPr>
            <a:endParaRPr lang="en-US" sz="1800" b="1" dirty="0">
              <a:solidFill>
                <a:schemeClr val="tx2"/>
              </a:solidFill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156B21D0-121C-4734-B2E1-7239C8369DD3}"/>
              </a:ext>
            </a:extLst>
          </p:cNvPr>
          <p:cNvSpPr/>
          <p:nvPr/>
        </p:nvSpPr>
        <p:spPr>
          <a:xfrm>
            <a:off x="5567054" y="2386981"/>
            <a:ext cx="431836" cy="68664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4FF0541-F4FE-46CF-B5D3-CA9B26D5F957}"/>
              </a:ext>
            </a:extLst>
          </p:cNvPr>
          <p:cNvSpPr/>
          <p:nvPr/>
        </p:nvSpPr>
        <p:spPr>
          <a:xfrm>
            <a:off x="6690062" y="2409941"/>
            <a:ext cx="1510047" cy="3533658"/>
          </a:xfrm>
          <a:prstGeom prst="rect">
            <a:avLst/>
          </a:prstGeom>
          <a:solidFill>
            <a:srgbClr val="F7F7F7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3DD246A-A2CF-401E-9680-516314A5CD38}"/>
              </a:ext>
            </a:extLst>
          </p:cNvPr>
          <p:cNvSpPr txBox="1"/>
          <p:nvPr/>
        </p:nvSpPr>
        <p:spPr>
          <a:xfrm>
            <a:off x="6692467" y="2653081"/>
            <a:ext cx="15052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</a:pPr>
            <a:r>
              <a:rPr lang="en-US" sz="1200" b="1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3073674-59B0-48B1-B89C-6B0E44A0D263}"/>
              </a:ext>
            </a:extLst>
          </p:cNvPr>
          <p:cNvSpPr/>
          <p:nvPr/>
        </p:nvSpPr>
        <p:spPr>
          <a:xfrm>
            <a:off x="6725930" y="3063912"/>
            <a:ext cx="1429200" cy="223138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marL="182563" lvl="1" indent="-182563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dolor sit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amet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consectetur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adipiscing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elit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sed do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eiusmod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tempor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incididunt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ut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labore et dolore magna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aliqua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. Ut</a:t>
            </a:r>
          </a:p>
          <a:p>
            <a:pPr marL="182563" lvl="1" indent="-182563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dolor sit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amet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consectetur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adipiscing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elit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sed do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eiusmod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tempor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incididunt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ut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labore et dolore magna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aliqua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. Ut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031CF42-59C2-410C-B13B-B2157948D013}"/>
              </a:ext>
            </a:extLst>
          </p:cNvPr>
          <p:cNvSpPr/>
          <p:nvPr/>
        </p:nvSpPr>
        <p:spPr>
          <a:xfrm>
            <a:off x="7073515" y="2106044"/>
            <a:ext cx="743141" cy="549293"/>
          </a:xfrm>
          <a:prstGeom prst="rect">
            <a:avLst/>
          </a:prstGeom>
          <a:solidFill>
            <a:srgbClr val="F7F7F7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lnSpc>
                <a:spcPct val="120000"/>
              </a:lnSpc>
            </a:pPr>
            <a:endParaRPr lang="en-US" sz="1800" b="1" dirty="0">
              <a:solidFill>
                <a:schemeClr val="tx2"/>
              </a:solidFill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A7AECA41-BB28-455F-8558-F0D21DB8095E}"/>
              </a:ext>
            </a:extLst>
          </p:cNvPr>
          <p:cNvSpPr/>
          <p:nvPr/>
        </p:nvSpPr>
        <p:spPr>
          <a:xfrm>
            <a:off x="7229168" y="2386981"/>
            <a:ext cx="431836" cy="68664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67AFB34-16A0-43A5-8249-8BF0C00BF6A2}"/>
              </a:ext>
            </a:extLst>
          </p:cNvPr>
          <p:cNvSpPr/>
          <p:nvPr/>
        </p:nvSpPr>
        <p:spPr>
          <a:xfrm>
            <a:off x="8352176" y="2409941"/>
            <a:ext cx="1510047" cy="3533658"/>
          </a:xfrm>
          <a:prstGeom prst="rect">
            <a:avLst/>
          </a:prstGeom>
          <a:solidFill>
            <a:srgbClr val="F7F7F7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278466E-56BC-4704-AAAA-EDFA29909247}"/>
              </a:ext>
            </a:extLst>
          </p:cNvPr>
          <p:cNvSpPr txBox="1"/>
          <p:nvPr/>
        </p:nvSpPr>
        <p:spPr>
          <a:xfrm>
            <a:off x="8354581" y="2653081"/>
            <a:ext cx="15052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</a:pPr>
            <a:r>
              <a:rPr lang="en-US" sz="1200" b="1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3E9ADCE-1849-490A-9D68-984453A326A9}"/>
              </a:ext>
            </a:extLst>
          </p:cNvPr>
          <p:cNvSpPr/>
          <p:nvPr/>
        </p:nvSpPr>
        <p:spPr>
          <a:xfrm>
            <a:off x="8385415" y="3063912"/>
            <a:ext cx="1429200" cy="223138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marL="182563" lvl="1" indent="-182563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dolor sit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amet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consectetur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adipiscing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elit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sed do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eiusmod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tempor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incididunt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ut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labore et dolore magna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aliqua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. Ut</a:t>
            </a:r>
          </a:p>
          <a:p>
            <a:pPr marL="182563" lvl="1" indent="-182563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dolor sit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amet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consectetur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adipiscing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elit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sed do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eiusmod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tempor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incididunt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ut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labore et dolore magna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aliqua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. Ut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4D8648F-7BCD-4C0C-A3D0-ECFEC12497E8}"/>
              </a:ext>
            </a:extLst>
          </p:cNvPr>
          <p:cNvSpPr/>
          <p:nvPr/>
        </p:nvSpPr>
        <p:spPr>
          <a:xfrm>
            <a:off x="8735628" y="2106044"/>
            <a:ext cx="743141" cy="549293"/>
          </a:xfrm>
          <a:prstGeom prst="rect">
            <a:avLst/>
          </a:prstGeom>
          <a:solidFill>
            <a:srgbClr val="F7F7F7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lnSpc>
                <a:spcPct val="120000"/>
              </a:lnSpc>
            </a:pPr>
            <a:endParaRPr lang="en-US" sz="1800" b="1" dirty="0">
              <a:solidFill>
                <a:schemeClr val="tx2"/>
              </a:solidFill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DD8268B3-5688-40DE-9002-BE68C6D476D7}"/>
              </a:ext>
            </a:extLst>
          </p:cNvPr>
          <p:cNvSpPr/>
          <p:nvPr/>
        </p:nvSpPr>
        <p:spPr>
          <a:xfrm>
            <a:off x="8891282" y="2386981"/>
            <a:ext cx="431836" cy="68664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C9DAF629-88D7-4DA2-81D0-7A5639BD103D}"/>
              </a:ext>
            </a:extLst>
          </p:cNvPr>
          <p:cNvSpPr/>
          <p:nvPr/>
        </p:nvSpPr>
        <p:spPr>
          <a:xfrm>
            <a:off x="10014290" y="2409941"/>
            <a:ext cx="1510047" cy="3533658"/>
          </a:xfrm>
          <a:prstGeom prst="rect">
            <a:avLst/>
          </a:prstGeom>
          <a:solidFill>
            <a:srgbClr val="F7F7F7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A35EBA7-3BB8-407B-8274-A02C9A552E75}"/>
              </a:ext>
            </a:extLst>
          </p:cNvPr>
          <p:cNvSpPr txBox="1"/>
          <p:nvPr/>
        </p:nvSpPr>
        <p:spPr>
          <a:xfrm>
            <a:off x="10016695" y="2653081"/>
            <a:ext cx="15052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</a:pPr>
            <a:r>
              <a:rPr lang="en-US" sz="1200" b="1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3EA31156-9E63-449A-B8CC-5EE9EDF16161}"/>
              </a:ext>
            </a:extLst>
          </p:cNvPr>
          <p:cNvSpPr/>
          <p:nvPr/>
        </p:nvSpPr>
        <p:spPr>
          <a:xfrm>
            <a:off x="10044898" y="3063912"/>
            <a:ext cx="1429200" cy="223138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marL="182563" lvl="1" indent="-182563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dolor sit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amet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consectetur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adipiscing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elit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sed do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eiusmod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tempor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incididunt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ut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labore et dolore magna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aliqua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. Ut</a:t>
            </a:r>
          </a:p>
          <a:p>
            <a:pPr marL="182563" lvl="1" indent="-182563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Lorem ipsum dolor sit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amet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consectetur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adipiscing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elit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, sed do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eiusmod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tempor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incididunt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ut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labore et dolore magna </a:t>
            </a:r>
            <a:r>
              <a:rPr lang="en-US" sz="1000" dirty="0" err="1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aliqua</a:t>
            </a:r>
            <a:r>
              <a:rPr lang="en-US" sz="1000" dirty="0">
                <a:solidFill>
                  <a:schemeClr val="tx2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. Ut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AF77E0D-A979-4F1D-9BE4-C37B67AEFAF4}"/>
              </a:ext>
            </a:extLst>
          </p:cNvPr>
          <p:cNvSpPr/>
          <p:nvPr/>
        </p:nvSpPr>
        <p:spPr>
          <a:xfrm>
            <a:off x="10397743" y="2106044"/>
            <a:ext cx="743141" cy="549293"/>
          </a:xfrm>
          <a:prstGeom prst="rect">
            <a:avLst/>
          </a:prstGeom>
          <a:solidFill>
            <a:srgbClr val="F7F7F7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lnSpc>
                <a:spcPct val="120000"/>
              </a:lnSpc>
            </a:pPr>
            <a:endParaRPr lang="en-US" sz="1800" b="1" dirty="0">
              <a:solidFill>
                <a:schemeClr val="tx2"/>
              </a:solidFill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866CAE8A-9BE5-4FFB-9C9B-321CDFA2C624}"/>
              </a:ext>
            </a:extLst>
          </p:cNvPr>
          <p:cNvSpPr/>
          <p:nvPr/>
        </p:nvSpPr>
        <p:spPr>
          <a:xfrm>
            <a:off x="10553395" y="2386981"/>
            <a:ext cx="431836" cy="68664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F6D47D1-A354-454F-81A3-7EDC062CEA2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2160" y="1654787"/>
            <a:ext cx="497396" cy="497396"/>
          </a:xfrm>
          <a:prstGeom prst="rect">
            <a:avLst/>
          </a:prstGeom>
        </p:spPr>
      </p:pic>
      <p:pic>
        <p:nvPicPr>
          <p:cNvPr id="145" name="Graphic 144">
            <a:extLst>
              <a:ext uri="{FF2B5EF4-FFF2-40B4-BE49-F238E27FC236}">
                <a16:creationId xmlns:a16="http://schemas.microsoft.com/office/drawing/2014/main" id="{8045D059-1A16-4453-BDD5-F38AA5BEEC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4274" y="1654787"/>
            <a:ext cx="497396" cy="497396"/>
          </a:xfrm>
          <a:prstGeom prst="rect">
            <a:avLst/>
          </a:prstGeom>
        </p:spPr>
      </p:pic>
      <p:pic>
        <p:nvPicPr>
          <p:cNvPr id="147" name="Graphic 146">
            <a:extLst>
              <a:ext uri="{FF2B5EF4-FFF2-40B4-BE49-F238E27FC236}">
                <a16:creationId xmlns:a16="http://schemas.microsoft.com/office/drawing/2014/main" id="{F5754922-BECB-408A-ACD6-9745BC2F04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96388" y="1654787"/>
            <a:ext cx="497396" cy="497396"/>
          </a:xfrm>
          <a:prstGeom prst="rect">
            <a:avLst/>
          </a:prstGeom>
        </p:spPr>
      </p:pic>
      <p:pic>
        <p:nvPicPr>
          <p:cNvPr id="148" name="Graphic 147">
            <a:extLst>
              <a:ext uri="{FF2B5EF4-FFF2-40B4-BE49-F238E27FC236}">
                <a16:creationId xmlns:a16="http://schemas.microsoft.com/office/drawing/2014/main" id="{6EA67149-A24B-4786-874A-63442CE3670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58502" y="1654787"/>
            <a:ext cx="497396" cy="497396"/>
          </a:xfrm>
          <a:prstGeom prst="rect">
            <a:avLst/>
          </a:prstGeom>
        </p:spPr>
      </p:pic>
      <p:pic>
        <p:nvPicPr>
          <p:cNvPr id="149" name="Graphic 148">
            <a:extLst>
              <a:ext uri="{FF2B5EF4-FFF2-40B4-BE49-F238E27FC236}">
                <a16:creationId xmlns:a16="http://schemas.microsoft.com/office/drawing/2014/main" id="{B2A3BA51-F5EE-4CAC-BE7E-AF00BA4DE7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20615" y="1654787"/>
            <a:ext cx="497396" cy="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002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1274</TotalTime>
  <Words>268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Microsoft GothicNeo</vt:lpstr>
      <vt:lpstr>Calibri Light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65</cp:revision>
  <dcterms:created xsi:type="dcterms:W3CDTF">2022-10-20T01:52:07Z</dcterms:created>
  <dcterms:modified xsi:type="dcterms:W3CDTF">2023-01-02T11:19:10Z</dcterms:modified>
</cp:coreProperties>
</file>