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3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251A2D1-CFBD-4CA8-A056-CC0472348877}"/>
              </a:ext>
            </a:extLst>
          </p:cNvPr>
          <p:cNvSpPr/>
          <p:nvPr/>
        </p:nvSpPr>
        <p:spPr>
          <a:xfrm>
            <a:off x="4948527" y="2283980"/>
            <a:ext cx="2498726" cy="2498726"/>
          </a:xfrm>
          <a:custGeom>
            <a:avLst/>
            <a:gdLst>
              <a:gd name="connsiteX0" fmla="*/ 1249363 w 2498726"/>
              <a:gd name="connsiteY0" fmla="*/ 0 h 2498726"/>
              <a:gd name="connsiteX1" fmla="*/ 2498726 w 2498726"/>
              <a:gd name="connsiteY1" fmla="*/ 1249363 h 2498726"/>
              <a:gd name="connsiteX2" fmla="*/ 1249363 w 2498726"/>
              <a:gd name="connsiteY2" fmla="*/ 2498726 h 2498726"/>
              <a:gd name="connsiteX3" fmla="*/ 0 w 2498726"/>
              <a:gd name="connsiteY3" fmla="*/ 1249363 h 2498726"/>
              <a:gd name="connsiteX4" fmla="*/ 1249363 w 2498726"/>
              <a:gd name="connsiteY4" fmla="*/ 0 h 249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8726" h="2498726">
                <a:moveTo>
                  <a:pt x="1249363" y="0"/>
                </a:moveTo>
                <a:cubicBezTo>
                  <a:pt x="1939367" y="0"/>
                  <a:pt x="2498726" y="559359"/>
                  <a:pt x="2498726" y="1249363"/>
                </a:cubicBezTo>
                <a:cubicBezTo>
                  <a:pt x="2498726" y="1939367"/>
                  <a:pt x="1939367" y="2498726"/>
                  <a:pt x="1249363" y="2498726"/>
                </a:cubicBezTo>
                <a:cubicBezTo>
                  <a:pt x="559359" y="2498726"/>
                  <a:pt x="0" y="1939367"/>
                  <a:pt x="0" y="1249363"/>
                </a:cubicBezTo>
                <a:cubicBezTo>
                  <a:pt x="0" y="559359"/>
                  <a:pt x="559359" y="0"/>
                  <a:pt x="1249363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1268B90-3765-443F-BBB1-9EF449F69F74}"/>
              </a:ext>
            </a:extLst>
          </p:cNvPr>
          <p:cNvSpPr txBox="1">
            <a:spLocks/>
          </p:cNvSpPr>
          <p:nvPr/>
        </p:nvSpPr>
        <p:spPr>
          <a:xfrm>
            <a:off x="470111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I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I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8" name="Freeform 5">
            <a:extLst>
              <a:ext uri="{FF2B5EF4-FFF2-40B4-BE49-F238E27FC236}">
                <a16:creationId xmlns:a16="http://schemas.microsoft.com/office/drawing/2014/main" id="{91EE18B1-C2B2-428C-92D4-721A5B956CEE}"/>
              </a:ext>
            </a:extLst>
          </p:cNvPr>
          <p:cNvSpPr>
            <a:spLocks/>
          </p:cNvSpPr>
          <p:nvPr/>
        </p:nvSpPr>
        <p:spPr bwMode="auto">
          <a:xfrm>
            <a:off x="7251475" y="1985807"/>
            <a:ext cx="1311296" cy="1374054"/>
          </a:xfrm>
          <a:custGeom>
            <a:avLst/>
            <a:gdLst>
              <a:gd name="T0" fmla="*/ 0 w 103"/>
              <a:gd name="T1" fmla="*/ 58 h 108"/>
              <a:gd name="T2" fmla="*/ 58 w 103"/>
              <a:gd name="T3" fmla="*/ 0 h 108"/>
              <a:gd name="T4" fmla="*/ 103 w 103"/>
              <a:gd name="T5" fmla="*/ 108 h 108"/>
              <a:gd name="T6" fmla="*/ 21 w 103"/>
              <a:gd name="T7" fmla="*/ 108 h 108"/>
              <a:gd name="T8" fmla="*/ 0 w 103"/>
              <a:gd name="T9" fmla="*/ 5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108">
                <a:moveTo>
                  <a:pt x="0" y="58"/>
                </a:moveTo>
                <a:cubicBezTo>
                  <a:pt x="58" y="0"/>
                  <a:pt x="58" y="0"/>
                  <a:pt x="58" y="0"/>
                </a:cubicBezTo>
                <a:cubicBezTo>
                  <a:pt x="84" y="29"/>
                  <a:pt x="100" y="67"/>
                  <a:pt x="103" y="108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8" y="90"/>
                  <a:pt x="11" y="73"/>
                  <a:pt x="0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Freeform 6">
            <a:extLst>
              <a:ext uri="{FF2B5EF4-FFF2-40B4-BE49-F238E27FC236}">
                <a16:creationId xmlns:a16="http://schemas.microsoft.com/office/drawing/2014/main" id="{928F99C1-CB1F-4D3F-9396-C79902CF2DB0}"/>
              </a:ext>
            </a:extLst>
          </p:cNvPr>
          <p:cNvSpPr>
            <a:spLocks/>
          </p:cNvSpPr>
          <p:nvPr/>
        </p:nvSpPr>
        <p:spPr bwMode="auto">
          <a:xfrm>
            <a:off x="7251475" y="3703374"/>
            <a:ext cx="1311296" cy="1388918"/>
          </a:xfrm>
          <a:custGeom>
            <a:avLst/>
            <a:gdLst>
              <a:gd name="T0" fmla="*/ 21 w 103"/>
              <a:gd name="T1" fmla="*/ 0 h 109"/>
              <a:gd name="T2" fmla="*/ 103 w 103"/>
              <a:gd name="T3" fmla="*/ 0 h 109"/>
              <a:gd name="T4" fmla="*/ 58 w 103"/>
              <a:gd name="T5" fmla="*/ 109 h 109"/>
              <a:gd name="T6" fmla="*/ 0 w 103"/>
              <a:gd name="T7" fmla="*/ 51 h 109"/>
              <a:gd name="T8" fmla="*/ 21 w 103"/>
              <a:gd name="T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109">
                <a:moveTo>
                  <a:pt x="21" y="0"/>
                </a:moveTo>
                <a:cubicBezTo>
                  <a:pt x="103" y="0"/>
                  <a:pt x="103" y="0"/>
                  <a:pt x="103" y="0"/>
                </a:cubicBezTo>
                <a:cubicBezTo>
                  <a:pt x="100" y="42"/>
                  <a:pt x="84" y="79"/>
                  <a:pt x="58" y="109"/>
                </a:cubicBezTo>
                <a:cubicBezTo>
                  <a:pt x="0" y="51"/>
                  <a:pt x="0" y="51"/>
                  <a:pt x="0" y="51"/>
                </a:cubicBezTo>
                <a:cubicBezTo>
                  <a:pt x="11" y="36"/>
                  <a:pt x="18" y="19"/>
                  <a:pt x="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0" name="Freeform 7">
            <a:extLst>
              <a:ext uri="{FF2B5EF4-FFF2-40B4-BE49-F238E27FC236}">
                <a16:creationId xmlns:a16="http://schemas.microsoft.com/office/drawing/2014/main" id="{541A031A-AF5A-47E7-8CC8-1CE7FF6A90F0}"/>
              </a:ext>
            </a:extLst>
          </p:cNvPr>
          <p:cNvSpPr>
            <a:spLocks/>
          </p:cNvSpPr>
          <p:nvPr/>
        </p:nvSpPr>
        <p:spPr bwMode="auto">
          <a:xfrm>
            <a:off x="6372874" y="1169962"/>
            <a:ext cx="1375705" cy="1311296"/>
          </a:xfrm>
          <a:custGeom>
            <a:avLst/>
            <a:gdLst>
              <a:gd name="T0" fmla="*/ 0 w 108"/>
              <a:gd name="T1" fmla="*/ 82 h 103"/>
              <a:gd name="T2" fmla="*/ 0 w 108"/>
              <a:gd name="T3" fmla="*/ 0 h 103"/>
              <a:gd name="T4" fmla="*/ 108 w 108"/>
              <a:gd name="T5" fmla="*/ 45 h 103"/>
              <a:gd name="T6" fmla="*/ 50 w 108"/>
              <a:gd name="T7" fmla="*/ 103 h 103"/>
              <a:gd name="T8" fmla="*/ 0 w 108"/>
              <a:gd name="T9" fmla="*/ 8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103">
                <a:moveTo>
                  <a:pt x="0" y="82"/>
                </a:moveTo>
                <a:cubicBezTo>
                  <a:pt x="0" y="0"/>
                  <a:pt x="0" y="0"/>
                  <a:pt x="0" y="0"/>
                </a:cubicBezTo>
                <a:cubicBezTo>
                  <a:pt x="41" y="3"/>
                  <a:pt x="79" y="19"/>
                  <a:pt x="108" y="45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36" y="92"/>
                  <a:pt x="18" y="85"/>
                  <a:pt x="0" y="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1" name="Freeform 8">
            <a:extLst>
              <a:ext uri="{FF2B5EF4-FFF2-40B4-BE49-F238E27FC236}">
                <a16:creationId xmlns:a16="http://schemas.microsoft.com/office/drawing/2014/main" id="{4CF726EC-0D62-42FB-9E82-BCCBE7D7973A}"/>
              </a:ext>
            </a:extLst>
          </p:cNvPr>
          <p:cNvSpPr>
            <a:spLocks/>
          </p:cNvSpPr>
          <p:nvPr/>
        </p:nvSpPr>
        <p:spPr bwMode="auto">
          <a:xfrm>
            <a:off x="3826250" y="3703375"/>
            <a:ext cx="1311296" cy="1388919"/>
          </a:xfrm>
          <a:custGeom>
            <a:avLst/>
            <a:gdLst>
              <a:gd name="T0" fmla="*/ 103 w 103"/>
              <a:gd name="T1" fmla="*/ 51 h 109"/>
              <a:gd name="T2" fmla="*/ 45 w 103"/>
              <a:gd name="T3" fmla="*/ 109 h 109"/>
              <a:gd name="T4" fmla="*/ 0 w 103"/>
              <a:gd name="T5" fmla="*/ 0 h 109"/>
              <a:gd name="T6" fmla="*/ 83 w 103"/>
              <a:gd name="T7" fmla="*/ 0 h 109"/>
              <a:gd name="T8" fmla="*/ 103 w 103"/>
              <a:gd name="T9" fmla="*/ 5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109">
                <a:moveTo>
                  <a:pt x="103" y="51"/>
                </a:moveTo>
                <a:cubicBezTo>
                  <a:pt x="45" y="109"/>
                  <a:pt x="45" y="109"/>
                  <a:pt x="45" y="109"/>
                </a:cubicBezTo>
                <a:cubicBezTo>
                  <a:pt x="20" y="79"/>
                  <a:pt x="3" y="42"/>
                  <a:pt x="0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19"/>
                  <a:pt x="92" y="36"/>
                  <a:pt x="103" y="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D3C23F54-D450-4FFB-86DC-D901DB73B83F}"/>
              </a:ext>
            </a:extLst>
          </p:cNvPr>
          <p:cNvSpPr>
            <a:spLocks/>
          </p:cNvSpPr>
          <p:nvPr/>
        </p:nvSpPr>
        <p:spPr bwMode="auto">
          <a:xfrm>
            <a:off x="4642095" y="4595187"/>
            <a:ext cx="1387265" cy="1311296"/>
          </a:xfrm>
          <a:custGeom>
            <a:avLst/>
            <a:gdLst>
              <a:gd name="T0" fmla="*/ 109 w 109"/>
              <a:gd name="T1" fmla="*/ 20 h 103"/>
              <a:gd name="T2" fmla="*/ 109 w 109"/>
              <a:gd name="T3" fmla="*/ 103 h 103"/>
              <a:gd name="T4" fmla="*/ 0 w 109"/>
              <a:gd name="T5" fmla="*/ 58 h 103"/>
              <a:gd name="T6" fmla="*/ 58 w 109"/>
              <a:gd name="T7" fmla="*/ 0 h 103"/>
              <a:gd name="T8" fmla="*/ 109 w 109"/>
              <a:gd name="T9" fmla="*/ 2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103">
                <a:moveTo>
                  <a:pt x="109" y="20"/>
                </a:moveTo>
                <a:cubicBezTo>
                  <a:pt x="109" y="103"/>
                  <a:pt x="109" y="103"/>
                  <a:pt x="109" y="103"/>
                </a:cubicBezTo>
                <a:cubicBezTo>
                  <a:pt x="67" y="100"/>
                  <a:pt x="30" y="83"/>
                  <a:pt x="0" y="58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11"/>
                  <a:pt x="90" y="18"/>
                  <a:pt x="109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3" name="Freeform 12">
            <a:extLst>
              <a:ext uri="{FF2B5EF4-FFF2-40B4-BE49-F238E27FC236}">
                <a16:creationId xmlns:a16="http://schemas.microsoft.com/office/drawing/2014/main" id="{287485CF-FCB2-406B-87C4-000535791BDD}"/>
              </a:ext>
            </a:extLst>
          </p:cNvPr>
          <p:cNvSpPr>
            <a:spLocks/>
          </p:cNvSpPr>
          <p:nvPr/>
        </p:nvSpPr>
        <p:spPr bwMode="auto">
          <a:xfrm>
            <a:off x="6372874" y="4595186"/>
            <a:ext cx="1375705" cy="1311296"/>
          </a:xfrm>
          <a:custGeom>
            <a:avLst/>
            <a:gdLst>
              <a:gd name="T0" fmla="*/ 50 w 108"/>
              <a:gd name="T1" fmla="*/ 0 h 103"/>
              <a:gd name="T2" fmla="*/ 108 w 108"/>
              <a:gd name="T3" fmla="*/ 58 h 103"/>
              <a:gd name="T4" fmla="*/ 0 w 108"/>
              <a:gd name="T5" fmla="*/ 103 h 103"/>
              <a:gd name="T6" fmla="*/ 0 w 108"/>
              <a:gd name="T7" fmla="*/ 20 h 103"/>
              <a:gd name="T8" fmla="*/ 50 w 108"/>
              <a:gd name="T9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103">
                <a:moveTo>
                  <a:pt x="50" y="0"/>
                </a:moveTo>
                <a:cubicBezTo>
                  <a:pt x="108" y="58"/>
                  <a:pt x="108" y="58"/>
                  <a:pt x="108" y="58"/>
                </a:cubicBezTo>
                <a:cubicBezTo>
                  <a:pt x="79" y="83"/>
                  <a:pt x="41" y="100"/>
                  <a:pt x="0" y="103"/>
                </a:cubicBezTo>
                <a:cubicBezTo>
                  <a:pt x="0" y="20"/>
                  <a:pt x="0" y="20"/>
                  <a:pt x="0" y="20"/>
                </a:cubicBezTo>
                <a:cubicBezTo>
                  <a:pt x="18" y="18"/>
                  <a:pt x="36" y="11"/>
                  <a:pt x="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00A8F5D-6E95-4028-9729-44C7C8E7EC6D}"/>
              </a:ext>
            </a:extLst>
          </p:cNvPr>
          <p:cNvSpPr txBox="1"/>
          <p:nvPr/>
        </p:nvSpPr>
        <p:spPr>
          <a:xfrm>
            <a:off x="7718099" y="923453"/>
            <a:ext cx="2683201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D093B16-7F9E-4A41-AF2B-843C979884F0}"/>
              </a:ext>
            </a:extLst>
          </p:cNvPr>
          <p:cNvSpPr txBox="1"/>
          <p:nvPr/>
        </p:nvSpPr>
        <p:spPr>
          <a:xfrm>
            <a:off x="7196535" y="1003134"/>
            <a:ext cx="38343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CFBB4B-2BB4-4EE1-BDFC-EE8827512142}"/>
              </a:ext>
            </a:extLst>
          </p:cNvPr>
          <p:cNvSpPr txBox="1"/>
          <p:nvPr/>
        </p:nvSpPr>
        <p:spPr>
          <a:xfrm>
            <a:off x="9145133" y="2429161"/>
            <a:ext cx="2388776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9994FC2-A028-4AF6-9619-FEFA5F250E34}"/>
              </a:ext>
            </a:extLst>
          </p:cNvPr>
          <p:cNvSpPr txBox="1"/>
          <p:nvPr/>
        </p:nvSpPr>
        <p:spPr>
          <a:xfrm>
            <a:off x="8560870" y="2456796"/>
            <a:ext cx="55204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C26DCC0-F7A3-4152-96B9-233CB0D1F474}"/>
              </a:ext>
            </a:extLst>
          </p:cNvPr>
          <p:cNvSpPr txBox="1"/>
          <p:nvPr/>
        </p:nvSpPr>
        <p:spPr>
          <a:xfrm>
            <a:off x="7587399" y="5858156"/>
            <a:ext cx="2543737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8ECED2E-F46A-4603-B580-F5035A69CEAC}"/>
              </a:ext>
            </a:extLst>
          </p:cNvPr>
          <p:cNvSpPr txBox="1"/>
          <p:nvPr/>
        </p:nvSpPr>
        <p:spPr>
          <a:xfrm>
            <a:off x="7033586" y="5885791"/>
            <a:ext cx="55204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3540B7E-30B7-43AF-99EA-CA8FF84D12D5}"/>
              </a:ext>
            </a:extLst>
          </p:cNvPr>
          <p:cNvSpPr txBox="1"/>
          <p:nvPr/>
        </p:nvSpPr>
        <p:spPr>
          <a:xfrm flipH="1">
            <a:off x="2223655" y="5761644"/>
            <a:ext cx="2438340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62700E2-A4AB-4B38-A79B-B1DFBF069A0A}"/>
              </a:ext>
            </a:extLst>
          </p:cNvPr>
          <p:cNvSpPr txBox="1"/>
          <p:nvPr/>
        </p:nvSpPr>
        <p:spPr>
          <a:xfrm flipH="1">
            <a:off x="4665518" y="5789279"/>
            <a:ext cx="59947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3573585-CC5B-4FC8-8EF2-4CAAF275936D}"/>
              </a:ext>
            </a:extLst>
          </p:cNvPr>
          <p:cNvSpPr txBox="1"/>
          <p:nvPr/>
        </p:nvSpPr>
        <p:spPr>
          <a:xfrm>
            <a:off x="9088539" y="4218843"/>
            <a:ext cx="2466152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E31950B-ADBE-40F7-8008-73356DA32B0B}"/>
              </a:ext>
            </a:extLst>
          </p:cNvPr>
          <p:cNvSpPr txBox="1"/>
          <p:nvPr/>
        </p:nvSpPr>
        <p:spPr>
          <a:xfrm>
            <a:off x="8526335" y="4246478"/>
            <a:ext cx="55204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3E2EED-6F2F-4D68-9BC8-325CD64C0C66}"/>
              </a:ext>
            </a:extLst>
          </p:cNvPr>
          <p:cNvSpPr txBox="1"/>
          <p:nvPr/>
        </p:nvSpPr>
        <p:spPr>
          <a:xfrm>
            <a:off x="1129226" y="4310340"/>
            <a:ext cx="2122205" cy="42460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AC5E66A-099C-4D77-B9CF-BBF736AA5D25}"/>
              </a:ext>
            </a:extLst>
          </p:cNvPr>
          <p:cNvSpPr txBox="1"/>
          <p:nvPr/>
        </p:nvSpPr>
        <p:spPr>
          <a:xfrm>
            <a:off x="3266875" y="4337975"/>
            <a:ext cx="55204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06</a:t>
            </a:r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EB51D048-7ACD-4B95-B437-F7BD1BE93E10}"/>
              </a:ext>
            </a:extLst>
          </p:cNvPr>
          <p:cNvSpPr/>
          <p:nvPr/>
        </p:nvSpPr>
        <p:spPr>
          <a:xfrm rot="5400000">
            <a:off x="5878169" y="1457516"/>
            <a:ext cx="329529" cy="284077"/>
          </a:xfrm>
          <a:prstGeom prst="triangl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A61EE817-BDEC-4A60-BF39-2C236C60A0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36062" y="1548232"/>
            <a:ext cx="540000" cy="540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69DE9C4-7CAA-4994-A532-023C5C82B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7350" y="2562852"/>
            <a:ext cx="540000" cy="540000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DE32EFD3-B00D-4D3C-A6F9-4147F270F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4795" y="4980470"/>
            <a:ext cx="540000" cy="540000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8284474A-221F-48D3-8B53-2C8E69B69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1422" y="3875570"/>
            <a:ext cx="540000" cy="540000"/>
          </a:xfrm>
          <a:prstGeom prst="rect">
            <a:avLst/>
          </a:prstGeom>
        </p:spPr>
      </p:pic>
      <p:pic>
        <p:nvPicPr>
          <p:cNvPr id="132" name="Graphic 131">
            <a:extLst>
              <a:ext uri="{FF2B5EF4-FFF2-40B4-BE49-F238E27FC236}">
                <a16:creationId xmlns:a16="http://schemas.microsoft.com/office/drawing/2014/main" id="{05449DD6-C0E5-48A4-A23E-22DD6D7CD0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0517" y="3945068"/>
            <a:ext cx="540000" cy="540000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D401ADD8-306F-4257-BEDD-7598685F7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6363" y="501186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19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72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Arial</vt:lpstr>
      <vt:lpstr>Poppins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2023-01-02T09:37:58Z</dcterms:modified>
</cp:coreProperties>
</file>