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4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aleway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3C958D59-F3E8-4088-91AF-198B737E4F98}"/>
              </a:ext>
            </a:extLst>
          </p:cNvPr>
          <p:cNvSpPr/>
          <p:nvPr/>
        </p:nvSpPr>
        <p:spPr>
          <a:xfrm>
            <a:off x="0" y="-1"/>
            <a:ext cx="12193200" cy="4075200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Calibri" panose="020F0502020204030204"/>
              </a:rPr>
              <a:t>PHOTO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E17F679E-B49D-4A12-8220-C8668F33C1B0}"/>
              </a:ext>
            </a:extLst>
          </p:cNvPr>
          <p:cNvSpPr txBox="1">
            <a:spLocks/>
          </p:cNvSpPr>
          <p:nvPr/>
        </p:nvSpPr>
        <p:spPr>
          <a:xfrm>
            <a:off x="470111" y="396956"/>
            <a:ext cx="11251777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</a:rPr>
              <a:t>Lorem ipsum dolor sit amet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EBD00AD-DF31-44EC-B6C8-288A694694E7}"/>
              </a:ext>
            </a:extLst>
          </p:cNvPr>
          <p:cNvGrpSpPr/>
          <p:nvPr/>
        </p:nvGrpSpPr>
        <p:grpSpPr>
          <a:xfrm>
            <a:off x="1470897" y="2933930"/>
            <a:ext cx="2426163" cy="2266630"/>
            <a:chOff x="5816208" y="790096"/>
            <a:chExt cx="1654249" cy="1545475"/>
          </a:xfrm>
          <a:solidFill>
            <a:srgbClr val="002060"/>
          </a:solidFill>
        </p:grpSpPr>
        <p:sp>
          <p:nvSpPr>
            <p:cNvPr id="66" name="Pie 54">
              <a:extLst>
                <a:ext uri="{FF2B5EF4-FFF2-40B4-BE49-F238E27FC236}">
                  <a16:creationId xmlns:a16="http://schemas.microsoft.com/office/drawing/2014/main" id="{99A4539D-092B-4419-ACB2-023BC6462AD2}"/>
                </a:ext>
              </a:extLst>
            </p:cNvPr>
            <p:cNvSpPr/>
            <p:nvPr/>
          </p:nvSpPr>
          <p:spPr>
            <a:xfrm>
              <a:off x="5934877" y="790096"/>
              <a:ext cx="1535580" cy="1535580"/>
            </a:xfrm>
            <a:prstGeom prst="pie">
              <a:avLst>
                <a:gd name="adj1" fmla="val 0"/>
                <a:gd name="adj2" fmla="val 10775980"/>
              </a:avLst>
            </a:prstGeom>
            <a:solidFill>
              <a:srgbClr val="00AEC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vert="horz" lIns="182880" tIns="182880" rIns="182880" bIns="18288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7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cs typeface="Arial Unicode MS" pitchFamily="34" charset="-128"/>
              </a:endParaRPr>
            </a:p>
          </p:txBody>
        </p:sp>
        <p:sp>
          <p:nvSpPr>
            <p:cNvPr id="67" name="Pie 55">
              <a:extLst>
                <a:ext uri="{FF2B5EF4-FFF2-40B4-BE49-F238E27FC236}">
                  <a16:creationId xmlns:a16="http://schemas.microsoft.com/office/drawing/2014/main" id="{C6E68FEB-C27D-40B7-969B-1BC57CD5DE75}"/>
                </a:ext>
              </a:extLst>
            </p:cNvPr>
            <p:cNvSpPr/>
            <p:nvPr/>
          </p:nvSpPr>
          <p:spPr>
            <a:xfrm rot="10800000">
              <a:off x="5816208" y="799992"/>
              <a:ext cx="1535579" cy="1535579"/>
            </a:xfrm>
            <a:prstGeom prst="pie">
              <a:avLst>
                <a:gd name="adj1" fmla="val 0"/>
                <a:gd name="adj2" fmla="val 10775980"/>
              </a:avLst>
            </a:prstGeom>
            <a:solidFill>
              <a:srgbClr val="176DB7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vert="horz" lIns="182880" tIns="182880" rIns="182880" bIns="18288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7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cs typeface="Arial Unicode MS" pitchFamily="34" charset="-128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156B413-FE7A-408B-87E9-A640FB3D6739}"/>
              </a:ext>
            </a:extLst>
          </p:cNvPr>
          <p:cNvGrpSpPr/>
          <p:nvPr/>
        </p:nvGrpSpPr>
        <p:grpSpPr>
          <a:xfrm>
            <a:off x="4869889" y="2933930"/>
            <a:ext cx="2432484" cy="2266630"/>
            <a:chOff x="5754721" y="790096"/>
            <a:chExt cx="1658562" cy="1545475"/>
          </a:xfrm>
          <a:solidFill>
            <a:srgbClr val="002060"/>
          </a:solidFill>
        </p:grpSpPr>
        <p:sp>
          <p:nvSpPr>
            <p:cNvPr id="64" name="Pie 57">
              <a:extLst>
                <a:ext uri="{FF2B5EF4-FFF2-40B4-BE49-F238E27FC236}">
                  <a16:creationId xmlns:a16="http://schemas.microsoft.com/office/drawing/2014/main" id="{49267D96-BD83-4600-9697-CD42BF72A32E}"/>
                </a:ext>
              </a:extLst>
            </p:cNvPr>
            <p:cNvSpPr/>
            <p:nvPr/>
          </p:nvSpPr>
          <p:spPr>
            <a:xfrm>
              <a:off x="5877703" y="790096"/>
              <a:ext cx="1535580" cy="1535580"/>
            </a:xfrm>
            <a:prstGeom prst="pie">
              <a:avLst>
                <a:gd name="adj1" fmla="val 0"/>
                <a:gd name="adj2" fmla="val 10775980"/>
              </a:avLst>
            </a:prstGeom>
            <a:solidFill>
              <a:srgbClr val="00AEC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vert="horz" lIns="182880" tIns="182880" rIns="182880" bIns="18288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7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cs typeface="Arial Unicode MS" pitchFamily="34" charset="-128"/>
              </a:endParaRPr>
            </a:p>
          </p:txBody>
        </p:sp>
        <p:sp>
          <p:nvSpPr>
            <p:cNvPr id="65" name="Pie 58">
              <a:extLst>
                <a:ext uri="{FF2B5EF4-FFF2-40B4-BE49-F238E27FC236}">
                  <a16:creationId xmlns:a16="http://schemas.microsoft.com/office/drawing/2014/main" id="{2D0305B4-A7C3-445D-9D31-DB561F7A90A4}"/>
                </a:ext>
              </a:extLst>
            </p:cNvPr>
            <p:cNvSpPr/>
            <p:nvPr/>
          </p:nvSpPr>
          <p:spPr>
            <a:xfrm rot="10800000">
              <a:off x="5754721" y="799992"/>
              <a:ext cx="1535580" cy="1535579"/>
            </a:xfrm>
            <a:prstGeom prst="pie">
              <a:avLst>
                <a:gd name="adj1" fmla="val 0"/>
                <a:gd name="adj2" fmla="val 10775980"/>
              </a:avLst>
            </a:prstGeom>
            <a:solidFill>
              <a:srgbClr val="176DB7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vert="horz" lIns="182880" tIns="182880" rIns="182880" bIns="18288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7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cs typeface="Arial Unicode MS" pitchFamily="34" charset="-128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6DD7FAF-528D-4DC6-9DEA-AFB5B68EFEBA}"/>
              </a:ext>
            </a:extLst>
          </p:cNvPr>
          <p:cNvGrpSpPr/>
          <p:nvPr/>
        </p:nvGrpSpPr>
        <p:grpSpPr>
          <a:xfrm>
            <a:off x="8288616" y="2933930"/>
            <a:ext cx="2432484" cy="2266630"/>
            <a:chOff x="5754721" y="790096"/>
            <a:chExt cx="1658562" cy="1545475"/>
          </a:xfrm>
          <a:solidFill>
            <a:srgbClr val="002060"/>
          </a:solidFill>
        </p:grpSpPr>
        <p:sp>
          <p:nvSpPr>
            <p:cNvPr id="62" name="Pie 60">
              <a:extLst>
                <a:ext uri="{FF2B5EF4-FFF2-40B4-BE49-F238E27FC236}">
                  <a16:creationId xmlns:a16="http://schemas.microsoft.com/office/drawing/2014/main" id="{4574931F-5A53-4D25-B164-C33257937540}"/>
                </a:ext>
              </a:extLst>
            </p:cNvPr>
            <p:cNvSpPr/>
            <p:nvPr/>
          </p:nvSpPr>
          <p:spPr>
            <a:xfrm>
              <a:off x="5877703" y="790096"/>
              <a:ext cx="1535580" cy="1535580"/>
            </a:xfrm>
            <a:prstGeom prst="pie">
              <a:avLst>
                <a:gd name="adj1" fmla="val 0"/>
                <a:gd name="adj2" fmla="val 10775980"/>
              </a:avLst>
            </a:prstGeom>
            <a:solidFill>
              <a:srgbClr val="00AEC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vert="horz" lIns="182880" tIns="182880" rIns="182880" bIns="18288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7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cs typeface="Arial Unicode MS" pitchFamily="34" charset="-128"/>
              </a:endParaRPr>
            </a:p>
          </p:txBody>
        </p:sp>
        <p:sp>
          <p:nvSpPr>
            <p:cNvPr id="63" name="Pie 61">
              <a:extLst>
                <a:ext uri="{FF2B5EF4-FFF2-40B4-BE49-F238E27FC236}">
                  <a16:creationId xmlns:a16="http://schemas.microsoft.com/office/drawing/2014/main" id="{2F1BBED6-A10B-4A3F-980B-367C916D67BF}"/>
                </a:ext>
              </a:extLst>
            </p:cNvPr>
            <p:cNvSpPr/>
            <p:nvPr/>
          </p:nvSpPr>
          <p:spPr>
            <a:xfrm rot="10800000">
              <a:off x="5754721" y="799992"/>
              <a:ext cx="1535580" cy="1535579"/>
            </a:xfrm>
            <a:prstGeom prst="pie">
              <a:avLst>
                <a:gd name="adj1" fmla="val 0"/>
                <a:gd name="adj2" fmla="val 10775980"/>
              </a:avLst>
            </a:prstGeom>
            <a:solidFill>
              <a:srgbClr val="176DB7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vert="horz" lIns="182880" tIns="182880" rIns="182880" bIns="18288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7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cs typeface="Arial Unicode MS" pitchFamily="34" charset="-128"/>
              </a:endParaRPr>
            </a:p>
          </p:txBody>
        </p:sp>
      </p:grpSp>
      <p:sp>
        <p:nvSpPr>
          <p:cNvPr id="56" name="Shape 100">
            <a:extLst>
              <a:ext uri="{FF2B5EF4-FFF2-40B4-BE49-F238E27FC236}">
                <a16:creationId xmlns:a16="http://schemas.microsoft.com/office/drawing/2014/main" id="{837ADD9F-960A-4165-8D9D-71F473BE2478}"/>
              </a:ext>
            </a:extLst>
          </p:cNvPr>
          <p:cNvSpPr/>
          <p:nvPr/>
        </p:nvSpPr>
        <p:spPr>
          <a:xfrm>
            <a:off x="2124361" y="3326007"/>
            <a:ext cx="1081115" cy="53091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defTabSz="457200">
              <a:defRPr>
                <a:latin typeface="Gotham Rounded"/>
                <a:ea typeface="Gotham Rounded"/>
                <a:cs typeface="Gotham Rounded"/>
                <a:sym typeface="Gotham Rounded"/>
              </a:defRPr>
            </a:lvl1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Calibri" charset="0"/>
                <a:cs typeface="Arial" panose="020B0604020202020204" pitchFamily="34" charset="0"/>
                <a:sym typeface="Gotham Rounded"/>
              </a:rPr>
              <a:t>Lorem Ipsum </a:t>
            </a:r>
          </a:p>
        </p:txBody>
      </p:sp>
      <p:sp>
        <p:nvSpPr>
          <p:cNvPr id="57" name="Shape 100">
            <a:extLst>
              <a:ext uri="{FF2B5EF4-FFF2-40B4-BE49-F238E27FC236}">
                <a16:creationId xmlns:a16="http://schemas.microsoft.com/office/drawing/2014/main" id="{75A0AE8F-2E3C-455A-9E04-066C3AF8CC6C}"/>
              </a:ext>
            </a:extLst>
          </p:cNvPr>
          <p:cNvSpPr/>
          <p:nvPr/>
        </p:nvSpPr>
        <p:spPr>
          <a:xfrm>
            <a:off x="5545333" y="3326007"/>
            <a:ext cx="1110513" cy="53091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defTabSz="457200">
              <a:defRPr>
                <a:latin typeface="Gotham Rounded"/>
                <a:ea typeface="Gotham Rounded"/>
                <a:cs typeface="Gotham Rounded"/>
                <a:sym typeface="Gotham Rounded"/>
              </a:defRPr>
            </a:lvl1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Calibri" charset="0"/>
                <a:cs typeface="Arial" panose="020B0604020202020204" pitchFamily="34" charset="0"/>
                <a:sym typeface="Gotham Rounded"/>
              </a:rPr>
              <a:t>Lorem Ipsum </a:t>
            </a:r>
          </a:p>
        </p:txBody>
      </p:sp>
      <p:sp>
        <p:nvSpPr>
          <p:cNvPr id="58" name="Shape 100">
            <a:extLst>
              <a:ext uri="{FF2B5EF4-FFF2-40B4-BE49-F238E27FC236}">
                <a16:creationId xmlns:a16="http://schemas.microsoft.com/office/drawing/2014/main" id="{3850531C-93B1-4877-BDBF-2E8C067227FB}"/>
              </a:ext>
            </a:extLst>
          </p:cNvPr>
          <p:cNvSpPr/>
          <p:nvPr/>
        </p:nvSpPr>
        <p:spPr>
          <a:xfrm>
            <a:off x="8939591" y="3326007"/>
            <a:ext cx="1175215" cy="53091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defTabSz="457200">
              <a:defRPr>
                <a:latin typeface="Gotham Rounded"/>
                <a:ea typeface="Gotham Rounded"/>
                <a:cs typeface="Gotham Rounded"/>
                <a:sym typeface="Gotham Rounded"/>
              </a:defRPr>
            </a:lvl1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Calibri" charset="0"/>
                <a:cs typeface="Arial" panose="020B0604020202020204" pitchFamily="34" charset="0"/>
                <a:sym typeface="Gotham Rounded"/>
              </a:rPr>
              <a:t>Lorem Ipsum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96BCCB1-1C7E-440C-A56F-84FD8F21F1A0}"/>
              </a:ext>
            </a:extLst>
          </p:cNvPr>
          <p:cNvSpPr txBox="1"/>
          <p:nvPr/>
        </p:nvSpPr>
        <p:spPr>
          <a:xfrm>
            <a:off x="1698479" y="5269833"/>
            <a:ext cx="20780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cs typeface="Arial" panose="020B0604020202020204" pitchFamily="34" charset="0"/>
              </a:rPr>
              <a:t>Lorem Ipsum is simply dummy text of the printing and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4FECDAD-E26B-45D7-9724-FEB74D2BF4C6}"/>
              </a:ext>
            </a:extLst>
          </p:cNvPr>
          <p:cNvSpPr txBox="1"/>
          <p:nvPr/>
        </p:nvSpPr>
        <p:spPr>
          <a:xfrm>
            <a:off x="5190816" y="5269833"/>
            <a:ext cx="20780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cs typeface="Arial" panose="020B0604020202020204" pitchFamily="34" charset="0"/>
              </a:rPr>
              <a:t>Lorem Ipsum is simply dummy text of the printing and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5AF7702-D371-4160-86BC-62DCE741C67F}"/>
              </a:ext>
            </a:extLst>
          </p:cNvPr>
          <p:cNvSpPr txBox="1"/>
          <p:nvPr/>
        </p:nvSpPr>
        <p:spPr>
          <a:xfrm>
            <a:off x="8516195" y="5269833"/>
            <a:ext cx="20780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  <a:cs typeface="Arial" panose="020B0604020202020204" pitchFamily="34" charset="0"/>
              </a:rPr>
              <a:t>Lorem Ipsum is simply dummy text of the printing and</a:t>
            </a:r>
          </a:p>
        </p:txBody>
      </p:sp>
      <p:pic>
        <p:nvPicPr>
          <p:cNvPr id="75" name="Graphic 74">
            <a:extLst>
              <a:ext uri="{FF2B5EF4-FFF2-40B4-BE49-F238E27FC236}">
                <a16:creationId xmlns:a16="http://schemas.microsoft.com/office/drawing/2014/main" id="{8C4392C3-094E-4582-9AA2-C62649D84A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9080" y="4210569"/>
            <a:ext cx="540000" cy="540000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7FFD4192-4079-4242-9416-D10ADBF390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59854" y="4210569"/>
            <a:ext cx="540000" cy="540000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D91FE3DC-EDFB-4A75-81AB-61DC042B6C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7891" y="421056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0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42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Raleway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2023-01-02T09:38:25Z</dcterms:modified>
</cp:coreProperties>
</file>