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6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Raleway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4DD9E9AA-CCA8-422D-83FE-017A4A00CF32}"/>
              </a:ext>
            </a:extLst>
          </p:cNvPr>
          <p:cNvSpPr txBox="1">
            <a:spLocks/>
          </p:cNvSpPr>
          <p:nvPr/>
        </p:nvSpPr>
        <p:spPr>
          <a:xfrm>
            <a:off x="470111" y="396956"/>
            <a:ext cx="11251777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</a:rPr>
              <a:t>Timeline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0345C8-8416-45E1-9E56-5429689DBD69}"/>
              </a:ext>
            </a:extLst>
          </p:cNvPr>
          <p:cNvSpPr/>
          <p:nvPr/>
        </p:nvSpPr>
        <p:spPr>
          <a:xfrm>
            <a:off x="8644830" y="1708388"/>
            <a:ext cx="2412443" cy="4333658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ysDot"/>
            <a:round/>
            <a:headEnd type="none" w="med" len="med"/>
            <a:tailEnd type="none" w="med" len="med"/>
          </a:ln>
          <a:effectLst>
            <a:outerShdw blurRad="266700" dist="215900" dir="2700000" sx="96000" sy="96000" algn="tl" rotWithShape="0">
              <a:prstClr val="black">
                <a:alpha val="15000"/>
              </a:prstClr>
            </a:outerShdw>
          </a:effec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Raleway" pitchFamily="2" charset="0"/>
              <a:ea typeface="STKaiti"/>
              <a:cs typeface="Calibri Light" panose="020F03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43FDE9-2064-4589-A1AA-9B27D57716E2}"/>
              </a:ext>
            </a:extLst>
          </p:cNvPr>
          <p:cNvSpPr txBox="1"/>
          <p:nvPr/>
        </p:nvSpPr>
        <p:spPr>
          <a:xfrm>
            <a:off x="9069465" y="1944623"/>
            <a:ext cx="1508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3"/>
                </a:solidFill>
                <a:latin typeface="Raleway" pitchFamily="2" charset="0"/>
              </a:rPr>
              <a:t>Lorem Ipsum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7E7F96-8263-4E59-8786-42AA93B0B21A}"/>
              </a:ext>
            </a:extLst>
          </p:cNvPr>
          <p:cNvSpPr txBox="1"/>
          <p:nvPr/>
        </p:nvSpPr>
        <p:spPr>
          <a:xfrm>
            <a:off x="8713328" y="4277109"/>
            <a:ext cx="2220491" cy="508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  <a:spcBef>
                <a:spcPts val="600"/>
              </a:spcBef>
            </a:pP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Lorem ipsum dolor </a:t>
            </a:r>
            <a:b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</a:b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sit amet</a:t>
            </a:r>
            <a:endParaRPr lang="en-US" sz="1200" dirty="0">
              <a:solidFill>
                <a:srgbClr val="000000"/>
              </a:solidFill>
              <a:latin typeface="Raleway" pitchFamily="2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80ADC8-6297-4B10-9878-B53D2EF13C33}"/>
              </a:ext>
            </a:extLst>
          </p:cNvPr>
          <p:cNvSpPr/>
          <p:nvPr/>
        </p:nvSpPr>
        <p:spPr>
          <a:xfrm>
            <a:off x="6062432" y="1298855"/>
            <a:ext cx="2412443" cy="4333658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ysDot"/>
            <a:round/>
            <a:headEnd type="none" w="med" len="med"/>
            <a:tailEnd type="none" w="med" len="med"/>
          </a:ln>
          <a:effectLst>
            <a:outerShdw blurRad="266700" dist="215900" dir="2700000" sx="96000" sy="96000" algn="tl" rotWithShape="0">
              <a:prstClr val="black">
                <a:alpha val="15000"/>
              </a:prstClr>
            </a:outerShdw>
          </a:effec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Raleway" pitchFamily="2" charset="0"/>
              <a:ea typeface="STKaiti"/>
              <a:cs typeface="Calibri Light" panose="020F03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39CB73-63ED-4BF0-8EAB-01A8AD21918D}"/>
              </a:ext>
            </a:extLst>
          </p:cNvPr>
          <p:cNvSpPr txBox="1"/>
          <p:nvPr/>
        </p:nvSpPr>
        <p:spPr>
          <a:xfrm>
            <a:off x="6500740" y="1792797"/>
            <a:ext cx="1508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  <a:latin typeface="Raleway" pitchFamily="2" charset="0"/>
              </a:rPr>
              <a:t>Lorem Ipsum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215E63-5501-48A5-AAE2-36A8FFBFFAA1}"/>
              </a:ext>
            </a:extLst>
          </p:cNvPr>
          <p:cNvSpPr txBox="1"/>
          <p:nvPr/>
        </p:nvSpPr>
        <p:spPr>
          <a:xfrm>
            <a:off x="6144603" y="4125283"/>
            <a:ext cx="2220491" cy="508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  <a:spcBef>
                <a:spcPts val="600"/>
              </a:spcBef>
            </a:pP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Lorem ipsum dolor </a:t>
            </a:r>
            <a:b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</a:b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sit amet</a:t>
            </a:r>
            <a:endParaRPr lang="en-US" sz="1200" dirty="0">
              <a:solidFill>
                <a:srgbClr val="000000"/>
              </a:solidFill>
              <a:latin typeface="Raleway" pitchFamily="2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31214D-A47B-4AA9-8CC6-49C778885CFD}"/>
              </a:ext>
            </a:extLst>
          </p:cNvPr>
          <p:cNvSpPr/>
          <p:nvPr/>
        </p:nvSpPr>
        <p:spPr>
          <a:xfrm>
            <a:off x="3480034" y="1708388"/>
            <a:ext cx="2412443" cy="4333658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ysDot"/>
            <a:round/>
            <a:headEnd type="none" w="med" len="med"/>
            <a:tailEnd type="none" w="med" len="med"/>
          </a:ln>
          <a:effectLst>
            <a:outerShdw blurRad="266700" dist="215900" dir="2700000" sx="96000" sy="96000" algn="tl" rotWithShape="0">
              <a:prstClr val="black">
                <a:alpha val="15000"/>
              </a:prstClr>
            </a:outerShdw>
          </a:effec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Raleway" pitchFamily="2" charset="0"/>
              <a:ea typeface="STKaiti"/>
              <a:cs typeface="Calibri Light" panose="020F03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B9E550-EA7A-4861-854E-1E662C4B96C6}"/>
              </a:ext>
            </a:extLst>
          </p:cNvPr>
          <p:cNvSpPr txBox="1"/>
          <p:nvPr/>
        </p:nvSpPr>
        <p:spPr>
          <a:xfrm>
            <a:off x="3897415" y="1944623"/>
            <a:ext cx="1508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3"/>
                </a:solidFill>
                <a:latin typeface="Raleway" pitchFamily="2" charset="0"/>
              </a:rPr>
              <a:t>Lorem Ipsum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DEBB6A-14FF-4125-80F2-0A494828D1BA}"/>
              </a:ext>
            </a:extLst>
          </p:cNvPr>
          <p:cNvSpPr txBox="1"/>
          <p:nvPr/>
        </p:nvSpPr>
        <p:spPr>
          <a:xfrm>
            <a:off x="3541278" y="4277109"/>
            <a:ext cx="2220491" cy="508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  <a:spcBef>
                <a:spcPts val="600"/>
              </a:spcBef>
            </a:pP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Lorem ipsum dolor </a:t>
            </a:r>
            <a:b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</a:b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sit amet</a:t>
            </a:r>
            <a:endParaRPr lang="en-US" sz="1200" dirty="0">
              <a:solidFill>
                <a:srgbClr val="000000"/>
              </a:solidFill>
              <a:latin typeface="Raleway" pitchFamily="2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033BC61-24B6-4B73-AD98-2F795BB3E70C}"/>
              </a:ext>
            </a:extLst>
          </p:cNvPr>
          <p:cNvSpPr/>
          <p:nvPr/>
        </p:nvSpPr>
        <p:spPr>
          <a:xfrm>
            <a:off x="897636" y="1298855"/>
            <a:ext cx="2412443" cy="4333658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ysDot"/>
            <a:round/>
            <a:headEnd type="none" w="med" len="med"/>
            <a:tailEnd type="none" w="med" len="med"/>
          </a:ln>
          <a:effectLst>
            <a:outerShdw blurRad="266700" dist="215900" dir="2700000" sx="96000" sy="96000" algn="tl" rotWithShape="0">
              <a:prstClr val="black">
                <a:alpha val="15000"/>
              </a:prstClr>
            </a:outerShdw>
          </a:effec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Raleway" pitchFamily="2" charset="0"/>
              <a:ea typeface="STKaiti"/>
              <a:cs typeface="Calibri Light" panose="020F03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3F4610E-F2D8-4AC0-96ED-F62230D622CF}"/>
              </a:ext>
            </a:extLst>
          </p:cNvPr>
          <p:cNvSpPr txBox="1"/>
          <p:nvPr/>
        </p:nvSpPr>
        <p:spPr>
          <a:xfrm>
            <a:off x="1302377" y="1792797"/>
            <a:ext cx="1508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Lorem Ipsum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1210F6D-0B5B-4E6C-9266-A0662A73279A}"/>
              </a:ext>
            </a:extLst>
          </p:cNvPr>
          <p:cNvSpPr txBox="1"/>
          <p:nvPr/>
        </p:nvSpPr>
        <p:spPr>
          <a:xfrm>
            <a:off x="946240" y="4125283"/>
            <a:ext cx="2220491" cy="510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  <a:spcBef>
                <a:spcPts val="600"/>
              </a:spcBef>
            </a:pP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Lorem ipsum dolor </a:t>
            </a:r>
            <a:b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</a:b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sit amet</a:t>
            </a:r>
            <a:endParaRPr lang="en-US" sz="1200" dirty="0">
              <a:solidFill>
                <a:srgbClr val="000000"/>
              </a:solidFill>
              <a:latin typeface="Raleway" pitchFamily="2" charset="0"/>
              <a:cs typeface="Arial" panose="020B0604020202020204" pitchFamily="34" charset="0"/>
            </a:endParaRPr>
          </a:p>
        </p:txBody>
      </p:sp>
      <p:sp>
        <p:nvSpPr>
          <p:cNvPr id="36" name="Arrow: Pentagon 35">
            <a:extLst>
              <a:ext uri="{FF2B5EF4-FFF2-40B4-BE49-F238E27FC236}">
                <a16:creationId xmlns:a16="http://schemas.microsoft.com/office/drawing/2014/main" id="{ED97A174-B694-41B3-8AAD-18030A56E26F}"/>
              </a:ext>
            </a:extLst>
          </p:cNvPr>
          <p:cNvSpPr/>
          <p:nvPr/>
        </p:nvSpPr>
        <p:spPr>
          <a:xfrm>
            <a:off x="8330216" y="3500007"/>
            <a:ext cx="2964146" cy="309547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244E724C-D725-4310-B04C-B8F52E146549}"/>
              </a:ext>
            </a:extLst>
          </p:cNvPr>
          <p:cNvSpPr/>
          <p:nvPr/>
        </p:nvSpPr>
        <p:spPr>
          <a:xfrm>
            <a:off x="5757944" y="3500007"/>
            <a:ext cx="2964146" cy="309547"/>
          </a:xfrm>
          <a:prstGeom prst="homePlat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38" name="Arrow: Pentagon 37">
            <a:extLst>
              <a:ext uri="{FF2B5EF4-FFF2-40B4-BE49-F238E27FC236}">
                <a16:creationId xmlns:a16="http://schemas.microsoft.com/office/drawing/2014/main" id="{E7170FE3-CEA9-4B1F-9BF3-30802622B15F}"/>
              </a:ext>
            </a:extLst>
          </p:cNvPr>
          <p:cNvSpPr/>
          <p:nvPr/>
        </p:nvSpPr>
        <p:spPr>
          <a:xfrm>
            <a:off x="3214176" y="3500007"/>
            <a:ext cx="2964146" cy="309547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39" name="Arrow: Pentagon 38">
            <a:extLst>
              <a:ext uri="{FF2B5EF4-FFF2-40B4-BE49-F238E27FC236}">
                <a16:creationId xmlns:a16="http://schemas.microsoft.com/office/drawing/2014/main" id="{995D5F4E-0645-4376-AC73-F48F7235BB1D}"/>
              </a:ext>
            </a:extLst>
          </p:cNvPr>
          <p:cNvSpPr/>
          <p:nvPr/>
        </p:nvSpPr>
        <p:spPr>
          <a:xfrm>
            <a:off x="897636" y="3500007"/>
            <a:ext cx="2568077" cy="309547"/>
          </a:xfrm>
          <a:prstGeom prst="homePlat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24940788-FCF0-4E6E-8FDA-FFB86F8387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3104" y="2766232"/>
            <a:ext cx="540000" cy="5400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9EB89311-FE75-4102-9AD5-B57A4ABCAA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9927" y="2766232"/>
            <a:ext cx="540000" cy="540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DAE91ECF-6144-42F6-A101-B2E6AD69A0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6750" y="2766232"/>
            <a:ext cx="540000" cy="5400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6E1C6C62-1A5F-4C81-8FD1-17E3E373B0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53573" y="276623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97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</TotalTime>
  <Words>33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Raleway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53</cp:revision>
  <dcterms:created xsi:type="dcterms:W3CDTF">2022-10-20T01:52:07Z</dcterms:created>
  <dcterms:modified xsi:type="dcterms:W3CDTF">2023-01-02T09:39:31Z</dcterms:modified>
</cp:coreProperties>
</file>