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7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aleway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D56A0E5D-B508-4B42-98BA-6DDE84CB6107}"/>
              </a:ext>
            </a:extLst>
          </p:cNvPr>
          <p:cNvSpPr/>
          <p:nvPr/>
        </p:nvSpPr>
        <p:spPr>
          <a:xfrm>
            <a:off x="0" y="4919241"/>
            <a:ext cx="12192000" cy="17288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E6C9ED9-1251-4A15-A0F0-70130DEDD976}"/>
              </a:ext>
            </a:extLst>
          </p:cNvPr>
          <p:cNvSpPr/>
          <p:nvPr/>
        </p:nvSpPr>
        <p:spPr>
          <a:xfrm>
            <a:off x="773883" y="1396305"/>
            <a:ext cx="1786283" cy="1780186"/>
          </a:xfrm>
          <a:prstGeom prst="ellipse">
            <a:avLst/>
          </a:prstGeom>
          <a:solidFill>
            <a:schemeClr val="accent6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Raleway" pitchFamily="2" charset="0"/>
                <a:cs typeface="Poppins" panose="00000500000000000000" pitchFamily="2" charset="0"/>
              </a:rPr>
              <a:t>PHOTO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7C994BD-A38D-4602-B202-CB661791D1E9}"/>
              </a:ext>
            </a:extLst>
          </p:cNvPr>
          <p:cNvSpPr txBox="1">
            <a:spLocks/>
          </p:cNvSpPr>
          <p:nvPr/>
        </p:nvSpPr>
        <p:spPr>
          <a:xfrm>
            <a:off x="470111" y="396956"/>
            <a:ext cx="11251777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</a:rPr>
              <a:t>Team Page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10746B-91BD-4EFE-B1AB-E7F6DD06CAB6}"/>
              </a:ext>
            </a:extLst>
          </p:cNvPr>
          <p:cNvSpPr txBox="1"/>
          <p:nvPr/>
        </p:nvSpPr>
        <p:spPr>
          <a:xfrm>
            <a:off x="773884" y="4410207"/>
            <a:ext cx="1822630" cy="41601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Description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0D0AFA2-87CA-481F-81F3-BBB4F85E1562}"/>
              </a:ext>
            </a:extLst>
          </p:cNvPr>
          <p:cNvSpPr txBox="1"/>
          <p:nvPr/>
        </p:nvSpPr>
        <p:spPr>
          <a:xfrm>
            <a:off x="773883" y="3756376"/>
            <a:ext cx="1626407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NAME 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4206BF-392C-4D0C-9737-F78E51B7498A}"/>
              </a:ext>
            </a:extLst>
          </p:cNvPr>
          <p:cNvSpPr txBox="1"/>
          <p:nvPr/>
        </p:nvSpPr>
        <p:spPr>
          <a:xfrm>
            <a:off x="773883" y="5005339"/>
            <a:ext cx="2411224" cy="2926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700"/>
              </a:lnSpc>
              <a:spcBef>
                <a:spcPts val="600"/>
              </a:spcBef>
            </a:pP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Lorem ipsum dolor sit amet</a:t>
            </a:r>
            <a:endParaRPr lang="en-US" sz="1200" dirty="0">
              <a:solidFill>
                <a:srgbClr val="000000"/>
              </a:solidFill>
              <a:latin typeface="Raleway" pitchFamily="2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2977298-AC64-44D6-8552-4F0395CFAAF9}"/>
              </a:ext>
            </a:extLst>
          </p:cNvPr>
          <p:cNvCxnSpPr/>
          <p:nvPr/>
        </p:nvCxnSpPr>
        <p:spPr>
          <a:xfrm>
            <a:off x="773883" y="4285182"/>
            <a:ext cx="426721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F1FCDDF-688F-4069-82B9-D69B96A1D495}"/>
              </a:ext>
            </a:extLst>
          </p:cNvPr>
          <p:cNvSpPr txBox="1"/>
          <p:nvPr/>
        </p:nvSpPr>
        <p:spPr>
          <a:xfrm>
            <a:off x="4737722" y="4410207"/>
            <a:ext cx="1822630" cy="41601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Description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8C1C6B-3ADD-4F86-AFD1-263D7455A9BB}"/>
              </a:ext>
            </a:extLst>
          </p:cNvPr>
          <p:cNvSpPr txBox="1"/>
          <p:nvPr/>
        </p:nvSpPr>
        <p:spPr>
          <a:xfrm>
            <a:off x="4737721" y="3756376"/>
            <a:ext cx="1626407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NAME  HERE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E8AA2A-909D-4206-93DE-DDE19026F760}"/>
              </a:ext>
            </a:extLst>
          </p:cNvPr>
          <p:cNvSpPr txBox="1"/>
          <p:nvPr/>
        </p:nvSpPr>
        <p:spPr>
          <a:xfrm>
            <a:off x="4737721" y="5005339"/>
            <a:ext cx="2411224" cy="2926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700"/>
              </a:lnSpc>
              <a:spcBef>
                <a:spcPts val="600"/>
              </a:spcBef>
            </a:pP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Lorem ipsum dolor sit amet</a:t>
            </a:r>
            <a:endParaRPr lang="en-US" sz="1200" dirty="0">
              <a:solidFill>
                <a:srgbClr val="000000"/>
              </a:solidFill>
              <a:latin typeface="Raleway" pitchFamily="2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F52353D-9029-4C02-91F8-E9456B75C45B}"/>
              </a:ext>
            </a:extLst>
          </p:cNvPr>
          <p:cNvCxnSpPr/>
          <p:nvPr/>
        </p:nvCxnSpPr>
        <p:spPr>
          <a:xfrm>
            <a:off x="4737721" y="4285182"/>
            <a:ext cx="426721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C17CB5E-0062-45FD-8901-9B753D885812}"/>
              </a:ext>
            </a:extLst>
          </p:cNvPr>
          <p:cNvSpPr txBox="1"/>
          <p:nvPr/>
        </p:nvSpPr>
        <p:spPr>
          <a:xfrm>
            <a:off x="8701559" y="4410207"/>
            <a:ext cx="1822630" cy="41601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Description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8D2D8E-069E-4E0F-A506-A9435017992C}"/>
              </a:ext>
            </a:extLst>
          </p:cNvPr>
          <p:cNvSpPr txBox="1"/>
          <p:nvPr/>
        </p:nvSpPr>
        <p:spPr>
          <a:xfrm>
            <a:off x="8701558" y="3756376"/>
            <a:ext cx="1626407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NAME  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BEF0D2-810C-456A-8407-BA3C7D2E6ACD}"/>
              </a:ext>
            </a:extLst>
          </p:cNvPr>
          <p:cNvSpPr txBox="1"/>
          <p:nvPr/>
        </p:nvSpPr>
        <p:spPr>
          <a:xfrm>
            <a:off x="8701558" y="5005339"/>
            <a:ext cx="2411224" cy="2926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700"/>
              </a:lnSpc>
              <a:spcBef>
                <a:spcPts val="600"/>
              </a:spcBef>
            </a:pPr>
            <a:r>
              <a:rPr lang="da-DK" sz="1200" dirty="0">
                <a:solidFill>
                  <a:srgbClr val="000000"/>
                </a:solidFill>
                <a:latin typeface="Raleway" pitchFamily="2" charset="0"/>
                <a:cs typeface="Arial" panose="020B0604020202020204" pitchFamily="34" charset="0"/>
              </a:rPr>
              <a:t>Lorem ipsum dolor sit amet</a:t>
            </a:r>
            <a:endParaRPr lang="en-US" sz="1200" dirty="0">
              <a:solidFill>
                <a:srgbClr val="000000"/>
              </a:solidFill>
              <a:latin typeface="Raleway" pitchFamily="2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8D17ABD-E2B0-462D-B5F0-9F086FF7A726}"/>
              </a:ext>
            </a:extLst>
          </p:cNvPr>
          <p:cNvCxnSpPr/>
          <p:nvPr/>
        </p:nvCxnSpPr>
        <p:spPr>
          <a:xfrm>
            <a:off x="8701558" y="4285182"/>
            <a:ext cx="426721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</a:ln>
          <a:effectLst/>
        </p:spPr>
      </p:cxnSp>
      <p:pic>
        <p:nvPicPr>
          <p:cNvPr id="38" name="Graphic 37">
            <a:extLst>
              <a:ext uri="{FF2B5EF4-FFF2-40B4-BE49-F238E27FC236}">
                <a16:creationId xmlns:a16="http://schemas.microsoft.com/office/drawing/2014/main" id="{B213C213-A026-4DDD-AE54-7AF4AB1954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418" t="19292" r="20740" b="18006"/>
          <a:stretch/>
        </p:blipFill>
        <p:spPr>
          <a:xfrm>
            <a:off x="2209528" y="1611808"/>
            <a:ext cx="385245" cy="389236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3F1D74CA-AFDD-460A-819D-3EFE84A01D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418" t="19292" r="20740" b="18006"/>
          <a:stretch/>
        </p:blipFill>
        <p:spPr>
          <a:xfrm>
            <a:off x="6175107" y="1611808"/>
            <a:ext cx="385245" cy="389236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9D0C58C8-2736-4EA2-9BA2-1612B2B0EA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418" t="19292" r="20740" b="18006"/>
          <a:stretch/>
        </p:blipFill>
        <p:spPr>
          <a:xfrm>
            <a:off x="10101853" y="1611808"/>
            <a:ext cx="385245" cy="389236"/>
          </a:xfrm>
          <a:prstGeom prst="rect">
            <a:avLst/>
          </a:pr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FF675785-3783-4F44-B319-D2CFCD6B888E}"/>
              </a:ext>
            </a:extLst>
          </p:cNvPr>
          <p:cNvSpPr/>
          <p:nvPr/>
        </p:nvSpPr>
        <p:spPr>
          <a:xfrm>
            <a:off x="4697056" y="1396305"/>
            <a:ext cx="1786283" cy="1780186"/>
          </a:xfrm>
          <a:prstGeom prst="ellipse">
            <a:avLst/>
          </a:prstGeom>
          <a:solidFill>
            <a:schemeClr val="accent6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Raleway" pitchFamily="2" charset="0"/>
                <a:cs typeface="Poppins" panose="00000500000000000000" pitchFamily="2" charset="0"/>
              </a:rPr>
              <a:t>PHOTO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16943FD-634D-4236-9BF8-FC6A590CDD7A}"/>
              </a:ext>
            </a:extLst>
          </p:cNvPr>
          <p:cNvSpPr/>
          <p:nvPr/>
        </p:nvSpPr>
        <p:spPr>
          <a:xfrm>
            <a:off x="8660893" y="1396305"/>
            <a:ext cx="1786283" cy="1780186"/>
          </a:xfrm>
          <a:prstGeom prst="ellipse">
            <a:avLst/>
          </a:prstGeom>
          <a:solidFill>
            <a:schemeClr val="accent6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Raleway" pitchFamily="2" charset="0"/>
                <a:cs typeface="Poppins" panose="00000500000000000000" pitchFamily="2" charset="0"/>
              </a:rPr>
              <a:t>PHOTO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56D51EA-7BA8-4666-8D2D-9DCF9F3B0B5F}"/>
              </a:ext>
            </a:extLst>
          </p:cNvPr>
          <p:cNvCxnSpPr>
            <a:cxnSpLocks/>
          </p:cNvCxnSpPr>
          <p:nvPr/>
        </p:nvCxnSpPr>
        <p:spPr>
          <a:xfrm flipH="1">
            <a:off x="3565003" y="5010678"/>
            <a:ext cx="0" cy="1545932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795EE0F-04D0-47A0-882C-8ECFDE2FC464}"/>
              </a:ext>
            </a:extLst>
          </p:cNvPr>
          <p:cNvCxnSpPr>
            <a:cxnSpLocks/>
          </p:cNvCxnSpPr>
          <p:nvPr/>
        </p:nvCxnSpPr>
        <p:spPr>
          <a:xfrm flipH="1">
            <a:off x="7720315" y="5010678"/>
            <a:ext cx="0" cy="1545932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703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1259</TotalTime>
  <Words>29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Raleway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2023-01-02T09:41:23Z</dcterms:modified>
</cp:coreProperties>
</file>