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8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Raleway" pitchFamily="2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902" y="43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heme" Target="theme/theme1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8AA00149-258F-4755-9C78-682403DAA805}"/>
              </a:ext>
            </a:extLst>
          </p:cNvPr>
          <p:cNvSpPr/>
          <p:nvPr/>
        </p:nvSpPr>
        <p:spPr>
          <a:xfrm>
            <a:off x="419100" y="1127125"/>
            <a:ext cx="3404755" cy="5183187"/>
          </a:xfrm>
          <a:prstGeom prst="rect">
            <a:avLst/>
          </a:prstGeom>
          <a:gradFill flip="none" rotWithShape="1">
            <a:gsLst>
              <a:gs pos="1000">
                <a:srgbClr val="002449"/>
              </a:gs>
              <a:gs pos="100000">
                <a:srgbClr val="002449">
                  <a:alpha val="40000"/>
                </a:srgbClr>
              </a:gs>
            </a:gsLst>
            <a:lin ang="189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0D4DD0B-57DF-49EB-8502-6AA907A58848}"/>
              </a:ext>
            </a:extLst>
          </p:cNvPr>
          <p:cNvSpPr/>
          <p:nvPr/>
        </p:nvSpPr>
        <p:spPr>
          <a:xfrm>
            <a:off x="656359" y="2326606"/>
            <a:ext cx="2930236" cy="80245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72000" rIns="72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itchFamily="2" charset="0"/>
              </a:rPr>
              <a:t>Lorem ipsum dolor sit amet, consectetur adipiscing elit,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3F3F948-7751-496A-A11F-A47397694C49}"/>
              </a:ext>
            </a:extLst>
          </p:cNvPr>
          <p:cNvSpPr/>
          <p:nvPr/>
        </p:nvSpPr>
        <p:spPr>
          <a:xfrm>
            <a:off x="609600" y="4788449"/>
            <a:ext cx="3023755" cy="80245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72000" rIns="72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itchFamily="2" charset="0"/>
              </a:rPr>
              <a:t>Lorem ipsum dolor sit amet, consectetur adipiscing elit, 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A4DAFFB-329C-46CC-8496-6F079333102A}"/>
              </a:ext>
            </a:extLst>
          </p:cNvPr>
          <p:cNvSpPr/>
          <p:nvPr/>
        </p:nvSpPr>
        <p:spPr>
          <a:xfrm>
            <a:off x="3342192" y="2237942"/>
            <a:ext cx="2958378" cy="2958378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075BB6DF-A8CC-43D7-BE58-D54881353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32693" y="2328443"/>
            <a:ext cx="2777376" cy="2777375"/>
          </a:xfrm>
          <a:prstGeom prst="rect">
            <a:avLst/>
          </a:prstGeom>
        </p:spPr>
      </p:pic>
      <p:cxnSp>
        <p:nvCxnSpPr>
          <p:cNvPr id="40" name="Straight Connector 101">
            <a:extLst>
              <a:ext uri="{FF2B5EF4-FFF2-40B4-BE49-F238E27FC236}">
                <a16:creationId xmlns:a16="http://schemas.microsoft.com/office/drawing/2014/main" id="{F5388E7B-19DA-4EDF-8E21-14AAD7B43DA1}"/>
              </a:ext>
            </a:extLst>
          </p:cNvPr>
          <p:cNvCxnSpPr>
            <a:cxnSpLocks/>
            <a:stCxn id="62" idx="0"/>
            <a:endCxn id="45" idx="1"/>
          </p:cNvCxnSpPr>
          <p:nvPr/>
        </p:nvCxnSpPr>
        <p:spPr>
          <a:xfrm rot="5400000" flipH="1" flipV="1">
            <a:off x="4047592" y="1845404"/>
            <a:ext cx="1128631" cy="254632"/>
          </a:xfrm>
          <a:prstGeom prst="bentConnector2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41" name="Straight Connector 101">
            <a:extLst>
              <a:ext uri="{FF2B5EF4-FFF2-40B4-BE49-F238E27FC236}">
                <a16:creationId xmlns:a16="http://schemas.microsoft.com/office/drawing/2014/main" id="{ACCCF7AE-FBCC-45F4-831F-45BD33D1E9A7}"/>
              </a:ext>
            </a:extLst>
          </p:cNvPr>
          <p:cNvCxnSpPr>
            <a:cxnSpLocks/>
            <a:stCxn id="61" idx="0"/>
            <a:endCxn id="47" idx="1"/>
          </p:cNvCxnSpPr>
          <p:nvPr/>
        </p:nvCxnSpPr>
        <p:spPr>
          <a:xfrm rot="5400000" flipH="1" flipV="1">
            <a:off x="5458561" y="2034403"/>
            <a:ext cx="498942" cy="673963"/>
          </a:xfrm>
          <a:prstGeom prst="bentConnector2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42" name="Straight Connector 101">
            <a:extLst>
              <a:ext uri="{FF2B5EF4-FFF2-40B4-BE49-F238E27FC236}">
                <a16:creationId xmlns:a16="http://schemas.microsoft.com/office/drawing/2014/main" id="{3E23749B-42AB-4DC2-9F55-AC2B3408E693}"/>
              </a:ext>
            </a:extLst>
          </p:cNvPr>
          <p:cNvCxnSpPr>
            <a:cxnSpLocks/>
            <a:stCxn id="60" idx="0"/>
            <a:endCxn id="49" idx="1"/>
          </p:cNvCxnSpPr>
          <p:nvPr/>
        </p:nvCxnSpPr>
        <p:spPr>
          <a:xfrm rot="5400000" flipH="1" flipV="1">
            <a:off x="6082591" y="2879322"/>
            <a:ext cx="268981" cy="518484"/>
          </a:xfrm>
          <a:prstGeom prst="bentConnector2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43" name="Straight Connector 101">
            <a:extLst>
              <a:ext uri="{FF2B5EF4-FFF2-40B4-BE49-F238E27FC236}">
                <a16:creationId xmlns:a16="http://schemas.microsoft.com/office/drawing/2014/main" id="{AC12E61A-7318-466C-B485-C7DC9EC24C56}"/>
              </a:ext>
            </a:extLst>
          </p:cNvPr>
          <p:cNvCxnSpPr>
            <a:cxnSpLocks/>
            <a:stCxn id="63" idx="2"/>
            <a:endCxn id="55" idx="1"/>
          </p:cNvCxnSpPr>
          <p:nvPr/>
        </p:nvCxnSpPr>
        <p:spPr>
          <a:xfrm rot="16200000" flipH="1">
            <a:off x="4168402" y="5210214"/>
            <a:ext cx="887011" cy="254632"/>
          </a:xfrm>
          <a:prstGeom prst="bentConnector2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44" name="Straight Connector 101">
            <a:extLst>
              <a:ext uri="{FF2B5EF4-FFF2-40B4-BE49-F238E27FC236}">
                <a16:creationId xmlns:a16="http://schemas.microsoft.com/office/drawing/2014/main" id="{4BC85F7D-798C-4601-86A4-7FD36032C6C7}"/>
              </a:ext>
            </a:extLst>
          </p:cNvPr>
          <p:cNvCxnSpPr>
            <a:cxnSpLocks/>
            <a:stCxn id="59" idx="2"/>
            <a:endCxn id="51" idx="1"/>
          </p:cNvCxnSpPr>
          <p:nvPr/>
        </p:nvCxnSpPr>
        <p:spPr>
          <a:xfrm rot="16200000" flipH="1">
            <a:off x="6199197" y="3720272"/>
            <a:ext cx="107271" cy="446981"/>
          </a:xfrm>
          <a:prstGeom prst="bentConnector2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solid"/>
            <a:miter lim="800000"/>
            <a:headEnd type="oval"/>
          </a:ln>
          <a:effectLst/>
        </p:spPr>
      </p:cxn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BD2BA3D9-0FB2-46A6-9180-D8857AAA4257}"/>
              </a:ext>
            </a:extLst>
          </p:cNvPr>
          <p:cNvSpPr/>
          <p:nvPr/>
        </p:nvSpPr>
        <p:spPr>
          <a:xfrm>
            <a:off x="4739223" y="1194059"/>
            <a:ext cx="1241942" cy="42868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2000">
                <a:srgbClr val="FF555F"/>
              </a:gs>
              <a:gs pos="0">
                <a:srgbClr val="FF555F"/>
              </a:gs>
              <a:gs pos="100000">
                <a:srgbClr val="073262"/>
              </a:gs>
            </a:gsLst>
            <a:lin ang="189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2000" b="1" kern="0" dirty="0">
                <a:solidFill>
                  <a:prstClr val="white"/>
                </a:solidFill>
                <a:latin typeface="Raleway" pitchFamily="2" charset="0"/>
              </a:rPr>
              <a:t>0.203%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2675F50-BD26-4F2F-A8EF-BAF980CDAB9B}"/>
              </a:ext>
            </a:extLst>
          </p:cNvPr>
          <p:cNvSpPr txBox="1"/>
          <p:nvPr/>
        </p:nvSpPr>
        <p:spPr>
          <a:xfrm>
            <a:off x="6026727" y="1269904"/>
            <a:ext cx="57461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Lorem ipsum dolor sit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amet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,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consectetur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adipiscing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elit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, 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23785829-C5BD-475B-A372-DD48C035F39C}"/>
              </a:ext>
            </a:extLst>
          </p:cNvPr>
          <p:cNvSpPr/>
          <p:nvPr/>
        </p:nvSpPr>
        <p:spPr>
          <a:xfrm>
            <a:off x="6045014" y="1907568"/>
            <a:ext cx="1241942" cy="42868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2000">
                <a:srgbClr val="FF555F"/>
              </a:gs>
              <a:gs pos="0">
                <a:srgbClr val="FF555F"/>
              </a:gs>
              <a:gs pos="100000">
                <a:srgbClr val="073262"/>
              </a:gs>
            </a:gsLst>
            <a:lin ang="189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2000" b="1" kern="0" dirty="0">
                <a:solidFill>
                  <a:prstClr val="white"/>
                </a:solidFill>
                <a:latin typeface="Raleway" pitchFamily="2" charset="0"/>
              </a:rPr>
              <a:t>0.203%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9EF8862-C7DB-40C7-A420-9D2232A322B2}"/>
              </a:ext>
            </a:extLst>
          </p:cNvPr>
          <p:cNvSpPr txBox="1"/>
          <p:nvPr/>
        </p:nvSpPr>
        <p:spPr>
          <a:xfrm>
            <a:off x="7332519" y="1881847"/>
            <a:ext cx="44403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Lorem ipsum dolor sit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amet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,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consectetur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adipiscing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elit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, 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D28A4627-EB5E-4D5C-98B3-B1E99D6187A0}"/>
              </a:ext>
            </a:extLst>
          </p:cNvPr>
          <p:cNvSpPr/>
          <p:nvPr/>
        </p:nvSpPr>
        <p:spPr>
          <a:xfrm>
            <a:off x="6476323" y="2789728"/>
            <a:ext cx="1241942" cy="42868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2000">
                <a:srgbClr val="FF555F"/>
              </a:gs>
              <a:gs pos="0">
                <a:srgbClr val="FF555F"/>
              </a:gs>
              <a:gs pos="100000">
                <a:srgbClr val="073262"/>
              </a:gs>
            </a:gsLst>
            <a:lin ang="189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2000" b="1" kern="0" dirty="0">
                <a:solidFill>
                  <a:prstClr val="white"/>
                </a:solidFill>
                <a:latin typeface="Raleway" pitchFamily="2" charset="0"/>
              </a:rPr>
              <a:t>0.203%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4F5A59C-C379-4CBC-B797-454EED19F09D}"/>
              </a:ext>
            </a:extLst>
          </p:cNvPr>
          <p:cNvSpPr txBox="1"/>
          <p:nvPr/>
        </p:nvSpPr>
        <p:spPr>
          <a:xfrm>
            <a:off x="7789356" y="2865573"/>
            <a:ext cx="411826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Lorem ipsum dolor sit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amet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,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consectetur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adipiscing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elit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, 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E70804A4-6D72-4E4F-939A-723E53CF0627}"/>
              </a:ext>
            </a:extLst>
          </p:cNvPr>
          <p:cNvSpPr/>
          <p:nvPr/>
        </p:nvSpPr>
        <p:spPr>
          <a:xfrm>
            <a:off x="6476323" y="3783054"/>
            <a:ext cx="1241942" cy="42868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2000">
                <a:srgbClr val="FF555F"/>
              </a:gs>
              <a:gs pos="0">
                <a:srgbClr val="FF555F"/>
              </a:gs>
              <a:gs pos="100000">
                <a:srgbClr val="073262"/>
              </a:gs>
            </a:gsLst>
            <a:lin ang="189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2000" b="1" kern="0" dirty="0">
                <a:solidFill>
                  <a:prstClr val="white"/>
                </a:solidFill>
                <a:latin typeface="Raleway" pitchFamily="2" charset="0"/>
              </a:rPr>
              <a:t>0.203%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6E62D33-B2C2-4519-BAA8-C82DDCF1552C}"/>
              </a:ext>
            </a:extLst>
          </p:cNvPr>
          <p:cNvSpPr txBox="1"/>
          <p:nvPr/>
        </p:nvSpPr>
        <p:spPr>
          <a:xfrm>
            <a:off x="7789356" y="3858899"/>
            <a:ext cx="44403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Lorem ipsum dolor sit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amet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,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consectetur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adipiscing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elit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, 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F38192D-7666-495B-9F06-CBBD80DB544E}"/>
              </a:ext>
            </a:extLst>
          </p:cNvPr>
          <p:cNvSpPr/>
          <p:nvPr/>
        </p:nvSpPr>
        <p:spPr>
          <a:xfrm>
            <a:off x="6045014" y="4788157"/>
            <a:ext cx="1241942" cy="42868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2000">
                <a:srgbClr val="FF555F"/>
              </a:gs>
              <a:gs pos="0">
                <a:srgbClr val="FF555F"/>
              </a:gs>
              <a:gs pos="100000">
                <a:srgbClr val="073262"/>
              </a:gs>
            </a:gsLst>
            <a:lin ang="189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2000" b="1" kern="0" dirty="0">
                <a:solidFill>
                  <a:prstClr val="white"/>
                </a:solidFill>
                <a:latin typeface="Raleway" pitchFamily="2" charset="0"/>
              </a:rPr>
              <a:t>0.203%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FF63EBC-0621-42ED-9359-178EAD3E3229}"/>
              </a:ext>
            </a:extLst>
          </p:cNvPr>
          <p:cNvSpPr txBox="1"/>
          <p:nvPr/>
        </p:nvSpPr>
        <p:spPr>
          <a:xfrm>
            <a:off x="7332518" y="4864002"/>
            <a:ext cx="438936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Lorem ipsum dolor sit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amet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,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consectetur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adipiscing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elit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, 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B3D4E019-741C-4032-AF1A-7B7276002323}"/>
              </a:ext>
            </a:extLst>
          </p:cNvPr>
          <p:cNvSpPr/>
          <p:nvPr/>
        </p:nvSpPr>
        <p:spPr>
          <a:xfrm>
            <a:off x="4739223" y="5566691"/>
            <a:ext cx="1241942" cy="42868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2000">
                <a:srgbClr val="FF555F"/>
              </a:gs>
              <a:gs pos="0">
                <a:srgbClr val="FF555F"/>
              </a:gs>
              <a:gs pos="100000">
                <a:srgbClr val="073262"/>
              </a:gs>
            </a:gsLst>
            <a:lin ang="189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2000" b="1" kern="0" dirty="0">
                <a:solidFill>
                  <a:prstClr val="white"/>
                </a:solidFill>
                <a:latin typeface="Raleway" pitchFamily="2" charset="0"/>
              </a:rPr>
              <a:t>0.203%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85F6BFA-7F0D-4613-99A5-29F69E86274F}"/>
              </a:ext>
            </a:extLst>
          </p:cNvPr>
          <p:cNvSpPr txBox="1"/>
          <p:nvPr/>
        </p:nvSpPr>
        <p:spPr>
          <a:xfrm>
            <a:off x="6026727" y="5642536"/>
            <a:ext cx="57461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Lorem ipsum dolor sit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amet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,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consectetur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adipiscing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 </a:t>
            </a:r>
            <a:r>
              <a:rPr lang="en-US" sz="12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elit</a:t>
            </a:r>
            <a:r>
              <a:rPr lang="en-US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Raleway" pitchFamily="2" charset="0"/>
              </a:rPr>
              <a:t>, </a:t>
            </a:r>
          </a:p>
        </p:txBody>
      </p:sp>
      <p:cxnSp>
        <p:nvCxnSpPr>
          <p:cNvPr id="57" name="Straight Connector 101">
            <a:extLst>
              <a:ext uri="{FF2B5EF4-FFF2-40B4-BE49-F238E27FC236}">
                <a16:creationId xmlns:a16="http://schemas.microsoft.com/office/drawing/2014/main" id="{91EDFA00-CAE1-40A3-9484-4542E53F121F}"/>
              </a:ext>
            </a:extLst>
          </p:cNvPr>
          <p:cNvCxnSpPr>
            <a:cxnSpLocks/>
            <a:stCxn id="58" idx="2"/>
            <a:endCxn id="53" idx="1"/>
          </p:cNvCxnSpPr>
          <p:nvPr/>
        </p:nvCxnSpPr>
        <p:spPr>
          <a:xfrm rot="16200000" flipH="1">
            <a:off x="5530930" y="4488418"/>
            <a:ext cx="108476" cy="919691"/>
          </a:xfrm>
          <a:prstGeom prst="bentConnector2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solid"/>
            <a:miter lim="800000"/>
            <a:headEnd type="oval"/>
          </a:ln>
          <a:effectLst/>
        </p:spPr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BDFE8011-F264-48C8-8370-B26F1B32249C}"/>
              </a:ext>
            </a:extLst>
          </p:cNvPr>
          <p:cNvSpPr/>
          <p:nvPr/>
        </p:nvSpPr>
        <p:spPr>
          <a:xfrm>
            <a:off x="4934066" y="4682288"/>
            <a:ext cx="382514" cy="21173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CEEB459-FA3F-49F8-B991-3CD803C7CCE1}"/>
              </a:ext>
            </a:extLst>
          </p:cNvPr>
          <p:cNvSpPr/>
          <p:nvPr/>
        </p:nvSpPr>
        <p:spPr>
          <a:xfrm>
            <a:off x="5838085" y="3678390"/>
            <a:ext cx="382514" cy="21173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10C7909-46C5-4283-9B26-EF929B134018}"/>
              </a:ext>
            </a:extLst>
          </p:cNvPr>
          <p:cNvSpPr/>
          <p:nvPr/>
        </p:nvSpPr>
        <p:spPr>
          <a:xfrm>
            <a:off x="5766582" y="3273054"/>
            <a:ext cx="382514" cy="21173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7FB43F1-08D2-4712-9860-3AF115305456}"/>
              </a:ext>
            </a:extLst>
          </p:cNvPr>
          <p:cNvSpPr/>
          <p:nvPr/>
        </p:nvSpPr>
        <p:spPr>
          <a:xfrm>
            <a:off x="5179794" y="2620855"/>
            <a:ext cx="382514" cy="21173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903F78D-EF93-47D6-893C-2A8E9FE2EDBC}"/>
              </a:ext>
            </a:extLst>
          </p:cNvPr>
          <p:cNvSpPr/>
          <p:nvPr/>
        </p:nvSpPr>
        <p:spPr>
          <a:xfrm>
            <a:off x="4293334" y="2537035"/>
            <a:ext cx="382514" cy="21173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7D4B308-A65E-45FC-AE67-B4A66AF90E33}"/>
              </a:ext>
            </a:extLst>
          </p:cNvPr>
          <p:cNvSpPr/>
          <p:nvPr/>
        </p:nvSpPr>
        <p:spPr>
          <a:xfrm>
            <a:off x="4293334" y="4682287"/>
            <a:ext cx="382514" cy="21173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66" name="Text Placeholder 3">
            <a:extLst>
              <a:ext uri="{FF2B5EF4-FFF2-40B4-BE49-F238E27FC236}">
                <a16:creationId xmlns:a16="http://schemas.microsoft.com/office/drawing/2014/main" id="{C1B26530-0214-4973-9E50-AAFF907667AF}"/>
              </a:ext>
            </a:extLst>
          </p:cNvPr>
          <p:cNvSpPr txBox="1">
            <a:spLocks/>
          </p:cNvSpPr>
          <p:nvPr/>
        </p:nvSpPr>
        <p:spPr>
          <a:xfrm>
            <a:off x="419100" y="396956"/>
            <a:ext cx="11251777" cy="43021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 pitchFamily="2" charset="0"/>
              </a:rPr>
              <a:t>Lorem ipsum dolor sit amet</a:t>
            </a:r>
          </a:p>
        </p:txBody>
      </p:sp>
      <p:pic>
        <p:nvPicPr>
          <p:cNvPr id="67" name="Graphic 66">
            <a:extLst>
              <a:ext uri="{FF2B5EF4-FFF2-40B4-BE49-F238E27FC236}">
                <a16:creationId xmlns:a16="http://schemas.microsoft.com/office/drawing/2014/main" id="{93DA4111-3327-4A86-A31F-2FA5E88337A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05415" y="1626864"/>
            <a:ext cx="745200" cy="745200"/>
          </a:xfrm>
          <a:prstGeom prst="rect">
            <a:avLst/>
          </a:prstGeom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DBB3A98A-2000-491B-8372-BC1BD5A850E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05415" y="3984573"/>
            <a:ext cx="745200" cy="74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637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1260</TotalTime>
  <Words>97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Raleway</vt:lpstr>
      <vt:lpstr>Calibri Light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53</cp:revision>
  <dcterms:created xsi:type="dcterms:W3CDTF">2022-10-20T01:52:07Z</dcterms:created>
  <dcterms:modified xsi:type="dcterms:W3CDTF">2023-01-02T09:41:57Z</dcterms:modified>
</cp:coreProperties>
</file>