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12398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E544B21-6329-24DA-33D4-FBFE15F89DFF}"/>
              </a:ext>
            </a:extLst>
          </p:cNvPr>
          <p:cNvSpPr/>
          <p:nvPr/>
        </p:nvSpPr>
        <p:spPr>
          <a:xfrm>
            <a:off x="479425" y="4259766"/>
            <a:ext cx="11233150" cy="1715086"/>
          </a:xfrm>
          <a:prstGeom prst="rect">
            <a:avLst/>
          </a:prstGeom>
          <a:solidFill>
            <a:schemeClr val="tx1">
              <a:alpha val="32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IN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3C6DFD-7711-D6EC-B63F-DECEE73CB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IN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2A99EB4-219F-2526-289F-8F0BBD192785}"/>
              </a:ext>
            </a:extLst>
          </p:cNvPr>
          <p:cNvGrpSpPr/>
          <p:nvPr/>
        </p:nvGrpSpPr>
        <p:grpSpPr>
          <a:xfrm>
            <a:off x="509512" y="1629886"/>
            <a:ext cx="3415718" cy="2390083"/>
            <a:chOff x="509512" y="1676113"/>
            <a:chExt cx="3415718" cy="239008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0BDE7CD-E80A-F676-640D-56590327DEF8}"/>
                </a:ext>
              </a:extLst>
            </p:cNvPr>
            <p:cNvSpPr/>
            <p:nvPr/>
          </p:nvSpPr>
          <p:spPr>
            <a:xfrm>
              <a:off x="509512" y="2076313"/>
              <a:ext cx="3415718" cy="198988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Ins="144000" rtlCol="0" anchor="t" anchorCtr="0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B6570D-BF0C-46AE-66B5-3B5B224991DD}"/>
                </a:ext>
              </a:extLst>
            </p:cNvPr>
            <p:cNvSpPr/>
            <p:nvPr/>
          </p:nvSpPr>
          <p:spPr>
            <a:xfrm>
              <a:off x="1686089" y="1676113"/>
              <a:ext cx="1062564" cy="10625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DE4F6C7-10BF-D1CF-1443-855D9ABE3473}"/>
              </a:ext>
            </a:extLst>
          </p:cNvPr>
          <p:cNvGrpSpPr/>
          <p:nvPr/>
        </p:nvGrpSpPr>
        <p:grpSpPr>
          <a:xfrm>
            <a:off x="4406865" y="1629886"/>
            <a:ext cx="3415718" cy="2390083"/>
            <a:chOff x="509512" y="1676113"/>
            <a:chExt cx="3415718" cy="239008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B2B9D6B-88AA-98A0-6720-BFEA166DC95D}"/>
                </a:ext>
              </a:extLst>
            </p:cNvPr>
            <p:cNvSpPr/>
            <p:nvPr/>
          </p:nvSpPr>
          <p:spPr>
            <a:xfrm>
              <a:off x="509512" y="2076313"/>
              <a:ext cx="3415718" cy="198988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Ins="144000" rtlCol="0" anchor="t" anchorCtr="0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"Lorem ipsum dolor sit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2015627-A8B4-D766-1652-217ED02047B9}"/>
                </a:ext>
              </a:extLst>
            </p:cNvPr>
            <p:cNvSpPr/>
            <p:nvPr/>
          </p:nvSpPr>
          <p:spPr>
            <a:xfrm>
              <a:off x="1686089" y="1676113"/>
              <a:ext cx="1062564" cy="10625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36B072-51BC-5A60-CC22-FD2C606F510E}"/>
              </a:ext>
            </a:extLst>
          </p:cNvPr>
          <p:cNvGrpSpPr/>
          <p:nvPr/>
        </p:nvGrpSpPr>
        <p:grpSpPr>
          <a:xfrm>
            <a:off x="8304217" y="1629886"/>
            <a:ext cx="3415718" cy="2390083"/>
            <a:chOff x="509512" y="1676113"/>
            <a:chExt cx="3415718" cy="239008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99C0C9F-0452-9043-63C3-04B5377E98AF}"/>
                </a:ext>
              </a:extLst>
            </p:cNvPr>
            <p:cNvSpPr/>
            <p:nvPr/>
          </p:nvSpPr>
          <p:spPr>
            <a:xfrm>
              <a:off x="509512" y="2076313"/>
              <a:ext cx="3415718" cy="198988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Ins="144000" rtlCol="0" anchor="t" anchorCtr="0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"Lorem ipsum dolor sit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3307265-D2D6-75DF-B3E7-BB7399555D35}"/>
                </a:ext>
              </a:extLst>
            </p:cNvPr>
            <p:cNvSpPr/>
            <p:nvPr/>
          </p:nvSpPr>
          <p:spPr>
            <a:xfrm>
              <a:off x="1686089" y="1676113"/>
              <a:ext cx="1062564" cy="10625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453A68C4-FA35-52FE-1BEB-F92D6DBF2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0015" y="1791554"/>
            <a:ext cx="715032" cy="71503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089DA27-D489-8499-D037-3332EE561F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35324" y="1869670"/>
            <a:ext cx="558800" cy="5588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344EC49C-9435-8D8D-53BA-539DA2398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9597" y="1945986"/>
            <a:ext cx="449833" cy="44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280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56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 adipiscing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453</cp:revision>
  <dcterms:created xsi:type="dcterms:W3CDTF">2019-08-01T09:05:01Z</dcterms:created>
  <dcterms:modified xsi:type="dcterms:W3CDTF">2023-02-27T07:00:38Z</dcterms:modified>
</cp:coreProperties>
</file>