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62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6B767-8F13-40A5-A87E-879B636E56F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129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B9B7C1-BB8B-08DF-F11B-2031687E952E}"/>
              </a:ext>
            </a:extLst>
          </p:cNvPr>
          <p:cNvSpPr/>
          <p:nvPr/>
        </p:nvSpPr>
        <p:spPr>
          <a:xfrm>
            <a:off x="6675878" y="3240506"/>
            <a:ext cx="2291659" cy="25690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FF0C67B9-CC5D-7C63-5910-1549E47658A5}"/>
              </a:ext>
            </a:extLst>
          </p:cNvPr>
          <p:cNvSpPr/>
          <p:nvPr/>
        </p:nvSpPr>
        <p:spPr>
          <a:xfrm>
            <a:off x="794209" y="3659093"/>
            <a:ext cx="1952625" cy="1952625"/>
          </a:xfrm>
          <a:custGeom>
            <a:avLst/>
            <a:gdLst/>
            <a:ahLst/>
            <a:cxnLst/>
            <a:rect l="l" t="t" r="r" b="b"/>
            <a:pathLst>
              <a:path w="1952625" h="1952625">
                <a:moveTo>
                  <a:pt x="976312" y="0"/>
                </a:moveTo>
                <a:lnTo>
                  <a:pt x="927584" y="1194"/>
                </a:lnTo>
                <a:lnTo>
                  <a:pt x="879475" y="4742"/>
                </a:lnTo>
                <a:lnTo>
                  <a:pt x="832039" y="10585"/>
                </a:lnTo>
                <a:lnTo>
                  <a:pt x="785335" y="18669"/>
                </a:lnTo>
                <a:lnTo>
                  <a:pt x="739416" y="28938"/>
                </a:lnTo>
                <a:lnTo>
                  <a:pt x="694340" y="41336"/>
                </a:lnTo>
                <a:lnTo>
                  <a:pt x="650161" y="55806"/>
                </a:lnTo>
                <a:lnTo>
                  <a:pt x="606937" y="72292"/>
                </a:lnTo>
                <a:lnTo>
                  <a:pt x="564723" y="90740"/>
                </a:lnTo>
                <a:lnTo>
                  <a:pt x="523574" y="111093"/>
                </a:lnTo>
                <a:lnTo>
                  <a:pt x="483548" y="133294"/>
                </a:lnTo>
                <a:lnTo>
                  <a:pt x="444699" y="157289"/>
                </a:lnTo>
                <a:lnTo>
                  <a:pt x="407084" y="183021"/>
                </a:lnTo>
                <a:lnTo>
                  <a:pt x="370759" y="210434"/>
                </a:lnTo>
                <a:lnTo>
                  <a:pt x="335779" y="239472"/>
                </a:lnTo>
                <a:lnTo>
                  <a:pt x="302200" y="270080"/>
                </a:lnTo>
                <a:lnTo>
                  <a:pt x="270080" y="302200"/>
                </a:lnTo>
                <a:lnTo>
                  <a:pt x="239472" y="335779"/>
                </a:lnTo>
                <a:lnTo>
                  <a:pt x="210434" y="370759"/>
                </a:lnTo>
                <a:lnTo>
                  <a:pt x="183021" y="407084"/>
                </a:lnTo>
                <a:lnTo>
                  <a:pt x="157289" y="444699"/>
                </a:lnTo>
                <a:lnTo>
                  <a:pt x="133294" y="483548"/>
                </a:lnTo>
                <a:lnTo>
                  <a:pt x="111093" y="523574"/>
                </a:lnTo>
                <a:lnTo>
                  <a:pt x="90740" y="564723"/>
                </a:lnTo>
                <a:lnTo>
                  <a:pt x="72292" y="606937"/>
                </a:lnTo>
                <a:lnTo>
                  <a:pt x="55806" y="650161"/>
                </a:lnTo>
                <a:lnTo>
                  <a:pt x="41336" y="694340"/>
                </a:lnTo>
                <a:lnTo>
                  <a:pt x="28938" y="739416"/>
                </a:lnTo>
                <a:lnTo>
                  <a:pt x="18669" y="785335"/>
                </a:lnTo>
                <a:lnTo>
                  <a:pt x="10585" y="832039"/>
                </a:lnTo>
                <a:lnTo>
                  <a:pt x="4742" y="879475"/>
                </a:lnTo>
                <a:lnTo>
                  <a:pt x="1194" y="927584"/>
                </a:lnTo>
                <a:lnTo>
                  <a:pt x="0" y="976312"/>
                </a:lnTo>
                <a:lnTo>
                  <a:pt x="1194" y="1025040"/>
                </a:lnTo>
                <a:lnTo>
                  <a:pt x="4742" y="1073149"/>
                </a:lnTo>
                <a:lnTo>
                  <a:pt x="10585" y="1120585"/>
                </a:lnTo>
                <a:lnTo>
                  <a:pt x="18669" y="1167289"/>
                </a:lnTo>
                <a:lnTo>
                  <a:pt x="28938" y="1213208"/>
                </a:lnTo>
                <a:lnTo>
                  <a:pt x="41336" y="1258284"/>
                </a:lnTo>
                <a:lnTo>
                  <a:pt x="55806" y="1302463"/>
                </a:lnTo>
                <a:lnTo>
                  <a:pt x="72292" y="1345687"/>
                </a:lnTo>
                <a:lnTo>
                  <a:pt x="90740" y="1387901"/>
                </a:lnTo>
                <a:lnTo>
                  <a:pt x="111093" y="1429050"/>
                </a:lnTo>
                <a:lnTo>
                  <a:pt x="133294" y="1469076"/>
                </a:lnTo>
                <a:lnTo>
                  <a:pt x="157289" y="1507925"/>
                </a:lnTo>
                <a:lnTo>
                  <a:pt x="183021" y="1545540"/>
                </a:lnTo>
                <a:lnTo>
                  <a:pt x="210434" y="1581865"/>
                </a:lnTo>
                <a:lnTo>
                  <a:pt x="239472" y="1616845"/>
                </a:lnTo>
                <a:lnTo>
                  <a:pt x="270080" y="1650424"/>
                </a:lnTo>
                <a:lnTo>
                  <a:pt x="302200" y="1682544"/>
                </a:lnTo>
                <a:lnTo>
                  <a:pt x="335779" y="1713152"/>
                </a:lnTo>
                <a:lnTo>
                  <a:pt x="370759" y="1742190"/>
                </a:lnTo>
                <a:lnTo>
                  <a:pt x="407084" y="1769603"/>
                </a:lnTo>
                <a:lnTo>
                  <a:pt x="444699" y="1795335"/>
                </a:lnTo>
                <a:lnTo>
                  <a:pt x="483548" y="1819330"/>
                </a:lnTo>
                <a:lnTo>
                  <a:pt x="523574" y="1841531"/>
                </a:lnTo>
                <a:lnTo>
                  <a:pt x="564723" y="1861884"/>
                </a:lnTo>
                <a:lnTo>
                  <a:pt x="606937" y="1880332"/>
                </a:lnTo>
                <a:lnTo>
                  <a:pt x="650161" y="1896818"/>
                </a:lnTo>
                <a:lnTo>
                  <a:pt x="694340" y="1911288"/>
                </a:lnTo>
                <a:lnTo>
                  <a:pt x="739416" y="1923686"/>
                </a:lnTo>
                <a:lnTo>
                  <a:pt x="785335" y="1933955"/>
                </a:lnTo>
                <a:lnTo>
                  <a:pt x="832039" y="1942039"/>
                </a:lnTo>
                <a:lnTo>
                  <a:pt x="879475" y="1947882"/>
                </a:lnTo>
                <a:lnTo>
                  <a:pt x="927584" y="1951430"/>
                </a:lnTo>
                <a:lnTo>
                  <a:pt x="976312" y="1952625"/>
                </a:lnTo>
                <a:lnTo>
                  <a:pt x="1025040" y="1951430"/>
                </a:lnTo>
                <a:lnTo>
                  <a:pt x="1073149" y="1947882"/>
                </a:lnTo>
                <a:lnTo>
                  <a:pt x="1120585" y="1942039"/>
                </a:lnTo>
                <a:lnTo>
                  <a:pt x="1167289" y="1933955"/>
                </a:lnTo>
                <a:lnTo>
                  <a:pt x="1213208" y="1923686"/>
                </a:lnTo>
                <a:lnTo>
                  <a:pt x="1258284" y="1911288"/>
                </a:lnTo>
                <a:lnTo>
                  <a:pt x="1302463" y="1896818"/>
                </a:lnTo>
                <a:lnTo>
                  <a:pt x="1345687" y="1880332"/>
                </a:lnTo>
                <a:lnTo>
                  <a:pt x="1387901" y="1861884"/>
                </a:lnTo>
                <a:lnTo>
                  <a:pt x="1429050" y="1841531"/>
                </a:lnTo>
                <a:lnTo>
                  <a:pt x="1469076" y="1819330"/>
                </a:lnTo>
                <a:lnTo>
                  <a:pt x="1507925" y="1795335"/>
                </a:lnTo>
                <a:lnTo>
                  <a:pt x="1545540" y="1769603"/>
                </a:lnTo>
                <a:lnTo>
                  <a:pt x="1581865" y="1742190"/>
                </a:lnTo>
                <a:lnTo>
                  <a:pt x="1616845" y="1713152"/>
                </a:lnTo>
                <a:lnTo>
                  <a:pt x="1650424" y="1682544"/>
                </a:lnTo>
                <a:lnTo>
                  <a:pt x="1682544" y="1650424"/>
                </a:lnTo>
                <a:lnTo>
                  <a:pt x="1713152" y="1616845"/>
                </a:lnTo>
                <a:lnTo>
                  <a:pt x="1742190" y="1581865"/>
                </a:lnTo>
                <a:lnTo>
                  <a:pt x="1769603" y="1545540"/>
                </a:lnTo>
                <a:lnTo>
                  <a:pt x="1795335" y="1507925"/>
                </a:lnTo>
                <a:lnTo>
                  <a:pt x="1819330" y="1469076"/>
                </a:lnTo>
                <a:lnTo>
                  <a:pt x="1841531" y="1429050"/>
                </a:lnTo>
                <a:lnTo>
                  <a:pt x="1861884" y="1387901"/>
                </a:lnTo>
                <a:lnTo>
                  <a:pt x="1880332" y="1345687"/>
                </a:lnTo>
                <a:lnTo>
                  <a:pt x="1896818" y="1302463"/>
                </a:lnTo>
                <a:lnTo>
                  <a:pt x="1911288" y="1258284"/>
                </a:lnTo>
                <a:lnTo>
                  <a:pt x="1923686" y="1213208"/>
                </a:lnTo>
                <a:lnTo>
                  <a:pt x="1933955" y="1167289"/>
                </a:lnTo>
                <a:lnTo>
                  <a:pt x="1942039" y="1120585"/>
                </a:lnTo>
                <a:lnTo>
                  <a:pt x="1947882" y="1073149"/>
                </a:lnTo>
                <a:lnTo>
                  <a:pt x="1951430" y="1025040"/>
                </a:lnTo>
                <a:lnTo>
                  <a:pt x="1952625" y="976312"/>
                </a:lnTo>
                <a:lnTo>
                  <a:pt x="1951430" y="927584"/>
                </a:lnTo>
                <a:lnTo>
                  <a:pt x="1947882" y="879475"/>
                </a:lnTo>
                <a:lnTo>
                  <a:pt x="1942039" y="832039"/>
                </a:lnTo>
                <a:lnTo>
                  <a:pt x="1933955" y="785335"/>
                </a:lnTo>
                <a:lnTo>
                  <a:pt x="1923686" y="739416"/>
                </a:lnTo>
                <a:lnTo>
                  <a:pt x="1911288" y="694340"/>
                </a:lnTo>
                <a:lnTo>
                  <a:pt x="1896818" y="650161"/>
                </a:lnTo>
                <a:lnTo>
                  <a:pt x="1880332" y="606937"/>
                </a:lnTo>
                <a:lnTo>
                  <a:pt x="1861884" y="564723"/>
                </a:lnTo>
                <a:lnTo>
                  <a:pt x="1841531" y="523574"/>
                </a:lnTo>
                <a:lnTo>
                  <a:pt x="1819330" y="483548"/>
                </a:lnTo>
                <a:lnTo>
                  <a:pt x="1795335" y="444699"/>
                </a:lnTo>
                <a:lnTo>
                  <a:pt x="1769603" y="407084"/>
                </a:lnTo>
                <a:lnTo>
                  <a:pt x="1742190" y="370759"/>
                </a:lnTo>
                <a:lnTo>
                  <a:pt x="1713152" y="335779"/>
                </a:lnTo>
                <a:lnTo>
                  <a:pt x="1682544" y="302200"/>
                </a:lnTo>
                <a:lnTo>
                  <a:pt x="1650424" y="270080"/>
                </a:lnTo>
                <a:lnTo>
                  <a:pt x="1616845" y="239472"/>
                </a:lnTo>
                <a:lnTo>
                  <a:pt x="1581865" y="210434"/>
                </a:lnTo>
                <a:lnTo>
                  <a:pt x="1545540" y="183021"/>
                </a:lnTo>
                <a:lnTo>
                  <a:pt x="1507925" y="157289"/>
                </a:lnTo>
                <a:lnTo>
                  <a:pt x="1469076" y="133294"/>
                </a:lnTo>
                <a:lnTo>
                  <a:pt x="1429050" y="111093"/>
                </a:lnTo>
                <a:lnTo>
                  <a:pt x="1387901" y="90740"/>
                </a:lnTo>
                <a:lnTo>
                  <a:pt x="1345687" y="72292"/>
                </a:lnTo>
                <a:lnTo>
                  <a:pt x="1302463" y="55806"/>
                </a:lnTo>
                <a:lnTo>
                  <a:pt x="1258284" y="41336"/>
                </a:lnTo>
                <a:lnTo>
                  <a:pt x="1213208" y="28938"/>
                </a:lnTo>
                <a:lnTo>
                  <a:pt x="1167289" y="18669"/>
                </a:lnTo>
                <a:lnTo>
                  <a:pt x="1120585" y="10585"/>
                </a:lnTo>
                <a:lnTo>
                  <a:pt x="1073149" y="4742"/>
                </a:lnTo>
                <a:lnTo>
                  <a:pt x="1025040" y="1194"/>
                </a:lnTo>
                <a:lnTo>
                  <a:pt x="976312" y="0"/>
                </a:lnTo>
                <a:close/>
              </a:path>
            </a:pathLst>
          </a:custGeom>
          <a:solidFill>
            <a:srgbClr val="F2F9FC"/>
          </a:solidFill>
          <a:effectLst>
            <a:outerShdw blurRad="177800" dist="38100" dir="6360000" sx="102000" sy="102000" algn="tr" rotWithShape="0">
              <a:prstClr val="black">
                <a:alpha val="25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63B9B2-6E92-3C25-C92B-BEFF6438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5D5290-C58D-4E90-8A33-70862456E890}"/>
              </a:ext>
            </a:extLst>
          </p:cNvPr>
          <p:cNvSpPr txBox="1"/>
          <p:nvPr/>
        </p:nvSpPr>
        <p:spPr>
          <a:xfrm>
            <a:off x="824944" y="1608896"/>
            <a:ext cx="814259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508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elit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sed do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eiusmod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tempor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incididunt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labore et dolore magna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aliqua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. Ut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ad minim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veniam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quis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nostrud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exercitation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ullamco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laboris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nisi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aliquip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ex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consequat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. Duis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aute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irure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dolor in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reprehenderit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voluptate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82604CF7-66E0-475E-B093-DC8A64A41E72}"/>
              </a:ext>
            </a:extLst>
          </p:cNvPr>
          <p:cNvSpPr txBox="1"/>
          <p:nvPr/>
        </p:nvSpPr>
        <p:spPr>
          <a:xfrm>
            <a:off x="3129709" y="3935213"/>
            <a:ext cx="2966291" cy="14003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353060">
              <a:spcBef>
                <a:spcPts val="160"/>
              </a:spcBef>
            </a:pP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amet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consectetur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adipiscing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elit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sed do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eiusmod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tempor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incididunt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labore et dolore magna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aliqua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. Ut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enim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ad minim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veniam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,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quis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nostrud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exercitation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ullamco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laboris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nisi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ut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aliquip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ex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ea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commodo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consequat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. Duis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aute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irure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dolor in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reprehenderit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in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voluptate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velit</a:t>
            </a:r>
            <a:r>
              <a:rPr lang="en-US" sz="1100" b="1" dirty="0">
                <a:solidFill>
                  <a:schemeClr val="accent2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8" name="object 59">
            <a:extLst>
              <a:ext uri="{FF2B5EF4-FFF2-40B4-BE49-F238E27FC236}">
                <a16:creationId xmlns:a16="http://schemas.microsoft.com/office/drawing/2014/main" id="{E6694080-D30F-450A-ADD2-B867AEEBEFC0}"/>
              </a:ext>
            </a:extLst>
          </p:cNvPr>
          <p:cNvSpPr txBox="1"/>
          <p:nvPr/>
        </p:nvSpPr>
        <p:spPr>
          <a:xfrm>
            <a:off x="8199805" y="2539586"/>
            <a:ext cx="30520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600" b="1" dirty="0">
                <a:solidFill>
                  <a:srgbClr val="FFFFFF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Strategy &amp; Growth involves:</a:t>
            </a:r>
          </a:p>
        </p:txBody>
      </p:sp>
      <p:sp>
        <p:nvSpPr>
          <p:cNvPr id="39" name="object 60">
            <a:extLst>
              <a:ext uri="{FF2B5EF4-FFF2-40B4-BE49-F238E27FC236}">
                <a16:creationId xmlns:a16="http://schemas.microsoft.com/office/drawing/2014/main" id="{5B9E7F74-1C84-4B6C-A314-BD12374DA703}"/>
              </a:ext>
            </a:extLst>
          </p:cNvPr>
          <p:cNvSpPr txBox="1"/>
          <p:nvPr/>
        </p:nvSpPr>
        <p:spPr>
          <a:xfrm>
            <a:off x="6923810" y="3672352"/>
            <a:ext cx="1787054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/>
              <a:cs typeface="Arial" panose="020B0604020202020204" pitchFamily="34" charset="0"/>
            </a:endParaRPr>
          </a:p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Tx/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Tx/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Tx/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6B222B0-6A62-9384-A845-2CDDE3990513}"/>
              </a:ext>
            </a:extLst>
          </p:cNvPr>
          <p:cNvGrpSpPr/>
          <p:nvPr/>
        </p:nvGrpSpPr>
        <p:grpSpPr>
          <a:xfrm>
            <a:off x="1498273" y="4054265"/>
            <a:ext cx="726755" cy="1123421"/>
            <a:chOff x="2145754" y="3763229"/>
            <a:chExt cx="971802" cy="1502216"/>
          </a:xfrm>
        </p:grpSpPr>
        <p:sp>
          <p:nvSpPr>
            <p:cNvPr id="41" name="object 34">
              <a:extLst>
                <a:ext uri="{FF2B5EF4-FFF2-40B4-BE49-F238E27FC236}">
                  <a16:creationId xmlns:a16="http://schemas.microsoft.com/office/drawing/2014/main" id="{40BF7A4D-C267-45C4-D548-8DC548B871AD}"/>
                </a:ext>
              </a:extLst>
            </p:cNvPr>
            <p:cNvSpPr/>
            <p:nvPr/>
          </p:nvSpPr>
          <p:spPr>
            <a:xfrm>
              <a:off x="2145754" y="4323105"/>
              <a:ext cx="577850" cy="942340"/>
            </a:xfrm>
            <a:custGeom>
              <a:avLst/>
              <a:gdLst/>
              <a:ahLst/>
              <a:cxnLst/>
              <a:rect l="l" t="t" r="r" b="b"/>
              <a:pathLst>
                <a:path w="577850" h="942339">
                  <a:moveTo>
                    <a:pt x="577646" y="239445"/>
                  </a:moveTo>
                  <a:lnTo>
                    <a:pt x="564172" y="189141"/>
                  </a:lnTo>
                  <a:lnTo>
                    <a:pt x="519252" y="163144"/>
                  </a:lnTo>
                  <a:lnTo>
                    <a:pt x="385800" y="145669"/>
                  </a:lnTo>
                  <a:lnTo>
                    <a:pt x="472338" y="39103"/>
                  </a:lnTo>
                  <a:lnTo>
                    <a:pt x="218389" y="0"/>
                  </a:lnTo>
                  <a:lnTo>
                    <a:pt x="155740" y="406654"/>
                  </a:lnTo>
                  <a:lnTo>
                    <a:pt x="158191" y="409130"/>
                  </a:lnTo>
                  <a:lnTo>
                    <a:pt x="133134" y="414210"/>
                  </a:lnTo>
                  <a:lnTo>
                    <a:pt x="102654" y="434860"/>
                  </a:lnTo>
                  <a:lnTo>
                    <a:pt x="82105" y="465493"/>
                  </a:lnTo>
                  <a:lnTo>
                    <a:pt x="74574" y="502996"/>
                  </a:lnTo>
                  <a:lnTo>
                    <a:pt x="77089" y="524992"/>
                  </a:lnTo>
                  <a:lnTo>
                    <a:pt x="84251" y="545198"/>
                  </a:lnTo>
                  <a:lnTo>
                    <a:pt x="95504" y="563041"/>
                  </a:lnTo>
                  <a:lnTo>
                    <a:pt x="110248" y="577938"/>
                  </a:lnTo>
                  <a:lnTo>
                    <a:pt x="95872" y="577938"/>
                  </a:lnTo>
                  <a:lnTo>
                    <a:pt x="83439" y="580466"/>
                  </a:lnTo>
                  <a:lnTo>
                    <a:pt x="73279" y="587349"/>
                  </a:lnTo>
                  <a:lnTo>
                    <a:pt x="66433" y="597560"/>
                  </a:lnTo>
                  <a:lnTo>
                    <a:pt x="63919" y="610069"/>
                  </a:lnTo>
                  <a:lnTo>
                    <a:pt x="66433" y="622566"/>
                  </a:lnTo>
                  <a:lnTo>
                    <a:pt x="73279" y="632777"/>
                  </a:lnTo>
                  <a:lnTo>
                    <a:pt x="83439" y="639660"/>
                  </a:lnTo>
                  <a:lnTo>
                    <a:pt x="95872" y="642188"/>
                  </a:lnTo>
                  <a:lnTo>
                    <a:pt x="96621" y="642188"/>
                  </a:lnTo>
                  <a:lnTo>
                    <a:pt x="96621" y="663600"/>
                  </a:lnTo>
                  <a:lnTo>
                    <a:pt x="91986" y="699452"/>
                  </a:lnTo>
                  <a:lnTo>
                    <a:pt x="78867" y="731837"/>
                  </a:lnTo>
                  <a:lnTo>
                    <a:pt x="58458" y="759548"/>
                  </a:lnTo>
                  <a:lnTo>
                    <a:pt x="31953" y="781380"/>
                  </a:lnTo>
                  <a:lnTo>
                    <a:pt x="31953" y="834910"/>
                  </a:lnTo>
                  <a:lnTo>
                    <a:pt x="0" y="834910"/>
                  </a:lnTo>
                  <a:lnTo>
                    <a:pt x="0" y="941971"/>
                  </a:lnTo>
                  <a:lnTo>
                    <a:pt x="340906" y="941971"/>
                  </a:lnTo>
                  <a:lnTo>
                    <a:pt x="340906" y="834910"/>
                  </a:lnTo>
                  <a:lnTo>
                    <a:pt x="308940" y="834910"/>
                  </a:lnTo>
                  <a:lnTo>
                    <a:pt x="308940" y="781367"/>
                  </a:lnTo>
                  <a:lnTo>
                    <a:pt x="282448" y="759548"/>
                  </a:lnTo>
                  <a:lnTo>
                    <a:pt x="262039" y="731837"/>
                  </a:lnTo>
                  <a:lnTo>
                    <a:pt x="248920" y="699452"/>
                  </a:lnTo>
                  <a:lnTo>
                    <a:pt x="244284" y="663600"/>
                  </a:lnTo>
                  <a:lnTo>
                    <a:pt x="244284" y="642188"/>
                  </a:lnTo>
                  <a:lnTo>
                    <a:pt x="245021" y="642188"/>
                  </a:lnTo>
                  <a:lnTo>
                    <a:pt x="257467" y="639660"/>
                  </a:lnTo>
                  <a:lnTo>
                    <a:pt x="267627" y="632777"/>
                  </a:lnTo>
                  <a:lnTo>
                    <a:pt x="274472" y="622566"/>
                  </a:lnTo>
                  <a:lnTo>
                    <a:pt x="276974" y="610069"/>
                  </a:lnTo>
                  <a:lnTo>
                    <a:pt x="274472" y="597560"/>
                  </a:lnTo>
                  <a:lnTo>
                    <a:pt x="267627" y="587349"/>
                  </a:lnTo>
                  <a:lnTo>
                    <a:pt x="257467" y="580466"/>
                  </a:lnTo>
                  <a:lnTo>
                    <a:pt x="245021" y="577938"/>
                  </a:lnTo>
                  <a:lnTo>
                    <a:pt x="230657" y="577938"/>
                  </a:lnTo>
                  <a:lnTo>
                    <a:pt x="245402" y="563041"/>
                  </a:lnTo>
                  <a:lnTo>
                    <a:pt x="256654" y="545198"/>
                  </a:lnTo>
                  <a:lnTo>
                    <a:pt x="263817" y="524992"/>
                  </a:lnTo>
                  <a:lnTo>
                    <a:pt x="266331" y="502996"/>
                  </a:lnTo>
                  <a:lnTo>
                    <a:pt x="258800" y="465493"/>
                  </a:lnTo>
                  <a:lnTo>
                    <a:pt x="257429" y="463461"/>
                  </a:lnTo>
                  <a:lnTo>
                    <a:pt x="259778" y="463245"/>
                  </a:lnTo>
                  <a:lnTo>
                    <a:pt x="305117" y="423075"/>
                  </a:lnTo>
                  <a:lnTo>
                    <a:pt x="310070" y="397459"/>
                  </a:lnTo>
                  <a:lnTo>
                    <a:pt x="305117" y="371856"/>
                  </a:lnTo>
                  <a:lnTo>
                    <a:pt x="290233" y="349351"/>
                  </a:lnTo>
                  <a:lnTo>
                    <a:pt x="251777" y="310692"/>
                  </a:lnTo>
                  <a:lnTo>
                    <a:pt x="305701" y="244284"/>
                  </a:lnTo>
                  <a:lnTo>
                    <a:pt x="354901" y="278879"/>
                  </a:lnTo>
                  <a:lnTo>
                    <a:pt x="501738" y="298132"/>
                  </a:lnTo>
                  <a:lnTo>
                    <a:pt x="514654" y="298577"/>
                  </a:lnTo>
                  <a:lnTo>
                    <a:pt x="527062" y="296646"/>
                  </a:lnTo>
                  <a:lnTo>
                    <a:pt x="568159" y="266344"/>
                  </a:lnTo>
                  <a:lnTo>
                    <a:pt x="574255" y="253619"/>
                  </a:lnTo>
                  <a:lnTo>
                    <a:pt x="577646" y="239445"/>
                  </a:lnTo>
                  <a:close/>
                </a:path>
              </a:pathLst>
            </a:custGeom>
            <a:solidFill>
              <a:srgbClr val="01388A"/>
            </a:solidFill>
          </p:spPr>
          <p:txBody>
            <a:bodyPr wrap="square" lIns="0" tIns="0" rIns="0" bIns="0" rtlCol="0"/>
            <a:lstStyle/>
            <a:p>
              <a:endParaRPr sz="1632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bject 35">
              <a:extLst>
                <a:ext uri="{FF2B5EF4-FFF2-40B4-BE49-F238E27FC236}">
                  <a16:creationId xmlns:a16="http://schemas.microsoft.com/office/drawing/2014/main" id="{F252448B-1DF8-9C19-57F8-542BE36543AB}"/>
                </a:ext>
              </a:extLst>
            </p:cNvPr>
            <p:cNvSpPr/>
            <p:nvPr/>
          </p:nvSpPr>
          <p:spPr>
            <a:xfrm>
              <a:off x="2170495" y="3977109"/>
              <a:ext cx="727075" cy="831215"/>
            </a:xfrm>
            <a:custGeom>
              <a:avLst/>
              <a:gdLst/>
              <a:ahLst/>
              <a:cxnLst/>
              <a:rect l="l" t="t" r="r" b="b"/>
              <a:pathLst>
                <a:path w="727075" h="831214">
                  <a:moveTo>
                    <a:pt x="158240" y="830735"/>
                  </a:moveTo>
                  <a:lnTo>
                    <a:pt x="137067" y="826694"/>
                  </a:lnTo>
                  <a:lnTo>
                    <a:pt x="117653" y="815675"/>
                  </a:lnTo>
                  <a:lnTo>
                    <a:pt x="101257" y="796282"/>
                  </a:lnTo>
                  <a:lnTo>
                    <a:pt x="93269" y="773041"/>
                  </a:lnTo>
                  <a:lnTo>
                    <a:pt x="93991" y="748506"/>
                  </a:lnTo>
                  <a:lnTo>
                    <a:pt x="103724" y="725232"/>
                  </a:lnTo>
                  <a:lnTo>
                    <a:pt x="59421" y="680706"/>
                  </a:lnTo>
                  <a:lnTo>
                    <a:pt x="34733" y="650598"/>
                  </a:lnTo>
                  <a:lnTo>
                    <a:pt x="15564" y="614589"/>
                  </a:lnTo>
                  <a:lnTo>
                    <a:pt x="0" y="540974"/>
                  </a:lnTo>
                  <a:lnTo>
                    <a:pt x="2683" y="502762"/>
                  </a:lnTo>
                  <a:lnTo>
                    <a:pt x="42346" y="263628"/>
                  </a:lnTo>
                  <a:lnTo>
                    <a:pt x="57829" y="212776"/>
                  </a:lnTo>
                  <a:lnTo>
                    <a:pt x="85431" y="168192"/>
                  </a:lnTo>
                  <a:lnTo>
                    <a:pt x="123351" y="132077"/>
                  </a:lnTo>
                  <a:lnTo>
                    <a:pt x="169789" y="106630"/>
                  </a:lnTo>
                  <a:lnTo>
                    <a:pt x="445651" y="0"/>
                  </a:lnTo>
                  <a:lnTo>
                    <a:pt x="726735" y="282496"/>
                  </a:lnTo>
                  <a:lnTo>
                    <a:pt x="685736" y="355407"/>
                  </a:lnTo>
                  <a:lnTo>
                    <a:pt x="662665" y="388386"/>
                  </a:lnTo>
                  <a:lnTo>
                    <a:pt x="249563" y="402723"/>
                  </a:lnTo>
                  <a:lnTo>
                    <a:pt x="169663" y="599022"/>
                  </a:lnTo>
                  <a:lnTo>
                    <a:pt x="185668" y="615107"/>
                  </a:lnTo>
                  <a:lnTo>
                    <a:pt x="379018" y="615107"/>
                  </a:lnTo>
                  <a:lnTo>
                    <a:pt x="372971" y="619834"/>
                  </a:lnTo>
                  <a:lnTo>
                    <a:pt x="207604" y="811596"/>
                  </a:lnTo>
                  <a:lnTo>
                    <a:pt x="203443" y="815343"/>
                  </a:lnTo>
                  <a:lnTo>
                    <a:pt x="198976" y="818489"/>
                  </a:lnTo>
                  <a:lnTo>
                    <a:pt x="179451" y="827949"/>
                  </a:lnTo>
                  <a:lnTo>
                    <a:pt x="158240" y="830735"/>
                  </a:lnTo>
                  <a:close/>
                </a:path>
                <a:path w="727075" h="831214">
                  <a:moveTo>
                    <a:pt x="379018" y="615107"/>
                  </a:moveTo>
                  <a:lnTo>
                    <a:pt x="185668" y="615107"/>
                  </a:lnTo>
                  <a:lnTo>
                    <a:pt x="261140" y="513978"/>
                  </a:lnTo>
                  <a:lnTo>
                    <a:pt x="263240" y="511543"/>
                  </a:lnTo>
                  <a:lnTo>
                    <a:pt x="366829" y="407442"/>
                  </a:lnTo>
                  <a:lnTo>
                    <a:pt x="249563" y="402723"/>
                  </a:lnTo>
                  <a:lnTo>
                    <a:pt x="649051" y="402723"/>
                  </a:lnTo>
                  <a:lnTo>
                    <a:pt x="648852" y="402933"/>
                  </a:lnTo>
                  <a:lnTo>
                    <a:pt x="633583" y="416113"/>
                  </a:lnTo>
                  <a:lnTo>
                    <a:pt x="379018" y="615107"/>
                  </a:lnTo>
                  <a:close/>
                </a:path>
              </a:pathLst>
            </a:custGeom>
            <a:solidFill>
              <a:srgbClr val="008ECF"/>
            </a:solidFill>
          </p:spPr>
          <p:txBody>
            <a:bodyPr wrap="square" lIns="0" tIns="0" rIns="0" bIns="0" rtlCol="0"/>
            <a:lstStyle/>
            <a:p>
              <a:endParaRPr sz="1632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D78D03ED-E666-774D-A2FE-11C60D3141B3}"/>
                </a:ext>
              </a:extLst>
            </p:cNvPr>
            <p:cNvSpPr/>
            <p:nvPr/>
          </p:nvSpPr>
          <p:spPr>
            <a:xfrm>
              <a:off x="2624161" y="3763229"/>
              <a:ext cx="493395" cy="495934"/>
            </a:xfrm>
            <a:custGeom>
              <a:avLst/>
              <a:gdLst/>
              <a:ahLst/>
              <a:cxnLst/>
              <a:rect l="l" t="t" r="r" b="b"/>
              <a:pathLst>
                <a:path w="493394" h="495935">
                  <a:moveTo>
                    <a:pt x="338985" y="495545"/>
                  </a:moveTo>
                  <a:lnTo>
                    <a:pt x="0" y="154855"/>
                  </a:lnTo>
                  <a:lnTo>
                    <a:pt x="154081" y="0"/>
                  </a:lnTo>
                  <a:lnTo>
                    <a:pt x="493075" y="340689"/>
                  </a:lnTo>
                  <a:lnTo>
                    <a:pt x="338985" y="495545"/>
                  </a:lnTo>
                  <a:close/>
                </a:path>
              </a:pathLst>
            </a:custGeom>
            <a:solidFill>
              <a:srgbClr val="01388A"/>
            </a:solidFill>
          </p:spPr>
          <p:txBody>
            <a:bodyPr wrap="square" lIns="0" tIns="0" rIns="0" bIns="0" rtlCol="0"/>
            <a:lstStyle/>
            <a:p>
              <a:endParaRPr sz="1632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C35BD1-ABAA-7AD3-41A3-7A9DD0176D7E}"/>
              </a:ext>
            </a:extLst>
          </p:cNvPr>
          <p:cNvSpPr/>
          <p:nvPr/>
        </p:nvSpPr>
        <p:spPr>
          <a:xfrm>
            <a:off x="9092379" y="3240506"/>
            <a:ext cx="2291659" cy="25690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60">
            <a:extLst>
              <a:ext uri="{FF2B5EF4-FFF2-40B4-BE49-F238E27FC236}">
                <a16:creationId xmlns:a16="http://schemas.microsoft.com/office/drawing/2014/main" id="{3E024AF3-BBC5-B366-8539-5F493C1585A9}"/>
              </a:ext>
            </a:extLst>
          </p:cNvPr>
          <p:cNvSpPr txBox="1"/>
          <p:nvPr/>
        </p:nvSpPr>
        <p:spPr>
          <a:xfrm>
            <a:off x="9340311" y="3672352"/>
            <a:ext cx="1787054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/>
              <a:cs typeface="Arial" panose="020B0604020202020204" pitchFamily="34" charset="0"/>
            </a:endParaRPr>
          </a:p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Tx/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Tx/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  <a:p>
            <a:pPr marL="190500" indent="-178435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Tx/>
              <a:buChar char="•"/>
              <a:tabLst>
                <a:tab pos="191135" algn="l"/>
              </a:tabLs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497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169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462</cp:revision>
  <dcterms:created xsi:type="dcterms:W3CDTF">2019-08-01T09:05:01Z</dcterms:created>
  <dcterms:modified xsi:type="dcterms:W3CDTF">2023-02-27T07:03:48Z</dcterms:modified>
</cp:coreProperties>
</file>