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"/>
  </p:notesMasterIdLst>
  <p:sldIdLst>
    <p:sldId id="285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 Kolli" initials="KK" lastIdx="1" clrIdx="0">
    <p:extLst>
      <p:ext uri="{19B8F6BF-5375-455C-9EA6-DF929625EA0E}">
        <p15:presenceInfo xmlns:p15="http://schemas.microsoft.com/office/powerpoint/2012/main" userId="S-1-5-21-2878775436-645651437-4287245439-39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0EC"/>
    <a:srgbClr val="FCDCEA"/>
    <a:srgbClr val="E6E7E9"/>
    <a:srgbClr val="E6E7E8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5" autoAdjust="0"/>
    <p:restoredTop sz="93515" autoAdjust="0"/>
  </p:normalViewPr>
  <p:slideViewPr>
    <p:cSldViewPr snapToGrid="0">
      <p:cViewPr varScale="1">
        <p:scale>
          <a:sx n="56" d="100"/>
          <a:sy n="56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B15D4-1209-428E-8553-12278C6A62AF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E4105-E526-43E3-8992-DE2CDFEE2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5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6B767-8F13-40A5-A87E-879B636E56FF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0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D3AA-B9B2-02AE-2A9E-E02DCB32A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2DC9-B126-89FF-A51F-953EB3DA4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B82A6-C4C8-4A8F-A03E-9D2CEC5E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6B17B-75EC-0140-2D01-ACF5C1A1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7B0E8-D683-A3D8-4F48-039D650F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185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99E1-C702-07BB-B8D8-5084C6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307"/>
            <a:ext cx="10515600" cy="443198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18547-4B6B-FFC6-2787-9A5D78290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7301F-380D-7759-E822-6753BC63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CEBA-B602-2E94-5F4D-0C0F06E2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C9904-0B2E-8C81-7A47-A7C31CEC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AF9B-F6D2-3B68-BF2E-B3AD45C5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AAD32-68A8-EE2E-73C5-3F01B000F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D2BBB-78DE-4598-EFDA-7ACAC467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EEDC-4259-A9C4-6CE7-E46924FB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DC9D-CC21-6163-1F73-DB2855EC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9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3DB24-F162-9A46-2E20-51222406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AECE-FACC-E2DF-C71F-64ED51ECB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14457-674C-1F85-9C9C-70F9E21BA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87AE-959C-B7BC-3C75-76EC9CAC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4CC54-4199-9530-2363-DD893134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52233-9A8B-9E96-9850-47EA2AA4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8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2064B-8022-F810-B8EA-739ABCA1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76B4-65B5-4C32-6BF5-318483A4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9D47B-3524-3F61-A22C-CEB3DB0EE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69491-BA6F-293D-54E2-09EEB104C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DAD94-F015-C666-EF3E-42D6FB364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59EC55-9ABF-3987-4DA4-8C92BCAE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6A68F-7E36-0B24-4873-0958353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809D8-20FD-73DA-4E25-F8EAC47B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96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F777B-57D3-C823-BE81-D1622A39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06389-2F33-794F-C800-6CF66CA5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51940-993F-662D-B71C-0982D158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25397-A0F0-E4CE-DCE3-CCAB2837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1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E082F-907D-B22E-428B-7BB0F177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D4E771-B79C-C991-49C8-7E006435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B6E05-0EE9-4D28-C12A-9BF0B75D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8B75-59D8-B51D-2393-9F77043F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6F53-0D6F-AD10-3F6F-266B85672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966A-3B14-7570-48A7-A947B0F55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FFADA-A854-DB9B-E5A6-96127C69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5D50B-1A79-2061-85C4-8CD891C4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0D6E9-7CD9-1B76-016B-61F8CFAC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51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BA79-1E8E-C53C-48E9-C16812D0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5EB66-DA4A-43B7-C7F1-3F29E6FB9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EC753-962B-D7A7-CB28-D7C7BBA9F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C1E-A5CF-72BF-8A00-160AA12B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066E0-B49F-BF21-3D0C-8B0683A7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072A-0204-15BA-E82F-7A6FBA66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3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470C-64E1-FAEE-04B9-D025C8C8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66BC5-075F-7BD0-7191-66DC4066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58B63-98ED-43EE-4022-509FA3A9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DFBC3-47ED-EA0F-6224-330FB94A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2BFBB-B784-C690-F1F2-12DEA41C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01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A12AD-CD5C-05DC-CE7B-4F22BA6F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DA186-E3B1-1961-725F-E46547C1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F9BE9-2D05-7976-3BE3-8BAFB0E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9DA7-780B-8C87-406E-84B0B44F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34E61-2FDC-4202-1742-95E472F0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33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3443-8EF8-4AF6-90F5-63239D71D73B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1D58B-7DF0-4B58-8AEE-AE0316A549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1" y="305652"/>
            <a:ext cx="10934700" cy="40626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rgbClr val="0070C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8651" y="830263"/>
            <a:ext cx="10934700" cy="338554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19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7849C-7264-C059-F306-4E433998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607"/>
            <a:ext cx="10515600" cy="498598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BBB2-41EA-6DC5-E068-A56A91AB9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39217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6254C-56CE-551F-C0AC-7FD7FC67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B54F727-1A71-4367-8910-19CFFB1C1D30}" type="datetimeFigureOut">
              <a:rPr lang="en-IN" smtClean="0"/>
              <a:pPr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325A-7140-51CA-AE82-7CC76AA62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99A42-DCCD-1A29-0B15-DBB5D7DEF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5DAD69-71A1-4372-8C8F-2B57ACFE52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45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2DCEC59B-BA40-3C65-4E4A-725FF6650385}"/>
              </a:ext>
            </a:extLst>
          </p:cNvPr>
          <p:cNvSpPr/>
          <p:nvPr/>
        </p:nvSpPr>
        <p:spPr>
          <a:xfrm>
            <a:off x="672060" y="5112327"/>
            <a:ext cx="10932561" cy="112496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40A73E-0C02-96FF-8D17-C01DDE696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Lorem ipsum </a:t>
            </a:r>
            <a:r>
              <a:rPr lang="en-IN" dirty="0" err="1"/>
              <a:t>dolor</a:t>
            </a:r>
            <a:r>
              <a:rPr lang="en-IN" dirty="0"/>
              <a:t> sit amet, </a:t>
            </a:r>
            <a:r>
              <a:rPr lang="en-IN" dirty="0" err="1"/>
              <a:t>consectetur</a:t>
            </a:r>
            <a:endParaRPr lang="en-IN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20B864E-FD30-CC05-DA37-5CCF8E0325AB}"/>
              </a:ext>
            </a:extLst>
          </p:cNvPr>
          <p:cNvGrpSpPr/>
          <p:nvPr/>
        </p:nvGrpSpPr>
        <p:grpSpPr>
          <a:xfrm>
            <a:off x="1190075" y="2012625"/>
            <a:ext cx="650377" cy="650377"/>
            <a:chOff x="1190075" y="1911207"/>
            <a:chExt cx="650377" cy="650377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B3315AC-5BFA-95F3-3627-832679B80BF6}"/>
                </a:ext>
              </a:extLst>
            </p:cNvPr>
            <p:cNvSpPr/>
            <p:nvPr/>
          </p:nvSpPr>
          <p:spPr>
            <a:xfrm>
              <a:off x="1190075" y="1911207"/>
              <a:ext cx="650377" cy="65037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748A273-D948-A03D-C24A-4E13BAB164B5}"/>
                </a:ext>
              </a:extLst>
            </p:cNvPr>
            <p:cNvSpPr/>
            <p:nvPr/>
          </p:nvSpPr>
          <p:spPr>
            <a:xfrm>
              <a:off x="1278763" y="1999895"/>
              <a:ext cx="473001" cy="473001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177800" dist="101600" dir="8100000" algn="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46FC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0" lang="en-IN" b="1" i="0" u="none" strike="noStrike" kern="1200" cap="none" spc="0" normalizeH="0" baseline="0" noProof="0" dirty="0">
                <a:ln>
                  <a:noFill/>
                </a:ln>
                <a:solidFill>
                  <a:srgbClr val="146FC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09F16D5-DDCD-189F-F0A6-1266FAAD9C0F}"/>
              </a:ext>
            </a:extLst>
          </p:cNvPr>
          <p:cNvSpPr txBox="1"/>
          <p:nvPr/>
        </p:nvSpPr>
        <p:spPr>
          <a:xfrm>
            <a:off x="672060" y="3635795"/>
            <a:ext cx="1644418" cy="11849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2065" marR="0" lvl="0" fontAlgn="base">
              <a:spcBef>
                <a:spcPts val="600"/>
              </a:spcBef>
              <a:spcAft>
                <a:spcPts val="200"/>
              </a:spcAft>
              <a:buClr>
                <a:srgbClr val="146FC1"/>
              </a:buClr>
              <a:buSzTx/>
              <a:tabLst>
                <a:tab pos="178435" algn="l"/>
              </a:tabLst>
              <a:defRPr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93F88D-14B8-0612-6CCC-075EC50D8E0F}"/>
              </a:ext>
            </a:extLst>
          </p:cNvPr>
          <p:cNvSpPr txBox="1"/>
          <p:nvPr/>
        </p:nvSpPr>
        <p:spPr>
          <a:xfrm>
            <a:off x="658811" y="2705580"/>
            <a:ext cx="1906989" cy="757082"/>
          </a:xfrm>
          <a:prstGeom prst="homePlate">
            <a:avLst>
              <a:gd name="adj" fmla="val 31732"/>
            </a:avLst>
          </a:prstGeom>
          <a:solidFill>
            <a:srgbClr val="146FC1"/>
          </a:solidFill>
          <a:ln>
            <a:noFill/>
          </a:ln>
        </p:spPr>
        <p:txBody>
          <a:bodyPr wrap="square" lIns="72000" tIns="36000" rIns="7200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ipsum dolor sit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249B5A-8FB7-F2A2-D614-409489909250}"/>
              </a:ext>
            </a:extLst>
          </p:cNvPr>
          <p:cNvSpPr txBox="1"/>
          <p:nvPr/>
        </p:nvSpPr>
        <p:spPr>
          <a:xfrm>
            <a:off x="2466576" y="2705580"/>
            <a:ext cx="1906989" cy="757082"/>
          </a:xfrm>
          <a:prstGeom prst="chevron">
            <a:avLst>
              <a:gd name="adj" fmla="val 31732"/>
            </a:avLst>
          </a:prstGeom>
          <a:solidFill>
            <a:srgbClr val="01388A"/>
          </a:solidFill>
          <a:ln>
            <a:noFill/>
          </a:ln>
        </p:spPr>
        <p:txBody>
          <a:bodyPr wrap="square" lIns="72000" tIns="36000" rIns="7200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ipsum dolor sit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5BAA0F-D5D5-E5E0-9FCC-AA0534A88D0F}"/>
              </a:ext>
            </a:extLst>
          </p:cNvPr>
          <p:cNvSpPr txBox="1"/>
          <p:nvPr/>
        </p:nvSpPr>
        <p:spPr>
          <a:xfrm>
            <a:off x="4274341" y="2705580"/>
            <a:ext cx="1906989" cy="757082"/>
          </a:xfrm>
          <a:prstGeom prst="chevron">
            <a:avLst>
              <a:gd name="adj" fmla="val 31732"/>
            </a:avLst>
          </a:prstGeom>
          <a:solidFill>
            <a:srgbClr val="146FC1"/>
          </a:solidFill>
          <a:ln>
            <a:noFill/>
          </a:ln>
        </p:spPr>
        <p:txBody>
          <a:bodyPr wrap="square" lIns="72000" tIns="36000" rIns="7200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ipsum dolor sit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6DAED8-AA13-C236-32F2-CF6DC1923C52}"/>
              </a:ext>
            </a:extLst>
          </p:cNvPr>
          <p:cNvSpPr txBox="1"/>
          <p:nvPr/>
        </p:nvSpPr>
        <p:spPr>
          <a:xfrm>
            <a:off x="6082106" y="2705580"/>
            <a:ext cx="1906989" cy="757082"/>
          </a:xfrm>
          <a:prstGeom prst="chevron">
            <a:avLst>
              <a:gd name="adj" fmla="val 31732"/>
            </a:avLst>
          </a:prstGeom>
          <a:solidFill>
            <a:srgbClr val="01388A"/>
          </a:solidFill>
          <a:ln>
            <a:noFill/>
          </a:ln>
        </p:spPr>
        <p:txBody>
          <a:bodyPr wrap="square" lIns="72000" tIns="36000" rIns="7200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ipsum dolor sit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080230-0782-F74F-34CA-547D7C9CDCEE}"/>
              </a:ext>
            </a:extLst>
          </p:cNvPr>
          <p:cNvSpPr txBox="1"/>
          <p:nvPr/>
        </p:nvSpPr>
        <p:spPr>
          <a:xfrm>
            <a:off x="7889871" y="2705580"/>
            <a:ext cx="1906989" cy="757082"/>
          </a:xfrm>
          <a:prstGeom prst="chevron">
            <a:avLst>
              <a:gd name="adj" fmla="val 31732"/>
            </a:avLst>
          </a:prstGeom>
          <a:solidFill>
            <a:srgbClr val="146FC1"/>
          </a:solidFill>
          <a:ln>
            <a:noFill/>
          </a:ln>
        </p:spPr>
        <p:txBody>
          <a:bodyPr wrap="square" lIns="72000" tIns="36000" rIns="7200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ipsum dolor sit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5E469F-99A3-6124-9B00-05CC73908B58}"/>
              </a:ext>
            </a:extLst>
          </p:cNvPr>
          <p:cNvSpPr txBox="1"/>
          <p:nvPr/>
        </p:nvSpPr>
        <p:spPr>
          <a:xfrm>
            <a:off x="9697635" y="2705580"/>
            <a:ext cx="1906989" cy="757082"/>
          </a:xfrm>
          <a:prstGeom prst="chevron">
            <a:avLst>
              <a:gd name="adj" fmla="val 31732"/>
            </a:avLst>
          </a:prstGeom>
          <a:solidFill>
            <a:srgbClr val="01388A"/>
          </a:solidFill>
          <a:ln>
            <a:noFill/>
          </a:ln>
        </p:spPr>
        <p:txBody>
          <a:bodyPr wrap="square" lIns="72000" tIns="36000" rIns="7200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ipsum dolor sit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B2706E2-5509-BEFE-1C2D-49A6EE881018}"/>
              </a:ext>
            </a:extLst>
          </p:cNvPr>
          <p:cNvGrpSpPr/>
          <p:nvPr/>
        </p:nvGrpSpPr>
        <p:grpSpPr>
          <a:xfrm>
            <a:off x="3094881" y="2012625"/>
            <a:ext cx="650377" cy="650377"/>
            <a:chOff x="1190075" y="1911207"/>
            <a:chExt cx="650377" cy="65037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D857361-B5B6-B39A-A928-1159FBEE1CF6}"/>
                </a:ext>
              </a:extLst>
            </p:cNvPr>
            <p:cNvSpPr/>
            <p:nvPr/>
          </p:nvSpPr>
          <p:spPr>
            <a:xfrm>
              <a:off x="1190075" y="1911207"/>
              <a:ext cx="650377" cy="65037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22C0AB9-A1DF-4E94-2DE3-ADEA4A89E54E}"/>
                </a:ext>
              </a:extLst>
            </p:cNvPr>
            <p:cNvSpPr/>
            <p:nvPr/>
          </p:nvSpPr>
          <p:spPr>
            <a:xfrm>
              <a:off x="1278763" y="1999895"/>
              <a:ext cx="473001" cy="473001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177800" dist="101600" dir="8100000" algn="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46FC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0" lang="en-IN" b="1" i="0" u="none" strike="noStrike" kern="1200" cap="none" spc="0" normalizeH="0" baseline="0" noProof="0" dirty="0">
                <a:ln>
                  <a:noFill/>
                </a:ln>
                <a:solidFill>
                  <a:srgbClr val="146FC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663ABC0-1B9D-5DB5-2124-3486FBBE6E37}"/>
              </a:ext>
            </a:extLst>
          </p:cNvPr>
          <p:cNvGrpSpPr/>
          <p:nvPr/>
        </p:nvGrpSpPr>
        <p:grpSpPr>
          <a:xfrm>
            <a:off x="4902646" y="2012625"/>
            <a:ext cx="650377" cy="650377"/>
            <a:chOff x="1190075" y="1911207"/>
            <a:chExt cx="650377" cy="650377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7199779-B02E-45EC-E109-83B975EFDAAC}"/>
                </a:ext>
              </a:extLst>
            </p:cNvPr>
            <p:cNvSpPr/>
            <p:nvPr/>
          </p:nvSpPr>
          <p:spPr>
            <a:xfrm>
              <a:off x="1190075" y="1911207"/>
              <a:ext cx="650377" cy="65037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3DABCA1-7177-14A9-519E-70B8883C4487}"/>
                </a:ext>
              </a:extLst>
            </p:cNvPr>
            <p:cNvSpPr/>
            <p:nvPr/>
          </p:nvSpPr>
          <p:spPr>
            <a:xfrm>
              <a:off x="1278763" y="1999895"/>
              <a:ext cx="473001" cy="473001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177800" dist="101600" dir="8100000" algn="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46FC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kumimoji="0" lang="en-IN" b="1" i="0" u="none" strike="noStrike" kern="1200" cap="none" spc="0" normalizeH="0" baseline="0" noProof="0" dirty="0">
                <a:ln>
                  <a:noFill/>
                </a:ln>
                <a:solidFill>
                  <a:srgbClr val="146FC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A838787-A6A1-2934-8C3C-074C63A14CC1}"/>
              </a:ext>
            </a:extLst>
          </p:cNvPr>
          <p:cNvGrpSpPr/>
          <p:nvPr/>
        </p:nvGrpSpPr>
        <p:grpSpPr>
          <a:xfrm>
            <a:off x="6710410" y="2012625"/>
            <a:ext cx="650377" cy="650377"/>
            <a:chOff x="1190075" y="1911207"/>
            <a:chExt cx="650377" cy="650377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0F65ED0-BC99-B8EB-CA86-D8B857BD1185}"/>
                </a:ext>
              </a:extLst>
            </p:cNvPr>
            <p:cNvSpPr/>
            <p:nvPr/>
          </p:nvSpPr>
          <p:spPr>
            <a:xfrm>
              <a:off x="1190075" y="1911207"/>
              <a:ext cx="650377" cy="65037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3491B3C-E51D-3F68-4BFF-4C64F58A7B2D}"/>
                </a:ext>
              </a:extLst>
            </p:cNvPr>
            <p:cNvSpPr/>
            <p:nvPr/>
          </p:nvSpPr>
          <p:spPr>
            <a:xfrm>
              <a:off x="1278763" y="1999895"/>
              <a:ext cx="473001" cy="473001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177800" dist="101600" dir="8100000" algn="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46FC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kumimoji="0" lang="en-IN" b="1" i="0" u="none" strike="noStrike" kern="1200" cap="none" spc="0" normalizeH="0" baseline="0" noProof="0" dirty="0">
                <a:ln>
                  <a:noFill/>
                </a:ln>
                <a:solidFill>
                  <a:srgbClr val="146FC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CCAE06E-FCC9-92DA-9932-3D1CE0E15A9D}"/>
              </a:ext>
            </a:extLst>
          </p:cNvPr>
          <p:cNvGrpSpPr/>
          <p:nvPr/>
        </p:nvGrpSpPr>
        <p:grpSpPr>
          <a:xfrm>
            <a:off x="8518175" y="2012625"/>
            <a:ext cx="650377" cy="650377"/>
            <a:chOff x="1190075" y="1911207"/>
            <a:chExt cx="650377" cy="650377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9EC5A71-C012-C73E-F47A-A699B19B87BE}"/>
                </a:ext>
              </a:extLst>
            </p:cNvPr>
            <p:cNvSpPr/>
            <p:nvPr/>
          </p:nvSpPr>
          <p:spPr>
            <a:xfrm>
              <a:off x="1190075" y="1911207"/>
              <a:ext cx="650377" cy="65037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049526A-3511-8E9B-7DAB-AB0AC6DCBC0F}"/>
                </a:ext>
              </a:extLst>
            </p:cNvPr>
            <p:cNvSpPr/>
            <p:nvPr/>
          </p:nvSpPr>
          <p:spPr>
            <a:xfrm>
              <a:off x="1278763" y="1999895"/>
              <a:ext cx="473001" cy="473001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177800" dist="101600" dir="8100000" algn="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46FC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kumimoji="0" lang="en-IN" b="1" i="0" u="none" strike="noStrike" kern="1200" cap="none" spc="0" normalizeH="0" baseline="0" noProof="0" dirty="0">
                <a:ln>
                  <a:noFill/>
                </a:ln>
                <a:solidFill>
                  <a:srgbClr val="146FC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EF38053-56CD-B625-3714-18D058010F68}"/>
              </a:ext>
            </a:extLst>
          </p:cNvPr>
          <p:cNvGrpSpPr/>
          <p:nvPr/>
        </p:nvGrpSpPr>
        <p:grpSpPr>
          <a:xfrm>
            <a:off x="10325941" y="2012625"/>
            <a:ext cx="650377" cy="650377"/>
            <a:chOff x="1190075" y="1911207"/>
            <a:chExt cx="650377" cy="650377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25ED393-3D7E-D2CD-6347-8980B2F9850F}"/>
                </a:ext>
              </a:extLst>
            </p:cNvPr>
            <p:cNvSpPr/>
            <p:nvPr/>
          </p:nvSpPr>
          <p:spPr>
            <a:xfrm>
              <a:off x="1190075" y="1911207"/>
              <a:ext cx="650377" cy="65037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E487B8F-A273-A68B-EE86-D736090076BE}"/>
                </a:ext>
              </a:extLst>
            </p:cNvPr>
            <p:cNvSpPr/>
            <p:nvPr/>
          </p:nvSpPr>
          <p:spPr>
            <a:xfrm>
              <a:off x="1278763" y="1999895"/>
              <a:ext cx="473001" cy="473001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177800" dist="101600" dir="8100000" algn="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46FC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kumimoji="0" lang="en-IN" b="1" i="0" u="none" strike="noStrike" kern="1200" cap="none" spc="0" normalizeH="0" baseline="0" noProof="0" dirty="0">
                <a:ln>
                  <a:noFill/>
                </a:ln>
                <a:solidFill>
                  <a:srgbClr val="146FC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599DA6D-1FE1-32F3-5130-1AD0EDDDCCCB}"/>
              </a:ext>
            </a:extLst>
          </p:cNvPr>
          <p:cNvGrpSpPr/>
          <p:nvPr/>
        </p:nvGrpSpPr>
        <p:grpSpPr>
          <a:xfrm>
            <a:off x="2414588" y="3535681"/>
            <a:ext cx="7231060" cy="1432559"/>
            <a:chOff x="2414588" y="3515360"/>
            <a:chExt cx="7231060" cy="2431865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4856F92-970F-8160-1078-DE4098D18613}"/>
                </a:ext>
              </a:extLst>
            </p:cNvPr>
            <p:cNvCxnSpPr>
              <a:cxnSpLocks/>
            </p:cNvCxnSpPr>
            <p:nvPr/>
          </p:nvCxnSpPr>
          <p:spPr>
            <a:xfrm>
              <a:off x="2414588" y="3515360"/>
              <a:ext cx="0" cy="243186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67AC367-EAC3-D939-2521-7850524824A0}"/>
                </a:ext>
              </a:extLst>
            </p:cNvPr>
            <p:cNvCxnSpPr>
              <a:cxnSpLocks/>
            </p:cNvCxnSpPr>
            <p:nvPr/>
          </p:nvCxnSpPr>
          <p:spPr>
            <a:xfrm>
              <a:off x="4222353" y="3515360"/>
              <a:ext cx="0" cy="243186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DB98C17-8349-6336-7DB2-DEBFEB02CA5F}"/>
                </a:ext>
              </a:extLst>
            </p:cNvPr>
            <p:cNvCxnSpPr>
              <a:cxnSpLocks/>
            </p:cNvCxnSpPr>
            <p:nvPr/>
          </p:nvCxnSpPr>
          <p:spPr>
            <a:xfrm>
              <a:off x="6030118" y="3515360"/>
              <a:ext cx="0" cy="243186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A111154-8249-D6B5-22ED-F062B22D27E0}"/>
                </a:ext>
              </a:extLst>
            </p:cNvPr>
            <p:cNvCxnSpPr>
              <a:cxnSpLocks/>
            </p:cNvCxnSpPr>
            <p:nvPr/>
          </p:nvCxnSpPr>
          <p:spPr>
            <a:xfrm>
              <a:off x="7837883" y="3515360"/>
              <a:ext cx="0" cy="243186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630B13A-4C48-B91E-5406-3BCA2AE06CD7}"/>
                </a:ext>
              </a:extLst>
            </p:cNvPr>
            <p:cNvCxnSpPr>
              <a:cxnSpLocks/>
            </p:cNvCxnSpPr>
            <p:nvPr/>
          </p:nvCxnSpPr>
          <p:spPr>
            <a:xfrm>
              <a:off x="9645648" y="3515360"/>
              <a:ext cx="0" cy="243186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DCD72658-C611-52F9-CDE7-A71071780863}"/>
              </a:ext>
            </a:extLst>
          </p:cNvPr>
          <p:cNvSpPr txBox="1"/>
          <p:nvPr/>
        </p:nvSpPr>
        <p:spPr>
          <a:xfrm>
            <a:off x="2512699" y="3635795"/>
            <a:ext cx="164441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3515" indent="-171450" fontAlgn="base">
              <a:spcBef>
                <a:spcPts val="600"/>
              </a:spcBef>
              <a:spcAft>
                <a:spcPts val="200"/>
              </a:spcAft>
              <a:buClr>
                <a:srgbClr val="146FC1"/>
              </a:buClr>
              <a:buFont typeface="Arial" panose="020B0604020202020204" pitchFamily="34" charset="0"/>
              <a:buChar char="•"/>
              <a:tabLst>
                <a:tab pos="178435" algn="l"/>
              </a:tabLst>
              <a:defRPr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B358898-10EF-1A31-22BB-FDC8FC2B5724}"/>
              </a:ext>
            </a:extLst>
          </p:cNvPr>
          <p:cNvSpPr txBox="1"/>
          <p:nvPr/>
        </p:nvSpPr>
        <p:spPr>
          <a:xfrm>
            <a:off x="4304027" y="3635795"/>
            <a:ext cx="164441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3515" indent="-171450" fontAlgn="base">
              <a:spcBef>
                <a:spcPts val="600"/>
              </a:spcBef>
              <a:spcAft>
                <a:spcPts val="200"/>
              </a:spcAft>
              <a:buClr>
                <a:srgbClr val="146FC1"/>
              </a:buClr>
              <a:buFont typeface="Arial" panose="020B0604020202020204" pitchFamily="34" charset="0"/>
              <a:buChar char="•"/>
              <a:tabLst>
                <a:tab pos="178435" algn="l"/>
              </a:tabLst>
              <a:defRPr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ED65D0F-9514-3CE3-B448-50F9A834842E}"/>
              </a:ext>
            </a:extLst>
          </p:cNvPr>
          <p:cNvSpPr txBox="1"/>
          <p:nvPr/>
        </p:nvSpPr>
        <p:spPr>
          <a:xfrm>
            <a:off x="6082106" y="3635795"/>
            <a:ext cx="164441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3515" indent="-171450" fontAlgn="base">
              <a:spcBef>
                <a:spcPts val="600"/>
              </a:spcBef>
              <a:spcAft>
                <a:spcPts val="200"/>
              </a:spcAft>
              <a:buClr>
                <a:srgbClr val="146FC1"/>
              </a:buClr>
              <a:buFont typeface="Arial" panose="020B0604020202020204" pitchFamily="34" charset="0"/>
              <a:buChar char="•"/>
              <a:tabLst>
                <a:tab pos="178435" algn="l"/>
              </a:tabLst>
              <a:defRPr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ABE538C-E1FD-24E6-4025-F2B4AA3F5F01}"/>
              </a:ext>
            </a:extLst>
          </p:cNvPr>
          <p:cNvSpPr txBox="1"/>
          <p:nvPr/>
        </p:nvSpPr>
        <p:spPr>
          <a:xfrm>
            <a:off x="7889871" y="3635795"/>
            <a:ext cx="164441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3515" indent="-171450" fontAlgn="base">
              <a:spcBef>
                <a:spcPts val="600"/>
              </a:spcBef>
              <a:spcAft>
                <a:spcPts val="200"/>
              </a:spcAft>
              <a:buClr>
                <a:srgbClr val="146FC1"/>
              </a:buClr>
              <a:buFont typeface="Arial" panose="020B0604020202020204" pitchFamily="34" charset="0"/>
              <a:buChar char="•"/>
              <a:tabLst>
                <a:tab pos="178435" algn="l"/>
              </a:tabLst>
              <a:defRPr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3E8FE65-7FB9-6C9B-CAAD-12911375BBC8}"/>
              </a:ext>
            </a:extLst>
          </p:cNvPr>
          <p:cNvSpPr txBox="1"/>
          <p:nvPr/>
        </p:nvSpPr>
        <p:spPr>
          <a:xfrm>
            <a:off x="9697635" y="3635795"/>
            <a:ext cx="164441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3515" indent="-171450" fontAlgn="base">
              <a:spcBef>
                <a:spcPts val="600"/>
              </a:spcBef>
              <a:spcAft>
                <a:spcPts val="200"/>
              </a:spcAft>
              <a:buClr>
                <a:srgbClr val="146FC1"/>
              </a:buClr>
              <a:buFont typeface="Arial" panose="020B0604020202020204" pitchFamily="34" charset="0"/>
              <a:buChar char="•"/>
              <a:tabLst>
                <a:tab pos="178435" algn="l"/>
              </a:tabLst>
              <a:defRPr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0E9948B7-99DA-13EA-FAA8-FB32E5D244E2}"/>
              </a:ext>
            </a:extLst>
          </p:cNvPr>
          <p:cNvSpPr txBox="1">
            <a:spLocks/>
          </p:cNvSpPr>
          <p:nvPr/>
        </p:nvSpPr>
        <p:spPr>
          <a:xfrm>
            <a:off x="838200" y="1515848"/>
            <a:ext cx="10515600" cy="276999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IN" sz="2000" b="0" dirty="0"/>
              <a:t>Lorem ipsum </a:t>
            </a:r>
            <a:r>
              <a:rPr lang="en-IN" sz="2000" b="0" dirty="0" err="1"/>
              <a:t>dolor</a:t>
            </a:r>
            <a:r>
              <a:rPr lang="en-IN" sz="2000" b="0" dirty="0"/>
              <a:t> sit amet, </a:t>
            </a:r>
            <a:r>
              <a:rPr lang="en-IN" sz="2000" b="0" dirty="0" err="1"/>
              <a:t>consectetur</a:t>
            </a:r>
            <a:r>
              <a:rPr lang="en-IN" sz="2000" b="0" dirty="0"/>
              <a:t> </a:t>
            </a:r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amet, </a:t>
            </a:r>
            <a:r>
              <a:rPr lang="en-IN" sz="2000" dirty="0" err="1"/>
              <a:t>consectetur</a:t>
            </a:r>
            <a:endParaRPr lang="en-IN" sz="2000" b="0" dirty="0"/>
          </a:p>
        </p:txBody>
      </p:sp>
    </p:spTree>
    <p:extLst>
      <p:ext uri="{BB962C8B-B14F-4D97-AF65-F5344CB8AC3E}">
        <p14:creationId xmlns:p14="http://schemas.microsoft.com/office/powerpoint/2010/main" val="15536165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4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238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Lorem ipsum dolor sit amet, consectetur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G08/G26/G28 Activities</dc:title>
  <dc:creator>Ash</dc:creator>
  <cp:lastModifiedBy>Ashwin Kumar</cp:lastModifiedBy>
  <cp:revision>463</cp:revision>
  <dcterms:created xsi:type="dcterms:W3CDTF">2019-08-01T09:05:01Z</dcterms:created>
  <dcterms:modified xsi:type="dcterms:W3CDTF">2023-02-27T07:04:03Z</dcterms:modified>
</cp:coreProperties>
</file>