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"/>
  </p:notesMasterIdLst>
  <p:sldIdLst>
    <p:sldId id="2147308588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 Kolli" initials="KK" lastIdx="1" clrIdx="0">
    <p:extLst>
      <p:ext uri="{19B8F6BF-5375-455C-9EA6-DF929625EA0E}">
        <p15:presenceInfo xmlns:p15="http://schemas.microsoft.com/office/powerpoint/2012/main" userId="S-1-5-21-2878775436-645651437-4287245439-39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0EC"/>
    <a:srgbClr val="FCDCEA"/>
    <a:srgbClr val="E6E7E9"/>
    <a:srgbClr val="E6E7E8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5" autoAdjust="0"/>
    <p:restoredTop sz="93515" autoAdjust="0"/>
  </p:normalViewPr>
  <p:slideViewPr>
    <p:cSldViewPr snapToGrid="0">
      <p:cViewPr varScale="1">
        <p:scale>
          <a:sx n="56" d="100"/>
          <a:sy n="56" d="100"/>
        </p:scale>
        <p:origin x="5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tags" Target="tags/tag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B15D4-1209-428E-8553-12278C6A62AF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E4105-E526-43E3-8992-DE2CDFEE2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75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D3AA-B9B2-02AE-2A9E-E02DCB32A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F2DC9-B126-89FF-A51F-953EB3DA4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B82A6-C4C8-4A8F-A03E-9D2CEC5E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6B17B-75EC-0140-2D01-ACF5C1A17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7B0E8-D683-A3D8-4F48-039D650F2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1854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C99E1-C702-07BB-B8D8-5084C6FB4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307"/>
            <a:ext cx="10515600" cy="443198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18547-4B6B-FFC6-2787-9A5D78290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7301F-380D-7759-E822-6753BC630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CEBA-B602-2E94-5F4D-0C0F06E26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C9904-0B2E-8C81-7A47-A7C31CECD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43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7AF9B-F6D2-3B68-BF2E-B3AD45C5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AAD32-68A8-EE2E-73C5-3F01B000F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D2BBB-78DE-4598-EFDA-7ACAC467A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5EEDC-4259-A9C4-6CE7-E46924FBB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2DC9D-CC21-6163-1F73-DB2855EC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092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3DB24-F162-9A46-2E20-51222406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3AECE-FACC-E2DF-C71F-64ED51ECB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14457-674C-1F85-9C9C-70F9E21BA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87AE-959C-B7BC-3C75-76EC9CAC6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4CC54-4199-9530-2363-DD8931345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52233-9A8B-9E96-9850-47EA2AA43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781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2064B-8022-F810-B8EA-739ABCA1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876B4-65B5-4C32-6BF5-318483A45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9D47B-3524-3F61-A22C-CEB3DB0EE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F69491-BA6F-293D-54E2-09EEB104C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7DAD94-F015-C666-EF3E-42D6FB3645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59EC55-9ABF-3987-4DA4-8C92BCAE4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D6A68F-7E36-0B24-4873-09583534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4809D8-20FD-73DA-4E25-F8EAC47B6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996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F777B-57D3-C823-BE81-D1622A394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06389-2F33-794F-C800-6CF66CA5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51940-993F-662D-B71C-0982D158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25397-A0F0-E4CE-DCE3-CCAB2837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01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FE082F-907D-B22E-428B-7BB0F177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D4E771-B79C-C991-49C8-7E0064351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B6E05-0EE9-4D28-C12A-9BF0B75D6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35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F8B75-59D8-B51D-2393-9F77043FB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46F53-0D6F-AD10-3F6F-266B85672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F966A-3B14-7570-48A7-A947B0F55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FFADA-A854-DB9B-E5A6-96127C69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5D50B-1A79-2061-85C4-8CD891C44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70D6E9-7CD9-1B76-016B-61F8CFAC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451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BA79-1E8E-C53C-48E9-C16812D0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25EB66-DA4A-43B7-C7F1-3F29E6FB9E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EC753-962B-D7A7-CB28-D7C7BBA9F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C1E-A5CF-72BF-8A00-160AA12B5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066E0-B49F-BF21-3D0C-8B0683A76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3072A-0204-15BA-E82F-7A6FBA66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53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6470C-64E1-FAEE-04B9-D025C8C81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66BC5-075F-7BD0-7191-66DC40663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58B63-98ED-43EE-4022-509FA3A9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DFBC3-47ED-EA0F-6224-330FB94A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2BFBB-B784-C690-F1F2-12DEA41CC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0014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A12AD-CD5C-05DC-CE7B-4F22BA6F60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DA186-E3B1-1961-725F-E46547C12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F9BE9-2D05-7976-3BE3-8BAFB0E4C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69DA7-780B-8C87-406E-84B0B44F1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34E61-2FDC-4202-1742-95E472F00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4330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3443-8EF8-4AF6-90F5-63239D71D73B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1D58B-7DF0-4B58-8AEE-AE0316A549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8651" y="305652"/>
            <a:ext cx="10934700" cy="406265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rgbClr val="0070C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28651" y="830263"/>
            <a:ext cx="10934700" cy="338554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7192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able TOOL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1 "/>
          <p:cNvSpPr>
            <a:spLocks noGrp="1"/>
          </p:cNvSpPr>
          <p:nvPr>
            <p:ph type="tbl" sz="quarter" idx="10" hasCustomPrompt="1"/>
          </p:nvPr>
        </p:nvSpPr>
        <p:spPr bwMode="gray">
          <a:xfrm>
            <a:off x="284396" y="1656000"/>
            <a:ext cx="11613600" cy="41449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[Table]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[Title]</a:t>
            </a:r>
          </a:p>
        </p:txBody>
      </p:sp>
      <p:sp>
        <p:nvSpPr>
          <p:cNvPr id="13" name="Subtitle 2 (JU-Free)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284160" y="923536"/>
            <a:ext cx="11612640" cy="411840"/>
          </a:xfr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buNone/>
              <a:defRPr sz="2000" b="0" cap="none" baseline="0">
                <a:latin typeface="+mj-lt"/>
              </a:defRPr>
            </a:lvl1pPr>
            <a:lvl2pPr marL="0" indent="0">
              <a:lnSpc>
                <a:spcPct val="100000"/>
              </a:lnSpc>
              <a:buNone/>
              <a:defRPr sz="2100" b="0"/>
            </a:lvl2pPr>
            <a:lvl3pPr marL="0" indent="0">
              <a:lnSpc>
                <a:spcPct val="100000"/>
              </a:lnSpc>
              <a:buNone/>
              <a:defRPr sz="2100" b="0"/>
            </a:lvl3pPr>
            <a:lvl4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4pPr>
            <a:lvl5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5pPr>
            <a:lvl6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6pPr>
            <a:lvl7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7pPr>
            <a:lvl8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8pPr>
            <a:lvl9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9pPr>
          </a:lstStyle>
          <a:p>
            <a:pPr lvl="0"/>
            <a:r>
              <a:rPr lang="en-GB"/>
              <a:t>[Subtitle]</a:t>
            </a:r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5"/>
          </p:nvPr>
        </p:nvSpPr>
        <p:spPr>
          <a:xfrm>
            <a:off x="3744000" y="6504000"/>
            <a:ext cx="4718400" cy="110400"/>
          </a:xfrm>
          <a:prstGeom prst="rect">
            <a:avLst/>
          </a:prstGeom>
        </p:spPr>
        <p:txBody>
          <a:bodyPr/>
          <a:lstStyle/>
          <a:p>
            <a:r>
              <a:rPr lang="en-US" noProof="1"/>
              <a:t>Author | Unit | Sub-unit | Team | Confidentiality | © ANZ Worldline Payment Solutions</a:t>
            </a:r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3116894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57849C-7264-C059-F306-4E4339989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8607"/>
            <a:ext cx="10515600" cy="498598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3BBB2-41EA-6DC5-E068-A56A91AB9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39217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6254C-56CE-551F-C0AC-7FD7FC67A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B54F727-1A71-4367-8910-19CFFB1C1D30}" type="datetimeFigureOut">
              <a:rPr lang="en-IN" smtClean="0"/>
              <a:pPr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3325A-7140-51CA-AE82-7CC76AA62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99A42-DCCD-1A29-0B15-DBB5D7DEF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5DAD69-71A1-4372-8C8F-2B57ACFE52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745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8" r:id="rId12"/>
    <p:sldLayoutId id="214748369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6">
            <a:extLst>
              <a:ext uri="{FF2B5EF4-FFF2-40B4-BE49-F238E27FC236}">
                <a16:creationId xmlns:a16="http://schemas.microsoft.com/office/drawing/2014/main" id="{CB151878-02C5-AC77-D653-D86E50BC1E0E}"/>
              </a:ext>
            </a:extLst>
          </p:cNvPr>
          <p:cNvSpPr/>
          <p:nvPr/>
        </p:nvSpPr>
        <p:spPr>
          <a:xfrm>
            <a:off x="279322" y="4286409"/>
            <a:ext cx="11612642" cy="1697701"/>
          </a:xfrm>
          <a:prstGeom prst="rect">
            <a:avLst/>
          </a:prstGeom>
          <a:solidFill>
            <a:schemeClr val="tx1">
              <a:alpha val="2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solidFill>
                  <a:srgbClr val="FFFFFF"/>
                </a:solidFill>
                <a:latin typeface="Arial"/>
              </a:rPr>
              <a:t>PHOTO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D4550-59E7-1B8A-522D-7D6853133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7183"/>
            <a:ext cx="10515600" cy="387798"/>
          </a:xfrm>
        </p:spPr>
        <p:txBody>
          <a:bodyPr/>
          <a:lstStyle/>
          <a:p>
            <a:pPr algn="ctr"/>
            <a:r>
              <a:rPr lang="en-IN" sz="2800" b="1" dirty="0"/>
              <a:t>Lorem ipsum </a:t>
            </a:r>
            <a:r>
              <a:rPr lang="en-IN" sz="2800" b="1" dirty="0" err="1"/>
              <a:t>dolor</a:t>
            </a:r>
            <a:r>
              <a:rPr lang="en-IN" sz="2800" b="1" dirty="0"/>
              <a:t> sit amet, </a:t>
            </a:r>
            <a:r>
              <a:rPr lang="en-IN" sz="2800" b="1" dirty="0" err="1"/>
              <a:t>consectetur</a:t>
            </a:r>
            <a:endParaRPr lang="en-IN" sz="2800" b="1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223CBB4-9893-C412-18FF-9554071AC374}"/>
              </a:ext>
            </a:extLst>
          </p:cNvPr>
          <p:cNvGrpSpPr/>
          <p:nvPr/>
        </p:nvGrpSpPr>
        <p:grpSpPr>
          <a:xfrm>
            <a:off x="263525" y="1615661"/>
            <a:ext cx="1565276" cy="2435084"/>
            <a:chOff x="263525" y="1496215"/>
            <a:chExt cx="1565276" cy="2435084"/>
          </a:xfrm>
        </p:grpSpPr>
        <p:sp>
          <p:nvSpPr>
            <p:cNvPr id="8" name="Rounded Rectangle 26">
              <a:extLst>
                <a:ext uri="{FF2B5EF4-FFF2-40B4-BE49-F238E27FC236}">
                  <a16:creationId xmlns:a16="http://schemas.microsoft.com/office/drawing/2014/main" id="{2DA5CE74-AE66-606E-A191-DFDD12016D9F}"/>
                </a:ext>
              </a:extLst>
            </p:cNvPr>
            <p:cNvSpPr/>
            <p:nvPr/>
          </p:nvSpPr>
          <p:spPr>
            <a:xfrm>
              <a:off x="263525" y="1856795"/>
              <a:ext cx="1565276" cy="2074504"/>
            </a:xfrm>
            <a:prstGeom prst="roundRect">
              <a:avLst>
                <a:gd name="adj" fmla="val 8421"/>
              </a:avLst>
            </a:prstGeom>
            <a:solidFill>
              <a:schemeClr val="lt1"/>
            </a:solidFill>
            <a:ln>
              <a:noFill/>
            </a:ln>
            <a:effectLst>
              <a:outerShdw blurRad="482600" sx="101000" sy="101000" algn="ctr" rotWithShape="0">
                <a:prstClr val="black">
                  <a:alpha val="15000"/>
                </a:prstClr>
              </a:outerShdw>
            </a:effectLst>
          </p:spPr>
          <p:txBody>
            <a:bodyPr spcFirstLastPara="1" wrap="square" lIns="36000" tIns="468000" rIns="36000" bIns="288000" anchor="t" anchorCtr="0">
              <a:noAutofit/>
            </a:bodyPr>
            <a:lstStyle/>
            <a:p>
              <a:pPr algn="ctr">
                <a:buClr>
                  <a:srgbClr val="000000"/>
                </a:buClr>
              </a:pPr>
              <a:r>
                <a:rPr lang="en-US" sz="1400" dirty="0">
                  <a:latin typeface="Arial"/>
                  <a:cs typeface="Arial"/>
                </a:rPr>
                <a:t>Lorem ipsum dolor sit </a:t>
              </a:r>
              <a:r>
                <a:rPr lang="en-US" sz="1400" dirty="0" err="1">
                  <a:latin typeface="Arial"/>
                  <a:cs typeface="Arial"/>
                </a:rPr>
                <a:t>amet</a:t>
              </a:r>
              <a:r>
                <a:rPr lang="en-US" sz="1400" dirty="0">
                  <a:latin typeface="Arial"/>
                  <a:cs typeface="Arial"/>
                </a:rPr>
                <a:t>, </a:t>
              </a:r>
              <a:r>
                <a:rPr lang="en-US" sz="1400" dirty="0" err="1">
                  <a:latin typeface="Arial"/>
                  <a:cs typeface="Arial"/>
                </a:rPr>
                <a:t>consectetur</a:t>
              </a:r>
              <a:r>
                <a:rPr lang="en-US" sz="1400" dirty="0">
                  <a:latin typeface="Arial"/>
                  <a:cs typeface="Arial"/>
                </a:rPr>
                <a:t> </a:t>
              </a:r>
              <a:r>
                <a:rPr lang="en-US" sz="1400" dirty="0" err="1">
                  <a:latin typeface="Arial"/>
                  <a:cs typeface="Arial"/>
                </a:rPr>
                <a:t>adipiscing</a:t>
              </a:r>
              <a:r>
                <a:rPr lang="en-US" sz="1400" dirty="0">
                  <a:latin typeface="Arial"/>
                  <a:cs typeface="Arial"/>
                </a:rPr>
                <a:t> </a:t>
              </a:r>
              <a:r>
                <a:rPr lang="en-US" sz="1400" dirty="0" err="1">
                  <a:latin typeface="Arial"/>
                  <a:cs typeface="Arial"/>
                </a:rPr>
                <a:t>elit</a:t>
              </a:r>
              <a:r>
                <a:rPr lang="en-US" sz="1400" dirty="0">
                  <a:latin typeface="Arial"/>
                  <a:cs typeface="Arial"/>
                </a:rPr>
                <a:t>, sed do </a:t>
              </a:r>
              <a:r>
                <a:rPr lang="en-US" sz="1400" dirty="0" err="1">
                  <a:latin typeface="Arial"/>
                  <a:cs typeface="Arial"/>
                </a:rPr>
                <a:t>eiusmod</a:t>
              </a:r>
              <a:endParaRPr lang="en-US" sz="1400" dirty="0">
                <a:latin typeface="Arial"/>
                <a:cs typeface="Arial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AE0ADB9-A812-937D-C62D-FDA05DE16EC9}"/>
                </a:ext>
              </a:extLst>
            </p:cNvPr>
            <p:cNvSpPr/>
            <p:nvPr/>
          </p:nvSpPr>
          <p:spPr>
            <a:xfrm>
              <a:off x="685583" y="1496215"/>
              <a:ext cx="721160" cy="72116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</a:pPr>
              <a:endParaRPr lang="en-US" sz="2000" kern="0">
                <a:solidFill>
                  <a:srgbClr val="FFFFFF"/>
                </a:solidFill>
                <a:latin typeface="Roboto Light"/>
                <a:ea typeface="Roboto Light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748D12-D3AE-6150-AD81-4FB450FF8A86}"/>
              </a:ext>
            </a:extLst>
          </p:cNvPr>
          <p:cNvGrpSpPr/>
          <p:nvPr/>
        </p:nvGrpSpPr>
        <p:grpSpPr>
          <a:xfrm>
            <a:off x="1941525" y="1615661"/>
            <a:ext cx="1565276" cy="2435084"/>
            <a:chOff x="263525" y="1496215"/>
            <a:chExt cx="1565276" cy="2435084"/>
          </a:xfrm>
        </p:grpSpPr>
        <p:sp>
          <p:nvSpPr>
            <p:cNvPr id="12" name="Rounded Rectangle 26">
              <a:extLst>
                <a:ext uri="{FF2B5EF4-FFF2-40B4-BE49-F238E27FC236}">
                  <a16:creationId xmlns:a16="http://schemas.microsoft.com/office/drawing/2014/main" id="{1E809BC9-EC9C-5522-883B-5CDF9F059226}"/>
                </a:ext>
              </a:extLst>
            </p:cNvPr>
            <p:cNvSpPr/>
            <p:nvPr/>
          </p:nvSpPr>
          <p:spPr>
            <a:xfrm>
              <a:off x="263525" y="1856795"/>
              <a:ext cx="1565276" cy="2074504"/>
            </a:xfrm>
            <a:prstGeom prst="roundRect">
              <a:avLst>
                <a:gd name="adj" fmla="val 8421"/>
              </a:avLst>
            </a:prstGeom>
            <a:solidFill>
              <a:schemeClr val="lt1"/>
            </a:solidFill>
            <a:ln>
              <a:noFill/>
            </a:ln>
            <a:effectLst>
              <a:outerShdw blurRad="482600" sx="101000" sy="101000" algn="ctr" rotWithShape="0">
                <a:prstClr val="black">
                  <a:alpha val="15000"/>
                </a:prstClr>
              </a:outerShdw>
            </a:effectLst>
          </p:spPr>
          <p:txBody>
            <a:bodyPr spcFirstLastPara="1" wrap="square" lIns="36000" tIns="468000" rIns="36000" bIns="288000" anchor="t" anchorCtr="0">
              <a:noAutofit/>
            </a:bodyPr>
            <a:lstStyle/>
            <a:p>
              <a:pPr algn="ctr">
                <a:buClr>
                  <a:srgbClr val="000000"/>
                </a:buClr>
              </a:pPr>
              <a:r>
                <a:rPr lang="en-US" sz="1400" dirty="0">
                  <a:latin typeface="Arial"/>
                  <a:cs typeface="Arial"/>
                </a:rPr>
                <a:t>Lorem ipsum dolor sit </a:t>
              </a:r>
              <a:r>
                <a:rPr lang="en-US" sz="1400" dirty="0" err="1">
                  <a:latin typeface="Arial"/>
                  <a:cs typeface="Arial"/>
                </a:rPr>
                <a:t>amet</a:t>
              </a:r>
              <a:r>
                <a:rPr lang="en-US" sz="1400" dirty="0">
                  <a:latin typeface="Arial"/>
                  <a:cs typeface="Arial"/>
                </a:rPr>
                <a:t>, </a:t>
              </a:r>
              <a:r>
                <a:rPr lang="en-US" sz="1400" dirty="0" err="1">
                  <a:latin typeface="Arial"/>
                  <a:cs typeface="Arial"/>
                </a:rPr>
                <a:t>consectetur</a:t>
              </a:r>
              <a:r>
                <a:rPr lang="en-US" sz="1400" dirty="0">
                  <a:latin typeface="Arial"/>
                  <a:cs typeface="Arial"/>
                </a:rPr>
                <a:t> </a:t>
              </a:r>
              <a:r>
                <a:rPr lang="en-US" sz="1400" dirty="0" err="1">
                  <a:latin typeface="Arial"/>
                  <a:cs typeface="Arial"/>
                </a:rPr>
                <a:t>adipiscing</a:t>
              </a:r>
              <a:r>
                <a:rPr lang="en-US" sz="1400" dirty="0">
                  <a:latin typeface="Arial"/>
                  <a:cs typeface="Arial"/>
                </a:rPr>
                <a:t> </a:t>
              </a:r>
              <a:r>
                <a:rPr lang="en-US" sz="1400" dirty="0" err="1">
                  <a:latin typeface="Arial"/>
                  <a:cs typeface="Arial"/>
                </a:rPr>
                <a:t>elit</a:t>
              </a:r>
              <a:r>
                <a:rPr lang="en-US" sz="1400" dirty="0">
                  <a:latin typeface="Arial"/>
                  <a:cs typeface="Arial"/>
                </a:rPr>
                <a:t>, sed do </a:t>
              </a:r>
              <a:r>
                <a:rPr lang="en-US" sz="1400" dirty="0" err="1">
                  <a:latin typeface="Arial"/>
                  <a:cs typeface="Arial"/>
                </a:rPr>
                <a:t>eiusmod</a:t>
              </a:r>
              <a:endParaRPr lang="en-US" sz="1400" dirty="0">
                <a:latin typeface="Arial"/>
                <a:cs typeface="Arial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5D65733-086A-0F1D-7CBB-5CB26E08CF18}"/>
                </a:ext>
              </a:extLst>
            </p:cNvPr>
            <p:cNvSpPr/>
            <p:nvPr/>
          </p:nvSpPr>
          <p:spPr>
            <a:xfrm>
              <a:off x="685583" y="1496215"/>
              <a:ext cx="721160" cy="72116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</a:pPr>
              <a:endParaRPr lang="en-US" sz="2000" kern="0">
                <a:solidFill>
                  <a:srgbClr val="FFFFFF"/>
                </a:solidFill>
                <a:latin typeface="Roboto Light"/>
                <a:ea typeface="Roboto Light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AFA4D14-CF94-7C43-40C9-FAD2DDB6DC80}"/>
              </a:ext>
            </a:extLst>
          </p:cNvPr>
          <p:cNvGrpSpPr/>
          <p:nvPr/>
        </p:nvGrpSpPr>
        <p:grpSpPr>
          <a:xfrm>
            <a:off x="3619525" y="1615661"/>
            <a:ext cx="1565276" cy="2435084"/>
            <a:chOff x="263525" y="1496215"/>
            <a:chExt cx="1565276" cy="2435084"/>
          </a:xfrm>
        </p:grpSpPr>
        <p:sp>
          <p:nvSpPr>
            <p:cNvPr id="15" name="Rounded Rectangle 26">
              <a:extLst>
                <a:ext uri="{FF2B5EF4-FFF2-40B4-BE49-F238E27FC236}">
                  <a16:creationId xmlns:a16="http://schemas.microsoft.com/office/drawing/2014/main" id="{02DF45B4-EDAB-3C5B-3F35-6950D5ABD314}"/>
                </a:ext>
              </a:extLst>
            </p:cNvPr>
            <p:cNvSpPr/>
            <p:nvPr/>
          </p:nvSpPr>
          <p:spPr>
            <a:xfrm>
              <a:off x="263525" y="1856795"/>
              <a:ext cx="1565276" cy="2074504"/>
            </a:xfrm>
            <a:prstGeom prst="roundRect">
              <a:avLst>
                <a:gd name="adj" fmla="val 8421"/>
              </a:avLst>
            </a:prstGeom>
            <a:solidFill>
              <a:schemeClr val="lt1"/>
            </a:solidFill>
            <a:ln>
              <a:noFill/>
            </a:ln>
            <a:effectLst>
              <a:outerShdw blurRad="482600" sx="101000" sy="101000" algn="ctr" rotWithShape="0">
                <a:prstClr val="black">
                  <a:alpha val="15000"/>
                </a:prstClr>
              </a:outerShdw>
            </a:effectLst>
          </p:spPr>
          <p:txBody>
            <a:bodyPr spcFirstLastPara="1" wrap="square" lIns="36000" tIns="468000" rIns="36000" bIns="288000" anchor="t" anchorCtr="0">
              <a:noAutofit/>
            </a:bodyPr>
            <a:lstStyle/>
            <a:p>
              <a:pPr algn="ctr">
                <a:buClr>
                  <a:srgbClr val="000000"/>
                </a:buClr>
              </a:pPr>
              <a:r>
                <a:rPr lang="en-US" sz="1400" dirty="0">
                  <a:latin typeface="Arial"/>
                  <a:cs typeface="Arial"/>
                </a:rPr>
                <a:t>Lorem ipsum dolor sit </a:t>
              </a:r>
              <a:r>
                <a:rPr lang="en-US" sz="1400" dirty="0" err="1">
                  <a:latin typeface="Arial"/>
                  <a:cs typeface="Arial"/>
                </a:rPr>
                <a:t>amet</a:t>
              </a:r>
              <a:r>
                <a:rPr lang="en-US" sz="1400" dirty="0">
                  <a:latin typeface="Arial"/>
                  <a:cs typeface="Arial"/>
                </a:rPr>
                <a:t>, </a:t>
              </a:r>
              <a:r>
                <a:rPr lang="en-US" sz="1400" dirty="0" err="1">
                  <a:latin typeface="Arial"/>
                  <a:cs typeface="Arial"/>
                </a:rPr>
                <a:t>consectetur</a:t>
              </a:r>
              <a:r>
                <a:rPr lang="en-US" sz="1400" dirty="0">
                  <a:latin typeface="Arial"/>
                  <a:cs typeface="Arial"/>
                </a:rPr>
                <a:t> </a:t>
              </a:r>
              <a:r>
                <a:rPr lang="en-US" sz="1400" dirty="0" err="1">
                  <a:latin typeface="Arial"/>
                  <a:cs typeface="Arial"/>
                </a:rPr>
                <a:t>adipiscing</a:t>
              </a:r>
              <a:r>
                <a:rPr lang="en-US" sz="1400" dirty="0">
                  <a:latin typeface="Arial"/>
                  <a:cs typeface="Arial"/>
                </a:rPr>
                <a:t> </a:t>
              </a:r>
              <a:r>
                <a:rPr lang="en-US" sz="1400" dirty="0" err="1">
                  <a:latin typeface="Arial"/>
                  <a:cs typeface="Arial"/>
                </a:rPr>
                <a:t>elit</a:t>
              </a:r>
              <a:r>
                <a:rPr lang="en-US" sz="1400" dirty="0">
                  <a:latin typeface="Arial"/>
                  <a:cs typeface="Arial"/>
                </a:rPr>
                <a:t>, sed do </a:t>
              </a:r>
              <a:r>
                <a:rPr lang="en-US" sz="1400" dirty="0" err="1">
                  <a:latin typeface="Arial"/>
                  <a:cs typeface="Arial"/>
                </a:rPr>
                <a:t>eiusmod</a:t>
              </a:r>
              <a:endParaRPr lang="en-US" sz="1400" dirty="0">
                <a:latin typeface="Arial"/>
                <a:cs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0F8D1B9-8E4B-0B4E-B53E-E374A010D6DA}"/>
                </a:ext>
              </a:extLst>
            </p:cNvPr>
            <p:cNvSpPr/>
            <p:nvPr/>
          </p:nvSpPr>
          <p:spPr>
            <a:xfrm>
              <a:off x="685583" y="1496215"/>
              <a:ext cx="721160" cy="72116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</a:pPr>
              <a:endParaRPr lang="en-US" sz="2000" kern="0">
                <a:solidFill>
                  <a:srgbClr val="FFFFFF"/>
                </a:solidFill>
                <a:latin typeface="Roboto Light"/>
                <a:ea typeface="Roboto Light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1DB054B-5EBA-4792-193D-20630F4F163E}"/>
              </a:ext>
            </a:extLst>
          </p:cNvPr>
          <p:cNvGrpSpPr/>
          <p:nvPr/>
        </p:nvGrpSpPr>
        <p:grpSpPr>
          <a:xfrm>
            <a:off x="5297525" y="1615661"/>
            <a:ext cx="1565276" cy="2435084"/>
            <a:chOff x="263525" y="1496215"/>
            <a:chExt cx="1565276" cy="2435084"/>
          </a:xfrm>
        </p:grpSpPr>
        <p:sp>
          <p:nvSpPr>
            <p:cNvPr id="18" name="Rounded Rectangle 26">
              <a:extLst>
                <a:ext uri="{FF2B5EF4-FFF2-40B4-BE49-F238E27FC236}">
                  <a16:creationId xmlns:a16="http://schemas.microsoft.com/office/drawing/2014/main" id="{DEC6DCBD-3DD3-A29E-5B6A-57F4BB1FF53E}"/>
                </a:ext>
              </a:extLst>
            </p:cNvPr>
            <p:cNvSpPr/>
            <p:nvPr/>
          </p:nvSpPr>
          <p:spPr>
            <a:xfrm>
              <a:off x="263525" y="1856795"/>
              <a:ext cx="1565276" cy="2074504"/>
            </a:xfrm>
            <a:prstGeom prst="roundRect">
              <a:avLst>
                <a:gd name="adj" fmla="val 8421"/>
              </a:avLst>
            </a:prstGeom>
            <a:solidFill>
              <a:schemeClr val="lt1"/>
            </a:solidFill>
            <a:ln>
              <a:noFill/>
            </a:ln>
            <a:effectLst>
              <a:outerShdw blurRad="482600" sx="101000" sy="101000" algn="ctr" rotWithShape="0">
                <a:prstClr val="black">
                  <a:alpha val="15000"/>
                </a:prstClr>
              </a:outerShdw>
            </a:effectLst>
          </p:spPr>
          <p:txBody>
            <a:bodyPr spcFirstLastPara="1" wrap="square" lIns="36000" tIns="468000" rIns="36000" bIns="288000" anchor="t" anchorCtr="0">
              <a:noAutofit/>
            </a:bodyPr>
            <a:lstStyle/>
            <a:p>
              <a:pPr algn="ctr">
                <a:buClr>
                  <a:srgbClr val="000000"/>
                </a:buClr>
              </a:pPr>
              <a:r>
                <a:rPr lang="en-US" sz="1400" dirty="0">
                  <a:latin typeface="Arial"/>
                  <a:cs typeface="Arial"/>
                </a:rPr>
                <a:t>Lorem ipsum dolor sit </a:t>
              </a:r>
              <a:r>
                <a:rPr lang="en-US" sz="1400" dirty="0" err="1">
                  <a:latin typeface="Arial"/>
                  <a:cs typeface="Arial"/>
                </a:rPr>
                <a:t>amet</a:t>
              </a:r>
              <a:r>
                <a:rPr lang="en-US" sz="1400" dirty="0">
                  <a:latin typeface="Arial"/>
                  <a:cs typeface="Arial"/>
                </a:rPr>
                <a:t>, </a:t>
              </a:r>
              <a:r>
                <a:rPr lang="en-US" sz="1400" dirty="0" err="1">
                  <a:latin typeface="Arial"/>
                  <a:cs typeface="Arial"/>
                </a:rPr>
                <a:t>consectetur</a:t>
              </a:r>
              <a:r>
                <a:rPr lang="en-US" sz="1400" dirty="0">
                  <a:latin typeface="Arial"/>
                  <a:cs typeface="Arial"/>
                </a:rPr>
                <a:t> </a:t>
              </a:r>
              <a:r>
                <a:rPr lang="en-US" sz="1400" dirty="0" err="1">
                  <a:latin typeface="Arial"/>
                  <a:cs typeface="Arial"/>
                </a:rPr>
                <a:t>adipiscing</a:t>
              </a:r>
              <a:r>
                <a:rPr lang="en-US" sz="1400" dirty="0">
                  <a:latin typeface="Arial"/>
                  <a:cs typeface="Arial"/>
                </a:rPr>
                <a:t> </a:t>
              </a:r>
              <a:r>
                <a:rPr lang="en-US" sz="1400" dirty="0" err="1">
                  <a:latin typeface="Arial"/>
                  <a:cs typeface="Arial"/>
                </a:rPr>
                <a:t>elit</a:t>
              </a:r>
              <a:r>
                <a:rPr lang="en-US" sz="1400" dirty="0">
                  <a:latin typeface="Arial"/>
                  <a:cs typeface="Arial"/>
                </a:rPr>
                <a:t>, sed do </a:t>
              </a:r>
              <a:r>
                <a:rPr lang="en-US" sz="1400" dirty="0" err="1">
                  <a:latin typeface="Arial"/>
                  <a:cs typeface="Arial"/>
                </a:rPr>
                <a:t>eiusmod</a:t>
              </a:r>
              <a:endParaRPr lang="en-US" sz="1400" dirty="0">
                <a:latin typeface="Arial"/>
                <a:cs typeface="Arial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08187C7-2DAF-D795-240A-C439E96A1A84}"/>
                </a:ext>
              </a:extLst>
            </p:cNvPr>
            <p:cNvSpPr/>
            <p:nvPr/>
          </p:nvSpPr>
          <p:spPr>
            <a:xfrm>
              <a:off x="685583" y="1496215"/>
              <a:ext cx="721160" cy="72116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</a:pPr>
              <a:endParaRPr lang="en-US" sz="2000" kern="0">
                <a:solidFill>
                  <a:srgbClr val="FFFFFF"/>
                </a:solidFill>
                <a:latin typeface="Roboto Light"/>
                <a:ea typeface="Roboto Light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342A496-AB35-CAF8-85E2-A30C7D6F946B}"/>
              </a:ext>
            </a:extLst>
          </p:cNvPr>
          <p:cNvGrpSpPr/>
          <p:nvPr/>
        </p:nvGrpSpPr>
        <p:grpSpPr>
          <a:xfrm>
            <a:off x="6975525" y="1615661"/>
            <a:ext cx="1565276" cy="2435084"/>
            <a:chOff x="263525" y="1496215"/>
            <a:chExt cx="1565276" cy="2435084"/>
          </a:xfrm>
        </p:grpSpPr>
        <p:sp>
          <p:nvSpPr>
            <p:cNvPr id="21" name="Rounded Rectangle 26">
              <a:extLst>
                <a:ext uri="{FF2B5EF4-FFF2-40B4-BE49-F238E27FC236}">
                  <a16:creationId xmlns:a16="http://schemas.microsoft.com/office/drawing/2014/main" id="{3FFEF5C1-AEC4-9F8A-6800-34B81F12A07B}"/>
                </a:ext>
              </a:extLst>
            </p:cNvPr>
            <p:cNvSpPr/>
            <p:nvPr/>
          </p:nvSpPr>
          <p:spPr>
            <a:xfrm>
              <a:off x="263525" y="1856795"/>
              <a:ext cx="1565276" cy="2074504"/>
            </a:xfrm>
            <a:prstGeom prst="roundRect">
              <a:avLst>
                <a:gd name="adj" fmla="val 8421"/>
              </a:avLst>
            </a:prstGeom>
            <a:solidFill>
              <a:schemeClr val="lt1"/>
            </a:solidFill>
            <a:ln>
              <a:noFill/>
            </a:ln>
            <a:effectLst>
              <a:outerShdw blurRad="482600" sx="101000" sy="101000" algn="ctr" rotWithShape="0">
                <a:prstClr val="black">
                  <a:alpha val="15000"/>
                </a:prstClr>
              </a:outerShdw>
            </a:effectLst>
          </p:spPr>
          <p:txBody>
            <a:bodyPr spcFirstLastPara="1" wrap="square" lIns="36000" tIns="468000" rIns="36000" bIns="288000" anchor="t" anchorCtr="0">
              <a:noAutofit/>
            </a:bodyPr>
            <a:lstStyle/>
            <a:p>
              <a:pPr algn="ctr">
                <a:buClr>
                  <a:srgbClr val="000000"/>
                </a:buClr>
              </a:pPr>
              <a:r>
                <a:rPr lang="en-US" sz="1400" dirty="0">
                  <a:latin typeface="Arial"/>
                  <a:cs typeface="Arial"/>
                </a:rPr>
                <a:t>Lorem ipsum dolor sit </a:t>
              </a:r>
              <a:r>
                <a:rPr lang="en-US" sz="1400" dirty="0" err="1">
                  <a:latin typeface="Arial"/>
                  <a:cs typeface="Arial"/>
                </a:rPr>
                <a:t>amet</a:t>
              </a:r>
              <a:r>
                <a:rPr lang="en-US" sz="1400" dirty="0">
                  <a:latin typeface="Arial"/>
                  <a:cs typeface="Arial"/>
                </a:rPr>
                <a:t>, </a:t>
              </a:r>
              <a:r>
                <a:rPr lang="en-US" sz="1400" dirty="0" err="1">
                  <a:latin typeface="Arial"/>
                  <a:cs typeface="Arial"/>
                </a:rPr>
                <a:t>consectetur</a:t>
              </a:r>
              <a:r>
                <a:rPr lang="en-US" sz="1400" dirty="0">
                  <a:latin typeface="Arial"/>
                  <a:cs typeface="Arial"/>
                </a:rPr>
                <a:t> </a:t>
              </a:r>
              <a:r>
                <a:rPr lang="en-US" sz="1400" dirty="0" err="1">
                  <a:latin typeface="Arial"/>
                  <a:cs typeface="Arial"/>
                </a:rPr>
                <a:t>adipiscing</a:t>
              </a:r>
              <a:r>
                <a:rPr lang="en-US" sz="1400" dirty="0">
                  <a:latin typeface="Arial"/>
                  <a:cs typeface="Arial"/>
                </a:rPr>
                <a:t> </a:t>
              </a:r>
              <a:r>
                <a:rPr lang="en-US" sz="1400" dirty="0" err="1">
                  <a:latin typeface="Arial"/>
                  <a:cs typeface="Arial"/>
                </a:rPr>
                <a:t>elit</a:t>
              </a:r>
              <a:r>
                <a:rPr lang="en-US" sz="1400" dirty="0">
                  <a:latin typeface="Arial"/>
                  <a:cs typeface="Arial"/>
                </a:rPr>
                <a:t>, sed do </a:t>
              </a:r>
              <a:r>
                <a:rPr lang="en-US" sz="1400" dirty="0" err="1">
                  <a:latin typeface="Arial"/>
                  <a:cs typeface="Arial"/>
                </a:rPr>
                <a:t>eiusmod</a:t>
              </a:r>
              <a:endParaRPr lang="en-US" sz="1400" dirty="0">
                <a:latin typeface="Arial"/>
                <a:cs typeface="Arial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015CFE0-FF92-85DE-0CF4-0CD0DEC6372D}"/>
                </a:ext>
              </a:extLst>
            </p:cNvPr>
            <p:cNvSpPr/>
            <p:nvPr/>
          </p:nvSpPr>
          <p:spPr>
            <a:xfrm>
              <a:off x="685583" y="1496215"/>
              <a:ext cx="721160" cy="72116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</a:pPr>
              <a:endParaRPr lang="en-US" sz="2000" kern="0">
                <a:solidFill>
                  <a:srgbClr val="FFFFFF"/>
                </a:solidFill>
                <a:latin typeface="Roboto Light"/>
                <a:ea typeface="Roboto Light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A57A025-2F66-A83D-ACD0-9202C28C924D}"/>
              </a:ext>
            </a:extLst>
          </p:cNvPr>
          <p:cNvGrpSpPr/>
          <p:nvPr/>
        </p:nvGrpSpPr>
        <p:grpSpPr>
          <a:xfrm>
            <a:off x="8653525" y="1615661"/>
            <a:ext cx="1565276" cy="2435084"/>
            <a:chOff x="263525" y="1496215"/>
            <a:chExt cx="1565276" cy="2435084"/>
          </a:xfrm>
        </p:grpSpPr>
        <p:sp>
          <p:nvSpPr>
            <p:cNvPr id="24" name="Rounded Rectangle 26">
              <a:extLst>
                <a:ext uri="{FF2B5EF4-FFF2-40B4-BE49-F238E27FC236}">
                  <a16:creationId xmlns:a16="http://schemas.microsoft.com/office/drawing/2014/main" id="{CA5645DA-FD25-D31F-E12D-63B2B281906E}"/>
                </a:ext>
              </a:extLst>
            </p:cNvPr>
            <p:cNvSpPr/>
            <p:nvPr/>
          </p:nvSpPr>
          <p:spPr>
            <a:xfrm>
              <a:off x="263525" y="1856795"/>
              <a:ext cx="1565276" cy="2074504"/>
            </a:xfrm>
            <a:prstGeom prst="roundRect">
              <a:avLst>
                <a:gd name="adj" fmla="val 8421"/>
              </a:avLst>
            </a:prstGeom>
            <a:solidFill>
              <a:schemeClr val="lt1"/>
            </a:solidFill>
            <a:ln>
              <a:noFill/>
            </a:ln>
            <a:effectLst>
              <a:outerShdw blurRad="482600" sx="101000" sy="101000" algn="ctr" rotWithShape="0">
                <a:prstClr val="black">
                  <a:alpha val="15000"/>
                </a:prstClr>
              </a:outerShdw>
            </a:effectLst>
          </p:spPr>
          <p:txBody>
            <a:bodyPr spcFirstLastPara="1" wrap="square" lIns="36000" tIns="468000" rIns="36000" bIns="288000" anchor="t" anchorCtr="0">
              <a:noAutofit/>
            </a:bodyPr>
            <a:lstStyle/>
            <a:p>
              <a:pPr algn="ctr">
                <a:buClr>
                  <a:srgbClr val="000000"/>
                </a:buClr>
              </a:pPr>
              <a:r>
                <a:rPr lang="en-US" sz="1400" dirty="0">
                  <a:latin typeface="Arial"/>
                  <a:cs typeface="Arial"/>
                </a:rPr>
                <a:t>Lorem ipsum dolor sit </a:t>
              </a:r>
              <a:r>
                <a:rPr lang="en-US" sz="1400" dirty="0" err="1">
                  <a:latin typeface="Arial"/>
                  <a:cs typeface="Arial"/>
                </a:rPr>
                <a:t>amet</a:t>
              </a:r>
              <a:r>
                <a:rPr lang="en-US" sz="1400" dirty="0">
                  <a:latin typeface="Arial"/>
                  <a:cs typeface="Arial"/>
                </a:rPr>
                <a:t>, </a:t>
              </a:r>
              <a:r>
                <a:rPr lang="en-US" sz="1400" dirty="0" err="1">
                  <a:latin typeface="Arial"/>
                  <a:cs typeface="Arial"/>
                </a:rPr>
                <a:t>consectetur</a:t>
              </a:r>
              <a:r>
                <a:rPr lang="en-US" sz="1400" dirty="0">
                  <a:latin typeface="Arial"/>
                  <a:cs typeface="Arial"/>
                </a:rPr>
                <a:t> </a:t>
              </a:r>
              <a:r>
                <a:rPr lang="en-US" sz="1400" dirty="0" err="1">
                  <a:latin typeface="Arial"/>
                  <a:cs typeface="Arial"/>
                </a:rPr>
                <a:t>adipiscing</a:t>
              </a:r>
              <a:r>
                <a:rPr lang="en-US" sz="1400" dirty="0">
                  <a:latin typeface="Arial"/>
                  <a:cs typeface="Arial"/>
                </a:rPr>
                <a:t> </a:t>
              </a:r>
              <a:r>
                <a:rPr lang="en-US" sz="1400" dirty="0" err="1">
                  <a:latin typeface="Arial"/>
                  <a:cs typeface="Arial"/>
                </a:rPr>
                <a:t>elit</a:t>
              </a:r>
              <a:r>
                <a:rPr lang="en-US" sz="1400" dirty="0">
                  <a:latin typeface="Arial"/>
                  <a:cs typeface="Arial"/>
                </a:rPr>
                <a:t>, sed do </a:t>
              </a:r>
              <a:r>
                <a:rPr lang="en-US" sz="1400" dirty="0" err="1">
                  <a:latin typeface="Arial"/>
                  <a:cs typeface="Arial"/>
                </a:rPr>
                <a:t>eiusmod</a:t>
              </a:r>
              <a:endParaRPr lang="en-US" sz="1400" dirty="0">
                <a:latin typeface="Arial"/>
                <a:cs typeface="Arial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68F0453-5339-D8DA-6E1F-F6A8134A87D5}"/>
                </a:ext>
              </a:extLst>
            </p:cNvPr>
            <p:cNvSpPr/>
            <p:nvPr/>
          </p:nvSpPr>
          <p:spPr>
            <a:xfrm>
              <a:off x="685583" y="1496215"/>
              <a:ext cx="721160" cy="72116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</a:pPr>
              <a:endParaRPr lang="en-US" sz="2000" kern="0">
                <a:solidFill>
                  <a:srgbClr val="FFFFFF"/>
                </a:solidFill>
                <a:latin typeface="Roboto Light"/>
                <a:ea typeface="Roboto Light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6765CF8-E777-E471-F446-7D173A3844DD}"/>
              </a:ext>
            </a:extLst>
          </p:cNvPr>
          <p:cNvGrpSpPr/>
          <p:nvPr/>
        </p:nvGrpSpPr>
        <p:grpSpPr>
          <a:xfrm>
            <a:off x="10331524" y="1615661"/>
            <a:ext cx="1565276" cy="2435084"/>
            <a:chOff x="263525" y="1496215"/>
            <a:chExt cx="1565276" cy="2435084"/>
          </a:xfrm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CD5D160E-8FE0-54E5-4978-8AF8F99FD861}"/>
                </a:ext>
              </a:extLst>
            </p:cNvPr>
            <p:cNvSpPr/>
            <p:nvPr/>
          </p:nvSpPr>
          <p:spPr>
            <a:xfrm>
              <a:off x="263525" y="1856795"/>
              <a:ext cx="1565276" cy="2074504"/>
            </a:xfrm>
            <a:prstGeom prst="roundRect">
              <a:avLst>
                <a:gd name="adj" fmla="val 8421"/>
              </a:avLst>
            </a:prstGeom>
            <a:solidFill>
              <a:schemeClr val="lt1"/>
            </a:solidFill>
            <a:ln>
              <a:noFill/>
            </a:ln>
            <a:effectLst>
              <a:outerShdw blurRad="482600" sx="101000" sy="101000" algn="ctr" rotWithShape="0">
                <a:prstClr val="black">
                  <a:alpha val="15000"/>
                </a:prstClr>
              </a:outerShdw>
            </a:effectLst>
          </p:spPr>
          <p:txBody>
            <a:bodyPr spcFirstLastPara="1" wrap="square" lIns="36000" tIns="468000" rIns="36000" bIns="288000" anchor="t" anchorCtr="0">
              <a:noAutofit/>
            </a:bodyPr>
            <a:lstStyle/>
            <a:p>
              <a:pPr algn="ctr">
                <a:buClr>
                  <a:srgbClr val="000000"/>
                </a:buClr>
              </a:pPr>
              <a:r>
                <a:rPr lang="en-US" sz="1400" dirty="0">
                  <a:latin typeface="Arial"/>
                  <a:cs typeface="Arial"/>
                </a:rPr>
                <a:t>Lorem ipsum dolor sit </a:t>
              </a:r>
              <a:r>
                <a:rPr lang="en-US" sz="1400" dirty="0" err="1">
                  <a:latin typeface="Arial"/>
                  <a:cs typeface="Arial"/>
                </a:rPr>
                <a:t>amet</a:t>
              </a:r>
              <a:r>
                <a:rPr lang="en-US" sz="1400" dirty="0">
                  <a:latin typeface="Arial"/>
                  <a:cs typeface="Arial"/>
                </a:rPr>
                <a:t>, </a:t>
              </a:r>
              <a:r>
                <a:rPr lang="en-US" sz="1400" dirty="0" err="1">
                  <a:latin typeface="Arial"/>
                  <a:cs typeface="Arial"/>
                </a:rPr>
                <a:t>consectetur</a:t>
              </a:r>
              <a:r>
                <a:rPr lang="en-US" sz="1400" dirty="0">
                  <a:latin typeface="Arial"/>
                  <a:cs typeface="Arial"/>
                </a:rPr>
                <a:t> </a:t>
              </a:r>
              <a:r>
                <a:rPr lang="en-US" sz="1400" dirty="0" err="1">
                  <a:latin typeface="Arial"/>
                  <a:cs typeface="Arial"/>
                </a:rPr>
                <a:t>adipiscing</a:t>
              </a:r>
              <a:r>
                <a:rPr lang="en-US" sz="1400" dirty="0">
                  <a:latin typeface="Arial"/>
                  <a:cs typeface="Arial"/>
                </a:rPr>
                <a:t> </a:t>
              </a:r>
              <a:r>
                <a:rPr lang="en-US" sz="1400" dirty="0" err="1">
                  <a:latin typeface="Arial"/>
                  <a:cs typeface="Arial"/>
                </a:rPr>
                <a:t>elit</a:t>
              </a:r>
              <a:r>
                <a:rPr lang="en-US" sz="1400" dirty="0">
                  <a:latin typeface="Arial"/>
                  <a:cs typeface="Arial"/>
                </a:rPr>
                <a:t>, sed do </a:t>
              </a:r>
              <a:r>
                <a:rPr lang="en-US" sz="1400" dirty="0" err="1">
                  <a:latin typeface="Arial"/>
                  <a:cs typeface="Arial"/>
                </a:rPr>
                <a:t>eiusmod</a:t>
              </a:r>
              <a:endParaRPr lang="en-US" sz="1400" dirty="0">
                <a:latin typeface="Arial"/>
                <a:cs typeface="Arial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FBD070C-5E86-4554-852F-AF8DB6CBE2AC}"/>
                </a:ext>
              </a:extLst>
            </p:cNvPr>
            <p:cNvSpPr/>
            <p:nvPr/>
          </p:nvSpPr>
          <p:spPr>
            <a:xfrm>
              <a:off x="685583" y="1496215"/>
              <a:ext cx="721160" cy="72116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</a:pPr>
              <a:endParaRPr lang="en-US" sz="2000" kern="0">
                <a:solidFill>
                  <a:srgbClr val="FFFFFF"/>
                </a:solidFill>
                <a:latin typeface="Roboto Light"/>
                <a:ea typeface="Roboto Light"/>
              </a:endParaRPr>
            </a:p>
          </p:txBody>
        </p: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1404E3B1-F149-60D2-DFAF-7BC3E4CF16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1488" y="1782965"/>
            <a:ext cx="372792" cy="372792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7489E8A1-276E-2323-25CF-8EA071B60D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02757" y="1774877"/>
            <a:ext cx="435499" cy="435499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146331D8-4124-AE5B-2D14-09EE6D9DCF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29273" y="1799899"/>
            <a:ext cx="355975" cy="355975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242F95D6-5CBA-9DBD-C924-C88D7882E2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5930" y="1791132"/>
            <a:ext cx="364900" cy="364900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8B50731A-305E-ED51-8201-EB2804BAEAD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95199" y="1785219"/>
            <a:ext cx="356521" cy="356521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BEFC24DE-A0DB-9080-351A-D02333A476C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256585" y="1791521"/>
            <a:ext cx="374396" cy="374396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8882230C-CB7A-4087-2EED-E1B5F3857AC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938211" y="1777625"/>
            <a:ext cx="362651" cy="36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7153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144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</TotalTime>
  <Words>99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Roboto Light</vt:lpstr>
      <vt:lpstr>Custom Design</vt:lpstr>
      <vt:lpstr>Lorem ipsum dolor sit amet, consectetur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G08/G26/G28 Activities</dc:title>
  <dc:creator>Ash</dc:creator>
  <cp:lastModifiedBy>Ashwin Kumar</cp:lastModifiedBy>
  <cp:revision>464</cp:revision>
  <dcterms:created xsi:type="dcterms:W3CDTF">2019-08-01T09:05:01Z</dcterms:created>
  <dcterms:modified xsi:type="dcterms:W3CDTF">2023-02-27T07:04:20Z</dcterms:modified>
</cp:coreProperties>
</file>