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14730858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5A89D-FFE1-4181-A4F2-215D851834F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501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10C90C16-506C-3894-CBFA-8145B7861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2800" b="1" dirty="0"/>
              <a:t>Lorem ipsum </a:t>
            </a:r>
            <a:r>
              <a:rPr lang="en-IN" sz="2800" b="1" dirty="0" err="1"/>
              <a:t>dolor</a:t>
            </a:r>
            <a:r>
              <a:rPr lang="en-IN" sz="2800" b="1" dirty="0"/>
              <a:t> sit amet, </a:t>
            </a:r>
            <a:r>
              <a:rPr lang="en-IN" sz="2800" b="1" dirty="0" err="1"/>
              <a:t>consectetur</a:t>
            </a:r>
            <a:endParaRPr lang="en-IN" sz="28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5B94AA-1DB6-D06E-B6BF-8F47181C329B}"/>
              </a:ext>
            </a:extLst>
          </p:cNvPr>
          <p:cNvSpPr/>
          <p:nvPr/>
        </p:nvSpPr>
        <p:spPr>
          <a:xfrm>
            <a:off x="563877" y="1617856"/>
            <a:ext cx="3428597" cy="4574429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FFFF"/>
                </a:solidFill>
                <a:latin typeface="Arial"/>
              </a:rPr>
              <a:t>PHOTO</a:t>
            </a:r>
          </a:p>
        </p:txBody>
      </p:sp>
      <p:sp>
        <p:nvSpPr>
          <p:cNvPr id="11" name="Rounded Rectangle 26">
            <a:extLst>
              <a:ext uri="{FF2B5EF4-FFF2-40B4-BE49-F238E27FC236}">
                <a16:creationId xmlns:a16="http://schemas.microsoft.com/office/drawing/2014/main" id="{F6BAB2DC-5888-E9F8-C0DF-AA14A3FD6714}"/>
              </a:ext>
            </a:extLst>
          </p:cNvPr>
          <p:cNvSpPr/>
          <p:nvPr/>
        </p:nvSpPr>
        <p:spPr>
          <a:xfrm>
            <a:off x="8435891" y="1617856"/>
            <a:ext cx="3192232" cy="4574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spcFirstLastPara="1" wrap="square" lIns="36000" tIns="396000" rIns="36000" bIns="288000" anchor="t" anchorCtr="0">
            <a:noAutofit/>
          </a:bodyPr>
          <a:lstStyle/>
          <a:p>
            <a:pPr algn="ctr">
              <a:buClr>
                <a:srgbClr val="000000"/>
              </a:buClr>
            </a:pPr>
            <a:endParaRPr lang="en-US" sz="1200" dirty="0">
              <a:latin typeface="Arial"/>
              <a:cs typeface="Arial"/>
            </a:endParaRPr>
          </a:p>
        </p:txBody>
      </p:sp>
      <p:sp>
        <p:nvSpPr>
          <p:cNvPr id="12" name="Rounded Rectangle 26">
            <a:extLst>
              <a:ext uri="{FF2B5EF4-FFF2-40B4-BE49-F238E27FC236}">
                <a16:creationId xmlns:a16="http://schemas.microsoft.com/office/drawing/2014/main" id="{FC6603EF-20BB-9D41-1A19-08DF19287513}"/>
              </a:ext>
            </a:extLst>
          </p:cNvPr>
          <p:cNvSpPr/>
          <p:nvPr/>
        </p:nvSpPr>
        <p:spPr>
          <a:xfrm>
            <a:off x="4087070" y="1617856"/>
            <a:ext cx="4383545" cy="4574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642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F63CA0-8680-81E2-C8F9-428A1EE28E43}"/>
              </a:ext>
            </a:extLst>
          </p:cNvPr>
          <p:cNvSpPr txBox="1"/>
          <p:nvPr/>
        </p:nvSpPr>
        <p:spPr>
          <a:xfrm>
            <a:off x="4285949" y="2500031"/>
            <a:ext cx="3603612" cy="3570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E0ED61-E9BA-5572-5A67-A90A7BB3A0B8}"/>
              </a:ext>
            </a:extLst>
          </p:cNvPr>
          <p:cNvSpPr/>
          <p:nvPr/>
        </p:nvSpPr>
        <p:spPr>
          <a:xfrm>
            <a:off x="4321776" y="1834892"/>
            <a:ext cx="2897655" cy="563338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600" b="1" dirty="0"/>
              <a:t>Lorem ipsum </a:t>
            </a:r>
            <a:r>
              <a:rPr lang="en-IN" sz="1600" b="1" dirty="0" err="1"/>
              <a:t>dolor</a:t>
            </a:r>
            <a:r>
              <a:rPr lang="en-IN" sz="1600" b="1" dirty="0"/>
              <a:t> </a:t>
            </a:r>
            <a:br>
              <a:rPr lang="en-IN" sz="1600" b="1" dirty="0"/>
            </a:br>
            <a:r>
              <a:rPr lang="en-IN" sz="1600" b="1" dirty="0"/>
              <a:t>sit amet, </a:t>
            </a:r>
            <a:r>
              <a:rPr lang="en-IN" sz="1600" b="1" dirty="0" err="1"/>
              <a:t>consectetur</a:t>
            </a:r>
            <a:endParaRPr lang="en-IN" sz="1600" b="1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0064B61-A356-85AD-A12F-F1B562BDC7EB}"/>
              </a:ext>
            </a:extLst>
          </p:cNvPr>
          <p:cNvSpPr/>
          <p:nvPr/>
        </p:nvSpPr>
        <p:spPr>
          <a:xfrm>
            <a:off x="6703486" y="1901039"/>
            <a:ext cx="431045" cy="431045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17FA9FD-BD42-9D57-17E5-1632F9F76920}"/>
              </a:ext>
            </a:extLst>
          </p:cNvPr>
          <p:cNvSpPr txBox="1"/>
          <p:nvPr/>
        </p:nvSpPr>
        <p:spPr>
          <a:xfrm>
            <a:off x="8696462" y="2500031"/>
            <a:ext cx="2506463" cy="29084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endParaRPr lang="en-US" sz="14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BDA1006-F51A-0745-90EE-A2BC6D78EAED}"/>
              </a:ext>
            </a:extLst>
          </p:cNvPr>
          <p:cNvSpPr/>
          <p:nvPr/>
        </p:nvSpPr>
        <p:spPr>
          <a:xfrm>
            <a:off x="8732290" y="1834892"/>
            <a:ext cx="2555790" cy="563338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600" b="1" dirty="0"/>
              <a:t>Lorem ipsum </a:t>
            </a:r>
            <a:r>
              <a:rPr lang="en-IN" sz="1600" b="1" dirty="0" err="1"/>
              <a:t>dolor</a:t>
            </a:r>
            <a:r>
              <a:rPr lang="en-IN" sz="1600" b="1" dirty="0"/>
              <a:t> </a:t>
            </a:r>
            <a:br>
              <a:rPr lang="en-IN" sz="1600" b="1" dirty="0"/>
            </a:br>
            <a:r>
              <a:rPr lang="en-IN" sz="1600" b="1" dirty="0"/>
              <a:t>sit amet, </a:t>
            </a:r>
            <a:r>
              <a:rPr lang="en-IN" sz="1600" b="1" dirty="0" err="1"/>
              <a:t>consectetur</a:t>
            </a:r>
            <a:endParaRPr lang="en-IN" sz="1600" b="1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9617D80-3205-3ACF-74CC-1F571F52304C}"/>
              </a:ext>
            </a:extLst>
          </p:cNvPr>
          <p:cNvSpPr/>
          <p:nvPr/>
        </p:nvSpPr>
        <p:spPr>
          <a:xfrm>
            <a:off x="10771880" y="1901039"/>
            <a:ext cx="431045" cy="431045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3B67C3C8-9F6A-C63C-F567-BE43985FC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5397" y="1992068"/>
            <a:ext cx="252367" cy="25236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21E6EF6-6D9F-AA4E-9B2D-61C71CC1C3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79440" y="2005070"/>
            <a:ext cx="221003" cy="22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994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168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465</cp:revision>
  <dcterms:created xsi:type="dcterms:W3CDTF">2019-08-01T09:05:01Z</dcterms:created>
  <dcterms:modified xsi:type="dcterms:W3CDTF">2023-02-27T07:04:36Z</dcterms:modified>
</cp:coreProperties>
</file>