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147308591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5A89D-FFE1-4181-A4F2-215D851834F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338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8F259B-A07E-A8CF-A875-2209ABC9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sit amet, </a:t>
            </a:r>
            <a:r>
              <a:rPr lang="en-IN" dirty="0" err="1"/>
              <a:t>consectetur</a:t>
            </a:r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9A1A45-4258-AC14-A1A8-E4A8CF9984C8}"/>
              </a:ext>
            </a:extLst>
          </p:cNvPr>
          <p:cNvSpPr/>
          <p:nvPr/>
        </p:nvSpPr>
        <p:spPr>
          <a:xfrm>
            <a:off x="9193455" y="1425351"/>
            <a:ext cx="2160345" cy="4574429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FFFF"/>
                </a:solidFill>
                <a:latin typeface="Arial"/>
              </a:rPr>
              <a:t>PHOTO</a:t>
            </a:r>
          </a:p>
        </p:txBody>
      </p:sp>
      <p:sp>
        <p:nvSpPr>
          <p:cNvPr id="35" name="Rounded Rectangle 26">
            <a:extLst>
              <a:ext uri="{FF2B5EF4-FFF2-40B4-BE49-F238E27FC236}">
                <a16:creationId xmlns:a16="http://schemas.microsoft.com/office/drawing/2014/main" id="{B4A57749-C01F-B09F-B22D-D7F21AAF86AD}"/>
              </a:ext>
            </a:extLst>
          </p:cNvPr>
          <p:cNvSpPr/>
          <p:nvPr/>
        </p:nvSpPr>
        <p:spPr>
          <a:xfrm>
            <a:off x="6670674" y="1425351"/>
            <a:ext cx="2628372" cy="4574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spcFirstLastPara="1" wrap="square" lIns="36000" tIns="396000" rIns="36000" bIns="288000" anchor="t" anchorCtr="0">
            <a:noAutofit/>
          </a:bodyPr>
          <a:lstStyle/>
          <a:p>
            <a:pPr algn="ctr">
              <a:buClr>
                <a:srgbClr val="000000"/>
              </a:buClr>
            </a:pPr>
            <a:endParaRPr lang="en-US" sz="1200" dirty="0">
              <a:latin typeface="Arial"/>
              <a:cs typeface="Arial"/>
            </a:endParaRPr>
          </a:p>
        </p:txBody>
      </p:sp>
      <p:sp>
        <p:nvSpPr>
          <p:cNvPr id="17" name="Rounded Rectangle 26">
            <a:extLst>
              <a:ext uri="{FF2B5EF4-FFF2-40B4-BE49-F238E27FC236}">
                <a16:creationId xmlns:a16="http://schemas.microsoft.com/office/drawing/2014/main" id="{6764CE09-67A3-E107-26A0-F9EAD2E6EDBD}"/>
              </a:ext>
            </a:extLst>
          </p:cNvPr>
          <p:cNvSpPr/>
          <p:nvPr/>
        </p:nvSpPr>
        <p:spPr>
          <a:xfrm>
            <a:off x="838200" y="1477264"/>
            <a:ext cx="5832474" cy="4574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642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C7DE2D-6BA2-70B3-2B66-0AA44AD790EB}"/>
              </a:ext>
            </a:extLst>
          </p:cNvPr>
          <p:cNvGrpSpPr/>
          <p:nvPr/>
        </p:nvGrpSpPr>
        <p:grpSpPr>
          <a:xfrm>
            <a:off x="1097916" y="1672841"/>
            <a:ext cx="3658957" cy="465568"/>
            <a:chOff x="1168400" y="1581448"/>
            <a:chExt cx="3658957" cy="46556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1FE425-600C-EB59-055D-64CD58EEFF0F}"/>
                </a:ext>
              </a:extLst>
            </p:cNvPr>
            <p:cNvSpPr/>
            <p:nvPr/>
          </p:nvSpPr>
          <p:spPr>
            <a:xfrm>
              <a:off x="1168400" y="1581448"/>
              <a:ext cx="3658957" cy="465568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1600" b="1" dirty="0"/>
                <a:t>Lorem ipsum 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6FE0495-00FA-239D-8D61-7E68798CC55D}"/>
                </a:ext>
              </a:extLst>
            </p:cNvPr>
            <p:cNvSpPr/>
            <p:nvPr/>
          </p:nvSpPr>
          <p:spPr>
            <a:xfrm>
              <a:off x="4388904" y="1623539"/>
              <a:ext cx="381387" cy="381387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09D872B7-F20C-DDED-8C1A-D3D0BBA0CEE1}"/>
              </a:ext>
            </a:extLst>
          </p:cNvPr>
          <p:cNvSpPr txBox="1"/>
          <p:nvPr/>
        </p:nvSpPr>
        <p:spPr>
          <a:xfrm>
            <a:off x="6948380" y="2165585"/>
            <a:ext cx="1866142" cy="21493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0105C28-45D7-A761-1457-F8C1DA5514DE}"/>
              </a:ext>
            </a:extLst>
          </p:cNvPr>
          <p:cNvGrpSpPr/>
          <p:nvPr/>
        </p:nvGrpSpPr>
        <p:grpSpPr>
          <a:xfrm>
            <a:off x="6957680" y="1620928"/>
            <a:ext cx="1856842" cy="465568"/>
            <a:chOff x="2970515" y="1581448"/>
            <a:chExt cx="1856842" cy="46556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54990AE-322D-2E9A-EAA5-E849237B4968}"/>
                </a:ext>
              </a:extLst>
            </p:cNvPr>
            <p:cNvSpPr/>
            <p:nvPr/>
          </p:nvSpPr>
          <p:spPr>
            <a:xfrm>
              <a:off x="2970515" y="1581448"/>
              <a:ext cx="1856842" cy="465568"/>
            </a:xfrm>
            <a:prstGeom prst="rect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1600" b="1" dirty="0"/>
                <a:t>Lorem ipsum 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5109ACF-A764-481F-38F2-080125CCB838}"/>
                </a:ext>
              </a:extLst>
            </p:cNvPr>
            <p:cNvSpPr/>
            <p:nvPr/>
          </p:nvSpPr>
          <p:spPr>
            <a:xfrm>
              <a:off x="4388904" y="1623539"/>
              <a:ext cx="381387" cy="381387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11E651E-C89C-C7B3-D094-46BC6949CA1C}"/>
              </a:ext>
            </a:extLst>
          </p:cNvPr>
          <p:cNvSpPr txBox="1"/>
          <p:nvPr/>
        </p:nvSpPr>
        <p:spPr>
          <a:xfrm>
            <a:off x="1097915" y="2217498"/>
            <a:ext cx="5332127" cy="35753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  <a:p>
            <a:pPr marL="171450" indent="-1714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Lorem ipsum dolor sit </a:t>
            </a:r>
            <a:r>
              <a:rPr lang="en-US" sz="1300" dirty="0" err="1"/>
              <a:t>amet</a:t>
            </a:r>
            <a:r>
              <a:rPr lang="en-US" sz="1300" dirty="0"/>
              <a:t>, </a:t>
            </a:r>
            <a:r>
              <a:rPr lang="en-US" sz="1300" dirty="0" err="1"/>
              <a:t>consectetur</a:t>
            </a:r>
            <a:r>
              <a:rPr lang="en-US" sz="1300" dirty="0"/>
              <a:t> </a:t>
            </a:r>
            <a:r>
              <a:rPr lang="en-US" sz="1300" dirty="0" err="1"/>
              <a:t>adipiscing</a:t>
            </a:r>
            <a:r>
              <a:rPr lang="en-US" sz="1300" dirty="0"/>
              <a:t> </a:t>
            </a:r>
            <a:r>
              <a:rPr lang="en-US" sz="1300" dirty="0" err="1"/>
              <a:t>elit</a:t>
            </a:r>
            <a:r>
              <a:rPr lang="en-US" sz="1300" dirty="0"/>
              <a:t>, sed do </a:t>
            </a:r>
            <a:r>
              <a:rPr lang="en-US" sz="1300" dirty="0" err="1"/>
              <a:t>eiusmod</a:t>
            </a:r>
            <a:endParaRPr lang="en-US" sz="13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CEF9B9F-D112-E558-7013-82F2FB3C3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7152" y="1771068"/>
            <a:ext cx="240881" cy="24088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AA1A85E-7667-D5E4-58B5-504AC6A46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0866" y="1751059"/>
            <a:ext cx="222461" cy="22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892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186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466</cp:revision>
  <dcterms:created xsi:type="dcterms:W3CDTF">2019-08-01T09:05:01Z</dcterms:created>
  <dcterms:modified xsi:type="dcterms:W3CDTF">2023-02-27T07:04:56Z</dcterms:modified>
</cp:coreProperties>
</file>