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147308593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22119D-60F7-0A1B-409F-A84633AE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sit amet, </a:t>
            </a:r>
            <a:r>
              <a:rPr lang="en-IN" dirty="0" err="1"/>
              <a:t>consectetur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D56C4D-7611-CCCB-7000-7E967F93D35D}"/>
              </a:ext>
            </a:extLst>
          </p:cNvPr>
          <p:cNvGrpSpPr/>
          <p:nvPr/>
        </p:nvGrpSpPr>
        <p:grpSpPr>
          <a:xfrm>
            <a:off x="263524" y="1789191"/>
            <a:ext cx="3546189" cy="4148109"/>
            <a:chOff x="263524" y="1116331"/>
            <a:chExt cx="3182541" cy="414810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792F898-DA67-637F-37B6-647714182780}"/>
                </a:ext>
              </a:extLst>
            </p:cNvPr>
            <p:cNvGrpSpPr/>
            <p:nvPr/>
          </p:nvGrpSpPr>
          <p:grpSpPr>
            <a:xfrm>
              <a:off x="263524" y="1116331"/>
              <a:ext cx="3182541" cy="4148109"/>
              <a:chOff x="263524" y="1116331"/>
              <a:chExt cx="3182541" cy="4148109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3940DB7-3C0E-E6E5-8C0E-B50D02CF1F37}"/>
                  </a:ext>
                </a:extLst>
              </p:cNvPr>
              <p:cNvSpPr txBox="1"/>
              <p:nvPr/>
            </p:nvSpPr>
            <p:spPr>
              <a:xfrm>
                <a:off x="263524" y="2007138"/>
                <a:ext cx="3182541" cy="3257302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/>
                  <a:t>Lorem ipsum dolor sit </a:t>
                </a:r>
                <a:r>
                  <a:rPr lang="en-US" sz="1050" dirty="0" err="1"/>
                  <a:t>amet</a:t>
                </a:r>
                <a:r>
                  <a:rPr lang="en-US" sz="1050" dirty="0"/>
                  <a:t>, </a:t>
                </a:r>
                <a:r>
                  <a:rPr lang="en-US" sz="1050" dirty="0" err="1"/>
                  <a:t>consectetur</a:t>
                </a:r>
                <a:r>
                  <a:rPr lang="en-US" sz="1050" dirty="0"/>
                  <a:t> </a:t>
                </a:r>
                <a:r>
                  <a:rPr lang="en-US" sz="1050" dirty="0" err="1"/>
                  <a:t>adipiscing</a:t>
                </a:r>
                <a:r>
                  <a:rPr lang="en-US" sz="1050" dirty="0"/>
                  <a:t> </a:t>
                </a:r>
                <a:r>
                  <a:rPr lang="en-US" sz="1050" dirty="0" err="1"/>
                  <a:t>elit</a:t>
                </a:r>
                <a:r>
                  <a:rPr lang="en-US" sz="1050" dirty="0"/>
                  <a:t>, sed do </a:t>
                </a:r>
                <a:r>
                  <a:rPr lang="en-US" sz="1050" dirty="0" err="1"/>
                  <a:t>eiusmod</a:t>
                </a:r>
                <a:r>
                  <a:rPr lang="en-US" sz="1050" dirty="0"/>
                  <a:t> </a:t>
                </a:r>
                <a:r>
                  <a:rPr lang="en-US" sz="1050" dirty="0" err="1"/>
                  <a:t>tempor</a:t>
                </a:r>
                <a:r>
                  <a:rPr lang="en-US" sz="1050" dirty="0"/>
                  <a:t> </a:t>
                </a:r>
                <a:r>
                  <a:rPr lang="en-US" sz="1050" dirty="0" err="1"/>
                  <a:t>incididunt</a:t>
                </a:r>
                <a:r>
                  <a:rPr lang="en-US" sz="1050" dirty="0"/>
                  <a:t> </a:t>
                </a:r>
                <a:r>
                  <a:rPr lang="en-US" sz="1050" dirty="0" err="1"/>
                  <a:t>ut</a:t>
                </a:r>
                <a:r>
                  <a:rPr lang="en-US" sz="1050" dirty="0"/>
                  <a:t> labore et dolore magna </a:t>
                </a:r>
                <a:r>
                  <a:rPr lang="en-US" sz="1050" dirty="0" err="1"/>
                  <a:t>aliqua</a:t>
                </a:r>
                <a:r>
                  <a:rPr lang="en-US" sz="1050" dirty="0"/>
                  <a:t>. Ut </a:t>
                </a:r>
                <a:r>
                  <a:rPr lang="en-US" sz="1050" dirty="0" err="1"/>
                  <a:t>enim</a:t>
                </a:r>
                <a:r>
                  <a:rPr lang="en-US" sz="1050" dirty="0"/>
                  <a:t> ad minim </a:t>
                </a:r>
                <a:r>
                  <a:rPr lang="en-US" sz="1050" dirty="0" err="1"/>
                  <a:t>veniam</a:t>
                </a:r>
                <a:r>
                  <a:rPr lang="en-US" sz="1050" dirty="0"/>
                  <a:t>, </a:t>
                </a:r>
                <a:r>
                  <a:rPr lang="en-US" sz="1050" dirty="0" err="1"/>
                  <a:t>quis</a:t>
                </a:r>
                <a:endParaRPr lang="en-US" sz="1050" dirty="0"/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quis</a:t>
                </a: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quis</a:t>
                </a: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quis</a:t>
                </a: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quis</a:t>
                </a: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quis</a:t>
                </a: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1A4A792-EBB2-7A39-3F35-FF1381D3DCBA}"/>
                  </a:ext>
                </a:extLst>
              </p:cNvPr>
              <p:cNvSpPr/>
              <p:nvPr/>
            </p:nvSpPr>
            <p:spPr>
              <a:xfrm>
                <a:off x="284157" y="1116331"/>
                <a:ext cx="3102933" cy="77971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accent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n-US" sz="1600" b="1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1CBE5F9D-C02B-94E1-A770-72DF783DE2F1}"/>
                  </a:ext>
                </a:extLst>
              </p:cNvPr>
              <p:cNvSpPr/>
              <p:nvPr/>
            </p:nvSpPr>
            <p:spPr>
              <a:xfrm>
                <a:off x="388464" y="1227426"/>
                <a:ext cx="2894318" cy="55752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spcFirstLastPara="1" wrap="square" lIns="36000" tIns="0" rIns="108000" bIns="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r>
                  <a:rPr lang="en-US" sz="12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Lorem ipsum dolor sit </a:t>
                </a:r>
                <a:br>
                  <a:rPr lang="en-US" sz="1200" b="1" dirty="0">
                    <a:solidFill>
                      <a:schemeClr val="bg1"/>
                    </a:solidFill>
                    <a:latin typeface="Arial"/>
                    <a:cs typeface="Arial"/>
                  </a:rPr>
                </a:br>
                <a:r>
                  <a:rPr lang="en-US" sz="1200" b="1" dirty="0" err="1">
                    <a:solidFill>
                      <a:schemeClr val="bg1"/>
                    </a:solidFill>
                    <a:latin typeface="Arial"/>
                    <a:cs typeface="Arial"/>
                  </a:rPr>
                  <a:t>amet</a:t>
                </a:r>
                <a:r>
                  <a:rPr lang="en-US" sz="12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, </a:t>
                </a:r>
                <a:r>
                  <a:rPr lang="en-US" sz="1200" b="1" dirty="0" err="1">
                    <a:solidFill>
                      <a:schemeClr val="bg1"/>
                    </a:solidFill>
                    <a:latin typeface="Arial"/>
                    <a:cs typeface="Arial"/>
                  </a:rPr>
                  <a:t>consectetur</a:t>
                </a:r>
                <a:r>
                  <a:rPr lang="en-US" sz="12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 </a:t>
                </a:r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E5DF21F-8D6E-821C-DD23-3EF6EAF6CCE9}"/>
                </a:ext>
              </a:extLst>
            </p:cNvPr>
            <p:cNvCxnSpPr>
              <a:cxnSpLocks/>
            </p:cNvCxnSpPr>
            <p:nvPr/>
          </p:nvCxnSpPr>
          <p:spPr>
            <a:xfrm>
              <a:off x="2789737" y="1318543"/>
              <a:ext cx="0" cy="37528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D6FCF8-D89A-9F49-9AA6-BD084552A666}"/>
              </a:ext>
            </a:extLst>
          </p:cNvPr>
          <p:cNvGrpSpPr/>
          <p:nvPr/>
        </p:nvGrpSpPr>
        <p:grpSpPr>
          <a:xfrm>
            <a:off x="8773235" y="1789191"/>
            <a:ext cx="3123565" cy="4037822"/>
            <a:chOff x="263525" y="1116331"/>
            <a:chExt cx="3123565" cy="403782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FF82DFC-2F0B-0110-FE73-4E0CFB884127}"/>
                </a:ext>
              </a:extLst>
            </p:cNvPr>
            <p:cNvGrpSpPr/>
            <p:nvPr/>
          </p:nvGrpSpPr>
          <p:grpSpPr>
            <a:xfrm>
              <a:off x="263525" y="1116331"/>
              <a:ext cx="3123565" cy="4037822"/>
              <a:chOff x="263525" y="1116331"/>
              <a:chExt cx="3123565" cy="403782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371212B-E1A9-2A2D-F958-B5B0380CF477}"/>
                  </a:ext>
                </a:extLst>
              </p:cNvPr>
              <p:cNvSpPr txBox="1"/>
              <p:nvPr/>
            </p:nvSpPr>
            <p:spPr>
              <a:xfrm>
                <a:off x="263525" y="2007138"/>
                <a:ext cx="3123565" cy="3147015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/>
                  <a:t>Prior to PF onboarding, it is expected that controls are documented and assessed in the following domains: </a:t>
                </a: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/>
                  <a:t>Underwriting and KYC processes including sign-off authority.</a:t>
                </a: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/>
                  <a:t>Credit/non-delivery risk monitoring controls.</a:t>
                </a: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/>
                  <a:t>Controls in the funding and settlement processes (merchant deposit fraud prevention). </a:t>
                </a: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/>
                  <a:t>Transaction </a:t>
                </a:r>
                <a:r>
                  <a:rPr lang="en-US" sz="1050" dirty="0" err="1"/>
                  <a:t>monitorinLorem</a:t>
                </a:r>
                <a:r>
                  <a:rPr lang="en-US" sz="1050" dirty="0"/>
                  <a:t> ipsum dolor sit </a:t>
                </a:r>
                <a:r>
                  <a:rPr lang="en-US" sz="1050" dirty="0" err="1"/>
                  <a:t>amet</a:t>
                </a:r>
                <a:r>
                  <a:rPr lang="en-US" sz="1050" dirty="0"/>
                  <a:t>, </a:t>
                </a:r>
                <a:r>
                  <a:rPr lang="en-US" sz="1050" dirty="0" err="1"/>
                  <a:t>consectetur</a:t>
                </a:r>
                <a:r>
                  <a:rPr lang="en-US" sz="1050" dirty="0"/>
                  <a:t> </a:t>
                </a:r>
                <a:r>
                  <a:rPr lang="en-US" sz="1050" dirty="0" err="1"/>
                  <a:t>adipiscing</a:t>
                </a:r>
                <a:r>
                  <a:rPr lang="en-US" sz="1050" dirty="0"/>
                  <a:t> </a:t>
                </a:r>
                <a:r>
                  <a:rPr lang="en-US" sz="1050" dirty="0" err="1"/>
                  <a:t>elit</a:t>
                </a:r>
                <a:r>
                  <a:rPr lang="en-US" sz="1050" dirty="0"/>
                  <a:t>, sed do </a:t>
                </a:r>
                <a:r>
                  <a:rPr lang="en-US" sz="1050" dirty="0" err="1"/>
                  <a:t>eiusmod</a:t>
                </a:r>
                <a:r>
                  <a:rPr lang="en-US" sz="1050" dirty="0"/>
                  <a:t> </a:t>
                </a:r>
                <a:r>
                  <a:rPr lang="en-US" sz="1050" dirty="0" err="1"/>
                  <a:t>tempor</a:t>
                </a:r>
                <a:r>
                  <a:rPr lang="en-US" sz="1050" dirty="0"/>
                  <a:t> </a:t>
                </a:r>
                <a:r>
                  <a:rPr lang="en-US" sz="1050" dirty="0" err="1"/>
                  <a:t>incididunt</a:t>
                </a:r>
                <a:r>
                  <a:rPr lang="en-US" sz="1050" dirty="0"/>
                  <a:t> </a:t>
                </a:r>
                <a:r>
                  <a:rPr lang="en-US" sz="1050" dirty="0" err="1"/>
                  <a:t>ut</a:t>
                </a:r>
                <a:r>
                  <a:rPr lang="en-US" sz="1050" dirty="0"/>
                  <a:t> labore et dolore magna </a:t>
                </a:r>
                <a:r>
                  <a:rPr lang="en-US" sz="1050" dirty="0" err="1"/>
                  <a:t>aliqua</a:t>
                </a:r>
                <a:r>
                  <a:rPr lang="en-US" sz="1050" dirty="0"/>
                  <a:t>. Ut </a:t>
                </a:r>
                <a:r>
                  <a:rPr lang="en-US" sz="1050" dirty="0" err="1"/>
                  <a:t>enim</a:t>
                </a:r>
                <a:r>
                  <a:rPr lang="en-US" sz="1050" dirty="0"/>
                  <a:t> ad minim </a:t>
                </a:r>
                <a:r>
                  <a:rPr lang="en-US" sz="1050" dirty="0" err="1"/>
                  <a:t>veniam</a:t>
                </a:r>
                <a:r>
                  <a:rPr lang="en-US" sz="1050" dirty="0"/>
                  <a:t>, </a:t>
                </a:r>
                <a:r>
                  <a:rPr lang="en-US" sz="1050" dirty="0" err="1"/>
                  <a:t>quis</a:t>
                </a:r>
                <a:endParaRPr lang="en-US" sz="1050" dirty="0"/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quis</a:t>
                </a:r>
                <a:endParaRPr 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endParaRPr lang="en-US" sz="1050" dirty="0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53FDE9D6-0B07-6764-FFD3-3E7E39059B3D}"/>
                  </a:ext>
                </a:extLst>
              </p:cNvPr>
              <p:cNvSpPr/>
              <p:nvPr/>
            </p:nvSpPr>
            <p:spPr>
              <a:xfrm>
                <a:off x="284157" y="1116331"/>
                <a:ext cx="3102933" cy="77971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accent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n-US" sz="1600" b="1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7CBE5A6B-E09D-1D19-7BFD-A97E4FB48B1E}"/>
                  </a:ext>
                </a:extLst>
              </p:cNvPr>
              <p:cNvSpPr/>
              <p:nvPr/>
            </p:nvSpPr>
            <p:spPr>
              <a:xfrm>
                <a:off x="388464" y="1227426"/>
                <a:ext cx="2894318" cy="55752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spcFirstLastPara="1" wrap="square" lIns="36000" tIns="0" rIns="108000" bIns="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r>
                  <a:rPr lang="en-US" sz="12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Lorem ipsum dolor sit </a:t>
                </a:r>
                <a:br>
                  <a:rPr lang="en-US" sz="1200" b="1" dirty="0">
                    <a:solidFill>
                      <a:schemeClr val="bg1"/>
                    </a:solidFill>
                    <a:latin typeface="Arial"/>
                    <a:cs typeface="Arial"/>
                  </a:rPr>
                </a:br>
                <a:r>
                  <a:rPr lang="en-US" sz="1200" b="1" dirty="0" err="1">
                    <a:solidFill>
                      <a:schemeClr val="bg1"/>
                    </a:solidFill>
                    <a:latin typeface="Arial"/>
                    <a:cs typeface="Arial"/>
                  </a:rPr>
                  <a:t>amet</a:t>
                </a:r>
                <a:r>
                  <a:rPr lang="en-US" sz="12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, </a:t>
                </a:r>
                <a:r>
                  <a:rPr lang="en-US" sz="1200" b="1" dirty="0" err="1">
                    <a:solidFill>
                      <a:schemeClr val="bg1"/>
                    </a:solidFill>
                    <a:latin typeface="Arial"/>
                    <a:cs typeface="Arial"/>
                  </a:rPr>
                  <a:t>consectetur</a:t>
                </a:r>
                <a:r>
                  <a:rPr lang="en-US" sz="12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 </a:t>
                </a:r>
              </a:p>
            </p:txBody>
          </p: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49EF6CF-CC0F-1C06-45CA-9FCF38809869}"/>
                </a:ext>
              </a:extLst>
            </p:cNvPr>
            <p:cNvCxnSpPr>
              <a:cxnSpLocks/>
            </p:cNvCxnSpPr>
            <p:nvPr/>
          </p:nvCxnSpPr>
          <p:spPr>
            <a:xfrm>
              <a:off x="2769417" y="1318543"/>
              <a:ext cx="0" cy="37528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5666B16-E6B5-21D5-725E-CBC4B069055A}"/>
              </a:ext>
            </a:extLst>
          </p:cNvPr>
          <p:cNvSpPr txBox="1"/>
          <p:nvPr/>
        </p:nvSpPr>
        <p:spPr>
          <a:xfrm>
            <a:off x="3991953" y="2679998"/>
            <a:ext cx="4546978" cy="325730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050" dirty="0"/>
              <a:t>Lorem ipsum dolor sit </a:t>
            </a:r>
            <a:r>
              <a:rPr lang="en-US" sz="1050" dirty="0" err="1"/>
              <a:t>amet</a:t>
            </a:r>
            <a:r>
              <a:rPr lang="en-US" sz="1050" dirty="0"/>
              <a:t>, </a:t>
            </a:r>
            <a:r>
              <a:rPr lang="en-US" sz="1050" dirty="0" err="1"/>
              <a:t>consectetur</a:t>
            </a:r>
            <a:r>
              <a:rPr lang="en-US" sz="1050" dirty="0"/>
              <a:t> </a:t>
            </a:r>
            <a:r>
              <a:rPr lang="en-US" sz="1050" dirty="0" err="1"/>
              <a:t>adipiscing</a:t>
            </a:r>
            <a:r>
              <a:rPr lang="en-US" sz="1050" dirty="0"/>
              <a:t> </a:t>
            </a:r>
            <a:r>
              <a:rPr lang="en-US" sz="1050" dirty="0" err="1"/>
              <a:t>elit</a:t>
            </a:r>
            <a:r>
              <a:rPr lang="en-US" sz="1050" dirty="0"/>
              <a:t>, sed do </a:t>
            </a:r>
            <a:r>
              <a:rPr lang="en-US" sz="1050" dirty="0" err="1"/>
              <a:t>eiusmod</a:t>
            </a:r>
            <a:r>
              <a:rPr lang="en-US" sz="1050" dirty="0"/>
              <a:t> </a:t>
            </a:r>
            <a:r>
              <a:rPr lang="en-US" sz="1050" dirty="0" err="1"/>
              <a:t>tempor</a:t>
            </a:r>
            <a:r>
              <a:rPr lang="en-US" sz="1050" dirty="0"/>
              <a:t> </a:t>
            </a:r>
            <a:r>
              <a:rPr lang="en-US" sz="1050" dirty="0" err="1"/>
              <a:t>incididunt</a:t>
            </a:r>
            <a:r>
              <a:rPr lang="en-US" sz="1050" dirty="0"/>
              <a:t> </a:t>
            </a:r>
            <a:r>
              <a:rPr lang="en-US" sz="1050" dirty="0" err="1"/>
              <a:t>ut</a:t>
            </a:r>
            <a:r>
              <a:rPr lang="en-US" sz="1050" dirty="0"/>
              <a:t> labore et dolore magna </a:t>
            </a:r>
            <a:r>
              <a:rPr lang="en-US" sz="1050" dirty="0" err="1"/>
              <a:t>aliqua</a:t>
            </a:r>
            <a:r>
              <a:rPr lang="en-US" sz="1050" dirty="0"/>
              <a:t>. Ut </a:t>
            </a:r>
            <a:r>
              <a:rPr lang="en-US" sz="1050" dirty="0" err="1"/>
              <a:t>enim</a:t>
            </a:r>
            <a:r>
              <a:rPr lang="en-US" sz="1050" dirty="0"/>
              <a:t> ad minim </a:t>
            </a:r>
            <a:r>
              <a:rPr lang="en-US" sz="1050" dirty="0" err="1"/>
              <a:t>veniam</a:t>
            </a:r>
            <a:r>
              <a:rPr lang="en-US" sz="1050" dirty="0"/>
              <a:t>, </a:t>
            </a:r>
            <a:r>
              <a:rPr lang="en-US" sz="1050" dirty="0" err="1"/>
              <a:t>quis</a:t>
            </a:r>
            <a:endParaRPr lang="en-US" sz="1050" dirty="0"/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158D9B-4C37-196D-F2D4-44770A0ADEEB}"/>
              </a:ext>
            </a:extLst>
          </p:cNvPr>
          <p:cNvGrpSpPr/>
          <p:nvPr/>
        </p:nvGrpSpPr>
        <p:grpSpPr>
          <a:xfrm>
            <a:off x="3875431" y="1789191"/>
            <a:ext cx="4766371" cy="779712"/>
            <a:chOff x="5435997" y="1116331"/>
            <a:chExt cx="3102933" cy="779712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6FB4E59-BB93-1153-A292-15184F516268}"/>
                </a:ext>
              </a:extLst>
            </p:cNvPr>
            <p:cNvSpPr/>
            <p:nvPr/>
          </p:nvSpPr>
          <p:spPr>
            <a:xfrm>
              <a:off x="5435997" y="1116331"/>
              <a:ext cx="3102933" cy="77971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 sz="1600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9C653C3-E542-6E21-E2DF-08FC31B3938D}"/>
                </a:ext>
              </a:extLst>
            </p:cNvPr>
            <p:cNvSpPr/>
            <p:nvPr/>
          </p:nvSpPr>
          <p:spPr>
            <a:xfrm>
              <a:off x="5511853" y="1227426"/>
              <a:ext cx="2951222" cy="55752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txBody>
            <a:bodyPr spcFirstLastPara="1" wrap="square" lIns="36000" tIns="0" rIns="108000" bIns="0" anchor="ctr" anchorCtr="0">
              <a:no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1200" b="1" dirty="0">
                  <a:solidFill>
                    <a:schemeClr val="bg1"/>
                  </a:solidFill>
                  <a:latin typeface="Arial"/>
                  <a:cs typeface="Arial"/>
                </a:rPr>
                <a:t>Lorem ipsum dolor sit </a:t>
              </a:r>
              <a:br>
                <a:rPr lang="en-US" sz="1200" b="1" dirty="0">
                  <a:solidFill>
                    <a:schemeClr val="bg1"/>
                  </a:solidFill>
                  <a:latin typeface="Arial"/>
                  <a:cs typeface="Arial"/>
                </a:rPr>
              </a:br>
              <a:r>
                <a:rPr lang="en-US" sz="1200" b="1" dirty="0" err="1">
                  <a:solidFill>
                    <a:schemeClr val="bg1"/>
                  </a:solidFill>
                  <a:latin typeface="Arial"/>
                  <a:cs typeface="Arial"/>
                </a:rPr>
                <a:t>amet</a:t>
              </a:r>
              <a:r>
                <a:rPr lang="en-US" sz="1200" b="1" dirty="0">
                  <a:solidFill>
                    <a:schemeClr val="bg1"/>
                  </a:solidFill>
                  <a:latin typeface="Arial"/>
                  <a:cs typeface="Arial"/>
                </a:rPr>
                <a:t>, </a:t>
              </a:r>
              <a:r>
                <a:rPr lang="en-US" sz="1200" b="1" dirty="0" err="1">
                  <a:solidFill>
                    <a:schemeClr val="bg1"/>
                  </a:solidFill>
                  <a:latin typeface="Arial"/>
                  <a:cs typeface="Arial"/>
                </a:rPr>
                <a:t>consectetur</a:t>
              </a:r>
              <a:r>
                <a:rPr lang="en-US" sz="1200" b="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6F5F16F-914C-0A6B-3FE0-3B1619709ED8}"/>
              </a:ext>
            </a:extLst>
          </p:cNvPr>
          <p:cNvCxnSpPr>
            <a:cxnSpLocks/>
          </p:cNvCxnSpPr>
          <p:nvPr/>
        </p:nvCxnSpPr>
        <p:spPr>
          <a:xfrm>
            <a:off x="7941577" y="1991403"/>
            <a:ext cx="0" cy="375288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A110DE29-0DD5-9BD3-B86A-E832CB0D48F5}"/>
              </a:ext>
            </a:extLst>
          </p:cNvPr>
          <p:cNvGrpSpPr/>
          <p:nvPr/>
        </p:nvGrpSpPr>
        <p:grpSpPr>
          <a:xfrm>
            <a:off x="3861474" y="2679176"/>
            <a:ext cx="4846044" cy="3258125"/>
            <a:chOff x="3861474" y="2568903"/>
            <a:chExt cx="4846044" cy="411867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C6C6429-3A3B-C1F3-80CA-D18AEAE56ED2}"/>
                </a:ext>
              </a:extLst>
            </p:cNvPr>
            <p:cNvCxnSpPr>
              <a:cxnSpLocks/>
            </p:cNvCxnSpPr>
            <p:nvPr/>
          </p:nvCxnSpPr>
          <p:spPr>
            <a:xfrm>
              <a:off x="3861474" y="2568903"/>
              <a:ext cx="0" cy="4118677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2ECE915-2D71-3816-832E-A28661FBD6CB}"/>
                </a:ext>
              </a:extLst>
            </p:cNvPr>
            <p:cNvCxnSpPr>
              <a:cxnSpLocks/>
            </p:cNvCxnSpPr>
            <p:nvPr/>
          </p:nvCxnSpPr>
          <p:spPr>
            <a:xfrm>
              <a:off x="8707518" y="2568903"/>
              <a:ext cx="0" cy="4118677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A0EDB5D2-F3F7-4A5A-68F3-248A3D528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58821" y="2033838"/>
            <a:ext cx="294265" cy="29426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87827F36-6782-17EC-17DD-13EE140B8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4958" y="2039734"/>
            <a:ext cx="267413" cy="267413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080756A8-ED0D-A397-B7DB-1B5911516D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3133" y="2010559"/>
            <a:ext cx="316583" cy="31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72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485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468</cp:revision>
  <dcterms:created xsi:type="dcterms:W3CDTF">2019-08-01T09:05:01Z</dcterms:created>
  <dcterms:modified xsi:type="dcterms:W3CDTF">2023-02-27T07:05:21Z</dcterms:modified>
</cp:coreProperties>
</file>