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910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3404A8E6-EBE6-5969-7435-A074DAF831EE}"/>
              </a:ext>
            </a:extLst>
          </p:cNvPr>
          <p:cNvSpPr/>
          <p:nvPr/>
        </p:nvSpPr>
        <p:spPr>
          <a:xfrm>
            <a:off x="6558444" y="4011386"/>
            <a:ext cx="2880986" cy="2413154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57200" dist="1524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IN" sz="1100" dirty="0" err="1">
              <a:solidFill>
                <a:srgbClr val="FFFFFF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1FE51D9-2575-12BA-3284-E455D8B91490}"/>
              </a:ext>
            </a:extLst>
          </p:cNvPr>
          <p:cNvSpPr txBox="1"/>
          <p:nvPr/>
        </p:nvSpPr>
        <p:spPr>
          <a:xfrm>
            <a:off x="6562263" y="4800533"/>
            <a:ext cx="2876894" cy="159064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080" tIns="0" rIns="36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Lorem ipsum dolor sit </a:t>
            </a:r>
            <a:r>
              <a:rPr lang="en-US" sz="1100" dirty="0" err="1">
                <a:solidFill>
                  <a:schemeClr val="tx1"/>
                </a:solidFill>
              </a:rPr>
              <a:t>amet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consectetur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adipiscing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elit</a:t>
            </a:r>
            <a:r>
              <a:rPr lang="en-US" sz="1100" dirty="0">
                <a:solidFill>
                  <a:schemeClr val="tx1"/>
                </a:solidFill>
              </a:rPr>
              <a:t>, sed do </a:t>
            </a:r>
            <a:r>
              <a:rPr lang="en-US" sz="1100" dirty="0" err="1">
                <a:solidFill>
                  <a:schemeClr val="tx1"/>
                </a:solidFill>
              </a:rPr>
              <a:t>eiusmod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tempor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incididunt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ut</a:t>
            </a:r>
            <a:r>
              <a:rPr lang="en-US" sz="1100" dirty="0">
                <a:solidFill>
                  <a:schemeClr val="tx1"/>
                </a:solidFill>
              </a:rPr>
              <a:t> l</a:t>
            </a: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 err="1">
                <a:solidFill>
                  <a:schemeClr val="tx1"/>
                </a:solidFill>
              </a:rPr>
              <a:t>abore</a:t>
            </a:r>
            <a:r>
              <a:rPr lang="en-US" sz="1100" dirty="0">
                <a:solidFill>
                  <a:schemeClr val="tx1"/>
                </a:solidFill>
              </a:rPr>
              <a:t> et dolore magna </a:t>
            </a:r>
            <a:r>
              <a:rPr lang="en-US" sz="1100" dirty="0" err="1">
                <a:solidFill>
                  <a:schemeClr val="tx1"/>
                </a:solidFill>
              </a:rPr>
              <a:t>aliqua</a:t>
            </a:r>
            <a:r>
              <a:rPr lang="en-US" sz="1100" dirty="0">
                <a:solidFill>
                  <a:schemeClr val="tx1"/>
                </a:solidFill>
              </a:rPr>
              <a:t>. </a:t>
            </a: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>
                <a:solidFill>
                  <a:schemeClr val="tx1"/>
                </a:solidFill>
              </a:rPr>
              <a:t>Ut </a:t>
            </a:r>
            <a:r>
              <a:rPr lang="en-US" sz="1100" dirty="0" err="1">
                <a:solidFill>
                  <a:schemeClr val="tx1"/>
                </a:solidFill>
              </a:rPr>
              <a:t>enim</a:t>
            </a:r>
            <a:r>
              <a:rPr lang="en-US" sz="1100" dirty="0">
                <a:solidFill>
                  <a:schemeClr val="tx1"/>
                </a:solidFill>
              </a:rPr>
              <a:t> ad minim </a:t>
            </a:r>
            <a:r>
              <a:rPr lang="en-US" sz="1100" dirty="0" err="1">
                <a:solidFill>
                  <a:schemeClr val="tx1"/>
                </a:solidFill>
              </a:rPr>
              <a:t>veniam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quis</a:t>
            </a: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>
                <a:solidFill>
                  <a:schemeClr val="tx1"/>
                </a:solidFill>
              </a:rPr>
              <a:t>Lorem ipsum dolor sit </a:t>
            </a:r>
            <a:r>
              <a:rPr lang="en-US" sz="1100" dirty="0" err="1">
                <a:solidFill>
                  <a:schemeClr val="tx1"/>
                </a:solidFill>
              </a:rPr>
              <a:t>amet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consectetur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adipiscing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elit</a:t>
            </a:r>
            <a:r>
              <a:rPr lang="en-US" sz="1100" dirty="0">
                <a:solidFill>
                  <a:schemeClr val="tx1"/>
                </a:solidFill>
              </a:rPr>
              <a:t>, sed do </a:t>
            </a:r>
            <a:r>
              <a:rPr lang="en-US" sz="1100" dirty="0" err="1">
                <a:solidFill>
                  <a:schemeClr val="tx1"/>
                </a:solidFill>
              </a:rPr>
              <a:t>eiusmod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tempor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incididunt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1CC09AC-5615-9768-29D5-0D7F308493F7}"/>
              </a:ext>
            </a:extLst>
          </p:cNvPr>
          <p:cNvSpPr txBox="1"/>
          <p:nvPr/>
        </p:nvSpPr>
        <p:spPr>
          <a:xfrm>
            <a:off x="7189952" y="4263237"/>
            <a:ext cx="1724025" cy="36050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Lorem ipsum dolor sit </a:t>
            </a:r>
            <a:r>
              <a:rPr lang="en-US" sz="1200" b="1" dirty="0" err="1">
                <a:solidFill>
                  <a:schemeClr val="accent2"/>
                </a:solidFill>
              </a:rPr>
              <a:t>amet</a:t>
            </a:r>
            <a:r>
              <a:rPr lang="en-US" sz="1200" b="1" dirty="0">
                <a:solidFill>
                  <a:schemeClr val="accent2"/>
                </a:solidFill>
              </a:rPr>
              <a:t>, </a:t>
            </a:r>
            <a:r>
              <a:rPr lang="en-US" sz="1200" b="1" dirty="0" err="1">
                <a:solidFill>
                  <a:schemeClr val="accent2"/>
                </a:solidFill>
              </a:rPr>
              <a:t>consectetur</a:t>
            </a:r>
            <a:r>
              <a:rPr lang="en-US" sz="1200" b="1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19BEE5FE-6856-B815-6562-B07CFD6E2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05617" y="4272762"/>
            <a:ext cx="338156" cy="33815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E6B95DB-4C20-F38A-C1E3-301320786A93}"/>
              </a:ext>
            </a:extLst>
          </p:cNvPr>
          <p:cNvSpPr/>
          <p:nvPr/>
        </p:nvSpPr>
        <p:spPr>
          <a:xfrm>
            <a:off x="6558444" y="1496786"/>
            <a:ext cx="2880986" cy="2413154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57200" dist="1524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en-IN" sz="1100" dirty="0" err="1">
              <a:solidFill>
                <a:srgbClr val="FFFFFF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60F337-4A5E-3D57-B5F0-1BF82FA311A9}"/>
              </a:ext>
            </a:extLst>
          </p:cNvPr>
          <p:cNvSpPr txBox="1"/>
          <p:nvPr/>
        </p:nvSpPr>
        <p:spPr>
          <a:xfrm>
            <a:off x="6562263" y="2285933"/>
            <a:ext cx="2876894" cy="159064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080" tIns="0" rIns="36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Lorem ipsum dolor sit </a:t>
            </a:r>
            <a:r>
              <a:rPr lang="en-US" sz="1100" dirty="0" err="1">
                <a:solidFill>
                  <a:schemeClr val="tx1"/>
                </a:solidFill>
              </a:rPr>
              <a:t>amet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consectetur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adipiscing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elit</a:t>
            </a:r>
            <a:r>
              <a:rPr lang="en-US" sz="1100" dirty="0">
                <a:solidFill>
                  <a:schemeClr val="tx1"/>
                </a:solidFill>
              </a:rPr>
              <a:t>, sed do </a:t>
            </a:r>
            <a:r>
              <a:rPr lang="en-US" sz="1100" dirty="0" err="1">
                <a:solidFill>
                  <a:schemeClr val="tx1"/>
                </a:solidFill>
              </a:rPr>
              <a:t>eiusmod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tempor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incididunt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ut</a:t>
            </a:r>
            <a:r>
              <a:rPr lang="en-US" sz="1100" dirty="0">
                <a:solidFill>
                  <a:schemeClr val="tx1"/>
                </a:solidFill>
              </a:rPr>
              <a:t> l</a:t>
            </a: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 err="1">
                <a:solidFill>
                  <a:schemeClr val="tx1"/>
                </a:solidFill>
              </a:rPr>
              <a:t>abore</a:t>
            </a:r>
            <a:r>
              <a:rPr lang="en-US" sz="1100" dirty="0">
                <a:solidFill>
                  <a:schemeClr val="tx1"/>
                </a:solidFill>
              </a:rPr>
              <a:t> et dolore magna </a:t>
            </a:r>
            <a:r>
              <a:rPr lang="en-US" sz="1100" dirty="0" err="1">
                <a:solidFill>
                  <a:schemeClr val="tx1"/>
                </a:solidFill>
              </a:rPr>
              <a:t>aliqua</a:t>
            </a:r>
            <a:r>
              <a:rPr lang="en-US" sz="1100" dirty="0">
                <a:solidFill>
                  <a:schemeClr val="tx1"/>
                </a:solidFill>
              </a:rPr>
              <a:t>. </a:t>
            </a: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>
                <a:solidFill>
                  <a:schemeClr val="tx1"/>
                </a:solidFill>
              </a:rPr>
              <a:t>Ut </a:t>
            </a:r>
            <a:r>
              <a:rPr lang="en-US" sz="1100" dirty="0" err="1">
                <a:solidFill>
                  <a:schemeClr val="tx1"/>
                </a:solidFill>
              </a:rPr>
              <a:t>enim</a:t>
            </a:r>
            <a:r>
              <a:rPr lang="en-US" sz="1100" dirty="0">
                <a:solidFill>
                  <a:schemeClr val="tx1"/>
                </a:solidFill>
              </a:rPr>
              <a:t> ad minim </a:t>
            </a:r>
            <a:r>
              <a:rPr lang="en-US" sz="1100" dirty="0" err="1">
                <a:solidFill>
                  <a:schemeClr val="tx1"/>
                </a:solidFill>
              </a:rPr>
              <a:t>veniam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quis</a:t>
            </a: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>
                <a:solidFill>
                  <a:schemeClr val="tx1"/>
                </a:solidFill>
              </a:rPr>
              <a:t>Lorem ipsum dolor sit </a:t>
            </a:r>
            <a:r>
              <a:rPr lang="en-US" sz="1100" dirty="0" err="1">
                <a:solidFill>
                  <a:schemeClr val="tx1"/>
                </a:solidFill>
              </a:rPr>
              <a:t>amet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consectetur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adipiscing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elit</a:t>
            </a:r>
            <a:r>
              <a:rPr lang="en-US" sz="1100" dirty="0">
                <a:solidFill>
                  <a:schemeClr val="tx1"/>
                </a:solidFill>
              </a:rPr>
              <a:t>, sed do </a:t>
            </a:r>
            <a:r>
              <a:rPr lang="en-US" sz="1100" dirty="0" err="1">
                <a:solidFill>
                  <a:schemeClr val="tx1"/>
                </a:solidFill>
              </a:rPr>
              <a:t>eiusmod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tempor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incididunt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8806DF0-9642-F2CA-45E9-8171A9E57CE0}"/>
              </a:ext>
            </a:extLst>
          </p:cNvPr>
          <p:cNvSpPr txBox="1"/>
          <p:nvPr/>
        </p:nvSpPr>
        <p:spPr>
          <a:xfrm>
            <a:off x="7189952" y="1748637"/>
            <a:ext cx="1724025" cy="36050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Lorem ipsum dolor sit </a:t>
            </a:r>
            <a:r>
              <a:rPr lang="en-US" sz="1200" b="1" dirty="0" err="1">
                <a:solidFill>
                  <a:schemeClr val="accent2"/>
                </a:solidFill>
              </a:rPr>
              <a:t>amet</a:t>
            </a:r>
            <a:r>
              <a:rPr lang="en-US" sz="1200" b="1" dirty="0">
                <a:solidFill>
                  <a:schemeClr val="accent2"/>
                </a:solidFill>
              </a:rPr>
              <a:t>, </a:t>
            </a:r>
            <a:r>
              <a:rPr lang="en-US" sz="1200" b="1" dirty="0" err="1">
                <a:solidFill>
                  <a:schemeClr val="accent2"/>
                </a:solidFill>
              </a:rPr>
              <a:t>consectetur</a:t>
            </a:r>
            <a:r>
              <a:rPr lang="en-US" sz="1200" b="1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7DFB5C4F-5135-8BFB-E4DA-4AC5B15A9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05617" y="1758162"/>
            <a:ext cx="338156" cy="338156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B6A2D0A2-1BBC-66B4-C69E-9CC358FB8856}"/>
              </a:ext>
            </a:extLst>
          </p:cNvPr>
          <p:cNvGrpSpPr/>
          <p:nvPr/>
        </p:nvGrpSpPr>
        <p:grpSpPr>
          <a:xfrm>
            <a:off x="3605694" y="4011386"/>
            <a:ext cx="2880986" cy="2413154"/>
            <a:chOff x="3427777" y="1326853"/>
            <a:chExt cx="2913703" cy="2440559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08067C2-10BE-547F-1D0D-8D3F8B3C906B}"/>
                </a:ext>
              </a:extLst>
            </p:cNvPr>
            <p:cNvSpPr/>
            <p:nvPr/>
          </p:nvSpPr>
          <p:spPr>
            <a:xfrm>
              <a:off x="3427777" y="1326853"/>
              <a:ext cx="2913703" cy="2440559"/>
            </a:xfrm>
            <a:prstGeom prst="rect">
              <a:avLst/>
            </a:prstGeom>
            <a:solidFill>
              <a:schemeClr val="bg1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57200" dist="152400" dir="2700000" sx="96000" sy="96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IN" sz="1100" dirty="0" err="1">
                <a:solidFill>
                  <a:srgbClr val="FFFFFF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FE62DEC-794C-4B84-57B0-734D43CD2B18}"/>
                </a:ext>
              </a:extLst>
            </p:cNvPr>
            <p:cNvSpPr txBox="1"/>
            <p:nvPr/>
          </p:nvSpPr>
          <p:spPr>
            <a:xfrm>
              <a:off x="3431639" y="2124962"/>
              <a:ext cx="2909565" cy="1608710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4008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/>
                  </a:solidFill>
                </a:rPr>
                <a:t>amet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consectetur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adipiscing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elit</a:t>
              </a:r>
              <a:r>
                <a:rPr lang="en-US" sz="1100" dirty="0">
                  <a:solidFill>
                    <a:schemeClr val="tx1"/>
                  </a:solidFill>
                </a:rPr>
                <a:t>, sed do </a:t>
              </a:r>
              <a:r>
                <a:rPr lang="en-US" sz="1100" dirty="0" err="1">
                  <a:solidFill>
                    <a:schemeClr val="tx1"/>
                  </a:solidFill>
                </a:rPr>
                <a:t>eiusmod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tempor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incididunt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ut</a:t>
              </a:r>
              <a:r>
                <a:rPr lang="en-US" sz="1100" dirty="0">
                  <a:solidFill>
                    <a:schemeClr val="tx1"/>
                  </a:solidFill>
                </a:rPr>
                <a:t> l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 err="1">
                  <a:solidFill>
                    <a:schemeClr val="tx1"/>
                  </a:solidFill>
                </a:rPr>
                <a:t>abore</a:t>
              </a:r>
              <a:r>
                <a:rPr lang="en-US" sz="1100" dirty="0">
                  <a:solidFill>
                    <a:schemeClr val="tx1"/>
                  </a:solidFill>
                </a:rPr>
                <a:t> et dolore magna </a:t>
              </a:r>
              <a:r>
                <a:rPr lang="en-US" sz="1100" dirty="0" err="1">
                  <a:solidFill>
                    <a:schemeClr val="tx1"/>
                  </a:solidFill>
                </a:rPr>
                <a:t>aliqua</a:t>
              </a:r>
              <a:r>
                <a:rPr lang="en-US" sz="1100" dirty="0">
                  <a:solidFill>
                    <a:schemeClr val="tx1"/>
                  </a:solidFill>
                </a:rPr>
                <a:t>. 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>
                  <a:solidFill>
                    <a:schemeClr val="tx1"/>
                  </a:solidFill>
                </a:rPr>
                <a:t>Ut </a:t>
              </a:r>
              <a:r>
                <a:rPr lang="en-US" sz="1100" dirty="0" err="1">
                  <a:solidFill>
                    <a:schemeClr val="tx1"/>
                  </a:solidFill>
                </a:rPr>
                <a:t>enim</a:t>
              </a:r>
              <a:r>
                <a:rPr lang="en-US" sz="1100" dirty="0">
                  <a:solidFill>
                    <a:schemeClr val="tx1"/>
                  </a:solidFill>
                </a:rPr>
                <a:t> ad minim </a:t>
              </a:r>
              <a:r>
                <a:rPr lang="en-US" sz="1100" dirty="0" err="1">
                  <a:solidFill>
                    <a:schemeClr val="tx1"/>
                  </a:solidFill>
                </a:rPr>
                <a:t>veniam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quis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>
                  <a:solidFill>
                    <a:schemeClr val="tx1"/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/>
                  </a:solidFill>
                </a:rPr>
                <a:t>amet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consectetur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adipiscing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elit</a:t>
              </a:r>
              <a:r>
                <a:rPr lang="en-US" sz="1100" dirty="0">
                  <a:solidFill>
                    <a:schemeClr val="tx1"/>
                  </a:solidFill>
                </a:rPr>
                <a:t>, sed do </a:t>
              </a:r>
              <a:r>
                <a:rPr lang="en-US" sz="1100" dirty="0" err="1">
                  <a:solidFill>
                    <a:schemeClr val="tx1"/>
                  </a:solidFill>
                </a:rPr>
                <a:t>eiusmod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tempor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incididunt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ut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96A4FAC-24EF-7E76-8FD8-E466225A0A4C}"/>
                </a:ext>
              </a:extLst>
            </p:cNvPr>
            <p:cNvSpPr txBox="1"/>
            <p:nvPr/>
          </p:nvSpPr>
          <p:spPr>
            <a:xfrm>
              <a:off x="4066457" y="1581564"/>
              <a:ext cx="1743603" cy="364594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accent2"/>
                  </a:solidFill>
                </a:rPr>
                <a:t>Lorem ipsum dolor sit </a:t>
              </a:r>
              <a:r>
                <a:rPr lang="en-US" sz="1200" b="1" dirty="0" err="1">
                  <a:solidFill>
                    <a:schemeClr val="accent2"/>
                  </a:solidFill>
                </a:rPr>
                <a:t>amet</a:t>
              </a:r>
              <a:r>
                <a:rPr lang="en-US" sz="1200" b="1" dirty="0">
                  <a:solidFill>
                    <a:schemeClr val="accent2"/>
                  </a:solidFill>
                </a:rPr>
                <a:t>, </a:t>
              </a:r>
              <a:r>
                <a:rPr lang="en-US" sz="1200" b="1" dirty="0" err="1">
                  <a:solidFill>
                    <a:schemeClr val="accent2"/>
                  </a:solidFill>
                </a:rPr>
                <a:t>consectetur</a:t>
              </a:r>
              <a:r>
                <a:rPr lang="en-US" sz="1200" b="1" dirty="0">
                  <a:solidFill>
                    <a:schemeClr val="accent2"/>
                  </a:solidFill>
                </a:rPr>
                <a:t> </a:t>
              </a:r>
            </a:p>
          </p:txBody>
        </p:sp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665148B0-2A56-CD58-DFEA-80694C9FC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3576621" y="1591197"/>
              <a:ext cx="341996" cy="341996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5B3809C-4B1C-BAB0-5581-9813A7A5FB05}"/>
              </a:ext>
            </a:extLst>
          </p:cNvPr>
          <p:cNvGrpSpPr/>
          <p:nvPr/>
        </p:nvGrpSpPr>
        <p:grpSpPr>
          <a:xfrm>
            <a:off x="3605694" y="1496786"/>
            <a:ext cx="2880986" cy="2413154"/>
            <a:chOff x="3427777" y="1326853"/>
            <a:chExt cx="2913703" cy="244055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A83D4C5-998F-071C-E681-7A423BFCD8D8}"/>
                </a:ext>
              </a:extLst>
            </p:cNvPr>
            <p:cNvSpPr/>
            <p:nvPr/>
          </p:nvSpPr>
          <p:spPr>
            <a:xfrm>
              <a:off x="3427777" y="1326853"/>
              <a:ext cx="2913703" cy="2440559"/>
            </a:xfrm>
            <a:prstGeom prst="rect">
              <a:avLst/>
            </a:prstGeom>
            <a:solidFill>
              <a:schemeClr val="bg1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57200" dist="152400" dir="2700000" sx="96000" sy="96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IN" sz="1100" dirty="0" err="1">
                <a:solidFill>
                  <a:srgbClr val="FFFFFF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44BFB4D-AC59-C043-52AD-2A162BF37B49}"/>
                </a:ext>
              </a:extLst>
            </p:cNvPr>
            <p:cNvSpPr txBox="1"/>
            <p:nvPr/>
          </p:nvSpPr>
          <p:spPr>
            <a:xfrm>
              <a:off x="3431639" y="2124962"/>
              <a:ext cx="2909565" cy="1608710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4008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/>
                  </a:solidFill>
                </a:rPr>
                <a:t>amet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consectetur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adipiscing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elit</a:t>
              </a:r>
              <a:r>
                <a:rPr lang="en-US" sz="1100" dirty="0">
                  <a:solidFill>
                    <a:schemeClr val="tx1"/>
                  </a:solidFill>
                </a:rPr>
                <a:t>, sed do </a:t>
              </a:r>
              <a:r>
                <a:rPr lang="en-US" sz="1100" dirty="0" err="1">
                  <a:solidFill>
                    <a:schemeClr val="tx1"/>
                  </a:solidFill>
                </a:rPr>
                <a:t>eiusmod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tempor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incididunt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ut</a:t>
              </a:r>
              <a:r>
                <a:rPr lang="en-US" sz="1100" dirty="0">
                  <a:solidFill>
                    <a:schemeClr val="tx1"/>
                  </a:solidFill>
                </a:rPr>
                <a:t> l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 err="1">
                  <a:solidFill>
                    <a:schemeClr val="tx1"/>
                  </a:solidFill>
                </a:rPr>
                <a:t>abore</a:t>
              </a:r>
              <a:r>
                <a:rPr lang="en-US" sz="1100" dirty="0">
                  <a:solidFill>
                    <a:schemeClr val="tx1"/>
                  </a:solidFill>
                </a:rPr>
                <a:t> et dolore magna </a:t>
              </a:r>
              <a:r>
                <a:rPr lang="en-US" sz="1100" dirty="0" err="1">
                  <a:solidFill>
                    <a:schemeClr val="tx1"/>
                  </a:solidFill>
                </a:rPr>
                <a:t>aliqua</a:t>
              </a:r>
              <a:r>
                <a:rPr lang="en-US" sz="1100" dirty="0">
                  <a:solidFill>
                    <a:schemeClr val="tx1"/>
                  </a:solidFill>
                </a:rPr>
                <a:t>. 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>
                  <a:solidFill>
                    <a:schemeClr val="tx1"/>
                  </a:solidFill>
                </a:rPr>
                <a:t>Ut </a:t>
              </a:r>
              <a:r>
                <a:rPr lang="en-US" sz="1100" dirty="0" err="1">
                  <a:solidFill>
                    <a:schemeClr val="tx1"/>
                  </a:solidFill>
                </a:rPr>
                <a:t>enim</a:t>
              </a:r>
              <a:r>
                <a:rPr lang="en-US" sz="1100" dirty="0">
                  <a:solidFill>
                    <a:schemeClr val="tx1"/>
                  </a:solidFill>
                </a:rPr>
                <a:t> ad minim </a:t>
              </a:r>
              <a:r>
                <a:rPr lang="en-US" sz="1100" dirty="0" err="1">
                  <a:solidFill>
                    <a:schemeClr val="tx1"/>
                  </a:solidFill>
                </a:rPr>
                <a:t>veniam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quis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>
                  <a:solidFill>
                    <a:schemeClr val="tx1"/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/>
                  </a:solidFill>
                </a:rPr>
                <a:t>amet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consectetur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adipiscing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elit</a:t>
              </a:r>
              <a:r>
                <a:rPr lang="en-US" sz="1100" dirty="0">
                  <a:solidFill>
                    <a:schemeClr val="tx1"/>
                  </a:solidFill>
                </a:rPr>
                <a:t>, sed do </a:t>
              </a:r>
              <a:r>
                <a:rPr lang="en-US" sz="1100" dirty="0" err="1">
                  <a:solidFill>
                    <a:schemeClr val="tx1"/>
                  </a:solidFill>
                </a:rPr>
                <a:t>eiusmod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tempor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incididunt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ut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604F95-3493-EF71-D84F-F1C0BB450F1E}"/>
                </a:ext>
              </a:extLst>
            </p:cNvPr>
            <p:cNvSpPr txBox="1"/>
            <p:nvPr/>
          </p:nvSpPr>
          <p:spPr>
            <a:xfrm>
              <a:off x="4066457" y="1581564"/>
              <a:ext cx="1743603" cy="364594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accent2"/>
                  </a:solidFill>
                </a:rPr>
                <a:t>Lorem ipsum dolor sit </a:t>
              </a:r>
              <a:r>
                <a:rPr lang="en-US" sz="1200" b="1" dirty="0" err="1">
                  <a:solidFill>
                    <a:schemeClr val="accent2"/>
                  </a:solidFill>
                </a:rPr>
                <a:t>amet</a:t>
              </a:r>
              <a:r>
                <a:rPr lang="en-US" sz="1200" b="1" dirty="0">
                  <a:solidFill>
                    <a:schemeClr val="accent2"/>
                  </a:solidFill>
                </a:rPr>
                <a:t>, </a:t>
              </a:r>
              <a:r>
                <a:rPr lang="en-US" sz="1200" b="1" dirty="0" err="1">
                  <a:solidFill>
                    <a:schemeClr val="accent2"/>
                  </a:solidFill>
                </a:rPr>
                <a:t>consectetur</a:t>
              </a:r>
              <a:r>
                <a:rPr lang="en-US" sz="1200" b="1" dirty="0">
                  <a:solidFill>
                    <a:schemeClr val="accent2"/>
                  </a:solidFill>
                </a:rPr>
                <a:t> </a:t>
              </a:r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761F2352-5943-D70F-71AA-AF0B1A0C1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3576621" y="1591197"/>
              <a:ext cx="341996" cy="341996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EC1C981-37AB-E7C8-0AC2-85F48DEACAAE}"/>
              </a:ext>
            </a:extLst>
          </p:cNvPr>
          <p:cNvGrpSpPr/>
          <p:nvPr/>
        </p:nvGrpSpPr>
        <p:grpSpPr>
          <a:xfrm>
            <a:off x="646258" y="4011386"/>
            <a:ext cx="2880986" cy="2413154"/>
            <a:chOff x="3427777" y="1326853"/>
            <a:chExt cx="2913703" cy="244055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5237E85-356D-A08D-C98C-DCEEA10C8632}"/>
                </a:ext>
              </a:extLst>
            </p:cNvPr>
            <p:cNvSpPr/>
            <p:nvPr/>
          </p:nvSpPr>
          <p:spPr>
            <a:xfrm>
              <a:off x="3427777" y="1326853"/>
              <a:ext cx="2913703" cy="2440559"/>
            </a:xfrm>
            <a:prstGeom prst="rect">
              <a:avLst/>
            </a:prstGeom>
            <a:solidFill>
              <a:schemeClr val="bg1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57200" dist="152400" dir="2700000" sx="96000" sy="96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IN" sz="1100" dirty="0" err="1">
                <a:solidFill>
                  <a:srgbClr val="FFFFFF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0B5C5E7-328A-A1DD-69B3-E3FA329F11F7}"/>
                </a:ext>
              </a:extLst>
            </p:cNvPr>
            <p:cNvSpPr txBox="1"/>
            <p:nvPr/>
          </p:nvSpPr>
          <p:spPr>
            <a:xfrm>
              <a:off x="3431639" y="2124962"/>
              <a:ext cx="2909565" cy="1608710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4008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/>
                  </a:solidFill>
                </a:rPr>
                <a:t>amet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consectetur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adipiscing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elit</a:t>
              </a:r>
              <a:r>
                <a:rPr lang="en-US" sz="1100" dirty="0">
                  <a:solidFill>
                    <a:schemeClr val="tx1"/>
                  </a:solidFill>
                </a:rPr>
                <a:t>, sed do </a:t>
              </a:r>
              <a:r>
                <a:rPr lang="en-US" sz="1100" dirty="0" err="1">
                  <a:solidFill>
                    <a:schemeClr val="tx1"/>
                  </a:solidFill>
                </a:rPr>
                <a:t>eiusmod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tempor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incididunt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ut</a:t>
              </a:r>
              <a:r>
                <a:rPr lang="en-US" sz="1100" dirty="0">
                  <a:solidFill>
                    <a:schemeClr val="tx1"/>
                  </a:solidFill>
                </a:rPr>
                <a:t> l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 err="1">
                  <a:solidFill>
                    <a:schemeClr val="tx1"/>
                  </a:solidFill>
                </a:rPr>
                <a:t>abore</a:t>
              </a:r>
              <a:r>
                <a:rPr lang="en-US" sz="1100" dirty="0">
                  <a:solidFill>
                    <a:schemeClr val="tx1"/>
                  </a:solidFill>
                </a:rPr>
                <a:t> et dolore magna </a:t>
              </a:r>
              <a:r>
                <a:rPr lang="en-US" sz="1100" dirty="0" err="1">
                  <a:solidFill>
                    <a:schemeClr val="tx1"/>
                  </a:solidFill>
                </a:rPr>
                <a:t>aliqua</a:t>
              </a:r>
              <a:r>
                <a:rPr lang="en-US" sz="1100" dirty="0">
                  <a:solidFill>
                    <a:schemeClr val="tx1"/>
                  </a:solidFill>
                </a:rPr>
                <a:t>. 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>
                  <a:solidFill>
                    <a:schemeClr val="tx1"/>
                  </a:solidFill>
                </a:rPr>
                <a:t>Ut </a:t>
              </a:r>
              <a:r>
                <a:rPr lang="en-US" sz="1100" dirty="0" err="1">
                  <a:solidFill>
                    <a:schemeClr val="tx1"/>
                  </a:solidFill>
                </a:rPr>
                <a:t>enim</a:t>
              </a:r>
              <a:r>
                <a:rPr lang="en-US" sz="1100" dirty="0">
                  <a:solidFill>
                    <a:schemeClr val="tx1"/>
                  </a:solidFill>
                </a:rPr>
                <a:t> ad minim </a:t>
              </a:r>
              <a:r>
                <a:rPr lang="en-US" sz="1100" dirty="0" err="1">
                  <a:solidFill>
                    <a:schemeClr val="tx1"/>
                  </a:solidFill>
                </a:rPr>
                <a:t>veniam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quis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>
                  <a:solidFill>
                    <a:schemeClr val="tx1"/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/>
                  </a:solidFill>
                </a:rPr>
                <a:t>amet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consectetur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adipiscing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elit</a:t>
              </a:r>
              <a:r>
                <a:rPr lang="en-US" sz="1100" dirty="0">
                  <a:solidFill>
                    <a:schemeClr val="tx1"/>
                  </a:solidFill>
                </a:rPr>
                <a:t>, sed do </a:t>
              </a:r>
              <a:r>
                <a:rPr lang="en-US" sz="1100" dirty="0" err="1">
                  <a:solidFill>
                    <a:schemeClr val="tx1"/>
                  </a:solidFill>
                </a:rPr>
                <a:t>eiusmod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tempor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incididunt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ut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2F2B1DE-97A1-0763-1761-B5DD29E489B6}"/>
                </a:ext>
              </a:extLst>
            </p:cNvPr>
            <p:cNvSpPr txBox="1"/>
            <p:nvPr/>
          </p:nvSpPr>
          <p:spPr>
            <a:xfrm>
              <a:off x="4066457" y="1581564"/>
              <a:ext cx="1743603" cy="364594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accent2"/>
                  </a:solidFill>
                </a:rPr>
                <a:t>Lorem ipsum dolor sit </a:t>
              </a:r>
              <a:r>
                <a:rPr lang="en-US" sz="1200" b="1" dirty="0" err="1">
                  <a:solidFill>
                    <a:schemeClr val="accent2"/>
                  </a:solidFill>
                </a:rPr>
                <a:t>amet</a:t>
              </a:r>
              <a:r>
                <a:rPr lang="en-US" sz="1200" b="1" dirty="0">
                  <a:solidFill>
                    <a:schemeClr val="accent2"/>
                  </a:solidFill>
                </a:rPr>
                <a:t>, </a:t>
              </a:r>
              <a:r>
                <a:rPr lang="en-US" sz="1200" b="1" dirty="0" err="1">
                  <a:solidFill>
                    <a:schemeClr val="accent2"/>
                  </a:solidFill>
                </a:rPr>
                <a:t>consectetur</a:t>
              </a:r>
              <a:r>
                <a:rPr lang="en-US" sz="1200" b="1" dirty="0">
                  <a:solidFill>
                    <a:schemeClr val="accent2"/>
                  </a:solidFill>
                </a:rPr>
                <a:t> </a:t>
              </a:r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D9427EB0-37BC-1578-9694-D7E8B4B50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3576621" y="1591197"/>
              <a:ext cx="341996" cy="341996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71460FF-DAB6-37F1-73B1-C3B58B2EB811}"/>
              </a:ext>
            </a:extLst>
          </p:cNvPr>
          <p:cNvGrpSpPr/>
          <p:nvPr/>
        </p:nvGrpSpPr>
        <p:grpSpPr>
          <a:xfrm>
            <a:off x="646258" y="1496786"/>
            <a:ext cx="2880986" cy="2413154"/>
            <a:chOff x="3427777" y="1326853"/>
            <a:chExt cx="2913703" cy="244055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E4BCC6F-17C2-582F-A0E7-5383437F2F4B}"/>
                </a:ext>
              </a:extLst>
            </p:cNvPr>
            <p:cNvSpPr/>
            <p:nvPr/>
          </p:nvSpPr>
          <p:spPr>
            <a:xfrm>
              <a:off x="3427777" y="1326853"/>
              <a:ext cx="2913703" cy="2440559"/>
            </a:xfrm>
            <a:prstGeom prst="rect">
              <a:avLst/>
            </a:prstGeom>
            <a:solidFill>
              <a:schemeClr val="bg1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57200" dist="152400" dir="2700000" sx="96000" sy="96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IN" sz="1100" dirty="0" err="1">
                <a:solidFill>
                  <a:srgbClr val="FFFFFF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31639" y="2124962"/>
              <a:ext cx="2909565" cy="1608710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4008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/>
                  </a:solidFill>
                </a:rPr>
                <a:t>amet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consectetur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adipiscing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elit</a:t>
              </a:r>
              <a:r>
                <a:rPr lang="en-US" sz="1100" dirty="0">
                  <a:solidFill>
                    <a:schemeClr val="tx1"/>
                  </a:solidFill>
                </a:rPr>
                <a:t>, sed do </a:t>
              </a:r>
              <a:r>
                <a:rPr lang="en-US" sz="1100" dirty="0" err="1">
                  <a:solidFill>
                    <a:schemeClr val="tx1"/>
                  </a:solidFill>
                </a:rPr>
                <a:t>eiusmod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tempor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incididunt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ut</a:t>
              </a:r>
              <a:r>
                <a:rPr lang="en-US" sz="1100" dirty="0">
                  <a:solidFill>
                    <a:schemeClr val="tx1"/>
                  </a:solidFill>
                </a:rPr>
                <a:t> l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 err="1">
                  <a:solidFill>
                    <a:schemeClr val="tx1"/>
                  </a:solidFill>
                </a:rPr>
                <a:t>abore</a:t>
              </a:r>
              <a:r>
                <a:rPr lang="en-US" sz="1100" dirty="0">
                  <a:solidFill>
                    <a:schemeClr val="tx1"/>
                  </a:solidFill>
                </a:rPr>
                <a:t> et dolore magna </a:t>
              </a:r>
              <a:r>
                <a:rPr lang="en-US" sz="1100" dirty="0" err="1">
                  <a:solidFill>
                    <a:schemeClr val="tx1"/>
                  </a:solidFill>
                </a:rPr>
                <a:t>aliqua</a:t>
              </a:r>
              <a:r>
                <a:rPr lang="en-US" sz="1100" dirty="0">
                  <a:solidFill>
                    <a:schemeClr val="tx1"/>
                  </a:solidFill>
                </a:rPr>
                <a:t>. 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>
                  <a:solidFill>
                    <a:schemeClr val="tx1"/>
                  </a:solidFill>
                </a:rPr>
                <a:t>Ut </a:t>
              </a:r>
              <a:r>
                <a:rPr lang="en-US" sz="1100" dirty="0" err="1">
                  <a:solidFill>
                    <a:schemeClr val="tx1"/>
                  </a:solidFill>
                </a:rPr>
                <a:t>enim</a:t>
              </a:r>
              <a:r>
                <a:rPr lang="en-US" sz="1100" dirty="0">
                  <a:solidFill>
                    <a:schemeClr val="tx1"/>
                  </a:solidFill>
                </a:rPr>
                <a:t> ad minim </a:t>
              </a:r>
              <a:r>
                <a:rPr lang="en-US" sz="1100" dirty="0" err="1">
                  <a:solidFill>
                    <a:schemeClr val="tx1"/>
                  </a:solidFill>
                </a:rPr>
                <a:t>veniam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quis</a:t>
              </a:r>
              <a:br>
                <a:rPr lang="en-US" sz="1100" dirty="0">
                  <a:solidFill>
                    <a:schemeClr val="tx1"/>
                  </a:solidFill>
                </a:rPr>
              </a:br>
              <a:r>
                <a:rPr lang="en-US" sz="1100" dirty="0">
                  <a:solidFill>
                    <a:schemeClr val="tx1"/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/>
                  </a:solidFill>
                </a:rPr>
                <a:t>amet</a:t>
              </a:r>
              <a:r>
                <a:rPr lang="en-US" sz="1100" dirty="0">
                  <a:solidFill>
                    <a:schemeClr val="tx1"/>
                  </a:solidFill>
                </a:rPr>
                <a:t>, </a:t>
              </a:r>
              <a:r>
                <a:rPr lang="en-US" sz="1100" dirty="0" err="1">
                  <a:solidFill>
                    <a:schemeClr val="tx1"/>
                  </a:solidFill>
                </a:rPr>
                <a:t>consectetur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adipiscing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elit</a:t>
              </a:r>
              <a:r>
                <a:rPr lang="en-US" sz="1100" dirty="0">
                  <a:solidFill>
                    <a:schemeClr val="tx1"/>
                  </a:solidFill>
                </a:rPr>
                <a:t>, sed do </a:t>
              </a:r>
              <a:r>
                <a:rPr lang="en-US" sz="1100" dirty="0" err="1">
                  <a:solidFill>
                    <a:schemeClr val="tx1"/>
                  </a:solidFill>
                </a:rPr>
                <a:t>eiusmod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tempor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incididunt</a:t>
              </a:r>
              <a:r>
                <a:rPr lang="en-US" sz="1100" dirty="0">
                  <a:solidFill>
                    <a:schemeClr val="tx1"/>
                  </a:solidFill>
                </a:rPr>
                <a:t> </a:t>
              </a:r>
              <a:r>
                <a:rPr lang="en-US" sz="1100" dirty="0" err="1">
                  <a:solidFill>
                    <a:schemeClr val="tx1"/>
                  </a:solidFill>
                </a:rPr>
                <a:t>ut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394E3A-416B-CE96-794B-4CB74B9883C6}"/>
                </a:ext>
              </a:extLst>
            </p:cNvPr>
            <p:cNvSpPr txBox="1"/>
            <p:nvPr/>
          </p:nvSpPr>
          <p:spPr>
            <a:xfrm>
              <a:off x="4066457" y="1581564"/>
              <a:ext cx="1743603" cy="364594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accent2"/>
                  </a:solidFill>
                </a:rPr>
                <a:t>Lorem ipsum dolor sit </a:t>
              </a:r>
              <a:r>
                <a:rPr lang="en-US" sz="1200" b="1" dirty="0" err="1">
                  <a:solidFill>
                    <a:schemeClr val="accent2"/>
                  </a:solidFill>
                </a:rPr>
                <a:t>amet</a:t>
              </a:r>
              <a:r>
                <a:rPr lang="en-US" sz="1200" b="1" dirty="0">
                  <a:solidFill>
                    <a:schemeClr val="accent2"/>
                  </a:solidFill>
                </a:rPr>
                <a:t>, </a:t>
              </a:r>
              <a:r>
                <a:rPr lang="en-US" sz="1200" b="1" dirty="0" err="1">
                  <a:solidFill>
                    <a:schemeClr val="accent2"/>
                  </a:solidFill>
                </a:rPr>
                <a:t>consectetur</a:t>
              </a:r>
              <a:r>
                <a:rPr lang="en-US" sz="1200" b="1" dirty="0">
                  <a:solidFill>
                    <a:schemeClr val="accent2"/>
                  </a:solidFill>
                </a:rPr>
                <a:t> </a:t>
              </a:r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BFA3BF41-BEAB-CCAC-C814-0565CA573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3576621" y="1591197"/>
              <a:ext cx="341996" cy="341996"/>
            </a:xfrm>
            <a:prstGeom prst="rect">
              <a:avLst/>
            </a:prstGeom>
          </p:spPr>
        </p:pic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4AB5A06B-8576-ED01-4D8A-E40BE2105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Lorem ipsum </a:t>
            </a:r>
            <a:r>
              <a:rPr lang="en-IN" dirty="0" err="1"/>
              <a:t>dolor</a:t>
            </a:r>
            <a:r>
              <a:rPr lang="en-IN" dirty="0"/>
              <a:t> sit amet, </a:t>
            </a:r>
            <a:r>
              <a:rPr lang="en-IN" dirty="0" err="1"/>
              <a:t>consectetur</a:t>
            </a:r>
            <a:r>
              <a:rPr lang="en-IN" dirty="0"/>
              <a:t> </a:t>
            </a:r>
            <a:r>
              <a:rPr lang="en-IN" dirty="0" err="1"/>
              <a:t>adipiscing</a:t>
            </a:r>
            <a:endParaRPr lang="en-IN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201E57B-7590-7462-8442-2DE91C06A61F}"/>
              </a:ext>
            </a:extLst>
          </p:cNvPr>
          <p:cNvSpPr txBox="1"/>
          <p:nvPr/>
        </p:nvSpPr>
        <p:spPr>
          <a:xfrm>
            <a:off x="9815720" y="1534886"/>
            <a:ext cx="1900029" cy="159064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Lorem ipsum dolor sit </a:t>
            </a:r>
            <a:r>
              <a:rPr lang="en-US" sz="1600" b="1" dirty="0" err="1">
                <a:solidFill>
                  <a:schemeClr val="tx1"/>
                </a:solidFill>
              </a:rPr>
              <a:t>amet</a:t>
            </a:r>
            <a:r>
              <a:rPr lang="en-US" sz="1600" b="1" dirty="0">
                <a:solidFill>
                  <a:schemeClr val="tx1"/>
                </a:solidFill>
              </a:rPr>
              <a:t>, </a:t>
            </a:r>
            <a:r>
              <a:rPr lang="en-US" sz="1600" b="1" dirty="0" err="1">
                <a:solidFill>
                  <a:schemeClr val="tx1"/>
                </a:solidFill>
              </a:rPr>
              <a:t>consectetur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adipiscing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elit</a:t>
            </a:r>
            <a:r>
              <a:rPr lang="en-US" sz="1600" b="1" dirty="0">
                <a:solidFill>
                  <a:schemeClr val="tx1"/>
                </a:solidFill>
              </a:rPr>
              <a:t>, sed do </a:t>
            </a:r>
            <a:r>
              <a:rPr lang="en-US" sz="1600" b="1" dirty="0" err="1">
                <a:solidFill>
                  <a:schemeClr val="tx1"/>
                </a:solidFill>
              </a:rPr>
              <a:t>eiusmod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tempor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incididunt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ut</a:t>
            </a:r>
            <a:r>
              <a:rPr lang="en-US" sz="1600" b="1" dirty="0">
                <a:solidFill>
                  <a:schemeClr val="tx1"/>
                </a:solidFill>
              </a:rPr>
              <a:t> l</a:t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600" b="1" dirty="0" err="1">
                <a:solidFill>
                  <a:schemeClr val="tx1"/>
                </a:solidFill>
              </a:rPr>
              <a:t>abore</a:t>
            </a:r>
            <a:r>
              <a:rPr lang="en-US" sz="1600" b="1" dirty="0">
                <a:solidFill>
                  <a:schemeClr val="tx1"/>
                </a:solidFill>
              </a:rPr>
              <a:t> et dolore magna </a:t>
            </a:r>
            <a:r>
              <a:rPr lang="en-US" sz="1600" b="1" dirty="0" err="1">
                <a:solidFill>
                  <a:schemeClr val="tx1"/>
                </a:solidFill>
              </a:rPr>
              <a:t>aliqua</a:t>
            </a:r>
            <a:r>
              <a:rPr lang="en-US" sz="1600" b="1" dirty="0">
                <a:solidFill>
                  <a:schemeClr val="tx1"/>
                </a:solidFill>
              </a:rPr>
              <a:t>. </a:t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Ut </a:t>
            </a:r>
            <a:r>
              <a:rPr lang="en-US" sz="1600" b="1" dirty="0" err="1">
                <a:solidFill>
                  <a:schemeClr val="tx1"/>
                </a:solidFill>
              </a:rPr>
              <a:t>enim</a:t>
            </a:r>
            <a:r>
              <a:rPr lang="en-US" sz="1600" b="1" dirty="0">
                <a:solidFill>
                  <a:schemeClr val="tx1"/>
                </a:solidFill>
              </a:rPr>
              <a:t> ad minim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AF15C4-B8A1-FF39-7BC3-A33CCA614175}"/>
              </a:ext>
            </a:extLst>
          </p:cNvPr>
          <p:cNvSpPr txBox="1"/>
          <p:nvPr/>
        </p:nvSpPr>
        <p:spPr>
          <a:xfrm>
            <a:off x="9815720" y="4263237"/>
            <a:ext cx="1900029" cy="159064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Lorem ipsum dolor sit </a:t>
            </a:r>
            <a:r>
              <a:rPr lang="en-US" sz="1600" b="1" dirty="0" err="1">
                <a:solidFill>
                  <a:schemeClr val="tx1"/>
                </a:solidFill>
              </a:rPr>
              <a:t>amet</a:t>
            </a:r>
            <a:r>
              <a:rPr lang="en-US" sz="1600" b="1" dirty="0">
                <a:solidFill>
                  <a:schemeClr val="tx1"/>
                </a:solidFill>
              </a:rPr>
              <a:t>, </a:t>
            </a:r>
            <a:r>
              <a:rPr lang="en-US" sz="1600" b="1" dirty="0" err="1">
                <a:solidFill>
                  <a:schemeClr val="tx1"/>
                </a:solidFill>
              </a:rPr>
              <a:t>consectetur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adipiscing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elit</a:t>
            </a:r>
            <a:r>
              <a:rPr lang="en-US" sz="1600" b="1" dirty="0">
                <a:solidFill>
                  <a:schemeClr val="tx1"/>
                </a:solidFill>
              </a:rPr>
              <a:t>, sed do </a:t>
            </a:r>
            <a:r>
              <a:rPr lang="en-US" sz="1600" b="1" dirty="0" err="1">
                <a:solidFill>
                  <a:schemeClr val="tx1"/>
                </a:solidFill>
              </a:rPr>
              <a:t>eiusmod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tempor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incididunt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ut</a:t>
            </a:r>
            <a:r>
              <a:rPr lang="en-US" sz="1600" b="1" dirty="0">
                <a:solidFill>
                  <a:schemeClr val="tx1"/>
                </a:solidFill>
              </a:rPr>
              <a:t> l</a:t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600" b="1" dirty="0" err="1">
                <a:solidFill>
                  <a:schemeClr val="tx1"/>
                </a:solidFill>
              </a:rPr>
              <a:t>abore</a:t>
            </a:r>
            <a:r>
              <a:rPr lang="en-US" sz="1600" b="1" dirty="0">
                <a:solidFill>
                  <a:schemeClr val="tx1"/>
                </a:solidFill>
              </a:rPr>
              <a:t> et dolore magna </a:t>
            </a:r>
            <a:r>
              <a:rPr lang="en-US" sz="1600" b="1" dirty="0" err="1">
                <a:solidFill>
                  <a:schemeClr val="tx1"/>
                </a:solidFill>
              </a:rPr>
              <a:t>aliqua</a:t>
            </a:r>
            <a:r>
              <a:rPr lang="en-US" sz="1600" b="1" dirty="0">
                <a:solidFill>
                  <a:schemeClr val="tx1"/>
                </a:solidFill>
              </a:rPr>
              <a:t>. </a:t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Ut </a:t>
            </a:r>
            <a:r>
              <a:rPr lang="en-US" sz="1600" b="1" dirty="0" err="1">
                <a:solidFill>
                  <a:schemeClr val="tx1"/>
                </a:solidFill>
              </a:rPr>
              <a:t>enim</a:t>
            </a:r>
            <a:r>
              <a:rPr lang="en-US" sz="1600" b="1" dirty="0">
                <a:solidFill>
                  <a:schemeClr val="tx1"/>
                </a:solidFill>
              </a:rPr>
              <a:t> ad minim</a:t>
            </a:r>
          </a:p>
        </p:txBody>
      </p:sp>
    </p:spTree>
    <p:extLst>
      <p:ext uri="{BB962C8B-B14F-4D97-AF65-F5344CB8AC3E}">
        <p14:creationId xmlns:p14="http://schemas.microsoft.com/office/powerpoint/2010/main" val="25848869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402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Lorem ipsum dolor sit amet, consectetur adipiscing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471</cp:revision>
  <dcterms:created xsi:type="dcterms:W3CDTF">2019-08-01T09:05:01Z</dcterms:created>
  <dcterms:modified xsi:type="dcterms:W3CDTF">2023-02-27T07:06:06Z</dcterms:modified>
</cp:coreProperties>
</file>