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3"/>
  </p:notesMasterIdLst>
  <p:sldIdLst>
    <p:sldId id="12404" r:id="rId2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mara Kolli" initials="KK" lastIdx="1" clrIdx="0">
    <p:extLst>
      <p:ext uri="{19B8F6BF-5375-455C-9EA6-DF929625EA0E}">
        <p15:presenceInfo xmlns:p15="http://schemas.microsoft.com/office/powerpoint/2012/main" userId="S-1-5-21-2878775436-645651437-4287245439-39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0EC"/>
    <a:srgbClr val="FCDCEA"/>
    <a:srgbClr val="E6E7E9"/>
    <a:srgbClr val="E6E7E8"/>
    <a:srgbClr val="FF9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75" autoAdjust="0"/>
    <p:restoredTop sz="93515" autoAdjust="0"/>
  </p:normalViewPr>
  <p:slideViewPr>
    <p:cSldViewPr snapToGrid="0">
      <p:cViewPr varScale="1">
        <p:scale>
          <a:sx n="56" d="100"/>
          <a:sy n="56" d="100"/>
        </p:scale>
        <p:origin x="58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tags" Target="tags/tag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B15D4-1209-428E-8553-12278C6A62AF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E4105-E526-43E3-8992-DE2CDFEE2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753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CD3AA-B9B2-02AE-2A9E-E02DCB32A4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9F2DC9-B126-89FF-A51F-953EB3DA44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B82A6-C4C8-4A8F-A03E-9D2CEC5EE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6B17B-75EC-0140-2D01-ACF5C1A17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7B0E8-D683-A3D8-4F48-039D650F2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1854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C99E1-C702-07BB-B8D8-5084C6FB4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6307"/>
            <a:ext cx="10515600" cy="443198"/>
          </a:xfrm>
        </p:spPr>
        <p:txBody>
          <a:bodyPr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18547-4B6B-FFC6-2787-9A5D78290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7301F-380D-7759-E822-6753BC630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2CEBA-B602-2E94-5F4D-0C0F06E26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C9904-0B2E-8C81-7A47-A7C31CECD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9439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7AF9B-F6D2-3B68-BF2E-B3AD45C5C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8AAD32-68A8-EE2E-73C5-3F01B000F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D2BBB-78DE-4598-EFDA-7ACAC467A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5EEDC-4259-A9C4-6CE7-E46924FBB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82DC9D-CC21-6163-1F73-DB2855ECD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0922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3DB24-F162-9A46-2E20-51222406B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3AECE-FACC-E2DF-C71F-64ED51ECB3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D14457-674C-1F85-9C9C-70F9E21BA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0F87AE-959C-B7BC-3C75-76EC9CAC6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4CC54-4199-9530-2363-DD8931345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A52233-9A8B-9E96-9850-47EA2AA43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7816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2064B-8022-F810-B8EA-739ABCA19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876B4-65B5-4C32-6BF5-318483A45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C9D47B-3524-3F61-A22C-CEB3DB0EE3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F69491-BA6F-293D-54E2-09EEB104CD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7DAD94-F015-C666-EF3E-42D6FB3645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59EC55-9ABF-3987-4DA4-8C92BCAE4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D6A68F-7E36-0B24-4873-095835345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4809D8-20FD-73DA-4E25-F8EAC47B6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9963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F777B-57D3-C823-BE81-D1622A394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006389-2F33-794F-C800-6CF66CA55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E51940-993F-662D-B71C-0982D1581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625397-A0F0-E4CE-DCE3-CCAB28371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9016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FE082F-907D-B22E-428B-7BB0F177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D4E771-B79C-C991-49C8-7E0064351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FB6E05-0EE9-4D28-C12A-9BF0B75D6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4356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F8B75-59D8-B51D-2393-9F77043FB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46F53-0D6F-AD10-3F6F-266B85672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F966A-3B14-7570-48A7-A947B0F55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FFADA-A854-DB9B-E5A6-96127C698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95D50B-1A79-2061-85C4-8CD891C44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70D6E9-7CD9-1B76-016B-61F8CFAC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4517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BBA79-1E8E-C53C-48E9-C16812D0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25EB66-DA4A-43B7-C7F1-3F29E6FB9E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EC753-962B-D7A7-CB28-D7C7BBA9F4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C1E-A5CF-72BF-8A00-160AA12B5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5066E0-B49F-BF21-3D0C-8B0683A76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93072A-0204-15BA-E82F-7A6FBA662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8537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6470C-64E1-FAEE-04B9-D025C8C81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866BC5-075F-7BD0-7191-66DC40663C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58B63-98ED-43EE-4022-509FA3A91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DFBC3-47ED-EA0F-6224-330FB94A1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B2BFBB-B784-C690-F1F2-12DEA41CC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0014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2A12AD-CD5C-05DC-CE7B-4F22BA6F60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6DA186-E3B1-1961-725F-E46547C129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F9BE9-2D05-7976-3BE3-8BAFB0E4C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69DA7-780B-8C87-406E-84B0B44F1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34E61-2FDC-4202-1742-95E472F00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4330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3443-8EF8-4AF6-90F5-63239D71D73B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1D58B-7DF0-4B58-8AEE-AE0316A549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28651" y="305652"/>
            <a:ext cx="10934700" cy="406265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 b="1">
                <a:solidFill>
                  <a:srgbClr val="0070C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28651" y="830263"/>
            <a:ext cx="10934700" cy="338554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00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7192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57849C-7264-C059-F306-4E4339989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8607"/>
            <a:ext cx="10515600" cy="498598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13BBB2-41EA-6DC5-E068-A56A91AB96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39217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6254C-56CE-551F-C0AC-7FD7FC67AB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B54F727-1A71-4367-8910-19CFFB1C1D30}" type="datetimeFigureOut">
              <a:rPr lang="en-IN" smtClean="0"/>
              <a:pPr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3325A-7140-51CA-AE82-7CC76AA625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99A42-DCCD-1A29-0B15-DBB5D7DEF8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5DAD69-71A1-4372-8C8F-2B57ACFE522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7456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Connector: Elbow 64">
            <a:extLst>
              <a:ext uri="{FF2B5EF4-FFF2-40B4-BE49-F238E27FC236}">
                <a16:creationId xmlns:a16="http://schemas.microsoft.com/office/drawing/2014/main" id="{FD8A6D54-2C9D-D049-9ADC-D2E296D3E722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9915644" y="5418862"/>
            <a:ext cx="1004860" cy="491583"/>
          </a:xfrm>
          <a:prstGeom prst="bentConnector2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EE24A622-FFFD-6DBD-FE3E-C5EF2F5DF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3556"/>
            <a:ext cx="10515600" cy="868700"/>
          </a:xfrm>
        </p:spPr>
        <p:txBody>
          <a:bodyPr>
            <a:normAutofit/>
          </a:bodyPr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br>
              <a:rPr lang="en-US" dirty="0"/>
            </a:br>
            <a:r>
              <a:rPr lang="en-IN" sz="2000" b="0" dirty="0"/>
              <a:t>Lorem ipsum </a:t>
            </a:r>
            <a:r>
              <a:rPr lang="en-IN" sz="2000" b="0" dirty="0" err="1"/>
              <a:t>dolor</a:t>
            </a:r>
            <a:r>
              <a:rPr lang="en-IN" sz="2000" b="0" dirty="0"/>
              <a:t> sit amet, </a:t>
            </a:r>
            <a:r>
              <a:rPr lang="en-IN" sz="2000" b="0" dirty="0" err="1"/>
              <a:t>consectetur</a:t>
            </a:r>
            <a:endParaRPr lang="en-IN" sz="2400" b="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02F8D6-39CA-AC48-B61A-07095AECD3BF}"/>
              </a:ext>
            </a:extLst>
          </p:cNvPr>
          <p:cNvSpPr/>
          <p:nvPr/>
        </p:nvSpPr>
        <p:spPr>
          <a:xfrm>
            <a:off x="5061948" y="1878792"/>
            <a:ext cx="1510839" cy="3742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/>
          <a:lstStyle/>
          <a:p>
            <a:pPr algn="ctr">
              <a:buClr>
                <a:schemeClr val="accent1"/>
              </a:buClr>
            </a:pPr>
            <a:r>
              <a:rPr lang="de-DE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70039F-4405-B095-3472-C9154DB1F31C}"/>
              </a:ext>
            </a:extLst>
          </p:cNvPr>
          <p:cNvSpPr/>
          <p:nvPr/>
        </p:nvSpPr>
        <p:spPr>
          <a:xfrm>
            <a:off x="2155556" y="3866713"/>
            <a:ext cx="1510839" cy="40090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0000" rIns="91440" bIns="90000" rtlCol="0" anchor="ctr"/>
          <a:lstStyle/>
          <a:p>
            <a:pPr algn="ctr">
              <a:buClr>
                <a:schemeClr val="accent1"/>
              </a:buClr>
            </a:pP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D0A47B-DCFF-833F-F299-B58FA5862807}"/>
              </a:ext>
            </a:extLst>
          </p:cNvPr>
          <p:cNvSpPr/>
          <p:nvPr/>
        </p:nvSpPr>
        <p:spPr>
          <a:xfrm>
            <a:off x="8554804" y="3866713"/>
            <a:ext cx="1510839" cy="40090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0000" rIns="91440" bIns="90000" rtlCol="0" anchor="ctr"/>
          <a:lstStyle/>
          <a:p>
            <a:pPr algn="ctr">
              <a:buClr>
                <a:schemeClr val="accent1"/>
              </a:buClr>
            </a:pP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B89DCF-9E4F-4EB5-312D-79D2A87E863F}"/>
              </a:ext>
            </a:extLst>
          </p:cNvPr>
          <p:cNvSpPr/>
          <p:nvPr/>
        </p:nvSpPr>
        <p:spPr>
          <a:xfrm>
            <a:off x="8354685" y="5908882"/>
            <a:ext cx="1510839" cy="3040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0000" rIns="91440" bIns="90000" rtlCol="0" anchor="ctr"/>
          <a:lstStyle/>
          <a:p>
            <a:pPr algn="ctr">
              <a:buClr>
                <a:schemeClr val="accent1"/>
              </a:buClr>
            </a:pP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de-DE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Diamond 10">
            <a:extLst>
              <a:ext uri="{FF2B5EF4-FFF2-40B4-BE49-F238E27FC236}">
                <a16:creationId xmlns:a16="http://schemas.microsoft.com/office/drawing/2014/main" id="{65BF696F-C16D-785E-23EA-1DECBFEC62C4}"/>
              </a:ext>
            </a:extLst>
          </p:cNvPr>
          <p:cNvSpPr/>
          <p:nvPr/>
        </p:nvSpPr>
        <p:spPr>
          <a:xfrm>
            <a:off x="8448707" y="5152298"/>
            <a:ext cx="1723034" cy="530001"/>
          </a:xfrm>
          <a:prstGeom prst="diamond">
            <a:avLst/>
          </a:prstGeom>
          <a:solidFill>
            <a:schemeClr val="tx1">
              <a:lumMod val="75000"/>
              <a:lumOff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0000" rIns="91440" bIns="90000" rtlCol="0" anchor="ctr"/>
          <a:lstStyle/>
          <a:p>
            <a:pPr algn="ctr">
              <a:buClr>
                <a:schemeClr val="accent1"/>
              </a:buClr>
            </a:pP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de-DE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53AE60-5F8D-405F-D58B-F2BA983E89D0}"/>
              </a:ext>
            </a:extLst>
          </p:cNvPr>
          <p:cNvSpPr/>
          <p:nvPr/>
        </p:nvSpPr>
        <p:spPr>
          <a:xfrm>
            <a:off x="959567" y="5908882"/>
            <a:ext cx="1510839" cy="3040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0000" rIns="91440" bIns="90000" rtlCol="0" anchor="ctr"/>
          <a:lstStyle/>
          <a:p>
            <a:pPr algn="ctr">
              <a:buClr>
                <a:schemeClr val="accent1"/>
              </a:buClr>
            </a:pP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F09029-6D59-42DB-B405-CE4E02655B90}"/>
              </a:ext>
            </a:extLst>
          </p:cNvPr>
          <p:cNvSpPr/>
          <p:nvPr/>
        </p:nvSpPr>
        <p:spPr>
          <a:xfrm>
            <a:off x="3208955" y="5908882"/>
            <a:ext cx="1510839" cy="3040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0000" rIns="91440" bIns="90000" rtlCol="0" anchor="ctr"/>
          <a:lstStyle/>
          <a:p>
            <a:pPr algn="ctr">
              <a:buClr>
                <a:schemeClr val="accent1"/>
              </a:buClr>
            </a:pP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de-DE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754BBD5-2D26-AB10-1355-A9678BB61858}"/>
              </a:ext>
            </a:extLst>
          </p:cNvPr>
          <p:cNvSpPr/>
          <p:nvPr/>
        </p:nvSpPr>
        <p:spPr>
          <a:xfrm>
            <a:off x="6688427" y="5908882"/>
            <a:ext cx="1510839" cy="3040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0000" rIns="91440" bIns="90000" rtlCol="0" anchor="ctr"/>
          <a:lstStyle/>
          <a:p>
            <a:pPr algn="ctr">
              <a:buClr>
                <a:schemeClr val="accent1"/>
              </a:buClr>
            </a:pP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de-DE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Diamond 14">
            <a:extLst>
              <a:ext uri="{FF2B5EF4-FFF2-40B4-BE49-F238E27FC236}">
                <a16:creationId xmlns:a16="http://schemas.microsoft.com/office/drawing/2014/main" id="{1E2ACDD9-2C18-D969-31B6-8A372A519122}"/>
              </a:ext>
            </a:extLst>
          </p:cNvPr>
          <p:cNvSpPr/>
          <p:nvPr/>
        </p:nvSpPr>
        <p:spPr>
          <a:xfrm>
            <a:off x="2027299" y="5152298"/>
            <a:ext cx="1757201" cy="530001"/>
          </a:xfrm>
          <a:prstGeom prst="diamond">
            <a:avLst/>
          </a:prstGeom>
          <a:solidFill>
            <a:schemeClr val="tx1">
              <a:lumMod val="75000"/>
              <a:lumOff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0000" rIns="91440" bIns="90000" rtlCol="0" anchor="ctr"/>
          <a:lstStyle/>
          <a:p>
            <a:pPr algn="ctr">
              <a:buClr>
                <a:schemeClr val="accent1"/>
              </a:buClr>
            </a:pP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B6D070F7-839F-8ED4-3C9B-4BB9D0BF919E}"/>
              </a:ext>
            </a:extLst>
          </p:cNvPr>
          <p:cNvCxnSpPr>
            <a:cxnSpLocks/>
            <a:stCxn id="68" idx="3"/>
          </p:cNvCxnSpPr>
          <p:nvPr/>
        </p:nvCxnSpPr>
        <p:spPr>
          <a:xfrm>
            <a:off x="6597242" y="2979942"/>
            <a:ext cx="2059078" cy="893697"/>
          </a:xfrm>
          <a:prstGeom prst="bentConnector3">
            <a:avLst>
              <a:gd name="adj1" fmla="val 100033"/>
            </a:avLst>
          </a:prstGeom>
          <a:ln>
            <a:solidFill>
              <a:schemeClr val="tx1">
                <a:lumMod val="65000"/>
                <a:lumOff val="3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E2948045-2A1C-1FE6-0E1B-149AB3C8B25F}"/>
              </a:ext>
            </a:extLst>
          </p:cNvPr>
          <p:cNvCxnSpPr>
            <a:cxnSpLocks/>
            <a:stCxn id="68" idx="1"/>
          </p:cNvCxnSpPr>
          <p:nvPr/>
        </p:nvCxnSpPr>
        <p:spPr>
          <a:xfrm rot="10800000" flipV="1">
            <a:off x="3477743" y="2979941"/>
            <a:ext cx="1559749" cy="893697"/>
          </a:xfrm>
          <a:prstGeom prst="bentConnector3">
            <a:avLst>
              <a:gd name="adj1" fmla="val 99604"/>
            </a:avLst>
          </a:prstGeom>
          <a:ln>
            <a:solidFill>
              <a:schemeClr val="tx1">
                <a:lumMod val="65000"/>
                <a:lumOff val="3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581A66B-1668-E347-A29D-F756C5981B87}"/>
              </a:ext>
            </a:extLst>
          </p:cNvPr>
          <p:cNvCxnSpPr>
            <a:cxnSpLocks/>
            <a:stCxn id="8" idx="2"/>
            <a:endCxn id="32" idx="0"/>
          </p:cNvCxnSpPr>
          <p:nvPr/>
        </p:nvCxnSpPr>
        <p:spPr>
          <a:xfrm flipH="1">
            <a:off x="2905900" y="4267615"/>
            <a:ext cx="5075" cy="201708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26BD959-EF08-E62B-ABC8-07B64BA76E08}"/>
              </a:ext>
            </a:extLst>
          </p:cNvPr>
          <p:cNvCxnSpPr>
            <a:cxnSpLocks/>
            <a:stCxn id="9" idx="2"/>
            <a:endCxn id="31" idx="0"/>
          </p:cNvCxnSpPr>
          <p:nvPr/>
        </p:nvCxnSpPr>
        <p:spPr>
          <a:xfrm>
            <a:off x="9310224" y="4267615"/>
            <a:ext cx="0" cy="201708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BF37A265-B927-35D3-4581-9632AC923A73}"/>
              </a:ext>
            </a:extLst>
          </p:cNvPr>
          <p:cNvCxnSpPr>
            <a:cxnSpLocks/>
            <a:stCxn id="15" idx="2"/>
            <a:endCxn id="12" idx="0"/>
          </p:cNvCxnSpPr>
          <p:nvPr/>
        </p:nvCxnSpPr>
        <p:spPr>
          <a:xfrm rot="5400000">
            <a:off x="2197152" y="5200134"/>
            <a:ext cx="226583" cy="1190914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7CCA3249-5267-8E79-B426-D4C574EE2723}"/>
              </a:ext>
            </a:extLst>
          </p:cNvPr>
          <p:cNvCxnSpPr>
            <a:cxnSpLocks/>
            <a:stCxn id="15" idx="3"/>
            <a:endCxn id="13" idx="0"/>
          </p:cNvCxnSpPr>
          <p:nvPr/>
        </p:nvCxnSpPr>
        <p:spPr>
          <a:xfrm>
            <a:off x="3784501" y="5417299"/>
            <a:ext cx="179874" cy="491583"/>
          </a:xfrm>
          <a:prstGeom prst="bentConnector2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1F7C2737-69F3-9270-A320-88E340CC0BDC}"/>
              </a:ext>
            </a:extLst>
          </p:cNvPr>
          <p:cNvCxnSpPr>
            <a:cxnSpLocks/>
            <a:stCxn id="11" idx="1"/>
            <a:endCxn id="14" idx="0"/>
          </p:cNvCxnSpPr>
          <p:nvPr/>
        </p:nvCxnSpPr>
        <p:spPr>
          <a:xfrm rot="10800000" flipV="1">
            <a:off x="7443847" y="5417298"/>
            <a:ext cx="1004860" cy="491583"/>
          </a:xfrm>
          <a:prstGeom prst="bentConnector2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E76D519D-507F-C0D9-AD35-55BCD1CF1F3A}"/>
              </a:ext>
            </a:extLst>
          </p:cNvPr>
          <p:cNvCxnSpPr>
            <a:cxnSpLocks/>
            <a:stCxn id="11" idx="2"/>
            <a:endCxn id="10" idx="0"/>
          </p:cNvCxnSpPr>
          <p:nvPr/>
        </p:nvCxnSpPr>
        <p:spPr>
          <a:xfrm rot="5400000">
            <a:off x="9096874" y="5695531"/>
            <a:ext cx="226583" cy="200119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5F52D8B-3230-504D-8948-01850B3E6D8D}"/>
              </a:ext>
            </a:extLst>
          </p:cNvPr>
          <p:cNvCxnSpPr>
            <a:cxnSpLocks/>
            <a:stCxn id="7" idx="2"/>
            <a:endCxn id="68" idx="0"/>
          </p:cNvCxnSpPr>
          <p:nvPr/>
        </p:nvCxnSpPr>
        <p:spPr>
          <a:xfrm>
            <a:off x="5817367" y="2253016"/>
            <a:ext cx="0" cy="461925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83F6F37-3F2C-5C65-59F1-ABF58235E83F}"/>
              </a:ext>
            </a:extLst>
          </p:cNvPr>
          <p:cNvSpPr txBox="1"/>
          <p:nvPr/>
        </p:nvSpPr>
        <p:spPr>
          <a:xfrm>
            <a:off x="6978364" y="3006457"/>
            <a:ext cx="618760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buClr>
                <a:schemeClr val="accent1"/>
              </a:buClr>
            </a:pP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endParaRPr lang="en-US" sz="800" dirty="0" err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38493DE-6F90-3E1E-464F-A1321DC2ABB5}"/>
              </a:ext>
            </a:extLst>
          </p:cNvPr>
          <p:cNvSpPr txBox="1"/>
          <p:nvPr/>
        </p:nvSpPr>
        <p:spPr>
          <a:xfrm>
            <a:off x="3885301" y="2454396"/>
            <a:ext cx="100209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buClr>
                <a:schemeClr val="accent1"/>
              </a:buClr>
            </a:pP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amet, consectetur adipiscing elit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885D026-DF0B-DBC5-6D7F-377CEEA104A8}"/>
              </a:ext>
            </a:extLst>
          </p:cNvPr>
          <p:cNvSpPr txBox="1"/>
          <p:nvPr/>
        </p:nvSpPr>
        <p:spPr>
          <a:xfrm>
            <a:off x="4012594" y="5658568"/>
            <a:ext cx="959456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 sz="800" dirty="0" err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7C317D8-7555-4FA8-6562-4CBBEE02A867}"/>
              </a:ext>
            </a:extLst>
          </p:cNvPr>
          <p:cNvSpPr txBox="1"/>
          <p:nvPr/>
        </p:nvSpPr>
        <p:spPr>
          <a:xfrm>
            <a:off x="1821180" y="5645232"/>
            <a:ext cx="76137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buClr>
                <a:schemeClr val="accent1"/>
              </a:buClr>
            </a:pP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 sz="800" dirty="0" err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F894DFA-84CC-C56B-5BBB-1A3C09113716}"/>
              </a:ext>
            </a:extLst>
          </p:cNvPr>
          <p:cNvSpPr txBox="1"/>
          <p:nvPr/>
        </p:nvSpPr>
        <p:spPr>
          <a:xfrm>
            <a:off x="7577930" y="5541395"/>
            <a:ext cx="67682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CC3C4CF-04A9-ED43-21AA-EF5CEC6C8818}"/>
              </a:ext>
            </a:extLst>
          </p:cNvPr>
          <p:cNvSpPr txBox="1"/>
          <p:nvPr/>
        </p:nvSpPr>
        <p:spPr>
          <a:xfrm>
            <a:off x="9396101" y="5698568"/>
            <a:ext cx="82743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 sz="800" dirty="0" err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Diamond 30">
            <a:extLst>
              <a:ext uri="{FF2B5EF4-FFF2-40B4-BE49-F238E27FC236}">
                <a16:creationId xmlns:a16="http://schemas.microsoft.com/office/drawing/2014/main" id="{A6896D91-E43C-6776-3B95-CBCB90E1123F}"/>
              </a:ext>
            </a:extLst>
          </p:cNvPr>
          <p:cNvSpPr/>
          <p:nvPr/>
        </p:nvSpPr>
        <p:spPr>
          <a:xfrm>
            <a:off x="8448707" y="4469323"/>
            <a:ext cx="1723034" cy="530001"/>
          </a:xfrm>
          <a:prstGeom prst="diamond">
            <a:avLst/>
          </a:prstGeom>
          <a:solidFill>
            <a:schemeClr val="tx1">
              <a:lumMod val="75000"/>
              <a:lumOff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0000" rIns="91440" bIns="90000" rtlCol="0" anchor="ctr"/>
          <a:lstStyle/>
          <a:p>
            <a:pPr algn="ctr">
              <a:buClr>
                <a:schemeClr val="accent1"/>
              </a:buClr>
            </a:pP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Diamond 31">
            <a:extLst>
              <a:ext uri="{FF2B5EF4-FFF2-40B4-BE49-F238E27FC236}">
                <a16:creationId xmlns:a16="http://schemas.microsoft.com/office/drawing/2014/main" id="{37113B17-2D0F-97B4-AF40-8633BA328BCF}"/>
              </a:ext>
            </a:extLst>
          </p:cNvPr>
          <p:cNvSpPr/>
          <p:nvPr/>
        </p:nvSpPr>
        <p:spPr>
          <a:xfrm>
            <a:off x="2027299" y="4469323"/>
            <a:ext cx="1757201" cy="530001"/>
          </a:xfrm>
          <a:prstGeom prst="diamond">
            <a:avLst/>
          </a:prstGeom>
          <a:solidFill>
            <a:schemeClr val="tx1">
              <a:lumMod val="75000"/>
              <a:lumOff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0000" rIns="91440" bIns="90000" rtlCol="0" anchor="ctr"/>
          <a:lstStyle/>
          <a:p>
            <a:pPr algn="ctr">
              <a:buClr>
                <a:schemeClr val="accent1"/>
              </a:buClr>
            </a:pP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526BB4D-EB4E-1D51-0A4F-9FAA98A1B0AA}"/>
              </a:ext>
            </a:extLst>
          </p:cNvPr>
          <p:cNvCxnSpPr>
            <a:cxnSpLocks/>
            <a:stCxn id="32" idx="2"/>
            <a:endCxn id="15" idx="0"/>
          </p:cNvCxnSpPr>
          <p:nvPr/>
        </p:nvCxnSpPr>
        <p:spPr>
          <a:xfrm>
            <a:off x="2905900" y="4999324"/>
            <a:ext cx="0" cy="152974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85A7AB6-7EA4-4A25-DED6-497F63D77438}"/>
              </a:ext>
            </a:extLst>
          </p:cNvPr>
          <p:cNvCxnSpPr>
            <a:cxnSpLocks/>
            <a:stCxn id="31" idx="2"/>
            <a:endCxn id="11" idx="0"/>
          </p:cNvCxnSpPr>
          <p:nvPr/>
        </p:nvCxnSpPr>
        <p:spPr>
          <a:xfrm>
            <a:off x="9310224" y="4999324"/>
            <a:ext cx="0" cy="152974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D26634F7-B9B8-12BA-C8C1-05956B6C6E77}"/>
              </a:ext>
            </a:extLst>
          </p:cNvPr>
          <p:cNvCxnSpPr>
            <a:cxnSpLocks/>
            <a:stCxn id="12" idx="1"/>
            <a:endCxn id="8" idx="1"/>
          </p:cNvCxnSpPr>
          <p:nvPr/>
        </p:nvCxnSpPr>
        <p:spPr>
          <a:xfrm rot="10800000" flipH="1">
            <a:off x="959567" y="4067164"/>
            <a:ext cx="1195989" cy="1993734"/>
          </a:xfrm>
          <a:prstGeom prst="bentConnector3">
            <a:avLst>
              <a:gd name="adj1" fmla="val -25876"/>
            </a:avLst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F3F3CF8C-F203-1D50-440A-3F9E22F245A1}"/>
              </a:ext>
            </a:extLst>
          </p:cNvPr>
          <p:cNvSpPr txBox="1"/>
          <p:nvPr/>
        </p:nvSpPr>
        <p:spPr>
          <a:xfrm>
            <a:off x="8726346" y="4926135"/>
            <a:ext cx="45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buClr>
                <a:schemeClr val="accent1"/>
              </a:buClr>
            </a:pP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43EEF60-6623-2283-D181-598A2D6C188D}"/>
              </a:ext>
            </a:extLst>
          </p:cNvPr>
          <p:cNvSpPr txBox="1"/>
          <p:nvPr/>
        </p:nvSpPr>
        <p:spPr>
          <a:xfrm>
            <a:off x="7908842" y="4752295"/>
            <a:ext cx="45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buClr>
                <a:schemeClr val="accent1"/>
              </a:buClr>
            </a:pP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B6BB1F0-1EF0-06B2-05EB-2A65359F30D1}"/>
              </a:ext>
            </a:extLst>
          </p:cNvPr>
          <p:cNvSpPr/>
          <p:nvPr/>
        </p:nvSpPr>
        <p:spPr>
          <a:xfrm>
            <a:off x="5123016" y="4849795"/>
            <a:ext cx="1407647" cy="38486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0000" rIns="91440" bIns="90000" rtlCol="0" anchor="ctr"/>
          <a:lstStyle/>
          <a:p>
            <a:pPr algn="ctr">
              <a:buClr>
                <a:schemeClr val="accent1"/>
              </a:buClr>
            </a:pP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026D61B-C08A-B58B-D7CD-EF0461AF0B99}"/>
              </a:ext>
            </a:extLst>
          </p:cNvPr>
          <p:cNvSpPr txBox="1"/>
          <p:nvPr/>
        </p:nvSpPr>
        <p:spPr>
          <a:xfrm>
            <a:off x="3759231" y="4752295"/>
            <a:ext cx="45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buClr>
                <a:schemeClr val="accent1"/>
              </a:buClr>
            </a:pP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D165000-C06C-3988-8DAB-9DD527603003}"/>
              </a:ext>
            </a:extLst>
          </p:cNvPr>
          <p:cNvSpPr txBox="1"/>
          <p:nvPr/>
        </p:nvSpPr>
        <p:spPr>
          <a:xfrm>
            <a:off x="2998590" y="4965586"/>
            <a:ext cx="45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312003D-006C-F45C-A4F2-FDA45B8CA73A}"/>
              </a:ext>
            </a:extLst>
          </p:cNvPr>
          <p:cNvSpPr txBox="1"/>
          <p:nvPr/>
        </p:nvSpPr>
        <p:spPr>
          <a:xfrm>
            <a:off x="5906740" y="2349647"/>
            <a:ext cx="128431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amet, consectetur adipiscing elit</a:t>
            </a:r>
          </a:p>
        </p:txBody>
      </p:sp>
      <p:sp>
        <p:nvSpPr>
          <p:cNvPr id="68" name="Diamond 67">
            <a:extLst>
              <a:ext uri="{FF2B5EF4-FFF2-40B4-BE49-F238E27FC236}">
                <a16:creationId xmlns:a16="http://schemas.microsoft.com/office/drawing/2014/main" id="{2B550FE8-F64B-AE87-6BD8-EF4F280BD9AA}"/>
              </a:ext>
            </a:extLst>
          </p:cNvPr>
          <p:cNvSpPr/>
          <p:nvPr/>
        </p:nvSpPr>
        <p:spPr>
          <a:xfrm>
            <a:off x="5037493" y="2714941"/>
            <a:ext cx="1559749" cy="530001"/>
          </a:xfrm>
          <a:prstGeom prst="diamond">
            <a:avLst/>
          </a:prstGeom>
          <a:solidFill>
            <a:schemeClr val="tx1">
              <a:lumMod val="75000"/>
              <a:lumOff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0000" rIns="91440" bIns="90000" rtlCol="0" anchor="ctr"/>
          <a:lstStyle/>
          <a:p>
            <a:pPr algn="ctr">
              <a:buClr>
                <a:schemeClr val="accent1"/>
              </a:buClr>
            </a:pPr>
            <a:endParaRPr lang="en-US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C1FA38A-C1C9-70A0-1734-1725BFD2D917}"/>
              </a:ext>
            </a:extLst>
          </p:cNvPr>
          <p:cNvSpPr txBox="1"/>
          <p:nvPr/>
        </p:nvSpPr>
        <p:spPr>
          <a:xfrm>
            <a:off x="5238670" y="2859636"/>
            <a:ext cx="1182746" cy="123111"/>
          </a:xfrm>
          <a:prstGeom prst="rect">
            <a:avLst/>
          </a:prstGeom>
          <a:noFill/>
          <a:ln w="6350"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buClr>
                <a:schemeClr val="accent1"/>
              </a:buClr>
            </a:pPr>
            <a:r>
              <a:rPr lang="de-DE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endParaRPr lang="en-US" sz="800" b="1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FD8D2545-43E3-EB0A-07F4-59C3176EFBF6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2354115" y="2065904"/>
            <a:ext cx="2707833" cy="1800808"/>
          </a:xfrm>
          <a:prstGeom prst="bentConnector3">
            <a:avLst>
              <a:gd name="adj1" fmla="val -954"/>
            </a:avLst>
          </a:prstGeom>
          <a:ln>
            <a:solidFill>
              <a:schemeClr val="tx1">
                <a:lumMod val="65000"/>
                <a:lumOff val="3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28C427FC-7ED9-605B-5C89-7507B4873344}"/>
              </a:ext>
            </a:extLst>
          </p:cNvPr>
          <p:cNvCxnSpPr>
            <a:cxnSpLocks/>
            <a:stCxn id="32" idx="3"/>
            <a:endCxn id="38" idx="1"/>
          </p:cNvCxnSpPr>
          <p:nvPr/>
        </p:nvCxnSpPr>
        <p:spPr>
          <a:xfrm>
            <a:off x="3784501" y="4734324"/>
            <a:ext cx="1544661" cy="171834"/>
          </a:xfrm>
          <a:prstGeom prst="bentConnector2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9D8841E4-3FB5-8EF0-1324-4B143749940B}"/>
              </a:ext>
            </a:extLst>
          </p:cNvPr>
          <p:cNvCxnSpPr>
            <a:cxnSpLocks/>
            <a:stCxn id="31" idx="1"/>
            <a:endCxn id="38" idx="7"/>
          </p:cNvCxnSpPr>
          <p:nvPr/>
        </p:nvCxnSpPr>
        <p:spPr>
          <a:xfrm rot="10800000" flipV="1">
            <a:off x="6324518" y="4734323"/>
            <a:ext cx="2124189" cy="171834"/>
          </a:xfrm>
          <a:prstGeom prst="bentConnector2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or: Elbow 45">
            <a:extLst>
              <a:ext uri="{FF2B5EF4-FFF2-40B4-BE49-F238E27FC236}">
                <a16:creationId xmlns:a16="http://schemas.microsoft.com/office/drawing/2014/main" id="{BF620876-2775-525C-9522-99AC134D7E20}"/>
              </a:ext>
            </a:extLst>
          </p:cNvPr>
          <p:cNvCxnSpPr>
            <a:cxnSpLocks/>
          </p:cNvCxnSpPr>
          <p:nvPr/>
        </p:nvCxnSpPr>
        <p:spPr>
          <a:xfrm rot="10800000">
            <a:off x="6597244" y="2082938"/>
            <a:ext cx="3338921" cy="1780950"/>
          </a:xfrm>
          <a:prstGeom prst="bentConnector3">
            <a:avLst>
              <a:gd name="adj1" fmla="val 2111"/>
            </a:avLst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B598429C-2E78-F78E-2B3F-456C8983234B}"/>
              </a:ext>
            </a:extLst>
          </p:cNvPr>
          <p:cNvSpPr txBox="1"/>
          <p:nvPr/>
        </p:nvSpPr>
        <p:spPr>
          <a:xfrm>
            <a:off x="8680604" y="2186590"/>
            <a:ext cx="11292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buClr>
                <a:schemeClr val="accent1"/>
              </a:buClr>
            </a:pP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8" name="Connector: Elbow 47">
            <a:extLst>
              <a:ext uri="{FF2B5EF4-FFF2-40B4-BE49-F238E27FC236}">
                <a16:creationId xmlns:a16="http://schemas.microsoft.com/office/drawing/2014/main" id="{E0B762F5-EF6B-78F9-12C1-29C374DEEB58}"/>
              </a:ext>
            </a:extLst>
          </p:cNvPr>
          <p:cNvCxnSpPr>
            <a:cxnSpLocks/>
          </p:cNvCxnSpPr>
          <p:nvPr/>
        </p:nvCxnSpPr>
        <p:spPr>
          <a:xfrm rot="10800000" flipV="1">
            <a:off x="2155556" y="1946840"/>
            <a:ext cx="2906395" cy="2011342"/>
          </a:xfrm>
          <a:prstGeom prst="bentConnector3">
            <a:avLst>
              <a:gd name="adj1" fmla="val 110340"/>
            </a:avLst>
          </a:prstGeom>
          <a:ln>
            <a:solidFill>
              <a:schemeClr val="accent4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7FB29222-0FEB-CD7C-E46F-C3A458591085}"/>
              </a:ext>
            </a:extLst>
          </p:cNvPr>
          <p:cNvSpPr txBox="1"/>
          <p:nvPr/>
        </p:nvSpPr>
        <p:spPr>
          <a:xfrm>
            <a:off x="742106" y="2411823"/>
            <a:ext cx="101313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buClr>
                <a:schemeClr val="accent1"/>
              </a:buClr>
            </a:pP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amet, consectetur adipiscing elit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F4EC6F5-3D9C-395C-12E6-33B6CB25963B}"/>
              </a:ext>
            </a:extLst>
          </p:cNvPr>
          <p:cNvSpPr txBox="1"/>
          <p:nvPr/>
        </p:nvSpPr>
        <p:spPr>
          <a:xfrm>
            <a:off x="2389785" y="2234565"/>
            <a:ext cx="101286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48B39154-20F4-2FC8-D1DB-2B7D9EAB65D6}"/>
              </a:ext>
            </a:extLst>
          </p:cNvPr>
          <p:cNvCxnSpPr>
            <a:cxnSpLocks/>
            <a:endCxn id="9" idx="3"/>
          </p:cNvCxnSpPr>
          <p:nvPr/>
        </p:nvCxnSpPr>
        <p:spPr>
          <a:xfrm>
            <a:off x="6597242" y="1946840"/>
            <a:ext cx="3468401" cy="2120324"/>
          </a:xfrm>
          <a:prstGeom prst="bentConnector3">
            <a:avLst>
              <a:gd name="adj1" fmla="val 108923"/>
            </a:avLst>
          </a:prstGeom>
          <a:ln>
            <a:solidFill>
              <a:schemeClr val="accent4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573C6F67-A2E0-2A07-09A8-64FE3A7B6695}"/>
              </a:ext>
            </a:extLst>
          </p:cNvPr>
          <p:cNvSpPr txBox="1"/>
          <p:nvPr/>
        </p:nvSpPr>
        <p:spPr>
          <a:xfrm>
            <a:off x="10518386" y="2377744"/>
            <a:ext cx="9618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84D9628-CACB-C56D-D632-51A5F5577276}"/>
              </a:ext>
            </a:extLst>
          </p:cNvPr>
          <p:cNvSpPr txBox="1"/>
          <p:nvPr/>
        </p:nvSpPr>
        <p:spPr>
          <a:xfrm>
            <a:off x="8726346" y="2833318"/>
            <a:ext cx="108347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buClr>
                <a:schemeClr val="accent1"/>
              </a:buClr>
            </a:pP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1D48F597-BD1B-3210-CC87-F23B7E88F3D7}"/>
              </a:ext>
            </a:extLst>
          </p:cNvPr>
          <p:cNvSpPr/>
          <p:nvPr/>
        </p:nvSpPr>
        <p:spPr>
          <a:xfrm>
            <a:off x="10203213" y="5908882"/>
            <a:ext cx="1510839" cy="3040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0000" rIns="91440" bIns="90000" rtlCol="0" anchor="ctr"/>
          <a:lstStyle/>
          <a:p>
            <a:pPr algn="ctr">
              <a:buClr>
                <a:schemeClr val="accent1"/>
              </a:buClr>
            </a:pP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de-DE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DEA5516-FE8B-8FC2-32D3-7FA19842732A}"/>
              </a:ext>
            </a:extLst>
          </p:cNvPr>
          <p:cNvSpPr txBox="1"/>
          <p:nvPr/>
        </p:nvSpPr>
        <p:spPr>
          <a:xfrm>
            <a:off x="2389785" y="3038877"/>
            <a:ext cx="101286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A25BC92-FD6E-EC9D-DA60-4EDA9B40AD57}"/>
              </a:ext>
            </a:extLst>
          </p:cNvPr>
          <p:cNvSpPr txBox="1"/>
          <p:nvPr/>
        </p:nvSpPr>
        <p:spPr>
          <a:xfrm>
            <a:off x="10188598" y="5299457"/>
            <a:ext cx="82743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87469788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5060&quot;&gt;&lt;version val=&quot;28144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/%m/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</TotalTime>
  <Words>135</Words>
  <Application>Microsoft Office PowerPoint</Application>
  <PresentationFormat>Widescreen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Custom Design</vt:lpstr>
      <vt:lpstr>Lorem ipsum dolor sit amet, consectetur Lorem ipsum dolor sit amet, consectetur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G08/G26/G28 Activities</dc:title>
  <dc:creator>Ash</dc:creator>
  <cp:lastModifiedBy>Ashwin Kumar</cp:lastModifiedBy>
  <cp:revision>456</cp:revision>
  <dcterms:created xsi:type="dcterms:W3CDTF">2019-08-01T09:05:01Z</dcterms:created>
  <dcterms:modified xsi:type="dcterms:W3CDTF">2023-02-27T07:01:46Z</dcterms:modified>
</cp:coreProperties>
</file>