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12434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 Kolli" initials="KK" lastIdx="1" clrIdx="0">
    <p:extLst>
      <p:ext uri="{19B8F6BF-5375-455C-9EA6-DF929625EA0E}">
        <p15:presenceInfo xmlns:p15="http://schemas.microsoft.com/office/powerpoint/2012/main" userId="S-1-5-21-2878775436-645651437-4287245439-3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0EC"/>
    <a:srgbClr val="FCDCEA"/>
    <a:srgbClr val="E6E7E9"/>
    <a:srgbClr val="E6E7E8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515" autoAdjust="0"/>
  </p:normalViewPr>
  <p:slideViewPr>
    <p:cSldViewPr snapToGrid="0">
      <p:cViewPr varScale="1">
        <p:scale>
          <a:sx n="56" d="100"/>
          <a:sy n="56" d="100"/>
        </p:scale>
        <p:origin x="5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B15D4-1209-428E-8553-12278C6A62AF}" type="datetimeFigureOut">
              <a:rPr lang="en-GB" smtClean="0"/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E4105-E526-43E3-8992-DE2CDFEE2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5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1E4105-E526-43E3-8992-DE2CDFEE252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10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D3AA-B9B2-02AE-2A9E-E02DCB32A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2DC9-B126-89FF-A51F-953EB3DA4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82A6-C4C8-4A8F-A03E-9D2CEC5E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6B17B-75EC-0140-2D01-ACF5C1A1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B0E8-D683-A3D8-4F48-039D650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185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9E1-C702-07BB-B8D8-5084C6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07"/>
            <a:ext cx="10515600" cy="443198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18547-4B6B-FFC6-2787-9A5D78290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7301F-380D-7759-E822-6753BC63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EBA-B602-2E94-5F4D-0C0F06E26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C9904-0B2E-8C81-7A47-A7C31CEC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AF9B-F6D2-3B68-BF2E-B3AD45C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D32-68A8-EE2E-73C5-3F01B000F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D2BBB-78DE-4598-EFDA-7ACAC467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EEDC-4259-A9C4-6CE7-E46924F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DC9D-CC21-6163-1F73-DB2855EC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DB24-F162-9A46-2E20-51222406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AECE-FACC-E2DF-C71F-64ED51ECB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14457-674C-1F85-9C9C-70F9E21BA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87AE-959C-B7BC-3C75-76EC9CAC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CC54-4199-9530-2363-DD89313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52233-9A8B-9E96-9850-47EA2AA4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064B-8022-F810-B8EA-739ABCA1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6B4-65B5-4C32-6BF5-318483A4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9D47B-3524-3F61-A22C-CEB3DB0EE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69491-BA6F-293D-54E2-09EEB104C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DAD94-F015-C666-EF3E-42D6FB364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9EC55-9ABF-3987-4DA4-8C92BCAE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6A68F-7E36-0B24-4873-095835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09D8-20FD-73DA-4E25-F8EAC47B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96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F777B-57D3-C823-BE81-D1622A39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6389-2F33-794F-C800-6CF66CA5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51940-993F-662D-B71C-0982D158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25397-A0F0-E4CE-DCE3-CCAB283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1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E082F-907D-B22E-428B-7BB0F17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D4E771-B79C-C991-49C8-7E006435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6E05-0EE9-4D28-C12A-9BF0B75D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8B75-59D8-B51D-2393-9F77043F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6F53-0D6F-AD10-3F6F-266B8567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966A-3B14-7570-48A7-A947B0F55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FFADA-A854-DB9B-E5A6-96127C6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5D50B-1A79-2061-85C4-8CD891C4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0D6E9-7CD9-1B76-016B-61F8CFAC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51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BA79-1E8E-C53C-48E9-C16812D0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5EB66-DA4A-43B7-C7F1-3F29E6FB9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EC753-962B-D7A7-CB28-D7C7BBA9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C1E-A5CF-72BF-8A00-160AA12B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066E0-B49F-BF21-3D0C-8B0683A7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072A-0204-15BA-E82F-7A6FBA66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5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70C-64E1-FAEE-04B9-D025C8C8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66BC5-075F-7BD0-7191-66DC4066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8B63-98ED-43EE-4022-509FA3A9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DFBC3-47ED-EA0F-6224-330FB94A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2BFBB-B784-C690-F1F2-12DEA41C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1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A12AD-CD5C-05DC-CE7B-4F22BA6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DA186-E3B1-1961-725F-E46547C1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F9BE9-2D05-7976-3BE3-8BAFB0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4F727-1A71-4367-8910-19CFFB1C1D30}" type="datetimeFigureOut">
              <a:rPr lang="en-IN" smtClean="0"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9DA7-780B-8C87-406E-84B0B44F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34E61-2FDC-4202-1742-95E472F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AD69-71A1-4372-8C8F-2B57ACFE5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33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3443-8EF8-4AF6-90F5-63239D71D73B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D58B-7DF0-4B58-8AEE-AE0316A549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1" y="305652"/>
            <a:ext cx="10934700" cy="40626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rgbClr val="0070C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8651" y="830263"/>
            <a:ext cx="10934700" cy="33855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1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7849C-7264-C059-F306-4E433998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607"/>
            <a:ext cx="10515600" cy="49859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BBB2-41EA-6DC5-E068-A56A91AB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39217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6254C-56CE-551F-C0AC-7FD7FC67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B54F727-1A71-4367-8910-19CFFB1C1D30}" type="datetimeFigureOut">
              <a:rPr lang="en-IN" smtClean="0"/>
              <a:pPr/>
              <a:t>27-02-2023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325A-7140-51CA-AE82-7CC76AA62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9A42-DCCD-1A29-0B15-DBB5D7DEF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5DAD69-71A1-4372-8C8F-2B57ACFE52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67DE53-ABD8-DF30-015B-BAC49A324942}"/>
              </a:ext>
            </a:extLst>
          </p:cNvPr>
          <p:cNvSpPr/>
          <p:nvPr/>
        </p:nvSpPr>
        <p:spPr>
          <a:xfrm>
            <a:off x="8787160" y="1628775"/>
            <a:ext cx="2925415" cy="4787900"/>
          </a:xfrm>
          <a:prstGeom prst="rect">
            <a:avLst/>
          </a:prstGeom>
          <a:solidFill>
            <a:schemeClr val="tx1">
              <a:alpha val="32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91F6FBC-ED43-83CB-1124-65058D1F908D}"/>
              </a:ext>
            </a:extLst>
          </p:cNvPr>
          <p:cNvSpPr/>
          <p:nvPr/>
        </p:nvSpPr>
        <p:spPr>
          <a:xfrm>
            <a:off x="479423" y="1628775"/>
            <a:ext cx="8140469" cy="47879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84200" dist="3048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59CE5A-C312-CFEA-5DAE-6D08EC361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7808"/>
            <a:ext cx="10515600" cy="720197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br>
              <a:rPr lang="en-US" dirty="0"/>
            </a:br>
            <a:r>
              <a:rPr lang="en-IN" sz="2000" b="0" dirty="0"/>
              <a:t>Lorem ipsum </a:t>
            </a:r>
            <a:r>
              <a:rPr lang="en-IN" sz="2000" b="0" dirty="0" err="1"/>
              <a:t>dolor</a:t>
            </a:r>
            <a:r>
              <a:rPr lang="en-IN" sz="2000" b="0" dirty="0"/>
              <a:t> sit amet, </a:t>
            </a:r>
            <a:r>
              <a:rPr lang="en-IN" sz="2000" b="0" dirty="0" err="1"/>
              <a:t>consectetur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5AFABB-1D17-A769-4596-96D89FE434B2}"/>
              </a:ext>
            </a:extLst>
          </p:cNvPr>
          <p:cNvSpPr txBox="1"/>
          <p:nvPr/>
        </p:nvSpPr>
        <p:spPr>
          <a:xfrm>
            <a:off x="620414" y="1841716"/>
            <a:ext cx="7990186" cy="236988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" tIns="36000" rIns="72000" bIns="0" numCol="1" spcCol="1270" anchor="t" anchorCtr="0">
            <a:noAutofit/>
          </a:bodyPr>
          <a:lstStyle>
            <a:defPPr>
              <a:defRPr lang="en-US"/>
            </a:defPPr>
            <a:lvl1pPr marL="263525" lvl="0" indent="-263525" fontAlgn="base"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80000"/>
              <a:buFont typeface="Wingdings" pitchFamily="-112" charset="2"/>
              <a:buChar char="n"/>
              <a:defRPr sz="1000">
                <a:latin typeface="Segoe UI" panose="020B0502040204020203" pitchFamily="34" charset="0"/>
                <a:ea typeface="ＭＳ Ｐゴシック" pitchFamily="-112" charset="-128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27065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151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Custom Design</vt:lpstr>
      <vt:lpstr>Lorem ipsum dolor sit amet, consectetur Lorem ipsum dolor sit amet, consectetur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G08/G26/G28 Activities</dc:title>
  <dc:creator>Ash</dc:creator>
  <cp:lastModifiedBy>Ashwin Kumar</cp:lastModifiedBy>
  <cp:revision>457</cp:revision>
  <dcterms:created xsi:type="dcterms:W3CDTF">2019-08-01T09:05:01Z</dcterms:created>
  <dcterms:modified xsi:type="dcterms:W3CDTF">2023-02-27T07:02:13Z</dcterms:modified>
</cp:coreProperties>
</file>