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78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8123B9-8186-D707-B1FA-CF730BCDD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9274"/>
            <a:ext cx="2422093" cy="1772793"/>
          </a:xfrm>
        </p:spPr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71E90B-25F9-74D3-D5F7-6496F5E5B6AD}"/>
              </a:ext>
            </a:extLst>
          </p:cNvPr>
          <p:cNvSpPr/>
          <p:nvPr/>
        </p:nvSpPr>
        <p:spPr>
          <a:xfrm>
            <a:off x="3711024" y="1864150"/>
            <a:ext cx="2556907" cy="43058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2CFBE9-B6C7-1200-ADE4-0CAB084CAE7B}"/>
              </a:ext>
            </a:extLst>
          </p:cNvPr>
          <p:cNvSpPr txBox="1"/>
          <p:nvPr/>
        </p:nvSpPr>
        <p:spPr>
          <a:xfrm>
            <a:off x="4160706" y="3011585"/>
            <a:ext cx="165754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en-IN" sz="1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40C01C-CD71-5AB4-8474-AA290C7F708F}"/>
              </a:ext>
            </a:extLst>
          </p:cNvPr>
          <p:cNvSpPr txBox="1"/>
          <p:nvPr/>
        </p:nvSpPr>
        <p:spPr>
          <a:xfrm>
            <a:off x="4026652" y="3843449"/>
            <a:ext cx="1891146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"Lorem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CCE6FDE-B010-16F8-69B5-172A4EF9F386}"/>
              </a:ext>
            </a:extLst>
          </p:cNvPr>
          <p:cNvSpPr/>
          <p:nvPr/>
        </p:nvSpPr>
        <p:spPr>
          <a:xfrm>
            <a:off x="4161755" y="1062114"/>
            <a:ext cx="1655445" cy="165544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32F2F6-8AAE-D101-EB6D-B0E0EB333D74}"/>
              </a:ext>
            </a:extLst>
          </p:cNvPr>
          <p:cNvCxnSpPr>
            <a:cxnSpLocks/>
          </p:cNvCxnSpPr>
          <p:nvPr/>
        </p:nvCxnSpPr>
        <p:spPr>
          <a:xfrm>
            <a:off x="4043904" y="3360687"/>
            <a:ext cx="189114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2A36424-D03F-A3A7-08B2-EF40BDA3DCE5}"/>
              </a:ext>
            </a:extLst>
          </p:cNvPr>
          <p:cNvSpPr/>
          <p:nvPr/>
        </p:nvSpPr>
        <p:spPr>
          <a:xfrm>
            <a:off x="6379371" y="1864150"/>
            <a:ext cx="2556907" cy="43058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5669CDA-8938-B44B-1EBD-341DF4DA70CF}"/>
              </a:ext>
            </a:extLst>
          </p:cNvPr>
          <p:cNvSpPr/>
          <p:nvPr/>
        </p:nvSpPr>
        <p:spPr>
          <a:xfrm>
            <a:off x="6830102" y="1062114"/>
            <a:ext cx="1655445" cy="165544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2AC9209-63C6-CFCC-DCC2-E11F163F2E94}"/>
              </a:ext>
            </a:extLst>
          </p:cNvPr>
          <p:cNvCxnSpPr>
            <a:cxnSpLocks/>
          </p:cNvCxnSpPr>
          <p:nvPr/>
        </p:nvCxnSpPr>
        <p:spPr>
          <a:xfrm>
            <a:off x="6712251" y="3360687"/>
            <a:ext cx="189114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CB91BC1-1A36-02ED-F9F8-421C97230076}"/>
              </a:ext>
            </a:extLst>
          </p:cNvPr>
          <p:cNvSpPr/>
          <p:nvPr/>
        </p:nvSpPr>
        <p:spPr>
          <a:xfrm>
            <a:off x="9047718" y="1913883"/>
            <a:ext cx="2556907" cy="42560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FD9E9CD-A5D5-2771-7815-647255F56EB8}"/>
              </a:ext>
            </a:extLst>
          </p:cNvPr>
          <p:cNvSpPr/>
          <p:nvPr/>
        </p:nvSpPr>
        <p:spPr>
          <a:xfrm>
            <a:off x="9498449" y="1062114"/>
            <a:ext cx="1655445" cy="165544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F5A0229-9C16-1FD8-8712-059F36C3023F}"/>
              </a:ext>
            </a:extLst>
          </p:cNvPr>
          <p:cNvCxnSpPr>
            <a:cxnSpLocks/>
          </p:cNvCxnSpPr>
          <p:nvPr/>
        </p:nvCxnSpPr>
        <p:spPr>
          <a:xfrm>
            <a:off x="9380598" y="3360687"/>
            <a:ext cx="189114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1F14EC-5808-1B37-C8AA-F09D28A85022}"/>
              </a:ext>
            </a:extLst>
          </p:cNvPr>
          <p:cNvSpPr txBox="1"/>
          <p:nvPr/>
        </p:nvSpPr>
        <p:spPr>
          <a:xfrm>
            <a:off x="6735167" y="3843449"/>
            <a:ext cx="1891146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"Lorem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2868EB-EC95-32E0-CB0C-14960C6953D1}"/>
              </a:ext>
            </a:extLst>
          </p:cNvPr>
          <p:cNvSpPr txBox="1"/>
          <p:nvPr/>
        </p:nvSpPr>
        <p:spPr>
          <a:xfrm>
            <a:off x="9352885" y="3843449"/>
            <a:ext cx="1891146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"Lorem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DA31C3-DC0E-110B-271D-F4888C3E6A69}"/>
              </a:ext>
            </a:extLst>
          </p:cNvPr>
          <p:cNvSpPr txBox="1"/>
          <p:nvPr/>
        </p:nvSpPr>
        <p:spPr>
          <a:xfrm>
            <a:off x="6851969" y="3011585"/>
            <a:ext cx="165754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en-IN" sz="1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59EA58-72DB-8998-224F-4058B461AE36}"/>
              </a:ext>
            </a:extLst>
          </p:cNvPr>
          <p:cNvSpPr txBox="1"/>
          <p:nvPr/>
        </p:nvSpPr>
        <p:spPr>
          <a:xfrm>
            <a:off x="9469687" y="3011585"/>
            <a:ext cx="165754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en-IN" sz="1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60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169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459</cp:revision>
  <dcterms:created xsi:type="dcterms:W3CDTF">2019-08-01T09:05:01Z</dcterms:created>
  <dcterms:modified xsi:type="dcterms:W3CDTF">2023-02-27T07:02:46Z</dcterms:modified>
</cp:coreProperties>
</file>