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3"/>
  </p:notesMasterIdLst>
  <p:sldIdLst>
    <p:sldId id="279" r:id="rId2"/>
  </p:sldIdLst>
  <p:sldSz cx="12192000" cy="6858000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umara Kolli" initials="KK" lastIdx="1" clrIdx="0">
    <p:extLst>
      <p:ext uri="{19B8F6BF-5375-455C-9EA6-DF929625EA0E}">
        <p15:presenceInfo xmlns:p15="http://schemas.microsoft.com/office/powerpoint/2012/main" userId="S-1-5-21-2878775436-645651437-4287245439-390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E0EC"/>
    <a:srgbClr val="FCDCEA"/>
    <a:srgbClr val="E6E7E9"/>
    <a:srgbClr val="E6E7E8"/>
    <a:srgbClr val="FF97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75" autoAdjust="0"/>
    <p:restoredTop sz="93515" autoAdjust="0"/>
  </p:normalViewPr>
  <p:slideViewPr>
    <p:cSldViewPr snapToGrid="0">
      <p:cViewPr varScale="1">
        <p:scale>
          <a:sx n="56" d="100"/>
          <a:sy n="56" d="100"/>
        </p:scale>
        <p:origin x="58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tags" Target="tags/tag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BB15D4-1209-428E-8553-12278C6A62AF}" type="datetimeFigureOut">
              <a:rPr lang="en-GB" smtClean="0"/>
              <a:t>27/02/2023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1E4105-E526-43E3-8992-DE2CDFEE2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4753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CD3AA-B9B2-02AE-2A9E-E02DCB32A4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9F2DC9-B126-89FF-A51F-953EB3DA44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CB82A6-C4C8-4A8F-A03E-9D2CEC5EE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76B17B-75EC-0140-2D01-ACF5C1A17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27B0E8-D683-A3D8-4F48-039D650F2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1854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C99E1-C702-07BB-B8D8-5084C6FB4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6307"/>
            <a:ext cx="10515600" cy="443198"/>
          </a:xfrm>
        </p:spPr>
        <p:txBody>
          <a:bodyPr/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418547-4B6B-FFC6-2787-9A5D782901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F7301F-380D-7759-E822-6753BC630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B2CEBA-B602-2E94-5F4D-0C0F06E26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8C9904-0B2E-8C81-7A47-A7C31CECD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9439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7AF9B-F6D2-3B68-BF2E-B3AD45C5C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8AAD32-68A8-EE2E-73C5-3F01B000FA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D2BBB-78DE-4598-EFDA-7ACAC467A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45EEDC-4259-A9C4-6CE7-E46924FBB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82DC9D-CC21-6163-1F73-DB2855ECD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0922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3DB24-F162-9A46-2E20-51222406B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3AECE-FACC-E2DF-C71F-64ED51ECB3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D14457-674C-1F85-9C9C-70F9E21BA4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0F87AE-959C-B7BC-3C75-76EC9CAC6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34CC54-4199-9530-2363-DD8931345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A52233-9A8B-9E96-9850-47EA2AA43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7816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2064B-8022-F810-B8EA-739ABCA19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4876B4-65B5-4C32-6BF5-318483A45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C9D47B-3524-3F61-A22C-CEB3DB0EE3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F69491-BA6F-293D-54E2-09EEB104CD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7DAD94-F015-C666-EF3E-42D6FB3645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59EC55-9ABF-3987-4DA4-8C92BCAE4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D6A68F-7E36-0B24-4873-095835345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4809D8-20FD-73DA-4E25-F8EAC47B6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9963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F777B-57D3-C823-BE81-D1622A394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006389-2F33-794F-C800-6CF66CA55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E51940-993F-662D-B71C-0982D1581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625397-A0F0-E4CE-DCE3-CCAB28371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9016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FE082F-907D-B22E-428B-7BB0F1773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D4E771-B79C-C991-49C8-7E0064351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FB6E05-0EE9-4D28-C12A-9BF0B75D6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4356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F8B75-59D8-B51D-2393-9F77043FB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46F53-0D6F-AD10-3F6F-266B85672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6F966A-3B14-7570-48A7-A947B0F557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1FFADA-A854-DB9B-E5A6-96127C698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95D50B-1A79-2061-85C4-8CD891C44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70D6E9-7CD9-1B76-016B-61F8CFACC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4517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BBA79-1E8E-C53C-48E9-C16812D0B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25EB66-DA4A-43B7-C7F1-3F29E6FB9E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3EC753-962B-D7A7-CB28-D7C7BBA9F4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C1E-A5CF-72BF-8A00-160AA12B5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5066E0-B49F-BF21-3D0C-8B0683A76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93072A-0204-15BA-E82F-7A6FBA662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8537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6470C-64E1-FAEE-04B9-D025C8C81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866BC5-075F-7BD0-7191-66DC40663C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258B63-98ED-43EE-4022-509FA3A91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9DFBC3-47ED-EA0F-6224-330FB94A1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B2BFBB-B784-C690-F1F2-12DEA41CC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0014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2A12AD-CD5C-05DC-CE7B-4F22BA6F60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6DA186-E3B1-1961-725F-E46547C129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F9BE9-2D05-7976-3BE3-8BAFB0E4C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69DA7-780B-8C87-406E-84B0B44F1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B34E61-2FDC-4202-1742-95E472F00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4330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03443-8EF8-4AF6-90F5-63239D71D73B}" type="datetimeFigureOut">
              <a:rPr lang="en-US" smtClean="0"/>
              <a:pPr/>
              <a:t>2/27/2023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1D58B-7DF0-4B58-8AEE-AE0316A549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28651" y="305652"/>
            <a:ext cx="10934700" cy="406265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 b="1">
                <a:solidFill>
                  <a:srgbClr val="0070C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628651" y="830263"/>
            <a:ext cx="10934700" cy="338554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000" b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7192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57849C-7264-C059-F306-4E4339989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8607"/>
            <a:ext cx="10515600" cy="498598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13BBB2-41EA-6DC5-E068-A56A91AB96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1392176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76254C-56CE-551F-C0AC-7FD7FC67AB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B54F727-1A71-4367-8910-19CFFB1C1D30}" type="datetimeFigureOut">
              <a:rPr lang="en-IN" smtClean="0"/>
              <a:pPr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03325A-7140-51CA-AE82-7CC76AA625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ctr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299A42-DCCD-1A29-0B15-DBB5D7DEF8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5DAD69-71A1-4372-8C8F-2B57ACFE522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7456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A6E8B7E-3DAF-A8C6-3B05-FE0D6BC6A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Lorem ipsum </a:t>
            </a:r>
            <a:r>
              <a:rPr lang="en-IN" dirty="0" err="1"/>
              <a:t>dolor</a:t>
            </a:r>
            <a:r>
              <a:rPr lang="en-IN" dirty="0"/>
              <a:t> sit amet, </a:t>
            </a:r>
            <a:r>
              <a:rPr lang="en-IN" dirty="0" err="1"/>
              <a:t>consectetur</a:t>
            </a:r>
            <a:endParaRPr lang="en-I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0934BD-FFA8-1F3E-9CE6-FFA6A84C8CCA}"/>
              </a:ext>
            </a:extLst>
          </p:cNvPr>
          <p:cNvSpPr txBox="1"/>
          <p:nvPr/>
        </p:nvSpPr>
        <p:spPr>
          <a:xfrm>
            <a:off x="838201" y="1803316"/>
            <a:ext cx="2820692" cy="36933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12700" marR="520065">
              <a:spcBef>
                <a:spcPts val="1200"/>
              </a:spcBef>
            </a:pPr>
            <a:r>
              <a:rPr lang="en-US" sz="1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Lorem ipsum dolor sit </a:t>
            </a:r>
            <a:r>
              <a:rPr lang="en-US" sz="16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amet</a:t>
            </a:r>
            <a:r>
              <a:rPr lang="en-US" sz="1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, </a:t>
            </a:r>
            <a:r>
              <a:rPr lang="en-US" sz="16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consectetur</a:t>
            </a:r>
            <a:r>
              <a:rPr lang="en-US" sz="1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adipiscing</a:t>
            </a:r>
            <a:r>
              <a:rPr lang="en-US" sz="1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elit</a:t>
            </a:r>
            <a:r>
              <a:rPr lang="en-US" sz="1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, sed do </a:t>
            </a:r>
            <a:r>
              <a:rPr lang="en-US" sz="16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eiusmod</a:t>
            </a:r>
            <a:r>
              <a:rPr lang="en-US" sz="1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tempor</a:t>
            </a:r>
            <a:r>
              <a:rPr lang="en-US" sz="1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incididunt</a:t>
            </a:r>
            <a:r>
              <a:rPr lang="en-US" sz="1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ut</a:t>
            </a:r>
            <a:r>
              <a:rPr lang="en-US" sz="1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labore et dolore magna </a:t>
            </a:r>
            <a:r>
              <a:rPr lang="en-US" sz="16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aliqua</a:t>
            </a:r>
            <a:r>
              <a:rPr lang="en-US" sz="1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. Ut </a:t>
            </a:r>
            <a:r>
              <a:rPr lang="en-US" sz="16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enim</a:t>
            </a:r>
            <a:r>
              <a:rPr lang="en-US" sz="1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ad minim </a:t>
            </a:r>
            <a:r>
              <a:rPr lang="en-US" sz="16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veniam</a:t>
            </a:r>
            <a:r>
              <a:rPr lang="en-US" sz="1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, </a:t>
            </a:r>
            <a:r>
              <a:rPr lang="en-US" sz="16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quis</a:t>
            </a:r>
            <a:r>
              <a:rPr lang="en-US" sz="1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nostrud</a:t>
            </a:r>
            <a:r>
              <a:rPr lang="en-US" sz="1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exercitation </a:t>
            </a:r>
            <a:r>
              <a:rPr lang="en-US" sz="16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ullamco</a:t>
            </a:r>
            <a:r>
              <a:rPr lang="en-US" sz="1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laboris</a:t>
            </a:r>
            <a:r>
              <a:rPr lang="en-US" sz="1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nisi </a:t>
            </a:r>
            <a:r>
              <a:rPr lang="en-US" sz="16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ut</a:t>
            </a:r>
            <a:r>
              <a:rPr lang="en-US" sz="1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aliquip</a:t>
            </a:r>
            <a:r>
              <a:rPr lang="en-US" sz="1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ex </a:t>
            </a:r>
            <a:r>
              <a:rPr lang="en-US" sz="16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ea</a:t>
            </a:r>
            <a:r>
              <a:rPr lang="en-US" sz="1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commodo</a:t>
            </a:r>
            <a:r>
              <a:rPr lang="en-US" sz="1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consequat</a:t>
            </a:r>
            <a:r>
              <a:rPr lang="en-US" sz="1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. Duis </a:t>
            </a:r>
            <a:r>
              <a:rPr lang="en-US" sz="16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aute</a:t>
            </a:r>
            <a:r>
              <a:rPr lang="en-US" sz="1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irure</a:t>
            </a:r>
            <a:r>
              <a:rPr lang="en-US" sz="1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dolor in </a:t>
            </a:r>
            <a:r>
              <a:rPr lang="en-US" sz="16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reprehenderit</a:t>
            </a:r>
            <a:r>
              <a:rPr lang="en-US" sz="1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in </a:t>
            </a:r>
            <a:r>
              <a:rPr lang="en-US" sz="16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voluptate</a:t>
            </a:r>
            <a:r>
              <a:rPr lang="en-US" sz="1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velit</a:t>
            </a:r>
            <a:r>
              <a:rPr lang="en-US" sz="1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671B93A-013F-1E5E-F0C2-EF0E21277821}"/>
              </a:ext>
            </a:extLst>
          </p:cNvPr>
          <p:cNvCxnSpPr>
            <a:cxnSpLocks/>
          </p:cNvCxnSpPr>
          <p:nvPr/>
        </p:nvCxnSpPr>
        <p:spPr>
          <a:xfrm>
            <a:off x="3811495" y="1803316"/>
            <a:ext cx="0" cy="420486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4572E58-5D01-9A1E-20E1-59A56F7A5954}"/>
              </a:ext>
            </a:extLst>
          </p:cNvPr>
          <p:cNvSpPr/>
          <p:nvPr/>
        </p:nvSpPr>
        <p:spPr>
          <a:xfrm>
            <a:off x="4303307" y="1700213"/>
            <a:ext cx="2291659" cy="211325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84200" dist="304800" dir="5400000" sx="94000" sy="94000" algn="t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BA49D0-788F-7A8D-20D0-C9F4D00D63F6}"/>
              </a:ext>
            </a:extLst>
          </p:cNvPr>
          <p:cNvSpPr txBox="1"/>
          <p:nvPr/>
        </p:nvSpPr>
        <p:spPr>
          <a:xfrm>
            <a:off x="4419567" y="1700213"/>
            <a:ext cx="651197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IN" sz="4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7EBD95-4139-24F9-272F-A9D8CB0974A0}"/>
              </a:ext>
            </a:extLst>
          </p:cNvPr>
          <p:cNvSpPr txBox="1"/>
          <p:nvPr/>
        </p:nvSpPr>
        <p:spPr>
          <a:xfrm>
            <a:off x="4430232" y="2464874"/>
            <a:ext cx="2012131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C2A7F74-9DD2-E3CB-D312-F374C648A456}"/>
              </a:ext>
            </a:extLst>
          </p:cNvPr>
          <p:cNvCxnSpPr>
            <a:cxnSpLocks/>
          </p:cNvCxnSpPr>
          <p:nvPr/>
        </p:nvCxnSpPr>
        <p:spPr>
          <a:xfrm>
            <a:off x="4419567" y="2384637"/>
            <a:ext cx="190849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8B370C43-CDD5-7BE9-164B-E5EB7BD52E1D}"/>
              </a:ext>
            </a:extLst>
          </p:cNvPr>
          <p:cNvSpPr/>
          <p:nvPr/>
        </p:nvSpPr>
        <p:spPr>
          <a:xfrm>
            <a:off x="4303307" y="4023521"/>
            <a:ext cx="2291659" cy="211325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84200" dist="304800" dir="5400000" sx="94000" sy="94000" algn="t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AC55685-A977-CE4C-ED3C-255A220BBE7A}"/>
              </a:ext>
            </a:extLst>
          </p:cNvPr>
          <p:cNvSpPr txBox="1"/>
          <p:nvPr/>
        </p:nvSpPr>
        <p:spPr>
          <a:xfrm>
            <a:off x="4419567" y="4023521"/>
            <a:ext cx="651197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IN" sz="4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729ED82-76B9-BA64-307C-E4A6F6BEEAD7}"/>
              </a:ext>
            </a:extLst>
          </p:cNvPr>
          <p:cNvSpPr txBox="1"/>
          <p:nvPr/>
        </p:nvSpPr>
        <p:spPr>
          <a:xfrm>
            <a:off x="4430232" y="4788182"/>
            <a:ext cx="2012131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3C14722-D00A-751E-4C47-69A026B5469D}"/>
              </a:ext>
            </a:extLst>
          </p:cNvPr>
          <p:cNvCxnSpPr>
            <a:cxnSpLocks/>
          </p:cNvCxnSpPr>
          <p:nvPr/>
        </p:nvCxnSpPr>
        <p:spPr>
          <a:xfrm>
            <a:off x="4419567" y="4707945"/>
            <a:ext cx="190849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13235725-E00E-26BF-8866-082A15D50A92}"/>
              </a:ext>
            </a:extLst>
          </p:cNvPr>
          <p:cNvSpPr/>
          <p:nvPr/>
        </p:nvSpPr>
        <p:spPr>
          <a:xfrm>
            <a:off x="6808136" y="1700213"/>
            <a:ext cx="2291659" cy="211325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84200" dist="304800" dir="5400000" sx="94000" sy="94000" algn="t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48BAA14-9C3E-4EFD-DEF4-34EC82245393}"/>
              </a:ext>
            </a:extLst>
          </p:cNvPr>
          <p:cNvSpPr txBox="1"/>
          <p:nvPr/>
        </p:nvSpPr>
        <p:spPr>
          <a:xfrm>
            <a:off x="6924396" y="1700213"/>
            <a:ext cx="651197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IN" sz="4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63760CB-09EE-D10D-A449-3BD7CF161FBA}"/>
              </a:ext>
            </a:extLst>
          </p:cNvPr>
          <p:cNvSpPr txBox="1"/>
          <p:nvPr/>
        </p:nvSpPr>
        <p:spPr>
          <a:xfrm>
            <a:off x="6935061" y="2464874"/>
            <a:ext cx="2012131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2F7EE43-948F-BD04-1C9B-1A6F0C366D7E}"/>
              </a:ext>
            </a:extLst>
          </p:cNvPr>
          <p:cNvCxnSpPr>
            <a:cxnSpLocks/>
          </p:cNvCxnSpPr>
          <p:nvPr/>
        </p:nvCxnSpPr>
        <p:spPr>
          <a:xfrm>
            <a:off x="6924396" y="2384637"/>
            <a:ext cx="190849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0D6CEA50-DF8F-4589-B185-C7DDD2F831F3}"/>
              </a:ext>
            </a:extLst>
          </p:cNvPr>
          <p:cNvSpPr/>
          <p:nvPr/>
        </p:nvSpPr>
        <p:spPr>
          <a:xfrm>
            <a:off x="6808136" y="4023521"/>
            <a:ext cx="2291659" cy="211325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84200" dist="304800" dir="5400000" sx="94000" sy="94000" algn="t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843297E-4E6A-0439-9FE0-953D483CB58F}"/>
              </a:ext>
            </a:extLst>
          </p:cNvPr>
          <p:cNvSpPr txBox="1"/>
          <p:nvPr/>
        </p:nvSpPr>
        <p:spPr>
          <a:xfrm>
            <a:off x="6924396" y="4023521"/>
            <a:ext cx="651197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IN" sz="4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CDC89AC-FD37-D722-2A08-1684EB0EB448}"/>
              </a:ext>
            </a:extLst>
          </p:cNvPr>
          <p:cNvSpPr txBox="1"/>
          <p:nvPr/>
        </p:nvSpPr>
        <p:spPr>
          <a:xfrm>
            <a:off x="6935061" y="4788182"/>
            <a:ext cx="2012131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5DEF672-5D25-FC5F-FAA8-1E8680C51310}"/>
              </a:ext>
            </a:extLst>
          </p:cNvPr>
          <p:cNvCxnSpPr>
            <a:cxnSpLocks/>
          </p:cNvCxnSpPr>
          <p:nvPr/>
        </p:nvCxnSpPr>
        <p:spPr>
          <a:xfrm>
            <a:off x="6924396" y="4707945"/>
            <a:ext cx="190849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E957D880-AAEC-F25B-9548-6823E36D5CE4}"/>
              </a:ext>
            </a:extLst>
          </p:cNvPr>
          <p:cNvSpPr/>
          <p:nvPr/>
        </p:nvSpPr>
        <p:spPr>
          <a:xfrm>
            <a:off x="9312966" y="1700213"/>
            <a:ext cx="2291659" cy="211325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84200" dist="304800" dir="5400000" sx="94000" sy="94000" algn="t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8E22489-9788-65F5-9D46-23FC88F7E307}"/>
              </a:ext>
            </a:extLst>
          </p:cNvPr>
          <p:cNvSpPr txBox="1"/>
          <p:nvPr/>
        </p:nvSpPr>
        <p:spPr>
          <a:xfrm>
            <a:off x="9429226" y="1700213"/>
            <a:ext cx="651197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IN" sz="4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7AA85CC-136B-CEE5-11EB-CDCEE98D06FD}"/>
              </a:ext>
            </a:extLst>
          </p:cNvPr>
          <p:cNvSpPr txBox="1"/>
          <p:nvPr/>
        </p:nvSpPr>
        <p:spPr>
          <a:xfrm>
            <a:off x="9439891" y="2464874"/>
            <a:ext cx="2012131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935BEE7F-DEE2-5D11-FF7E-AFEC31D83B56}"/>
              </a:ext>
            </a:extLst>
          </p:cNvPr>
          <p:cNvCxnSpPr>
            <a:cxnSpLocks/>
          </p:cNvCxnSpPr>
          <p:nvPr/>
        </p:nvCxnSpPr>
        <p:spPr>
          <a:xfrm>
            <a:off x="9429226" y="2384637"/>
            <a:ext cx="190849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C54969B8-4AC4-49F7-E97D-20B3A9CAD4CB}"/>
              </a:ext>
            </a:extLst>
          </p:cNvPr>
          <p:cNvSpPr/>
          <p:nvPr/>
        </p:nvSpPr>
        <p:spPr>
          <a:xfrm>
            <a:off x="9312966" y="4023521"/>
            <a:ext cx="2291659" cy="211325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84200" dist="304800" dir="5400000" sx="94000" sy="94000" algn="t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99AF103-FD1E-CC23-E763-4BEDD41DD63E}"/>
              </a:ext>
            </a:extLst>
          </p:cNvPr>
          <p:cNvSpPr txBox="1"/>
          <p:nvPr/>
        </p:nvSpPr>
        <p:spPr>
          <a:xfrm>
            <a:off x="9429226" y="4023521"/>
            <a:ext cx="651197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IN" sz="4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446EF58-FF4A-F310-E104-BA3C3CAE7101}"/>
              </a:ext>
            </a:extLst>
          </p:cNvPr>
          <p:cNvSpPr txBox="1"/>
          <p:nvPr/>
        </p:nvSpPr>
        <p:spPr>
          <a:xfrm>
            <a:off x="9439891" y="4788182"/>
            <a:ext cx="2012131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772D80CB-270B-022F-E09A-D60CF0F9C2D1}"/>
              </a:ext>
            </a:extLst>
          </p:cNvPr>
          <p:cNvCxnSpPr>
            <a:cxnSpLocks/>
          </p:cNvCxnSpPr>
          <p:nvPr/>
        </p:nvCxnSpPr>
        <p:spPr>
          <a:xfrm>
            <a:off x="9429226" y="4707945"/>
            <a:ext cx="190849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663167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5060&quot;&gt;&lt;version val=&quot;28144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/%m/%Y&lt;/m_strFormatTime&gt;&lt;m_yearfmt&gt;&lt;begin val=&quot;0&quot;/&gt;&lt;end val=&quot;0&quot;/&gt;&lt;/m_yearfmt&gt;&lt;/m_precDefaultDate&gt;&lt;m_precDefaultYear&gt;&lt;m_yearfmt&gt;&lt;begin val=&quot;0&quot;/&gt;&lt;end val=&quot;4&quot;/&gt;&lt;/m_yearfmt&gt;&lt;/m_precDefaultYear&gt;&lt;m_precDefaultQuarter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yearfmt&gt;&lt;begin val=&quot;0&quot;/&gt;&lt;end val=&quot;4&quot;/&gt;&lt;/m_yearfmt&gt;&lt;/m_precDefaultWeek&gt;&lt;m_precDefaultDay&gt;&lt;m_yearfmt&gt;&lt;begin val=&quot;0&quot;/&gt;&lt;end val=&quot;4&quot;/&gt;&lt;/m_yearfmt&gt;&lt;/m_precDefaultDay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917</TotalTime>
  <Words>243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Custom Design</vt:lpstr>
      <vt:lpstr>Lorem ipsum dolor sit amet, consectetur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G08/G26/G28 Activities</dc:title>
  <dc:creator>Ash</dc:creator>
  <cp:lastModifiedBy>Ashwin Kumar</cp:lastModifiedBy>
  <cp:revision>460</cp:revision>
  <dcterms:created xsi:type="dcterms:W3CDTF">2019-08-01T09:05:01Z</dcterms:created>
  <dcterms:modified xsi:type="dcterms:W3CDTF">2023-02-27T07:03:07Z</dcterms:modified>
</cp:coreProperties>
</file>