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263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6B767-8F13-40A5-A87E-879B636E56FF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6234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4E0CFA-7D5F-1D61-1A7B-6BE4AF908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Lorem ipsum </a:t>
            </a:r>
            <a:r>
              <a:rPr lang="en-IN" dirty="0" err="1"/>
              <a:t>dolor</a:t>
            </a:r>
            <a:r>
              <a:rPr lang="en-IN" dirty="0"/>
              <a:t> sit amet, </a:t>
            </a:r>
            <a:r>
              <a:rPr lang="en-IN" dirty="0" err="1"/>
              <a:t>consectetur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611DFF-2279-4FDF-AD41-EC07F58F80C8}"/>
              </a:ext>
            </a:extLst>
          </p:cNvPr>
          <p:cNvSpPr txBox="1"/>
          <p:nvPr/>
        </p:nvSpPr>
        <p:spPr>
          <a:xfrm>
            <a:off x="864583" y="1392483"/>
            <a:ext cx="5532078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5080">
              <a:spcBef>
                <a:spcPts val="2750"/>
              </a:spcBef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Lorem ipsum dolor sit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amet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consectetur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adipiscing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elit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, sed do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eiusmod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tempor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incididunt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ut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labore et dolore magna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aliqua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. Ut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enim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ad minim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veniam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quis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nostrud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exercitation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ullamco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laboris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nisi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ut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aliquip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ex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ea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commodo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consequat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. Duis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aute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irure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dolor in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reprehenderit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in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voluptate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velit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icrosoft GothicNeo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8" name="object 13">
            <a:extLst>
              <a:ext uri="{FF2B5EF4-FFF2-40B4-BE49-F238E27FC236}">
                <a16:creationId xmlns:a16="http://schemas.microsoft.com/office/drawing/2014/main" id="{23DFE93C-47EC-9773-A852-904D138CBB0F}"/>
              </a:ext>
            </a:extLst>
          </p:cNvPr>
          <p:cNvSpPr/>
          <p:nvPr/>
        </p:nvSpPr>
        <p:spPr>
          <a:xfrm>
            <a:off x="2948195" y="4547736"/>
            <a:ext cx="2303674" cy="1564862"/>
          </a:xfrm>
          <a:custGeom>
            <a:avLst/>
            <a:gdLst/>
            <a:ahLst/>
            <a:cxnLst/>
            <a:rect l="l" t="t" r="r" b="b"/>
            <a:pathLst>
              <a:path w="1324609" h="899795">
                <a:moveTo>
                  <a:pt x="1324597" y="899502"/>
                </a:moveTo>
                <a:lnTo>
                  <a:pt x="0" y="899502"/>
                </a:lnTo>
                <a:lnTo>
                  <a:pt x="662317" y="0"/>
                </a:lnTo>
                <a:lnTo>
                  <a:pt x="1324597" y="899502"/>
                </a:lnTo>
                <a:close/>
              </a:path>
            </a:pathLst>
          </a:custGeom>
          <a:ln w="10769">
            <a:solidFill>
              <a:srgbClr val="E3E4E5"/>
            </a:solidFill>
          </a:ln>
        </p:spPr>
        <p:txBody>
          <a:bodyPr wrap="square" lIns="0" tIns="0" rIns="0" bIns="0" rtlCol="0"/>
          <a:lstStyle/>
          <a:p>
            <a:endParaRPr sz="1200" dirty="0"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69" name="object 16">
            <a:extLst>
              <a:ext uri="{FF2B5EF4-FFF2-40B4-BE49-F238E27FC236}">
                <a16:creationId xmlns:a16="http://schemas.microsoft.com/office/drawing/2014/main" id="{7613BEF1-8A1F-7E51-73BD-1B1EED4069B1}"/>
              </a:ext>
            </a:extLst>
          </p:cNvPr>
          <p:cNvSpPr/>
          <p:nvPr/>
        </p:nvSpPr>
        <p:spPr>
          <a:xfrm flipV="1">
            <a:off x="4092987" y="4545284"/>
            <a:ext cx="2303674" cy="1564862"/>
          </a:xfrm>
          <a:custGeom>
            <a:avLst/>
            <a:gdLst/>
            <a:ahLst/>
            <a:cxnLst/>
            <a:rect l="l" t="t" r="r" b="b"/>
            <a:pathLst>
              <a:path w="1324609" h="899795">
                <a:moveTo>
                  <a:pt x="1324571" y="0"/>
                </a:moveTo>
                <a:lnTo>
                  <a:pt x="0" y="0"/>
                </a:lnTo>
                <a:lnTo>
                  <a:pt x="662279" y="899502"/>
                </a:lnTo>
                <a:lnTo>
                  <a:pt x="1324571" y="0"/>
                </a:lnTo>
                <a:close/>
              </a:path>
            </a:pathLst>
          </a:custGeom>
          <a:solidFill>
            <a:srgbClr val="146FC1">
              <a:alpha val="88000"/>
            </a:srgbClr>
          </a:solidFill>
        </p:spPr>
        <p:txBody>
          <a:bodyPr wrap="square" lIns="0" tIns="0" rIns="0" bIns="0" rtlCol="0"/>
          <a:lstStyle/>
          <a:p>
            <a:endParaRPr sz="1200" dirty="0"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70" name="object 17">
            <a:extLst>
              <a:ext uri="{FF2B5EF4-FFF2-40B4-BE49-F238E27FC236}">
                <a16:creationId xmlns:a16="http://schemas.microsoft.com/office/drawing/2014/main" id="{1AF48F60-4269-7D2A-1121-43EF36FBD88A}"/>
              </a:ext>
            </a:extLst>
          </p:cNvPr>
          <p:cNvSpPr/>
          <p:nvPr/>
        </p:nvSpPr>
        <p:spPr>
          <a:xfrm flipV="1">
            <a:off x="4092987" y="4545284"/>
            <a:ext cx="2303674" cy="1564862"/>
          </a:xfrm>
          <a:custGeom>
            <a:avLst/>
            <a:gdLst/>
            <a:ahLst/>
            <a:cxnLst/>
            <a:rect l="l" t="t" r="r" b="b"/>
            <a:pathLst>
              <a:path w="1324609" h="899795">
                <a:moveTo>
                  <a:pt x="1324571" y="0"/>
                </a:moveTo>
                <a:lnTo>
                  <a:pt x="0" y="0"/>
                </a:lnTo>
                <a:lnTo>
                  <a:pt x="662279" y="899502"/>
                </a:lnTo>
                <a:lnTo>
                  <a:pt x="1324571" y="0"/>
                </a:lnTo>
                <a:close/>
              </a:path>
            </a:pathLst>
          </a:custGeom>
          <a:solidFill>
            <a:srgbClr val="146FC1"/>
          </a:solidFill>
          <a:ln w="10769">
            <a:solidFill>
              <a:srgbClr val="E3E4E5"/>
            </a:solidFill>
          </a:ln>
        </p:spPr>
        <p:txBody>
          <a:bodyPr wrap="square" lIns="0" tIns="0" rIns="0" bIns="0" rtlCol="0"/>
          <a:lstStyle/>
          <a:p>
            <a:endParaRPr sz="1200" dirty="0"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71" name="object 18">
            <a:extLst>
              <a:ext uri="{FF2B5EF4-FFF2-40B4-BE49-F238E27FC236}">
                <a16:creationId xmlns:a16="http://schemas.microsoft.com/office/drawing/2014/main" id="{F5DA6888-228F-40BD-15F9-29F0BD786ED9}"/>
              </a:ext>
            </a:extLst>
          </p:cNvPr>
          <p:cNvSpPr/>
          <p:nvPr/>
        </p:nvSpPr>
        <p:spPr>
          <a:xfrm flipV="1">
            <a:off x="1803404" y="4545284"/>
            <a:ext cx="2304779" cy="1564862"/>
          </a:xfrm>
          <a:custGeom>
            <a:avLst/>
            <a:gdLst/>
            <a:ahLst/>
            <a:cxnLst/>
            <a:rect l="l" t="t" r="r" b="b"/>
            <a:pathLst>
              <a:path w="1325245" h="899795">
                <a:moveTo>
                  <a:pt x="1324622" y="0"/>
                </a:moveTo>
                <a:lnTo>
                  <a:pt x="0" y="0"/>
                </a:lnTo>
                <a:lnTo>
                  <a:pt x="662305" y="899502"/>
                </a:lnTo>
                <a:lnTo>
                  <a:pt x="1324622" y="0"/>
                </a:lnTo>
                <a:close/>
              </a:path>
            </a:pathLst>
          </a:custGeom>
          <a:solidFill>
            <a:srgbClr val="146FC1"/>
          </a:solidFill>
        </p:spPr>
        <p:txBody>
          <a:bodyPr wrap="square" lIns="0" tIns="0" rIns="0" bIns="0" rtlCol="0"/>
          <a:lstStyle/>
          <a:p>
            <a:endParaRPr sz="1200" dirty="0"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72" name="object 19">
            <a:extLst>
              <a:ext uri="{FF2B5EF4-FFF2-40B4-BE49-F238E27FC236}">
                <a16:creationId xmlns:a16="http://schemas.microsoft.com/office/drawing/2014/main" id="{56A7CB57-B21C-B9D8-29F2-C08AADECAE6B}"/>
              </a:ext>
            </a:extLst>
          </p:cNvPr>
          <p:cNvSpPr/>
          <p:nvPr/>
        </p:nvSpPr>
        <p:spPr>
          <a:xfrm flipV="1">
            <a:off x="1803404" y="4545284"/>
            <a:ext cx="2304779" cy="1564862"/>
          </a:xfrm>
          <a:custGeom>
            <a:avLst/>
            <a:gdLst/>
            <a:ahLst/>
            <a:cxnLst/>
            <a:rect l="l" t="t" r="r" b="b"/>
            <a:pathLst>
              <a:path w="1325245" h="899795">
                <a:moveTo>
                  <a:pt x="1324622" y="0"/>
                </a:moveTo>
                <a:lnTo>
                  <a:pt x="0" y="0"/>
                </a:lnTo>
                <a:lnTo>
                  <a:pt x="662305" y="899502"/>
                </a:lnTo>
                <a:lnTo>
                  <a:pt x="1324622" y="0"/>
                </a:lnTo>
                <a:close/>
              </a:path>
            </a:pathLst>
          </a:custGeom>
          <a:ln w="10769">
            <a:solidFill>
              <a:srgbClr val="E3E4E5"/>
            </a:solidFill>
          </a:ln>
        </p:spPr>
        <p:txBody>
          <a:bodyPr wrap="square" lIns="0" tIns="0" rIns="0" bIns="0" rtlCol="0"/>
          <a:lstStyle/>
          <a:p>
            <a:endParaRPr sz="1200" dirty="0"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73" name="object 20">
            <a:extLst>
              <a:ext uri="{FF2B5EF4-FFF2-40B4-BE49-F238E27FC236}">
                <a16:creationId xmlns:a16="http://schemas.microsoft.com/office/drawing/2014/main" id="{FAE31665-CE7B-0686-0F7F-CA4C6D173CB2}"/>
              </a:ext>
            </a:extLst>
          </p:cNvPr>
          <p:cNvSpPr/>
          <p:nvPr/>
        </p:nvSpPr>
        <p:spPr>
          <a:xfrm flipV="1">
            <a:off x="2948195" y="2990514"/>
            <a:ext cx="2303674" cy="1564862"/>
          </a:xfrm>
          <a:custGeom>
            <a:avLst/>
            <a:gdLst/>
            <a:ahLst/>
            <a:cxnLst/>
            <a:rect l="l" t="t" r="r" b="b"/>
            <a:pathLst>
              <a:path w="1324609" h="899795">
                <a:moveTo>
                  <a:pt x="1324597" y="0"/>
                </a:moveTo>
                <a:lnTo>
                  <a:pt x="0" y="0"/>
                </a:lnTo>
                <a:lnTo>
                  <a:pt x="662304" y="899388"/>
                </a:lnTo>
                <a:lnTo>
                  <a:pt x="1324597" y="0"/>
                </a:lnTo>
                <a:close/>
              </a:path>
            </a:pathLst>
          </a:custGeom>
          <a:solidFill>
            <a:srgbClr val="146FC1">
              <a:alpha val="88000"/>
            </a:srgbClr>
          </a:solidFill>
        </p:spPr>
        <p:txBody>
          <a:bodyPr wrap="square" lIns="0" tIns="0" rIns="0" bIns="0" rtlCol="0"/>
          <a:lstStyle/>
          <a:p>
            <a:endParaRPr sz="1200" dirty="0"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74" name="object 21">
            <a:extLst>
              <a:ext uri="{FF2B5EF4-FFF2-40B4-BE49-F238E27FC236}">
                <a16:creationId xmlns:a16="http://schemas.microsoft.com/office/drawing/2014/main" id="{D94A87B8-8FCB-1025-D634-6837EB8D564E}"/>
              </a:ext>
            </a:extLst>
          </p:cNvPr>
          <p:cNvSpPr/>
          <p:nvPr/>
        </p:nvSpPr>
        <p:spPr>
          <a:xfrm flipV="1">
            <a:off x="2948195" y="2990514"/>
            <a:ext cx="2303674" cy="1564862"/>
          </a:xfrm>
          <a:custGeom>
            <a:avLst/>
            <a:gdLst/>
            <a:ahLst/>
            <a:cxnLst/>
            <a:rect l="l" t="t" r="r" b="b"/>
            <a:pathLst>
              <a:path w="1324609" h="899795">
                <a:moveTo>
                  <a:pt x="1324597" y="0"/>
                </a:moveTo>
                <a:lnTo>
                  <a:pt x="0" y="0"/>
                </a:lnTo>
                <a:lnTo>
                  <a:pt x="662304" y="899388"/>
                </a:lnTo>
                <a:lnTo>
                  <a:pt x="1324597" y="0"/>
                </a:lnTo>
                <a:close/>
              </a:path>
            </a:pathLst>
          </a:custGeom>
          <a:solidFill>
            <a:srgbClr val="146FC1"/>
          </a:solidFill>
          <a:ln w="10769">
            <a:solidFill>
              <a:srgbClr val="E3E4E5"/>
            </a:solidFill>
          </a:ln>
        </p:spPr>
        <p:txBody>
          <a:bodyPr wrap="square" lIns="0" tIns="0" rIns="0" bIns="0" rtlCol="0"/>
          <a:lstStyle/>
          <a:p>
            <a:endParaRPr sz="1200" dirty="0"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75" name="object 22">
            <a:extLst>
              <a:ext uri="{FF2B5EF4-FFF2-40B4-BE49-F238E27FC236}">
                <a16:creationId xmlns:a16="http://schemas.microsoft.com/office/drawing/2014/main" id="{C6EAFCEB-A89F-98C0-9C40-95B640B0F203}"/>
              </a:ext>
            </a:extLst>
          </p:cNvPr>
          <p:cNvSpPr/>
          <p:nvPr/>
        </p:nvSpPr>
        <p:spPr>
          <a:xfrm flipV="1">
            <a:off x="658812" y="2990514"/>
            <a:ext cx="2303674" cy="1564862"/>
          </a:xfrm>
          <a:custGeom>
            <a:avLst/>
            <a:gdLst/>
            <a:ahLst/>
            <a:cxnLst/>
            <a:rect l="l" t="t" r="r" b="b"/>
            <a:pathLst>
              <a:path w="1324609" h="899795">
                <a:moveTo>
                  <a:pt x="1324521" y="0"/>
                </a:moveTo>
                <a:lnTo>
                  <a:pt x="0" y="0"/>
                </a:lnTo>
                <a:lnTo>
                  <a:pt x="662203" y="899388"/>
                </a:lnTo>
                <a:lnTo>
                  <a:pt x="1324521" y="0"/>
                </a:lnTo>
                <a:close/>
              </a:path>
            </a:pathLst>
          </a:custGeom>
          <a:solidFill>
            <a:srgbClr val="146FC1"/>
          </a:solidFill>
        </p:spPr>
        <p:txBody>
          <a:bodyPr wrap="square" lIns="0" tIns="0" rIns="0" bIns="0" rtlCol="0"/>
          <a:lstStyle/>
          <a:p>
            <a:endParaRPr sz="1200" dirty="0"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76" name="object 23">
            <a:extLst>
              <a:ext uri="{FF2B5EF4-FFF2-40B4-BE49-F238E27FC236}">
                <a16:creationId xmlns:a16="http://schemas.microsoft.com/office/drawing/2014/main" id="{0ED5EA20-419A-3D45-C678-5F0E37B79EB8}"/>
              </a:ext>
            </a:extLst>
          </p:cNvPr>
          <p:cNvSpPr/>
          <p:nvPr/>
        </p:nvSpPr>
        <p:spPr>
          <a:xfrm flipV="1">
            <a:off x="658812" y="2990514"/>
            <a:ext cx="2303674" cy="1564862"/>
          </a:xfrm>
          <a:custGeom>
            <a:avLst/>
            <a:gdLst/>
            <a:ahLst/>
            <a:cxnLst/>
            <a:rect l="l" t="t" r="r" b="b"/>
            <a:pathLst>
              <a:path w="1324609" h="899795">
                <a:moveTo>
                  <a:pt x="1324521" y="0"/>
                </a:moveTo>
                <a:lnTo>
                  <a:pt x="0" y="0"/>
                </a:lnTo>
                <a:lnTo>
                  <a:pt x="662203" y="899388"/>
                </a:lnTo>
                <a:lnTo>
                  <a:pt x="1324521" y="0"/>
                </a:lnTo>
                <a:close/>
              </a:path>
            </a:pathLst>
          </a:custGeom>
          <a:ln w="10769">
            <a:solidFill>
              <a:srgbClr val="E3E4E5"/>
            </a:solidFill>
          </a:ln>
        </p:spPr>
        <p:txBody>
          <a:bodyPr wrap="square" lIns="0" tIns="0" rIns="0" bIns="0" rtlCol="0"/>
          <a:lstStyle/>
          <a:p>
            <a:endParaRPr sz="1200" dirty="0"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77" name="object 24">
            <a:extLst>
              <a:ext uri="{FF2B5EF4-FFF2-40B4-BE49-F238E27FC236}">
                <a16:creationId xmlns:a16="http://schemas.microsoft.com/office/drawing/2014/main" id="{7E337012-8743-98C2-A037-6086E35CA90A}"/>
              </a:ext>
            </a:extLst>
          </p:cNvPr>
          <p:cNvSpPr/>
          <p:nvPr/>
        </p:nvSpPr>
        <p:spPr>
          <a:xfrm flipV="1">
            <a:off x="1803426" y="2992989"/>
            <a:ext cx="2304779" cy="1564862"/>
          </a:xfrm>
          <a:custGeom>
            <a:avLst/>
            <a:gdLst/>
            <a:ahLst/>
            <a:cxnLst/>
            <a:rect l="l" t="t" r="r" b="b"/>
            <a:pathLst>
              <a:path w="1325245" h="899795">
                <a:moveTo>
                  <a:pt x="1324622" y="899388"/>
                </a:moveTo>
                <a:lnTo>
                  <a:pt x="0" y="899388"/>
                </a:lnTo>
                <a:lnTo>
                  <a:pt x="662305" y="0"/>
                </a:lnTo>
                <a:lnTo>
                  <a:pt x="1324622" y="899388"/>
                </a:lnTo>
                <a:close/>
              </a:path>
            </a:pathLst>
          </a:custGeom>
          <a:ln w="10769">
            <a:solidFill>
              <a:srgbClr val="E3E4E5"/>
            </a:solidFill>
          </a:ln>
        </p:spPr>
        <p:txBody>
          <a:bodyPr wrap="square" lIns="0" tIns="0" rIns="0" bIns="0" rtlCol="0"/>
          <a:lstStyle/>
          <a:p>
            <a:endParaRPr sz="1200" dirty="0"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81" name="object 28">
            <a:extLst>
              <a:ext uri="{FF2B5EF4-FFF2-40B4-BE49-F238E27FC236}">
                <a16:creationId xmlns:a16="http://schemas.microsoft.com/office/drawing/2014/main" id="{877DE52B-FC76-2C3A-B13A-D65133FA3CB0}"/>
              </a:ext>
            </a:extLst>
          </p:cNvPr>
          <p:cNvSpPr txBox="1"/>
          <p:nvPr/>
        </p:nvSpPr>
        <p:spPr>
          <a:xfrm>
            <a:off x="1349438" y="4102681"/>
            <a:ext cx="1193825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da-DK" sz="1200" dirty="0">
                <a:solidFill>
                  <a:srgbClr val="FFFFFF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Lorem ipsum dolor sit amet</a:t>
            </a:r>
            <a:endParaRPr lang="en-IN" sz="1200" dirty="0">
              <a:solidFill>
                <a:srgbClr val="FFFFFF"/>
              </a:solidFill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87" name="object 36">
            <a:extLst>
              <a:ext uri="{FF2B5EF4-FFF2-40B4-BE49-F238E27FC236}">
                <a16:creationId xmlns:a16="http://schemas.microsoft.com/office/drawing/2014/main" id="{F1384CF0-E619-059A-213E-FFF3E398C87F}"/>
              </a:ext>
            </a:extLst>
          </p:cNvPr>
          <p:cNvSpPr txBox="1"/>
          <p:nvPr/>
        </p:nvSpPr>
        <p:spPr>
          <a:xfrm>
            <a:off x="3607337" y="4092290"/>
            <a:ext cx="1010480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da-DK" sz="1200" dirty="0">
                <a:solidFill>
                  <a:srgbClr val="FFFFFF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Lorem ipsum dolor sit amet</a:t>
            </a:r>
            <a:endParaRPr lang="en-IN" sz="1200" dirty="0">
              <a:solidFill>
                <a:srgbClr val="FFFFFF"/>
              </a:solidFill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95" name="object 28">
            <a:extLst>
              <a:ext uri="{FF2B5EF4-FFF2-40B4-BE49-F238E27FC236}">
                <a16:creationId xmlns:a16="http://schemas.microsoft.com/office/drawing/2014/main" id="{976DCC46-8DB1-DFF6-0FC9-6D99BE71C183}"/>
              </a:ext>
            </a:extLst>
          </p:cNvPr>
          <p:cNvSpPr txBox="1"/>
          <p:nvPr/>
        </p:nvSpPr>
        <p:spPr>
          <a:xfrm>
            <a:off x="2509530" y="5657266"/>
            <a:ext cx="1189757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da-DK" sz="1200" dirty="0">
                <a:solidFill>
                  <a:srgbClr val="FFFFFF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Lorem ipsum dolor sit amet</a:t>
            </a:r>
            <a:endParaRPr lang="en-IN" sz="1200" dirty="0">
              <a:solidFill>
                <a:srgbClr val="FFFFFF"/>
              </a:solidFill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96" name="object 36">
            <a:extLst>
              <a:ext uri="{FF2B5EF4-FFF2-40B4-BE49-F238E27FC236}">
                <a16:creationId xmlns:a16="http://schemas.microsoft.com/office/drawing/2014/main" id="{33C64FB6-D467-A7A9-F968-3DD9BEEA5964}"/>
              </a:ext>
            </a:extLst>
          </p:cNvPr>
          <p:cNvSpPr txBox="1"/>
          <p:nvPr/>
        </p:nvSpPr>
        <p:spPr>
          <a:xfrm>
            <a:off x="4772923" y="5638850"/>
            <a:ext cx="1010480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da-DK" sz="1200" dirty="0">
                <a:solidFill>
                  <a:srgbClr val="FFFFFF"/>
                </a:solidFill>
                <a:latin typeface="Arial" panose="020B0604020202020204" pitchFamily="34" charset="0"/>
                <a:ea typeface="Microsoft GothicNeo" panose="020B0500000101010101" pitchFamily="34" charset="-127"/>
                <a:cs typeface="Arial" panose="020B0604020202020204" pitchFamily="34" charset="0"/>
              </a:rPr>
              <a:t>Lorem ipsum dolor sit amet</a:t>
            </a:r>
            <a:endParaRPr lang="en-IN" sz="1200" dirty="0">
              <a:solidFill>
                <a:srgbClr val="FFFFFF"/>
              </a:solidFill>
              <a:latin typeface="Arial" panose="020B0604020202020204" pitchFamily="34" charset="0"/>
              <a:ea typeface="Microsoft GothicNeo" panose="020B0500000101010101" pitchFamily="34" charset="-127"/>
              <a:cs typeface="Arial" panose="020B0604020202020204" pitchFamily="34" charset="0"/>
            </a:endParaRPr>
          </a:p>
        </p:txBody>
      </p:sp>
      <p:pic>
        <p:nvPicPr>
          <p:cNvPr id="97" name="Google Shape;404;p25">
            <a:extLst>
              <a:ext uri="{FF2B5EF4-FFF2-40B4-BE49-F238E27FC236}">
                <a16:creationId xmlns:a16="http://schemas.microsoft.com/office/drawing/2014/main" id="{6EF7CCED-A032-AECE-6200-F4F258BA95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3541" y="5123802"/>
            <a:ext cx="405698" cy="39418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401;p25">
            <a:extLst>
              <a:ext uri="{FF2B5EF4-FFF2-40B4-BE49-F238E27FC236}">
                <a16:creationId xmlns:a16="http://schemas.microsoft.com/office/drawing/2014/main" id="{63E78B8A-F14E-5FBA-3057-EF3C84720CFE}"/>
              </a:ext>
            </a:extLst>
          </p:cNvPr>
          <p:cNvSpPr/>
          <p:nvPr/>
        </p:nvSpPr>
        <p:spPr>
          <a:xfrm>
            <a:off x="5000312" y="5198078"/>
            <a:ext cx="503113" cy="384721"/>
          </a:xfrm>
          <a:custGeom>
            <a:avLst/>
            <a:gdLst/>
            <a:ahLst/>
            <a:cxnLst/>
            <a:rect l="l" t="t" r="r" b="b"/>
            <a:pathLst>
              <a:path w="340" h="282" extrusionOk="0">
                <a:moveTo>
                  <a:pt x="26" y="240"/>
                </a:moveTo>
                <a:lnTo>
                  <a:pt x="26" y="240"/>
                </a:lnTo>
                <a:lnTo>
                  <a:pt x="36" y="238"/>
                </a:lnTo>
                <a:lnTo>
                  <a:pt x="46" y="232"/>
                </a:lnTo>
                <a:lnTo>
                  <a:pt x="50" y="222"/>
                </a:lnTo>
                <a:lnTo>
                  <a:pt x="52" y="212"/>
                </a:lnTo>
                <a:lnTo>
                  <a:pt x="52" y="212"/>
                </a:lnTo>
                <a:lnTo>
                  <a:pt x="52" y="210"/>
                </a:lnTo>
                <a:lnTo>
                  <a:pt x="104" y="184"/>
                </a:lnTo>
                <a:lnTo>
                  <a:pt x="104" y="184"/>
                </a:lnTo>
                <a:lnTo>
                  <a:pt x="112" y="188"/>
                </a:lnTo>
                <a:lnTo>
                  <a:pt x="122" y="190"/>
                </a:lnTo>
                <a:lnTo>
                  <a:pt x="122" y="190"/>
                </a:lnTo>
                <a:lnTo>
                  <a:pt x="128" y="190"/>
                </a:lnTo>
                <a:lnTo>
                  <a:pt x="134" y="186"/>
                </a:lnTo>
                <a:lnTo>
                  <a:pt x="140" y="184"/>
                </a:lnTo>
                <a:lnTo>
                  <a:pt x="144" y="178"/>
                </a:lnTo>
                <a:lnTo>
                  <a:pt x="192" y="188"/>
                </a:lnTo>
                <a:lnTo>
                  <a:pt x="192" y="188"/>
                </a:lnTo>
                <a:lnTo>
                  <a:pt x="194" y="198"/>
                </a:lnTo>
                <a:lnTo>
                  <a:pt x="200" y="204"/>
                </a:lnTo>
                <a:lnTo>
                  <a:pt x="208" y="210"/>
                </a:lnTo>
                <a:lnTo>
                  <a:pt x="218" y="212"/>
                </a:lnTo>
                <a:lnTo>
                  <a:pt x="218" y="212"/>
                </a:lnTo>
                <a:lnTo>
                  <a:pt x="228" y="210"/>
                </a:lnTo>
                <a:lnTo>
                  <a:pt x="236" y="204"/>
                </a:lnTo>
                <a:lnTo>
                  <a:pt x="242" y="198"/>
                </a:lnTo>
                <a:lnTo>
                  <a:pt x="244" y="188"/>
                </a:lnTo>
                <a:lnTo>
                  <a:pt x="292" y="178"/>
                </a:lnTo>
                <a:lnTo>
                  <a:pt x="292" y="178"/>
                </a:lnTo>
                <a:lnTo>
                  <a:pt x="296" y="184"/>
                </a:lnTo>
                <a:lnTo>
                  <a:pt x="302" y="186"/>
                </a:lnTo>
                <a:lnTo>
                  <a:pt x="308" y="190"/>
                </a:lnTo>
                <a:lnTo>
                  <a:pt x="314" y="190"/>
                </a:lnTo>
                <a:lnTo>
                  <a:pt x="314" y="190"/>
                </a:lnTo>
                <a:lnTo>
                  <a:pt x="324" y="188"/>
                </a:lnTo>
                <a:lnTo>
                  <a:pt x="332" y="182"/>
                </a:lnTo>
                <a:lnTo>
                  <a:pt x="338" y="174"/>
                </a:lnTo>
                <a:lnTo>
                  <a:pt x="340" y="164"/>
                </a:lnTo>
                <a:lnTo>
                  <a:pt x="340" y="164"/>
                </a:lnTo>
                <a:lnTo>
                  <a:pt x="338" y="152"/>
                </a:lnTo>
                <a:lnTo>
                  <a:pt x="332" y="144"/>
                </a:lnTo>
                <a:lnTo>
                  <a:pt x="324" y="138"/>
                </a:lnTo>
                <a:lnTo>
                  <a:pt x="314" y="136"/>
                </a:lnTo>
                <a:lnTo>
                  <a:pt x="314" y="136"/>
                </a:lnTo>
                <a:lnTo>
                  <a:pt x="304" y="138"/>
                </a:lnTo>
                <a:lnTo>
                  <a:pt x="296" y="144"/>
                </a:lnTo>
                <a:lnTo>
                  <a:pt x="290" y="150"/>
                </a:lnTo>
                <a:lnTo>
                  <a:pt x="288" y="158"/>
                </a:lnTo>
                <a:lnTo>
                  <a:pt x="240" y="170"/>
                </a:lnTo>
                <a:lnTo>
                  <a:pt x="240" y="170"/>
                </a:lnTo>
                <a:lnTo>
                  <a:pt x="236" y="164"/>
                </a:lnTo>
                <a:lnTo>
                  <a:pt x="230" y="160"/>
                </a:lnTo>
                <a:lnTo>
                  <a:pt x="224" y="158"/>
                </a:lnTo>
                <a:lnTo>
                  <a:pt x="218" y="158"/>
                </a:lnTo>
                <a:lnTo>
                  <a:pt x="218" y="158"/>
                </a:lnTo>
                <a:lnTo>
                  <a:pt x="212" y="158"/>
                </a:lnTo>
                <a:lnTo>
                  <a:pt x="206" y="160"/>
                </a:lnTo>
                <a:lnTo>
                  <a:pt x="200" y="164"/>
                </a:lnTo>
                <a:lnTo>
                  <a:pt x="196" y="170"/>
                </a:lnTo>
                <a:lnTo>
                  <a:pt x="148" y="158"/>
                </a:lnTo>
                <a:lnTo>
                  <a:pt x="148" y="158"/>
                </a:lnTo>
                <a:lnTo>
                  <a:pt x="146" y="150"/>
                </a:lnTo>
                <a:lnTo>
                  <a:pt x="140" y="144"/>
                </a:lnTo>
                <a:lnTo>
                  <a:pt x="132" y="138"/>
                </a:lnTo>
                <a:lnTo>
                  <a:pt x="122" y="136"/>
                </a:lnTo>
                <a:lnTo>
                  <a:pt x="122" y="136"/>
                </a:lnTo>
                <a:lnTo>
                  <a:pt x="112" y="138"/>
                </a:lnTo>
                <a:lnTo>
                  <a:pt x="104" y="144"/>
                </a:lnTo>
                <a:lnTo>
                  <a:pt x="98" y="152"/>
                </a:lnTo>
                <a:lnTo>
                  <a:pt x="96" y="164"/>
                </a:lnTo>
                <a:lnTo>
                  <a:pt x="96" y="164"/>
                </a:lnTo>
                <a:lnTo>
                  <a:pt x="96" y="166"/>
                </a:lnTo>
                <a:lnTo>
                  <a:pt x="56" y="186"/>
                </a:lnTo>
                <a:lnTo>
                  <a:pt x="126" y="80"/>
                </a:lnTo>
                <a:lnTo>
                  <a:pt x="216" y="104"/>
                </a:lnTo>
                <a:lnTo>
                  <a:pt x="216" y="104"/>
                </a:lnTo>
                <a:lnTo>
                  <a:pt x="220" y="104"/>
                </a:lnTo>
                <a:lnTo>
                  <a:pt x="224" y="102"/>
                </a:lnTo>
                <a:lnTo>
                  <a:pt x="306" y="42"/>
                </a:lnTo>
                <a:lnTo>
                  <a:pt x="336" y="72"/>
                </a:lnTo>
                <a:lnTo>
                  <a:pt x="336" y="0"/>
                </a:lnTo>
                <a:lnTo>
                  <a:pt x="264" y="0"/>
                </a:lnTo>
                <a:lnTo>
                  <a:pt x="292" y="28"/>
                </a:lnTo>
                <a:lnTo>
                  <a:pt x="216" y="84"/>
                </a:lnTo>
                <a:lnTo>
                  <a:pt x="124" y="58"/>
                </a:lnTo>
                <a:lnTo>
                  <a:pt x="124" y="58"/>
                </a:lnTo>
                <a:lnTo>
                  <a:pt x="118" y="58"/>
                </a:lnTo>
                <a:lnTo>
                  <a:pt x="114" y="62"/>
                </a:lnTo>
                <a:lnTo>
                  <a:pt x="32" y="186"/>
                </a:lnTo>
                <a:lnTo>
                  <a:pt x="32" y="186"/>
                </a:lnTo>
                <a:lnTo>
                  <a:pt x="26" y="186"/>
                </a:lnTo>
                <a:lnTo>
                  <a:pt x="26" y="186"/>
                </a:lnTo>
                <a:lnTo>
                  <a:pt x="16" y="188"/>
                </a:lnTo>
                <a:lnTo>
                  <a:pt x="8" y="194"/>
                </a:lnTo>
                <a:lnTo>
                  <a:pt x="2" y="202"/>
                </a:lnTo>
                <a:lnTo>
                  <a:pt x="0" y="212"/>
                </a:lnTo>
                <a:lnTo>
                  <a:pt x="0" y="212"/>
                </a:lnTo>
                <a:lnTo>
                  <a:pt x="2" y="222"/>
                </a:lnTo>
                <a:lnTo>
                  <a:pt x="8" y="232"/>
                </a:lnTo>
                <a:lnTo>
                  <a:pt x="16" y="238"/>
                </a:lnTo>
                <a:lnTo>
                  <a:pt x="26" y="240"/>
                </a:lnTo>
                <a:lnTo>
                  <a:pt x="26" y="240"/>
                </a:lnTo>
                <a:close/>
                <a:moveTo>
                  <a:pt x="314" y="152"/>
                </a:moveTo>
                <a:lnTo>
                  <a:pt x="314" y="152"/>
                </a:lnTo>
                <a:lnTo>
                  <a:pt x="318" y="154"/>
                </a:lnTo>
                <a:lnTo>
                  <a:pt x="322" y="156"/>
                </a:lnTo>
                <a:lnTo>
                  <a:pt x="324" y="160"/>
                </a:lnTo>
                <a:lnTo>
                  <a:pt x="324" y="164"/>
                </a:lnTo>
                <a:lnTo>
                  <a:pt x="324" y="164"/>
                </a:lnTo>
                <a:lnTo>
                  <a:pt x="324" y="168"/>
                </a:lnTo>
                <a:lnTo>
                  <a:pt x="322" y="172"/>
                </a:lnTo>
                <a:lnTo>
                  <a:pt x="318" y="174"/>
                </a:lnTo>
                <a:lnTo>
                  <a:pt x="314" y="174"/>
                </a:lnTo>
                <a:lnTo>
                  <a:pt x="314" y="174"/>
                </a:lnTo>
                <a:lnTo>
                  <a:pt x="310" y="174"/>
                </a:lnTo>
                <a:lnTo>
                  <a:pt x="306" y="172"/>
                </a:lnTo>
                <a:lnTo>
                  <a:pt x="304" y="168"/>
                </a:lnTo>
                <a:lnTo>
                  <a:pt x="304" y="164"/>
                </a:lnTo>
                <a:lnTo>
                  <a:pt x="304" y="164"/>
                </a:lnTo>
                <a:lnTo>
                  <a:pt x="304" y="160"/>
                </a:lnTo>
                <a:lnTo>
                  <a:pt x="306" y="156"/>
                </a:lnTo>
                <a:lnTo>
                  <a:pt x="310" y="154"/>
                </a:lnTo>
                <a:lnTo>
                  <a:pt x="314" y="152"/>
                </a:lnTo>
                <a:lnTo>
                  <a:pt x="314" y="152"/>
                </a:lnTo>
                <a:close/>
                <a:moveTo>
                  <a:pt x="218" y="174"/>
                </a:moveTo>
                <a:lnTo>
                  <a:pt x="218" y="174"/>
                </a:lnTo>
                <a:lnTo>
                  <a:pt x="222" y="174"/>
                </a:lnTo>
                <a:lnTo>
                  <a:pt x="226" y="176"/>
                </a:lnTo>
                <a:lnTo>
                  <a:pt x="228" y="180"/>
                </a:lnTo>
                <a:lnTo>
                  <a:pt x="228" y="184"/>
                </a:lnTo>
                <a:lnTo>
                  <a:pt x="228" y="184"/>
                </a:lnTo>
                <a:lnTo>
                  <a:pt x="228" y="188"/>
                </a:lnTo>
                <a:lnTo>
                  <a:pt x="226" y="192"/>
                </a:lnTo>
                <a:lnTo>
                  <a:pt x="222" y="194"/>
                </a:lnTo>
                <a:lnTo>
                  <a:pt x="218" y="196"/>
                </a:lnTo>
                <a:lnTo>
                  <a:pt x="218" y="196"/>
                </a:lnTo>
                <a:lnTo>
                  <a:pt x="214" y="194"/>
                </a:lnTo>
                <a:lnTo>
                  <a:pt x="210" y="192"/>
                </a:lnTo>
                <a:lnTo>
                  <a:pt x="208" y="188"/>
                </a:lnTo>
                <a:lnTo>
                  <a:pt x="208" y="184"/>
                </a:lnTo>
                <a:lnTo>
                  <a:pt x="208" y="184"/>
                </a:lnTo>
                <a:lnTo>
                  <a:pt x="208" y="180"/>
                </a:lnTo>
                <a:lnTo>
                  <a:pt x="210" y="176"/>
                </a:lnTo>
                <a:lnTo>
                  <a:pt x="214" y="174"/>
                </a:lnTo>
                <a:lnTo>
                  <a:pt x="218" y="174"/>
                </a:lnTo>
                <a:lnTo>
                  <a:pt x="218" y="174"/>
                </a:lnTo>
                <a:close/>
                <a:moveTo>
                  <a:pt x="122" y="152"/>
                </a:moveTo>
                <a:lnTo>
                  <a:pt x="122" y="152"/>
                </a:lnTo>
                <a:lnTo>
                  <a:pt x="126" y="154"/>
                </a:lnTo>
                <a:lnTo>
                  <a:pt x="130" y="156"/>
                </a:lnTo>
                <a:lnTo>
                  <a:pt x="132" y="160"/>
                </a:lnTo>
                <a:lnTo>
                  <a:pt x="132" y="164"/>
                </a:lnTo>
                <a:lnTo>
                  <a:pt x="132" y="164"/>
                </a:lnTo>
                <a:lnTo>
                  <a:pt x="132" y="168"/>
                </a:lnTo>
                <a:lnTo>
                  <a:pt x="130" y="172"/>
                </a:lnTo>
                <a:lnTo>
                  <a:pt x="126" y="174"/>
                </a:lnTo>
                <a:lnTo>
                  <a:pt x="122" y="174"/>
                </a:lnTo>
                <a:lnTo>
                  <a:pt x="122" y="174"/>
                </a:lnTo>
                <a:lnTo>
                  <a:pt x="118" y="174"/>
                </a:lnTo>
                <a:lnTo>
                  <a:pt x="114" y="172"/>
                </a:lnTo>
                <a:lnTo>
                  <a:pt x="112" y="168"/>
                </a:lnTo>
                <a:lnTo>
                  <a:pt x="112" y="164"/>
                </a:lnTo>
                <a:lnTo>
                  <a:pt x="112" y="164"/>
                </a:lnTo>
                <a:lnTo>
                  <a:pt x="112" y="160"/>
                </a:lnTo>
                <a:lnTo>
                  <a:pt x="114" y="156"/>
                </a:lnTo>
                <a:lnTo>
                  <a:pt x="118" y="154"/>
                </a:lnTo>
                <a:lnTo>
                  <a:pt x="122" y="152"/>
                </a:lnTo>
                <a:lnTo>
                  <a:pt x="122" y="152"/>
                </a:lnTo>
                <a:close/>
                <a:moveTo>
                  <a:pt x="334" y="272"/>
                </a:moveTo>
                <a:lnTo>
                  <a:pt x="334" y="272"/>
                </a:lnTo>
                <a:lnTo>
                  <a:pt x="334" y="276"/>
                </a:lnTo>
                <a:lnTo>
                  <a:pt x="332" y="278"/>
                </a:lnTo>
                <a:lnTo>
                  <a:pt x="328" y="280"/>
                </a:lnTo>
                <a:lnTo>
                  <a:pt x="324" y="282"/>
                </a:lnTo>
                <a:lnTo>
                  <a:pt x="16" y="282"/>
                </a:lnTo>
                <a:lnTo>
                  <a:pt x="16" y="282"/>
                </a:lnTo>
                <a:lnTo>
                  <a:pt x="12" y="280"/>
                </a:lnTo>
                <a:lnTo>
                  <a:pt x="8" y="278"/>
                </a:lnTo>
                <a:lnTo>
                  <a:pt x="6" y="276"/>
                </a:lnTo>
                <a:lnTo>
                  <a:pt x="6" y="272"/>
                </a:lnTo>
                <a:lnTo>
                  <a:pt x="6" y="272"/>
                </a:lnTo>
                <a:lnTo>
                  <a:pt x="6" y="268"/>
                </a:lnTo>
                <a:lnTo>
                  <a:pt x="8" y="264"/>
                </a:lnTo>
                <a:lnTo>
                  <a:pt x="12" y="262"/>
                </a:lnTo>
                <a:lnTo>
                  <a:pt x="16" y="262"/>
                </a:lnTo>
                <a:lnTo>
                  <a:pt x="324" y="262"/>
                </a:lnTo>
                <a:lnTo>
                  <a:pt x="324" y="262"/>
                </a:lnTo>
                <a:lnTo>
                  <a:pt x="328" y="262"/>
                </a:lnTo>
                <a:lnTo>
                  <a:pt x="332" y="264"/>
                </a:lnTo>
                <a:lnTo>
                  <a:pt x="334" y="268"/>
                </a:lnTo>
                <a:lnTo>
                  <a:pt x="334" y="272"/>
                </a:lnTo>
                <a:lnTo>
                  <a:pt x="334" y="2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0675" tIns="40325" rIns="80675" bIns="403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8"/>
              <a:buFont typeface="Calibri"/>
              <a:buNone/>
            </a:pPr>
            <a:endParaRPr sz="1588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99" name="Google Shape;403;p25">
            <a:extLst>
              <a:ext uri="{FF2B5EF4-FFF2-40B4-BE49-F238E27FC236}">
                <a16:creationId xmlns:a16="http://schemas.microsoft.com/office/drawing/2014/main" id="{BFECC8ED-4C4E-13EC-0F6E-D571C96F7A94}"/>
              </a:ext>
            </a:extLst>
          </p:cNvPr>
          <p:cNvSpPr/>
          <p:nvPr/>
        </p:nvSpPr>
        <p:spPr>
          <a:xfrm>
            <a:off x="1583332" y="3620696"/>
            <a:ext cx="440166" cy="347639"/>
          </a:xfrm>
          <a:custGeom>
            <a:avLst/>
            <a:gdLst/>
            <a:ahLst/>
            <a:cxnLst/>
            <a:rect l="l" t="t" r="r" b="b"/>
            <a:pathLst>
              <a:path w="380" h="310" extrusionOk="0">
                <a:moveTo>
                  <a:pt x="376" y="120"/>
                </a:moveTo>
                <a:lnTo>
                  <a:pt x="196" y="2"/>
                </a:lnTo>
                <a:lnTo>
                  <a:pt x="196" y="2"/>
                </a:lnTo>
                <a:lnTo>
                  <a:pt x="190" y="0"/>
                </a:lnTo>
                <a:lnTo>
                  <a:pt x="184" y="2"/>
                </a:lnTo>
                <a:lnTo>
                  <a:pt x="118" y="46"/>
                </a:lnTo>
                <a:lnTo>
                  <a:pt x="118" y="10"/>
                </a:lnTo>
                <a:lnTo>
                  <a:pt x="118" y="10"/>
                </a:lnTo>
                <a:lnTo>
                  <a:pt x="116" y="6"/>
                </a:lnTo>
                <a:lnTo>
                  <a:pt x="114" y="4"/>
                </a:lnTo>
                <a:lnTo>
                  <a:pt x="112" y="0"/>
                </a:lnTo>
                <a:lnTo>
                  <a:pt x="108" y="0"/>
                </a:lnTo>
                <a:lnTo>
                  <a:pt x="68" y="0"/>
                </a:lnTo>
                <a:lnTo>
                  <a:pt x="68" y="0"/>
                </a:lnTo>
                <a:lnTo>
                  <a:pt x="64" y="0"/>
                </a:lnTo>
                <a:lnTo>
                  <a:pt x="60" y="4"/>
                </a:lnTo>
                <a:lnTo>
                  <a:pt x="58" y="6"/>
                </a:lnTo>
                <a:lnTo>
                  <a:pt x="58" y="10"/>
                </a:lnTo>
                <a:lnTo>
                  <a:pt x="58" y="86"/>
                </a:lnTo>
                <a:lnTo>
                  <a:pt x="4" y="120"/>
                </a:lnTo>
                <a:lnTo>
                  <a:pt x="4" y="120"/>
                </a:lnTo>
                <a:lnTo>
                  <a:pt x="0" y="124"/>
                </a:lnTo>
                <a:lnTo>
                  <a:pt x="0" y="132"/>
                </a:lnTo>
                <a:lnTo>
                  <a:pt x="0" y="132"/>
                </a:lnTo>
                <a:lnTo>
                  <a:pt x="4" y="136"/>
                </a:lnTo>
                <a:lnTo>
                  <a:pt x="10" y="138"/>
                </a:lnTo>
                <a:lnTo>
                  <a:pt x="56" y="138"/>
                </a:lnTo>
                <a:lnTo>
                  <a:pt x="56" y="294"/>
                </a:lnTo>
                <a:lnTo>
                  <a:pt x="56" y="294"/>
                </a:lnTo>
                <a:lnTo>
                  <a:pt x="58" y="300"/>
                </a:lnTo>
                <a:lnTo>
                  <a:pt x="62" y="306"/>
                </a:lnTo>
                <a:lnTo>
                  <a:pt x="66" y="310"/>
                </a:lnTo>
                <a:lnTo>
                  <a:pt x="72" y="310"/>
                </a:lnTo>
                <a:lnTo>
                  <a:pt x="126" y="310"/>
                </a:lnTo>
                <a:lnTo>
                  <a:pt x="126" y="310"/>
                </a:lnTo>
                <a:lnTo>
                  <a:pt x="120" y="306"/>
                </a:lnTo>
                <a:lnTo>
                  <a:pt x="118" y="298"/>
                </a:lnTo>
                <a:lnTo>
                  <a:pt x="118" y="252"/>
                </a:lnTo>
                <a:lnTo>
                  <a:pt x="102" y="252"/>
                </a:lnTo>
                <a:lnTo>
                  <a:pt x="102" y="252"/>
                </a:lnTo>
                <a:lnTo>
                  <a:pt x="98" y="252"/>
                </a:lnTo>
                <a:lnTo>
                  <a:pt x="96" y="250"/>
                </a:lnTo>
                <a:lnTo>
                  <a:pt x="94" y="246"/>
                </a:lnTo>
                <a:lnTo>
                  <a:pt x="92" y="242"/>
                </a:lnTo>
                <a:lnTo>
                  <a:pt x="92" y="182"/>
                </a:lnTo>
                <a:lnTo>
                  <a:pt x="92" y="182"/>
                </a:lnTo>
                <a:lnTo>
                  <a:pt x="94" y="178"/>
                </a:lnTo>
                <a:lnTo>
                  <a:pt x="96" y="176"/>
                </a:lnTo>
                <a:lnTo>
                  <a:pt x="98" y="174"/>
                </a:lnTo>
                <a:lnTo>
                  <a:pt x="102" y="172"/>
                </a:lnTo>
                <a:lnTo>
                  <a:pt x="162" y="172"/>
                </a:lnTo>
                <a:lnTo>
                  <a:pt x="162" y="172"/>
                </a:lnTo>
                <a:lnTo>
                  <a:pt x="166" y="174"/>
                </a:lnTo>
                <a:lnTo>
                  <a:pt x="170" y="176"/>
                </a:lnTo>
                <a:lnTo>
                  <a:pt x="172" y="178"/>
                </a:lnTo>
                <a:lnTo>
                  <a:pt x="172" y="182"/>
                </a:lnTo>
                <a:lnTo>
                  <a:pt x="172" y="242"/>
                </a:lnTo>
                <a:lnTo>
                  <a:pt x="172" y="242"/>
                </a:lnTo>
                <a:lnTo>
                  <a:pt x="172" y="246"/>
                </a:lnTo>
                <a:lnTo>
                  <a:pt x="170" y="250"/>
                </a:lnTo>
                <a:lnTo>
                  <a:pt x="166" y="252"/>
                </a:lnTo>
                <a:lnTo>
                  <a:pt x="162" y="252"/>
                </a:lnTo>
                <a:lnTo>
                  <a:pt x="146" y="252"/>
                </a:lnTo>
                <a:lnTo>
                  <a:pt x="146" y="298"/>
                </a:lnTo>
                <a:lnTo>
                  <a:pt x="146" y="298"/>
                </a:lnTo>
                <a:lnTo>
                  <a:pt x="144" y="306"/>
                </a:lnTo>
                <a:lnTo>
                  <a:pt x="140" y="310"/>
                </a:lnTo>
                <a:lnTo>
                  <a:pt x="232" y="310"/>
                </a:lnTo>
                <a:lnTo>
                  <a:pt x="232" y="310"/>
                </a:lnTo>
                <a:lnTo>
                  <a:pt x="228" y="306"/>
                </a:lnTo>
                <a:lnTo>
                  <a:pt x="226" y="298"/>
                </a:lnTo>
                <a:lnTo>
                  <a:pt x="226" y="252"/>
                </a:lnTo>
                <a:lnTo>
                  <a:pt x="202" y="252"/>
                </a:lnTo>
                <a:lnTo>
                  <a:pt x="202" y="252"/>
                </a:lnTo>
                <a:lnTo>
                  <a:pt x="198" y="250"/>
                </a:lnTo>
                <a:lnTo>
                  <a:pt x="194" y="248"/>
                </a:lnTo>
                <a:lnTo>
                  <a:pt x="194" y="248"/>
                </a:lnTo>
                <a:lnTo>
                  <a:pt x="192" y="244"/>
                </a:lnTo>
                <a:lnTo>
                  <a:pt x="192" y="238"/>
                </a:lnTo>
                <a:lnTo>
                  <a:pt x="212" y="180"/>
                </a:lnTo>
                <a:lnTo>
                  <a:pt x="212" y="180"/>
                </a:lnTo>
                <a:lnTo>
                  <a:pt x="216" y="174"/>
                </a:lnTo>
                <a:lnTo>
                  <a:pt x="222" y="172"/>
                </a:lnTo>
                <a:lnTo>
                  <a:pt x="256" y="172"/>
                </a:lnTo>
                <a:lnTo>
                  <a:pt x="256" y="172"/>
                </a:lnTo>
                <a:lnTo>
                  <a:pt x="262" y="174"/>
                </a:lnTo>
                <a:lnTo>
                  <a:pt x="266" y="180"/>
                </a:lnTo>
                <a:lnTo>
                  <a:pt x="286" y="238"/>
                </a:lnTo>
                <a:lnTo>
                  <a:pt x="286" y="238"/>
                </a:lnTo>
                <a:lnTo>
                  <a:pt x="288" y="242"/>
                </a:lnTo>
                <a:lnTo>
                  <a:pt x="288" y="242"/>
                </a:lnTo>
                <a:lnTo>
                  <a:pt x="286" y="246"/>
                </a:lnTo>
                <a:lnTo>
                  <a:pt x="284" y="250"/>
                </a:lnTo>
                <a:lnTo>
                  <a:pt x="282" y="252"/>
                </a:lnTo>
                <a:lnTo>
                  <a:pt x="278" y="252"/>
                </a:lnTo>
                <a:lnTo>
                  <a:pt x="278" y="252"/>
                </a:lnTo>
                <a:lnTo>
                  <a:pt x="278" y="252"/>
                </a:lnTo>
                <a:lnTo>
                  <a:pt x="254" y="252"/>
                </a:lnTo>
                <a:lnTo>
                  <a:pt x="254" y="298"/>
                </a:lnTo>
                <a:lnTo>
                  <a:pt x="254" y="298"/>
                </a:lnTo>
                <a:lnTo>
                  <a:pt x="252" y="306"/>
                </a:lnTo>
                <a:lnTo>
                  <a:pt x="246" y="310"/>
                </a:lnTo>
                <a:lnTo>
                  <a:pt x="308" y="310"/>
                </a:lnTo>
                <a:lnTo>
                  <a:pt x="308" y="310"/>
                </a:lnTo>
                <a:lnTo>
                  <a:pt x="314" y="310"/>
                </a:lnTo>
                <a:lnTo>
                  <a:pt x="318" y="306"/>
                </a:lnTo>
                <a:lnTo>
                  <a:pt x="322" y="300"/>
                </a:lnTo>
                <a:lnTo>
                  <a:pt x="324" y="294"/>
                </a:lnTo>
                <a:lnTo>
                  <a:pt x="324" y="138"/>
                </a:lnTo>
                <a:lnTo>
                  <a:pt x="370" y="138"/>
                </a:lnTo>
                <a:lnTo>
                  <a:pt x="370" y="138"/>
                </a:lnTo>
                <a:lnTo>
                  <a:pt x="370" y="138"/>
                </a:lnTo>
                <a:lnTo>
                  <a:pt x="370" y="138"/>
                </a:lnTo>
                <a:lnTo>
                  <a:pt x="374" y="138"/>
                </a:lnTo>
                <a:lnTo>
                  <a:pt x="378" y="136"/>
                </a:lnTo>
                <a:lnTo>
                  <a:pt x="380" y="132"/>
                </a:lnTo>
                <a:lnTo>
                  <a:pt x="380" y="128"/>
                </a:lnTo>
                <a:lnTo>
                  <a:pt x="380" y="128"/>
                </a:lnTo>
                <a:lnTo>
                  <a:pt x="380" y="122"/>
                </a:lnTo>
                <a:lnTo>
                  <a:pt x="376" y="120"/>
                </a:lnTo>
                <a:lnTo>
                  <a:pt x="376" y="120"/>
                </a:lnTo>
                <a:close/>
                <a:moveTo>
                  <a:pt x="132" y="162"/>
                </a:moveTo>
                <a:lnTo>
                  <a:pt x="132" y="162"/>
                </a:lnTo>
                <a:lnTo>
                  <a:pt x="124" y="160"/>
                </a:lnTo>
                <a:lnTo>
                  <a:pt x="116" y="154"/>
                </a:lnTo>
                <a:lnTo>
                  <a:pt x="110" y="146"/>
                </a:lnTo>
                <a:lnTo>
                  <a:pt x="108" y="138"/>
                </a:lnTo>
                <a:lnTo>
                  <a:pt x="108" y="138"/>
                </a:lnTo>
                <a:lnTo>
                  <a:pt x="110" y="128"/>
                </a:lnTo>
                <a:lnTo>
                  <a:pt x="116" y="120"/>
                </a:lnTo>
                <a:lnTo>
                  <a:pt x="124" y="116"/>
                </a:lnTo>
                <a:lnTo>
                  <a:pt x="132" y="114"/>
                </a:lnTo>
                <a:lnTo>
                  <a:pt x="132" y="114"/>
                </a:lnTo>
                <a:lnTo>
                  <a:pt x="142" y="116"/>
                </a:lnTo>
                <a:lnTo>
                  <a:pt x="150" y="120"/>
                </a:lnTo>
                <a:lnTo>
                  <a:pt x="154" y="128"/>
                </a:lnTo>
                <a:lnTo>
                  <a:pt x="156" y="138"/>
                </a:lnTo>
                <a:lnTo>
                  <a:pt x="156" y="138"/>
                </a:lnTo>
                <a:lnTo>
                  <a:pt x="154" y="146"/>
                </a:lnTo>
                <a:lnTo>
                  <a:pt x="150" y="154"/>
                </a:lnTo>
                <a:lnTo>
                  <a:pt x="142" y="160"/>
                </a:lnTo>
                <a:lnTo>
                  <a:pt x="132" y="162"/>
                </a:lnTo>
                <a:lnTo>
                  <a:pt x="132" y="162"/>
                </a:lnTo>
                <a:close/>
                <a:moveTo>
                  <a:pt x="240" y="162"/>
                </a:moveTo>
                <a:lnTo>
                  <a:pt x="240" y="162"/>
                </a:lnTo>
                <a:lnTo>
                  <a:pt x="230" y="160"/>
                </a:lnTo>
                <a:lnTo>
                  <a:pt x="222" y="154"/>
                </a:lnTo>
                <a:lnTo>
                  <a:pt x="218" y="146"/>
                </a:lnTo>
                <a:lnTo>
                  <a:pt x="216" y="138"/>
                </a:lnTo>
                <a:lnTo>
                  <a:pt x="216" y="138"/>
                </a:lnTo>
                <a:lnTo>
                  <a:pt x="218" y="128"/>
                </a:lnTo>
                <a:lnTo>
                  <a:pt x="222" y="120"/>
                </a:lnTo>
                <a:lnTo>
                  <a:pt x="230" y="116"/>
                </a:lnTo>
                <a:lnTo>
                  <a:pt x="240" y="114"/>
                </a:lnTo>
                <a:lnTo>
                  <a:pt x="240" y="114"/>
                </a:lnTo>
                <a:lnTo>
                  <a:pt x="248" y="116"/>
                </a:lnTo>
                <a:lnTo>
                  <a:pt x="256" y="120"/>
                </a:lnTo>
                <a:lnTo>
                  <a:pt x="262" y="128"/>
                </a:lnTo>
                <a:lnTo>
                  <a:pt x="264" y="138"/>
                </a:lnTo>
                <a:lnTo>
                  <a:pt x="264" y="138"/>
                </a:lnTo>
                <a:lnTo>
                  <a:pt x="262" y="146"/>
                </a:lnTo>
                <a:lnTo>
                  <a:pt x="256" y="154"/>
                </a:lnTo>
                <a:lnTo>
                  <a:pt x="248" y="160"/>
                </a:lnTo>
                <a:lnTo>
                  <a:pt x="240" y="162"/>
                </a:lnTo>
                <a:lnTo>
                  <a:pt x="240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0675" tIns="40325" rIns="80675" bIns="403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8"/>
              <a:buFont typeface="Calibri"/>
              <a:buNone/>
            </a:pPr>
            <a:endParaRPr sz="1588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00" name="Google Shape;402;p25">
            <a:extLst>
              <a:ext uri="{FF2B5EF4-FFF2-40B4-BE49-F238E27FC236}">
                <a16:creationId xmlns:a16="http://schemas.microsoft.com/office/drawing/2014/main" id="{F14E2C5E-69E4-7C44-5AE1-FCCEEF3D47D1}"/>
              </a:ext>
            </a:extLst>
          </p:cNvPr>
          <p:cNvSpPr/>
          <p:nvPr/>
        </p:nvSpPr>
        <p:spPr>
          <a:xfrm>
            <a:off x="3900858" y="3564014"/>
            <a:ext cx="384258" cy="427484"/>
          </a:xfrm>
          <a:custGeom>
            <a:avLst/>
            <a:gdLst/>
            <a:ahLst/>
            <a:cxnLst/>
            <a:rect l="l" t="t" r="r" b="b"/>
            <a:pathLst>
              <a:path w="278" h="356" extrusionOk="0">
                <a:moveTo>
                  <a:pt x="268" y="158"/>
                </a:moveTo>
                <a:lnTo>
                  <a:pt x="204" y="126"/>
                </a:lnTo>
                <a:lnTo>
                  <a:pt x="204" y="56"/>
                </a:lnTo>
                <a:lnTo>
                  <a:pt x="218" y="56"/>
                </a:lnTo>
                <a:lnTo>
                  <a:pt x="218" y="56"/>
                </a:lnTo>
                <a:lnTo>
                  <a:pt x="218" y="56"/>
                </a:lnTo>
                <a:lnTo>
                  <a:pt x="218" y="56"/>
                </a:lnTo>
                <a:lnTo>
                  <a:pt x="222" y="56"/>
                </a:lnTo>
                <a:lnTo>
                  <a:pt x="224" y="54"/>
                </a:lnTo>
                <a:lnTo>
                  <a:pt x="226" y="50"/>
                </a:lnTo>
                <a:lnTo>
                  <a:pt x="228" y="46"/>
                </a:lnTo>
                <a:lnTo>
                  <a:pt x="228" y="46"/>
                </a:lnTo>
                <a:lnTo>
                  <a:pt x="226" y="40"/>
                </a:lnTo>
                <a:lnTo>
                  <a:pt x="222" y="38"/>
                </a:lnTo>
                <a:lnTo>
                  <a:pt x="160" y="2"/>
                </a:lnTo>
                <a:lnTo>
                  <a:pt x="160" y="2"/>
                </a:lnTo>
                <a:lnTo>
                  <a:pt x="156" y="0"/>
                </a:lnTo>
                <a:lnTo>
                  <a:pt x="150" y="2"/>
                </a:lnTo>
                <a:lnTo>
                  <a:pt x="88" y="38"/>
                </a:lnTo>
                <a:lnTo>
                  <a:pt x="88" y="38"/>
                </a:lnTo>
                <a:lnTo>
                  <a:pt x="84" y="42"/>
                </a:lnTo>
                <a:lnTo>
                  <a:pt x="84" y="48"/>
                </a:lnTo>
                <a:lnTo>
                  <a:pt x="84" y="48"/>
                </a:lnTo>
                <a:lnTo>
                  <a:pt x="88" y="54"/>
                </a:lnTo>
                <a:lnTo>
                  <a:pt x="94" y="56"/>
                </a:lnTo>
                <a:lnTo>
                  <a:pt x="108" y="56"/>
                </a:lnTo>
                <a:lnTo>
                  <a:pt x="108" y="126"/>
                </a:lnTo>
                <a:lnTo>
                  <a:pt x="22" y="170"/>
                </a:lnTo>
                <a:lnTo>
                  <a:pt x="22" y="114"/>
                </a:lnTo>
                <a:lnTo>
                  <a:pt x="74" y="114"/>
                </a:lnTo>
                <a:lnTo>
                  <a:pt x="74" y="70"/>
                </a:lnTo>
                <a:lnTo>
                  <a:pt x="22" y="70"/>
                </a:lnTo>
                <a:lnTo>
                  <a:pt x="22" y="64"/>
                </a:lnTo>
                <a:lnTo>
                  <a:pt x="22" y="64"/>
                </a:lnTo>
                <a:lnTo>
                  <a:pt x="20" y="60"/>
                </a:lnTo>
                <a:lnTo>
                  <a:pt x="18" y="56"/>
                </a:lnTo>
                <a:lnTo>
                  <a:pt x="14" y="54"/>
                </a:lnTo>
                <a:lnTo>
                  <a:pt x="12" y="54"/>
                </a:lnTo>
                <a:lnTo>
                  <a:pt x="12" y="54"/>
                </a:lnTo>
                <a:lnTo>
                  <a:pt x="8" y="54"/>
                </a:lnTo>
                <a:lnTo>
                  <a:pt x="4" y="56"/>
                </a:lnTo>
                <a:lnTo>
                  <a:pt x="2" y="60"/>
                </a:lnTo>
                <a:lnTo>
                  <a:pt x="2" y="64"/>
                </a:lnTo>
                <a:lnTo>
                  <a:pt x="2" y="190"/>
                </a:lnTo>
                <a:lnTo>
                  <a:pt x="2" y="190"/>
                </a:lnTo>
                <a:lnTo>
                  <a:pt x="0" y="190"/>
                </a:lnTo>
                <a:lnTo>
                  <a:pt x="0" y="340"/>
                </a:lnTo>
                <a:lnTo>
                  <a:pt x="0" y="340"/>
                </a:lnTo>
                <a:lnTo>
                  <a:pt x="2" y="346"/>
                </a:lnTo>
                <a:lnTo>
                  <a:pt x="6" y="350"/>
                </a:lnTo>
                <a:lnTo>
                  <a:pt x="10" y="354"/>
                </a:lnTo>
                <a:lnTo>
                  <a:pt x="16" y="356"/>
                </a:lnTo>
                <a:lnTo>
                  <a:pt x="134" y="356"/>
                </a:lnTo>
                <a:lnTo>
                  <a:pt x="134" y="260"/>
                </a:lnTo>
                <a:lnTo>
                  <a:pt x="178" y="260"/>
                </a:lnTo>
                <a:lnTo>
                  <a:pt x="178" y="356"/>
                </a:lnTo>
                <a:lnTo>
                  <a:pt x="262" y="356"/>
                </a:lnTo>
                <a:lnTo>
                  <a:pt x="262" y="356"/>
                </a:lnTo>
                <a:lnTo>
                  <a:pt x="268" y="354"/>
                </a:lnTo>
                <a:lnTo>
                  <a:pt x="272" y="350"/>
                </a:lnTo>
                <a:lnTo>
                  <a:pt x="276" y="346"/>
                </a:lnTo>
                <a:lnTo>
                  <a:pt x="278" y="340"/>
                </a:lnTo>
                <a:lnTo>
                  <a:pt x="278" y="174"/>
                </a:lnTo>
                <a:lnTo>
                  <a:pt x="278" y="174"/>
                </a:lnTo>
                <a:lnTo>
                  <a:pt x="276" y="168"/>
                </a:lnTo>
                <a:lnTo>
                  <a:pt x="276" y="164"/>
                </a:lnTo>
                <a:lnTo>
                  <a:pt x="272" y="162"/>
                </a:lnTo>
                <a:lnTo>
                  <a:pt x="268" y="158"/>
                </a:lnTo>
                <a:lnTo>
                  <a:pt x="268" y="158"/>
                </a:lnTo>
                <a:close/>
                <a:moveTo>
                  <a:pt x="102" y="306"/>
                </a:moveTo>
                <a:lnTo>
                  <a:pt x="58" y="306"/>
                </a:lnTo>
                <a:lnTo>
                  <a:pt x="58" y="260"/>
                </a:lnTo>
                <a:lnTo>
                  <a:pt x="102" y="260"/>
                </a:lnTo>
                <a:lnTo>
                  <a:pt x="102" y="306"/>
                </a:lnTo>
                <a:close/>
                <a:moveTo>
                  <a:pt x="102" y="230"/>
                </a:moveTo>
                <a:lnTo>
                  <a:pt x="58" y="230"/>
                </a:lnTo>
                <a:lnTo>
                  <a:pt x="58" y="186"/>
                </a:lnTo>
                <a:lnTo>
                  <a:pt x="102" y="186"/>
                </a:lnTo>
                <a:lnTo>
                  <a:pt x="102" y="230"/>
                </a:lnTo>
                <a:close/>
                <a:moveTo>
                  <a:pt x="178" y="230"/>
                </a:moveTo>
                <a:lnTo>
                  <a:pt x="134" y="230"/>
                </a:lnTo>
                <a:lnTo>
                  <a:pt x="134" y="186"/>
                </a:lnTo>
                <a:lnTo>
                  <a:pt x="178" y="186"/>
                </a:lnTo>
                <a:lnTo>
                  <a:pt x="178" y="230"/>
                </a:lnTo>
                <a:close/>
                <a:moveTo>
                  <a:pt x="156" y="114"/>
                </a:moveTo>
                <a:lnTo>
                  <a:pt x="156" y="114"/>
                </a:lnTo>
                <a:lnTo>
                  <a:pt x="146" y="112"/>
                </a:lnTo>
                <a:lnTo>
                  <a:pt x="140" y="106"/>
                </a:lnTo>
                <a:lnTo>
                  <a:pt x="136" y="100"/>
                </a:lnTo>
                <a:lnTo>
                  <a:pt x="134" y="90"/>
                </a:lnTo>
                <a:lnTo>
                  <a:pt x="134" y="90"/>
                </a:lnTo>
                <a:lnTo>
                  <a:pt x="136" y="82"/>
                </a:lnTo>
                <a:lnTo>
                  <a:pt x="140" y="76"/>
                </a:lnTo>
                <a:lnTo>
                  <a:pt x="146" y="70"/>
                </a:lnTo>
                <a:lnTo>
                  <a:pt x="156" y="68"/>
                </a:lnTo>
                <a:lnTo>
                  <a:pt x="156" y="68"/>
                </a:lnTo>
                <a:lnTo>
                  <a:pt x="164" y="70"/>
                </a:lnTo>
                <a:lnTo>
                  <a:pt x="172" y="76"/>
                </a:lnTo>
                <a:lnTo>
                  <a:pt x="176" y="82"/>
                </a:lnTo>
                <a:lnTo>
                  <a:pt x="178" y="90"/>
                </a:lnTo>
                <a:lnTo>
                  <a:pt x="178" y="90"/>
                </a:lnTo>
                <a:lnTo>
                  <a:pt x="176" y="100"/>
                </a:lnTo>
                <a:lnTo>
                  <a:pt x="172" y="106"/>
                </a:lnTo>
                <a:lnTo>
                  <a:pt x="164" y="112"/>
                </a:lnTo>
                <a:lnTo>
                  <a:pt x="156" y="114"/>
                </a:lnTo>
                <a:lnTo>
                  <a:pt x="156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0675" tIns="40325" rIns="80675" bIns="403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8"/>
              <a:buFont typeface="Calibri"/>
              <a:buNone/>
            </a:pPr>
            <a:endParaRPr sz="1588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09EC885-5247-1403-B5E1-E2786E14597B}"/>
              </a:ext>
            </a:extLst>
          </p:cNvPr>
          <p:cNvGrpSpPr/>
          <p:nvPr/>
        </p:nvGrpSpPr>
        <p:grpSpPr>
          <a:xfrm>
            <a:off x="6882009" y="2364034"/>
            <a:ext cx="525881" cy="525881"/>
            <a:chOff x="5523081" y="3195413"/>
            <a:chExt cx="396000" cy="396000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63F2565-2B97-9C6C-29BB-2ADED53FA37B}"/>
                </a:ext>
              </a:extLst>
            </p:cNvPr>
            <p:cNvSpPr/>
            <p:nvPr/>
          </p:nvSpPr>
          <p:spPr>
            <a:xfrm>
              <a:off x="5523081" y="3195413"/>
              <a:ext cx="396000" cy="396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2575E265-C5CF-60F4-67A2-3B5A95AC29A5}"/>
                </a:ext>
              </a:extLst>
            </p:cNvPr>
            <p:cNvSpPr/>
            <p:nvPr/>
          </p:nvSpPr>
          <p:spPr>
            <a:xfrm>
              <a:off x="5562681" y="3235013"/>
              <a:ext cx="316800" cy="316800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177800" dist="1016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89C4F03E-2A1A-29AA-90A4-ED3048434580}"/>
              </a:ext>
            </a:extLst>
          </p:cNvPr>
          <p:cNvSpPr txBox="1"/>
          <p:nvPr/>
        </p:nvSpPr>
        <p:spPr>
          <a:xfrm>
            <a:off x="7492031" y="2473086"/>
            <a:ext cx="1412901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 dolor sit amet elit sed 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85D0A59C-436F-509B-E56B-4452852FD886}"/>
              </a:ext>
            </a:extLst>
          </p:cNvPr>
          <p:cNvGrpSpPr/>
          <p:nvPr/>
        </p:nvGrpSpPr>
        <p:grpSpPr>
          <a:xfrm>
            <a:off x="6882009" y="3007075"/>
            <a:ext cx="525881" cy="525881"/>
            <a:chOff x="5523081" y="3195413"/>
            <a:chExt cx="396000" cy="396000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96AACB2B-D2C9-F4E9-5344-989FEE821162}"/>
                </a:ext>
              </a:extLst>
            </p:cNvPr>
            <p:cNvSpPr/>
            <p:nvPr/>
          </p:nvSpPr>
          <p:spPr>
            <a:xfrm>
              <a:off x="5523081" y="3195413"/>
              <a:ext cx="396000" cy="396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67C16213-34BA-5E10-F23E-8B0D9FB20FBE}"/>
                </a:ext>
              </a:extLst>
            </p:cNvPr>
            <p:cNvSpPr/>
            <p:nvPr/>
          </p:nvSpPr>
          <p:spPr>
            <a:xfrm>
              <a:off x="5562681" y="3235013"/>
              <a:ext cx="316800" cy="316800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177800" dist="1016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1" name="TextBox 170">
            <a:extLst>
              <a:ext uri="{FF2B5EF4-FFF2-40B4-BE49-F238E27FC236}">
                <a16:creationId xmlns:a16="http://schemas.microsoft.com/office/drawing/2014/main" id="{5409BEB2-9BF5-1774-0D7C-32EA5D1E7F6E}"/>
              </a:ext>
            </a:extLst>
          </p:cNvPr>
          <p:cNvSpPr txBox="1"/>
          <p:nvPr/>
        </p:nvSpPr>
        <p:spPr>
          <a:xfrm>
            <a:off x="7492031" y="3116127"/>
            <a:ext cx="1412901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 dolor sit amet elit sed </a:t>
            </a: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A6C9D23B-DEE6-0C02-1646-E4E91E869EAB}"/>
              </a:ext>
            </a:extLst>
          </p:cNvPr>
          <p:cNvGrpSpPr/>
          <p:nvPr/>
        </p:nvGrpSpPr>
        <p:grpSpPr>
          <a:xfrm>
            <a:off x="6882009" y="3650116"/>
            <a:ext cx="525881" cy="525881"/>
            <a:chOff x="5523081" y="3195413"/>
            <a:chExt cx="396000" cy="396000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B655066C-F9BB-7160-F335-07EB8ABAF78C}"/>
                </a:ext>
              </a:extLst>
            </p:cNvPr>
            <p:cNvSpPr/>
            <p:nvPr/>
          </p:nvSpPr>
          <p:spPr>
            <a:xfrm>
              <a:off x="5523081" y="3195413"/>
              <a:ext cx="396000" cy="396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682091F1-0437-4E39-ACE9-A4EF4650E855}"/>
                </a:ext>
              </a:extLst>
            </p:cNvPr>
            <p:cNvSpPr/>
            <p:nvPr/>
          </p:nvSpPr>
          <p:spPr>
            <a:xfrm>
              <a:off x="5562681" y="3235013"/>
              <a:ext cx="316800" cy="316800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177800" dist="1016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6" name="TextBox 175">
            <a:extLst>
              <a:ext uri="{FF2B5EF4-FFF2-40B4-BE49-F238E27FC236}">
                <a16:creationId xmlns:a16="http://schemas.microsoft.com/office/drawing/2014/main" id="{37EC1858-E08D-F958-BD61-A669E2F0A6F9}"/>
              </a:ext>
            </a:extLst>
          </p:cNvPr>
          <p:cNvSpPr txBox="1"/>
          <p:nvPr/>
        </p:nvSpPr>
        <p:spPr>
          <a:xfrm>
            <a:off x="7492031" y="3759168"/>
            <a:ext cx="1412901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 dolor sit amet elit sed 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231CFD81-535D-D94C-DBE5-752780BA151B}"/>
              </a:ext>
            </a:extLst>
          </p:cNvPr>
          <p:cNvGrpSpPr/>
          <p:nvPr/>
        </p:nvGrpSpPr>
        <p:grpSpPr>
          <a:xfrm>
            <a:off x="6882009" y="4293157"/>
            <a:ext cx="525881" cy="525881"/>
            <a:chOff x="5523081" y="3195413"/>
            <a:chExt cx="396000" cy="396000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4AA4519C-5194-2A03-0719-4A2BB9CBB5F5}"/>
                </a:ext>
              </a:extLst>
            </p:cNvPr>
            <p:cNvSpPr/>
            <p:nvPr/>
          </p:nvSpPr>
          <p:spPr>
            <a:xfrm>
              <a:off x="5523081" y="3195413"/>
              <a:ext cx="396000" cy="396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9E0C0463-2D46-BFA5-0A94-E2B322F6361E}"/>
                </a:ext>
              </a:extLst>
            </p:cNvPr>
            <p:cNvSpPr/>
            <p:nvPr/>
          </p:nvSpPr>
          <p:spPr>
            <a:xfrm>
              <a:off x="5562681" y="3235013"/>
              <a:ext cx="316800" cy="316800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177800" dist="1016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1" name="TextBox 180">
            <a:extLst>
              <a:ext uri="{FF2B5EF4-FFF2-40B4-BE49-F238E27FC236}">
                <a16:creationId xmlns:a16="http://schemas.microsoft.com/office/drawing/2014/main" id="{81152421-85D3-60C9-0CF3-D791BC9A5119}"/>
              </a:ext>
            </a:extLst>
          </p:cNvPr>
          <p:cNvSpPr txBox="1"/>
          <p:nvPr/>
        </p:nvSpPr>
        <p:spPr>
          <a:xfrm>
            <a:off x="7492031" y="4402209"/>
            <a:ext cx="1412901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 dolor sit amet elit sed </a:t>
            </a: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793EC9F4-7167-6C96-6FE3-EA1A66DEE34A}"/>
              </a:ext>
            </a:extLst>
          </p:cNvPr>
          <p:cNvGrpSpPr/>
          <p:nvPr/>
        </p:nvGrpSpPr>
        <p:grpSpPr>
          <a:xfrm>
            <a:off x="6882009" y="4936198"/>
            <a:ext cx="525881" cy="525881"/>
            <a:chOff x="5523081" y="3195413"/>
            <a:chExt cx="396000" cy="396000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8DF42921-732E-FEEC-B276-303D93BA920B}"/>
                </a:ext>
              </a:extLst>
            </p:cNvPr>
            <p:cNvSpPr/>
            <p:nvPr/>
          </p:nvSpPr>
          <p:spPr>
            <a:xfrm>
              <a:off x="5523081" y="3195413"/>
              <a:ext cx="396000" cy="396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7F3F98A7-E264-A5FF-57BE-6223FE451799}"/>
                </a:ext>
              </a:extLst>
            </p:cNvPr>
            <p:cNvSpPr/>
            <p:nvPr/>
          </p:nvSpPr>
          <p:spPr>
            <a:xfrm>
              <a:off x="5562681" y="3235013"/>
              <a:ext cx="316800" cy="316800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177800" dist="1016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6" name="TextBox 185">
            <a:extLst>
              <a:ext uri="{FF2B5EF4-FFF2-40B4-BE49-F238E27FC236}">
                <a16:creationId xmlns:a16="http://schemas.microsoft.com/office/drawing/2014/main" id="{94457084-771F-7E06-23C2-3FBFDB905B03}"/>
              </a:ext>
            </a:extLst>
          </p:cNvPr>
          <p:cNvSpPr txBox="1"/>
          <p:nvPr/>
        </p:nvSpPr>
        <p:spPr>
          <a:xfrm>
            <a:off x="7492031" y="5045250"/>
            <a:ext cx="1412901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 dolor sit amet elit sed 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D3880E64-3D14-DB94-5AF9-4520C7DAB1D1}"/>
              </a:ext>
            </a:extLst>
          </p:cNvPr>
          <p:cNvGrpSpPr/>
          <p:nvPr/>
        </p:nvGrpSpPr>
        <p:grpSpPr>
          <a:xfrm>
            <a:off x="6882009" y="5579240"/>
            <a:ext cx="525881" cy="525881"/>
            <a:chOff x="5523081" y="3195413"/>
            <a:chExt cx="396000" cy="396000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433D96BB-BB20-640F-CDBD-9DC8A7CF1130}"/>
                </a:ext>
              </a:extLst>
            </p:cNvPr>
            <p:cNvSpPr/>
            <p:nvPr/>
          </p:nvSpPr>
          <p:spPr>
            <a:xfrm>
              <a:off x="5523081" y="3195413"/>
              <a:ext cx="396000" cy="396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2974BF84-D41B-BB14-2649-32CB1431AB68}"/>
                </a:ext>
              </a:extLst>
            </p:cNvPr>
            <p:cNvSpPr/>
            <p:nvPr/>
          </p:nvSpPr>
          <p:spPr>
            <a:xfrm>
              <a:off x="5562681" y="3235013"/>
              <a:ext cx="316800" cy="316800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177800" dist="1016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1" name="TextBox 190">
            <a:extLst>
              <a:ext uri="{FF2B5EF4-FFF2-40B4-BE49-F238E27FC236}">
                <a16:creationId xmlns:a16="http://schemas.microsoft.com/office/drawing/2014/main" id="{52F1BB9C-1B41-DA05-B4F2-3FBEDB47DC55}"/>
              </a:ext>
            </a:extLst>
          </p:cNvPr>
          <p:cNvSpPr txBox="1"/>
          <p:nvPr/>
        </p:nvSpPr>
        <p:spPr>
          <a:xfrm>
            <a:off x="7492031" y="5688292"/>
            <a:ext cx="1412901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 dolor sit amet elit sed </a:t>
            </a:r>
          </a:p>
        </p:txBody>
      </p: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65E5ECC1-2148-3C03-A67D-3EDED6EB1627}"/>
              </a:ext>
            </a:extLst>
          </p:cNvPr>
          <p:cNvCxnSpPr>
            <a:cxnSpLocks/>
          </p:cNvCxnSpPr>
          <p:nvPr/>
        </p:nvCxnSpPr>
        <p:spPr>
          <a:xfrm>
            <a:off x="7516415" y="2948495"/>
            <a:ext cx="1388517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FDD67E73-54F0-4833-68B6-371B49848E9C}"/>
              </a:ext>
            </a:extLst>
          </p:cNvPr>
          <p:cNvCxnSpPr>
            <a:cxnSpLocks/>
          </p:cNvCxnSpPr>
          <p:nvPr/>
        </p:nvCxnSpPr>
        <p:spPr>
          <a:xfrm>
            <a:off x="7516415" y="3591536"/>
            <a:ext cx="1388517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0AE4A5F8-5B8E-DFD1-B05C-A587C6D9CB66}"/>
              </a:ext>
            </a:extLst>
          </p:cNvPr>
          <p:cNvCxnSpPr>
            <a:cxnSpLocks/>
          </p:cNvCxnSpPr>
          <p:nvPr/>
        </p:nvCxnSpPr>
        <p:spPr>
          <a:xfrm>
            <a:off x="7516415" y="4234577"/>
            <a:ext cx="1388517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5C700799-AA82-5A91-8FCD-3CDD47FBB173}"/>
              </a:ext>
            </a:extLst>
          </p:cNvPr>
          <p:cNvCxnSpPr>
            <a:cxnSpLocks/>
          </p:cNvCxnSpPr>
          <p:nvPr/>
        </p:nvCxnSpPr>
        <p:spPr>
          <a:xfrm>
            <a:off x="7516415" y="4877618"/>
            <a:ext cx="1388517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16B20E2E-6347-30F8-9EB6-3F7A14342F79}"/>
              </a:ext>
            </a:extLst>
          </p:cNvPr>
          <p:cNvCxnSpPr>
            <a:cxnSpLocks/>
          </p:cNvCxnSpPr>
          <p:nvPr/>
        </p:nvCxnSpPr>
        <p:spPr>
          <a:xfrm>
            <a:off x="7516415" y="5520659"/>
            <a:ext cx="1388517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Oval 235">
            <a:extLst>
              <a:ext uri="{FF2B5EF4-FFF2-40B4-BE49-F238E27FC236}">
                <a16:creationId xmlns:a16="http://schemas.microsoft.com/office/drawing/2014/main" id="{BCF4759A-3034-4147-A326-45BE30D6944D}"/>
              </a:ext>
            </a:extLst>
          </p:cNvPr>
          <p:cNvSpPr/>
          <p:nvPr/>
        </p:nvSpPr>
        <p:spPr>
          <a:xfrm>
            <a:off x="9411579" y="2364034"/>
            <a:ext cx="525881" cy="52588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A8F6A9C0-ECD1-BF6C-A927-D59E58B6C65F}"/>
              </a:ext>
            </a:extLst>
          </p:cNvPr>
          <p:cNvSpPr/>
          <p:nvPr/>
        </p:nvSpPr>
        <p:spPr>
          <a:xfrm>
            <a:off x="9464167" y="2416622"/>
            <a:ext cx="420705" cy="42070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177800" dist="101600" dir="8100000" algn="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F5FF6095-F21F-B4CD-E2DF-2B79110DEE2D}"/>
              </a:ext>
            </a:extLst>
          </p:cNvPr>
          <p:cNvSpPr txBox="1"/>
          <p:nvPr/>
        </p:nvSpPr>
        <p:spPr>
          <a:xfrm>
            <a:off x="10021601" y="2473086"/>
            <a:ext cx="1412901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 dolor sit amet elit sed </a:t>
            </a:r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950CB336-EDCF-A040-33CA-474D06BD36DA}"/>
              </a:ext>
            </a:extLst>
          </p:cNvPr>
          <p:cNvSpPr/>
          <p:nvPr/>
        </p:nvSpPr>
        <p:spPr>
          <a:xfrm>
            <a:off x="9411579" y="3007075"/>
            <a:ext cx="525881" cy="52588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B758CCF3-2323-043F-2D96-A7796BB83791}"/>
              </a:ext>
            </a:extLst>
          </p:cNvPr>
          <p:cNvSpPr/>
          <p:nvPr/>
        </p:nvSpPr>
        <p:spPr>
          <a:xfrm>
            <a:off x="9464167" y="3059663"/>
            <a:ext cx="420705" cy="42070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177800" dist="101600" dir="8100000" algn="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54BAE16F-6A37-FEC7-C5AA-B5937D9F3CB3}"/>
              </a:ext>
            </a:extLst>
          </p:cNvPr>
          <p:cNvSpPr txBox="1"/>
          <p:nvPr/>
        </p:nvSpPr>
        <p:spPr>
          <a:xfrm>
            <a:off x="10021601" y="3116127"/>
            <a:ext cx="1412901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 dolor sit amet elit sed </a:t>
            </a:r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53C168EE-1C8B-9EB4-4837-848958E67BDB}"/>
              </a:ext>
            </a:extLst>
          </p:cNvPr>
          <p:cNvSpPr/>
          <p:nvPr/>
        </p:nvSpPr>
        <p:spPr>
          <a:xfrm>
            <a:off x="9411579" y="3650116"/>
            <a:ext cx="525881" cy="52588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C1D941D2-93EC-877C-008D-2A65C5B00BA2}"/>
              </a:ext>
            </a:extLst>
          </p:cNvPr>
          <p:cNvSpPr/>
          <p:nvPr/>
        </p:nvSpPr>
        <p:spPr>
          <a:xfrm>
            <a:off x="9464167" y="3702704"/>
            <a:ext cx="420705" cy="42070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177800" dist="101600" dir="8100000" algn="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8EA0025E-8921-1DD7-5943-7E5EFBE1313C}"/>
              </a:ext>
            </a:extLst>
          </p:cNvPr>
          <p:cNvSpPr txBox="1"/>
          <p:nvPr/>
        </p:nvSpPr>
        <p:spPr>
          <a:xfrm>
            <a:off x="10021601" y="3759168"/>
            <a:ext cx="1412901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 dolor sit amet elit sed </a:t>
            </a:r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4F911751-29A6-F29C-CCBC-DF713B46924E}"/>
              </a:ext>
            </a:extLst>
          </p:cNvPr>
          <p:cNvSpPr/>
          <p:nvPr/>
        </p:nvSpPr>
        <p:spPr>
          <a:xfrm>
            <a:off x="9411579" y="4293157"/>
            <a:ext cx="525881" cy="52588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747ACF68-A45A-E9A8-DB56-B911FA807E9B}"/>
              </a:ext>
            </a:extLst>
          </p:cNvPr>
          <p:cNvSpPr/>
          <p:nvPr/>
        </p:nvSpPr>
        <p:spPr>
          <a:xfrm>
            <a:off x="9464167" y="4345745"/>
            <a:ext cx="420705" cy="42070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177800" dist="101600" dir="8100000" algn="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3F93004B-A8B3-AF47-A052-0CA729E641DB}"/>
              </a:ext>
            </a:extLst>
          </p:cNvPr>
          <p:cNvSpPr txBox="1"/>
          <p:nvPr/>
        </p:nvSpPr>
        <p:spPr>
          <a:xfrm>
            <a:off x="10021601" y="4402209"/>
            <a:ext cx="1412901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 dolor sit amet elit sed </a:t>
            </a:r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8505AFCD-92A4-E950-7CFA-ADF38BE3EE72}"/>
              </a:ext>
            </a:extLst>
          </p:cNvPr>
          <p:cNvSpPr/>
          <p:nvPr/>
        </p:nvSpPr>
        <p:spPr>
          <a:xfrm>
            <a:off x="9411579" y="4936198"/>
            <a:ext cx="525881" cy="52588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66244849-4D2D-D297-7B12-24AC54D72C8A}"/>
              </a:ext>
            </a:extLst>
          </p:cNvPr>
          <p:cNvSpPr/>
          <p:nvPr/>
        </p:nvSpPr>
        <p:spPr>
          <a:xfrm>
            <a:off x="9464167" y="4988786"/>
            <a:ext cx="420705" cy="42070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177800" dist="101600" dir="8100000" algn="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FB8CCD2C-B26C-EEDB-FFB5-DBDAFCF577EC}"/>
              </a:ext>
            </a:extLst>
          </p:cNvPr>
          <p:cNvSpPr txBox="1"/>
          <p:nvPr/>
        </p:nvSpPr>
        <p:spPr>
          <a:xfrm>
            <a:off x="10021601" y="5045250"/>
            <a:ext cx="1412901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Lorem ipsum dolor sit amet elit sed </a:t>
            </a:r>
          </a:p>
        </p:txBody>
      </p: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CDD94C15-FDE2-FC28-AF0D-983728856BE6}"/>
              </a:ext>
            </a:extLst>
          </p:cNvPr>
          <p:cNvCxnSpPr>
            <a:cxnSpLocks/>
          </p:cNvCxnSpPr>
          <p:nvPr/>
        </p:nvCxnSpPr>
        <p:spPr>
          <a:xfrm>
            <a:off x="10045985" y="2948495"/>
            <a:ext cx="1388517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41E8CAD2-D819-7795-36BD-5B10AFD247E0}"/>
              </a:ext>
            </a:extLst>
          </p:cNvPr>
          <p:cNvCxnSpPr>
            <a:cxnSpLocks/>
          </p:cNvCxnSpPr>
          <p:nvPr/>
        </p:nvCxnSpPr>
        <p:spPr>
          <a:xfrm>
            <a:off x="10045985" y="3591536"/>
            <a:ext cx="1388517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2A0604A9-636F-A542-7382-4AEB9AF2350B}"/>
              </a:ext>
            </a:extLst>
          </p:cNvPr>
          <p:cNvCxnSpPr>
            <a:cxnSpLocks/>
          </p:cNvCxnSpPr>
          <p:nvPr/>
        </p:nvCxnSpPr>
        <p:spPr>
          <a:xfrm>
            <a:off x="10045985" y="4234577"/>
            <a:ext cx="1388517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E23B9694-7520-74C2-5659-EAB57AA068B6}"/>
              </a:ext>
            </a:extLst>
          </p:cNvPr>
          <p:cNvCxnSpPr>
            <a:cxnSpLocks/>
          </p:cNvCxnSpPr>
          <p:nvPr/>
        </p:nvCxnSpPr>
        <p:spPr>
          <a:xfrm>
            <a:off x="10045985" y="4877618"/>
            <a:ext cx="1388517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Freeform 4930">
            <a:extLst>
              <a:ext uri="{FF2B5EF4-FFF2-40B4-BE49-F238E27FC236}">
                <a16:creationId xmlns:a16="http://schemas.microsoft.com/office/drawing/2014/main" id="{FD169CFA-7A68-99A9-A8F6-A4D1727905D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073014" y="2505000"/>
            <a:ext cx="144737" cy="243950"/>
          </a:xfrm>
          <a:custGeom>
            <a:avLst/>
            <a:gdLst>
              <a:gd name="T0" fmla="*/ 302 w 304"/>
              <a:gd name="T1" fmla="*/ 270 h 384"/>
              <a:gd name="T2" fmla="*/ 284 w 304"/>
              <a:gd name="T3" fmla="*/ 322 h 384"/>
              <a:gd name="T4" fmla="*/ 254 w 304"/>
              <a:gd name="T5" fmla="*/ 354 h 384"/>
              <a:gd name="T6" fmla="*/ 204 w 304"/>
              <a:gd name="T7" fmla="*/ 380 h 384"/>
              <a:gd name="T8" fmla="*/ 162 w 304"/>
              <a:gd name="T9" fmla="*/ 384 h 384"/>
              <a:gd name="T10" fmla="*/ 170 w 304"/>
              <a:gd name="T11" fmla="*/ 330 h 384"/>
              <a:gd name="T12" fmla="*/ 202 w 304"/>
              <a:gd name="T13" fmla="*/ 282 h 384"/>
              <a:gd name="T14" fmla="*/ 236 w 304"/>
              <a:gd name="T15" fmla="*/ 256 h 384"/>
              <a:gd name="T16" fmla="*/ 290 w 304"/>
              <a:gd name="T17" fmla="*/ 242 h 384"/>
              <a:gd name="T18" fmla="*/ 0 w 304"/>
              <a:gd name="T19" fmla="*/ 242 h 384"/>
              <a:gd name="T20" fmla="*/ 8 w 304"/>
              <a:gd name="T21" fmla="*/ 298 h 384"/>
              <a:gd name="T22" fmla="*/ 38 w 304"/>
              <a:gd name="T23" fmla="*/ 346 h 384"/>
              <a:gd name="T24" fmla="*/ 74 w 304"/>
              <a:gd name="T25" fmla="*/ 370 h 384"/>
              <a:gd name="T26" fmla="*/ 128 w 304"/>
              <a:gd name="T27" fmla="*/ 384 h 384"/>
              <a:gd name="T28" fmla="*/ 140 w 304"/>
              <a:gd name="T29" fmla="*/ 356 h 384"/>
              <a:gd name="T30" fmla="*/ 122 w 304"/>
              <a:gd name="T31" fmla="*/ 304 h 384"/>
              <a:gd name="T32" fmla="*/ 92 w 304"/>
              <a:gd name="T33" fmla="*/ 272 h 384"/>
              <a:gd name="T34" fmla="*/ 42 w 304"/>
              <a:gd name="T35" fmla="*/ 246 h 384"/>
              <a:gd name="T36" fmla="*/ 0 w 304"/>
              <a:gd name="T37" fmla="*/ 242 h 384"/>
              <a:gd name="T38" fmla="*/ 138 w 304"/>
              <a:gd name="T39" fmla="*/ 68 h 384"/>
              <a:gd name="T40" fmla="*/ 160 w 304"/>
              <a:gd name="T41" fmla="*/ 78 h 384"/>
              <a:gd name="T42" fmla="*/ 172 w 304"/>
              <a:gd name="T43" fmla="*/ 44 h 384"/>
              <a:gd name="T44" fmla="*/ 152 w 304"/>
              <a:gd name="T45" fmla="*/ 0 h 384"/>
              <a:gd name="T46" fmla="*/ 134 w 304"/>
              <a:gd name="T47" fmla="*/ 30 h 384"/>
              <a:gd name="T48" fmla="*/ 182 w 304"/>
              <a:gd name="T49" fmla="*/ 94 h 384"/>
              <a:gd name="T50" fmla="*/ 162 w 304"/>
              <a:gd name="T51" fmla="*/ 146 h 384"/>
              <a:gd name="T52" fmla="*/ 202 w 304"/>
              <a:gd name="T53" fmla="*/ 136 h 384"/>
              <a:gd name="T54" fmla="*/ 230 w 304"/>
              <a:gd name="T55" fmla="*/ 102 h 384"/>
              <a:gd name="T56" fmla="*/ 220 w 304"/>
              <a:gd name="T57" fmla="*/ 76 h 384"/>
              <a:gd name="T58" fmla="*/ 182 w 304"/>
              <a:gd name="T59" fmla="*/ 94 h 384"/>
              <a:gd name="T60" fmla="*/ 74 w 304"/>
              <a:gd name="T61" fmla="*/ 102 h 384"/>
              <a:gd name="T62" fmla="*/ 102 w 304"/>
              <a:gd name="T63" fmla="*/ 136 h 384"/>
              <a:gd name="T64" fmla="*/ 142 w 304"/>
              <a:gd name="T65" fmla="*/ 146 h 384"/>
              <a:gd name="T66" fmla="*/ 122 w 304"/>
              <a:gd name="T67" fmla="*/ 94 h 384"/>
              <a:gd name="T68" fmla="*/ 84 w 304"/>
              <a:gd name="T69" fmla="*/ 76 h 384"/>
              <a:gd name="T70" fmla="*/ 192 w 304"/>
              <a:gd name="T71" fmla="*/ 176 h 384"/>
              <a:gd name="T72" fmla="*/ 164 w 304"/>
              <a:gd name="T73" fmla="*/ 232 h 384"/>
              <a:gd name="T74" fmla="*/ 204 w 304"/>
              <a:gd name="T75" fmla="*/ 246 h 384"/>
              <a:gd name="T76" fmla="*/ 240 w 304"/>
              <a:gd name="T77" fmla="*/ 224 h 384"/>
              <a:gd name="T78" fmla="*/ 268 w 304"/>
              <a:gd name="T79" fmla="*/ 166 h 384"/>
              <a:gd name="T80" fmla="*/ 228 w 304"/>
              <a:gd name="T81" fmla="*/ 152 h 384"/>
              <a:gd name="T82" fmla="*/ 192 w 304"/>
              <a:gd name="T83" fmla="*/ 176 h 384"/>
              <a:gd name="T84" fmla="*/ 42 w 304"/>
              <a:gd name="T85" fmla="*/ 188 h 384"/>
              <a:gd name="T86" fmla="*/ 64 w 304"/>
              <a:gd name="T87" fmla="*/ 224 h 384"/>
              <a:gd name="T88" fmla="*/ 120 w 304"/>
              <a:gd name="T89" fmla="*/ 252 h 384"/>
              <a:gd name="T90" fmla="*/ 136 w 304"/>
              <a:gd name="T91" fmla="*/ 212 h 384"/>
              <a:gd name="T92" fmla="*/ 112 w 304"/>
              <a:gd name="T93" fmla="*/ 176 h 384"/>
              <a:gd name="T94" fmla="*/ 56 w 304"/>
              <a:gd name="T95" fmla="*/ 148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04" h="384">
                <a:moveTo>
                  <a:pt x="304" y="242"/>
                </a:moveTo>
                <a:lnTo>
                  <a:pt x="304" y="242"/>
                </a:lnTo>
                <a:lnTo>
                  <a:pt x="304" y="256"/>
                </a:lnTo>
                <a:lnTo>
                  <a:pt x="302" y="270"/>
                </a:lnTo>
                <a:lnTo>
                  <a:pt x="300" y="284"/>
                </a:lnTo>
                <a:lnTo>
                  <a:pt x="296" y="298"/>
                </a:lnTo>
                <a:lnTo>
                  <a:pt x="290" y="310"/>
                </a:lnTo>
                <a:lnTo>
                  <a:pt x="284" y="322"/>
                </a:lnTo>
                <a:lnTo>
                  <a:pt x="274" y="334"/>
                </a:lnTo>
                <a:lnTo>
                  <a:pt x="266" y="346"/>
                </a:lnTo>
                <a:lnTo>
                  <a:pt x="266" y="346"/>
                </a:lnTo>
                <a:lnTo>
                  <a:pt x="254" y="354"/>
                </a:lnTo>
                <a:lnTo>
                  <a:pt x="242" y="364"/>
                </a:lnTo>
                <a:lnTo>
                  <a:pt x="230" y="370"/>
                </a:lnTo>
                <a:lnTo>
                  <a:pt x="218" y="376"/>
                </a:lnTo>
                <a:lnTo>
                  <a:pt x="204" y="380"/>
                </a:lnTo>
                <a:lnTo>
                  <a:pt x="190" y="382"/>
                </a:lnTo>
                <a:lnTo>
                  <a:pt x="176" y="384"/>
                </a:lnTo>
                <a:lnTo>
                  <a:pt x="162" y="384"/>
                </a:lnTo>
                <a:lnTo>
                  <a:pt x="162" y="384"/>
                </a:lnTo>
                <a:lnTo>
                  <a:pt x="162" y="370"/>
                </a:lnTo>
                <a:lnTo>
                  <a:pt x="164" y="356"/>
                </a:lnTo>
                <a:lnTo>
                  <a:pt x="166" y="342"/>
                </a:lnTo>
                <a:lnTo>
                  <a:pt x="170" y="330"/>
                </a:lnTo>
                <a:lnTo>
                  <a:pt x="176" y="316"/>
                </a:lnTo>
                <a:lnTo>
                  <a:pt x="182" y="304"/>
                </a:lnTo>
                <a:lnTo>
                  <a:pt x="192" y="292"/>
                </a:lnTo>
                <a:lnTo>
                  <a:pt x="202" y="282"/>
                </a:lnTo>
                <a:lnTo>
                  <a:pt x="202" y="282"/>
                </a:lnTo>
                <a:lnTo>
                  <a:pt x="212" y="272"/>
                </a:lnTo>
                <a:lnTo>
                  <a:pt x="224" y="264"/>
                </a:lnTo>
                <a:lnTo>
                  <a:pt x="236" y="256"/>
                </a:lnTo>
                <a:lnTo>
                  <a:pt x="250" y="250"/>
                </a:lnTo>
                <a:lnTo>
                  <a:pt x="262" y="246"/>
                </a:lnTo>
                <a:lnTo>
                  <a:pt x="276" y="244"/>
                </a:lnTo>
                <a:lnTo>
                  <a:pt x="290" y="242"/>
                </a:lnTo>
                <a:lnTo>
                  <a:pt x="304" y="242"/>
                </a:lnTo>
                <a:lnTo>
                  <a:pt x="304" y="242"/>
                </a:lnTo>
                <a:close/>
                <a:moveTo>
                  <a:pt x="0" y="242"/>
                </a:moveTo>
                <a:lnTo>
                  <a:pt x="0" y="242"/>
                </a:lnTo>
                <a:lnTo>
                  <a:pt x="0" y="256"/>
                </a:lnTo>
                <a:lnTo>
                  <a:pt x="2" y="270"/>
                </a:lnTo>
                <a:lnTo>
                  <a:pt x="4" y="284"/>
                </a:lnTo>
                <a:lnTo>
                  <a:pt x="8" y="298"/>
                </a:lnTo>
                <a:lnTo>
                  <a:pt x="14" y="310"/>
                </a:lnTo>
                <a:lnTo>
                  <a:pt x="20" y="322"/>
                </a:lnTo>
                <a:lnTo>
                  <a:pt x="30" y="334"/>
                </a:lnTo>
                <a:lnTo>
                  <a:pt x="38" y="346"/>
                </a:lnTo>
                <a:lnTo>
                  <a:pt x="38" y="346"/>
                </a:lnTo>
                <a:lnTo>
                  <a:pt x="50" y="354"/>
                </a:lnTo>
                <a:lnTo>
                  <a:pt x="62" y="364"/>
                </a:lnTo>
                <a:lnTo>
                  <a:pt x="74" y="370"/>
                </a:lnTo>
                <a:lnTo>
                  <a:pt x="86" y="376"/>
                </a:lnTo>
                <a:lnTo>
                  <a:pt x="100" y="380"/>
                </a:lnTo>
                <a:lnTo>
                  <a:pt x="114" y="382"/>
                </a:lnTo>
                <a:lnTo>
                  <a:pt x="128" y="384"/>
                </a:lnTo>
                <a:lnTo>
                  <a:pt x="142" y="384"/>
                </a:lnTo>
                <a:lnTo>
                  <a:pt x="142" y="384"/>
                </a:lnTo>
                <a:lnTo>
                  <a:pt x="142" y="370"/>
                </a:lnTo>
                <a:lnTo>
                  <a:pt x="140" y="356"/>
                </a:lnTo>
                <a:lnTo>
                  <a:pt x="138" y="342"/>
                </a:lnTo>
                <a:lnTo>
                  <a:pt x="134" y="330"/>
                </a:lnTo>
                <a:lnTo>
                  <a:pt x="128" y="316"/>
                </a:lnTo>
                <a:lnTo>
                  <a:pt x="122" y="304"/>
                </a:lnTo>
                <a:lnTo>
                  <a:pt x="112" y="292"/>
                </a:lnTo>
                <a:lnTo>
                  <a:pt x="102" y="282"/>
                </a:lnTo>
                <a:lnTo>
                  <a:pt x="102" y="282"/>
                </a:lnTo>
                <a:lnTo>
                  <a:pt x="92" y="272"/>
                </a:lnTo>
                <a:lnTo>
                  <a:pt x="80" y="264"/>
                </a:lnTo>
                <a:lnTo>
                  <a:pt x="68" y="256"/>
                </a:lnTo>
                <a:lnTo>
                  <a:pt x="54" y="250"/>
                </a:lnTo>
                <a:lnTo>
                  <a:pt x="42" y="246"/>
                </a:lnTo>
                <a:lnTo>
                  <a:pt x="28" y="244"/>
                </a:lnTo>
                <a:lnTo>
                  <a:pt x="14" y="242"/>
                </a:lnTo>
                <a:lnTo>
                  <a:pt x="0" y="242"/>
                </a:lnTo>
                <a:lnTo>
                  <a:pt x="0" y="242"/>
                </a:lnTo>
                <a:close/>
                <a:moveTo>
                  <a:pt x="132" y="44"/>
                </a:moveTo>
                <a:lnTo>
                  <a:pt x="132" y="44"/>
                </a:lnTo>
                <a:lnTo>
                  <a:pt x="134" y="56"/>
                </a:lnTo>
                <a:lnTo>
                  <a:pt x="138" y="68"/>
                </a:lnTo>
                <a:lnTo>
                  <a:pt x="144" y="78"/>
                </a:lnTo>
                <a:lnTo>
                  <a:pt x="152" y="86"/>
                </a:lnTo>
                <a:lnTo>
                  <a:pt x="152" y="86"/>
                </a:lnTo>
                <a:lnTo>
                  <a:pt x="160" y="78"/>
                </a:lnTo>
                <a:lnTo>
                  <a:pt x="166" y="68"/>
                </a:lnTo>
                <a:lnTo>
                  <a:pt x="170" y="56"/>
                </a:lnTo>
                <a:lnTo>
                  <a:pt x="172" y="44"/>
                </a:lnTo>
                <a:lnTo>
                  <a:pt x="172" y="44"/>
                </a:lnTo>
                <a:lnTo>
                  <a:pt x="170" y="30"/>
                </a:lnTo>
                <a:lnTo>
                  <a:pt x="166" y="20"/>
                </a:lnTo>
                <a:lnTo>
                  <a:pt x="160" y="8"/>
                </a:lnTo>
                <a:lnTo>
                  <a:pt x="152" y="0"/>
                </a:lnTo>
                <a:lnTo>
                  <a:pt x="152" y="0"/>
                </a:lnTo>
                <a:lnTo>
                  <a:pt x="144" y="8"/>
                </a:lnTo>
                <a:lnTo>
                  <a:pt x="138" y="20"/>
                </a:lnTo>
                <a:lnTo>
                  <a:pt x="134" y="30"/>
                </a:lnTo>
                <a:lnTo>
                  <a:pt x="132" y="44"/>
                </a:lnTo>
                <a:lnTo>
                  <a:pt x="132" y="44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72" y="106"/>
                </a:lnTo>
                <a:lnTo>
                  <a:pt x="166" y="118"/>
                </a:lnTo>
                <a:lnTo>
                  <a:pt x="164" y="132"/>
                </a:lnTo>
                <a:lnTo>
                  <a:pt x="162" y="146"/>
                </a:lnTo>
                <a:lnTo>
                  <a:pt x="162" y="146"/>
                </a:lnTo>
                <a:lnTo>
                  <a:pt x="176" y="146"/>
                </a:lnTo>
                <a:lnTo>
                  <a:pt x="190" y="142"/>
                </a:lnTo>
                <a:lnTo>
                  <a:pt x="202" y="136"/>
                </a:lnTo>
                <a:lnTo>
                  <a:pt x="214" y="126"/>
                </a:lnTo>
                <a:lnTo>
                  <a:pt x="214" y="126"/>
                </a:lnTo>
                <a:lnTo>
                  <a:pt x="222" y="116"/>
                </a:lnTo>
                <a:lnTo>
                  <a:pt x="230" y="102"/>
                </a:lnTo>
                <a:lnTo>
                  <a:pt x="232" y="90"/>
                </a:lnTo>
                <a:lnTo>
                  <a:pt x="234" y="76"/>
                </a:lnTo>
                <a:lnTo>
                  <a:pt x="234" y="76"/>
                </a:lnTo>
                <a:lnTo>
                  <a:pt x="220" y="76"/>
                </a:lnTo>
                <a:lnTo>
                  <a:pt x="206" y="80"/>
                </a:lnTo>
                <a:lnTo>
                  <a:pt x="194" y="86"/>
                </a:lnTo>
                <a:lnTo>
                  <a:pt x="182" y="94"/>
                </a:lnTo>
                <a:lnTo>
                  <a:pt x="182" y="94"/>
                </a:lnTo>
                <a:close/>
                <a:moveTo>
                  <a:pt x="72" y="76"/>
                </a:moveTo>
                <a:lnTo>
                  <a:pt x="72" y="76"/>
                </a:lnTo>
                <a:lnTo>
                  <a:pt x="72" y="90"/>
                </a:lnTo>
                <a:lnTo>
                  <a:pt x="74" y="102"/>
                </a:lnTo>
                <a:lnTo>
                  <a:pt x="82" y="116"/>
                </a:lnTo>
                <a:lnTo>
                  <a:pt x="90" y="126"/>
                </a:lnTo>
                <a:lnTo>
                  <a:pt x="90" y="126"/>
                </a:lnTo>
                <a:lnTo>
                  <a:pt x="102" y="136"/>
                </a:lnTo>
                <a:lnTo>
                  <a:pt x="114" y="142"/>
                </a:lnTo>
                <a:lnTo>
                  <a:pt x="128" y="146"/>
                </a:lnTo>
                <a:lnTo>
                  <a:pt x="142" y="146"/>
                </a:lnTo>
                <a:lnTo>
                  <a:pt x="142" y="146"/>
                </a:lnTo>
                <a:lnTo>
                  <a:pt x="140" y="132"/>
                </a:lnTo>
                <a:lnTo>
                  <a:pt x="138" y="118"/>
                </a:lnTo>
                <a:lnTo>
                  <a:pt x="132" y="106"/>
                </a:lnTo>
                <a:lnTo>
                  <a:pt x="122" y="94"/>
                </a:lnTo>
                <a:lnTo>
                  <a:pt x="122" y="94"/>
                </a:lnTo>
                <a:lnTo>
                  <a:pt x="110" y="86"/>
                </a:lnTo>
                <a:lnTo>
                  <a:pt x="98" y="80"/>
                </a:lnTo>
                <a:lnTo>
                  <a:pt x="84" y="76"/>
                </a:lnTo>
                <a:lnTo>
                  <a:pt x="72" y="76"/>
                </a:lnTo>
                <a:lnTo>
                  <a:pt x="72" y="76"/>
                </a:lnTo>
                <a:close/>
                <a:moveTo>
                  <a:pt x="192" y="176"/>
                </a:moveTo>
                <a:lnTo>
                  <a:pt x="192" y="176"/>
                </a:lnTo>
                <a:lnTo>
                  <a:pt x="184" y="184"/>
                </a:lnTo>
                <a:lnTo>
                  <a:pt x="178" y="192"/>
                </a:lnTo>
                <a:lnTo>
                  <a:pt x="168" y="212"/>
                </a:lnTo>
                <a:lnTo>
                  <a:pt x="164" y="232"/>
                </a:lnTo>
                <a:lnTo>
                  <a:pt x="162" y="252"/>
                </a:lnTo>
                <a:lnTo>
                  <a:pt x="162" y="252"/>
                </a:lnTo>
                <a:lnTo>
                  <a:pt x="184" y="252"/>
                </a:lnTo>
                <a:lnTo>
                  <a:pt x="204" y="246"/>
                </a:lnTo>
                <a:lnTo>
                  <a:pt x="222" y="236"/>
                </a:lnTo>
                <a:lnTo>
                  <a:pt x="232" y="230"/>
                </a:lnTo>
                <a:lnTo>
                  <a:pt x="240" y="224"/>
                </a:lnTo>
                <a:lnTo>
                  <a:pt x="240" y="224"/>
                </a:lnTo>
                <a:lnTo>
                  <a:pt x="246" y="214"/>
                </a:lnTo>
                <a:lnTo>
                  <a:pt x="254" y="206"/>
                </a:lnTo>
                <a:lnTo>
                  <a:pt x="262" y="188"/>
                </a:lnTo>
                <a:lnTo>
                  <a:pt x="268" y="166"/>
                </a:lnTo>
                <a:lnTo>
                  <a:pt x="268" y="146"/>
                </a:lnTo>
                <a:lnTo>
                  <a:pt x="268" y="146"/>
                </a:lnTo>
                <a:lnTo>
                  <a:pt x="248" y="148"/>
                </a:lnTo>
                <a:lnTo>
                  <a:pt x="228" y="152"/>
                </a:lnTo>
                <a:lnTo>
                  <a:pt x="208" y="162"/>
                </a:lnTo>
                <a:lnTo>
                  <a:pt x="200" y="168"/>
                </a:lnTo>
                <a:lnTo>
                  <a:pt x="192" y="176"/>
                </a:lnTo>
                <a:lnTo>
                  <a:pt x="192" y="176"/>
                </a:lnTo>
                <a:close/>
                <a:moveTo>
                  <a:pt x="36" y="146"/>
                </a:moveTo>
                <a:lnTo>
                  <a:pt x="36" y="146"/>
                </a:lnTo>
                <a:lnTo>
                  <a:pt x="36" y="166"/>
                </a:lnTo>
                <a:lnTo>
                  <a:pt x="42" y="188"/>
                </a:lnTo>
                <a:lnTo>
                  <a:pt x="50" y="206"/>
                </a:lnTo>
                <a:lnTo>
                  <a:pt x="58" y="214"/>
                </a:lnTo>
                <a:lnTo>
                  <a:pt x="64" y="224"/>
                </a:lnTo>
                <a:lnTo>
                  <a:pt x="64" y="224"/>
                </a:lnTo>
                <a:lnTo>
                  <a:pt x="72" y="230"/>
                </a:lnTo>
                <a:lnTo>
                  <a:pt x="82" y="236"/>
                </a:lnTo>
                <a:lnTo>
                  <a:pt x="100" y="246"/>
                </a:lnTo>
                <a:lnTo>
                  <a:pt x="120" y="252"/>
                </a:lnTo>
                <a:lnTo>
                  <a:pt x="142" y="252"/>
                </a:lnTo>
                <a:lnTo>
                  <a:pt x="142" y="252"/>
                </a:lnTo>
                <a:lnTo>
                  <a:pt x="140" y="232"/>
                </a:lnTo>
                <a:lnTo>
                  <a:pt x="136" y="212"/>
                </a:lnTo>
                <a:lnTo>
                  <a:pt x="126" y="192"/>
                </a:lnTo>
                <a:lnTo>
                  <a:pt x="120" y="184"/>
                </a:lnTo>
                <a:lnTo>
                  <a:pt x="112" y="176"/>
                </a:lnTo>
                <a:lnTo>
                  <a:pt x="112" y="176"/>
                </a:lnTo>
                <a:lnTo>
                  <a:pt x="104" y="168"/>
                </a:lnTo>
                <a:lnTo>
                  <a:pt x="96" y="162"/>
                </a:lnTo>
                <a:lnTo>
                  <a:pt x="76" y="152"/>
                </a:lnTo>
                <a:lnTo>
                  <a:pt x="56" y="148"/>
                </a:lnTo>
                <a:lnTo>
                  <a:pt x="36" y="146"/>
                </a:lnTo>
                <a:lnTo>
                  <a:pt x="36" y="146"/>
                </a:lnTo>
                <a:close/>
              </a:path>
            </a:pathLst>
          </a:custGeom>
          <a:solidFill>
            <a:srgbClr val="146FC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Google Shape;444;p25">
            <a:extLst>
              <a:ext uri="{FF2B5EF4-FFF2-40B4-BE49-F238E27FC236}">
                <a16:creationId xmlns:a16="http://schemas.microsoft.com/office/drawing/2014/main" id="{07F11091-F182-C20C-5BE4-18CA55171815}"/>
              </a:ext>
            </a:extLst>
          </p:cNvPr>
          <p:cNvSpPr/>
          <p:nvPr/>
        </p:nvSpPr>
        <p:spPr>
          <a:xfrm>
            <a:off x="7051365" y="3174764"/>
            <a:ext cx="179721" cy="170581"/>
          </a:xfrm>
          <a:custGeom>
            <a:avLst/>
            <a:gdLst/>
            <a:ahLst/>
            <a:cxnLst/>
            <a:rect l="l" t="t" r="r" b="b"/>
            <a:pathLst>
              <a:path w="320" h="286" extrusionOk="0">
                <a:moveTo>
                  <a:pt x="84" y="42"/>
                </a:moveTo>
                <a:lnTo>
                  <a:pt x="84" y="24"/>
                </a:lnTo>
                <a:lnTo>
                  <a:pt x="84" y="24"/>
                </a:lnTo>
                <a:lnTo>
                  <a:pt x="86" y="18"/>
                </a:lnTo>
                <a:lnTo>
                  <a:pt x="92" y="14"/>
                </a:lnTo>
                <a:lnTo>
                  <a:pt x="92" y="14"/>
                </a:lnTo>
                <a:lnTo>
                  <a:pt x="112" y="8"/>
                </a:lnTo>
                <a:lnTo>
                  <a:pt x="134" y="2"/>
                </a:lnTo>
                <a:lnTo>
                  <a:pt x="160" y="0"/>
                </a:lnTo>
                <a:lnTo>
                  <a:pt x="160" y="0"/>
                </a:lnTo>
                <a:lnTo>
                  <a:pt x="186" y="2"/>
                </a:lnTo>
                <a:lnTo>
                  <a:pt x="208" y="8"/>
                </a:lnTo>
                <a:lnTo>
                  <a:pt x="228" y="14"/>
                </a:lnTo>
                <a:lnTo>
                  <a:pt x="228" y="14"/>
                </a:lnTo>
                <a:lnTo>
                  <a:pt x="234" y="18"/>
                </a:lnTo>
                <a:lnTo>
                  <a:pt x="236" y="24"/>
                </a:lnTo>
                <a:lnTo>
                  <a:pt x="236" y="42"/>
                </a:lnTo>
                <a:lnTo>
                  <a:pt x="216" y="42"/>
                </a:lnTo>
                <a:lnTo>
                  <a:pt x="216" y="30"/>
                </a:lnTo>
                <a:lnTo>
                  <a:pt x="216" y="30"/>
                </a:lnTo>
                <a:lnTo>
                  <a:pt x="192" y="24"/>
                </a:lnTo>
                <a:lnTo>
                  <a:pt x="178" y="22"/>
                </a:lnTo>
                <a:lnTo>
                  <a:pt x="160" y="20"/>
                </a:lnTo>
                <a:lnTo>
                  <a:pt x="160" y="20"/>
                </a:lnTo>
                <a:lnTo>
                  <a:pt x="142" y="22"/>
                </a:lnTo>
                <a:lnTo>
                  <a:pt x="128" y="24"/>
                </a:lnTo>
                <a:lnTo>
                  <a:pt x="104" y="30"/>
                </a:lnTo>
                <a:lnTo>
                  <a:pt x="104" y="42"/>
                </a:lnTo>
                <a:lnTo>
                  <a:pt x="84" y="42"/>
                </a:lnTo>
                <a:close/>
                <a:moveTo>
                  <a:pt x="132" y="160"/>
                </a:moveTo>
                <a:lnTo>
                  <a:pt x="132" y="146"/>
                </a:lnTo>
                <a:lnTo>
                  <a:pt x="188" y="146"/>
                </a:lnTo>
                <a:lnTo>
                  <a:pt x="188" y="160"/>
                </a:lnTo>
                <a:lnTo>
                  <a:pt x="188" y="160"/>
                </a:lnTo>
                <a:lnTo>
                  <a:pt x="234" y="156"/>
                </a:lnTo>
                <a:lnTo>
                  <a:pt x="274" y="148"/>
                </a:lnTo>
                <a:lnTo>
                  <a:pt x="302" y="142"/>
                </a:lnTo>
                <a:lnTo>
                  <a:pt x="320" y="138"/>
                </a:lnTo>
                <a:lnTo>
                  <a:pt x="320" y="72"/>
                </a:lnTo>
                <a:lnTo>
                  <a:pt x="320" y="72"/>
                </a:lnTo>
                <a:lnTo>
                  <a:pt x="318" y="64"/>
                </a:lnTo>
                <a:lnTo>
                  <a:pt x="314" y="58"/>
                </a:lnTo>
                <a:lnTo>
                  <a:pt x="308" y="54"/>
                </a:lnTo>
                <a:lnTo>
                  <a:pt x="300" y="52"/>
                </a:lnTo>
                <a:lnTo>
                  <a:pt x="20" y="52"/>
                </a:lnTo>
                <a:lnTo>
                  <a:pt x="20" y="52"/>
                </a:lnTo>
                <a:lnTo>
                  <a:pt x="12" y="54"/>
                </a:lnTo>
                <a:lnTo>
                  <a:pt x="6" y="58"/>
                </a:lnTo>
                <a:lnTo>
                  <a:pt x="2" y="64"/>
                </a:lnTo>
                <a:lnTo>
                  <a:pt x="0" y="72"/>
                </a:lnTo>
                <a:lnTo>
                  <a:pt x="0" y="138"/>
                </a:lnTo>
                <a:lnTo>
                  <a:pt x="0" y="138"/>
                </a:lnTo>
                <a:lnTo>
                  <a:pt x="18" y="142"/>
                </a:lnTo>
                <a:lnTo>
                  <a:pt x="46" y="148"/>
                </a:lnTo>
                <a:lnTo>
                  <a:pt x="86" y="156"/>
                </a:lnTo>
                <a:lnTo>
                  <a:pt x="132" y="160"/>
                </a:lnTo>
                <a:lnTo>
                  <a:pt x="132" y="160"/>
                </a:lnTo>
                <a:close/>
                <a:moveTo>
                  <a:pt x="174" y="176"/>
                </a:moveTo>
                <a:lnTo>
                  <a:pt x="174" y="160"/>
                </a:lnTo>
                <a:lnTo>
                  <a:pt x="146" y="160"/>
                </a:lnTo>
                <a:lnTo>
                  <a:pt x="146" y="176"/>
                </a:lnTo>
                <a:lnTo>
                  <a:pt x="174" y="176"/>
                </a:lnTo>
                <a:close/>
                <a:moveTo>
                  <a:pt x="320" y="154"/>
                </a:moveTo>
                <a:lnTo>
                  <a:pt x="320" y="266"/>
                </a:lnTo>
                <a:lnTo>
                  <a:pt x="320" y="266"/>
                </a:lnTo>
                <a:lnTo>
                  <a:pt x="318" y="274"/>
                </a:lnTo>
                <a:lnTo>
                  <a:pt x="314" y="280"/>
                </a:lnTo>
                <a:lnTo>
                  <a:pt x="308" y="284"/>
                </a:lnTo>
                <a:lnTo>
                  <a:pt x="300" y="286"/>
                </a:lnTo>
                <a:lnTo>
                  <a:pt x="20" y="286"/>
                </a:lnTo>
                <a:lnTo>
                  <a:pt x="20" y="286"/>
                </a:lnTo>
                <a:lnTo>
                  <a:pt x="12" y="284"/>
                </a:lnTo>
                <a:lnTo>
                  <a:pt x="6" y="280"/>
                </a:lnTo>
                <a:lnTo>
                  <a:pt x="2" y="274"/>
                </a:lnTo>
                <a:lnTo>
                  <a:pt x="0" y="266"/>
                </a:lnTo>
                <a:lnTo>
                  <a:pt x="0" y="154"/>
                </a:lnTo>
                <a:lnTo>
                  <a:pt x="0" y="154"/>
                </a:lnTo>
                <a:lnTo>
                  <a:pt x="20" y="160"/>
                </a:lnTo>
                <a:lnTo>
                  <a:pt x="50" y="166"/>
                </a:lnTo>
                <a:lnTo>
                  <a:pt x="88" y="172"/>
                </a:lnTo>
                <a:lnTo>
                  <a:pt x="132" y="176"/>
                </a:lnTo>
                <a:lnTo>
                  <a:pt x="132" y="190"/>
                </a:lnTo>
                <a:lnTo>
                  <a:pt x="188" y="190"/>
                </a:lnTo>
                <a:lnTo>
                  <a:pt x="188" y="176"/>
                </a:lnTo>
                <a:lnTo>
                  <a:pt x="188" y="176"/>
                </a:lnTo>
                <a:lnTo>
                  <a:pt x="232" y="172"/>
                </a:lnTo>
                <a:lnTo>
                  <a:pt x="270" y="166"/>
                </a:lnTo>
                <a:lnTo>
                  <a:pt x="300" y="160"/>
                </a:lnTo>
                <a:lnTo>
                  <a:pt x="320" y="154"/>
                </a:lnTo>
                <a:lnTo>
                  <a:pt x="320" y="154"/>
                </a:lnTo>
                <a:close/>
                <a:moveTo>
                  <a:pt x="56" y="266"/>
                </a:moveTo>
                <a:lnTo>
                  <a:pt x="56" y="266"/>
                </a:lnTo>
                <a:lnTo>
                  <a:pt x="56" y="258"/>
                </a:lnTo>
                <a:lnTo>
                  <a:pt x="52" y="252"/>
                </a:lnTo>
                <a:lnTo>
                  <a:pt x="50" y="246"/>
                </a:lnTo>
                <a:lnTo>
                  <a:pt x="46" y="240"/>
                </a:lnTo>
                <a:lnTo>
                  <a:pt x="40" y="236"/>
                </a:lnTo>
                <a:lnTo>
                  <a:pt x="34" y="232"/>
                </a:lnTo>
                <a:lnTo>
                  <a:pt x="28" y="230"/>
                </a:lnTo>
                <a:lnTo>
                  <a:pt x="20" y="230"/>
                </a:lnTo>
                <a:lnTo>
                  <a:pt x="20" y="266"/>
                </a:lnTo>
                <a:lnTo>
                  <a:pt x="56" y="266"/>
                </a:lnTo>
                <a:close/>
                <a:moveTo>
                  <a:pt x="300" y="230"/>
                </a:moveTo>
                <a:lnTo>
                  <a:pt x="300" y="230"/>
                </a:lnTo>
                <a:lnTo>
                  <a:pt x="292" y="230"/>
                </a:lnTo>
                <a:lnTo>
                  <a:pt x="286" y="232"/>
                </a:lnTo>
                <a:lnTo>
                  <a:pt x="280" y="236"/>
                </a:lnTo>
                <a:lnTo>
                  <a:pt x="274" y="240"/>
                </a:lnTo>
                <a:lnTo>
                  <a:pt x="270" y="246"/>
                </a:lnTo>
                <a:lnTo>
                  <a:pt x="268" y="252"/>
                </a:lnTo>
                <a:lnTo>
                  <a:pt x="264" y="258"/>
                </a:lnTo>
                <a:lnTo>
                  <a:pt x="264" y="266"/>
                </a:lnTo>
                <a:lnTo>
                  <a:pt x="300" y="266"/>
                </a:lnTo>
                <a:lnTo>
                  <a:pt x="300" y="230"/>
                </a:lnTo>
                <a:close/>
              </a:path>
            </a:pathLst>
          </a:custGeom>
          <a:solidFill>
            <a:srgbClr val="146F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0" name="Google Shape;436;p25">
            <a:extLst>
              <a:ext uri="{FF2B5EF4-FFF2-40B4-BE49-F238E27FC236}">
                <a16:creationId xmlns:a16="http://schemas.microsoft.com/office/drawing/2014/main" id="{1410499C-9A22-0E56-CFC8-B5FB115E8120}"/>
              </a:ext>
            </a:extLst>
          </p:cNvPr>
          <p:cNvSpPr/>
          <p:nvPr/>
        </p:nvSpPr>
        <p:spPr>
          <a:xfrm>
            <a:off x="7038040" y="3778254"/>
            <a:ext cx="179711" cy="253559"/>
          </a:xfrm>
          <a:custGeom>
            <a:avLst/>
            <a:gdLst/>
            <a:ahLst/>
            <a:cxnLst/>
            <a:rect l="l" t="t" r="r" b="b"/>
            <a:pathLst>
              <a:path w="280" h="372" extrusionOk="0">
                <a:moveTo>
                  <a:pt x="158" y="310"/>
                </a:moveTo>
                <a:lnTo>
                  <a:pt x="158" y="310"/>
                </a:lnTo>
                <a:lnTo>
                  <a:pt x="148" y="304"/>
                </a:lnTo>
                <a:lnTo>
                  <a:pt x="148" y="304"/>
                </a:lnTo>
                <a:lnTo>
                  <a:pt x="148" y="300"/>
                </a:lnTo>
                <a:lnTo>
                  <a:pt x="148" y="98"/>
                </a:lnTo>
                <a:lnTo>
                  <a:pt x="148" y="98"/>
                </a:lnTo>
                <a:lnTo>
                  <a:pt x="156" y="96"/>
                </a:lnTo>
                <a:lnTo>
                  <a:pt x="164" y="92"/>
                </a:lnTo>
                <a:lnTo>
                  <a:pt x="170" y="86"/>
                </a:lnTo>
                <a:lnTo>
                  <a:pt x="176" y="80"/>
                </a:lnTo>
                <a:lnTo>
                  <a:pt x="180" y="72"/>
                </a:lnTo>
                <a:lnTo>
                  <a:pt x="184" y="64"/>
                </a:lnTo>
                <a:lnTo>
                  <a:pt x="186" y="56"/>
                </a:lnTo>
                <a:lnTo>
                  <a:pt x="186" y="48"/>
                </a:lnTo>
                <a:lnTo>
                  <a:pt x="186" y="48"/>
                </a:lnTo>
                <a:lnTo>
                  <a:pt x="184" y="32"/>
                </a:lnTo>
                <a:lnTo>
                  <a:pt x="178" y="20"/>
                </a:lnTo>
                <a:lnTo>
                  <a:pt x="170" y="10"/>
                </a:lnTo>
                <a:lnTo>
                  <a:pt x="160" y="0"/>
                </a:lnTo>
                <a:lnTo>
                  <a:pt x="160" y="48"/>
                </a:lnTo>
                <a:lnTo>
                  <a:pt x="106" y="48"/>
                </a:lnTo>
                <a:lnTo>
                  <a:pt x="106" y="0"/>
                </a:lnTo>
                <a:lnTo>
                  <a:pt x="106" y="0"/>
                </a:lnTo>
                <a:lnTo>
                  <a:pt x="94" y="10"/>
                </a:lnTo>
                <a:lnTo>
                  <a:pt x="86" y="20"/>
                </a:lnTo>
                <a:lnTo>
                  <a:pt x="80" y="32"/>
                </a:lnTo>
                <a:lnTo>
                  <a:pt x="78" y="48"/>
                </a:lnTo>
                <a:lnTo>
                  <a:pt x="78" y="48"/>
                </a:lnTo>
                <a:lnTo>
                  <a:pt x="78" y="56"/>
                </a:lnTo>
                <a:lnTo>
                  <a:pt x="82" y="64"/>
                </a:lnTo>
                <a:lnTo>
                  <a:pt x="84" y="72"/>
                </a:lnTo>
                <a:lnTo>
                  <a:pt x="88" y="80"/>
                </a:lnTo>
                <a:lnTo>
                  <a:pt x="94" y="86"/>
                </a:lnTo>
                <a:lnTo>
                  <a:pt x="100" y="92"/>
                </a:lnTo>
                <a:lnTo>
                  <a:pt x="108" y="96"/>
                </a:lnTo>
                <a:lnTo>
                  <a:pt x="116" y="98"/>
                </a:lnTo>
                <a:lnTo>
                  <a:pt x="116" y="300"/>
                </a:lnTo>
                <a:lnTo>
                  <a:pt x="116" y="300"/>
                </a:lnTo>
                <a:lnTo>
                  <a:pt x="116" y="304"/>
                </a:lnTo>
                <a:lnTo>
                  <a:pt x="116" y="304"/>
                </a:lnTo>
                <a:lnTo>
                  <a:pt x="108" y="308"/>
                </a:lnTo>
                <a:lnTo>
                  <a:pt x="102" y="316"/>
                </a:lnTo>
                <a:lnTo>
                  <a:pt x="98" y="326"/>
                </a:lnTo>
                <a:lnTo>
                  <a:pt x="96" y="336"/>
                </a:lnTo>
                <a:lnTo>
                  <a:pt x="96" y="336"/>
                </a:lnTo>
                <a:lnTo>
                  <a:pt x="96" y="342"/>
                </a:lnTo>
                <a:lnTo>
                  <a:pt x="98" y="350"/>
                </a:lnTo>
                <a:lnTo>
                  <a:pt x="102" y="356"/>
                </a:lnTo>
                <a:lnTo>
                  <a:pt x="106" y="360"/>
                </a:lnTo>
                <a:lnTo>
                  <a:pt x="106" y="360"/>
                </a:lnTo>
                <a:lnTo>
                  <a:pt x="112" y="366"/>
                </a:lnTo>
                <a:lnTo>
                  <a:pt x="118" y="368"/>
                </a:lnTo>
                <a:lnTo>
                  <a:pt x="124" y="370"/>
                </a:lnTo>
                <a:lnTo>
                  <a:pt x="132" y="372"/>
                </a:lnTo>
                <a:lnTo>
                  <a:pt x="132" y="372"/>
                </a:lnTo>
                <a:lnTo>
                  <a:pt x="140" y="370"/>
                </a:lnTo>
                <a:lnTo>
                  <a:pt x="146" y="368"/>
                </a:lnTo>
                <a:lnTo>
                  <a:pt x="152" y="366"/>
                </a:lnTo>
                <a:lnTo>
                  <a:pt x="158" y="360"/>
                </a:lnTo>
                <a:lnTo>
                  <a:pt x="162" y="356"/>
                </a:lnTo>
                <a:lnTo>
                  <a:pt x="166" y="350"/>
                </a:lnTo>
                <a:lnTo>
                  <a:pt x="168" y="342"/>
                </a:lnTo>
                <a:lnTo>
                  <a:pt x="168" y="336"/>
                </a:lnTo>
                <a:lnTo>
                  <a:pt x="168" y="336"/>
                </a:lnTo>
                <a:lnTo>
                  <a:pt x="168" y="328"/>
                </a:lnTo>
                <a:lnTo>
                  <a:pt x="166" y="322"/>
                </a:lnTo>
                <a:lnTo>
                  <a:pt x="162" y="316"/>
                </a:lnTo>
                <a:lnTo>
                  <a:pt x="158" y="310"/>
                </a:lnTo>
                <a:lnTo>
                  <a:pt x="158" y="310"/>
                </a:lnTo>
                <a:close/>
                <a:moveTo>
                  <a:pt x="144" y="346"/>
                </a:moveTo>
                <a:lnTo>
                  <a:pt x="144" y="346"/>
                </a:lnTo>
                <a:lnTo>
                  <a:pt x="138" y="350"/>
                </a:lnTo>
                <a:lnTo>
                  <a:pt x="132" y="352"/>
                </a:lnTo>
                <a:lnTo>
                  <a:pt x="132" y="352"/>
                </a:lnTo>
                <a:lnTo>
                  <a:pt x="126" y="350"/>
                </a:lnTo>
                <a:lnTo>
                  <a:pt x="120" y="346"/>
                </a:lnTo>
                <a:lnTo>
                  <a:pt x="120" y="346"/>
                </a:lnTo>
                <a:lnTo>
                  <a:pt x="118" y="342"/>
                </a:lnTo>
                <a:lnTo>
                  <a:pt x="116" y="336"/>
                </a:lnTo>
                <a:lnTo>
                  <a:pt x="116" y="336"/>
                </a:lnTo>
                <a:lnTo>
                  <a:pt x="118" y="330"/>
                </a:lnTo>
                <a:lnTo>
                  <a:pt x="120" y="324"/>
                </a:lnTo>
                <a:lnTo>
                  <a:pt x="120" y="324"/>
                </a:lnTo>
                <a:lnTo>
                  <a:pt x="126" y="320"/>
                </a:lnTo>
                <a:lnTo>
                  <a:pt x="132" y="320"/>
                </a:lnTo>
                <a:lnTo>
                  <a:pt x="132" y="320"/>
                </a:lnTo>
                <a:lnTo>
                  <a:pt x="138" y="320"/>
                </a:lnTo>
                <a:lnTo>
                  <a:pt x="144" y="324"/>
                </a:lnTo>
                <a:lnTo>
                  <a:pt x="144" y="324"/>
                </a:lnTo>
                <a:lnTo>
                  <a:pt x="146" y="330"/>
                </a:lnTo>
                <a:lnTo>
                  <a:pt x="148" y="336"/>
                </a:lnTo>
                <a:lnTo>
                  <a:pt x="148" y="336"/>
                </a:lnTo>
                <a:lnTo>
                  <a:pt x="146" y="342"/>
                </a:lnTo>
                <a:lnTo>
                  <a:pt x="144" y="346"/>
                </a:lnTo>
                <a:lnTo>
                  <a:pt x="144" y="346"/>
                </a:lnTo>
                <a:close/>
                <a:moveTo>
                  <a:pt x="280" y="38"/>
                </a:moveTo>
                <a:lnTo>
                  <a:pt x="280" y="318"/>
                </a:lnTo>
                <a:lnTo>
                  <a:pt x="186" y="318"/>
                </a:lnTo>
                <a:lnTo>
                  <a:pt x="186" y="318"/>
                </a:lnTo>
                <a:lnTo>
                  <a:pt x="180" y="306"/>
                </a:lnTo>
                <a:lnTo>
                  <a:pt x="172" y="296"/>
                </a:lnTo>
                <a:lnTo>
                  <a:pt x="172" y="296"/>
                </a:lnTo>
                <a:lnTo>
                  <a:pt x="168" y="292"/>
                </a:lnTo>
                <a:lnTo>
                  <a:pt x="168" y="286"/>
                </a:lnTo>
                <a:lnTo>
                  <a:pt x="248" y="286"/>
                </a:lnTo>
                <a:lnTo>
                  <a:pt x="248" y="170"/>
                </a:lnTo>
                <a:lnTo>
                  <a:pt x="168" y="250"/>
                </a:lnTo>
                <a:lnTo>
                  <a:pt x="168" y="188"/>
                </a:lnTo>
                <a:lnTo>
                  <a:pt x="172" y="190"/>
                </a:lnTo>
                <a:lnTo>
                  <a:pt x="172" y="190"/>
                </a:lnTo>
                <a:lnTo>
                  <a:pt x="174" y="192"/>
                </a:lnTo>
                <a:lnTo>
                  <a:pt x="178" y="194"/>
                </a:lnTo>
                <a:lnTo>
                  <a:pt x="178" y="194"/>
                </a:lnTo>
                <a:lnTo>
                  <a:pt x="182" y="192"/>
                </a:lnTo>
                <a:lnTo>
                  <a:pt x="186" y="190"/>
                </a:lnTo>
                <a:lnTo>
                  <a:pt x="186" y="190"/>
                </a:lnTo>
                <a:lnTo>
                  <a:pt x="188" y="186"/>
                </a:lnTo>
                <a:lnTo>
                  <a:pt x="188" y="184"/>
                </a:lnTo>
                <a:lnTo>
                  <a:pt x="188" y="180"/>
                </a:lnTo>
                <a:lnTo>
                  <a:pt x="186" y="176"/>
                </a:lnTo>
                <a:lnTo>
                  <a:pt x="168" y="160"/>
                </a:lnTo>
                <a:lnTo>
                  <a:pt x="168" y="150"/>
                </a:lnTo>
                <a:lnTo>
                  <a:pt x="182" y="136"/>
                </a:lnTo>
                <a:lnTo>
                  <a:pt x="204" y="158"/>
                </a:lnTo>
                <a:lnTo>
                  <a:pt x="204" y="158"/>
                </a:lnTo>
                <a:lnTo>
                  <a:pt x="208" y="160"/>
                </a:lnTo>
                <a:lnTo>
                  <a:pt x="212" y="160"/>
                </a:lnTo>
                <a:lnTo>
                  <a:pt x="212" y="160"/>
                </a:lnTo>
                <a:lnTo>
                  <a:pt x="214" y="160"/>
                </a:lnTo>
                <a:lnTo>
                  <a:pt x="218" y="158"/>
                </a:lnTo>
                <a:lnTo>
                  <a:pt x="218" y="158"/>
                </a:lnTo>
                <a:lnTo>
                  <a:pt x="220" y="154"/>
                </a:lnTo>
                <a:lnTo>
                  <a:pt x="222" y="150"/>
                </a:lnTo>
                <a:lnTo>
                  <a:pt x="220" y="146"/>
                </a:lnTo>
                <a:lnTo>
                  <a:pt x="218" y="144"/>
                </a:lnTo>
                <a:lnTo>
                  <a:pt x="196" y="122"/>
                </a:lnTo>
                <a:lnTo>
                  <a:pt x="216" y="102"/>
                </a:lnTo>
                <a:lnTo>
                  <a:pt x="236" y="124"/>
                </a:lnTo>
                <a:lnTo>
                  <a:pt x="236" y="124"/>
                </a:lnTo>
                <a:lnTo>
                  <a:pt x="240" y="126"/>
                </a:lnTo>
                <a:lnTo>
                  <a:pt x="244" y="128"/>
                </a:lnTo>
                <a:lnTo>
                  <a:pt x="244" y="128"/>
                </a:lnTo>
                <a:lnTo>
                  <a:pt x="248" y="126"/>
                </a:lnTo>
                <a:lnTo>
                  <a:pt x="252" y="124"/>
                </a:lnTo>
                <a:lnTo>
                  <a:pt x="252" y="124"/>
                </a:lnTo>
                <a:lnTo>
                  <a:pt x="254" y="122"/>
                </a:lnTo>
                <a:lnTo>
                  <a:pt x="254" y="118"/>
                </a:lnTo>
                <a:lnTo>
                  <a:pt x="254" y="114"/>
                </a:lnTo>
                <a:lnTo>
                  <a:pt x="252" y="110"/>
                </a:lnTo>
                <a:lnTo>
                  <a:pt x="230" y="88"/>
                </a:lnTo>
                <a:lnTo>
                  <a:pt x="280" y="38"/>
                </a:lnTo>
                <a:close/>
                <a:moveTo>
                  <a:pt x="84" y="234"/>
                </a:moveTo>
                <a:lnTo>
                  <a:pt x="96" y="248"/>
                </a:lnTo>
                <a:lnTo>
                  <a:pt x="96" y="292"/>
                </a:lnTo>
                <a:lnTo>
                  <a:pt x="96" y="292"/>
                </a:lnTo>
                <a:lnTo>
                  <a:pt x="86" y="304"/>
                </a:lnTo>
                <a:lnTo>
                  <a:pt x="80" y="318"/>
                </a:lnTo>
                <a:lnTo>
                  <a:pt x="0" y="318"/>
                </a:lnTo>
                <a:lnTo>
                  <a:pt x="50" y="268"/>
                </a:lnTo>
                <a:lnTo>
                  <a:pt x="72" y="290"/>
                </a:lnTo>
                <a:lnTo>
                  <a:pt x="72" y="290"/>
                </a:lnTo>
                <a:lnTo>
                  <a:pt x="76" y="292"/>
                </a:lnTo>
                <a:lnTo>
                  <a:pt x="80" y="292"/>
                </a:lnTo>
                <a:lnTo>
                  <a:pt x="80" y="292"/>
                </a:lnTo>
                <a:lnTo>
                  <a:pt x="84" y="292"/>
                </a:lnTo>
                <a:lnTo>
                  <a:pt x="86" y="290"/>
                </a:lnTo>
                <a:lnTo>
                  <a:pt x="86" y="290"/>
                </a:lnTo>
                <a:lnTo>
                  <a:pt x="88" y="286"/>
                </a:lnTo>
                <a:lnTo>
                  <a:pt x="90" y="282"/>
                </a:lnTo>
                <a:lnTo>
                  <a:pt x="88" y="278"/>
                </a:lnTo>
                <a:lnTo>
                  <a:pt x="86" y="274"/>
                </a:lnTo>
                <a:lnTo>
                  <a:pt x="64" y="254"/>
                </a:lnTo>
                <a:lnTo>
                  <a:pt x="84" y="234"/>
                </a:lnTo>
                <a:close/>
              </a:path>
            </a:pathLst>
          </a:custGeom>
          <a:solidFill>
            <a:srgbClr val="146F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1" name="Google Shape;453;p25">
            <a:extLst>
              <a:ext uri="{FF2B5EF4-FFF2-40B4-BE49-F238E27FC236}">
                <a16:creationId xmlns:a16="http://schemas.microsoft.com/office/drawing/2014/main" id="{D7ACA122-C276-965A-2941-10340DDC1ABE}"/>
              </a:ext>
            </a:extLst>
          </p:cNvPr>
          <p:cNvSpPr/>
          <p:nvPr/>
        </p:nvSpPr>
        <p:spPr>
          <a:xfrm>
            <a:off x="7038040" y="4480258"/>
            <a:ext cx="210902" cy="145843"/>
          </a:xfrm>
          <a:custGeom>
            <a:avLst/>
            <a:gdLst/>
            <a:ahLst/>
            <a:cxnLst/>
            <a:rect l="l" t="t" r="r" b="b"/>
            <a:pathLst>
              <a:path w="344" h="224" extrusionOk="0">
                <a:moveTo>
                  <a:pt x="308" y="112"/>
                </a:moveTo>
                <a:lnTo>
                  <a:pt x="308" y="112"/>
                </a:lnTo>
                <a:lnTo>
                  <a:pt x="310" y="106"/>
                </a:lnTo>
                <a:lnTo>
                  <a:pt x="312" y="98"/>
                </a:lnTo>
                <a:lnTo>
                  <a:pt x="314" y="92"/>
                </a:lnTo>
                <a:lnTo>
                  <a:pt x="318" y="88"/>
                </a:lnTo>
                <a:lnTo>
                  <a:pt x="324" y="84"/>
                </a:lnTo>
                <a:lnTo>
                  <a:pt x="330" y="80"/>
                </a:lnTo>
                <a:lnTo>
                  <a:pt x="336" y="78"/>
                </a:lnTo>
                <a:lnTo>
                  <a:pt x="344" y="78"/>
                </a:lnTo>
                <a:lnTo>
                  <a:pt x="344" y="10"/>
                </a:lnTo>
                <a:lnTo>
                  <a:pt x="344" y="10"/>
                </a:lnTo>
                <a:lnTo>
                  <a:pt x="342" y="6"/>
                </a:lnTo>
                <a:lnTo>
                  <a:pt x="340" y="2"/>
                </a:lnTo>
                <a:lnTo>
                  <a:pt x="338" y="0"/>
                </a:lnTo>
                <a:lnTo>
                  <a:pt x="334" y="0"/>
                </a:lnTo>
                <a:lnTo>
                  <a:pt x="10" y="0"/>
                </a:lnTo>
                <a:lnTo>
                  <a:pt x="10" y="0"/>
                </a:lnTo>
                <a:lnTo>
                  <a:pt x="6" y="0"/>
                </a:lnTo>
                <a:lnTo>
                  <a:pt x="4" y="2"/>
                </a:lnTo>
                <a:lnTo>
                  <a:pt x="2" y="6"/>
                </a:lnTo>
                <a:lnTo>
                  <a:pt x="0" y="10"/>
                </a:lnTo>
                <a:lnTo>
                  <a:pt x="0" y="78"/>
                </a:lnTo>
                <a:lnTo>
                  <a:pt x="0" y="78"/>
                </a:lnTo>
                <a:lnTo>
                  <a:pt x="8" y="78"/>
                </a:lnTo>
                <a:lnTo>
                  <a:pt x="14" y="80"/>
                </a:lnTo>
                <a:lnTo>
                  <a:pt x="20" y="84"/>
                </a:lnTo>
                <a:lnTo>
                  <a:pt x="26" y="88"/>
                </a:lnTo>
                <a:lnTo>
                  <a:pt x="30" y="92"/>
                </a:lnTo>
                <a:lnTo>
                  <a:pt x="32" y="98"/>
                </a:lnTo>
                <a:lnTo>
                  <a:pt x="34" y="106"/>
                </a:lnTo>
                <a:lnTo>
                  <a:pt x="36" y="112"/>
                </a:lnTo>
                <a:lnTo>
                  <a:pt x="36" y="112"/>
                </a:lnTo>
                <a:lnTo>
                  <a:pt x="34" y="120"/>
                </a:lnTo>
                <a:lnTo>
                  <a:pt x="32" y="126"/>
                </a:lnTo>
                <a:lnTo>
                  <a:pt x="30" y="132"/>
                </a:lnTo>
                <a:lnTo>
                  <a:pt x="26" y="136"/>
                </a:lnTo>
                <a:lnTo>
                  <a:pt x="20" y="140"/>
                </a:lnTo>
                <a:lnTo>
                  <a:pt x="14" y="144"/>
                </a:lnTo>
                <a:lnTo>
                  <a:pt x="8" y="146"/>
                </a:lnTo>
                <a:lnTo>
                  <a:pt x="0" y="146"/>
                </a:lnTo>
                <a:lnTo>
                  <a:pt x="0" y="214"/>
                </a:lnTo>
                <a:lnTo>
                  <a:pt x="0" y="214"/>
                </a:lnTo>
                <a:lnTo>
                  <a:pt x="2" y="218"/>
                </a:lnTo>
                <a:lnTo>
                  <a:pt x="4" y="222"/>
                </a:lnTo>
                <a:lnTo>
                  <a:pt x="6" y="224"/>
                </a:lnTo>
                <a:lnTo>
                  <a:pt x="10" y="224"/>
                </a:lnTo>
                <a:lnTo>
                  <a:pt x="334" y="224"/>
                </a:lnTo>
                <a:lnTo>
                  <a:pt x="334" y="224"/>
                </a:lnTo>
                <a:lnTo>
                  <a:pt x="338" y="224"/>
                </a:lnTo>
                <a:lnTo>
                  <a:pt x="340" y="222"/>
                </a:lnTo>
                <a:lnTo>
                  <a:pt x="342" y="218"/>
                </a:lnTo>
                <a:lnTo>
                  <a:pt x="344" y="214"/>
                </a:lnTo>
                <a:lnTo>
                  <a:pt x="344" y="146"/>
                </a:lnTo>
                <a:lnTo>
                  <a:pt x="344" y="146"/>
                </a:lnTo>
                <a:lnTo>
                  <a:pt x="336" y="146"/>
                </a:lnTo>
                <a:lnTo>
                  <a:pt x="330" y="144"/>
                </a:lnTo>
                <a:lnTo>
                  <a:pt x="324" y="140"/>
                </a:lnTo>
                <a:lnTo>
                  <a:pt x="318" y="136"/>
                </a:lnTo>
                <a:lnTo>
                  <a:pt x="314" y="132"/>
                </a:lnTo>
                <a:lnTo>
                  <a:pt x="312" y="126"/>
                </a:lnTo>
                <a:lnTo>
                  <a:pt x="310" y="120"/>
                </a:lnTo>
                <a:lnTo>
                  <a:pt x="308" y="112"/>
                </a:lnTo>
                <a:lnTo>
                  <a:pt x="308" y="112"/>
                </a:lnTo>
                <a:close/>
                <a:moveTo>
                  <a:pt x="290" y="24"/>
                </a:moveTo>
                <a:lnTo>
                  <a:pt x="318" y="24"/>
                </a:lnTo>
                <a:lnTo>
                  <a:pt x="318" y="52"/>
                </a:lnTo>
                <a:lnTo>
                  <a:pt x="290" y="52"/>
                </a:lnTo>
                <a:lnTo>
                  <a:pt x="290" y="24"/>
                </a:lnTo>
                <a:close/>
                <a:moveTo>
                  <a:pt x="130" y="24"/>
                </a:moveTo>
                <a:lnTo>
                  <a:pt x="160" y="24"/>
                </a:lnTo>
                <a:lnTo>
                  <a:pt x="160" y="52"/>
                </a:lnTo>
                <a:lnTo>
                  <a:pt x="130" y="52"/>
                </a:lnTo>
                <a:lnTo>
                  <a:pt x="130" y="24"/>
                </a:lnTo>
                <a:close/>
                <a:moveTo>
                  <a:pt x="204" y="112"/>
                </a:moveTo>
                <a:lnTo>
                  <a:pt x="154" y="146"/>
                </a:lnTo>
                <a:lnTo>
                  <a:pt x="154" y="78"/>
                </a:lnTo>
                <a:lnTo>
                  <a:pt x="204" y="112"/>
                </a:lnTo>
                <a:close/>
                <a:moveTo>
                  <a:pt x="54" y="204"/>
                </a:moveTo>
                <a:lnTo>
                  <a:pt x="24" y="204"/>
                </a:lnTo>
                <a:lnTo>
                  <a:pt x="24" y="176"/>
                </a:lnTo>
                <a:lnTo>
                  <a:pt x="54" y="176"/>
                </a:lnTo>
                <a:lnTo>
                  <a:pt x="54" y="204"/>
                </a:lnTo>
                <a:close/>
                <a:moveTo>
                  <a:pt x="54" y="52"/>
                </a:moveTo>
                <a:lnTo>
                  <a:pt x="24" y="52"/>
                </a:lnTo>
                <a:lnTo>
                  <a:pt x="24" y="24"/>
                </a:lnTo>
                <a:lnTo>
                  <a:pt x="54" y="24"/>
                </a:lnTo>
                <a:lnTo>
                  <a:pt x="54" y="52"/>
                </a:lnTo>
                <a:close/>
                <a:moveTo>
                  <a:pt x="106" y="204"/>
                </a:moveTo>
                <a:lnTo>
                  <a:pt x="78" y="204"/>
                </a:lnTo>
                <a:lnTo>
                  <a:pt x="78" y="176"/>
                </a:lnTo>
                <a:lnTo>
                  <a:pt x="106" y="176"/>
                </a:lnTo>
                <a:lnTo>
                  <a:pt x="106" y="204"/>
                </a:lnTo>
                <a:close/>
                <a:moveTo>
                  <a:pt x="106" y="52"/>
                </a:moveTo>
                <a:lnTo>
                  <a:pt x="78" y="52"/>
                </a:lnTo>
                <a:lnTo>
                  <a:pt x="78" y="24"/>
                </a:lnTo>
                <a:lnTo>
                  <a:pt x="106" y="24"/>
                </a:lnTo>
                <a:lnTo>
                  <a:pt x="106" y="52"/>
                </a:lnTo>
                <a:close/>
                <a:moveTo>
                  <a:pt x="160" y="204"/>
                </a:moveTo>
                <a:lnTo>
                  <a:pt x="130" y="204"/>
                </a:lnTo>
                <a:lnTo>
                  <a:pt x="130" y="176"/>
                </a:lnTo>
                <a:lnTo>
                  <a:pt x="160" y="176"/>
                </a:lnTo>
                <a:lnTo>
                  <a:pt x="160" y="204"/>
                </a:lnTo>
                <a:close/>
                <a:moveTo>
                  <a:pt x="212" y="204"/>
                </a:moveTo>
                <a:lnTo>
                  <a:pt x="184" y="204"/>
                </a:lnTo>
                <a:lnTo>
                  <a:pt x="184" y="176"/>
                </a:lnTo>
                <a:lnTo>
                  <a:pt x="212" y="176"/>
                </a:lnTo>
                <a:lnTo>
                  <a:pt x="212" y="204"/>
                </a:lnTo>
                <a:close/>
                <a:moveTo>
                  <a:pt x="212" y="52"/>
                </a:moveTo>
                <a:lnTo>
                  <a:pt x="184" y="52"/>
                </a:lnTo>
                <a:lnTo>
                  <a:pt x="184" y="24"/>
                </a:lnTo>
                <a:lnTo>
                  <a:pt x="212" y="24"/>
                </a:lnTo>
                <a:lnTo>
                  <a:pt x="212" y="52"/>
                </a:lnTo>
                <a:close/>
                <a:moveTo>
                  <a:pt x="266" y="204"/>
                </a:moveTo>
                <a:lnTo>
                  <a:pt x="236" y="204"/>
                </a:lnTo>
                <a:lnTo>
                  <a:pt x="236" y="176"/>
                </a:lnTo>
                <a:lnTo>
                  <a:pt x="266" y="176"/>
                </a:lnTo>
                <a:lnTo>
                  <a:pt x="266" y="204"/>
                </a:lnTo>
                <a:close/>
                <a:moveTo>
                  <a:pt x="266" y="52"/>
                </a:moveTo>
                <a:lnTo>
                  <a:pt x="236" y="52"/>
                </a:lnTo>
                <a:lnTo>
                  <a:pt x="236" y="24"/>
                </a:lnTo>
                <a:lnTo>
                  <a:pt x="266" y="24"/>
                </a:lnTo>
                <a:lnTo>
                  <a:pt x="266" y="52"/>
                </a:lnTo>
                <a:close/>
                <a:moveTo>
                  <a:pt x="318" y="204"/>
                </a:moveTo>
                <a:lnTo>
                  <a:pt x="290" y="204"/>
                </a:lnTo>
                <a:lnTo>
                  <a:pt x="290" y="176"/>
                </a:lnTo>
                <a:lnTo>
                  <a:pt x="318" y="176"/>
                </a:lnTo>
                <a:lnTo>
                  <a:pt x="318" y="204"/>
                </a:lnTo>
                <a:close/>
              </a:path>
            </a:pathLst>
          </a:custGeom>
          <a:solidFill>
            <a:srgbClr val="146F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2" name="Google Shape;451;p25">
            <a:extLst>
              <a:ext uri="{FF2B5EF4-FFF2-40B4-BE49-F238E27FC236}">
                <a16:creationId xmlns:a16="http://schemas.microsoft.com/office/drawing/2014/main" id="{7C59724C-74F0-1DDD-12EF-B1FB83B4877C}"/>
              </a:ext>
            </a:extLst>
          </p:cNvPr>
          <p:cNvSpPr/>
          <p:nvPr/>
        </p:nvSpPr>
        <p:spPr>
          <a:xfrm>
            <a:off x="7028788" y="5068440"/>
            <a:ext cx="179965" cy="244682"/>
          </a:xfrm>
          <a:custGeom>
            <a:avLst/>
            <a:gdLst/>
            <a:ahLst/>
            <a:cxnLst/>
            <a:rect l="l" t="t" r="r" b="b"/>
            <a:pathLst>
              <a:path w="314" h="402" extrusionOk="0">
                <a:moveTo>
                  <a:pt x="116" y="262"/>
                </a:moveTo>
                <a:lnTo>
                  <a:pt x="116" y="262"/>
                </a:lnTo>
                <a:lnTo>
                  <a:pt x="108" y="262"/>
                </a:lnTo>
                <a:lnTo>
                  <a:pt x="102" y="256"/>
                </a:lnTo>
                <a:lnTo>
                  <a:pt x="98" y="250"/>
                </a:lnTo>
                <a:lnTo>
                  <a:pt x="96" y="242"/>
                </a:lnTo>
                <a:lnTo>
                  <a:pt x="96" y="242"/>
                </a:lnTo>
                <a:lnTo>
                  <a:pt x="98" y="234"/>
                </a:lnTo>
                <a:lnTo>
                  <a:pt x="102" y="228"/>
                </a:lnTo>
                <a:lnTo>
                  <a:pt x="108" y="222"/>
                </a:lnTo>
                <a:lnTo>
                  <a:pt x="116" y="222"/>
                </a:lnTo>
                <a:lnTo>
                  <a:pt x="160" y="222"/>
                </a:lnTo>
                <a:lnTo>
                  <a:pt x="160" y="262"/>
                </a:lnTo>
                <a:lnTo>
                  <a:pt x="116" y="262"/>
                </a:lnTo>
                <a:close/>
                <a:moveTo>
                  <a:pt x="130" y="276"/>
                </a:moveTo>
                <a:lnTo>
                  <a:pt x="130" y="276"/>
                </a:lnTo>
                <a:lnTo>
                  <a:pt x="122" y="278"/>
                </a:lnTo>
                <a:lnTo>
                  <a:pt x="116" y="282"/>
                </a:lnTo>
                <a:lnTo>
                  <a:pt x="112" y="290"/>
                </a:lnTo>
                <a:lnTo>
                  <a:pt x="110" y="298"/>
                </a:lnTo>
                <a:lnTo>
                  <a:pt x="110" y="298"/>
                </a:lnTo>
                <a:lnTo>
                  <a:pt x="112" y="306"/>
                </a:lnTo>
                <a:lnTo>
                  <a:pt x="116" y="312"/>
                </a:lnTo>
                <a:lnTo>
                  <a:pt x="122" y="316"/>
                </a:lnTo>
                <a:lnTo>
                  <a:pt x="130" y="318"/>
                </a:lnTo>
                <a:lnTo>
                  <a:pt x="146" y="318"/>
                </a:lnTo>
                <a:lnTo>
                  <a:pt x="146" y="318"/>
                </a:lnTo>
                <a:lnTo>
                  <a:pt x="150" y="308"/>
                </a:lnTo>
                <a:lnTo>
                  <a:pt x="154" y="296"/>
                </a:lnTo>
                <a:lnTo>
                  <a:pt x="160" y="286"/>
                </a:lnTo>
                <a:lnTo>
                  <a:pt x="166" y="276"/>
                </a:lnTo>
                <a:lnTo>
                  <a:pt x="130" y="276"/>
                </a:lnTo>
                <a:close/>
                <a:moveTo>
                  <a:pt x="300" y="134"/>
                </a:moveTo>
                <a:lnTo>
                  <a:pt x="292" y="158"/>
                </a:lnTo>
                <a:lnTo>
                  <a:pt x="292" y="158"/>
                </a:lnTo>
                <a:lnTo>
                  <a:pt x="296" y="162"/>
                </a:lnTo>
                <a:lnTo>
                  <a:pt x="300" y="168"/>
                </a:lnTo>
                <a:lnTo>
                  <a:pt x="302" y="174"/>
                </a:lnTo>
                <a:lnTo>
                  <a:pt x="302" y="180"/>
                </a:lnTo>
                <a:lnTo>
                  <a:pt x="302" y="382"/>
                </a:lnTo>
                <a:lnTo>
                  <a:pt x="302" y="402"/>
                </a:lnTo>
                <a:lnTo>
                  <a:pt x="246" y="402"/>
                </a:lnTo>
                <a:lnTo>
                  <a:pt x="232" y="402"/>
                </a:lnTo>
                <a:lnTo>
                  <a:pt x="232" y="402"/>
                </a:lnTo>
                <a:lnTo>
                  <a:pt x="218" y="400"/>
                </a:lnTo>
                <a:lnTo>
                  <a:pt x="206" y="396"/>
                </a:lnTo>
                <a:lnTo>
                  <a:pt x="194" y="390"/>
                </a:lnTo>
                <a:lnTo>
                  <a:pt x="184" y="382"/>
                </a:lnTo>
                <a:lnTo>
                  <a:pt x="174" y="372"/>
                </a:lnTo>
                <a:lnTo>
                  <a:pt x="168" y="360"/>
                </a:lnTo>
                <a:lnTo>
                  <a:pt x="164" y="346"/>
                </a:lnTo>
                <a:lnTo>
                  <a:pt x="164" y="332"/>
                </a:lnTo>
                <a:lnTo>
                  <a:pt x="164" y="332"/>
                </a:lnTo>
                <a:lnTo>
                  <a:pt x="164" y="320"/>
                </a:lnTo>
                <a:lnTo>
                  <a:pt x="166" y="310"/>
                </a:lnTo>
                <a:lnTo>
                  <a:pt x="172" y="300"/>
                </a:lnTo>
                <a:lnTo>
                  <a:pt x="178" y="290"/>
                </a:lnTo>
                <a:lnTo>
                  <a:pt x="176" y="290"/>
                </a:lnTo>
                <a:lnTo>
                  <a:pt x="176" y="216"/>
                </a:lnTo>
                <a:lnTo>
                  <a:pt x="6" y="154"/>
                </a:lnTo>
                <a:lnTo>
                  <a:pt x="6" y="154"/>
                </a:lnTo>
                <a:lnTo>
                  <a:pt x="4" y="152"/>
                </a:lnTo>
                <a:lnTo>
                  <a:pt x="2" y="150"/>
                </a:lnTo>
                <a:lnTo>
                  <a:pt x="2" y="150"/>
                </a:lnTo>
                <a:lnTo>
                  <a:pt x="0" y="146"/>
                </a:lnTo>
                <a:lnTo>
                  <a:pt x="0" y="142"/>
                </a:lnTo>
                <a:lnTo>
                  <a:pt x="38" y="38"/>
                </a:lnTo>
                <a:lnTo>
                  <a:pt x="38" y="38"/>
                </a:lnTo>
                <a:lnTo>
                  <a:pt x="38" y="38"/>
                </a:lnTo>
                <a:lnTo>
                  <a:pt x="38" y="38"/>
                </a:lnTo>
                <a:lnTo>
                  <a:pt x="38" y="38"/>
                </a:lnTo>
                <a:lnTo>
                  <a:pt x="50" y="6"/>
                </a:lnTo>
                <a:lnTo>
                  <a:pt x="50" y="6"/>
                </a:lnTo>
                <a:lnTo>
                  <a:pt x="52" y="2"/>
                </a:lnTo>
                <a:lnTo>
                  <a:pt x="56" y="0"/>
                </a:lnTo>
                <a:lnTo>
                  <a:pt x="58" y="0"/>
                </a:lnTo>
                <a:lnTo>
                  <a:pt x="62" y="0"/>
                </a:lnTo>
                <a:lnTo>
                  <a:pt x="306" y="88"/>
                </a:lnTo>
                <a:lnTo>
                  <a:pt x="306" y="88"/>
                </a:lnTo>
                <a:lnTo>
                  <a:pt x="310" y="90"/>
                </a:lnTo>
                <a:lnTo>
                  <a:pt x="312" y="94"/>
                </a:lnTo>
                <a:lnTo>
                  <a:pt x="312" y="94"/>
                </a:lnTo>
                <a:lnTo>
                  <a:pt x="314" y="98"/>
                </a:lnTo>
                <a:lnTo>
                  <a:pt x="312" y="102"/>
                </a:lnTo>
                <a:lnTo>
                  <a:pt x="300" y="134"/>
                </a:lnTo>
                <a:lnTo>
                  <a:pt x="300" y="134"/>
                </a:lnTo>
                <a:lnTo>
                  <a:pt x="300" y="134"/>
                </a:lnTo>
                <a:lnTo>
                  <a:pt x="300" y="134"/>
                </a:lnTo>
                <a:lnTo>
                  <a:pt x="300" y="134"/>
                </a:lnTo>
                <a:lnTo>
                  <a:pt x="300" y="134"/>
                </a:lnTo>
                <a:close/>
                <a:moveTo>
                  <a:pt x="60" y="36"/>
                </a:moveTo>
                <a:lnTo>
                  <a:pt x="286" y="118"/>
                </a:lnTo>
                <a:lnTo>
                  <a:pt x="290" y="104"/>
                </a:lnTo>
                <a:lnTo>
                  <a:pt x="66" y="22"/>
                </a:lnTo>
                <a:lnTo>
                  <a:pt x="60" y="36"/>
                </a:lnTo>
                <a:close/>
                <a:moveTo>
                  <a:pt x="232" y="208"/>
                </a:moveTo>
                <a:lnTo>
                  <a:pt x="232" y="216"/>
                </a:lnTo>
                <a:lnTo>
                  <a:pt x="246" y="220"/>
                </a:lnTo>
                <a:lnTo>
                  <a:pt x="246" y="220"/>
                </a:lnTo>
                <a:lnTo>
                  <a:pt x="248" y="220"/>
                </a:lnTo>
                <a:lnTo>
                  <a:pt x="278" y="136"/>
                </a:lnTo>
                <a:lnTo>
                  <a:pt x="54" y="54"/>
                </a:lnTo>
                <a:lnTo>
                  <a:pt x="24" y="138"/>
                </a:lnTo>
                <a:lnTo>
                  <a:pt x="180" y="196"/>
                </a:lnTo>
                <a:lnTo>
                  <a:pt x="180" y="196"/>
                </a:lnTo>
                <a:lnTo>
                  <a:pt x="184" y="190"/>
                </a:lnTo>
                <a:lnTo>
                  <a:pt x="190" y="184"/>
                </a:lnTo>
                <a:lnTo>
                  <a:pt x="196" y="180"/>
                </a:lnTo>
                <a:lnTo>
                  <a:pt x="204" y="180"/>
                </a:lnTo>
                <a:lnTo>
                  <a:pt x="204" y="180"/>
                </a:lnTo>
                <a:lnTo>
                  <a:pt x="216" y="182"/>
                </a:lnTo>
                <a:lnTo>
                  <a:pt x="224" y="188"/>
                </a:lnTo>
                <a:lnTo>
                  <a:pt x="230" y="196"/>
                </a:lnTo>
                <a:lnTo>
                  <a:pt x="232" y="208"/>
                </a:lnTo>
                <a:lnTo>
                  <a:pt x="232" y="208"/>
                </a:lnTo>
                <a:close/>
                <a:moveTo>
                  <a:pt x="246" y="264"/>
                </a:moveTo>
                <a:lnTo>
                  <a:pt x="246" y="242"/>
                </a:lnTo>
                <a:lnTo>
                  <a:pt x="232" y="236"/>
                </a:lnTo>
                <a:lnTo>
                  <a:pt x="232" y="262"/>
                </a:lnTo>
                <a:lnTo>
                  <a:pt x="232" y="262"/>
                </a:lnTo>
                <a:lnTo>
                  <a:pt x="246" y="264"/>
                </a:lnTo>
                <a:lnTo>
                  <a:pt x="246" y="264"/>
                </a:lnTo>
                <a:close/>
                <a:moveTo>
                  <a:pt x="254" y="164"/>
                </a:moveTo>
                <a:lnTo>
                  <a:pt x="254" y="164"/>
                </a:lnTo>
                <a:lnTo>
                  <a:pt x="258" y="158"/>
                </a:lnTo>
                <a:lnTo>
                  <a:pt x="260" y="152"/>
                </a:lnTo>
                <a:lnTo>
                  <a:pt x="260" y="152"/>
                </a:lnTo>
                <a:lnTo>
                  <a:pt x="258" y="146"/>
                </a:lnTo>
                <a:lnTo>
                  <a:pt x="254" y="140"/>
                </a:lnTo>
                <a:lnTo>
                  <a:pt x="254" y="140"/>
                </a:lnTo>
                <a:lnTo>
                  <a:pt x="250" y="138"/>
                </a:lnTo>
                <a:lnTo>
                  <a:pt x="244" y="136"/>
                </a:lnTo>
                <a:lnTo>
                  <a:pt x="238" y="138"/>
                </a:lnTo>
                <a:lnTo>
                  <a:pt x="232" y="140"/>
                </a:lnTo>
                <a:lnTo>
                  <a:pt x="232" y="140"/>
                </a:lnTo>
                <a:lnTo>
                  <a:pt x="228" y="146"/>
                </a:lnTo>
                <a:lnTo>
                  <a:pt x="228" y="152"/>
                </a:lnTo>
                <a:lnTo>
                  <a:pt x="228" y="152"/>
                </a:lnTo>
                <a:lnTo>
                  <a:pt x="228" y="158"/>
                </a:lnTo>
                <a:lnTo>
                  <a:pt x="232" y="164"/>
                </a:lnTo>
                <a:lnTo>
                  <a:pt x="232" y="164"/>
                </a:lnTo>
                <a:lnTo>
                  <a:pt x="238" y="166"/>
                </a:lnTo>
                <a:lnTo>
                  <a:pt x="244" y="168"/>
                </a:lnTo>
                <a:lnTo>
                  <a:pt x="244" y="168"/>
                </a:lnTo>
                <a:lnTo>
                  <a:pt x="250" y="166"/>
                </a:lnTo>
                <a:lnTo>
                  <a:pt x="254" y="164"/>
                </a:lnTo>
                <a:lnTo>
                  <a:pt x="254" y="164"/>
                </a:lnTo>
                <a:close/>
                <a:moveTo>
                  <a:pt x="58" y="84"/>
                </a:moveTo>
                <a:lnTo>
                  <a:pt x="94" y="98"/>
                </a:lnTo>
                <a:lnTo>
                  <a:pt x="98" y="84"/>
                </a:lnTo>
                <a:lnTo>
                  <a:pt x="62" y="72"/>
                </a:lnTo>
                <a:lnTo>
                  <a:pt x="58" y="84"/>
                </a:lnTo>
                <a:close/>
                <a:moveTo>
                  <a:pt x="108" y="102"/>
                </a:moveTo>
                <a:lnTo>
                  <a:pt x="158" y="120"/>
                </a:lnTo>
                <a:lnTo>
                  <a:pt x="162" y="108"/>
                </a:lnTo>
                <a:lnTo>
                  <a:pt x="112" y="90"/>
                </a:lnTo>
                <a:lnTo>
                  <a:pt x="108" y="102"/>
                </a:lnTo>
                <a:close/>
              </a:path>
            </a:pathLst>
          </a:custGeom>
          <a:solidFill>
            <a:srgbClr val="146F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3" name="Google Shape;457;p25">
            <a:extLst>
              <a:ext uri="{FF2B5EF4-FFF2-40B4-BE49-F238E27FC236}">
                <a16:creationId xmlns:a16="http://schemas.microsoft.com/office/drawing/2014/main" id="{BA008A1E-EFD9-7D66-C48E-6A8C2EF29B96}"/>
              </a:ext>
            </a:extLst>
          </p:cNvPr>
          <p:cNvSpPr/>
          <p:nvPr/>
        </p:nvSpPr>
        <p:spPr>
          <a:xfrm>
            <a:off x="7028788" y="5736656"/>
            <a:ext cx="230108" cy="211047"/>
          </a:xfrm>
          <a:custGeom>
            <a:avLst/>
            <a:gdLst/>
            <a:ahLst/>
            <a:cxnLst/>
            <a:rect l="l" t="t" r="r" b="b"/>
            <a:pathLst>
              <a:path w="396" h="342" extrusionOk="0">
                <a:moveTo>
                  <a:pt x="300" y="56"/>
                </a:moveTo>
                <a:lnTo>
                  <a:pt x="300" y="56"/>
                </a:lnTo>
                <a:lnTo>
                  <a:pt x="298" y="64"/>
                </a:lnTo>
                <a:lnTo>
                  <a:pt x="296" y="72"/>
                </a:lnTo>
                <a:lnTo>
                  <a:pt x="294" y="80"/>
                </a:lnTo>
                <a:lnTo>
                  <a:pt x="288" y="88"/>
                </a:lnTo>
                <a:lnTo>
                  <a:pt x="288" y="88"/>
                </a:lnTo>
                <a:lnTo>
                  <a:pt x="288" y="90"/>
                </a:lnTo>
                <a:lnTo>
                  <a:pt x="206" y="196"/>
                </a:lnTo>
                <a:lnTo>
                  <a:pt x="206" y="196"/>
                </a:lnTo>
                <a:lnTo>
                  <a:pt x="202" y="198"/>
                </a:lnTo>
                <a:lnTo>
                  <a:pt x="198" y="200"/>
                </a:lnTo>
                <a:lnTo>
                  <a:pt x="198" y="200"/>
                </a:lnTo>
                <a:lnTo>
                  <a:pt x="194" y="198"/>
                </a:lnTo>
                <a:lnTo>
                  <a:pt x="190" y="196"/>
                </a:lnTo>
                <a:lnTo>
                  <a:pt x="108" y="90"/>
                </a:lnTo>
                <a:lnTo>
                  <a:pt x="108" y="90"/>
                </a:lnTo>
                <a:lnTo>
                  <a:pt x="108" y="88"/>
                </a:lnTo>
                <a:lnTo>
                  <a:pt x="108" y="88"/>
                </a:lnTo>
                <a:lnTo>
                  <a:pt x="102" y="80"/>
                </a:lnTo>
                <a:lnTo>
                  <a:pt x="100" y="72"/>
                </a:lnTo>
                <a:lnTo>
                  <a:pt x="98" y="64"/>
                </a:lnTo>
                <a:lnTo>
                  <a:pt x="96" y="56"/>
                </a:lnTo>
                <a:lnTo>
                  <a:pt x="96" y="56"/>
                </a:lnTo>
                <a:lnTo>
                  <a:pt x="98" y="44"/>
                </a:lnTo>
                <a:lnTo>
                  <a:pt x="102" y="34"/>
                </a:lnTo>
                <a:lnTo>
                  <a:pt x="106" y="24"/>
                </a:lnTo>
                <a:lnTo>
                  <a:pt x="114" y="16"/>
                </a:lnTo>
                <a:lnTo>
                  <a:pt x="122" y="10"/>
                </a:lnTo>
                <a:lnTo>
                  <a:pt x="130" y="4"/>
                </a:lnTo>
                <a:lnTo>
                  <a:pt x="142" y="2"/>
                </a:lnTo>
                <a:lnTo>
                  <a:pt x="152" y="0"/>
                </a:lnTo>
                <a:lnTo>
                  <a:pt x="152" y="0"/>
                </a:lnTo>
                <a:lnTo>
                  <a:pt x="166" y="2"/>
                </a:lnTo>
                <a:lnTo>
                  <a:pt x="178" y="6"/>
                </a:lnTo>
                <a:lnTo>
                  <a:pt x="190" y="14"/>
                </a:lnTo>
                <a:lnTo>
                  <a:pt x="198" y="24"/>
                </a:lnTo>
                <a:lnTo>
                  <a:pt x="198" y="24"/>
                </a:lnTo>
                <a:lnTo>
                  <a:pt x="206" y="14"/>
                </a:lnTo>
                <a:lnTo>
                  <a:pt x="218" y="6"/>
                </a:lnTo>
                <a:lnTo>
                  <a:pt x="230" y="2"/>
                </a:lnTo>
                <a:lnTo>
                  <a:pt x="244" y="0"/>
                </a:lnTo>
                <a:lnTo>
                  <a:pt x="244" y="0"/>
                </a:lnTo>
                <a:lnTo>
                  <a:pt x="254" y="2"/>
                </a:lnTo>
                <a:lnTo>
                  <a:pt x="266" y="4"/>
                </a:lnTo>
                <a:lnTo>
                  <a:pt x="274" y="10"/>
                </a:lnTo>
                <a:lnTo>
                  <a:pt x="282" y="16"/>
                </a:lnTo>
                <a:lnTo>
                  <a:pt x="290" y="24"/>
                </a:lnTo>
                <a:lnTo>
                  <a:pt x="294" y="34"/>
                </a:lnTo>
                <a:lnTo>
                  <a:pt x="298" y="44"/>
                </a:lnTo>
                <a:lnTo>
                  <a:pt x="300" y="56"/>
                </a:lnTo>
                <a:lnTo>
                  <a:pt x="300" y="56"/>
                </a:lnTo>
                <a:close/>
                <a:moveTo>
                  <a:pt x="346" y="118"/>
                </a:moveTo>
                <a:lnTo>
                  <a:pt x="346" y="118"/>
                </a:lnTo>
                <a:lnTo>
                  <a:pt x="348" y="106"/>
                </a:lnTo>
                <a:lnTo>
                  <a:pt x="352" y="98"/>
                </a:lnTo>
                <a:lnTo>
                  <a:pt x="360" y="90"/>
                </a:lnTo>
                <a:lnTo>
                  <a:pt x="370" y="88"/>
                </a:lnTo>
                <a:lnTo>
                  <a:pt x="370" y="88"/>
                </a:lnTo>
                <a:lnTo>
                  <a:pt x="368" y="82"/>
                </a:lnTo>
                <a:lnTo>
                  <a:pt x="364" y="78"/>
                </a:lnTo>
                <a:lnTo>
                  <a:pt x="358" y="74"/>
                </a:lnTo>
                <a:lnTo>
                  <a:pt x="352" y="74"/>
                </a:lnTo>
                <a:lnTo>
                  <a:pt x="352" y="74"/>
                </a:lnTo>
                <a:lnTo>
                  <a:pt x="344" y="76"/>
                </a:lnTo>
                <a:lnTo>
                  <a:pt x="336" y="80"/>
                </a:lnTo>
                <a:lnTo>
                  <a:pt x="332" y="86"/>
                </a:lnTo>
                <a:lnTo>
                  <a:pt x="330" y="94"/>
                </a:lnTo>
                <a:lnTo>
                  <a:pt x="330" y="152"/>
                </a:lnTo>
                <a:lnTo>
                  <a:pt x="330" y="152"/>
                </a:lnTo>
                <a:lnTo>
                  <a:pt x="338" y="152"/>
                </a:lnTo>
                <a:lnTo>
                  <a:pt x="346" y="154"/>
                </a:lnTo>
                <a:lnTo>
                  <a:pt x="346" y="118"/>
                </a:lnTo>
                <a:close/>
                <a:moveTo>
                  <a:pt x="376" y="96"/>
                </a:moveTo>
                <a:lnTo>
                  <a:pt x="376" y="96"/>
                </a:lnTo>
                <a:lnTo>
                  <a:pt x="368" y="98"/>
                </a:lnTo>
                <a:lnTo>
                  <a:pt x="362" y="102"/>
                </a:lnTo>
                <a:lnTo>
                  <a:pt x="356" y="110"/>
                </a:lnTo>
                <a:lnTo>
                  <a:pt x="356" y="118"/>
                </a:lnTo>
                <a:lnTo>
                  <a:pt x="356" y="160"/>
                </a:lnTo>
                <a:lnTo>
                  <a:pt x="356" y="160"/>
                </a:lnTo>
                <a:lnTo>
                  <a:pt x="356" y="160"/>
                </a:lnTo>
                <a:lnTo>
                  <a:pt x="356" y="160"/>
                </a:lnTo>
                <a:lnTo>
                  <a:pt x="360" y="166"/>
                </a:lnTo>
                <a:lnTo>
                  <a:pt x="362" y="172"/>
                </a:lnTo>
                <a:lnTo>
                  <a:pt x="364" y="178"/>
                </a:lnTo>
                <a:lnTo>
                  <a:pt x="364" y="184"/>
                </a:lnTo>
                <a:lnTo>
                  <a:pt x="364" y="184"/>
                </a:lnTo>
                <a:lnTo>
                  <a:pt x="364" y="190"/>
                </a:lnTo>
                <a:lnTo>
                  <a:pt x="362" y="196"/>
                </a:lnTo>
                <a:lnTo>
                  <a:pt x="360" y="202"/>
                </a:lnTo>
                <a:lnTo>
                  <a:pt x="356" y="206"/>
                </a:lnTo>
                <a:lnTo>
                  <a:pt x="316" y="246"/>
                </a:lnTo>
                <a:lnTo>
                  <a:pt x="316" y="246"/>
                </a:lnTo>
                <a:lnTo>
                  <a:pt x="310" y="234"/>
                </a:lnTo>
                <a:lnTo>
                  <a:pt x="348" y="198"/>
                </a:lnTo>
                <a:lnTo>
                  <a:pt x="348" y="198"/>
                </a:lnTo>
                <a:lnTo>
                  <a:pt x="352" y="192"/>
                </a:lnTo>
                <a:lnTo>
                  <a:pt x="352" y="184"/>
                </a:lnTo>
                <a:lnTo>
                  <a:pt x="352" y="176"/>
                </a:lnTo>
                <a:lnTo>
                  <a:pt x="348" y="170"/>
                </a:lnTo>
                <a:lnTo>
                  <a:pt x="348" y="170"/>
                </a:lnTo>
                <a:lnTo>
                  <a:pt x="340" y="166"/>
                </a:lnTo>
                <a:lnTo>
                  <a:pt x="332" y="164"/>
                </a:lnTo>
                <a:lnTo>
                  <a:pt x="326" y="166"/>
                </a:lnTo>
                <a:lnTo>
                  <a:pt x="318" y="170"/>
                </a:lnTo>
                <a:lnTo>
                  <a:pt x="278" y="210"/>
                </a:lnTo>
                <a:lnTo>
                  <a:pt x="278" y="210"/>
                </a:lnTo>
                <a:lnTo>
                  <a:pt x="264" y="208"/>
                </a:lnTo>
                <a:lnTo>
                  <a:pt x="248" y="208"/>
                </a:lnTo>
                <a:lnTo>
                  <a:pt x="234" y="214"/>
                </a:lnTo>
                <a:lnTo>
                  <a:pt x="222" y="224"/>
                </a:lnTo>
                <a:lnTo>
                  <a:pt x="222" y="224"/>
                </a:lnTo>
                <a:lnTo>
                  <a:pt x="214" y="232"/>
                </a:lnTo>
                <a:lnTo>
                  <a:pt x="210" y="242"/>
                </a:lnTo>
                <a:lnTo>
                  <a:pt x="206" y="252"/>
                </a:lnTo>
                <a:lnTo>
                  <a:pt x="206" y="264"/>
                </a:lnTo>
                <a:lnTo>
                  <a:pt x="206" y="274"/>
                </a:lnTo>
                <a:lnTo>
                  <a:pt x="210" y="284"/>
                </a:lnTo>
                <a:lnTo>
                  <a:pt x="214" y="294"/>
                </a:lnTo>
                <a:lnTo>
                  <a:pt x="222" y="304"/>
                </a:lnTo>
                <a:lnTo>
                  <a:pt x="222" y="304"/>
                </a:lnTo>
                <a:lnTo>
                  <a:pt x="262" y="342"/>
                </a:lnTo>
                <a:lnTo>
                  <a:pt x="272" y="332"/>
                </a:lnTo>
                <a:lnTo>
                  <a:pt x="272" y="332"/>
                </a:lnTo>
                <a:lnTo>
                  <a:pt x="298" y="306"/>
                </a:lnTo>
                <a:lnTo>
                  <a:pt x="298" y="306"/>
                </a:lnTo>
                <a:lnTo>
                  <a:pt x="302" y="304"/>
                </a:lnTo>
                <a:lnTo>
                  <a:pt x="302" y="304"/>
                </a:lnTo>
                <a:lnTo>
                  <a:pt x="304" y="300"/>
                </a:lnTo>
                <a:lnTo>
                  <a:pt x="390" y="214"/>
                </a:lnTo>
                <a:lnTo>
                  <a:pt x="390" y="214"/>
                </a:lnTo>
                <a:lnTo>
                  <a:pt x="394" y="208"/>
                </a:lnTo>
                <a:lnTo>
                  <a:pt x="396" y="200"/>
                </a:lnTo>
                <a:lnTo>
                  <a:pt x="396" y="118"/>
                </a:lnTo>
                <a:lnTo>
                  <a:pt x="396" y="118"/>
                </a:lnTo>
                <a:lnTo>
                  <a:pt x="394" y="110"/>
                </a:lnTo>
                <a:lnTo>
                  <a:pt x="390" y="102"/>
                </a:lnTo>
                <a:lnTo>
                  <a:pt x="384" y="98"/>
                </a:lnTo>
                <a:lnTo>
                  <a:pt x="376" y="96"/>
                </a:lnTo>
                <a:lnTo>
                  <a:pt x="376" y="96"/>
                </a:lnTo>
                <a:close/>
                <a:moveTo>
                  <a:pt x="320" y="154"/>
                </a:moveTo>
                <a:lnTo>
                  <a:pt x="320" y="98"/>
                </a:lnTo>
                <a:lnTo>
                  <a:pt x="320" y="98"/>
                </a:lnTo>
                <a:lnTo>
                  <a:pt x="316" y="102"/>
                </a:lnTo>
                <a:lnTo>
                  <a:pt x="312" y="106"/>
                </a:lnTo>
                <a:lnTo>
                  <a:pt x="310" y="112"/>
                </a:lnTo>
                <a:lnTo>
                  <a:pt x="308" y="118"/>
                </a:lnTo>
                <a:lnTo>
                  <a:pt x="308" y="162"/>
                </a:lnTo>
                <a:lnTo>
                  <a:pt x="310" y="160"/>
                </a:lnTo>
                <a:lnTo>
                  <a:pt x="310" y="160"/>
                </a:lnTo>
                <a:lnTo>
                  <a:pt x="316" y="156"/>
                </a:lnTo>
                <a:lnTo>
                  <a:pt x="320" y="154"/>
                </a:lnTo>
                <a:lnTo>
                  <a:pt x="320" y="154"/>
                </a:lnTo>
                <a:close/>
                <a:moveTo>
                  <a:pt x="50" y="154"/>
                </a:moveTo>
                <a:lnTo>
                  <a:pt x="50" y="154"/>
                </a:lnTo>
                <a:lnTo>
                  <a:pt x="58" y="152"/>
                </a:lnTo>
                <a:lnTo>
                  <a:pt x="66" y="152"/>
                </a:lnTo>
                <a:lnTo>
                  <a:pt x="66" y="94"/>
                </a:lnTo>
                <a:lnTo>
                  <a:pt x="66" y="94"/>
                </a:lnTo>
                <a:lnTo>
                  <a:pt x="64" y="86"/>
                </a:lnTo>
                <a:lnTo>
                  <a:pt x="60" y="80"/>
                </a:lnTo>
                <a:lnTo>
                  <a:pt x="52" y="76"/>
                </a:lnTo>
                <a:lnTo>
                  <a:pt x="44" y="74"/>
                </a:lnTo>
                <a:lnTo>
                  <a:pt x="44" y="74"/>
                </a:lnTo>
                <a:lnTo>
                  <a:pt x="38" y="74"/>
                </a:lnTo>
                <a:lnTo>
                  <a:pt x="32" y="78"/>
                </a:lnTo>
                <a:lnTo>
                  <a:pt x="28" y="82"/>
                </a:lnTo>
                <a:lnTo>
                  <a:pt x="26" y="88"/>
                </a:lnTo>
                <a:lnTo>
                  <a:pt x="26" y="88"/>
                </a:lnTo>
                <a:lnTo>
                  <a:pt x="36" y="90"/>
                </a:lnTo>
                <a:lnTo>
                  <a:pt x="44" y="98"/>
                </a:lnTo>
                <a:lnTo>
                  <a:pt x="48" y="106"/>
                </a:lnTo>
                <a:lnTo>
                  <a:pt x="50" y="118"/>
                </a:lnTo>
                <a:lnTo>
                  <a:pt x="50" y="154"/>
                </a:lnTo>
                <a:close/>
                <a:moveTo>
                  <a:pt x="0" y="118"/>
                </a:moveTo>
                <a:lnTo>
                  <a:pt x="0" y="200"/>
                </a:lnTo>
                <a:lnTo>
                  <a:pt x="0" y="200"/>
                </a:lnTo>
                <a:lnTo>
                  <a:pt x="2" y="208"/>
                </a:lnTo>
                <a:lnTo>
                  <a:pt x="6" y="214"/>
                </a:lnTo>
                <a:lnTo>
                  <a:pt x="92" y="300"/>
                </a:lnTo>
                <a:lnTo>
                  <a:pt x="92" y="300"/>
                </a:lnTo>
                <a:lnTo>
                  <a:pt x="94" y="304"/>
                </a:lnTo>
                <a:lnTo>
                  <a:pt x="94" y="304"/>
                </a:lnTo>
                <a:lnTo>
                  <a:pt x="98" y="306"/>
                </a:lnTo>
                <a:lnTo>
                  <a:pt x="124" y="332"/>
                </a:lnTo>
                <a:lnTo>
                  <a:pt x="124" y="332"/>
                </a:lnTo>
                <a:lnTo>
                  <a:pt x="134" y="342"/>
                </a:lnTo>
                <a:lnTo>
                  <a:pt x="174" y="304"/>
                </a:lnTo>
                <a:lnTo>
                  <a:pt x="174" y="304"/>
                </a:lnTo>
                <a:lnTo>
                  <a:pt x="174" y="304"/>
                </a:lnTo>
                <a:lnTo>
                  <a:pt x="182" y="294"/>
                </a:lnTo>
                <a:lnTo>
                  <a:pt x="186" y="284"/>
                </a:lnTo>
                <a:lnTo>
                  <a:pt x="190" y="274"/>
                </a:lnTo>
                <a:lnTo>
                  <a:pt x="190" y="264"/>
                </a:lnTo>
                <a:lnTo>
                  <a:pt x="190" y="252"/>
                </a:lnTo>
                <a:lnTo>
                  <a:pt x="186" y="242"/>
                </a:lnTo>
                <a:lnTo>
                  <a:pt x="182" y="232"/>
                </a:lnTo>
                <a:lnTo>
                  <a:pt x="174" y="224"/>
                </a:lnTo>
                <a:lnTo>
                  <a:pt x="174" y="224"/>
                </a:lnTo>
                <a:lnTo>
                  <a:pt x="162" y="214"/>
                </a:lnTo>
                <a:lnTo>
                  <a:pt x="148" y="208"/>
                </a:lnTo>
                <a:lnTo>
                  <a:pt x="132" y="208"/>
                </a:lnTo>
                <a:lnTo>
                  <a:pt x="118" y="210"/>
                </a:lnTo>
                <a:lnTo>
                  <a:pt x="78" y="170"/>
                </a:lnTo>
                <a:lnTo>
                  <a:pt x="78" y="170"/>
                </a:lnTo>
                <a:lnTo>
                  <a:pt x="70" y="166"/>
                </a:lnTo>
                <a:lnTo>
                  <a:pt x="64" y="164"/>
                </a:lnTo>
                <a:lnTo>
                  <a:pt x="56" y="166"/>
                </a:lnTo>
                <a:lnTo>
                  <a:pt x="48" y="170"/>
                </a:lnTo>
                <a:lnTo>
                  <a:pt x="48" y="170"/>
                </a:lnTo>
                <a:lnTo>
                  <a:pt x="44" y="176"/>
                </a:lnTo>
                <a:lnTo>
                  <a:pt x="44" y="184"/>
                </a:lnTo>
                <a:lnTo>
                  <a:pt x="44" y="192"/>
                </a:lnTo>
                <a:lnTo>
                  <a:pt x="48" y="198"/>
                </a:lnTo>
                <a:lnTo>
                  <a:pt x="86" y="234"/>
                </a:lnTo>
                <a:lnTo>
                  <a:pt x="86" y="234"/>
                </a:lnTo>
                <a:lnTo>
                  <a:pt x="80" y="246"/>
                </a:lnTo>
                <a:lnTo>
                  <a:pt x="40" y="206"/>
                </a:lnTo>
                <a:lnTo>
                  <a:pt x="40" y="206"/>
                </a:lnTo>
                <a:lnTo>
                  <a:pt x="36" y="202"/>
                </a:lnTo>
                <a:lnTo>
                  <a:pt x="34" y="196"/>
                </a:lnTo>
                <a:lnTo>
                  <a:pt x="32" y="190"/>
                </a:lnTo>
                <a:lnTo>
                  <a:pt x="32" y="184"/>
                </a:lnTo>
                <a:lnTo>
                  <a:pt x="32" y="184"/>
                </a:lnTo>
                <a:lnTo>
                  <a:pt x="32" y="178"/>
                </a:lnTo>
                <a:lnTo>
                  <a:pt x="34" y="172"/>
                </a:lnTo>
                <a:lnTo>
                  <a:pt x="36" y="166"/>
                </a:lnTo>
                <a:lnTo>
                  <a:pt x="40" y="160"/>
                </a:lnTo>
                <a:lnTo>
                  <a:pt x="40" y="160"/>
                </a:lnTo>
                <a:lnTo>
                  <a:pt x="40" y="160"/>
                </a:lnTo>
                <a:lnTo>
                  <a:pt x="40" y="118"/>
                </a:lnTo>
                <a:lnTo>
                  <a:pt x="40" y="118"/>
                </a:lnTo>
                <a:lnTo>
                  <a:pt x="40" y="110"/>
                </a:lnTo>
                <a:lnTo>
                  <a:pt x="34" y="102"/>
                </a:lnTo>
                <a:lnTo>
                  <a:pt x="28" y="98"/>
                </a:lnTo>
                <a:lnTo>
                  <a:pt x="20" y="96"/>
                </a:lnTo>
                <a:lnTo>
                  <a:pt x="20" y="96"/>
                </a:lnTo>
                <a:lnTo>
                  <a:pt x="12" y="98"/>
                </a:lnTo>
                <a:lnTo>
                  <a:pt x="6" y="102"/>
                </a:lnTo>
                <a:lnTo>
                  <a:pt x="2" y="110"/>
                </a:lnTo>
                <a:lnTo>
                  <a:pt x="0" y="118"/>
                </a:lnTo>
                <a:lnTo>
                  <a:pt x="0" y="118"/>
                </a:lnTo>
                <a:close/>
                <a:moveTo>
                  <a:pt x="86" y="160"/>
                </a:moveTo>
                <a:lnTo>
                  <a:pt x="88" y="162"/>
                </a:lnTo>
                <a:lnTo>
                  <a:pt x="88" y="118"/>
                </a:lnTo>
                <a:lnTo>
                  <a:pt x="88" y="118"/>
                </a:lnTo>
                <a:lnTo>
                  <a:pt x="86" y="112"/>
                </a:lnTo>
                <a:lnTo>
                  <a:pt x="84" y="106"/>
                </a:lnTo>
                <a:lnTo>
                  <a:pt x="80" y="102"/>
                </a:lnTo>
                <a:lnTo>
                  <a:pt x="76" y="98"/>
                </a:lnTo>
                <a:lnTo>
                  <a:pt x="76" y="154"/>
                </a:lnTo>
                <a:lnTo>
                  <a:pt x="76" y="154"/>
                </a:lnTo>
                <a:lnTo>
                  <a:pt x="80" y="156"/>
                </a:lnTo>
                <a:lnTo>
                  <a:pt x="86" y="160"/>
                </a:lnTo>
                <a:lnTo>
                  <a:pt x="86" y="160"/>
                </a:lnTo>
                <a:close/>
              </a:path>
            </a:pathLst>
          </a:custGeom>
          <a:solidFill>
            <a:srgbClr val="146F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4" name="Google Shape;442;p25">
            <a:extLst>
              <a:ext uri="{FF2B5EF4-FFF2-40B4-BE49-F238E27FC236}">
                <a16:creationId xmlns:a16="http://schemas.microsoft.com/office/drawing/2014/main" id="{0DC4524A-150C-B5B6-455F-6809A2338262}"/>
              </a:ext>
            </a:extLst>
          </p:cNvPr>
          <p:cNvSpPr/>
          <p:nvPr/>
        </p:nvSpPr>
        <p:spPr>
          <a:xfrm>
            <a:off x="9531925" y="2519001"/>
            <a:ext cx="258290" cy="199887"/>
          </a:xfrm>
          <a:custGeom>
            <a:avLst/>
            <a:gdLst/>
            <a:ahLst/>
            <a:cxnLst/>
            <a:rect l="l" t="t" r="r" b="b"/>
            <a:pathLst>
              <a:path w="376" h="274" extrusionOk="0">
                <a:moveTo>
                  <a:pt x="376" y="126"/>
                </a:moveTo>
                <a:lnTo>
                  <a:pt x="376" y="126"/>
                </a:lnTo>
                <a:lnTo>
                  <a:pt x="374" y="122"/>
                </a:lnTo>
                <a:lnTo>
                  <a:pt x="370" y="120"/>
                </a:lnTo>
                <a:lnTo>
                  <a:pt x="346" y="110"/>
                </a:lnTo>
                <a:lnTo>
                  <a:pt x="372" y="98"/>
                </a:lnTo>
                <a:lnTo>
                  <a:pt x="372" y="98"/>
                </a:lnTo>
                <a:lnTo>
                  <a:pt x="376" y="96"/>
                </a:lnTo>
                <a:lnTo>
                  <a:pt x="376" y="92"/>
                </a:lnTo>
                <a:lnTo>
                  <a:pt x="376" y="92"/>
                </a:lnTo>
                <a:lnTo>
                  <a:pt x="376" y="86"/>
                </a:lnTo>
                <a:lnTo>
                  <a:pt x="372" y="84"/>
                </a:lnTo>
                <a:lnTo>
                  <a:pt x="344" y="74"/>
                </a:lnTo>
                <a:lnTo>
                  <a:pt x="344" y="74"/>
                </a:lnTo>
                <a:lnTo>
                  <a:pt x="346" y="70"/>
                </a:lnTo>
                <a:lnTo>
                  <a:pt x="346" y="66"/>
                </a:lnTo>
                <a:lnTo>
                  <a:pt x="346" y="52"/>
                </a:lnTo>
                <a:lnTo>
                  <a:pt x="346" y="52"/>
                </a:lnTo>
                <a:lnTo>
                  <a:pt x="346" y="56"/>
                </a:lnTo>
                <a:lnTo>
                  <a:pt x="344" y="60"/>
                </a:lnTo>
                <a:lnTo>
                  <a:pt x="334" y="68"/>
                </a:lnTo>
                <a:lnTo>
                  <a:pt x="334" y="68"/>
                </a:lnTo>
                <a:lnTo>
                  <a:pt x="322" y="72"/>
                </a:lnTo>
                <a:lnTo>
                  <a:pt x="308" y="76"/>
                </a:lnTo>
                <a:lnTo>
                  <a:pt x="290" y="80"/>
                </a:lnTo>
                <a:lnTo>
                  <a:pt x="272" y="80"/>
                </a:lnTo>
                <a:lnTo>
                  <a:pt x="272" y="80"/>
                </a:lnTo>
                <a:lnTo>
                  <a:pt x="254" y="80"/>
                </a:lnTo>
                <a:lnTo>
                  <a:pt x="238" y="78"/>
                </a:lnTo>
                <a:lnTo>
                  <a:pt x="226" y="74"/>
                </a:lnTo>
                <a:lnTo>
                  <a:pt x="214" y="70"/>
                </a:lnTo>
                <a:lnTo>
                  <a:pt x="214" y="70"/>
                </a:lnTo>
                <a:lnTo>
                  <a:pt x="214" y="70"/>
                </a:lnTo>
                <a:lnTo>
                  <a:pt x="210" y="68"/>
                </a:lnTo>
                <a:lnTo>
                  <a:pt x="210" y="68"/>
                </a:lnTo>
                <a:lnTo>
                  <a:pt x="200" y="60"/>
                </a:lnTo>
                <a:lnTo>
                  <a:pt x="198" y="56"/>
                </a:lnTo>
                <a:lnTo>
                  <a:pt x="196" y="52"/>
                </a:lnTo>
                <a:lnTo>
                  <a:pt x="196" y="52"/>
                </a:lnTo>
                <a:lnTo>
                  <a:pt x="198" y="46"/>
                </a:lnTo>
                <a:lnTo>
                  <a:pt x="6" y="136"/>
                </a:lnTo>
                <a:lnTo>
                  <a:pt x="6" y="136"/>
                </a:lnTo>
                <a:lnTo>
                  <a:pt x="2" y="138"/>
                </a:lnTo>
                <a:lnTo>
                  <a:pt x="2" y="142"/>
                </a:lnTo>
                <a:lnTo>
                  <a:pt x="2" y="142"/>
                </a:lnTo>
                <a:lnTo>
                  <a:pt x="2" y="148"/>
                </a:lnTo>
                <a:lnTo>
                  <a:pt x="6" y="150"/>
                </a:lnTo>
                <a:lnTo>
                  <a:pt x="30" y="158"/>
                </a:lnTo>
                <a:lnTo>
                  <a:pt x="4" y="170"/>
                </a:lnTo>
                <a:lnTo>
                  <a:pt x="4" y="170"/>
                </a:lnTo>
                <a:lnTo>
                  <a:pt x="2" y="174"/>
                </a:lnTo>
                <a:lnTo>
                  <a:pt x="0" y="178"/>
                </a:lnTo>
                <a:lnTo>
                  <a:pt x="0" y="178"/>
                </a:lnTo>
                <a:lnTo>
                  <a:pt x="2" y="182"/>
                </a:lnTo>
                <a:lnTo>
                  <a:pt x="6" y="184"/>
                </a:lnTo>
                <a:lnTo>
                  <a:pt x="30" y="194"/>
                </a:lnTo>
                <a:lnTo>
                  <a:pt x="4" y="206"/>
                </a:lnTo>
                <a:lnTo>
                  <a:pt x="4" y="206"/>
                </a:lnTo>
                <a:lnTo>
                  <a:pt x="0" y="208"/>
                </a:lnTo>
                <a:lnTo>
                  <a:pt x="0" y="212"/>
                </a:lnTo>
                <a:lnTo>
                  <a:pt x="0" y="212"/>
                </a:lnTo>
                <a:lnTo>
                  <a:pt x="0" y="218"/>
                </a:lnTo>
                <a:lnTo>
                  <a:pt x="4" y="220"/>
                </a:lnTo>
                <a:lnTo>
                  <a:pt x="148" y="270"/>
                </a:lnTo>
                <a:lnTo>
                  <a:pt x="148" y="270"/>
                </a:lnTo>
                <a:lnTo>
                  <a:pt x="150" y="270"/>
                </a:lnTo>
                <a:lnTo>
                  <a:pt x="150" y="270"/>
                </a:lnTo>
                <a:lnTo>
                  <a:pt x="154" y="270"/>
                </a:lnTo>
                <a:lnTo>
                  <a:pt x="198" y="250"/>
                </a:lnTo>
                <a:lnTo>
                  <a:pt x="198" y="250"/>
                </a:lnTo>
                <a:lnTo>
                  <a:pt x="200" y="254"/>
                </a:lnTo>
                <a:lnTo>
                  <a:pt x="206" y="258"/>
                </a:lnTo>
                <a:lnTo>
                  <a:pt x="212" y="264"/>
                </a:lnTo>
                <a:lnTo>
                  <a:pt x="222" y="266"/>
                </a:lnTo>
                <a:lnTo>
                  <a:pt x="244" y="272"/>
                </a:lnTo>
                <a:lnTo>
                  <a:pt x="272" y="274"/>
                </a:lnTo>
                <a:lnTo>
                  <a:pt x="272" y="274"/>
                </a:lnTo>
                <a:lnTo>
                  <a:pt x="300" y="272"/>
                </a:lnTo>
                <a:lnTo>
                  <a:pt x="314" y="270"/>
                </a:lnTo>
                <a:lnTo>
                  <a:pt x="324" y="266"/>
                </a:lnTo>
                <a:lnTo>
                  <a:pt x="334" y="262"/>
                </a:lnTo>
                <a:lnTo>
                  <a:pt x="340" y="256"/>
                </a:lnTo>
                <a:lnTo>
                  <a:pt x="344" y="252"/>
                </a:lnTo>
                <a:lnTo>
                  <a:pt x="346" y="246"/>
                </a:lnTo>
                <a:lnTo>
                  <a:pt x="346" y="230"/>
                </a:lnTo>
                <a:lnTo>
                  <a:pt x="346" y="230"/>
                </a:lnTo>
                <a:lnTo>
                  <a:pt x="346" y="236"/>
                </a:lnTo>
                <a:lnTo>
                  <a:pt x="344" y="240"/>
                </a:lnTo>
                <a:lnTo>
                  <a:pt x="334" y="246"/>
                </a:lnTo>
                <a:lnTo>
                  <a:pt x="334" y="246"/>
                </a:lnTo>
                <a:lnTo>
                  <a:pt x="322" y="252"/>
                </a:lnTo>
                <a:lnTo>
                  <a:pt x="308" y="256"/>
                </a:lnTo>
                <a:lnTo>
                  <a:pt x="290" y="258"/>
                </a:lnTo>
                <a:lnTo>
                  <a:pt x="272" y="260"/>
                </a:lnTo>
                <a:lnTo>
                  <a:pt x="272" y="260"/>
                </a:lnTo>
                <a:lnTo>
                  <a:pt x="252" y="258"/>
                </a:lnTo>
                <a:lnTo>
                  <a:pt x="236" y="256"/>
                </a:lnTo>
                <a:lnTo>
                  <a:pt x="220" y="252"/>
                </a:lnTo>
                <a:lnTo>
                  <a:pt x="210" y="246"/>
                </a:lnTo>
                <a:lnTo>
                  <a:pt x="210" y="246"/>
                </a:lnTo>
                <a:lnTo>
                  <a:pt x="206" y="244"/>
                </a:lnTo>
                <a:lnTo>
                  <a:pt x="206" y="244"/>
                </a:lnTo>
                <a:lnTo>
                  <a:pt x="206" y="244"/>
                </a:lnTo>
                <a:lnTo>
                  <a:pt x="200" y="238"/>
                </a:lnTo>
                <a:lnTo>
                  <a:pt x="196" y="232"/>
                </a:lnTo>
                <a:lnTo>
                  <a:pt x="196" y="232"/>
                </a:lnTo>
                <a:lnTo>
                  <a:pt x="196" y="230"/>
                </a:lnTo>
                <a:lnTo>
                  <a:pt x="196" y="232"/>
                </a:lnTo>
                <a:lnTo>
                  <a:pt x="150" y="254"/>
                </a:lnTo>
                <a:lnTo>
                  <a:pt x="28" y="212"/>
                </a:lnTo>
                <a:lnTo>
                  <a:pt x="52" y="200"/>
                </a:lnTo>
                <a:lnTo>
                  <a:pt x="148" y="234"/>
                </a:lnTo>
                <a:lnTo>
                  <a:pt x="148" y="234"/>
                </a:lnTo>
                <a:lnTo>
                  <a:pt x="152" y="234"/>
                </a:lnTo>
                <a:lnTo>
                  <a:pt x="152" y="234"/>
                </a:lnTo>
                <a:lnTo>
                  <a:pt x="154" y="234"/>
                </a:lnTo>
                <a:lnTo>
                  <a:pt x="198" y="214"/>
                </a:lnTo>
                <a:lnTo>
                  <a:pt x="198" y="214"/>
                </a:lnTo>
                <a:lnTo>
                  <a:pt x="200" y="220"/>
                </a:lnTo>
                <a:lnTo>
                  <a:pt x="206" y="224"/>
                </a:lnTo>
                <a:lnTo>
                  <a:pt x="214" y="228"/>
                </a:lnTo>
                <a:lnTo>
                  <a:pt x="222" y="232"/>
                </a:lnTo>
                <a:lnTo>
                  <a:pt x="246" y="236"/>
                </a:lnTo>
                <a:lnTo>
                  <a:pt x="272" y="238"/>
                </a:lnTo>
                <a:lnTo>
                  <a:pt x="272" y="238"/>
                </a:lnTo>
                <a:lnTo>
                  <a:pt x="300" y="236"/>
                </a:lnTo>
                <a:lnTo>
                  <a:pt x="314" y="234"/>
                </a:lnTo>
                <a:lnTo>
                  <a:pt x="324" y="230"/>
                </a:lnTo>
                <a:lnTo>
                  <a:pt x="334" y="226"/>
                </a:lnTo>
                <a:lnTo>
                  <a:pt x="340" y="220"/>
                </a:lnTo>
                <a:lnTo>
                  <a:pt x="344" y="216"/>
                </a:lnTo>
                <a:lnTo>
                  <a:pt x="346" y="210"/>
                </a:lnTo>
                <a:lnTo>
                  <a:pt x="346" y="196"/>
                </a:lnTo>
                <a:lnTo>
                  <a:pt x="346" y="196"/>
                </a:lnTo>
                <a:lnTo>
                  <a:pt x="346" y="200"/>
                </a:lnTo>
                <a:lnTo>
                  <a:pt x="344" y="204"/>
                </a:lnTo>
                <a:lnTo>
                  <a:pt x="334" y="210"/>
                </a:lnTo>
                <a:lnTo>
                  <a:pt x="334" y="210"/>
                </a:lnTo>
                <a:lnTo>
                  <a:pt x="322" y="216"/>
                </a:lnTo>
                <a:lnTo>
                  <a:pt x="308" y="220"/>
                </a:lnTo>
                <a:lnTo>
                  <a:pt x="290" y="222"/>
                </a:lnTo>
                <a:lnTo>
                  <a:pt x="272" y="224"/>
                </a:lnTo>
                <a:lnTo>
                  <a:pt x="272" y="224"/>
                </a:lnTo>
                <a:lnTo>
                  <a:pt x="252" y="222"/>
                </a:lnTo>
                <a:lnTo>
                  <a:pt x="236" y="220"/>
                </a:lnTo>
                <a:lnTo>
                  <a:pt x="220" y="216"/>
                </a:lnTo>
                <a:lnTo>
                  <a:pt x="210" y="210"/>
                </a:lnTo>
                <a:lnTo>
                  <a:pt x="210" y="210"/>
                </a:lnTo>
                <a:lnTo>
                  <a:pt x="208" y="210"/>
                </a:lnTo>
                <a:lnTo>
                  <a:pt x="208" y="210"/>
                </a:lnTo>
                <a:lnTo>
                  <a:pt x="200" y="204"/>
                </a:lnTo>
                <a:lnTo>
                  <a:pt x="198" y="198"/>
                </a:lnTo>
                <a:lnTo>
                  <a:pt x="198" y="198"/>
                </a:lnTo>
                <a:lnTo>
                  <a:pt x="196" y="196"/>
                </a:lnTo>
                <a:lnTo>
                  <a:pt x="196" y="198"/>
                </a:lnTo>
                <a:lnTo>
                  <a:pt x="152" y="218"/>
                </a:lnTo>
                <a:lnTo>
                  <a:pt x="72" y="192"/>
                </a:lnTo>
                <a:lnTo>
                  <a:pt x="50" y="184"/>
                </a:lnTo>
                <a:lnTo>
                  <a:pt x="28" y="176"/>
                </a:lnTo>
                <a:lnTo>
                  <a:pt x="52" y="166"/>
                </a:lnTo>
                <a:lnTo>
                  <a:pt x="150" y="200"/>
                </a:lnTo>
                <a:lnTo>
                  <a:pt x="150" y="200"/>
                </a:lnTo>
                <a:lnTo>
                  <a:pt x="152" y="200"/>
                </a:lnTo>
                <a:lnTo>
                  <a:pt x="152" y="200"/>
                </a:lnTo>
                <a:lnTo>
                  <a:pt x="156" y="200"/>
                </a:lnTo>
                <a:lnTo>
                  <a:pt x="198" y="180"/>
                </a:lnTo>
                <a:lnTo>
                  <a:pt x="198" y="180"/>
                </a:lnTo>
                <a:lnTo>
                  <a:pt x="202" y="184"/>
                </a:lnTo>
                <a:lnTo>
                  <a:pt x="208" y="188"/>
                </a:lnTo>
                <a:lnTo>
                  <a:pt x="224" y="196"/>
                </a:lnTo>
                <a:lnTo>
                  <a:pt x="246" y="200"/>
                </a:lnTo>
                <a:lnTo>
                  <a:pt x="272" y="202"/>
                </a:lnTo>
                <a:lnTo>
                  <a:pt x="272" y="202"/>
                </a:lnTo>
                <a:lnTo>
                  <a:pt x="296" y="200"/>
                </a:lnTo>
                <a:lnTo>
                  <a:pt x="318" y="196"/>
                </a:lnTo>
                <a:lnTo>
                  <a:pt x="334" y="190"/>
                </a:lnTo>
                <a:lnTo>
                  <a:pt x="340" y="186"/>
                </a:lnTo>
                <a:lnTo>
                  <a:pt x="344" y="180"/>
                </a:lnTo>
                <a:lnTo>
                  <a:pt x="370" y="168"/>
                </a:lnTo>
                <a:lnTo>
                  <a:pt x="370" y="168"/>
                </a:lnTo>
                <a:lnTo>
                  <a:pt x="374" y="166"/>
                </a:lnTo>
                <a:lnTo>
                  <a:pt x="374" y="162"/>
                </a:lnTo>
                <a:lnTo>
                  <a:pt x="374" y="162"/>
                </a:lnTo>
                <a:lnTo>
                  <a:pt x="374" y="156"/>
                </a:lnTo>
                <a:lnTo>
                  <a:pt x="370" y="154"/>
                </a:lnTo>
                <a:lnTo>
                  <a:pt x="346" y="146"/>
                </a:lnTo>
                <a:lnTo>
                  <a:pt x="372" y="134"/>
                </a:lnTo>
                <a:lnTo>
                  <a:pt x="372" y="134"/>
                </a:lnTo>
                <a:lnTo>
                  <a:pt x="374" y="130"/>
                </a:lnTo>
                <a:lnTo>
                  <a:pt x="376" y="126"/>
                </a:lnTo>
                <a:lnTo>
                  <a:pt x="376" y="126"/>
                </a:lnTo>
                <a:close/>
                <a:moveTo>
                  <a:pt x="202" y="78"/>
                </a:moveTo>
                <a:lnTo>
                  <a:pt x="202" y="78"/>
                </a:lnTo>
                <a:lnTo>
                  <a:pt x="214" y="84"/>
                </a:lnTo>
                <a:lnTo>
                  <a:pt x="230" y="90"/>
                </a:lnTo>
                <a:lnTo>
                  <a:pt x="248" y="94"/>
                </a:lnTo>
                <a:lnTo>
                  <a:pt x="272" y="96"/>
                </a:lnTo>
                <a:lnTo>
                  <a:pt x="272" y="96"/>
                </a:lnTo>
                <a:lnTo>
                  <a:pt x="294" y="94"/>
                </a:lnTo>
                <a:lnTo>
                  <a:pt x="314" y="90"/>
                </a:lnTo>
                <a:lnTo>
                  <a:pt x="330" y="84"/>
                </a:lnTo>
                <a:lnTo>
                  <a:pt x="342" y="78"/>
                </a:lnTo>
                <a:lnTo>
                  <a:pt x="342" y="78"/>
                </a:lnTo>
                <a:lnTo>
                  <a:pt x="346" y="82"/>
                </a:lnTo>
                <a:lnTo>
                  <a:pt x="346" y="88"/>
                </a:lnTo>
                <a:lnTo>
                  <a:pt x="346" y="88"/>
                </a:lnTo>
                <a:lnTo>
                  <a:pt x="346" y="92"/>
                </a:lnTo>
                <a:lnTo>
                  <a:pt x="344" y="96"/>
                </a:lnTo>
                <a:lnTo>
                  <a:pt x="334" y="104"/>
                </a:lnTo>
                <a:lnTo>
                  <a:pt x="334" y="104"/>
                </a:lnTo>
                <a:lnTo>
                  <a:pt x="322" y="108"/>
                </a:lnTo>
                <a:lnTo>
                  <a:pt x="308" y="112"/>
                </a:lnTo>
                <a:lnTo>
                  <a:pt x="290" y="116"/>
                </a:lnTo>
                <a:lnTo>
                  <a:pt x="272" y="116"/>
                </a:lnTo>
                <a:lnTo>
                  <a:pt x="272" y="116"/>
                </a:lnTo>
                <a:lnTo>
                  <a:pt x="254" y="116"/>
                </a:lnTo>
                <a:lnTo>
                  <a:pt x="238" y="114"/>
                </a:lnTo>
                <a:lnTo>
                  <a:pt x="226" y="110"/>
                </a:lnTo>
                <a:lnTo>
                  <a:pt x="214" y="106"/>
                </a:lnTo>
                <a:lnTo>
                  <a:pt x="214" y="106"/>
                </a:lnTo>
                <a:lnTo>
                  <a:pt x="214" y="106"/>
                </a:lnTo>
                <a:lnTo>
                  <a:pt x="210" y="104"/>
                </a:lnTo>
                <a:lnTo>
                  <a:pt x="210" y="104"/>
                </a:lnTo>
                <a:lnTo>
                  <a:pt x="200" y="96"/>
                </a:lnTo>
                <a:lnTo>
                  <a:pt x="198" y="92"/>
                </a:lnTo>
                <a:lnTo>
                  <a:pt x="196" y="88"/>
                </a:lnTo>
                <a:lnTo>
                  <a:pt x="196" y="88"/>
                </a:lnTo>
                <a:lnTo>
                  <a:pt x="198" y="82"/>
                </a:lnTo>
                <a:lnTo>
                  <a:pt x="202" y="78"/>
                </a:lnTo>
                <a:lnTo>
                  <a:pt x="202" y="78"/>
                </a:lnTo>
                <a:close/>
                <a:moveTo>
                  <a:pt x="202" y="114"/>
                </a:moveTo>
                <a:lnTo>
                  <a:pt x="202" y="114"/>
                </a:lnTo>
                <a:lnTo>
                  <a:pt x="214" y="120"/>
                </a:lnTo>
                <a:lnTo>
                  <a:pt x="230" y="126"/>
                </a:lnTo>
                <a:lnTo>
                  <a:pt x="248" y="130"/>
                </a:lnTo>
                <a:lnTo>
                  <a:pt x="272" y="130"/>
                </a:lnTo>
                <a:lnTo>
                  <a:pt x="272" y="130"/>
                </a:lnTo>
                <a:lnTo>
                  <a:pt x="294" y="130"/>
                </a:lnTo>
                <a:lnTo>
                  <a:pt x="314" y="126"/>
                </a:lnTo>
                <a:lnTo>
                  <a:pt x="330" y="120"/>
                </a:lnTo>
                <a:lnTo>
                  <a:pt x="342" y="114"/>
                </a:lnTo>
                <a:lnTo>
                  <a:pt x="342" y="114"/>
                </a:lnTo>
                <a:lnTo>
                  <a:pt x="346" y="118"/>
                </a:lnTo>
                <a:lnTo>
                  <a:pt x="346" y="124"/>
                </a:lnTo>
                <a:lnTo>
                  <a:pt x="346" y="124"/>
                </a:lnTo>
                <a:lnTo>
                  <a:pt x="346" y="128"/>
                </a:lnTo>
                <a:lnTo>
                  <a:pt x="346" y="128"/>
                </a:lnTo>
                <a:lnTo>
                  <a:pt x="342" y="132"/>
                </a:lnTo>
                <a:lnTo>
                  <a:pt x="342" y="132"/>
                </a:lnTo>
                <a:lnTo>
                  <a:pt x="340" y="134"/>
                </a:lnTo>
                <a:lnTo>
                  <a:pt x="340" y="134"/>
                </a:lnTo>
                <a:lnTo>
                  <a:pt x="338" y="136"/>
                </a:lnTo>
                <a:lnTo>
                  <a:pt x="338" y="136"/>
                </a:lnTo>
                <a:lnTo>
                  <a:pt x="334" y="140"/>
                </a:lnTo>
                <a:lnTo>
                  <a:pt x="334" y="140"/>
                </a:lnTo>
                <a:lnTo>
                  <a:pt x="322" y="144"/>
                </a:lnTo>
                <a:lnTo>
                  <a:pt x="308" y="148"/>
                </a:lnTo>
                <a:lnTo>
                  <a:pt x="290" y="150"/>
                </a:lnTo>
                <a:lnTo>
                  <a:pt x="272" y="152"/>
                </a:lnTo>
                <a:lnTo>
                  <a:pt x="272" y="152"/>
                </a:lnTo>
                <a:lnTo>
                  <a:pt x="254" y="152"/>
                </a:lnTo>
                <a:lnTo>
                  <a:pt x="238" y="148"/>
                </a:lnTo>
                <a:lnTo>
                  <a:pt x="226" y="146"/>
                </a:lnTo>
                <a:lnTo>
                  <a:pt x="214" y="142"/>
                </a:lnTo>
                <a:lnTo>
                  <a:pt x="214" y="142"/>
                </a:lnTo>
                <a:lnTo>
                  <a:pt x="214" y="142"/>
                </a:lnTo>
                <a:lnTo>
                  <a:pt x="210" y="140"/>
                </a:lnTo>
                <a:lnTo>
                  <a:pt x="210" y="140"/>
                </a:lnTo>
                <a:lnTo>
                  <a:pt x="200" y="132"/>
                </a:lnTo>
                <a:lnTo>
                  <a:pt x="198" y="128"/>
                </a:lnTo>
                <a:lnTo>
                  <a:pt x="196" y="124"/>
                </a:lnTo>
                <a:lnTo>
                  <a:pt x="196" y="124"/>
                </a:lnTo>
                <a:lnTo>
                  <a:pt x="198" y="118"/>
                </a:lnTo>
                <a:lnTo>
                  <a:pt x="202" y="114"/>
                </a:lnTo>
                <a:lnTo>
                  <a:pt x="202" y="114"/>
                </a:lnTo>
                <a:close/>
                <a:moveTo>
                  <a:pt x="162" y="144"/>
                </a:moveTo>
                <a:lnTo>
                  <a:pt x="162" y="144"/>
                </a:lnTo>
                <a:lnTo>
                  <a:pt x="150" y="150"/>
                </a:lnTo>
                <a:lnTo>
                  <a:pt x="134" y="150"/>
                </a:lnTo>
                <a:lnTo>
                  <a:pt x="134" y="150"/>
                </a:lnTo>
                <a:lnTo>
                  <a:pt x="116" y="150"/>
                </a:lnTo>
                <a:lnTo>
                  <a:pt x="104" y="144"/>
                </a:lnTo>
                <a:lnTo>
                  <a:pt x="104" y="144"/>
                </a:lnTo>
                <a:lnTo>
                  <a:pt x="100" y="142"/>
                </a:lnTo>
                <a:lnTo>
                  <a:pt x="98" y="138"/>
                </a:lnTo>
                <a:lnTo>
                  <a:pt x="98" y="138"/>
                </a:lnTo>
                <a:lnTo>
                  <a:pt x="100" y="136"/>
                </a:lnTo>
                <a:lnTo>
                  <a:pt x="102" y="132"/>
                </a:lnTo>
                <a:lnTo>
                  <a:pt x="110" y="128"/>
                </a:lnTo>
                <a:lnTo>
                  <a:pt x="120" y="126"/>
                </a:lnTo>
                <a:lnTo>
                  <a:pt x="134" y="124"/>
                </a:lnTo>
                <a:lnTo>
                  <a:pt x="134" y="124"/>
                </a:lnTo>
                <a:lnTo>
                  <a:pt x="148" y="126"/>
                </a:lnTo>
                <a:lnTo>
                  <a:pt x="158" y="128"/>
                </a:lnTo>
                <a:lnTo>
                  <a:pt x="166" y="132"/>
                </a:lnTo>
                <a:lnTo>
                  <a:pt x="168" y="136"/>
                </a:lnTo>
                <a:lnTo>
                  <a:pt x="168" y="138"/>
                </a:lnTo>
                <a:lnTo>
                  <a:pt x="168" y="138"/>
                </a:lnTo>
                <a:lnTo>
                  <a:pt x="166" y="142"/>
                </a:lnTo>
                <a:lnTo>
                  <a:pt x="162" y="144"/>
                </a:lnTo>
                <a:lnTo>
                  <a:pt x="162" y="144"/>
                </a:lnTo>
                <a:close/>
                <a:moveTo>
                  <a:pt x="346" y="160"/>
                </a:moveTo>
                <a:lnTo>
                  <a:pt x="346" y="160"/>
                </a:lnTo>
                <a:lnTo>
                  <a:pt x="346" y="162"/>
                </a:lnTo>
                <a:lnTo>
                  <a:pt x="346" y="162"/>
                </a:lnTo>
                <a:lnTo>
                  <a:pt x="346" y="162"/>
                </a:lnTo>
                <a:lnTo>
                  <a:pt x="346" y="162"/>
                </a:lnTo>
                <a:lnTo>
                  <a:pt x="346" y="162"/>
                </a:lnTo>
                <a:lnTo>
                  <a:pt x="346" y="162"/>
                </a:lnTo>
                <a:lnTo>
                  <a:pt x="344" y="166"/>
                </a:lnTo>
                <a:lnTo>
                  <a:pt x="344" y="166"/>
                </a:lnTo>
                <a:lnTo>
                  <a:pt x="344" y="166"/>
                </a:lnTo>
                <a:lnTo>
                  <a:pt x="344" y="166"/>
                </a:lnTo>
                <a:lnTo>
                  <a:pt x="342" y="168"/>
                </a:lnTo>
                <a:lnTo>
                  <a:pt x="342" y="168"/>
                </a:lnTo>
                <a:lnTo>
                  <a:pt x="340" y="170"/>
                </a:lnTo>
                <a:lnTo>
                  <a:pt x="340" y="170"/>
                </a:lnTo>
                <a:lnTo>
                  <a:pt x="338" y="172"/>
                </a:lnTo>
                <a:lnTo>
                  <a:pt x="338" y="172"/>
                </a:lnTo>
                <a:lnTo>
                  <a:pt x="334" y="174"/>
                </a:lnTo>
                <a:lnTo>
                  <a:pt x="334" y="174"/>
                </a:lnTo>
                <a:lnTo>
                  <a:pt x="322" y="180"/>
                </a:lnTo>
                <a:lnTo>
                  <a:pt x="308" y="184"/>
                </a:lnTo>
                <a:lnTo>
                  <a:pt x="290" y="186"/>
                </a:lnTo>
                <a:lnTo>
                  <a:pt x="272" y="188"/>
                </a:lnTo>
                <a:lnTo>
                  <a:pt x="272" y="188"/>
                </a:lnTo>
                <a:lnTo>
                  <a:pt x="252" y="186"/>
                </a:lnTo>
                <a:lnTo>
                  <a:pt x="236" y="184"/>
                </a:lnTo>
                <a:lnTo>
                  <a:pt x="220" y="180"/>
                </a:lnTo>
                <a:lnTo>
                  <a:pt x="210" y="174"/>
                </a:lnTo>
                <a:lnTo>
                  <a:pt x="210" y="174"/>
                </a:lnTo>
                <a:lnTo>
                  <a:pt x="208" y="174"/>
                </a:lnTo>
                <a:lnTo>
                  <a:pt x="208" y="174"/>
                </a:lnTo>
                <a:lnTo>
                  <a:pt x="208" y="174"/>
                </a:lnTo>
                <a:lnTo>
                  <a:pt x="200" y="168"/>
                </a:lnTo>
                <a:lnTo>
                  <a:pt x="200" y="168"/>
                </a:lnTo>
                <a:lnTo>
                  <a:pt x="200" y="166"/>
                </a:lnTo>
                <a:lnTo>
                  <a:pt x="200" y="166"/>
                </a:lnTo>
                <a:lnTo>
                  <a:pt x="198" y="164"/>
                </a:lnTo>
                <a:lnTo>
                  <a:pt x="198" y="164"/>
                </a:lnTo>
                <a:lnTo>
                  <a:pt x="196" y="160"/>
                </a:lnTo>
                <a:lnTo>
                  <a:pt x="196" y="160"/>
                </a:lnTo>
                <a:lnTo>
                  <a:pt x="198" y="154"/>
                </a:lnTo>
                <a:lnTo>
                  <a:pt x="202" y="148"/>
                </a:lnTo>
                <a:lnTo>
                  <a:pt x="202" y="148"/>
                </a:lnTo>
                <a:lnTo>
                  <a:pt x="214" y="156"/>
                </a:lnTo>
                <a:lnTo>
                  <a:pt x="230" y="162"/>
                </a:lnTo>
                <a:lnTo>
                  <a:pt x="248" y="166"/>
                </a:lnTo>
                <a:lnTo>
                  <a:pt x="272" y="166"/>
                </a:lnTo>
                <a:lnTo>
                  <a:pt x="272" y="166"/>
                </a:lnTo>
                <a:lnTo>
                  <a:pt x="294" y="166"/>
                </a:lnTo>
                <a:lnTo>
                  <a:pt x="314" y="162"/>
                </a:lnTo>
                <a:lnTo>
                  <a:pt x="330" y="156"/>
                </a:lnTo>
                <a:lnTo>
                  <a:pt x="342" y="148"/>
                </a:lnTo>
                <a:lnTo>
                  <a:pt x="342" y="148"/>
                </a:lnTo>
                <a:lnTo>
                  <a:pt x="346" y="154"/>
                </a:lnTo>
                <a:lnTo>
                  <a:pt x="346" y="160"/>
                </a:lnTo>
                <a:lnTo>
                  <a:pt x="346" y="160"/>
                </a:lnTo>
                <a:close/>
                <a:moveTo>
                  <a:pt x="346" y="128"/>
                </a:moveTo>
                <a:lnTo>
                  <a:pt x="346" y="128"/>
                </a:lnTo>
                <a:lnTo>
                  <a:pt x="348" y="128"/>
                </a:lnTo>
                <a:lnTo>
                  <a:pt x="346" y="128"/>
                </a:lnTo>
                <a:close/>
                <a:moveTo>
                  <a:pt x="196" y="28"/>
                </a:moveTo>
                <a:lnTo>
                  <a:pt x="196" y="28"/>
                </a:lnTo>
                <a:lnTo>
                  <a:pt x="198" y="24"/>
                </a:lnTo>
                <a:lnTo>
                  <a:pt x="202" y="18"/>
                </a:lnTo>
                <a:lnTo>
                  <a:pt x="210" y="14"/>
                </a:lnTo>
                <a:lnTo>
                  <a:pt x="218" y="8"/>
                </a:lnTo>
                <a:lnTo>
                  <a:pt x="230" y="6"/>
                </a:lnTo>
                <a:lnTo>
                  <a:pt x="242" y="2"/>
                </a:lnTo>
                <a:lnTo>
                  <a:pt x="272" y="0"/>
                </a:lnTo>
                <a:lnTo>
                  <a:pt x="272" y="0"/>
                </a:lnTo>
                <a:lnTo>
                  <a:pt x="300" y="2"/>
                </a:lnTo>
                <a:lnTo>
                  <a:pt x="314" y="6"/>
                </a:lnTo>
                <a:lnTo>
                  <a:pt x="324" y="8"/>
                </a:lnTo>
                <a:lnTo>
                  <a:pt x="334" y="14"/>
                </a:lnTo>
                <a:lnTo>
                  <a:pt x="340" y="18"/>
                </a:lnTo>
                <a:lnTo>
                  <a:pt x="344" y="24"/>
                </a:lnTo>
                <a:lnTo>
                  <a:pt x="346" y="28"/>
                </a:lnTo>
                <a:lnTo>
                  <a:pt x="346" y="28"/>
                </a:lnTo>
                <a:lnTo>
                  <a:pt x="346" y="34"/>
                </a:lnTo>
                <a:lnTo>
                  <a:pt x="344" y="38"/>
                </a:lnTo>
                <a:lnTo>
                  <a:pt x="334" y="44"/>
                </a:lnTo>
                <a:lnTo>
                  <a:pt x="334" y="44"/>
                </a:lnTo>
                <a:lnTo>
                  <a:pt x="322" y="50"/>
                </a:lnTo>
                <a:lnTo>
                  <a:pt x="308" y="54"/>
                </a:lnTo>
                <a:lnTo>
                  <a:pt x="290" y="56"/>
                </a:lnTo>
                <a:lnTo>
                  <a:pt x="272" y="58"/>
                </a:lnTo>
                <a:lnTo>
                  <a:pt x="272" y="58"/>
                </a:lnTo>
                <a:lnTo>
                  <a:pt x="252" y="56"/>
                </a:lnTo>
                <a:lnTo>
                  <a:pt x="236" y="54"/>
                </a:lnTo>
                <a:lnTo>
                  <a:pt x="220" y="50"/>
                </a:lnTo>
                <a:lnTo>
                  <a:pt x="210" y="44"/>
                </a:lnTo>
                <a:lnTo>
                  <a:pt x="210" y="44"/>
                </a:lnTo>
                <a:lnTo>
                  <a:pt x="200" y="38"/>
                </a:lnTo>
                <a:lnTo>
                  <a:pt x="198" y="34"/>
                </a:lnTo>
                <a:lnTo>
                  <a:pt x="196" y="28"/>
                </a:lnTo>
                <a:lnTo>
                  <a:pt x="196" y="28"/>
                </a:lnTo>
                <a:close/>
              </a:path>
            </a:pathLst>
          </a:custGeom>
          <a:solidFill>
            <a:srgbClr val="146F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5" name="Google Shape;471;p25">
            <a:extLst>
              <a:ext uri="{FF2B5EF4-FFF2-40B4-BE49-F238E27FC236}">
                <a16:creationId xmlns:a16="http://schemas.microsoft.com/office/drawing/2014/main" id="{91666ABD-7CBE-077E-604C-C8CCE5BF9ECD}"/>
              </a:ext>
            </a:extLst>
          </p:cNvPr>
          <p:cNvSpPr/>
          <p:nvPr/>
        </p:nvSpPr>
        <p:spPr>
          <a:xfrm>
            <a:off x="9600578" y="3150621"/>
            <a:ext cx="140897" cy="239665"/>
          </a:xfrm>
          <a:custGeom>
            <a:avLst/>
            <a:gdLst/>
            <a:ahLst/>
            <a:cxnLst/>
            <a:rect l="l" t="t" r="r" b="b"/>
            <a:pathLst>
              <a:path w="236" h="378" extrusionOk="0">
                <a:moveTo>
                  <a:pt x="28" y="258"/>
                </a:moveTo>
                <a:lnTo>
                  <a:pt x="208" y="258"/>
                </a:lnTo>
                <a:lnTo>
                  <a:pt x="208" y="258"/>
                </a:lnTo>
                <a:lnTo>
                  <a:pt x="214" y="256"/>
                </a:lnTo>
                <a:lnTo>
                  <a:pt x="220" y="254"/>
                </a:lnTo>
                <a:lnTo>
                  <a:pt x="224" y="248"/>
                </a:lnTo>
                <a:lnTo>
                  <a:pt x="224" y="242"/>
                </a:lnTo>
                <a:lnTo>
                  <a:pt x="224" y="16"/>
                </a:lnTo>
                <a:lnTo>
                  <a:pt x="224" y="16"/>
                </a:lnTo>
                <a:lnTo>
                  <a:pt x="224" y="10"/>
                </a:lnTo>
                <a:lnTo>
                  <a:pt x="220" y="6"/>
                </a:lnTo>
                <a:lnTo>
                  <a:pt x="214" y="2"/>
                </a:lnTo>
                <a:lnTo>
                  <a:pt x="208" y="0"/>
                </a:lnTo>
                <a:lnTo>
                  <a:pt x="28" y="0"/>
                </a:lnTo>
                <a:lnTo>
                  <a:pt x="28" y="0"/>
                </a:lnTo>
                <a:lnTo>
                  <a:pt x="22" y="2"/>
                </a:lnTo>
                <a:lnTo>
                  <a:pt x="18" y="6"/>
                </a:lnTo>
                <a:lnTo>
                  <a:pt x="14" y="10"/>
                </a:lnTo>
                <a:lnTo>
                  <a:pt x="12" y="16"/>
                </a:lnTo>
                <a:lnTo>
                  <a:pt x="12" y="242"/>
                </a:lnTo>
                <a:lnTo>
                  <a:pt x="12" y="242"/>
                </a:lnTo>
                <a:lnTo>
                  <a:pt x="14" y="248"/>
                </a:lnTo>
                <a:lnTo>
                  <a:pt x="18" y="254"/>
                </a:lnTo>
                <a:lnTo>
                  <a:pt x="22" y="256"/>
                </a:lnTo>
                <a:lnTo>
                  <a:pt x="28" y="258"/>
                </a:lnTo>
                <a:lnTo>
                  <a:pt x="28" y="258"/>
                </a:lnTo>
                <a:close/>
                <a:moveTo>
                  <a:pt x="200" y="224"/>
                </a:moveTo>
                <a:lnTo>
                  <a:pt x="150" y="224"/>
                </a:lnTo>
                <a:lnTo>
                  <a:pt x="150" y="196"/>
                </a:lnTo>
                <a:lnTo>
                  <a:pt x="200" y="196"/>
                </a:lnTo>
                <a:lnTo>
                  <a:pt x="200" y="224"/>
                </a:lnTo>
                <a:close/>
                <a:moveTo>
                  <a:pt x="36" y="28"/>
                </a:moveTo>
                <a:lnTo>
                  <a:pt x="200" y="28"/>
                </a:lnTo>
                <a:lnTo>
                  <a:pt x="200" y="128"/>
                </a:lnTo>
                <a:lnTo>
                  <a:pt x="200" y="128"/>
                </a:lnTo>
                <a:lnTo>
                  <a:pt x="194" y="130"/>
                </a:lnTo>
                <a:lnTo>
                  <a:pt x="178" y="140"/>
                </a:lnTo>
                <a:lnTo>
                  <a:pt x="166" y="144"/>
                </a:lnTo>
                <a:lnTo>
                  <a:pt x="152" y="148"/>
                </a:lnTo>
                <a:lnTo>
                  <a:pt x="136" y="150"/>
                </a:lnTo>
                <a:lnTo>
                  <a:pt x="118" y="152"/>
                </a:lnTo>
                <a:lnTo>
                  <a:pt x="118" y="152"/>
                </a:lnTo>
                <a:lnTo>
                  <a:pt x="102" y="150"/>
                </a:lnTo>
                <a:lnTo>
                  <a:pt x="86" y="148"/>
                </a:lnTo>
                <a:lnTo>
                  <a:pt x="72" y="144"/>
                </a:lnTo>
                <a:lnTo>
                  <a:pt x="60" y="140"/>
                </a:lnTo>
                <a:lnTo>
                  <a:pt x="44" y="130"/>
                </a:lnTo>
                <a:lnTo>
                  <a:pt x="36" y="128"/>
                </a:lnTo>
                <a:lnTo>
                  <a:pt x="36" y="28"/>
                </a:lnTo>
                <a:close/>
                <a:moveTo>
                  <a:pt x="36" y="196"/>
                </a:moveTo>
                <a:lnTo>
                  <a:pt x="88" y="196"/>
                </a:lnTo>
                <a:lnTo>
                  <a:pt x="88" y="224"/>
                </a:lnTo>
                <a:lnTo>
                  <a:pt x="36" y="224"/>
                </a:lnTo>
                <a:lnTo>
                  <a:pt x="36" y="196"/>
                </a:lnTo>
                <a:close/>
                <a:moveTo>
                  <a:pt x="236" y="360"/>
                </a:moveTo>
                <a:lnTo>
                  <a:pt x="204" y="274"/>
                </a:lnTo>
                <a:lnTo>
                  <a:pt x="174" y="274"/>
                </a:lnTo>
                <a:lnTo>
                  <a:pt x="182" y="294"/>
                </a:lnTo>
                <a:lnTo>
                  <a:pt x="56" y="294"/>
                </a:lnTo>
                <a:lnTo>
                  <a:pt x="64" y="274"/>
                </a:lnTo>
                <a:lnTo>
                  <a:pt x="34" y="274"/>
                </a:lnTo>
                <a:lnTo>
                  <a:pt x="2" y="360"/>
                </a:lnTo>
                <a:lnTo>
                  <a:pt x="2" y="360"/>
                </a:lnTo>
                <a:lnTo>
                  <a:pt x="0" y="366"/>
                </a:lnTo>
                <a:lnTo>
                  <a:pt x="2" y="370"/>
                </a:lnTo>
                <a:lnTo>
                  <a:pt x="4" y="376"/>
                </a:lnTo>
                <a:lnTo>
                  <a:pt x="10" y="378"/>
                </a:lnTo>
                <a:lnTo>
                  <a:pt x="10" y="378"/>
                </a:lnTo>
                <a:lnTo>
                  <a:pt x="14" y="378"/>
                </a:lnTo>
                <a:lnTo>
                  <a:pt x="14" y="378"/>
                </a:lnTo>
                <a:lnTo>
                  <a:pt x="18" y="378"/>
                </a:lnTo>
                <a:lnTo>
                  <a:pt x="22" y="376"/>
                </a:lnTo>
                <a:lnTo>
                  <a:pt x="26" y="374"/>
                </a:lnTo>
                <a:lnTo>
                  <a:pt x="28" y="370"/>
                </a:lnTo>
                <a:lnTo>
                  <a:pt x="32" y="358"/>
                </a:lnTo>
                <a:lnTo>
                  <a:pt x="206" y="358"/>
                </a:lnTo>
                <a:lnTo>
                  <a:pt x="210" y="370"/>
                </a:lnTo>
                <a:lnTo>
                  <a:pt x="210" y="370"/>
                </a:lnTo>
                <a:lnTo>
                  <a:pt x="212" y="374"/>
                </a:lnTo>
                <a:lnTo>
                  <a:pt x="214" y="376"/>
                </a:lnTo>
                <a:lnTo>
                  <a:pt x="218" y="378"/>
                </a:lnTo>
                <a:lnTo>
                  <a:pt x="222" y="378"/>
                </a:lnTo>
                <a:lnTo>
                  <a:pt x="222" y="378"/>
                </a:lnTo>
                <a:lnTo>
                  <a:pt x="228" y="378"/>
                </a:lnTo>
                <a:lnTo>
                  <a:pt x="228" y="378"/>
                </a:lnTo>
                <a:lnTo>
                  <a:pt x="232" y="376"/>
                </a:lnTo>
                <a:lnTo>
                  <a:pt x="236" y="370"/>
                </a:lnTo>
                <a:lnTo>
                  <a:pt x="236" y="366"/>
                </a:lnTo>
                <a:lnTo>
                  <a:pt x="236" y="360"/>
                </a:lnTo>
                <a:lnTo>
                  <a:pt x="236" y="360"/>
                </a:lnTo>
                <a:close/>
                <a:moveTo>
                  <a:pt x="40" y="338"/>
                </a:moveTo>
                <a:lnTo>
                  <a:pt x="48" y="314"/>
                </a:lnTo>
                <a:lnTo>
                  <a:pt x="190" y="314"/>
                </a:lnTo>
                <a:lnTo>
                  <a:pt x="198" y="338"/>
                </a:lnTo>
                <a:lnTo>
                  <a:pt x="40" y="338"/>
                </a:lnTo>
                <a:close/>
              </a:path>
            </a:pathLst>
          </a:custGeom>
          <a:solidFill>
            <a:srgbClr val="146F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6" name="Google Shape;462;p25">
            <a:extLst>
              <a:ext uri="{FF2B5EF4-FFF2-40B4-BE49-F238E27FC236}">
                <a16:creationId xmlns:a16="http://schemas.microsoft.com/office/drawing/2014/main" id="{2C989769-51EA-C84E-A3C3-AFC3F837A61A}"/>
              </a:ext>
            </a:extLst>
          </p:cNvPr>
          <p:cNvSpPr/>
          <p:nvPr/>
        </p:nvSpPr>
        <p:spPr>
          <a:xfrm>
            <a:off x="9577856" y="3792242"/>
            <a:ext cx="194289" cy="241627"/>
          </a:xfrm>
          <a:custGeom>
            <a:avLst/>
            <a:gdLst/>
            <a:ahLst/>
            <a:cxnLst/>
            <a:rect l="l" t="t" r="r" b="b"/>
            <a:pathLst>
              <a:path w="304" h="356" extrusionOk="0">
                <a:moveTo>
                  <a:pt x="128" y="294"/>
                </a:moveTo>
                <a:lnTo>
                  <a:pt x="106" y="284"/>
                </a:lnTo>
                <a:lnTo>
                  <a:pt x="32" y="152"/>
                </a:lnTo>
                <a:lnTo>
                  <a:pt x="32" y="116"/>
                </a:lnTo>
                <a:lnTo>
                  <a:pt x="54" y="126"/>
                </a:lnTo>
                <a:lnTo>
                  <a:pt x="128" y="258"/>
                </a:lnTo>
                <a:lnTo>
                  <a:pt x="128" y="294"/>
                </a:lnTo>
                <a:close/>
                <a:moveTo>
                  <a:pt x="304" y="78"/>
                </a:moveTo>
                <a:lnTo>
                  <a:pt x="304" y="264"/>
                </a:lnTo>
                <a:lnTo>
                  <a:pt x="304" y="264"/>
                </a:lnTo>
                <a:lnTo>
                  <a:pt x="302" y="270"/>
                </a:lnTo>
                <a:lnTo>
                  <a:pt x="298" y="272"/>
                </a:lnTo>
                <a:lnTo>
                  <a:pt x="280" y="280"/>
                </a:lnTo>
                <a:lnTo>
                  <a:pt x="280" y="290"/>
                </a:lnTo>
                <a:lnTo>
                  <a:pt x="280" y="290"/>
                </a:lnTo>
                <a:lnTo>
                  <a:pt x="280" y="294"/>
                </a:lnTo>
                <a:lnTo>
                  <a:pt x="276" y="298"/>
                </a:lnTo>
                <a:lnTo>
                  <a:pt x="156" y="354"/>
                </a:lnTo>
                <a:lnTo>
                  <a:pt x="156" y="354"/>
                </a:lnTo>
                <a:lnTo>
                  <a:pt x="156" y="354"/>
                </a:lnTo>
                <a:lnTo>
                  <a:pt x="156" y="354"/>
                </a:lnTo>
                <a:lnTo>
                  <a:pt x="152" y="356"/>
                </a:lnTo>
                <a:lnTo>
                  <a:pt x="152" y="356"/>
                </a:lnTo>
                <a:lnTo>
                  <a:pt x="148" y="354"/>
                </a:lnTo>
                <a:lnTo>
                  <a:pt x="148" y="354"/>
                </a:lnTo>
                <a:lnTo>
                  <a:pt x="148" y="354"/>
                </a:lnTo>
                <a:lnTo>
                  <a:pt x="28" y="298"/>
                </a:lnTo>
                <a:lnTo>
                  <a:pt x="28" y="298"/>
                </a:lnTo>
                <a:lnTo>
                  <a:pt x="24" y="294"/>
                </a:lnTo>
                <a:lnTo>
                  <a:pt x="24" y="290"/>
                </a:lnTo>
                <a:lnTo>
                  <a:pt x="24" y="280"/>
                </a:lnTo>
                <a:lnTo>
                  <a:pt x="6" y="272"/>
                </a:lnTo>
                <a:lnTo>
                  <a:pt x="6" y="272"/>
                </a:lnTo>
                <a:lnTo>
                  <a:pt x="2" y="270"/>
                </a:lnTo>
                <a:lnTo>
                  <a:pt x="0" y="264"/>
                </a:lnTo>
                <a:lnTo>
                  <a:pt x="0" y="78"/>
                </a:lnTo>
                <a:lnTo>
                  <a:pt x="0" y="78"/>
                </a:lnTo>
                <a:lnTo>
                  <a:pt x="0" y="78"/>
                </a:lnTo>
                <a:lnTo>
                  <a:pt x="0" y="78"/>
                </a:lnTo>
                <a:lnTo>
                  <a:pt x="0" y="76"/>
                </a:lnTo>
                <a:lnTo>
                  <a:pt x="0" y="76"/>
                </a:lnTo>
                <a:lnTo>
                  <a:pt x="0" y="76"/>
                </a:lnTo>
                <a:lnTo>
                  <a:pt x="0" y="76"/>
                </a:lnTo>
                <a:lnTo>
                  <a:pt x="2" y="72"/>
                </a:lnTo>
                <a:lnTo>
                  <a:pt x="6" y="70"/>
                </a:lnTo>
                <a:lnTo>
                  <a:pt x="148" y="2"/>
                </a:lnTo>
                <a:lnTo>
                  <a:pt x="148" y="2"/>
                </a:lnTo>
                <a:lnTo>
                  <a:pt x="148" y="2"/>
                </a:lnTo>
                <a:lnTo>
                  <a:pt x="148" y="2"/>
                </a:lnTo>
                <a:lnTo>
                  <a:pt x="150" y="2"/>
                </a:lnTo>
                <a:lnTo>
                  <a:pt x="150" y="2"/>
                </a:lnTo>
                <a:lnTo>
                  <a:pt x="152" y="0"/>
                </a:lnTo>
                <a:lnTo>
                  <a:pt x="152" y="0"/>
                </a:lnTo>
                <a:lnTo>
                  <a:pt x="154" y="2"/>
                </a:lnTo>
                <a:lnTo>
                  <a:pt x="154" y="2"/>
                </a:lnTo>
                <a:lnTo>
                  <a:pt x="156" y="2"/>
                </a:lnTo>
                <a:lnTo>
                  <a:pt x="156" y="2"/>
                </a:lnTo>
                <a:lnTo>
                  <a:pt x="156" y="2"/>
                </a:lnTo>
                <a:lnTo>
                  <a:pt x="298" y="70"/>
                </a:lnTo>
                <a:lnTo>
                  <a:pt x="298" y="70"/>
                </a:lnTo>
                <a:lnTo>
                  <a:pt x="302" y="72"/>
                </a:lnTo>
                <a:lnTo>
                  <a:pt x="304" y="76"/>
                </a:lnTo>
                <a:lnTo>
                  <a:pt x="304" y="76"/>
                </a:lnTo>
                <a:lnTo>
                  <a:pt x="304" y="76"/>
                </a:lnTo>
                <a:lnTo>
                  <a:pt x="304" y="76"/>
                </a:lnTo>
                <a:lnTo>
                  <a:pt x="304" y="78"/>
                </a:lnTo>
                <a:lnTo>
                  <a:pt x="304" y="78"/>
                </a:lnTo>
                <a:lnTo>
                  <a:pt x="304" y="78"/>
                </a:lnTo>
                <a:lnTo>
                  <a:pt x="304" y="78"/>
                </a:lnTo>
                <a:close/>
                <a:moveTo>
                  <a:pt x="144" y="150"/>
                </a:moveTo>
                <a:lnTo>
                  <a:pt x="16" y="90"/>
                </a:lnTo>
                <a:lnTo>
                  <a:pt x="16" y="260"/>
                </a:lnTo>
                <a:lnTo>
                  <a:pt x="144" y="320"/>
                </a:lnTo>
                <a:lnTo>
                  <a:pt x="144" y="150"/>
                </a:lnTo>
                <a:close/>
                <a:moveTo>
                  <a:pt x="278" y="78"/>
                </a:moveTo>
                <a:lnTo>
                  <a:pt x="152" y="18"/>
                </a:lnTo>
                <a:lnTo>
                  <a:pt x="26" y="78"/>
                </a:lnTo>
                <a:lnTo>
                  <a:pt x="152" y="136"/>
                </a:lnTo>
                <a:lnTo>
                  <a:pt x="278" y="78"/>
                </a:lnTo>
                <a:close/>
                <a:moveTo>
                  <a:pt x="288" y="90"/>
                </a:moveTo>
                <a:lnTo>
                  <a:pt x="264" y="102"/>
                </a:lnTo>
                <a:lnTo>
                  <a:pt x="160" y="286"/>
                </a:lnTo>
                <a:lnTo>
                  <a:pt x="160" y="320"/>
                </a:lnTo>
                <a:lnTo>
                  <a:pt x="184" y="308"/>
                </a:lnTo>
                <a:lnTo>
                  <a:pt x="288" y="124"/>
                </a:lnTo>
                <a:lnTo>
                  <a:pt x="288" y="90"/>
                </a:lnTo>
                <a:close/>
                <a:moveTo>
                  <a:pt x="96" y="92"/>
                </a:moveTo>
                <a:lnTo>
                  <a:pt x="208" y="92"/>
                </a:lnTo>
                <a:lnTo>
                  <a:pt x="240" y="78"/>
                </a:lnTo>
                <a:lnTo>
                  <a:pt x="210" y="62"/>
                </a:lnTo>
                <a:lnTo>
                  <a:pt x="94" y="62"/>
                </a:lnTo>
                <a:lnTo>
                  <a:pt x="64" y="78"/>
                </a:lnTo>
                <a:lnTo>
                  <a:pt x="96" y="92"/>
                </a:lnTo>
                <a:close/>
              </a:path>
            </a:pathLst>
          </a:custGeom>
          <a:solidFill>
            <a:srgbClr val="146F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7" name="Google Shape;468;p25">
            <a:extLst>
              <a:ext uri="{FF2B5EF4-FFF2-40B4-BE49-F238E27FC236}">
                <a16:creationId xmlns:a16="http://schemas.microsoft.com/office/drawing/2014/main" id="{4B85B536-C9BA-4FB9-DB65-3AA40B135EF6}"/>
              </a:ext>
            </a:extLst>
          </p:cNvPr>
          <p:cNvSpPr/>
          <p:nvPr/>
        </p:nvSpPr>
        <p:spPr>
          <a:xfrm>
            <a:off x="9577856" y="4422836"/>
            <a:ext cx="199107" cy="210205"/>
          </a:xfrm>
          <a:custGeom>
            <a:avLst/>
            <a:gdLst/>
            <a:ahLst/>
            <a:cxnLst/>
            <a:rect l="l" t="t" r="r" b="b"/>
            <a:pathLst>
              <a:path w="340" h="338" extrusionOk="0">
                <a:moveTo>
                  <a:pt x="24" y="266"/>
                </a:moveTo>
                <a:lnTo>
                  <a:pt x="24" y="266"/>
                </a:lnTo>
                <a:lnTo>
                  <a:pt x="20" y="268"/>
                </a:lnTo>
                <a:lnTo>
                  <a:pt x="18" y="270"/>
                </a:lnTo>
                <a:lnTo>
                  <a:pt x="16" y="272"/>
                </a:lnTo>
                <a:lnTo>
                  <a:pt x="14" y="276"/>
                </a:lnTo>
                <a:lnTo>
                  <a:pt x="14" y="276"/>
                </a:lnTo>
                <a:lnTo>
                  <a:pt x="16" y="280"/>
                </a:lnTo>
                <a:lnTo>
                  <a:pt x="18" y="284"/>
                </a:lnTo>
                <a:lnTo>
                  <a:pt x="20" y="286"/>
                </a:lnTo>
                <a:lnTo>
                  <a:pt x="24" y="286"/>
                </a:lnTo>
                <a:lnTo>
                  <a:pt x="316" y="286"/>
                </a:lnTo>
                <a:lnTo>
                  <a:pt x="316" y="286"/>
                </a:lnTo>
                <a:lnTo>
                  <a:pt x="320" y="286"/>
                </a:lnTo>
                <a:lnTo>
                  <a:pt x="322" y="284"/>
                </a:lnTo>
                <a:lnTo>
                  <a:pt x="324" y="280"/>
                </a:lnTo>
                <a:lnTo>
                  <a:pt x="326" y="276"/>
                </a:lnTo>
                <a:lnTo>
                  <a:pt x="326" y="276"/>
                </a:lnTo>
                <a:lnTo>
                  <a:pt x="324" y="272"/>
                </a:lnTo>
                <a:lnTo>
                  <a:pt x="322" y="270"/>
                </a:lnTo>
                <a:lnTo>
                  <a:pt x="320" y="268"/>
                </a:lnTo>
                <a:lnTo>
                  <a:pt x="316" y="266"/>
                </a:lnTo>
                <a:lnTo>
                  <a:pt x="298" y="266"/>
                </a:lnTo>
                <a:lnTo>
                  <a:pt x="298" y="192"/>
                </a:lnTo>
                <a:lnTo>
                  <a:pt x="316" y="192"/>
                </a:lnTo>
                <a:lnTo>
                  <a:pt x="316" y="192"/>
                </a:lnTo>
                <a:lnTo>
                  <a:pt x="320" y="192"/>
                </a:lnTo>
                <a:lnTo>
                  <a:pt x="322" y="190"/>
                </a:lnTo>
                <a:lnTo>
                  <a:pt x="324" y="186"/>
                </a:lnTo>
                <a:lnTo>
                  <a:pt x="326" y="182"/>
                </a:lnTo>
                <a:lnTo>
                  <a:pt x="326" y="182"/>
                </a:lnTo>
                <a:lnTo>
                  <a:pt x="324" y="178"/>
                </a:lnTo>
                <a:lnTo>
                  <a:pt x="322" y="176"/>
                </a:lnTo>
                <a:lnTo>
                  <a:pt x="320" y="172"/>
                </a:lnTo>
                <a:lnTo>
                  <a:pt x="316" y="172"/>
                </a:lnTo>
                <a:lnTo>
                  <a:pt x="24" y="172"/>
                </a:lnTo>
                <a:lnTo>
                  <a:pt x="24" y="172"/>
                </a:lnTo>
                <a:lnTo>
                  <a:pt x="20" y="172"/>
                </a:lnTo>
                <a:lnTo>
                  <a:pt x="18" y="176"/>
                </a:lnTo>
                <a:lnTo>
                  <a:pt x="16" y="178"/>
                </a:lnTo>
                <a:lnTo>
                  <a:pt x="14" y="182"/>
                </a:lnTo>
                <a:lnTo>
                  <a:pt x="14" y="182"/>
                </a:lnTo>
                <a:lnTo>
                  <a:pt x="16" y="186"/>
                </a:lnTo>
                <a:lnTo>
                  <a:pt x="18" y="190"/>
                </a:lnTo>
                <a:lnTo>
                  <a:pt x="20" y="192"/>
                </a:lnTo>
                <a:lnTo>
                  <a:pt x="24" y="192"/>
                </a:lnTo>
                <a:lnTo>
                  <a:pt x="42" y="192"/>
                </a:lnTo>
                <a:lnTo>
                  <a:pt x="42" y="266"/>
                </a:lnTo>
                <a:lnTo>
                  <a:pt x="24" y="266"/>
                </a:lnTo>
                <a:close/>
                <a:moveTo>
                  <a:pt x="248" y="266"/>
                </a:moveTo>
                <a:lnTo>
                  <a:pt x="230" y="266"/>
                </a:lnTo>
                <a:lnTo>
                  <a:pt x="230" y="192"/>
                </a:lnTo>
                <a:lnTo>
                  <a:pt x="248" y="192"/>
                </a:lnTo>
                <a:lnTo>
                  <a:pt x="248" y="266"/>
                </a:lnTo>
                <a:close/>
                <a:moveTo>
                  <a:pt x="178" y="266"/>
                </a:moveTo>
                <a:lnTo>
                  <a:pt x="162" y="266"/>
                </a:lnTo>
                <a:lnTo>
                  <a:pt x="162" y="192"/>
                </a:lnTo>
                <a:lnTo>
                  <a:pt x="178" y="192"/>
                </a:lnTo>
                <a:lnTo>
                  <a:pt x="178" y="266"/>
                </a:lnTo>
                <a:close/>
                <a:moveTo>
                  <a:pt x="110" y="266"/>
                </a:moveTo>
                <a:lnTo>
                  <a:pt x="92" y="266"/>
                </a:lnTo>
                <a:lnTo>
                  <a:pt x="92" y="192"/>
                </a:lnTo>
                <a:lnTo>
                  <a:pt x="110" y="192"/>
                </a:lnTo>
                <a:lnTo>
                  <a:pt x="110" y="266"/>
                </a:lnTo>
                <a:close/>
                <a:moveTo>
                  <a:pt x="340" y="322"/>
                </a:moveTo>
                <a:lnTo>
                  <a:pt x="340" y="322"/>
                </a:lnTo>
                <a:lnTo>
                  <a:pt x="338" y="328"/>
                </a:lnTo>
                <a:lnTo>
                  <a:pt x="334" y="334"/>
                </a:lnTo>
                <a:lnTo>
                  <a:pt x="330" y="336"/>
                </a:lnTo>
                <a:lnTo>
                  <a:pt x="324" y="338"/>
                </a:lnTo>
                <a:lnTo>
                  <a:pt x="16" y="338"/>
                </a:lnTo>
                <a:lnTo>
                  <a:pt x="16" y="338"/>
                </a:lnTo>
                <a:lnTo>
                  <a:pt x="10" y="336"/>
                </a:lnTo>
                <a:lnTo>
                  <a:pt x="6" y="334"/>
                </a:lnTo>
                <a:lnTo>
                  <a:pt x="2" y="328"/>
                </a:lnTo>
                <a:lnTo>
                  <a:pt x="0" y="322"/>
                </a:lnTo>
                <a:lnTo>
                  <a:pt x="0" y="322"/>
                </a:lnTo>
                <a:lnTo>
                  <a:pt x="2" y="316"/>
                </a:lnTo>
                <a:lnTo>
                  <a:pt x="6" y="310"/>
                </a:lnTo>
                <a:lnTo>
                  <a:pt x="10" y="308"/>
                </a:lnTo>
                <a:lnTo>
                  <a:pt x="16" y="306"/>
                </a:lnTo>
                <a:lnTo>
                  <a:pt x="324" y="306"/>
                </a:lnTo>
                <a:lnTo>
                  <a:pt x="324" y="306"/>
                </a:lnTo>
                <a:lnTo>
                  <a:pt x="330" y="308"/>
                </a:lnTo>
                <a:lnTo>
                  <a:pt x="334" y="310"/>
                </a:lnTo>
                <a:lnTo>
                  <a:pt x="338" y="316"/>
                </a:lnTo>
                <a:lnTo>
                  <a:pt x="340" y="322"/>
                </a:lnTo>
                <a:lnTo>
                  <a:pt x="340" y="322"/>
                </a:lnTo>
                <a:close/>
                <a:moveTo>
                  <a:pt x="258" y="154"/>
                </a:moveTo>
                <a:lnTo>
                  <a:pt x="82" y="154"/>
                </a:lnTo>
                <a:lnTo>
                  <a:pt x="82" y="154"/>
                </a:lnTo>
                <a:lnTo>
                  <a:pt x="84" y="136"/>
                </a:lnTo>
                <a:lnTo>
                  <a:pt x="90" y="118"/>
                </a:lnTo>
                <a:lnTo>
                  <a:pt x="98" y="104"/>
                </a:lnTo>
                <a:lnTo>
                  <a:pt x="108" y="92"/>
                </a:lnTo>
                <a:lnTo>
                  <a:pt x="120" y="80"/>
                </a:lnTo>
                <a:lnTo>
                  <a:pt x="136" y="72"/>
                </a:lnTo>
                <a:lnTo>
                  <a:pt x="152" y="68"/>
                </a:lnTo>
                <a:lnTo>
                  <a:pt x="170" y="66"/>
                </a:lnTo>
                <a:lnTo>
                  <a:pt x="170" y="66"/>
                </a:lnTo>
                <a:lnTo>
                  <a:pt x="188" y="68"/>
                </a:lnTo>
                <a:lnTo>
                  <a:pt x="204" y="72"/>
                </a:lnTo>
                <a:lnTo>
                  <a:pt x="220" y="80"/>
                </a:lnTo>
                <a:lnTo>
                  <a:pt x="232" y="92"/>
                </a:lnTo>
                <a:lnTo>
                  <a:pt x="242" y="104"/>
                </a:lnTo>
                <a:lnTo>
                  <a:pt x="250" y="118"/>
                </a:lnTo>
                <a:lnTo>
                  <a:pt x="256" y="136"/>
                </a:lnTo>
                <a:lnTo>
                  <a:pt x="258" y="154"/>
                </a:lnTo>
                <a:lnTo>
                  <a:pt x="258" y="154"/>
                </a:lnTo>
                <a:close/>
                <a:moveTo>
                  <a:pt x="192" y="54"/>
                </a:moveTo>
                <a:lnTo>
                  <a:pt x="148" y="54"/>
                </a:lnTo>
                <a:lnTo>
                  <a:pt x="148" y="26"/>
                </a:lnTo>
                <a:lnTo>
                  <a:pt x="170" y="0"/>
                </a:lnTo>
                <a:lnTo>
                  <a:pt x="192" y="26"/>
                </a:lnTo>
                <a:lnTo>
                  <a:pt x="192" y="26"/>
                </a:lnTo>
                <a:lnTo>
                  <a:pt x="192" y="54"/>
                </a:lnTo>
                <a:close/>
              </a:path>
            </a:pathLst>
          </a:custGeom>
          <a:solidFill>
            <a:srgbClr val="146F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469;p25">
            <a:extLst>
              <a:ext uri="{FF2B5EF4-FFF2-40B4-BE49-F238E27FC236}">
                <a16:creationId xmlns:a16="http://schemas.microsoft.com/office/drawing/2014/main" id="{BD441248-2CC3-162D-F66E-C3B5D2100C96}"/>
              </a:ext>
            </a:extLst>
          </p:cNvPr>
          <p:cNvSpPr/>
          <p:nvPr/>
        </p:nvSpPr>
        <p:spPr>
          <a:xfrm>
            <a:off x="9589339" y="5081413"/>
            <a:ext cx="152136" cy="218736"/>
          </a:xfrm>
          <a:custGeom>
            <a:avLst/>
            <a:gdLst/>
            <a:ahLst/>
            <a:cxnLst/>
            <a:rect l="l" t="t" r="r" b="b"/>
            <a:pathLst>
              <a:path w="260" h="352" extrusionOk="0">
                <a:moveTo>
                  <a:pt x="166" y="134"/>
                </a:moveTo>
                <a:lnTo>
                  <a:pt x="166" y="342"/>
                </a:lnTo>
                <a:lnTo>
                  <a:pt x="166" y="342"/>
                </a:lnTo>
                <a:lnTo>
                  <a:pt x="164" y="346"/>
                </a:lnTo>
                <a:lnTo>
                  <a:pt x="162" y="350"/>
                </a:lnTo>
                <a:lnTo>
                  <a:pt x="162" y="350"/>
                </a:lnTo>
                <a:lnTo>
                  <a:pt x="156" y="352"/>
                </a:lnTo>
                <a:lnTo>
                  <a:pt x="156" y="352"/>
                </a:lnTo>
                <a:lnTo>
                  <a:pt x="154" y="352"/>
                </a:lnTo>
                <a:lnTo>
                  <a:pt x="8" y="306"/>
                </a:lnTo>
                <a:lnTo>
                  <a:pt x="8" y="306"/>
                </a:lnTo>
                <a:lnTo>
                  <a:pt x="2" y="302"/>
                </a:lnTo>
                <a:lnTo>
                  <a:pt x="0" y="296"/>
                </a:lnTo>
                <a:lnTo>
                  <a:pt x="0" y="88"/>
                </a:lnTo>
                <a:lnTo>
                  <a:pt x="0" y="88"/>
                </a:lnTo>
                <a:lnTo>
                  <a:pt x="2" y="84"/>
                </a:lnTo>
                <a:lnTo>
                  <a:pt x="4" y="80"/>
                </a:lnTo>
                <a:lnTo>
                  <a:pt x="4" y="80"/>
                </a:lnTo>
                <a:lnTo>
                  <a:pt x="8" y="78"/>
                </a:lnTo>
                <a:lnTo>
                  <a:pt x="14" y="78"/>
                </a:lnTo>
                <a:lnTo>
                  <a:pt x="158" y="124"/>
                </a:lnTo>
                <a:lnTo>
                  <a:pt x="158" y="124"/>
                </a:lnTo>
                <a:lnTo>
                  <a:pt x="164" y="128"/>
                </a:lnTo>
                <a:lnTo>
                  <a:pt x="166" y="134"/>
                </a:lnTo>
                <a:lnTo>
                  <a:pt x="166" y="134"/>
                </a:lnTo>
                <a:close/>
                <a:moveTo>
                  <a:pt x="62" y="70"/>
                </a:moveTo>
                <a:lnTo>
                  <a:pt x="62" y="70"/>
                </a:lnTo>
                <a:lnTo>
                  <a:pt x="64" y="64"/>
                </a:lnTo>
                <a:lnTo>
                  <a:pt x="66" y="52"/>
                </a:lnTo>
                <a:lnTo>
                  <a:pt x="70" y="46"/>
                </a:lnTo>
                <a:lnTo>
                  <a:pt x="74" y="40"/>
                </a:lnTo>
                <a:lnTo>
                  <a:pt x="80" y="36"/>
                </a:lnTo>
                <a:lnTo>
                  <a:pt x="88" y="34"/>
                </a:lnTo>
                <a:lnTo>
                  <a:pt x="88" y="34"/>
                </a:lnTo>
                <a:lnTo>
                  <a:pt x="98" y="36"/>
                </a:lnTo>
                <a:lnTo>
                  <a:pt x="106" y="42"/>
                </a:lnTo>
                <a:lnTo>
                  <a:pt x="112" y="50"/>
                </a:lnTo>
                <a:lnTo>
                  <a:pt x="116" y="60"/>
                </a:lnTo>
                <a:lnTo>
                  <a:pt x="120" y="80"/>
                </a:lnTo>
                <a:lnTo>
                  <a:pt x="122" y="94"/>
                </a:lnTo>
                <a:lnTo>
                  <a:pt x="142" y="100"/>
                </a:lnTo>
                <a:lnTo>
                  <a:pt x="142" y="100"/>
                </a:lnTo>
                <a:lnTo>
                  <a:pt x="142" y="96"/>
                </a:lnTo>
                <a:lnTo>
                  <a:pt x="142" y="96"/>
                </a:lnTo>
                <a:lnTo>
                  <a:pt x="140" y="82"/>
                </a:lnTo>
                <a:lnTo>
                  <a:pt x="138" y="70"/>
                </a:lnTo>
                <a:lnTo>
                  <a:pt x="134" y="54"/>
                </a:lnTo>
                <a:lnTo>
                  <a:pt x="128" y="40"/>
                </a:lnTo>
                <a:lnTo>
                  <a:pt x="118" y="28"/>
                </a:lnTo>
                <a:lnTo>
                  <a:pt x="112" y="22"/>
                </a:lnTo>
                <a:lnTo>
                  <a:pt x="106" y="18"/>
                </a:lnTo>
                <a:lnTo>
                  <a:pt x="98" y="16"/>
                </a:lnTo>
                <a:lnTo>
                  <a:pt x="88" y="16"/>
                </a:lnTo>
                <a:lnTo>
                  <a:pt x="88" y="16"/>
                </a:lnTo>
                <a:lnTo>
                  <a:pt x="78" y="16"/>
                </a:lnTo>
                <a:lnTo>
                  <a:pt x="68" y="20"/>
                </a:lnTo>
                <a:lnTo>
                  <a:pt x="60" y="28"/>
                </a:lnTo>
                <a:lnTo>
                  <a:pt x="54" y="34"/>
                </a:lnTo>
                <a:lnTo>
                  <a:pt x="50" y="44"/>
                </a:lnTo>
                <a:lnTo>
                  <a:pt x="46" y="52"/>
                </a:lnTo>
                <a:lnTo>
                  <a:pt x="44" y="68"/>
                </a:lnTo>
                <a:lnTo>
                  <a:pt x="60" y="74"/>
                </a:lnTo>
                <a:lnTo>
                  <a:pt x="60" y="74"/>
                </a:lnTo>
                <a:lnTo>
                  <a:pt x="62" y="70"/>
                </a:lnTo>
                <a:lnTo>
                  <a:pt x="62" y="70"/>
                </a:lnTo>
                <a:close/>
                <a:moveTo>
                  <a:pt x="256" y="110"/>
                </a:moveTo>
                <a:lnTo>
                  <a:pt x="256" y="110"/>
                </a:lnTo>
                <a:lnTo>
                  <a:pt x="252" y="108"/>
                </a:lnTo>
                <a:lnTo>
                  <a:pt x="248" y="108"/>
                </a:lnTo>
                <a:lnTo>
                  <a:pt x="186" y="124"/>
                </a:lnTo>
                <a:lnTo>
                  <a:pt x="186" y="124"/>
                </a:lnTo>
                <a:lnTo>
                  <a:pt x="182" y="128"/>
                </a:lnTo>
                <a:lnTo>
                  <a:pt x="180" y="134"/>
                </a:lnTo>
                <a:lnTo>
                  <a:pt x="180" y="342"/>
                </a:lnTo>
                <a:lnTo>
                  <a:pt x="180" y="342"/>
                </a:lnTo>
                <a:lnTo>
                  <a:pt x="180" y="346"/>
                </a:lnTo>
                <a:lnTo>
                  <a:pt x="184" y="350"/>
                </a:lnTo>
                <a:lnTo>
                  <a:pt x="184" y="350"/>
                </a:lnTo>
                <a:lnTo>
                  <a:pt x="188" y="352"/>
                </a:lnTo>
                <a:lnTo>
                  <a:pt x="188" y="352"/>
                </a:lnTo>
                <a:lnTo>
                  <a:pt x="194" y="350"/>
                </a:lnTo>
                <a:lnTo>
                  <a:pt x="226" y="330"/>
                </a:lnTo>
                <a:lnTo>
                  <a:pt x="248" y="336"/>
                </a:lnTo>
                <a:lnTo>
                  <a:pt x="248" y="336"/>
                </a:lnTo>
                <a:lnTo>
                  <a:pt x="252" y="336"/>
                </a:lnTo>
                <a:lnTo>
                  <a:pt x="256" y="334"/>
                </a:lnTo>
                <a:lnTo>
                  <a:pt x="256" y="334"/>
                </a:lnTo>
                <a:lnTo>
                  <a:pt x="258" y="330"/>
                </a:lnTo>
                <a:lnTo>
                  <a:pt x="260" y="326"/>
                </a:lnTo>
                <a:lnTo>
                  <a:pt x="260" y="118"/>
                </a:lnTo>
                <a:lnTo>
                  <a:pt x="260" y="118"/>
                </a:lnTo>
                <a:lnTo>
                  <a:pt x="258" y="114"/>
                </a:lnTo>
                <a:lnTo>
                  <a:pt x="256" y="110"/>
                </a:lnTo>
                <a:lnTo>
                  <a:pt x="256" y="110"/>
                </a:lnTo>
                <a:close/>
                <a:moveTo>
                  <a:pt x="214" y="84"/>
                </a:moveTo>
                <a:lnTo>
                  <a:pt x="214" y="84"/>
                </a:lnTo>
                <a:lnTo>
                  <a:pt x="216" y="82"/>
                </a:lnTo>
                <a:lnTo>
                  <a:pt x="216" y="82"/>
                </a:lnTo>
                <a:lnTo>
                  <a:pt x="214" y="68"/>
                </a:lnTo>
                <a:lnTo>
                  <a:pt x="212" y="54"/>
                </a:lnTo>
                <a:lnTo>
                  <a:pt x="208" y="40"/>
                </a:lnTo>
                <a:lnTo>
                  <a:pt x="200" y="26"/>
                </a:lnTo>
                <a:lnTo>
                  <a:pt x="192" y="12"/>
                </a:lnTo>
                <a:lnTo>
                  <a:pt x="186" y="8"/>
                </a:lnTo>
                <a:lnTo>
                  <a:pt x="178" y="4"/>
                </a:lnTo>
                <a:lnTo>
                  <a:pt x="170" y="2"/>
                </a:lnTo>
                <a:lnTo>
                  <a:pt x="162" y="0"/>
                </a:lnTo>
                <a:lnTo>
                  <a:pt x="162" y="0"/>
                </a:lnTo>
                <a:lnTo>
                  <a:pt x="150" y="2"/>
                </a:lnTo>
                <a:lnTo>
                  <a:pt x="142" y="6"/>
                </a:lnTo>
                <a:lnTo>
                  <a:pt x="134" y="12"/>
                </a:lnTo>
                <a:lnTo>
                  <a:pt x="128" y="18"/>
                </a:lnTo>
                <a:lnTo>
                  <a:pt x="128" y="18"/>
                </a:lnTo>
                <a:lnTo>
                  <a:pt x="136" y="26"/>
                </a:lnTo>
                <a:lnTo>
                  <a:pt x="142" y="34"/>
                </a:lnTo>
                <a:lnTo>
                  <a:pt x="142" y="34"/>
                </a:lnTo>
                <a:lnTo>
                  <a:pt x="144" y="28"/>
                </a:lnTo>
                <a:lnTo>
                  <a:pt x="150" y="24"/>
                </a:lnTo>
                <a:lnTo>
                  <a:pt x="154" y="22"/>
                </a:lnTo>
                <a:lnTo>
                  <a:pt x="162" y="20"/>
                </a:lnTo>
                <a:lnTo>
                  <a:pt x="162" y="20"/>
                </a:lnTo>
                <a:lnTo>
                  <a:pt x="170" y="22"/>
                </a:lnTo>
                <a:lnTo>
                  <a:pt x="178" y="26"/>
                </a:lnTo>
                <a:lnTo>
                  <a:pt x="184" y="34"/>
                </a:lnTo>
                <a:lnTo>
                  <a:pt x="188" y="44"/>
                </a:lnTo>
                <a:lnTo>
                  <a:pt x="194" y="62"/>
                </a:lnTo>
                <a:lnTo>
                  <a:pt x="196" y="78"/>
                </a:lnTo>
                <a:lnTo>
                  <a:pt x="214" y="84"/>
                </a:lnTo>
                <a:close/>
              </a:path>
            </a:pathLst>
          </a:custGeom>
          <a:solidFill>
            <a:srgbClr val="146F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313135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21762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155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Lorem ipsum dolor sit amet, consectetur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461</cp:revision>
  <dcterms:created xsi:type="dcterms:W3CDTF">2019-08-01T09:05:01Z</dcterms:created>
  <dcterms:modified xsi:type="dcterms:W3CDTF">2023-02-27T07:03:25Z</dcterms:modified>
</cp:coreProperties>
</file>