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FF061-4917-F4FA-54BD-BAAF811790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9DEF9A-8FC0-D9CC-9540-99AA56965C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D20CCC-7841-1010-2DB5-A69A909C1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6721A-0314-4ABA-AF7B-DFE11D8990DC}" type="datetimeFigureOut">
              <a:rPr lang="en-IN" smtClean="0"/>
              <a:t>16-10-2023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CF0CDA-E8E0-FCEA-36A3-AE927D048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4A6AF5-7F43-A794-C44F-73A95531F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7A6F0-5AAE-4A3F-ADBE-389B0B8444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9016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CD1FD-7C7A-BF55-7704-DAA2C76B2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FC2A6-574B-7553-3E93-0E0DBC4208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23ED1E-2446-4EE3-9ED4-BE3C24D5E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6721A-0314-4ABA-AF7B-DFE11D8990DC}" type="datetimeFigureOut">
              <a:rPr lang="en-IN" smtClean="0"/>
              <a:t>16-10-2023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8472C1-072E-D0C5-05F5-E428B1C92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157B1-3B37-558A-4638-C6EF379A4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7A6F0-5AAE-4A3F-ADBE-389B0B8444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6635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95BC7-1D37-7F23-CE8C-A0918A5F8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5DC711-C897-B68F-9488-CD2C2C3DD0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C43557-A7F6-C89A-76C6-00C5998A6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6721A-0314-4ABA-AF7B-DFE11D8990DC}" type="datetimeFigureOut">
              <a:rPr lang="en-IN" smtClean="0"/>
              <a:t>16-10-2023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BFAB9-6AA3-DDBB-650D-669B02EE2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4F00C6-8D9C-20D3-0E55-18626CBB0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7A6F0-5AAE-4A3F-ADBE-389B0B8444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2323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C8932-8CFA-C2B6-1EC9-0E78CAE08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F2EC7-1D17-BE32-26F5-6BB9D41E2A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1407FF-19B6-5EAA-77B7-4C5C991883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2D5FEC-16B6-5360-4D93-C9A003D5F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6721A-0314-4ABA-AF7B-DFE11D8990DC}" type="datetimeFigureOut">
              <a:rPr lang="en-IN" smtClean="0"/>
              <a:t>16-10-2023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C7D1E2-D24A-2E89-6C70-56304E240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45957D-F3EC-845A-CCC6-BA44C523F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7A6F0-5AAE-4A3F-ADBE-389B0B8444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224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BFC44-FA5E-5BE0-05F2-88AC33FB6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F8C4C2-365A-185E-769C-64C65A93C0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657155-C71A-39CF-55BE-9B61A80499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162B2A-70A0-BFF3-8CFC-DB5F217590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C8147E-101C-513A-A6CC-275C0DC686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683D30-9535-D415-B6F8-3B3DBDBFD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6721A-0314-4ABA-AF7B-DFE11D8990DC}" type="datetimeFigureOut">
              <a:rPr lang="en-IN" smtClean="0"/>
              <a:t>16-10-2023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90F00B-79EC-F758-1818-BA2780BE0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3F31D6-22BB-8113-3DE9-8100A7A76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7A6F0-5AAE-4A3F-ADBE-389B0B8444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1947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33D44-31B6-A0FA-C990-AFCD242E3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1A0A74-8981-BF37-062D-888B1CE12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6721A-0314-4ABA-AF7B-DFE11D8990DC}" type="datetimeFigureOut">
              <a:rPr lang="en-IN" smtClean="0"/>
              <a:t>16-10-2023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4D8626-087A-1A9B-2869-45DDB5DC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7EA783-0482-729B-4E63-B4053C0F7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7A6F0-5AAE-4A3F-ADBE-389B0B8444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0965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1F6BFA-7A27-E916-A7F8-6066DF1B1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6721A-0314-4ABA-AF7B-DFE11D8990DC}" type="datetimeFigureOut">
              <a:rPr lang="en-IN" smtClean="0"/>
              <a:t>16-10-2023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27CDB0-E70C-9B07-1C6F-C54908F9A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81282-39F2-43DD-9419-D051928CE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7A6F0-5AAE-4A3F-ADBE-389B0B8444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6579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A64F6-D724-330D-D0C6-D99B2ADDF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E82AC-988E-A142-C3E5-7401B9BCA0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525BA5-87A3-7DB0-724D-08FBE98F02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B78345-7C43-8DD8-1A13-29EFC65CA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6721A-0314-4ABA-AF7B-DFE11D8990DC}" type="datetimeFigureOut">
              <a:rPr lang="en-IN" smtClean="0"/>
              <a:t>16-10-2023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D81584-238F-8969-AC8B-4605FD2C8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39F58F-3913-0DF2-C521-39B3D8CC1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7A6F0-5AAE-4A3F-ADBE-389B0B8444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341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3EAA5-771B-AB6E-22EF-654F57CF4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720428-F6E3-0292-16E5-9683E23FD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5C2311-6636-D5EA-B5A4-87201CBC7F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F712D0-5AE4-1AA9-DC6F-FCC1D642E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6721A-0314-4ABA-AF7B-DFE11D8990DC}" type="datetimeFigureOut">
              <a:rPr lang="en-IN" smtClean="0"/>
              <a:t>16-10-2023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C98AF7-A578-2972-21E4-B5B92DBD2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F260A6-3581-E601-FE0E-C0F83705B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7A6F0-5AAE-4A3F-ADBE-389B0B8444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3227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F14F2-661A-D8EC-5B3B-592E01A90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4957CE-85A2-1925-2DFA-0B5CF1C299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265F99-9FDE-CD49-A172-5E9EA3160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6721A-0314-4ABA-AF7B-DFE11D8990DC}" type="datetimeFigureOut">
              <a:rPr lang="en-IN" smtClean="0"/>
              <a:t>16-10-2023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949B38-31AD-81C1-26B3-85D55A2FF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C40FD2-B7B7-842D-63C2-B747F8A7B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7A6F0-5AAE-4A3F-ADBE-389B0B8444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2528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4BB609-C48C-AFCF-18F8-F597F07629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80A0B4-CB65-746A-7171-DA441F151C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D4B2FE-C7CA-52F1-7FE5-6B0BFFA2F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6721A-0314-4ABA-AF7B-DFE11D8990DC}" type="datetimeFigureOut">
              <a:rPr lang="en-IN" smtClean="0"/>
              <a:t>16-10-2023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DE752B-376B-2A1E-5FAF-3A7174EE4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5B5D62-B297-81BE-0E5B-AEF9174FB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7A6F0-5AAE-4A3F-ADBE-389B0B8444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2225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302AAC-DF4B-7411-2F71-06C9C9AB2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7BEAA6-052E-1659-4E6D-A52A5A1D96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DF1E22-F60C-3A5E-4DA6-BBD5A23A8C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56721A-0314-4ABA-AF7B-DFE11D8990DC}" type="datetimeFigureOut">
              <a:rPr lang="en-IN" smtClean="0"/>
              <a:t>16-10-2023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DE708D-C6C7-5386-7BBC-C5A2389DCB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92EC4E-FED5-BE3E-DD27-1D803028B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E7A6F0-5AAE-4A3F-ADBE-389B0B8444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8756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1" name="Group 850">
            <a:extLst>
              <a:ext uri="{FF2B5EF4-FFF2-40B4-BE49-F238E27FC236}">
                <a16:creationId xmlns:a16="http://schemas.microsoft.com/office/drawing/2014/main" id="{7BB552ED-D6E7-F982-2BAD-7C0A67A5C8CD}"/>
              </a:ext>
            </a:extLst>
          </p:cNvPr>
          <p:cNvGrpSpPr/>
          <p:nvPr/>
        </p:nvGrpSpPr>
        <p:grpSpPr>
          <a:xfrm>
            <a:off x="1203509" y="992609"/>
            <a:ext cx="3662542" cy="1746130"/>
            <a:chOff x="1168818" y="1202177"/>
            <a:chExt cx="4671566" cy="2227186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7C8B206-A7D4-EB28-9462-DCC8126B5A47}"/>
                </a:ext>
              </a:extLst>
            </p:cNvPr>
            <p:cNvSpPr/>
            <p:nvPr/>
          </p:nvSpPr>
          <p:spPr>
            <a:xfrm>
              <a:off x="5753110" y="3133853"/>
              <a:ext cx="87274" cy="106845"/>
            </a:xfrm>
            <a:custGeom>
              <a:avLst/>
              <a:gdLst>
                <a:gd name="connsiteX0" fmla="*/ 47075 w 87274"/>
                <a:gd name="connsiteY0" fmla="*/ 0 h 106845"/>
                <a:gd name="connsiteX1" fmla="*/ 60299 w 87274"/>
                <a:gd name="connsiteY1" fmla="*/ 40199 h 106845"/>
                <a:gd name="connsiteX2" fmla="*/ 87275 w 87274"/>
                <a:gd name="connsiteY2" fmla="*/ 53422 h 106845"/>
                <a:gd name="connsiteX3" fmla="*/ 20100 w 87274"/>
                <a:gd name="connsiteY3" fmla="*/ 103671 h 106845"/>
                <a:gd name="connsiteX4" fmla="*/ 0 w 87274"/>
                <a:gd name="connsiteY4" fmla="*/ 103671 h 106845"/>
                <a:gd name="connsiteX5" fmla="*/ 16926 w 87274"/>
                <a:gd name="connsiteY5" fmla="*/ 66646 h 106845"/>
                <a:gd name="connsiteX6" fmla="*/ 47075 w 87274"/>
                <a:gd name="connsiteY6" fmla="*/ 0 h 106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274" h="106845">
                  <a:moveTo>
                    <a:pt x="47075" y="0"/>
                  </a:moveTo>
                  <a:cubicBezTo>
                    <a:pt x="52365" y="12165"/>
                    <a:pt x="56596" y="25918"/>
                    <a:pt x="60299" y="40199"/>
                  </a:cubicBezTo>
                  <a:cubicBezTo>
                    <a:pt x="69291" y="44960"/>
                    <a:pt x="78283" y="49191"/>
                    <a:pt x="87275" y="53422"/>
                  </a:cubicBezTo>
                  <a:cubicBezTo>
                    <a:pt x="64001" y="68762"/>
                    <a:pt x="41786" y="85159"/>
                    <a:pt x="20100" y="103671"/>
                  </a:cubicBezTo>
                  <a:cubicBezTo>
                    <a:pt x="13223" y="107903"/>
                    <a:pt x="6876" y="107903"/>
                    <a:pt x="0" y="103671"/>
                  </a:cubicBezTo>
                  <a:cubicBezTo>
                    <a:pt x="10579" y="94151"/>
                    <a:pt x="15868" y="81456"/>
                    <a:pt x="16926" y="66646"/>
                  </a:cubicBezTo>
                  <a:cubicBezTo>
                    <a:pt x="42844" y="53422"/>
                    <a:pt x="52894" y="31207"/>
                    <a:pt x="47075" y="0"/>
                  </a:cubicBezTo>
                  <a:close/>
                </a:path>
              </a:pathLst>
            </a:custGeom>
            <a:solidFill>
              <a:srgbClr val="FFC00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18C1DC6-A297-A82D-CEB8-BB7829383579}"/>
                </a:ext>
              </a:extLst>
            </p:cNvPr>
            <p:cNvSpPr/>
            <p:nvPr/>
          </p:nvSpPr>
          <p:spPr>
            <a:xfrm>
              <a:off x="2560833" y="1202177"/>
              <a:ext cx="580388" cy="316304"/>
            </a:xfrm>
            <a:custGeom>
              <a:avLst/>
              <a:gdLst>
                <a:gd name="connsiteX0" fmla="*/ 425410 w 580388"/>
                <a:gd name="connsiteY0" fmla="*/ 0 h 316304"/>
                <a:gd name="connsiteX1" fmla="*/ 580388 w 580388"/>
                <a:gd name="connsiteY1" fmla="*/ 26976 h 316304"/>
                <a:gd name="connsiteX2" fmla="*/ 533313 w 580388"/>
                <a:gd name="connsiteY2" fmla="*/ 37026 h 316304"/>
                <a:gd name="connsiteX3" fmla="*/ 486238 w 580388"/>
                <a:gd name="connsiteY3" fmla="*/ 104201 h 316304"/>
                <a:gd name="connsiteX4" fmla="*/ 425410 w 580388"/>
                <a:gd name="connsiteY4" fmla="*/ 128003 h 316304"/>
                <a:gd name="connsiteX5" fmla="*/ 465609 w 580388"/>
                <a:gd name="connsiteY5" fmla="*/ 158152 h 316304"/>
                <a:gd name="connsiteX6" fmla="*/ 421707 w 580388"/>
                <a:gd name="connsiteY6" fmla="*/ 148102 h 316304"/>
                <a:gd name="connsiteX7" fmla="*/ 397905 w 580388"/>
                <a:gd name="connsiteY7" fmla="*/ 165028 h 316304"/>
                <a:gd name="connsiteX8" fmla="*/ 438104 w 580388"/>
                <a:gd name="connsiteY8" fmla="*/ 175078 h 316304"/>
                <a:gd name="connsiteX9" fmla="*/ 340251 w 580388"/>
                <a:gd name="connsiteY9" fmla="*/ 188301 h 316304"/>
                <a:gd name="connsiteX10" fmla="*/ 276250 w 580388"/>
                <a:gd name="connsiteY10" fmla="*/ 225327 h 316304"/>
                <a:gd name="connsiteX11" fmla="*/ 195323 w 580388"/>
                <a:gd name="connsiteY11" fmla="*/ 252303 h 316304"/>
                <a:gd name="connsiteX12" fmla="*/ 138197 w 580388"/>
                <a:gd name="connsiteY12" fmla="*/ 316304 h 316304"/>
                <a:gd name="connsiteX13" fmla="*/ 81072 w 580388"/>
                <a:gd name="connsiteY13" fmla="*/ 262353 h 316304"/>
                <a:gd name="connsiteX14" fmla="*/ 91122 w 580388"/>
                <a:gd name="connsiteY14" fmla="*/ 208401 h 316304"/>
                <a:gd name="connsiteX15" fmla="*/ 121271 w 580388"/>
                <a:gd name="connsiteY15" fmla="*/ 191475 h 316304"/>
                <a:gd name="connsiteX16" fmla="*/ 134495 w 580388"/>
                <a:gd name="connsiteY16" fmla="*/ 167673 h 316304"/>
                <a:gd name="connsiteX17" fmla="*/ 104345 w 580388"/>
                <a:gd name="connsiteY17" fmla="*/ 106845 h 316304"/>
                <a:gd name="connsiteX18" fmla="*/ 67320 w 580388"/>
                <a:gd name="connsiteY18" fmla="*/ 83043 h 316304"/>
                <a:gd name="connsiteX19" fmla="*/ 145 w 580388"/>
                <a:gd name="connsiteY19" fmla="*/ 79869 h 316304"/>
                <a:gd name="connsiteX20" fmla="*/ 13368 w 580388"/>
                <a:gd name="connsiteY20" fmla="*/ 56067 h 316304"/>
                <a:gd name="connsiteX21" fmla="*/ 67320 w 580388"/>
                <a:gd name="connsiteY21" fmla="*/ 49191 h 316304"/>
                <a:gd name="connsiteX22" fmla="*/ 128148 w 580388"/>
                <a:gd name="connsiteY22" fmla="*/ 22215 h 316304"/>
                <a:gd name="connsiteX23" fmla="*/ 425410 w 580388"/>
                <a:gd name="connsiteY23" fmla="*/ 0 h 316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0388" h="316304">
                  <a:moveTo>
                    <a:pt x="425410" y="0"/>
                  </a:moveTo>
                  <a:cubicBezTo>
                    <a:pt x="478833" y="2645"/>
                    <a:pt x="530139" y="11637"/>
                    <a:pt x="580388" y="26976"/>
                  </a:cubicBezTo>
                  <a:cubicBezTo>
                    <a:pt x="565049" y="32265"/>
                    <a:pt x="549181" y="35968"/>
                    <a:pt x="533313" y="37026"/>
                  </a:cubicBezTo>
                  <a:cubicBezTo>
                    <a:pt x="520619" y="61357"/>
                    <a:pt x="504750" y="84101"/>
                    <a:pt x="486238" y="104201"/>
                  </a:cubicBezTo>
                  <a:cubicBezTo>
                    <a:pt x="467725" y="116366"/>
                    <a:pt x="447625" y="124300"/>
                    <a:pt x="425410" y="128003"/>
                  </a:cubicBezTo>
                  <a:cubicBezTo>
                    <a:pt x="439162" y="137524"/>
                    <a:pt x="452386" y="147573"/>
                    <a:pt x="465609" y="158152"/>
                  </a:cubicBezTo>
                  <a:cubicBezTo>
                    <a:pt x="449212" y="162912"/>
                    <a:pt x="434402" y="159210"/>
                    <a:pt x="421707" y="148102"/>
                  </a:cubicBezTo>
                  <a:cubicBezTo>
                    <a:pt x="413773" y="153921"/>
                    <a:pt x="405839" y="159210"/>
                    <a:pt x="397905" y="165028"/>
                  </a:cubicBezTo>
                  <a:cubicBezTo>
                    <a:pt x="411658" y="166086"/>
                    <a:pt x="425410" y="169789"/>
                    <a:pt x="438104" y="175078"/>
                  </a:cubicBezTo>
                  <a:cubicBezTo>
                    <a:pt x="406368" y="187772"/>
                    <a:pt x="373574" y="192533"/>
                    <a:pt x="340251" y="188301"/>
                  </a:cubicBezTo>
                  <a:cubicBezTo>
                    <a:pt x="316449" y="196235"/>
                    <a:pt x="294763" y="208930"/>
                    <a:pt x="276250" y="225327"/>
                  </a:cubicBezTo>
                  <a:cubicBezTo>
                    <a:pt x="245572" y="224269"/>
                    <a:pt x="219125" y="233261"/>
                    <a:pt x="195323" y="252303"/>
                  </a:cubicBezTo>
                  <a:cubicBezTo>
                    <a:pt x="179983" y="277692"/>
                    <a:pt x="160942" y="298849"/>
                    <a:pt x="138197" y="316304"/>
                  </a:cubicBezTo>
                  <a:cubicBezTo>
                    <a:pt x="106990" y="311015"/>
                    <a:pt x="87948" y="293031"/>
                    <a:pt x="81072" y="262353"/>
                  </a:cubicBezTo>
                  <a:cubicBezTo>
                    <a:pt x="81601" y="243840"/>
                    <a:pt x="85304" y="225856"/>
                    <a:pt x="91122" y="208401"/>
                  </a:cubicBezTo>
                  <a:cubicBezTo>
                    <a:pt x="99056" y="198880"/>
                    <a:pt x="109106" y="193591"/>
                    <a:pt x="121271" y="191475"/>
                  </a:cubicBezTo>
                  <a:cubicBezTo>
                    <a:pt x="126561" y="184070"/>
                    <a:pt x="131321" y="176136"/>
                    <a:pt x="134495" y="167673"/>
                  </a:cubicBezTo>
                  <a:cubicBezTo>
                    <a:pt x="121271" y="149160"/>
                    <a:pt x="111222" y="129061"/>
                    <a:pt x="104345" y="106845"/>
                  </a:cubicBezTo>
                  <a:cubicBezTo>
                    <a:pt x="95354" y="93622"/>
                    <a:pt x="83188" y="85688"/>
                    <a:pt x="67320" y="83043"/>
                  </a:cubicBezTo>
                  <a:cubicBezTo>
                    <a:pt x="45105" y="79869"/>
                    <a:pt x="22360" y="78812"/>
                    <a:pt x="145" y="79869"/>
                  </a:cubicBezTo>
                  <a:cubicBezTo>
                    <a:pt x="-913" y="68762"/>
                    <a:pt x="3848" y="60828"/>
                    <a:pt x="13368" y="56067"/>
                  </a:cubicBezTo>
                  <a:cubicBezTo>
                    <a:pt x="31352" y="53952"/>
                    <a:pt x="49336" y="51836"/>
                    <a:pt x="67320" y="49191"/>
                  </a:cubicBezTo>
                  <a:cubicBezTo>
                    <a:pt x="85833" y="36497"/>
                    <a:pt x="105932" y="27505"/>
                    <a:pt x="128148" y="22215"/>
                  </a:cubicBezTo>
                  <a:cubicBezTo>
                    <a:pt x="229703" y="23273"/>
                    <a:pt x="328615" y="15339"/>
                    <a:pt x="425410" y="0"/>
                  </a:cubicBezTo>
                  <a:close/>
                </a:path>
              </a:pathLst>
            </a:custGeom>
            <a:solidFill>
              <a:srgbClr val="FFC00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1A6033B-45C2-C988-AB88-1B8632233CB4}"/>
                </a:ext>
              </a:extLst>
            </p:cNvPr>
            <p:cNvSpPr/>
            <p:nvPr/>
          </p:nvSpPr>
          <p:spPr>
            <a:xfrm>
              <a:off x="2366859" y="1208656"/>
              <a:ext cx="289857" cy="80795"/>
            </a:xfrm>
            <a:custGeom>
              <a:avLst/>
              <a:gdLst>
                <a:gd name="connsiteX0" fmla="*/ 181954 w 289857"/>
                <a:gd name="connsiteY0" fmla="*/ 397 h 80795"/>
                <a:gd name="connsiteX1" fmla="*/ 289857 w 289857"/>
                <a:gd name="connsiteY1" fmla="*/ 3570 h 80795"/>
                <a:gd name="connsiteX2" fmla="*/ 154978 w 289857"/>
                <a:gd name="connsiteY2" fmla="*/ 43770 h 80795"/>
                <a:gd name="connsiteX3" fmla="*/ 80927 w 289857"/>
                <a:gd name="connsiteY3" fmla="*/ 80795 h 80795"/>
                <a:gd name="connsiteX4" fmla="*/ 0 w 289857"/>
                <a:gd name="connsiteY4" fmla="*/ 63869 h 80795"/>
                <a:gd name="connsiteX5" fmla="*/ 30149 w 289857"/>
                <a:gd name="connsiteY5" fmla="*/ 67043 h 80795"/>
                <a:gd name="connsiteX6" fmla="*/ 53952 w 289857"/>
                <a:gd name="connsiteY6" fmla="*/ 56993 h 80795"/>
                <a:gd name="connsiteX7" fmla="*/ 47075 w 289857"/>
                <a:gd name="connsiteY7" fmla="*/ 50117 h 80795"/>
                <a:gd name="connsiteX8" fmla="*/ 74051 w 289857"/>
                <a:gd name="connsiteY8" fmla="*/ 46943 h 80795"/>
                <a:gd name="connsiteX9" fmla="*/ 74051 w 289857"/>
                <a:gd name="connsiteY9" fmla="*/ 26844 h 80795"/>
                <a:gd name="connsiteX10" fmla="*/ 148102 w 289857"/>
                <a:gd name="connsiteY10" fmla="*/ 30017 h 80795"/>
                <a:gd name="connsiteX11" fmla="*/ 154978 w 289857"/>
                <a:gd name="connsiteY11" fmla="*/ 23141 h 80795"/>
                <a:gd name="connsiteX12" fmla="*/ 80927 w 289857"/>
                <a:gd name="connsiteY12" fmla="*/ 16265 h 80795"/>
                <a:gd name="connsiteX13" fmla="*/ 181954 w 289857"/>
                <a:gd name="connsiteY13" fmla="*/ 397 h 8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9857" h="80795">
                  <a:moveTo>
                    <a:pt x="181954" y="397"/>
                  </a:moveTo>
                  <a:cubicBezTo>
                    <a:pt x="217922" y="-661"/>
                    <a:pt x="253890" y="397"/>
                    <a:pt x="289857" y="3570"/>
                  </a:cubicBezTo>
                  <a:cubicBezTo>
                    <a:pt x="247013" y="23670"/>
                    <a:pt x="202054" y="37422"/>
                    <a:pt x="154978" y="43770"/>
                  </a:cubicBezTo>
                  <a:cubicBezTo>
                    <a:pt x="130118" y="54877"/>
                    <a:pt x="105258" y="67572"/>
                    <a:pt x="80927" y="80795"/>
                  </a:cubicBezTo>
                  <a:cubicBezTo>
                    <a:pt x="52894" y="77621"/>
                    <a:pt x="25918" y="71803"/>
                    <a:pt x="0" y="63869"/>
                  </a:cubicBezTo>
                  <a:cubicBezTo>
                    <a:pt x="10579" y="60695"/>
                    <a:pt x="20628" y="61753"/>
                    <a:pt x="30149" y="67043"/>
                  </a:cubicBezTo>
                  <a:cubicBezTo>
                    <a:pt x="38612" y="64398"/>
                    <a:pt x="46017" y="61224"/>
                    <a:pt x="53952" y="56993"/>
                  </a:cubicBezTo>
                  <a:cubicBezTo>
                    <a:pt x="51836" y="54877"/>
                    <a:pt x="49720" y="52761"/>
                    <a:pt x="47075" y="50117"/>
                  </a:cubicBezTo>
                  <a:cubicBezTo>
                    <a:pt x="55538" y="46943"/>
                    <a:pt x="64530" y="45885"/>
                    <a:pt x="74051" y="46943"/>
                  </a:cubicBezTo>
                  <a:cubicBezTo>
                    <a:pt x="74051" y="40067"/>
                    <a:pt x="74051" y="33720"/>
                    <a:pt x="74051" y="26844"/>
                  </a:cubicBezTo>
                  <a:cubicBezTo>
                    <a:pt x="98382" y="33191"/>
                    <a:pt x="123242" y="34249"/>
                    <a:pt x="148102" y="30017"/>
                  </a:cubicBezTo>
                  <a:cubicBezTo>
                    <a:pt x="150218" y="27901"/>
                    <a:pt x="152334" y="25786"/>
                    <a:pt x="154978" y="23141"/>
                  </a:cubicBezTo>
                  <a:cubicBezTo>
                    <a:pt x="130118" y="21025"/>
                    <a:pt x="105787" y="18909"/>
                    <a:pt x="80927" y="16265"/>
                  </a:cubicBezTo>
                  <a:cubicBezTo>
                    <a:pt x="115308" y="10975"/>
                    <a:pt x="149160" y="5157"/>
                    <a:pt x="181954" y="397"/>
                  </a:cubicBezTo>
                  <a:close/>
                </a:path>
              </a:pathLst>
            </a:custGeom>
            <a:solidFill>
              <a:srgbClr val="FFC00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C0E91D6-17CE-3877-FE47-CD854398D894}"/>
                </a:ext>
              </a:extLst>
            </p:cNvPr>
            <p:cNvSpPr/>
            <p:nvPr/>
          </p:nvSpPr>
          <p:spPr>
            <a:xfrm>
              <a:off x="3390880" y="1242376"/>
              <a:ext cx="161325" cy="50531"/>
            </a:xfrm>
            <a:custGeom>
              <a:avLst/>
              <a:gdLst>
                <a:gd name="connsiteX0" fmla="*/ 100498 w 161325"/>
                <a:gd name="connsiteY0" fmla="*/ 0 h 50531"/>
                <a:gd name="connsiteX1" fmla="*/ 161326 w 161325"/>
                <a:gd name="connsiteY1" fmla="*/ 10050 h 50531"/>
                <a:gd name="connsiteX2" fmla="*/ 114250 w 161325"/>
                <a:gd name="connsiteY2" fmla="*/ 23273 h 50531"/>
                <a:gd name="connsiteX3" fmla="*/ 141226 w 161325"/>
                <a:gd name="connsiteY3" fmla="*/ 40199 h 50531"/>
                <a:gd name="connsiteX4" fmla="*/ 94151 w 161325"/>
                <a:gd name="connsiteY4" fmla="*/ 26976 h 50531"/>
                <a:gd name="connsiteX5" fmla="*/ 0 w 161325"/>
                <a:gd name="connsiteY5" fmla="*/ 16926 h 50531"/>
                <a:gd name="connsiteX6" fmla="*/ 100498 w 161325"/>
                <a:gd name="connsiteY6" fmla="*/ 0 h 50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325" h="50531">
                  <a:moveTo>
                    <a:pt x="100498" y="0"/>
                  </a:moveTo>
                  <a:cubicBezTo>
                    <a:pt x="120068" y="4760"/>
                    <a:pt x="140168" y="8463"/>
                    <a:pt x="161326" y="10050"/>
                  </a:cubicBezTo>
                  <a:cubicBezTo>
                    <a:pt x="146515" y="16926"/>
                    <a:pt x="130647" y="21686"/>
                    <a:pt x="114250" y="23273"/>
                  </a:cubicBezTo>
                  <a:cubicBezTo>
                    <a:pt x="122713" y="29620"/>
                    <a:pt x="131705" y="34910"/>
                    <a:pt x="141226" y="40199"/>
                  </a:cubicBezTo>
                  <a:cubicBezTo>
                    <a:pt x="124300" y="44431"/>
                    <a:pt x="108961" y="39670"/>
                    <a:pt x="94151" y="26976"/>
                  </a:cubicBezTo>
                  <a:cubicBezTo>
                    <a:pt x="60828" y="61357"/>
                    <a:pt x="29092" y="58183"/>
                    <a:pt x="0" y="16926"/>
                  </a:cubicBezTo>
                  <a:cubicBezTo>
                    <a:pt x="34910" y="16397"/>
                    <a:pt x="68233" y="10579"/>
                    <a:pt x="100498" y="0"/>
                  </a:cubicBezTo>
                  <a:close/>
                </a:path>
              </a:pathLst>
            </a:custGeom>
            <a:solidFill>
              <a:srgbClr val="FFC00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08E8919-E7AF-B3EC-F656-E19EE118BE82}"/>
                </a:ext>
              </a:extLst>
            </p:cNvPr>
            <p:cNvSpPr/>
            <p:nvPr/>
          </p:nvSpPr>
          <p:spPr>
            <a:xfrm>
              <a:off x="3107701" y="1258099"/>
              <a:ext cx="2396279" cy="1377495"/>
            </a:xfrm>
            <a:custGeom>
              <a:avLst/>
              <a:gdLst>
                <a:gd name="connsiteX0" fmla="*/ 1999048 w 2396279"/>
                <a:gd name="connsiteY0" fmla="*/ 556586 h 1377495"/>
                <a:gd name="connsiteX1" fmla="*/ 1978949 w 2396279"/>
                <a:gd name="connsiteY1" fmla="*/ 549710 h 1377495"/>
                <a:gd name="connsiteX2" fmla="*/ 1985825 w 2396279"/>
                <a:gd name="connsiteY2" fmla="*/ 512685 h 1377495"/>
                <a:gd name="connsiteX3" fmla="*/ 2005924 w 2396279"/>
                <a:gd name="connsiteY3" fmla="*/ 488882 h 1377495"/>
                <a:gd name="connsiteX4" fmla="*/ 1999048 w 2396279"/>
                <a:gd name="connsiteY4" fmla="*/ 455031 h 1377495"/>
                <a:gd name="connsiteX5" fmla="*/ 1945097 w 2396279"/>
                <a:gd name="connsiteY5" fmla="*/ 465080 h 1377495"/>
                <a:gd name="connsiteX6" fmla="*/ 1884269 w 2396279"/>
                <a:gd name="connsiteY6" fmla="*/ 438105 h 1377495"/>
                <a:gd name="connsiteX7" fmla="*/ 1803342 w 2396279"/>
                <a:gd name="connsiteY7" fmla="*/ 370930 h 1377495"/>
                <a:gd name="connsiteX8" fmla="*/ 1749390 w 2396279"/>
                <a:gd name="connsiteY8" fmla="*/ 377806 h 1377495"/>
                <a:gd name="connsiteX9" fmla="*/ 1739341 w 2396279"/>
                <a:gd name="connsiteY9" fmla="*/ 434931 h 1377495"/>
                <a:gd name="connsiteX10" fmla="*/ 1739341 w 2396279"/>
                <a:gd name="connsiteY10" fmla="*/ 455031 h 1377495"/>
                <a:gd name="connsiteX11" fmla="*/ 1803342 w 2396279"/>
                <a:gd name="connsiteY11" fmla="*/ 478833 h 1377495"/>
                <a:gd name="connsiteX12" fmla="*/ 1716067 w 2396279"/>
                <a:gd name="connsiteY12" fmla="*/ 508982 h 1377495"/>
                <a:gd name="connsiteX13" fmla="*/ 1709191 w 2396279"/>
                <a:gd name="connsiteY13" fmla="*/ 546008 h 1377495"/>
                <a:gd name="connsiteX14" fmla="*/ 1628264 w 2396279"/>
                <a:gd name="connsiteY14" fmla="*/ 569810 h 1377495"/>
                <a:gd name="connsiteX15" fmla="*/ 1500261 w 2396279"/>
                <a:gd name="connsiteY15" fmla="*/ 546008 h 1377495"/>
                <a:gd name="connsiteX16" fmla="*/ 1419334 w 2396279"/>
                <a:gd name="connsiteY16" fmla="*/ 512156 h 1377495"/>
                <a:gd name="connsiteX17" fmla="*/ 1379135 w 2396279"/>
                <a:gd name="connsiteY17" fmla="*/ 465080 h 1377495"/>
                <a:gd name="connsiteX18" fmla="*/ 1325183 w 2396279"/>
                <a:gd name="connsiteY18" fmla="*/ 441278 h 1377495"/>
                <a:gd name="connsiteX19" fmla="*/ 1322010 w 2396279"/>
                <a:gd name="connsiteY19" fmla="*/ 475130 h 1377495"/>
                <a:gd name="connsiteX20" fmla="*/ 1264885 w 2396279"/>
                <a:gd name="connsiteY20" fmla="*/ 512156 h 1377495"/>
                <a:gd name="connsiteX21" fmla="*/ 1274934 w 2396279"/>
                <a:gd name="connsiteY21" fmla="*/ 556057 h 1377495"/>
                <a:gd name="connsiteX22" fmla="*/ 1197710 w 2396279"/>
                <a:gd name="connsiteY22" fmla="*/ 599959 h 1377495"/>
                <a:gd name="connsiteX23" fmla="*/ 1224685 w 2396279"/>
                <a:gd name="connsiteY23" fmla="*/ 643861 h 1377495"/>
                <a:gd name="connsiteX24" fmla="*/ 1184486 w 2396279"/>
                <a:gd name="connsiteY24" fmla="*/ 650737 h 1377495"/>
                <a:gd name="connsiteX25" fmla="*/ 1181313 w 2396279"/>
                <a:gd name="connsiteY25" fmla="*/ 690936 h 1377495"/>
                <a:gd name="connsiteX26" fmla="*/ 1161213 w 2396279"/>
                <a:gd name="connsiteY26" fmla="*/ 731135 h 1377495"/>
                <a:gd name="connsiteX27" fmla="*/ 1110964 w 2396279"/>
                <a:gd name="connsiteY27" fmla="*/ 768161 h 1377495"/>
                <a:gd name="connsiteX28" fmla="*/ 1057013 w 2396279"/>
                <a:gd name="connsiteY28" fmla="*/ 778211 h 1377495"/>
                <a:gd name="connsiteX29" fmla="*/ 1063889 w 2396279"/>
                <a:gd name="connsiteY29" fmla="*/ 832162 h 1377495"/>
                <a:gd name="connsiteX30" fmla="*/ 1070765 w 2396279"/>
                <a:gd name="connsiteY30" fmla="*/ 845386 h 1377495"/>
                <a:gd name="connsiteX31" fmla="*/ 979788 w 2396279"/>
                <a:gd name="connsiteY31" fmla="*/ 811534 h 1377495"/>
                <a:gd name="connsiteX32" fmla="*/ 908910 w 2396279"/>
                <a:gd name="connsiteY32" fmla="*/ 801484 h 1377495"/>
                <a:gd name="connsiteX33" fmla="*/ 854959 w 2396279"/>
                <a:gd name="connsiteY33" fmla="*/ 757582 h 1377495"/>
                <a:gd name="connsiteX34" fmla="*/ 858132 w 2396279"/>
                <a:gd name="connsiteY34" fmla="*/ 791434 h 1377495"/>
                <a:gd name="connsiteX35" fmla="*/ 888282 w 2396279"/>
                <a:gd name="connsiteY35" fmla="*/ 845386 h 1377495"/>
                <a:gd name="connsiteX36" fmla="*/ 915257 w 2396279"/>
                <a:gd name="connsiteY36" fmla="*/ 845386 h 1377495"/>
                <a:gd name="connsiteX37" fmla="*/ 932183 w 2396279"/>
                <a:gd name="connsiteY37" fmla="*/ 865485 h 1377495"/>
                <a:gd name="connsiteX38" fmla="*/ 976085 w 2396279"/>
                <a:gd name="connsiteY38" fmla="*/ 831633 h 1377495"/>
                <a:gd name="connsiteX39" fmla="*/ 989308 w 2396279"/>
                <a:gd name="connsiteY39" fmla="*/ 858609 h 1377495"/>
                <a:gd name="connsiteX40" fmla="*/ 1036384 w 2396279"/>
                <a:gd name="connsiteY40" fmla="*/ 895635 h 1377495"/>
                <a:gd name="connsiteX41" fmla="*/ 982432 w 2396279"/>
                <a:gd name="connsiteY41" fmla="*/ 969686 h 1377495"/>
                <a:gd name="connsiteX42" fmla="*/ 935357 w 2396279"/>
                <a:gd name="connsiteY42" fmla="*/ 993488 h 1377495"/>
                <a:gd name="connsiteX43" fmla="*/ 908381 w 2396279"/>
                <a:gd name="connsiteY43" fmla="*/ 953289 h 1377495"/>
                <a:gd name="connsiteX44" fmla="*/ 844380 w 2396279"/>
                <a:gd name="connsiteY44" fmla="*/ 987141 h 1377495"/>
                <a:gd name="connsiteX45" fmla="*/ 787255 w 2396279"/>
                <a:gd name="connsiteY45" fmla="*/ 980265 h 1377495"/>
                <a:gd name="connsiteX46" fmla="*/ 787255 w 2396279"/>
                <a:gd name="connsiteY46" fmla="*/ 1007240 h 1377495"/>
                <a:gd name="connsiteX47" fmla="*/ 649202 w 2396279"/>
                <a:gd name="connsiteY47" fmla="*/ 778211 h 1377495"/>
                <a:gd name="connsiteX48" fmla="*/ 625400 w 2396279"/>
                <a:gd name="connsiteY48" fmla="*/ 775037 h 1377495"/>
                <a:gd name="connsiteX49" fmla="*/ 612177 w 2396279"/>
                <a:gd name="connsiteY49" fmla="*/ 778211 h 1377495"/>
                <a:gd name="connsiteX50" fmla="*/ 673004 w 2396279"/>
                <a:gd name="connsiteY50" fmla="*/ 886114 h 1377495"/>
                <a:gd name="connsiteX51" fmla="*/ 652905 w 2396279"/>
                <a:gd name="connsiteY51" fmla="*/ 896164 h 1377495"/>
                <a:gd name="connsiteX52" fmla="*/ 504803 w 2396279"/>
                <a:gd name="connsiteY52" fmla="*/ 899337 h 1377495"/>
                <a:gd name="connsiteX53" fmla="*/ 484703 w 2396279"/>
                <a:gd name="connsiteY53" fmla="*/ 1007240 h 1377495"/>
                <a:gd name="connsiteX54" fmla="*/ 464604 w 2396279"/>
                <a:gd name="connsiteY54" fmla="*/ 1041092 h 1377495"/>
                <a:gd name="connsiteX55" fmla="*/ 491579 w 2396279"/>
                <a:gd name="connsiteY55" fmla="*/ 1108267 h 1377495"/>
                <a:gd name="connsiteX56" fmla="*/ 498455 w 2396279"/>
                <a:gd name="connsiteY56" fmla="*/ 1128367 h 1377495"/>
                <a:gd name="connsiteX57" fmla="*/ 545531 w 2396279"/>
                <a:gd name="connsiteY57" fmla="*/ 1189195 h 1377495"/>
                <a:gd name="connsiteX58" fmla="*/ 464604 w 2396279"/>
                <a:gd name="connsiteY58" fmla="*/ 1202418 h 1377495"/>
                <a:gd name="connsiteX59" fmla="*/ 424404 w 2396279"/>
                <a:gd name="connsiteY59" fmla="*/ 1189195 h 1377495"/>
                <a:gd name="connsiteX60" fmla="*/ 400602 w 2396279"/>
                <a:gd name="connsiteY60" fmla="*/ 1276469 h 1377495"/>
                <a:gd name="connsiteX61" fmla="*/ 363577 w 2396279"/>
                <a:gd name="connsiteY61" fmla="*/ 1343644 h 1377495"/>
                <a:gd name="connsiteX62" fmla="*/ 316501 w 2396279"/>
                <a:gd name="connsiteY62" fmla="*/ 1360570 h 1377495"/>
                <a:gd name="connsiteX63" fmla="*/ 309625 w 2396279"/>
                <a:gd name="connsiteY63" fmla="*/ 1377496 h 1377495"/>
                <a:gd name="connsiteX64" fmla="*/ 299575 w 2396279"/>
                <a:gd name="connsiteY64" fmla="*/ 1343644 h 1377495"/>
                <a:gd name="connsiteX65" fmla="*/ 265723 w 2396279"/>
                <a:gd name="connsiteY65" fmla="*/ 1303445 h 1377495"/>
                <a:gd name="connsiteX66" fmla="*/ 265723 w 2396279"/>
                <a:gd name="connsiteY66" fmla="*/ 1209294 h 1377495"/>
                <a:gd name="connsiteX67" fmla="*/ 248797 w 2396279"/>
                <a:gd name="connsiteY67" fmla="*/ 1196071 h 1377495"/>
                <a:gd name="connsiteX68" fmla="*/ 268897 w 2396279"/>
                <a:gd name="connsiteY68" fmla="*/ 1159045 h 1377495"/>
                <a:gd name="connsiteX69" fmla="*/ 309096 w 2396279"/>
                <a:gd name="connsiteY69" fmla="*/ 1142119 h 1377495"/>
                <a:gd name="connsiteX70" fmla="*/ 332898 w 2396279"/>
                <a:gd name="connsiteY70" fmla="*/ 1081291 h 1377495"/>
                <a:gd name="connsiteX71" fmla="*/ 332898 w 2396279"/>
                <a:gd name="connsiteY71" fmla="*/ 1054316 h 1377495"/>
                <a:gd name="connsiteX72" fmla="*/ 285823 w 2396279"/>
                <a:gd name="connsiteY72" fmla="*/ 1047440 h 1377495"/>
                <a:gd name="connsiteX73" fmla="*/ 262021 w 2396279"/>
                <a:gd name="connsiteY73" fmla="*/ 1060663 h 1377495"/>
                <a:gd name="connsiteX74" fmla="*/ 201193 w 2396279"/>
                <a:gd name="connsiteY74" fmla="*/ 1040563 h 1377495"/>
                <a:gd name="connsiteX75" fmla="*/ 174217 w 2396279"/>
                <a:gd name="connsiteY75" fmla="*/ 1060663 h 1377495"/>
                <a:gd name="connsiteX76" fmla="*/ 181094 w 2396279"/>
                <a:gd name="connsiteY76" fmla="*/ 1006711 h 1377495"/>
                <a:gd name="connsiteX77" fmla="*/ 187970 w 2396279"/>
                <a:gd name="connsiteY77" fmla="*/ 952760 h 1377495"/>
                <a:gd name="connsiteX78" fmla="*/ 208069 w 2396279"/>
                <a:gd name="connsiteY78" fmla="*/ 949586 h 1377495"/>
                <a:gd name="connsiteX79" fmla="*/ 295344 w 2396279"/>
                <a:gd name="connsiteY79" fmla="*/ 882411 h 1377495"/>
                <a:gd name="connsiteX80" fmla="*/ 356172 w 2396279"/>
                <a:gd name="connsiteY80" fmla="*/ 946413 h 1377495"/>
                <a:gd name="connsiteX81" fmla="*/ 339246 w 2396279"/>
                <a:gd name="connsiteY81" fmla="*/ 1013588 h 1377495"/>
                <a:gd name="connsiteX82" fmla="*/ 369395 w 2396279"/>
                <a:gd name="connsiteY82" fmla="*/ 959636 h 1377495"/>
                <a:gd name="connsiteX83" fmla="*/ 356172 w 2396279"/>
                <a:gd name="connsiteY83" fmla="*/ 885585 h 1377495"/>
                <a:gd name="connsiteX84" fmla="*/ 396371 w 2396279"/>
                <a:gd name="connsiteY84" fmla="*/ 892461 h 1377495"/>
                <a:gd name="connsiteX85" fmla="*/ 396371 w 2396279"/>
                <a:gd name="connsiteY85" fmla="*/ 882411 h 1377495"/>
                <a:gd name="connsiteX86" fmla="*/ 309096 w 2396279"/>
                <a:gd name="connsiteY86" fmla="*/ 869188 h 1377495"/>
                <a:gd name="connsiteX87" fmla="*/ 268897 w 2396279"/>
                <a:gd name="connsiteY87" fmla="*/ 825286 h 1377495"/>
                <a:gd name="connsiteX88" fmla="*/ 268897 w 2396279"/>
                <a:gd name="connsiteY88" fmla="*/ 764458 h 1377495"/>
                <a:gd name="connsiteX89" fmla="*/ 302749 w 2396279"/>
                <a:gd name="connsiteY89" fmla="*/ 710507 h 1377495"/>
                <a:gd name="connsiteX90" fmla="*/ 363577 w 2396279"/>
                <a:gd name="connsiteY90" fmla="*/ 740656 h 1377495"/>
                <a:gd name="connsiteX91" fmla="*/ 430752 w 2396279"/>
                <a:gd name="connsiteY91" fmla="*/ 740656 h 1377495"/>
                <a:gd name="connsiteX92" fmla="*/ 447678 w 2396279"/>
                <a:gd name="connsiteY92" fmla="*/ 716854 h 1377495"/>
                <a:gd name="connsiteX93" fmla="*/ 518555 w 2396279"/>
                <a:gd name="connsiteY93" fmla="*/ 740656 h 1377495"/>
                <a:gd name="connsiteX94" fmla="*/ 639682 w 2396279"/>
                <a:gd name="connsiteY94" fmla="*/ 740656 h 1377495"/>
                <a:gd name="connsiteX95" fmla="*/ 652905 w 2396279"/>
                <a:gd name="connsiteY95" fmla="*/ 649679 h 1377495"/>
                <a:gd name="connsiteX96" fmla="*/ 612706 w 2396279"/>
                <a:gd name="connsiteY96" fmla="*/ 656555 h 1377495"/>
                <a:gd name="connsiteX97" fmla="*/ 582556 w 2396279"/>
                <a:gd name="connsiteY97" fmla="*/ 643332 h 1377495"/>
                <a:gd name="connsiteX98" fmla="*/ 538655 w 2396279"/>
                <a:gd name="connsiteY98" fmla="*/ 646506 h 1377495"/>
                <a:gd name="connsiteX99" fmla="*/ 511679 w 2396279"/>
                <a:gd name="connsiteY99" fmla="*/ 596257 h 1377495"/>
                <a:gd name="connsiteX100" fmla="*/ 565630 w 2396279"/>
                <a:gd name="connsiteY100" fmla="*/ 569281 h 1377495"/>
                <a:gd name="connsiteX101" fmla="*/ 575680 w 2396279"/>
                <a:gd name="connsiteY101" fmla="*/ 576157 h 1377495"/>
                <a:gd name="connsiteX102" fmla="*/ 619582 w 2396279"/>
                <a:gd name="connsiteY102" fmla="*/ 562934 h 1377495"/>
                <a:gd name="connsiteX103" fmla="*/ 690459 w 2396279"/>
                <a:gd name="connsiteY103" fmla="*/ 583033 h 1377495"/>
                <a:gd name="connsiteX104" fmla="*/ 717435 w 2396279"/>
                <a:gd name="connsiteY104" fmla="*/ 542834 h 1377495"/>
                <a:gd name="connsiteX105" fmla="*/ 670360 w 2396279"/>
                <a:gd name="connsiteY105" fmla="*/ 515858 h 1377495"/>
                <a:gd name="connsiteX106" fmla="*/ 673533 w 2396279"/>
                <a:gd name="connsiteY106" fmla="*/ 468783 h 1377495"/>
                <a:gd name="connsiteX107" fmla="*/ 619582 w 2396279"/>
                <a:gd name="connsiteY107" fmla="*/ 488882 h 1377495"/>
                <a:gd name="connsiteX108" fmla="*/ 612706 w 2396279"/>
                <a:gd name="connsiteY108" fmla="*/ 515858 h 1377495"/>
                <a:gd name="connsiteX109" fmla="*/ 578854 w 2396279"/>
                <a:gd name="connsiteY109" fmla="*/ 475659 h 1377495"/>
                <a:gd name="connsiteX110" fmla="*/ 531779 w 2396279"/>
                <a:gd name="connsiteY110" fmla="*/ 579860 h 1377495"/>
                <a:gd name="connsiteX111" fmla="*/ 491579 w 2396279"/>
                <a:gd name="connsiteY111" fmla="*/ 576686 h 1377495"/>
                <a:gd name="connsiteX112" fmla="*/ 457727 w 2396279"/>
                <a:gd name="connsiteY112" fmla="*/ 589909 h 1377495"/>
                <a:gd name="connsiteX113" fmla="*/ 470951 w 2396279"/>
                <a:gd name="connsiteY113" fmla="*/ 626935 h 1377495"/>
                <a:gd name="connsiteX114" fmla="*/ 443975 w 2396279"/>
                <a:gd name="connsiteY114" fmla="*/ 630109 h 1377495"/>
                <a:gd name="connsiteX115" fmla="*/ 450851 w 2396279"/>
                <a:gd name="connsiteY115" fmla="*/ 616885 h 1377495"/>
                <a:gd name="connsiteX116" fmla="*/ 413826 w 2396279"/>
                <a:gd name="connsiteY116" fmla="*/ 596786 h 1377495"/>
                <a:gd name="connsiteX117" fmla="*/ 396900 w 2396279"/>
                <a:gd name="connsiteY117" fmla="*/ 549710 h 1377495"/>
                <a:gd name="connsiteX118" fmla="*/ 315972 w 2396279"/>
                <a:gd name="connsiteY118" fmla="*/ 495759 h 1377495"/>
                <a:gd name="connsiteX119" fmla="*/ 302749 w 2396279"/>
                <a:gd name="connsiteY119" fmla="*/ 508982 h 1377495"/>
                <a:gd name="connsiteX120" fmla="*/ 396900 w 2396279"/>
                <a:gd name="connsiteY120" fmla="*/ 586207 h 1377495"/>
                <a:gd name="connsiteX121" fmla="*/ 369924 w 2396279"/>
                <a:gd name="connsiteY121" fmla="*/ 589380 h 1377495"/>
                <a:gd name="connsiteX122" fmla="*/ 359874 w 2396279"/>
                <a:gd name="connsiteY122" fmla="*/ 623232 h 1377495"/>
                <a:gd name="connsiteX123" fmla="*/ 309625 w 2396279"/>
                <a:gd name="connsiteY123" fmla="*/ 566107 h 1377495"/>
                <a:gd name="connsiteX124" fmla="*/ 259376 w 2396279"/>
                <a:gd name="connsiteY124" fmla="*/ 515858 h 1377495"/>
                <a:gd name="connsiteX125" fmla="*/ 175275 w 2396279"/>
                <a:gd name="connsiteY125" fmla="*/ 539660 h 1377495"/>
                <a:gd name="connsiteX126" fmla="*/ 175275 w 2396279"/>
                <a:gd name="connsiteY126" fmla="*/ 556586 h 1377495"/>
                <a:gd name="connsiteX127" fmla="*/ 125026 w 2396279"/>
                <a:gd name="connsiteY127" fmla="*/ 617414 h 1377495"/>
                <a:gd name="connsiteX128" fmla="*/ 44099 w 2396279"/>
                <a:gd name="connsiteY128" fmla="*/ 651266 h 1377495"/>
                <a:gd name="connsiteX129" fmla="*/ 197 w 2396279"/>
                <a:gd name="connsiteY129" fmla="*/ 638043 h 1377495"/>
                <a:gd name="connsiteX130" fmla="*/ 10247 w 2396279"/>
                <a:gd name="connsiteY130" fmla="*/ 537016 h 1377495"/>
                <a:gd name="connsiteX131" fmla="*/ 108100 w 2396279"/>
                <a:gd name="connsiteY131" fmla="*/ 530140 h 1377495"/>
                <a:gd name="connsiteX132" fmla="*/ 81125 w 2396279"/>
                <a:gd name="connsiteY132" fmla="*/ 456088 h 1377495"/>
                <a:gd name="connsiteX133" fmla="*/ 148300 w 2396279"/>
                <a:gd name="connsiteY133" fmla="*/ 432286 h 1377495"/>
                <a:gd name="connsiteX134" fmla="*/ 269426 w 2396279"/>
                <a:gd name="connsiteY134" fmla="*/ 351359 h 1377495"/>
                <a:gd name="connsiteX135" fmla="*/ 262550 w 2396279"/>
                <a:gd name="connsiteY135" fmla="*/ 311160 h 1377495"/>
                <a:gd name="connsiteX136" fmla="*/ 275773 w 2396279"/>
                <a:gd name="connsiteY136" fmla="*/ 341309 h 1377495"/>
                <a:gd name="connsiteX137" fmla="*/ 288997 w 2396279"/>
                <a:gd name="connsiteY137" fmla="*/ 361409 h 1377495"/>
                <a:gd name="connsiteX138" fmla="*/ 332898 w 2396279"/>
                <a:gd name="connsiteY138" fmla="*/ 361409 h 1377495"/>
                <a:gd name="connsiteX139" fmla="*/ 390023 w 2396279"/>
                <a:gd name="connsiteY139" fmla="*/ 354533 h 1377495"/>
                <a:gd name="connsiteX140" fmla="*/ 423876 w 2396279"/>
                <a:gd name="connsiteY140" fmla="*/ 304284 h 1377495"/>
                <a:gd name="connsiteX141" fmla="*/ 457727 w 2396279"/>
                <a:gd name="connsiteY141" fmla="*/ 301110 h 1377495"/>
                <a:gd name="connsiteX142" fmla="*/ 444504 w 2396279"/>
                <a:gd name="connsiteY142" fmla="*/ 281010 h 1377495"/>
                <a:gd name="connsiteX143" fmla="*/ 511679 w 2396279"/>
                <a:gd name="connsiteY143" fmla="*/ 264084 h 1377495"/>
                <a:gd name="connsiteX144" fmla="*/ 487877 w 2396279"/>
                <a:gd name="connsiteY144" fmla="*/ 254035 h 1377495"/>
                <a:gd name="connsiteX145" fmla="*/ 423876 w 2396279"/>
                <a:gd name="connsiteY145" fmla="*/ 254035 h 1377495"/>
                <a:gd name="connsiteX146" fmla="*/ 420702 w 2396279"/>
                <a:gd name="connsiteY146" fmla="*/ 220183 h 1377495"/>
                <a:gd name="connsiteX147" fmla="*/ 444504 w 2396279"/>
                <a:gd name="connsiteY147" fmla="*/ 173107 h 1377495"/>
                <a:gd name="connsiteX148" fmla="*/ 417528 w 2396279"/>
                <a:gd name="connsiteY148" fmla="*/ 176281 h 1377495"/>
                <a:gd name="connsiteX149" fmla="*/ 367279 w 2396279"/>
                <a:gd name="connsiteY149" fmla="*/ 220183 h 1377495"/>
                <a:gd name="connsiteX150" fmla="*/ 384205 w 2396279"/>
                <a:gd name="connsiteY150" fmla="*/ 267258 h 1377495"/>
                <a:gd name="connsiteX151" fmla="*/ 354056 w 2396279"/>
                <a:gd name="connsiteY151" fmla="*/ 314333 h 1377495"/>
                <a:gd name="connsiteX152" fmla="*/ 323906 w 2396279"/>
                <a:gd name="connsiteY152" fmla="*/ 334433 h 1377495"/>
                <a:gd name="connsiteX153" fmla="*/ 290054 w 2396279"/>
                <a:gd name="connsiteY153" fmla="*/ 284184 h 1377495"/>
                <a:gd name="connsiteX154" fmla="*/ 236103 w 2396279"/>
                <a:gd name="connsiteY154" fmla="*/ 291060 h 1377495"/>
                <a:gd name="connsiteX155" fmla="*/ 236103 w 2396279"/>
                <a:gd name="connsiteY155" fmla="*/ 223885 h 1377495"/>
                <a:gd name="connsiteX156" fmla="*/ 296931 w 2396279"/>
                <a:gd name="connsiteY156" fmla="*/ 193736 h 1377495"/>
                <a:gd name="connsiteX157" fmla="*/ 455083 w 2396279"/>
                <a:gd name="connsiteY157" fmla="*/ 106461 h 1377495"/>
                <a:gd name="connsiteX158" fmla="*/ 579383 w 2396279"/>
                <a:gd name="connsiteY158" fmla="*/ 130263 h 1377495"/>
                <a:gd name="connsiteX159" fmla="*/ 633334 w 2396279"/>
                <a:gd name="connsiteY159" fmla="*/ 154066 h 1377495"/>
                <a:gd name="connsiteX160" fmla="*/ 626458 w 2396279"/>
                <a:gd name="connsiteY160" fmla="*/ 164115 h 1377495"/>
                <a:gd name="connsiteX161" fmla="*/ 539184 w 2396279"/>
                <a:gd name="connsiteY161" fmla="*/ 164115 h 1377495"/>
                <a:gd name="connsiteX162" fmla="*/ 586259 w 2396279"/>
                <a:gd name="connsiteY162" fmla="*/ 204315 h 1377495"/>
                <a:gd name="connsiteX163" fmla="*/ 633334 w 2396279"/>
                <a:gd name="connsiteY163" fmla="*/ 194265 h 1377495"/>
                <a:gd name="connsiteX164" fmla="*/ 633334 w 2396279"/>
                <a:gd name="connsiteY164" fmla="*/ 174165 h 1377495"/>
                <a:gd name="connsiteX165" fmla="*/ 667186 w 2396279"/>
                <a:gd name="connsiteY165" fmla="*/ 167289 h 1377495"/>
                <a:gd name="connsiteX166" fmla="*/ 667186 w 2396279"/>
                <a:gd name="connsiteY166" fmla="*/ 147189 h 1377495"/>
                <a:gd name="connsiteX167" fmla="*/ 677236 w 2396279"/>
                <a:gd name="connsiteY167" fmla="*/ 140313 h 1377495"/>
                <a:gd name="connsiteX168" fmla="*/ 701038 w 2396279"/>
                <a:gd name="connsiteY168" fmla="*/ 160413 h 1377495"/>
                <a:gd name="connsiteX169" fmla="*/ 802065 w 2396279"/>
                <a:gd name="connsiteY169" fmla="*/ 140313 h 1377495"/>
                <a:gd name="connsiteX170" fmla="*/ 849140 w 2396279"/>
                <a:gd name="connsiteY170" fmla="*/ 130263 h 1377495"/>
                <a:gd name="connsiteX171" fmla="*/ 822165 w 2396279"/>
                <a:gd name="connsiteY171" fmla="*/ 117040 h 1377495"/>
                <a:gd name="connsiteX172" fmla="*/ 936415 w 2396279"/>
                <a:gd name="connsiteY172" fmla="*/ 140842 h 1377495"/>
                <a:gd name="connsiteX173" fmla="*/ 949638 w 2396279"/>
                <a:gd name="connsiteY173" fmla="*/ 133966 h 1377495"/>
                <a:gd name="connsiteX174" fmla="*/ 956515 w 2396279"/>
                <a:gd name="connsiteY174" fmla="*/ 83717 h 1377495"/>
                <a:gd name="connsiteX175" fmla="*/ 993540 w 2396279"/>
                <a:gd name="connsiteY175" fmla="*/ 133966 h 1377495"/>
                <a:gd name="connsiteX176" fmla="*/ 993540 w 2396279"/>
                <a:gd name="connsiteY176" fmla="*/ 174165 h 1377495"/>
                <a:gd name="connsiteX177" fmla="*/ 993540 w 2396279"/>
                <a:gd name="connsiteY177" fmla="*/ 113337 h 1377495"/>
                <a:gd name="connsiteX178" fmla="*/ 1003590 w 2396279"/>
                <a:gd name="connsiteY178" fmla="*/ 100114 h 1377495"/>
                <a:gd name="connsiteX179" fmla="*/ 1050665 w 2396279"/>
                <a:gd name="connsiteY179" fmla="*/ 69965 h 1377495"/>
                <a:gd name="connsiteX180" fmla="*/ 1104617 w 2396279"/>
                <a:gd name="connsiteY180" fmla="*/ 42989 h 1377495"/>
                <a:gd name="connsiteX181" fmla="*/ 1198767 w 2396279"/>
                <a:gd name="connsiteY181" fmla="*/ 29766 h 1377495"/>
                <a:gd name="connsiteX182" fmla="*/ 1218867 w 2396279"/>
                <a:gd name="connsiteY182" fmla="*/ 16542 h 1377495"/>
                <a:gd name="connsiteX183" fmla="*/ 1171792 w 2396279"/>
                <a:gd name="connsiteY183" fmla="*/ 13368 h 1377495"/>
                <a:gd name="connsiteX184" fmla="*/ 1195594 w 2396279"/>
                <a:gd name="connsiteY184" fmla="*/ 145 h 1377495"/>
                <a:gd name="connsiteX185" fmla="*/ 1346870 w 2396279"/>
                <a:gd name="connsiteY185" fmla="*/ 33997 h 1377495"/>
                <a:gd name="connsiteX186" fmla="*/ 1360093 w 2396279"/>
                <a:gd name="connsiteY186" fmla="*/ 44047 h 1377495"/>
                <a:gd name="connsiteX187" fmla="*/ 1326241 w 2396279"/>
                <a:gd name="connsiteY187" fmla="*/ 67849 h 1377495"/>
                <a:gd name="connsiteX188" fmla="*/ 1339464 w 2396279"/>
                <a:gd name="connsiteY188" fmla="*/ 74725 h 1377495"/>
                <a:gd name="connsiteX189" fmla="*/ 1433615 w 2396279"/>
                <a:gd name="connsiteY189" fmla="*/ 67849 h 1377495"/>
                <a:gd name="connsiteX190" fmla="*/ 1480691 w 2396279"/>
                <a:gd name="connsiteY190" fmla="*/ 81072 h 1377495"/>
                <a:gd name="connsiteX191" fmla="*/ 1561618 w 2396279"/>
                <a:gd name="connsiteY191" fmla="*/ 77899 h 1377495"/>
                <a:gd name="connsiteX192" fmla="*/ 1618743 w 2396279"/>
                <a:gd name="connsiteY192" fmla="*/ 108048 h 1377495"/>
                <a:gd name="connsiteX193" fmla="*/ 1682744 w 2396279"/>
                <a:gd name="connsiteY193" fmla="*/ 108048 h 1377495"/>
                <a:gd name="connsiteX194" fmla="*/ 1702844 w 2396279"/>
                <a:gd name="connsiteY194" fmla="*/ 81072 h 1377495"/>
                <a:gd name="connsiteX195" fmla="*/ 1830847 w 2396279"/>
                <a:gd name="connsiteY195" fmla="*/ 104875 h 1377495"/>
                <a:gd name="connsiteX196" fmla="*/ 2073099 w 2396279"/>
                <a:gd name="connsiteY196" fmla="*/ 124974 h 1377495"/>
                <a:gd name="connsiteX197" fmla="*/ 2106952 w 2396279"/>
                <a:gd name="connsiteY197" fmla="*/ 131850 h 1377495"/>
                <a:gd name="connsiteX198" fmla="*/ 2100075 w 2396279"/>
                <a:gd name="connsiteY198" fmla="*/ 124974 h 1377495"/>
                <a:gd name="connsiteX199" fmla="*/ 2335452 w 2396279"/>
                <a:gd name="connsiteY199" fmla="*/ 168876 h 1377495"/>
                <a:gd name="connsiteX200" fmla="*/ 2396280 w 2396279"/>
                <a:gd name="connsiteY200" fmla="*/ 192678 h 1377495"/>
                <a:gd name="connsiteX201" fmla="*/ 2356080 w 2396279"/>
                <a:gd name="connsiteY201" fmla="*/ 192678 h 1377495"/>
                <a:gd name="connsiteX202" fmla="*/ 2275153 w 2396279"/>
                <a:gd name="connsiteY202" fmla="*/ 195852 h 1377495"/>
                <a:gd name="connsiteX203" fmla="*/ 2342328 w 2396279"/>
                <a:gd name="connsiteY203" fmla="*/ 226001 h 1377495"/>
                <a:gd name="connsiteX204" fmla="*/ 2302129 w 2396279"/>
                <a:gd name="connsiteY204" fmla="*/ 236051 h 1377495"/>
                <a:gd name="connsiteX205" fmla="*/ 2255054 w 2396279"/>
                <a:gd name="connsiteY205" fmla="*/ 256150 h 1377495"/>
                <a:gd name="connsiteX206" fmla="*/ 2207978 w 2396279"/>
                <a:gd name="connsiteY206" fmla="*/ 279953 h 1377495"/>
                <a:gd name="connsiteX207" fmla="*/ 2214854 w 2396279"/>
                <a:gd name="connsiteY207" fmla="*/ 296878 h 1377495"/>
                <a:gd name="connsiteX208" fmla="*/ 2255054 w 2396279"/>
                <a:gd name="connsiteY208" fmla="*/ 327028 h 1377495"/>
                <a:gd name="connsiteX209" fmla="*/ 2268277 w 2396279"/>
                <a:gd name="connsiteY209" fmla="*/ 397905 h 1377495"/>
                <a:gd name="connsiteX210" fmla="*/ 2167250 w 2396279"/>
                <a:gd name="connsiteY210" fmla="*/ 310631 h 1377495"/>
                <a:gd name="connsiteX211" fmla="*/ 2180473 w 2396279"/>
                <a:gd name="connsiteY211" fmla="*/ 253506 h 1377495"/>
                <a:gd name="connsiteX212" fmla="*/ 2153498 w 2396279"/>
                <a:gd name="connsiteY212" fmla="*/ 250332 h 1377495"/>
                <a:gd name="connsiteX213" fmla="*/ 2103249 w 2396279"/>
                <a:gd name="connsiteY213" fmla="*/ 237109 h 1377495"/>
                <a:gd name="connsiteX214" fmla="*/ 2090025 w 2396279"/>
                <a:gd name="connsiteY214" fmla="*/ 243985 h 1377495"/>
                <a:gd name="connsiteX215" fmla="*/ 2039776 w 2396279"/>
                <a:gd name="connsiteY215" fmla="*/ 270961 h 1377495"/>
                <a:gd name="connsiteX216" fmla="*/ 1965725 w 2396279"/>
                <a:gd name="connsiteY216" fmla="*/ 281010 h 1377495"/>
                <a:gd name="connsiteX217" fmla="*/ 1941923 w 2396279"/>
                <a:gd name="connsiteY217" fmla="*/ 297936 h 1377495"/>
                <a:gd name="connsiteX218" fmla="*/ 1928700 w 2396279"/>
                <a:gd name="connsiteY218" fmla="*/ 351888 h 1377495"/>
                <a:gd name="connsiteX219" fmla="*/ 1992701 w 2396279"/>
                <a:gd name="connsiteY219" fmla="*/ 361938 h 1377495"/>
                <a:gd name="connsiteX220" fmla="*/ 2066752 w 2396279"/>
                <a:gd name="connsiteY220" fmla="*/ 452915 h 1377495"/>
                <a:gd name="connsiteX221" fmla="*/ 2042950 w 2396279"/>
                <a:gd name="connsiteY221" fmla="*/ 540189 h 1377495"/>
                <a:gd name="connsiteX222" fmla="*/ 1999048 w 2396279"/>
                <a:gd name="connsiteY222" fmla="*/ 556586 h 1377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</a:cxnLst>
              <a:rect l="l" t="t" r="r" b="b"/>
              <a:pathLst>
                <a:path w="2396279" h="1377495">
                  <a:moveTo>
                    <a:pt x="1999048" y="556586"/>
                  </a:moveTo>
                  <a:cubicBezTo>
                    <a:pt x="1994288" y="550768"/>
                    <a:pt x="1987412" y="548123"/>
                    <a:pt x="1978949" y="549710"/>
                  </a:cubicBezTo>
                  <a:cubicBezTo>
                    <a:pt x="1994288" y="540189"/>
                    <a:pt x="1996404" y="528024"/>
                    <a:pt x="1985825" y="512685"/>
                  </a:cubicBezTo>
                  <a:cubicBezTo>
                    <a:pt x="1992701" y="504751"/>
                    <a:pt x="1999577" y="496817"/>
                    <a:pt x="2005924" y="488882"/>
                  </a:cubicBezTo>
                  <a:cubicBezTo>
                    <a:pt x="2000635" y="478304"/>
                    <a:pt x="1997990" y="467196"/>
                    <a:pt x="1999048" y="455031"/>
                  </a:cubicBezTo>
                  <a:cubicBezTo>
                    <a:pt x="1982122" y="464022"/>
                    <a:pt x="1964139" y="467196"/>
                    <a:pt x="1945097" y="465080"/>
                  </a:cubicBezTo>
                  <a:cubicBezTo>
                    <a:pt x="1929229" y="447096"/>
                    <a:pt x="1909129" y="438105"/>
                    <a:pt x="1884269" y="438105"/>
                  </a:cubicBezTo>
                  <a:cubicBezTo>
                    <a:pt x="1861525" y="411129"/>
                    <a:pt x="1834549" y="388385"/>
                    <a:pt x="1803342" y="370930"/>
                  </a:cubicBezTo>
                  <a:cubicBezTo>
                    <a:pt x="1783771" y="365111"/>
                    <a:pt x="1765787" y="367227"/>
                    <a:pt x="1749390" y="377806"/>
                  </a:cubicBezTo>
                  <a:cubicBezTo>
                    <a:pt x="1764200" y="398963"/>
                    <a:pt x="1761027" y="418005"/>
                    <a:pt x="1739341" y="434931"/>
                  </a:cubicBezTo>
                  <a:cubicBezTo>
                    <a:pt x="1735109" y="441807"/>
                    <a:pt x="1735109" y="448154"/>
                    <a:pt x="1739341" y="455031"/>
                  </a:cubicBezTo>
                  <a:cubicBezTo>
                    <a:pt x="1762614" y="458204"/>
                    <a:pt x="1783771" y="466138"/>
                    <a:pt x="1803342" y="478833"/>
                  </a:cubicBezTo>
                  <a:cubicBezTo>
                    <a:pt x="1775308" y="492585"/>
                    <a:pt x="1746217" y="502635"/>
                    <a:pt x="1716067" y="508982"/>
                  </a:cubicBezTo>
                  <a:cubicBezTo>
                    <a:pt x="1717654" y="522205"/>
                    <a:pt x="1715538" y="534371"/>
                    <a:pt x="1709191" y="546008"/>
                  </a:cubicBezTo>
                  <a:cubicBezTo>
                    <a:pt x="1681686" y="552355"/>
                    <a:pt x="1654711" y="560289"/>
                    <a:pt x="1628264" y="569810"/>
                  </a:cubicBezTo>
                  <a:cubicBezTo>
                    <a:pt x="1586478" y="556586"/>
                    <a:pt x="1544163" y="548652"/>
                    <a:pt x="1500261" y="546008"/>
                  </a:cubicBezTo>
                  <a:cubicBezTo>
                    <a:pt x="1478575" y="519561"/>
                    <a:pt x="1451599" y="507924"/>
                    <a:pt x="1419334" y="512156"/>
                  </a:cubicBezTo>
                  <a:cubicBezTo>
                    <a:pt x="1406111" y="496288"/>
                    <a:pt x="1392358" y="480948"/>
                    <a:pt x="1379135" y="465080"/>
                  </a:cubicBezTo>
                  <a:cubicBezTo>
                    <a:pt x="1361680" y="455559"/>
                    <a:pt x="1343696" y="447625"/>
                    <a:pt x="1325183" y="441278"/>
                  </a:cubicBezTo>
                  <a:cubicBezTo>
                    <a:pt x="1326241" y="452915"/>
                    <a:pt x="1325183" y="464022"/>
                    <a:pt x="1322010" y="475130"/>
                  </a:cubicBezTo>
                  <a:cubicBezTo>
                    <a:pt x="1299794" y="482535"/>
                    <a:pt x="1280753" y="494701"/>
                    <a:pt x="1264885" y="512156"/>
                  </a:cubicBezTo>
                  <a:cubicBezTo>
                    <a:pt x="1275992" y="524850"/>
                    <a:pt x="1279695" y="539660"/>
                    <a:pt x="1274934" y="556057"/>
                  </a:cubicBezTo>
                  <a:cubicBezTo>
                    <a:pt x="1253777" y="579331"/>
                    <a:pt x="1227859" y="594141"/>
                    <a:pt x="1197710" y="599959"/>
                  </a:cubicBezTo>
                  <a:cubicBezTo>
                    <a:pt x="1214106" y="610538"/>
                    <a:pt x="1223098" y="625348"/>
                    <a:pt x="1224685" y="643861"/>
                  </a:cubicBezTo>
                  <a:cubicBezTo>
                    <a:pt x="1211462" y="645977"/>
                    <a:pt x="1197710" y="648092"/>
                    <a:pt x="1184486" y="650737"/>
                  </a:cubicBezTo>
                  <a:cubicBezTo>
                    <a:pt x="1185544" y="664489"/>
                    <a:pt x="1184486" y="677713"/>
                    <a:pt x="1181313" y="690936"/>
                  </a:cubicBezTo>
                  <a:cubicBezTo>
                    <a:pt x="1171263" y="702573"/>
                    <a:pt x="1164387" y="715796"/>
                    <a:pt x="1161213" y="731135"/>
                  </a:cubicBezTo>
                  <a:cubicBezTo>
                    <a:pt x="1138998" y="735896"/>
                    <a:pt x="1122072" y="748590"/>
                    <a:pt x="1110964" y="768161"/>
                  </a:cubicBezTo>
                  <a:cubicBezTo>
                    <a:pt x="1092451" y="769219"/>
                    <a:pt x="1074467" y="772921"/>
                    <a:pt x="1057013" y="778211"/>
                  </a:cubicBezTo>
                  <a:cubicBezTo>
                    <a:pt x="1079757" y="794079"/>
                    <a:pt x="1081872" y="812063"/>
                    <a:pt x="1063889" y="832162"/>
                  </a:cubicBezTo>
                  <a:cubicBezTo>
                    <a:pt x="1066533" y="836923"/>
                    <a:pt x="1068649" y="841154"/>
                    <a:pt x="1070765" y="845386"/>
                  </a:cubicBezTo>
                  <a:cubicBezTo>
                    <a:pt x="1033210" y="852791"/>
                    <a:pt x="1003061" y="841683"/>
                    <a:pt x="979788" y="811534"/>
                  </a:cubicBezTo>
                  <a:cubicBezTo>
                    <a:pt x="954928" y="821055"/>
                    <a:pt x="931125" y="817881"/>
                    <a:pt x="908910" y="801484"/>
                  </a:cubicBezTo>
                  <a:cubicBezTo>
                    <a:pt x="901505" y="772921"/>
                    <a:pt x="883521" y="758111"/>
                    <a:pt x="854959" y="757582"/>
                  </a:cubicBezTo>
                  <a:cubicBezTo>
                    <a:pt x="853901" y="769219"/>
                    <a:pt x="854959" y="780327"/>
                    <a:pt x="858132" y="791434"/>
                  </a:cubicBezTo>
                  <a:cubicBezTo>
                    <a:pt x="873472" y="806244"/>
                    <a:pt x="883521" y="824228"/>
                    <a:pt x="888282" y="845386"/>
                  </a:cubicBezTo>
                  <a:cubicBezTo>
                    <a:pt x="897802" y="837452"/>
                    <a:pt x="906794" y="837452"/>
                    <a:pt x="915257" y="845386"/>
                  </a:cubicBezTo>
                  <a:cubicBezTo>
                    <a:pt x="909439" y="857551"/>
                    <a:pt x="915257" y="863898"/>
                    <a:pt x="932183" y="865485"/>
                  </a:cubicBezTo>
                  <a:cubicBezTo>
                    <a:pt x="951754" y="860725"/>
                    <a:pt x="966035" y="849617"/>
                    <a:pt x="976085" y="831633"/>
                  </a:cubicBezTo>
                  <a:cubicBezTo>
                    <a:pt x="980317" y="840625"/>
                    <a:pt x="985077" y="849617"/>
                    <a:pt x="989308" y="858609"/>
                  </a:cubicBezTo>
                  <a:cubicBezTo>
                    <a:pt x="1007821" y="867601"/>
                    <a:pt x="1023160" y="880296"/>
                    <a:pt x="1036384" y="895635"/>
                  </a:cubicBezTo>
                  <a:cubicBezTo>
                    <a:pt x="1018400" y="919966"/>
                    <a:pt x="1000416" y="944826"/>
                    <a:pt x="982432" y="969686"/>
                  </a:cubicBezTo>
                  <a:cubicBezTo>
                    <a:pt x="965506" y="975504"/>
                    <a:pt x="949638" y="983438"/>
                    <a:pt x="935357" y="993488"/>
                  </a:cubicBezTo>
                  <a:cubicBezTo>
                    <a:pt x="936415" y="972859"/>
                    <a:pt x="927423" y="959107"/>
                    <a:pt x="908381" y="953289"/>
                  </a:cubicBezTo>
                  <a:cubicBezTo>
                    <a:pt x="884579" y="960165"/>
                    <a:pt x="863422" y="971273"/>
                    <a:pt x="844380" y="987141"/>
                  </a:cubicBezTo>
                  <a:cubicBezTo>
                    <a:pt x="825867" y="981322"/>
                    <a:pt x="806825" y="979207"/>
                    <a:pt x="787255" y="980265"/>
                  </a:cubicBezTo>
                  <a:cubicBezTo>
                    <a:pt x="787255" y="989257"/>
                    <a:pt x="787255" y="998248"/>
                    <a:pt x="787255" y="1007240"/>
                  </a:cubicBezTo>
                  <a:cubicBezTo>
                    <a:pt x="747056" y="929487"/>
                    <a:pt x="701038" y="852791"/>
                    <a:pt x="649202" y="778211"/>
                  </a:cubicBezTo>
                  <a:cubicBezTo>
                    <a:pt x="643384" y="802542"/>
                    <a:pt x="635450" y="801484"/>
                    <a:pt x="625400" y="775037"/>
                  </a:cubicBezTo>
                  <a:cubicBezTo>
                    <a:pt x="619582" y="770277"/>
                    <a:pt x="615350" y="771335"/>
                    <a:pt x="612177" y="778211"/>
                  </a:cubicBezTo>
                  <a:cubicBezTo>
                    <a:pt x="635979" y="812592"/>
                    <a:pt x="656079" y="848030"/>
                    <a:pt x="673004" y="886114"/>
                  </a:cubicBezTo>
                  <a:cubicBezTo>
                    <a:pt x="664542" y="886114"/>
                    <a:pt x="657665" y="889287"/>
                    <a:pt x="652905" y="896164"/>
                  </a:cubicBezTo>
                  <a:cubicBezTo>
                    <a:pt x="603714" y="899337"/>
                    <a:pt x="553994" y="900395"/>
                    <a:pt x="504803" y="899337"/>
                  </a:cubicBezTo>
                  <a:cubicBezTo>
                    <a:pt x="497927" y="934776"/>
                    <a:pt x="491050" y="970744"/>
                    <a:pt x="484703" y="1007240"/>
                  </a:cubicBezTo>
                  <a:cubicBezTo>
                    <a:pt x="469364" y="1013588"/>
                    <a:pt x="463017" y="1024695"/>
                    <a:pt x="464604" y="1041092"/>
                  </a:cubicBezTo>
                  <a:cubicBezTo>
                    <a:pt x="469893" y="1064894"/>
                    <a:pt x="478885" y="1087639"/>
                    <a:pt x="491579" y="1108267"/>
                  </a:cubicBezTo>
                  <a:cubicBezTo>
                    <a:pt x="489993" y="1116730"/>
                    <a:pt x="492108" y="1123606"/>
                    <a:pt x="498455" y="1128367"/>
                  </a:cubicBezTo>
                  <a:cubicBezTo>
                    <a:pt x="519084" y="1145293"/>
                    <a:pt x="534952" y="1165392"/>
                    <a:pt x="545531" y="1189195"/>
                  </a:cubicBezTo>
                  <a:cubicBezTo>
                    <a:pt x="519084" y="1187608"/>
                    <a:pt x="492108" y="1192368"/>
                    <a:pt x="464604" y="1202418"/>
                  </a:cubicBezTo>
                  <a:cubicBezTo>
                    <a:pt x="449793" y="1201889"/>
                    <a:pt x="436570" y="1197129"/>
                    <a:pt x="424404" y="1189195"/>
                  </a:cubicBezTo>
                  <a:cubicBezTo>
                    <a:pt x="412768" y="1217228"/>
                    <a:pt x="404834" y="1246320"/>
                    <a:pt x="400602" y="1276469"/>
                  </a:cubicBezTo>
                  <a:cubicBezTo>
                    <a:pt x="386321" y="1297627"/>
                    <a:pt x="374155" y="1320371"/>
                    <a:pt x="363577" y="1343644"/>
                  </a:cubicBezTo>
                  <a:cubicBezTo>
                    <a:pt x="349824" y="1353694"/>
                    <a:pt x="333956" y="1359512"/>
                    <a:pt x="316501" y="1360570"/>
                  </a:cubicBezTo>
                  <a:cubicBezTo>
                    <a:pt x="311212" y="1365330"/>
                    <a:pt x="309096" y="1370620"/>
                    <a:pt x="309625" y="1377496"/>
                  </a:cubicBezTo>
                  <a:cubicBezTo>
                    <a:pt x="304336" y="1367975"/>
                    <a:pt x="300633" y="1356339"/>
                    <a:pt x="299575" y="1343644"/>
                  </a:cubicBezTo>
                  <a:cubicBezTo>
                    <a:pt x="285823" y="1332007"/>
                    <a:pt x="274715" y="1318784"/>
                    <a:pt x="265723" y="1303445"/>
                  </a:cubicBezTo>
                  <a:cubicBezTo>
                    <a:pt x="267839" y="1272238"/>
                    <a:pt x="267839" y="1240501"/>
                    <a:pt x="265723" y="1209294"/>
                  </a:cubicBezTo>
                  <a:cubicBezTo>
                    <a:pt x="260963" y="1203476"/>
                    <a:pt x="255145" y="1198715"/>
                    <a:pt x="248797" y="1196071"/>
                  </a:cubicBezTo>
                  <a:cubicBezTo>
                    <a:pt x="248269" y="1179674"/>
                    <a:pt x="254616" y="1167508"/>
                    <a:pt x="268897" y="1159045"/>
                  </a:cubicBezTo>
                  <a:cubicBezTo>
                    <a:pt x="284236" y="1157458"/>
                    <a:pt x="297460" y="1151640"/>
                    <a:pt x="309096" y="1142119"/>
                  </a:cubicBezTo>
                  <a:cubicBezTo>
                    <a:pt x="313857" y="1120962"/>
                    <a:pt x="321791" y="1100333"/>
                    <a:pt x="332898" y="1081291"/>
                  </a:cubicBezTo>
                  <a:cubicBezTo>
                    <a:pt x="337130" y="1072300"/>
                    <a:pt x="337130" y="1063308"/>
                    <a:pt x="332898" y="1054316"/>
                  </a:cubicBezTo>
                  <a:cubicBezTo>
                    <a:pt x="317559" y="1054316"/>
                    <a:pt x="302220" y="1052200"/>
                    <a:pt x="285823" y="1047440"/>
                  </a:cubicBezTo>
                  <a:cubicBezTo>
                    <a:pt x="277360" y="1050613"/>
                    <a:pt x="269426" y="1054845"/>
                    <a:pt x="262021" y="1060663"/>
                  </a:cubicBezTo>
                  <a:cubicBezTo>
                    <a:pt x="241392" y="1054845"/>
                    <a:pt x="221293" y="1047968"/>
                    <a:pt x="201193" y="1040563"/>
                  </a:cubicBezTo>
                  <a:cubicBezTo>
                    <a:pt x="188499" y="1042150"/>
                    <a:pt x="179507" y="1049026"/>
                    <a:pt x="174217" y="1060663"/>
                  </a:cubicBezTo>
                  <a:cubicBezTo>
                    <a:pt x="101224" y="1036861"/>
                    <a:pt x="103340" y="1018877"/>
                    <a:pt x="181094" y="1006711"/>
                  </a:cubicBezTo>
                  <a:cubicBezTo>
                    <a:pt x="186912" y="989257"/>
                    <a:pt x="189557" y="971273"/>
                    <a:pt x="187970" y="952760"/>
                  </a:cubicBezTo>
                  <a:cubicBezTo>
                    <a:pt x="194846" y="953818"/>
                    <a:pt x="201722" y="952760"/>
                    <a:pt x="208069" y="949586"/>
                  </a:cubicBezTo>
                  <a:cubicBezTo>
                    <a:pt x="236103" y="925255"/>
                    <a:pt x="265195" y="903040"/>
                    <a:pt x="295344" y="882411"/>
                  </a:cubicBezTo>
                  <a:cubicBezTo>
                    <a:pt x="340303" y="878709"/>
                    <a:pt x="360403" y="899866"/>
                    <a:pt x="356172" y="946413"/>
                  </a:cubicBezTo>
                  <a:cubicBezTo>
                    <a:pt x="355643" y="971273"/>
                    <a:pt x="350353" y="993488"/>
                    <a:pt x="339246" y="1013588"/>
                  </a:cubicBezTo>
                  <a:cubicBezTo>
                    <a:pt x="354585" y="998777"/>
                    <a:pt x="364635" y="980794"/>
                    <a:pt x="369395" y="959636"/>
                  </a:cubicBezTo>
                  <a:cubicBezTo>
                    <a:pt x="371511" y="934776"/>
                    <a:pt x="367279" y="909916"/>
                    <a:pt x="356172" y="885585"/>
                  </a:cubicBezTo>
                  <a:cubicBezTo>
                    <a:pt x="370453" y="884527"/>
                    <a:pt x="383676" y="886643"/>
                    <a:pt x="396371" y="892461"/>
                  </a:cubicBezTo>
                  <a:cubicBezTo>
                    <a:pt x="404305" y="890345"/>
                    <a:pt x="404305" y="886643"/>
                    <a:pt x="396371" y="882411"/>
                  </a:cubicBezTo>
                  <a:cubicBezTo>
                    <a:pt x="367279" y="878709"/>
                    <a:pt x="338188" y="874477"/>
                    <a:pt x="309096" y="869188"/>
                  </a:cubicBezTo>
                  <a:cubicBezTo>
                    <a:pt x="290054" y="860196"/>
                    <a:pt x="276302" y="845386"/>
                    <a:pt x="268897" y="825286"/>
                  </a:cubicBezTo>
                  <a:cubicBezTo>
                    <a:pt x="277889" y="805187"/>
                    <a:pt x="277889" y="785087"/>
                    <a:pt x="268897" y="764458"/>
                  </a:cubicBezTo>
                  <a:cubicBezTo>
                    <a:pt x="277889" y="744888"/>
                    <a:pt x="288997" y="726904"/>
                    <a:pt x="302749" y="710507"/>
                  </a:cubicBezTo>
                  <a:cubicBezTo>
                    <a:pt x="328138" y="709978"/>
                    <a:pt x="348237" y="720028"/>
                    <a:pt x="363577" y="740656"/>
                  </a:cubicBezTo>
                  <a:cubicBezTo>
                    <a:pt x="387379" y="759698"/>
                    <a:pt x="410123" y="759698"/>
                    <a:pt x="430752" y="740656"/>
                  </a:cubicBezTo>
                  <a:cubicBezTo>
                    <a:pt x="421760" y="724788"/>
                    <a:pt x="427578" y="716854"/>
                    <a:pt x="447678" y="716854"/>
                  </a:cubicBezTo>
                  <a:cubicBezTo>
                    <a:pt x="472009" y="722144"/>
                    <a:pt x="495811" y="730078"/>
                    <a:pt x="518555" y="740656"/>
                  </a:cubicBezTo>
                  <a:cubicBezTo>
                    <a:pt x="559812" y="741185"/>
                    <a:pt x="600011" y="741185"/>
                    <a:pt x="639682" y="740656"/>
                  </a:cubicBezTo>
                  <a:cubicBezTo>
                    <a:pt x="650789" y="711565"/>
                    <a:pt x="655021" y="681415"/>
                    <a:pt x="652905" y="649679"/>
                  </a:cubicBezTo>
                  <a:cubicBezTo>
                    <a:pt x="639153" y="649679"/>
                    <a:pt x="625400" y="651795"/>
                    <a:pt x="612706" y="656555"/>
                  </a:cubicBezTo>
                  <a:cubicBezTo>
                    <a:pt x="602127" y="653382"/>
                    <a:pt x="592077" y="649150"/>
                    <a:pt x="582556" y="643332"/>
                  </a:cubicBezTo>
                  <a:cubicBezTo>
                    <a:pt x="568275" y="649679"/>
                    <a:pt x="553465" y="650737"/>
                    <a:pt x="538655" y="646506"/>
                  </a:cubicBezTo>
                  <a:cubicBezTo>
                    <a:pt x="530192" y="629051"/>
                    <a:pt x="521200" y="612654"/>
                    <a:pt x="511679" y="596257"/>
                  </a:cubicBezTo>
                  <a:cubicBezTo>
                    <a:pt x="532836" y="593083"/>
                    <a:pt x="550820" y="584091"/>
                    <a:pt x="565630" y="569281"/>
                  </a:cubicBezTo>
                  <a:cubicBezTo>
                    <a:pt x="569333" y="570868"/>
                    <a:pt x="573036" y="572983"/>
                    <a:pt x="575680" y="576157"/>
                  </a:cubicBezTo>
                  <a:cubicBezTo>
                    <a:pt x="588375" y="566636"/>
                    <a:pt x="603185" y="561876"/>
                    <a:pt x="619582" y="562934"/>
                  </a:cubicBezTo>
                  <a:cubicBezTo>
                    <a:pt x="643913" y="566636"/>
                    <a:pt x="667186" y="573512"/>
                    <a:pt x="690459" y="583033"/>
                  </a:cubicBezTo>
                  <a:cubicBezTo>
                    <a:pt x="720609" y="580389"/>
                    <a:pt x="729601" y="566636"/>
                    <a:pt x="717435" y="542834"/>
                  </a:cubicBezTo>
                  <a:cubicBezTo>
                    <a:pt x="701567" y="533842"/>
                    <a:pt x="686228" y="524850"/>
                    <a:pt x="670360" y="515858"/>
                  </a:cubicBezTo>
                  <a:cubicBezTo>
                    <a:pt x="670360" y="500519"/>
                    <a:pt x="671418" y="484651"/>
                    <a:pt x="673533" y="468783"/>
                  </a:cubicBezTo>
                  <a:cubicBezTo>
                    <a:pt x="654492" y="471428"/>
                    <a:pt x="636508" y="478304"/>
                    <a:pt x="619582" y="488882"/>
                  </a:cubicBezTo>
                  <a:cubicBezTo>
                    <a:pt x="629632" y="500519"/>
                    <a:pt x="626987" y="509511"/>
                    <a:pt x="612706" y="515858"/>
                  </a:cubicBezTo>
                  <a:cubicBezTo>
                    <a:pt x="602656" y="502106"/>
                    <a:pt x="591548" y="488354"/>
                    <a:pt x="578854" y="475659"/>
                  </a:cubicBezTo>
                  <a:cubicBezTo>
                    <a:pt x="541299" y="502106"/>
                    <a:pt x="525431" y="537016"/>
                    <a:pt x="531779" y="579860"/>
                  </a:cubicBezTo>
                  <a:cubicBezTo>
                    <a:pt x="518026" y="583033"/>
                    <a:pt x="504803" y="581975"/>
                    <a:pt x="491579" y="576686"/>
                  </a:cubicBezTo>
                  <a:cubicBezTo>
                    <a:pt x="481001" y="583562"/>
                    <a:pt x="469893" y="588323"/>
                    <a:pt x="457727" y="589909"/>
                  </a:cubicBezTo>
                  <a:cubicBezTo>
                    <a:pt x="457727" y="604191"/>
                    <a:pt x="461959" y="616356"/>
                    <a:pt x="470951" y="626935"/>
                  </a:cubicBezTo>
                  <a:cubicBezTo>
                    <a:pt x="463546" y="655498"/>
                    <a:pt x="454554" y="657084"/>
                    <a:pt x="443975" y="630109"/>
                  </a:cubicBezTo>
                  <a:cubicBezTo>
                    <a:pt x="446091" y="625877"/>
                    <a:pt x="448206" y="621117"/>
                    <a:pt x="450851" y="616885"/>
                  </a:cubicBezTo>
                  <a:cubicBezTo>
                    <a:pt x="437099" y="612654"/>
                    <a:pt x="424404" y="605777"/>
                    <a:pt x="413826" y="596786"/>
                  </a:cubicBezTo>
                  <a:cubicBezTo>
                    <a:pt x="411181" y="579860"/>
                    <a:pt x="405892" y="563991"/>
                    <a:pt x="396900" y="549710"/>
                  </a:cubicBezTo>
                  <a:cubicBezTo>
                    <a:pt x="367808" y="534371"/>
                    <a:pt x="340832" y="516387"/>
                    <a:pt x="315972" y="495759"/>
                  </a:cubicBezTo>
                  <a:cubicBezTo>
                    <a:pt x="309096" y="497874"/>
                    <a:pt x="304865" y="502635"/>
                    <a:pt x="302749" y="508982"/>
                  </a:cubicBezTo>
                  <a:cubicBezTo>
                    <a:pt x="324964" y="546008"/>
                    <a:pt x="356172" y="571926"/>
                    <a:pt x="396900" y="586207"/>
                  </a:cubicBezTo>
                  <a:cubicBezTo>
                    <a:pt x="388437" y="589380"/>
                    <a:pt x="379445" y="590438"/>
                    <a:pt x="369924" y="589380"/>
                  </a:cubicBezTo>
                  <a:cubicBezTo>
                    <a:pt x="371511" y="602604"/>
                    <a:pt x="368337" y="613712"/>
                    <a:pt x="359874" y="623232"/>
                  </a:cubicBezTo>
                  <a:cubicBezTo>
                    <a:pt x="361461" y="590967"/>
                    <a:pt x="344535" y="571926"/>
                    <a:pt x="309625" y="566107"/>
                  </a:cubicBezTo>
                  <a:cubicBezTo>
                    <a:pt x="292170" y="549181"/>
                    <a:pt x="275244" y="532255"/>
                    <a:pt x="259376" y="515858"/>
                  </a:cubicBezTo>
                  <a:cubicBezTo>
                    <a:pt x="233987" y="532255"/>
                    <a:pt x="205954" y="540189"/>
                    <a:pt x="175275" y="539660"/>
                  </a:cubicBezTo>
                  <a:cubicBezTo>
                    <a:pt x="167341" y="544421"/>
                    <a:pt x="167341" y="550239"/>
                    <a:pt x="175275" y="556586"/>
                  </a:cubicBezTo>
                  <a:cubicBezTo>
                    <a:pt x="147242" y="567694"/>
                    <a:pt x="130316" y="587794"/>
                    <a:pt x="125026" y="617414"/>
                  </a:cubicBezTo>
                  <a:cubicBezTo>
                    <a:pt x="102811" y="639100"/>
                    <a:pt x="75835" y="650208"/>
                    <a:pt x="44099" y="651266"/>
                  </a:cubicBezTo>
                  <a:cubicBezTo>
                    <a:pt x="30347" y="643861"/>
                    <a:pt x="15536" y="639100"/>
                    <a:pt x="197" y="638043"/>
                  </a:cubicBezTo>
                  <a:cubicBezTo>
                    <a:pt x="-861" y="604191"/>
                    <a:pt x="2313" y="570339"/>
                    <a:pt x="10247" y="537016"/>
                  </a:cubicBezTo>
                  <a:cubicBezTo>
                    <a:pt x="42512" y="537016"/>
                    <a:pt x="74777" y="534900"/>
                    <a:pt x="108100" y="530140"/>
                  </a:cubicBezTo>
                  <a:cubicBezTo>
                    <a:pt x="123439" y="495759"/>
                    <a:pt x="114448" y="470899"/>
                    <a:pt x="81125" y="456088"/>
                  </a:cubicBezTo>
                  <a:cubicBezTo>
                    <a:pt x="102811" y="446568"/>
                    <a:pt x="125555" y="438633"/>
                    <a:pt x="148300" y="432286"/>
                  </a:cubicBezTo>
                  <a:cubicBezTo>
                    <a:pt x="184796" y="398434"/>
                    <a:pt x="224995" y="371459"/>
                    <a:pt x="269426" y="351359"/>
                  </a:cubicBezTo>
                  <a:cubicBezTo>
                    <a:pt x="254616" y="340251"/>
                    <a:pt x="252500" y="326499"/>
                    <a:pt x="262550" y="311160"/>
                  </a:cubicBezTo>
                  <a:cubicBezTo>
                    <a:pt x="280005" y="313804"/>
                    <a:pt x="284765" y="323854"/>
                    <a:pt x="275773" y="341309"/>
                  </a:cubicBezTo>
                  <a:cubicBezTo>
                    <a:pt x="278418" y="349243"/>
                    <a:pt x="283178" y="356119"/>
                    <a:pt x="288997" y="361409"/>
                  </a:cubicBezTo>
                  <a:cubicBezTo>
                    <a:pt x="303278" y="352946"/>
                    <a:pt x="318088" y="352946"/>
                    <a:pt x="332898" y="361409"/>
                  </a:cubicBezTo>
                  <a:cubicBezTo>
                    <a:pt x="350882" y="348714"/>
                    <a:pt x="370453" y="346599"/>
                    <a:pt x="390023" y="354533"/>
                  </a:cubicBezTo>
                  <a:cubicBezTo>
                    <a:pt x="411710" y="345541"/>
                    <a:pt x="423347" y="328615"/>
                    <a:pt x="423876" y="304284"/>
                  </a:cubicBezTo>
                  <a:cubicBezTo>
                    <a:pt x="435512" y="306928"/>
                    <a:pt x="446620" y="305870"/>
                    <a:pt x="457727" y="301110"/>
                  </a:cubicBezTo>
                  <a:cubicBezTo>
                    <a:pt x="452967" y="294234"/>
                    <a:pt x="448735" y="287887"/>
                    <a:pt x="444504" y="281010"/>
                  </a:cubicBezTo>
                  <a:cubicBezTo>
                    <a:pt x="467777" y="277308"/>
                    <a:pt x="490521" y="271490"/>
                    <a:pt x="511679" y="264084"/>
                  </a:cubicBezTo>
                  <a:cubicBezTo>
                    <a:pt x="504274" y="259853"/>
                    <a:pt x="496340" y="256679"/>
                    <a:pt x="487877" y="254035"/>
                  </a:cubicBezTo>
                  <a:cubicBezTo>
                    <a:pt x="466719" y="262498"/>
                    <a:pt x="445033" y="262498"/>
                    <a:pt x="423876" y="254035"/>
                  </a:cubicBezTo>
                  <a:cubicBezTo>
                    <a:pt x="416470" y="243456"/>
                    <a:pt x="414884" y="232348"/>
                    <a:pt x="420702" y="220183"/>
                  </a:cubicBezTo>
                  <a:cubicBezTo>
                    <a:pt x="436041" y="208017"/>
                    <a:pt x="443446" y="192149"/>
                    <a:pt x="444504" y="173107"/>
                  </a:cubicBezTo>
                  <a:cubicBezTo>
                    <a:pt x="435512" y="172049"/>
                    <a:pt x="426520" y="173107"/>
                    <a:pt x="417528" y="176281"/>
                  </a:cubicBezTo>
                  <a:cubicBezTo>
                    <a:pt x="406949" y="197967"/>
                    <a:pt x="390023" y="212249"/>
                    <a:pt x="367279" y="220183"/>
                  </a:cubicBezTo>
                  <a:cubicBezTo>
                    <a:pt x="353527" y="241340"/>
                    <a:pt x="358816" y="257208"/>
                    <a:pt x="384205" y="267258"/>
                  </a:cubicBezTo>
                  <a:cubicBezTo>
                    <a:pt x="367279" y="278366"/>
                    <a:pt x="357229" y="294234"/>
                    <a:pt x="354056" y="314333"/>
                  </a:cubicBezTo>
                  <a:cubicBezTo>
                    <a:pt x="343477" y="320152"/>
                    <a:pt x="333427" y="327028"/>
                    <a:pt x="323906" y="334433"/>
                  </a:cubicBezTo>
                  <a:cubicBezTo>
                    <a:pt x="310154" y="319623"/>
                    <a:pt x="299046" y="302697"/>
                    <a:pt x="290054" y="284184"/>
                  </a:cubicBezTo>
                  <a:cubicBezTo>
                    <a:pt x="272071" y="286300"/>
                    <a:pt x="254087" y="288416"/>
                    <a:pt x="236103" y="291060"/>
                  </a:cubicBezTo>
                  <a:cubicBezTo>
                    <a:pt x="214417" y="267258"/>
                    <a:pt x="214417" y="244514"/>
                    <a:pt x="236103" y="223885"/>
                  </a:cubicBezTo>
                  <a:cubicBezTo>
                    <a:pt x="259905" y="220712"/>
                    <a:pt x="280005" y="210662"/>
                    <a:pt x="296931" y="193736"/>
                  </a:cubicBezTo>
                  <a:cubicBezTo>
                    <a:pt x="332369" y="133966"/>
                    <a:pt x="384734" y="104875"/>
                    <a:pt x="455083" y="106461"/>
                  </a:cubicBezTo>
                  <a:cubicBezTo>
                    <a:pt x="497398" y="111751"/>
                    <a:pt x="539184" y="119685"/>
                    <a:pt x="579383" y="130263"/>
                  </a:cubicBezTo>
                  <a:cubicBezTo>
                    <a:pt x="596838" y="139784"/>
                    <a:pt x="614293" y="147718"/>
                    <a:pt x="633334" y="154066"/>
                  </a:cubicBezTo>
                  <a:cubicBezTo>
                    <a:pt x="631747" y="157768"/>
                    <a:pt x="629632" y="161471"/>
                    <a:pt x="626458" y="164115"/>
                  </a:cubicBezTo>
                  <a:cubicBezTo>
                    <a:pt x="597367" y="163586"/>
                    <a:pt x="568275" y="163586"/>
                    <a:pt x="539184" y="164115"/>
                  </a:cubicBezTo>
                  <a:cubicBezTo>
                    <a:pt x="553465" y="179455"/>
                    <a:pt x="569333" y="192678"/>
                    <a:pt x="586259" y="204315"/>
                  </a:cubicBezTo>
                  <a:cubicBezTo>
                    <a:pt x="602656" y="205372"/>
                    <a:pt x="618524" y="201670"/>
                    <a:pt x="633334" y="194265"/>
                  </a:cubicBezTo>
                  <a:cubicBezTo>
                    <a:pt x="633334" y="187389"/>
                    <a:pt x="633334" y="181041"/>
                    <a:pt x="633334" y="174165"/>
                  </a:cubicBezTo>
                  <a:cubicBezTo>
                    <a:pt x="644971" y="175223"/>
                    <a:pt x="656608" y="173107"/>
                    <a:pt x="667186" y="167289"/>
                  </a:cubicBezTo>
                  <a:cubicBezTo>
                    <a:pt x="674591" y="161471"/>
                    <a:pt x="674591" y="154595"/>
                    <a:pt x="667186" y="147189"/>
                  </a:cubicBezTo>
                  <a:cubicBezTo>
                    <a:pt x="670360" y="145074"/>
                    <a:pt x="674062" y="142958"/>
                    <a:pt x="677236" y="140313"/>
                  </a:cubicBezTo>
                  <a:cubicBezTo>
                    <a:pt x="685170" y="147189"/>
                    <a:pt x="693104" y="154066"/>
                    <a:pt x="701038" y="160413"/>
                  </a:cubicBezTo>
                  <a:cubicBezTo>
                    <a:pt x="732245" y="139784"/>
                    <a:pt x="766097" y="132908"/>
                    <a:pt x="802065" y="140313"/>
                  </a:cubicBezTo>
                  <a:cubicBezTo>
                    <a:pt x="817933" y="138198"/>
                    <a:pt x="833801" y="134495"/>
                    <a:pt x="849140" y="130263"/>
                  </a:cubicBezTo>
                  <a:cubicBezTo>
                    <a:pt x="838562" y="128148"/>
                    <a:pt x="829570" y="123916"/>
                    <a:pt x="822165" y="117040"/>
                  </a:cubicBezTo>
                  <a:cubicBezTo>
                    <a:pt x="859719" y="123387"/>
                    <a:pt x="898332" y="131321"/>
                    <a:pt x="936415" y="140842"/>
                  </a:cubicBezTo>
                  <a:cubicBezTo>
                    <a:pt x="941175" y="138726"/>
                    <a:pt x="945407" y="136611"/>
                    <a:pt x="949638" y="133966"/>
                  </a:cubicBezTo>
                  <a:cubicBezTo>
                    <a:pt x="895158" y="103817"/>
                    <a:pt x="897274" y="86891"/>
                    <a:pt x="956515" y="83717"/>
                  </a:cubicBezTo>
                  <a:cubicBezTo>
                    <a:pt x="968680" y="100643"/>
                    <a:pt x="981374" y="117569"/>
                    <a:pt x="993540" y="133966"/>
                  </a:cubicBezTo>
                  <a:cubicBezTo>
                    <a:pt x="993540" y="147189"/>
                    <a:pt x="993540" y="160942"/>
                    <a:pt x="993540" y="174165"/>
                  </a:cubicBezTo>
                  <a:cubicBezTo>
                    <a:pt x="1033739" y="154066"/>
                    <a:pt x="1033739" y="133966"/>
                    <a:pt x="993540" y="113337"/>
                  </a:cubicBezTo>
                  <a:cubicBezTo>
                    <a:pt x="987722" y="97469"/>
                    <a:pt x="990895" y="92709"/>
                    <a:pt x="1003590" y="100114"/>
                  </a:cubicBezTo>
                  <a:cubicBezTo>
                    <a:pt x="1021574" y="93238"/>
                    <a:pt x="1037442" y="83188"/>
                    <a:pt x="1050665" y="69965"/>
                  </a:cubicBezTo>
                  <a:cubicBezTo>
                    <a:pt x="1074996" y="72080"/>
                    <a:pt x="1092980" y="63089"/>
                    <a:pt x="1104617" y="42989"/>
                  </a:cubicBezTo>
                  <a:cubicBezTo>
                    <a:pt x="1135824" y="37171"/>
                    <a:pt x="1167031" y="32939"/>
                    <a:pt x="1198767" y="29766"/>
                  </a:cubicBezTo>
                  <a:cubicBezTo>
                    <a:pt x="1206702" y="27121"/>
                    <a:pt x="1213578" y="22360"/>
                    <a:pt x="1218867" y="16542"/>
                  </a:cubicBezTo>
                  <a:cubicBezTo>
                    <a:pt x="1201941" y="15484"/>
                    <a:pt x="1186602" y="14426"/>
                    <a:pt x="1171792" y="13368"/>
                  </a:cubicBezTo>
                  <a:cubicBezTo>
                    <a:pt x="1176552" y="3848"/>
                    <a:pt x="1183957" y="-913"/>
                    <a:pt x="1195594" y="145"/>
                  </a:cubicBezTo>
                  <a:cubicBezTo>
                    <a:pt x="1243727" y="21303"/>
                    <a:pt x="1293976" y="32410"/>
                    <a:pt x="1346870" y="33997"/>
                  </a:cubicBezTo>
                  <a:cubicBezTo>
                    <a:pt x="1350572" y="38757"/>
                    <a:pt x="1354804" y="41931"/>
                    <a:pt x="1360093" y="44047"/>
                  </a:cubicBezTo>
                  <a:cubicBezTo>
                    <a:pt x="1348985" y="51981"/>
                    <a:pt x="1337878" y="59915"/>
                    <a:pt x="1326241" y="67849"/>
                  </a:cubicBezTo>
                  <a:cubicBezTo>
                    <a:pt x="1331002" y="69965"/>
                    <a:pt x="1335233" y="72080"/>
                    <a:pt x="1339464" y="74725"/>
                  </a:cubicBezTo>
                  <a:cubicBezTo>
                    <a:pt x="1371201" y="71023"/>
                    <a:pt x="1402408" y="68907"/>
                    <a:pt x="1433615" y="67849"/>
                  </a:cubicBezTo>
                  <a:cubicBezTo>
                    <a:pt x="1449483" y="72080"/>
                    <a:pt x="1464822" y="76841"/>
                    <a:pt x="1480691" y="81072"/>
                  </a:cubicBezTo>
                  <a:cubicBezTo>
                    <a:pt x="1507137" y="73667"/>
                    <a:pt x="1534113" y="72609"/>
                    <a:pt x="1561618" y="77899"/>
                  </a:cubicBezTo>
                  <a:cubicBezTo>
                    <a:pt x="1579073" y="90593"/>
                    <a:pt x="1598115" y="100643"/>
                    <a:pt x="1618743" y="108048"/>
                  </a:cubicBezTo>
                  <a:cubicBezTo>
                    <a:pt x="1639900" y="99585"/>
                    <a:pt x="1661587" y="99585"/>
                    <a:pt x="1682744" y="108048"/>
                  </a:cubicBezTo>
                  <a:cubicBezTo>
                    <a:pt x="1696497" y="104346"/>
                    <a:pt x="1703373" y="95354"/>
                    <a:pt x="1702844" y="81072"/>
                  </a:cubicBezTo>
                  <a:cubicBezTo>
                    <a:pt x="1747803" y="77370"/>
                    <a:pt x="1790647" y="85304"/>
                    <a:pt x="1830847" y="104875"/>
                  </a:cubicBezTo>
                  <a:cubicBezTo>
                    <a:pt x="1912303" y="108577"/>
                    <a:pt x="1993230" y="114924"/>
                    <a:pt x="2073099" y="124974"/>
                  </a:cubicBezTo>
                  <a:cubicBezTo>
                    <a:pt x="2083678" y="132908"/>
                    <a:pt x="2094786" y="135024"/>
                    <a:pt x="2106952" y="131850"/>
                  </a:cubicBezTo>
                  <a:cubicBezTo>
                    <a:pt x="2104836" y="129735"/>
                    <a:pt x="2102720" y="127619"/>
                    <a:pt x="2100075" y="124974"/>
                  </a:cubicBezTo>
                  <a:cubicBezTo>
                    <a:pt x="2181531" y="125503"/>
                    <a:pt x="2260343" y="140313"/>
                    <a:pt x="2335452" y="168876"/>
                  </a:cubicBezTo>
                  <a:cubicBezTo>
                    <a:pt x="2359783" y="162529"/>
                    <a:pt x="2379883" y="170463"/>
                    <a:pt x="2396280" y="192678"/>
                  </a:cubicBezTo>
                  <a:cubicBezTo>
                    <a:pt x="2383056" y="196909"/>
                    <a:pt x="2369304" y="196909"/>
                    <a:pt x="2356080" y="192678"/>
                  </a:cubicBezTo>
                  <a:cubicBezTo>
                    <a:pt x="2328047" y="170992"/>
                    <a:pt x="2301071" y="172049"/>
                    <a:pt x="2275153" y="195852"/>
                  </a:cubicBezTo>
                  <a:cubicBezTo>
                    <a:pt x="2296840" y="208017"/>
                    <a:pt x="2319055" y="218067"/>
                    <a:pt x="2342328" y="226001"/>
                  </a:cubicBezTo>
                  <a:cubicBezTo>
                    <a:pt x="2328576" y="228117"/>
                    <a:pt x="2314823" y="231290"/>
                    <a:pt x="2302129" y="236051"/>
                  </a:cubicBezTo>
                  <a:cubicBezTo>
                    <a:pt x="2292608" y="259324"/>
                    <a:pt x="2276740" y="266200"/>
                    <a:pt x="2255054" y="256150"/>
                  </a:cubicBezTo>
                  <a:cubicBezTo>
                    <a:pt x="2236012" y="258266"/>
                    <a:pt x="2220144" y="266200"/>
                    <a:pt x="2207978" y="279953"/>
                  </a:cubicBezTo>
                  <a:cubicBezTo>
                    <a:pt x="2209565" y="285771"/>
                    <a:pt x="2211681" y="291589"/>
                    <a:pt x="2214854" y="296878"/>
                  </a:cubicBezTo>
                  <a:cubicBezTo>
                    <a:pt x="2231252" y="303226"/>
                    <a:pt x="2244475" y="313276"/>
                    <a:pt x="2255054" y="327028"/>
                  </a:cubicBezTo>
                  <a:cubicBezTo>
                    <a:pt x="2259285" y="350830"/>
                    <a:pt x="2263517" y="374103"/>
                    <a:pt x="2268277" y="397905"/>
                  </a:cubicBezTo>
                  <a:cubicBezTo>
                    <a:pt x="2221730" y="387327"/>
                    <a:pt x="2187879" y="358235"/>
                    <a:pt x="2167250" y="310631"/>
                  </a:cubicBezTo>
                  <a:cubicBezTo>
                    <a:pt x="2171482" y="291589"/>
                    <a:pt x="2175713" y="272547"/>
                    <a:pt x="2180473" y="253506"/>
                  </a:cubicBezTo>
                  <a:cubicBezTo>
                    <a:pt x="2169366" y="226530"/>
                    <a:pt x="2160374" y="224943"/>
                    <a:pt x="2153498" y="250332"/>
                  </a:cubicBezTo>
                  <a:cubicBezTo>
                    <a:pt x="2136043" y="248216"/>
                    <a:pt x="2119646" y="243456"/>
                    <a:pt x="2103249" y="237109"/>
                  </a:cubicBezTo>
                  <a:cubicBezTo>
                    <a:pt x="2097960" y="238167"/>
                    <a:pt x="2093728" y="240282"/>
                    <a:pt x="2090025" y="243985"/>
                  </a:cubicBezTo>
                  <a:cubicBezTo>
                    <a:pt x="2090554" y="285242"/>
                    <a:pt x="2073628" y="294234"/>
                    <a:pt x="2039776" y="270961"/>
                  </a:cubicBezTo>
                  <a:cubicBezTo>
                    <a:pt x="2015445" y="276250"/>
                    <a:pt x="1990585" y="279424"/>
                    <a:pt x="1965725" y="281010"/>
                  </a:cubicBezTo>
                  <a:cubicBezTo>
                    <a:pt x="1956205" y="284184"/>
                    <a:pt x="1948271" y="290002"/>
                    <a:pt x="1941923" y="297936"/>
                  </a:cubicBezTo>
                  <a:cubicBezTo>
                    <a:pt x="1937163" y="316449"/>
                    <a:pt x="1932402" y="334433"/>
                    <a:pt x="1928700" y="351888"/>
                  </a:cubicBezTo>
                  <a:cubicBezTo>
                    <a:pt x="1948799" y="365640"/>
                    <a:pt x="1969957" y="369343"/>
                    <a:pt x="1992701" y="361938"/>
                  </a:cubicBezTo>
                  <a:cubicBezTo>
                    <a:pt x="2024437" y="386798"/>
                    <a:pt x="2049297" y="416947"/>
                    <a:pt x="2066752" y="452915"/>
                  </a:cubicBezTo>
                  <a:cubicBezTo>
                    <a:pt x="2067810" y="483064"/>
                    <a:pt x="2059876" y="512156"/>
                    <a:pt x="2042950" y="540189"/>
                  </a:cubicBezTo>
                  <a:cubicBezTo>
                    <a:pt x="2026553" y="540189"/>
                    <a:pt x="2011743" y="547066"/>
                    <a:pt x="1999048" y="556586"/>
                  </a:cubicBezTo>
                  <a:close/>
                </a:path>
              </a:pathLst>
            </a:custGeom>
            <a:solidFill>
              <a:srgbClr val="FFC00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7FED38F-83A5-A4A0-CCB5-CA096DDDE0EB}"/>
                </a:ext>
              </a:extLst>
            </p:cNvPr>
            <p:cNvSpPr/>
            <p:nvPr/>
          </p:nvSpPr>
          <p:spPr>
            <a:xfrm>
              <a:off x="2306560" y="1283104"/>
              <a:ext cx="121126" cy="25714"/>
            </a:xfrm>
            <a:custGeom>
              <a:avLst/>
              <a:gdLst>
                <a:gd name="connsiteX0" fmla="*/ 13223 w 121126"/>
                <a:gd name="connsiteY0" fmla="*/ 0 h 25714"/>
                <a:gd name="connsiteX1" fmla="*/ 121126 w 121126"/>
                <a:gd name="connsiteY1" fmla="*/ 16926 h 25714"/>
                <a:gd name="connsiteX2" fmla="*/ 0 w 121126"/>
                <a:gd name="connsiteY2" fmla="*/ 13752 h 25714"/>
                <a:gd name="connsiteX3" fmla="*/ 13223 w 121126"/>
                <a:gd name="connsiteY3" fmla="*/ 0 h 2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126" h="25714">
                  <a:moveTo>
                    <a:pt x="13223" y="0"/>
                  </a:moveTo>
                  <a:cubicBezTo>
                    <a:pt x="47604" y="10579"/>
                    <a:pt x="83572" y="16397"/>
                    <a:pt x="121126" y="16926"/>
                  </a:cubicBezTo>
                  <a:cubicBezTo>
                    <a:pt x="80927" y="29620"/>
                    <a:pt x="40199" y="28563"/>
                    <a:pt x="0" y="13752"/>
                  </a:cubicBezTo>
                  <a:cubicBezTo>
                    <a:pt x="4760" y="8463"/>
                    <a:pt x="9521" y="4231"/>
                    <a:pt x="13223" y="0"/>
                  </a:cubicBezTo>
                  <a:close/>
                </a:path>
              </a:pathLst>
            </a:custGeom>
            <a:solidFill>
              <a:srgbClr val="FFC00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903F7E8-C4B2-940A-2935-D282DC79A9F4}"/>
                </a:ext>
              </a:extLst>
            </p:cNvPr>
            <p:cNvSpPr/>
            <p:nvPr/>
          </p:nvSpPr>
          <p:spPr>
            <a:xfrm>
              <a:off x="3861104" y="1289054"/>
              <a:ext cx="134878" cy="78596"/>
            </a:xfrm>
            <a:custGeom>
              <a:avLst/>
              <a:gdLst>
                <a:gd name="connsiteX0" fmla="*/ 94680 w 134878"/>
                <a:gd name="connsiteY0" fmla="*/ 397 h 78596"/>
                <a:gd name="connsiteX1" fmla="*/ 134879 w 134878"/>
                <a:gd name="connsiteY1" fmla="*/ 3570 h 78596"/>
                <a:gd name="connsiteX2" fmla="*/ 53952 w 134878"/>
                <a:gd name="connsiteY2" fmla="*/ 30546 h 78596"/>
                <a:gd name="connsiteX3" fmla="*/ 47075 w 134878"/>
                <a:gd name="connsiteY3" fmla="*/ 77621 h 78596"/>
                <a:gd name="connsiteX4" fmla="*/ 0 w 134878"/>
                <a:gd name="connsiteY4" fmla="*/ 57522 h 78596"/>
                <a:gd name="connsiteX5" fmla="*/ 40199 w 134878"/>
                <a:gd name="connsiteY5" fmla="*/ 10446 h 78596"/>
                <a:gd name="connsiteX6" fmla="*/ 94680 w 134878"/>
                <a:gd name="connsiteY6" fmla="*/ 397 h 78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8" h="78596">
                  <a:moveTo>
                    <a:pt x="94680" y="397"/>
                  </a:moveTo>
                  <a:cubicBezTo>
                    <a:pt x="108432" y="-661"/>
                    <a:pt x="121655" y="397"/>
                    <a:pt x="134879" y="3570"/>
                  </a:cubicBezTo>
                  <a:cubicBezTo>
                    <a:pt x="107903" y="10975"/>
                    <a:pt x="80927" y="19967"/>
                    <a:pt x="53952" y="30546"/>
                  </a:cubicBezTo>
                  <a:cubicBezTo>
                    <a:pt x="31207" y="44298"/>
                    <a:pt x="29092" y="60167"/>
                    <a:pt x="47075" y="77621"/>
                  </a:cubicBezTo>
                  <a:cubicBezTo>
                    <a:pt x="26447" y="81324"/>
                    <a:pt x="10579" y="74448"/>
                    <a:pt x="0" y="57522"/>
                  </a:cubicBezTo>
                  <a:cubicBezTo>
                    <a:pt x="11108" y="39538"/>
                    <a:pt x="24331" y="24199"/>
                    <a:pt x="40199" y="10446"/>
                  </a:cubicBezTo>
                  <a:cubicBezTo>
                    <a:pt x="59770" y="9389"/>
                    <a:pt x="77754" y="6215"/>
                    <a:pt x="94680" y="397"/>
                  </a:cubicBezTo>
                  <a:close/>
                </a:path>
              </a:pathLst>
            </a:custGeom>
            <a:solidFill>
              <a:srgbClr val="FFC00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2D5A64B-E02D-6FA3-1E44-EE4E493AAF5D}"/>
                </a:ext>
              </a:extLst>
            </p:cNvPr>
            <p:cNvSpPr/>
            <p:nvPr/>
          </p:nvSpPr>
          <p:spPr>
            <a:xfrm>
              <a:off x="1895576" y="1309777"/>
              <a:ext cx="222153" cy="85004"/>
            </a:xfrm>
            <a:custGeom>
              <a:avLst/>
              <a:gdLst>
                <a:gd name="connsiteX0" fmla="*/ 53952 w 222153"/>
                <a:gd name="connsiteY0" fmla="*/ 302 h 85004"/>
                <a:gd name="connsiteX1" fmla="*/ 154978 w 222153"/>
                <a:gd name="connsiteY1" fmla="*/ 27278 h 85004"/>
                <a:gd name="connsiteX2" fmla="*/ 188830 w 222153"/>
                <a:gd name="connsiteY2" fmla="*/ 34154 h 85004"/>
                <a:gd name="connsiteX3" fmla="*/ 208930 w 222153"/>
                <a:gd name="connsiteY3" fmla="*/ 44204 h 85004"/>
                <a:gd name="connsiteX4" fmla="*/ 222153 w 222153"/>
                <a:gd name="connsiteY4" fmla="*/ 61130 h 85004"/>
                <a:gd name="connsiteX5" fmla="*/ 158152 w 222153"/>
                <a:gd name="connsiteY5" fmla="*/ 74353 h 85004"/>
                <a:gd name="connsiteX6" fmla="*/ 47075 w 222153"/>
                <a:gd name="connsiteY6" fmla="*/ 64304 h 85004"/>
                <a:gd name="connsiteX7" fmla="*/ 101027 w 222153"/>
                <a:gd name="connsiteY7" fmla="*/ 57427 h 85004"/>
                <a:gd name="connsiteX8" fmla="*/ 53952 w 222153"/>
                <a:gd name="connsiteY8" fmla="*/ 50551 h 85004"/>
                <a:gd name="connsiteX9" fmla="*/ 47075 w 222153"/>
                <a:gd name="connsiteY9" fmla="*/ 33625 h 85004"/>
                <a:gd name="connsiteX10" fmla="*/ 13223 w 222153"/>
                <a:gd name="connsiteY10" fmla="*/ 46849 h 85004"/>
                <a:gd name="connsiteX11" fmla="*/ 0 w 222153"/>
                <a:gd name="connsiteY11" fmla="*/ 36799 h 85004"/>
                <a:gd name="connsiteX12" fmla="*/ 53952 w 222153"/>
                <a:gd name="connsiteY12" fmla="*/ 302 h 85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2153" h="85004">
                  <a:moveTo>
                    <a:pt x="53952" y="302"/>
                  </a:moveTo>
                  <a:cubicBezTo>
                    <a:pt x="90977" y="-1813"/>
                    <a:pt x="124300" y="7178"/>
                    <a:pt x="154978" y="27278"/>
                  </a:cubicBezTo>
                  <a:cubicBezTo>
                    <a:pt x="169260" y="16699"/>
                    <a:pt x="180367" y="18815"/>
                    <a:pt x="188830" y="34154"/>
                  </a:cubicBezTo>
                  <a:cubicBezTo>
                    <a:pt x="209988" y="14055"/>
                    <a:pt x="216864" y="17757"/>
                    <a:pt x="208930" y="44204"/>
                  </a:cubicBezTo>
                  <a:cubicBezTo>
                    <a:pt x="212633" y="50551"/>
                    <a:pt x="216864" y="56370"/>
                    <a:pt x="222153" y="61130"/>
                  </a:cubicBezTo>
                  <a:cubicBezTo>
                    <a:pt x="203641" y="80172"/>
                    <a:pt x="182483" y="84932"/>
                    <a:pt x="158152" y="74353"/>
                  </a:cubicBezTo>
                  <a:cubicBezTo>
                    <a:pt x="119540" y="91279"/>
                    <a:pt x="82514" y="88106"/>
                    <a:pt x="47075" y="64304"/>
                  </a:cubicBezTo>
                  <a:cubicBezTo>
                    <a:pt x="65059" y="62188"/>
                    <a:pt x="83043" y="60072"/>
                    <a:pt x="101027" y="57427"/>
                  </a:cubicBezTo>
                  <a:cubicBezTo>
                    <a:pt x="85159" y="55312"/>
                    <a:pt x="69820" y="53196"/>
                    <a:pt x="53952" y="50551"/>
                  </a:cubicBezTo>
                  <a:cubicBezTo>
                    <a:pt x="78283" y="44204"/>
                    <a:pt x="76167" y="38386"/>
                    <a:pt x="47075" y="33625"/>
                  </a:cubicBezTo>
                  <a:cubicBezTo>
                    <a:pt x="34910" y="36270"/>
                    <a:pt x="23802" y="40501"/>
                    <a:pt x="13223" y="46849"/>
                  </a:cubicBezTo>
                  <a:cubicBezTo>
                    <a:pt x="7934" y="44733"/>
                    <a:pt x="3174" y="41559"/>
                    <a:pt x="0" y="36799"/>
                  </a:cubicBezTo>
                  <a:cubicBezTo>
                    <a:pt x="17455" y="23047"/>
                    <a:pt x="35439" y="10881"/>
                    <a:pt x="53952" y="302"/>
                  </a:cubicBezTo>
                  <a:close/>
                </a:path>
              </a:pathLst>
            </a:custGeom>
            <a:solidFill>
              <a:srgbClr val="FFC00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E5E563F-62CF-D9C0-F585-42732346C8C6}"/>
                </a:ext>
              </a:extLst>
            </p:cNvPr>
            <p:cNvSpPr/>
            <p:nvPr/>
          </p:nvSpPr>
          <p:spPr>
            <a:xfrm>
              <a:off x="2279055" y="1322328"/>
              <a:ext cx="242252" cy="169705"/>
            </a:xfrm>
            <a:custGeom>
              <a:avLst/>
              <a:gdLst>
                <a:gd name="connsiteX0" fmla="*/ 27505 w 242252"/>
                <a:gd name="connsiteY0" fmla="*/ 975 h 169705"/>
                <a:gd name="connsiteX1" fmla="*/ 40728 w 242252"/>
                <a:gd name="connsiteY1" fmla="*/ 21074 h 169705"/>
                <a:gd name="connsiteX2" fmla="*/ 47604 w 242252"/>
                <a:gd name="connsiteY2" fmla="*/ 27951 h 169705"/>
                <a:gd name="connsiteX3" fmla="*/ 97853 w 242252"/>
                <a:gd name="connsiteY3" fmla="*/ 975 h 169705"/>
                <a:gd name="connsiteX4" fmla="*/ 202054 w 242252"/>
                <a:gd name="connsiteY4" fmla="*/ 44877 h 169705"/>
                <a:gd name="connsiteX5" fmla="*/ 242253 w 242252"/>
                <a:gd name="connsiteY5" fmla="*/ 102002 h 169705"/>
                <a:gd name="connsiteX6" fmla="*/ 222153 w 242252"/>
                <a:gd name="connsiteY6" fmla="*/ 115225 h 169705"/>
                <a:gd name="connsiteX7" fmla="*/ 181954 w 242252"/>
                <a:gd name="connsiteY7" fmla="*/ 115225 h 169705"/>
                <a:gd name="connsiteX8" fmla="*/ 188830 w 242252"/>
                <a:gd name="connsiteY8" fmla="*/ 149077 h 169705"/>
                <a:gd name="connsiteX9" fmla="*/ 148631 w 242252"/>
                <a:gd name="connsiteY9" fmla="*/ 145903 h 169705"/>
                <a:gd name="connsiteX10" fmla="*/ 151805 w 242252"/>
                <a:gd name="connsiteY10" fmla="*/ 169706 h 169705"/>
                <a:gd name="connsiteX11" fmla="*/ 101556 w 242252"/>
                <a:gd name="connsiteY11" fmla="*/ 129506 h 169705"/>
                <a:gd name="connsiteX12" fmla="*/ 148631 w 242252"/>
                <a:gd name="connsiteY12" fmla="*/ 109407 h 169705"/>
                <a:gd name="connsiteX13" fmla="*/ 161855 w 242252"/>
                <a:gd name="connsiteY13" fmla="*/ 99357 h 169705"/>
                <a:gd name="connsiteX14" fmla="*/ 114779 w 242252"/>
                <a:gd name="connsiteY14" fmla="*/ 45405 h 169705"/>
                <a:gd name="connsiteX15" fmla="*/ 6876 w 242252"/>
                <a:gd name="connsiteY15" fmla="*/ 42232 h 169705"/>
                <a:gd name="connsiteX16" fmla="*/ 0 w 242252"/>
                <a:gd name="connsiteY16" fmla="*/ 32182 h 169705"/>
                <a:gd name="connsiteX17" fmla="*/ 27505 w 242252"/>
                <a:gd name="connsiteY17" fmla="*/ 975 h 169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42252" h="169705">
                  <a:moveTo>
                    <a:pt x="27505" y="975"/>
                  </a:moveTo>
                  <a:cubicBezTo>
                    <a:pt x="55009" y="-2728"/>
                    <a:pt x="59241" y="4148"/>
                    <a:pt x="40728" y="21074"/>
                  </a:cubicBezTo>
                  <a:cubicBezTo>
                    <a:pt x="42844" y="23190"/>
                    <a:pt x="44960" y="25306"/>
                    <a:pt x="47604" y="27951"/>
                  </a:cubicBezTo>
                  <a:cubicBezTo>
                    <a:pt x="61357" y="13140"/>
                    <a:pt x="78283" y="4148"/>
                    <a:pt x="97853" y="975"/>
                  </a:cubicBezTo>
                  <a:cubicBezTo>
                    <a:pt x="132763" y="15256"/>
                    <a:pt x="167673" y="29537"/>
                    <a:pt x="202054" y="44877"/>
                  </a:cubicBezTo>
                  <a:cubicBezTo>
                    <a:pt x="208401" y="69737"/>
                    <a:pt x="221624" y="88778"/>
                    <a:pt x="242253" y="102002"/>
                  </a:cubicBezTo>
                  <a:cubicBezTo>
                    <a:pt x="239079" y="111523"/>
                    <a:pt x="232203" y="115754"/>
                    <a:pt x="222153" y="115225"/>
                  </a:cubicBezTo>
                  <a:cubicBezTo>
                    <a:pt x="208401" y="108349"/>
                    <a:pt x="194649" y="108349"/>
                    <a:pt x="181954" y="115225"/>
                  </a:cubicBezTo>
                  <a:cubicBezTo>
                    <a:pt x="187244" y="125804"/>
                    <a:pt x="189888" y="136911"/>
                    <a:pt x="188830" y="149077"/>
                  </a:cubicBezTo>
                  <a:cubicBezTo>
                    <a:pt x="175078" y="145374"/>
                    <a:pt x="161855" y="144317"/>
                    <a:pt x="148631" y="145903"/>
                  </a:cubicBezTo>
                  <a:cubicBezTo>
                    <a:pt x="162384" y="153837"/>
                    <a:pt x="163441" y="161771"/>
                    <a:pt x="151805" y="169706"/>
                  </a:cubicBezTo>
                  <a:cubicBezTo>
                    <a:pt x="128003" y="164945"/>
                    <a:pt x="111077" y="151193"/>
                    <a:pt x="101556" y="129506"/>
                  </a:cubicBezTo>
                  <a:cubicBezTo>
                    <a:pt x="108961" y="103588"/>
                    <a:pt x="124829" y="96712"/>
                    <a:pt x="148631" y="109407"/>
                  </a:cubicBezTo>
                  <a:cubicBezTo>
                    <a:pt x="153921" y="107291"/>
                    <a:pt x="158681" y="104117"/>
                    <a:pt x="161855" y="99357"/>
                  </a:cubicBezTo>
                  <a:cubicBezTo>
                    <a:pt x="147573" y="79786"/>
                    <a:pt x="131705" y="61802"/>
                    <a:pt x="114779" y="45405"/>
                  </a:cubicBezTo>
                  <a:cubicBezTo>
                    <a:pt x="78283" y="48050"/>
                    <a:pt x="42315" y="46992"/>
                    <a:pt x="6876" y="42232"/>
                  </a:cubicBezTo>
                  <a:cubicBezTo>
                    <a:pt x="4760" y="39058"/>
                    <a:pt x="2116" y="35356"/>
                    <a:pt x="0" y="32182"/>
                  </a:cubicBezTo>
                  <a:cubicBezTo>
                    <a:pt x="10579" y="22132"/>
                    <a:pt x="19571" y="12082"/>
                    <a:pt x="27505" y="975"/>
                  </a:cubicBezTo>
                  <a:close/>
                </a:path>
              </a:pathLst>
            </a:custGeom>
            <a:solidFill>
              <a:srgbClr val="FFC00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0DE1732-A54A-431E-2003-E6CDEB244915}"/>
                </a:ext>
              </a:extLst>
            </p:cNvPr>
            <p:cNvSpPr/>
            <p:nvPr/>
          </p:nvSpPr>
          <p:spPr>
            <a:xfrm>
              <a:off x="2992590" y="1430575"/>
              <a:ext cx="101026" cy="35264"/>
            </a:xfrm>
            <a:custGeom>
              <a:avLst/>
              <a:gdLst>
                <a:gd name="connsiteX0" fmla="*/ 60828 w 101026"/>
                <a:gd name="connsiteY0" fmla="*/ 631 h 35264"/>
                <a:gd name="connsiteX1" fmla="*/ 101027 w 101026"/>
                <a:gd name="connsiteY1" fmla="*/ 10680 h 35264"/>
                <a:gd name="connsiteX2" fmla="*/ 0 w 101026"/>
                <a:gd name="connsiteY2" fmla="*/ 20730 h 35264"/>
                <a:gd name="connsiteX3" fmla="*/ 6876 w 101026"/>
                <a:gd name="connsiteY3" fmla="*/ 10680 h 35264"/>
                <a:gd name="connsiteX4" fmla="*/ 60828 w 101026"/>
                <a:gd name="connsiteY4" fmla="*/ 631 h 35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026" h="35264">
                  <a:moveTo>
                    <a:pt x="60828" y="631"/>
                  </a:moveTo>
                  <a:cubicBezTo>
                    <a:pt x="76167" y="-1485"/>
                    <a:pt x="89390" y="1688"/>
                    <a:pt x="101027" y="10680"/>
                  </a:cubicBezTo>
                  <a:cubicBezTo>
                    <a:pt x="68233" y="39772"/>
                    <a:pt x="34910" y="42945"/>
                    <a:pt x="0" y="20730"/>
                  </a:cubicBezTo>
                  <a:cubicBezTo>
                    <a:pt x="1587" y="17028"/>
                    <a:pt x="3703" y="13325"/>
                    <a:pt x="6876" y="10680"/>
                  </a:cubicBezTo>
                  <a:cubicBezTo>
                    <a:pt x="26447" y="9094"/>
                    <a:pt x="44431" y="5920"/>
                    <a:pt x="60828" y="631"/>
                  </a:cubicBezTo>
                  <a:close/>
                </a:path>
              </a:pathLst>
            </a:custGeom>
            <a:solidFill>
              <a:srgbClr val="FFC00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5E46B27-557D-BD4F-54E0-A891C2443C6F}"/>
                </a:ext>
              </a:extLst>
            </p:cNvPr>
            <p:cNvSpPr/>
            <p:nvPr/>
          </p:nvSpPr>
          <p:spPr>
            <a:xfrm>
              <a:off x="3174545" y="1558680"/>
              <a:ext cx="94150" cy="118002"/>
            </a:xfrm>
            <a:custGeom>
              <a:avLst/>
              <a:gdLst>
                <a:gd name="connsiteX0" fmla="*/ 13752 w 94150"/>
                <a:gd name="connsiteY0" fmla="*/ 0 h 118002"/>
                <a:gd name="connsiteX1" fmla="*/ 33852 w 94150"/>
                <a:gd name="connsiteY1" fmla="*/ 23802 h 118002"/>
                <a:gd name="connsiteX2" fmla="*/ 74051 w 94150"/>
                <a:gd name="connsiteY2" fmla="*/ 74051 h 118002"/>
                <a:gd name="connsiteX3" fmla="*/ 94151 w 94150"/>
                <a:gd name="connsiteY3" fmla="*/ 84101 h 118002"/>
                <a:gd name="connsiteX4" fmla="*/ 80927 w 94150"/>
                <a:gd name="connsiteY4" fmla="*/ 107903 h 118002"/>
                <a:gd name="connsiteX5" fmla="*/ 0 w 94150"/>
                <a:gd name="connsiteY5" fmla="*/ 117953 h 118002"/>
                <a:gd name="connsiteX6" fmla="*/ 26976 w 94150"/>
                <a:gd name="connsiteY6" fmla="*/ 104729 h 118002"/>
                <a:gd name="connsiteX7" fmla="*/ 13752 w 94150"/>
                <a:gd name="connsiteY7" fmla="*/ 94680 h 118002"/>
                <a:gd name="connsiteX8" fmla="*/ 40728 w 94150"/>
                <a:gd name="connsiteY8" fmla="*/ 60828 h 118002"/>
                <a:gd name="connsiteX9" fmla="*/ 13752 w 94150"/>
                <a:gd name="connsiteY9" fmla="*/ 40728 h 118002"/>
                <a:gd name="connsiteX10" fmla="*/ 13752 w 94150"/>
                <a:gd name="connsiteY10" fmla="*/ 0 h 11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4150" h="118002">
                  <a:moveTo>
                    <a:pt x="13752" y="0"/>
                  </a:moveTo>
                  <a:cubicBezTo>
                    <a:pt x="33323" y="0"/>
                    <a:pt x="39670" y="7934"/>
                    <a:pt x="33852" y="23802"/>
                  </a:cubicBezTo>
                  <a:cubicBezTo>
                    <a:pt x="54480" y="34381"/>
                    <a:pt x="67704" y="51307"/>
                    <a:pt x="74051" y="74051"/>
                  </a:cubicBezTo>
                  <a:cubicBezTo>
                    <a:pt x="79869" y="79340"/>
                    <a:pt x="86746" y="82514"/>
                    <a:pt x="94151" y="84101"/>
                  </a:cubicBezTo>
                  <a:cubicBezTo>
                    <a:pt x="84101" y="88861"/>
                    <a:pt x="79869" y="96795"/>
                    <a:pt x="80927" y="107903"/>
                  </a:cubicBezTo>
                  <a:cubicBezTo>
                    <a:pt x="54480" y="114779"/>
                    <a:pt x="27505" y="118482"/>
                    <a:pt x="0" y="117953"/>
                  </a:cubicBezTo>
                  <a:cubicBezTo>
                    <a:pt x="7405" y="111077"/>
                    <a:pt x="16397" y="106316"/>
                    <a:pt x="26976" y="104729"/>
                  </a:cubicBezTo>
                  <a:cubicBezTo>
                    <a:pt x="21686" y="102614"/>
                    <a:pt x="16926" y="99440"/>
                    <a:pt x="13752" y="94680"/>
                  </a:cubicBezTo>
                  <a:cubicBezTo>
                    <a:pt x="20100" y="81456"/>
                    <a:pt x="29092" y="70349"/>
                    <a:pt x="40728" y="60828"/>
                  </a:cubicBezTo>
                  <a:cubicBezTo>
                    <a:pt x="37026" y="47075"/>
                    <a:pt x="28034" y="40199"/>
                    <a:pt x="13752" y="40728"/>
                  </a:cubicBezTo>
                  <a:cubicBezTo>
                    <a:pt x="13752" y="26976"/>
                    <a:pt x="13752" y="13752"/>
                    <a:pt x="13752" y="0"/>
                  </a:cubicBezTo>
                  <a:close/>
                </a:path>
              </a:pathLst>
            </a:custGeom>
            <a:solidFill>
              <a:srgbClr val="FFC00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FF3B3B8-C0EE-E794-50DD-C5E3040CCBEC}"/>
                </a:ext>
              </a:extLst>
            </p:cNvPr>
            <p:cNvSpPr/>
            <p:nvPr/>
          </p:nvSpPr>
          <p:spPr>
            <a:xfrm>
              <a:off x="3118535" y="1598691"/>
              <a:ext cx="56538" cy="61016"/>
            </a:xfrm>
            <a:custGeom>
              <a:avLst/>
              <a:gdLst>
                <a:gd name="connsiteX0" fmla="*/ 22686 w 56538"/>
                <a:gd name="connsiteY0" fmla="*/ 717 h 61016"/>
                <a:gd name="connsiteX1" fmla="*/ 56538 w 56538"/>
                <a:gd name="connsiteY1" fmla="*/ 7594 h 61016"/>
                <a:gd name="connsiteX2" fmla="*/ 49662 w 56538"/>
                <a:gd name="connsiteY2" fmla="*/ 47793 h 61016"/>
                <a:gd name="connsiteX3" fmla="*/ 2587 w 56538"/>
                <a:gd name="connsiteY3" fmla="*/ 61016 h 61016"/>
                <a:gd name="connsiteX4" fmla="*/ 22686 w 56538"/>
                <a:gd name="connsiteY4" fmla="*/ 717 h 61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38" h="61016">
                  <a:moveTo>
                    <a:pt x="22686" y="717"/>
                  </a:moveTo>
                  <a:cubicBezTo>
                    <a:pt x="34852" y="-1398"/>
                    <a:pt x="45960" y="1246"/>
                    <a:pt x="56538" y="7594"/>
                  </a:cubicBezTo>
                  <a:cubicBezTo>
                    <a:pt x="50720" y="20288"/>
                    <a:pt x="48604" y="34040"/>
                    <a:pt x="49662" y="47793"/>
                  </a:cubicBezTo>
                  <a:cubicBezTo>
                    <a:pt x="32736" y="47264"/>
                    <a:pt x="16868" y="51495"/>
                    <a:pt x="2587" y="61016"/>
                  </a:cubicBezTo>
                  <a:cubicBezTo>
                    <a:pt x="-4289" y="36156"/>
                    <a:pt x="2587" y="16056"/>
                    <a:pt x="22686" y="717"/>
                  </a:cubicBezTo>
                  <a:close/>
                </a:path>
              </a:pathLst>
            </a:custGeom>
            <a:solidFill>
              <a:srgbClr val="FFC00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AB5A1BD-3E5E-5630-F7AD-909B674B006E}"/>
                </a:ext>
              </a:extLst>
            </p:cNvPr>
            <p:cNvSpPr/>
            <p:nvPr/>
          </p:nvSpPr>
          <p:spPr>
            <a:xfrm>
              <a:off x="4306469" y="1625854"/>
              <a:ext cx="808214" cy="551681"/>
            </a:xfrm>
            <a:custGeom>
              <a:avLst/>
              <a:gdLst>
                <a:gd name="connsiteX0" fmla="*/ 780181 w 808214"/>
                <a:gd name="connsiteY0" fmla="*/ 181955 h 551681"/>
                <a:gd name="connsiteX1" fmla="*/ 739982 w 808214"/>
                <a:gd name="connsiteY1" fmla="*/ 229030 h 551681"/>
                <a:gd name="connsiteX2" fmla="*/ 699783 w 808214"/>
                <a:gd name="connsiteY2" fmla="*/ 232204 h 551681"/>
                <a:gd name="connsiteX3" fmla="*/ 686560 w 808214"/>
                <a:gd name="connsiteY3" fmla="*/ 208402 h 551681"/>
                <a:gd name="connsiteX4" fmla="*/ 646360 w 808214"/>
                <a:gd name="connsiteY4" fmla="*/ 245427 h 551681"/>
                <a:gd name="connsiteX5" fmla="*/ 683386 w 808214"/>
                <a:gd name="connsiteY5" fmla="*/ 275577 h 551681"/>
                <a:gd name="connsiteX6" fmla="*/ 696609 w 808214"/>
                <a:gd name="connsiteY6" fmla="*/ 295676 h 551681"/>
                <a:gd name="connsiteX7" fmla="*/ 693436 w 808214"/>
                <a:gd name="connsiteY7" fmla="*/ 322652 h 551681"/>
                <a:gd name="connsiteX8" fmla="*/ 713535 w 808214"/>
                <a:gd name="connsiteY8" fmla="*/ 329528 h 551681"/>
                <a:gd name="connsiteX9" fmla="*/ 753734 w 808214"/>
                <a:gd name="connsiteY9" fmla="*/ 379777 h 551681"/>
                <a:gd name="connsiteX10" fmla="*/ 760611 w 808214"/>
                <a:gd name="connsiteY10" fmla="*/ 396703 h 551681"/>
                <a:gd name="connsiteX11" fmla="*/ 713535 w 808214"/>
                <a:gd name="connsiteY11" fmla="*/ 514656 h 551681"/>
                <a:gd name="connsiteX12" fmla="*/ 619385 w 808214"/>
                <a:gd name="connsiteY12" fmla="*/ 551682 h 551681"/>
                <a:gd name="connsiteX13" fmla="*/ 572309 w 808214"/>
                <a:gd name="connsiteY13" fmla="*/ 544806 h 551681"/>
                <a:gd name="connsiteX14" fmla="*/ 538457 w 808214"/>
                <a:gd name="connsiteY14" fmla="*/ 510954 h 551681"/>
                <a:gd name="connsiteX15" fmla="*/ 504605 w 808214"/>
                <a:gd name="connsiteY15" fmla="*/ 531053 h 551681"/>
                <a:gd name="connsiteX16" fmla="*/ 457530 w 808214"/>
                <a:gd name="connsiteY16" fmla="*/ 531053 h 551681"/>
                <a:gd name="connsiteX17" fmla="*/ 423678 w 808214"/>
                <a:gd name="connsiteY17" fmla="*/ 480804 h 551681"/>
                <a:gd name="connsiteX18" fmla="*/ 406752 w 808214"/>
                <a:gd name="connsiteY18" fmla="*/ 423679 h 551681"/>
                <a:gd name="connsiteX19" fmla="*/ 396702 w 808214"/>
                <a:gd name="connsiteY19" fmla="*/ 430555 h 551681"/>
                <a:gd name="connsiteX20" fmla="*/ 359677 w 808214"/>
                <a:gd name="connsiteY20" fmla="*/ 410456 h 551681"/>
                <a:gd name="connsiteX21" fmla="*/ 315775 w 808214"/>
                <a:gd name="connsiteY21" fmla="*/ 437431 h 551681"/>
                <a:gd name="connsiteX22" fmla="*/ 281923 w 808214"/>
                <a:gd name="connsiteY22" fmla="*/ 424208 h 551681"/>
                <a:gd name="connsiteX23" fmla="*/ 281923 w 808214"/>
                <a:gd name="connsiteY23" fmla="*/ 444308 h 551681"/>
                <a:gd name="connsiteX24" fmla="*/ 261824 w 808214"/>
                <a:gd name="connsiteY24" fmla="*/ 431084 h 551681"/>
                <a:gd name="connsiteX25" fmla="*/ 174549 w 808214"/>
                <a:gd name="connsiteY25" fmla="*/ 394059 h 551681"/>
                <a:gd name="connsiteX26" fmla="*/ 134350 w 808214"/>
                <a:gd name="connsiteY26" fmla="*/ 397232 h 551681"/>
                <a:gd name="connsiteX27" fmla="*/ 104201 w 808214"/>
                <a:gd name="connsiteY27" fmla="*/ 370257 h 551681"/>
                <a:gd name="connsiteX28" fmla="*/ 104201 w 808214"/>
                <a:gd name="connsiteY28" fmla="*/ 316305 h 551681"/>
                <a:gd name="connsiteX29" fmla="*/ 77225 w 808214"/>
                <a:gd name="connsiteY29" fmla="*/ 303081 h 551681"/>
                <a:gd name="connsiteX30" fmla="*/ 57125 w 808214"/>
                <a:gd name="connsiteY30" fmla="*/ 296205 h 551681"/>
                <a:gd name="connsiteX31" fmla="*/ 26976 w 808214"/>
                <a:gd name="connsiteY31" fmla="*/ 276106 h 551681"/>
                <a:gd name="connsiteX32" fmla="*/ 0 w 808214"/>
                <a:gd name="connsiteY32" fmla="*/ 232204 h 551681"/>
                <a:gd name="connsiteX33" fmla="*/ 77225 w 808214"/>
                <a:gd name="connsiteY33" fmla="*/ 188302 h 551681"/>
                <a:gd name="connsiteX34" fmla="*/ 67175 w 808214"/>
                <a:gd name="connsiteY34" fmla="*/ 144401 h 551681"/>
                <a:gd name="connsiteX35" fmla="*/ 124300 w 808214"/>
                <a:gd name="connsiteY35" fmla="*/ 107375 h 551681"/>
                <a:gd name="connsiteX36" fmla="*/ 127474 w 808214"/>
                <a:gd name="connsiteY36" fmla="*/ 73523 h 551681"/>
                <a:gd name="connsiteX37" fmla="*/ 181425 w 808214"/>
                <a:gd name="connsiteY37" fmla="*/ 97325 h 551681"/>
                <a:gd name="connsiteX38" fmla="*/ 221624 w 808214"/>
                <a:gd name="connsiteY38" fmla="*/ 144401 h 551681"/>
                <a:gd name="connsiteX39" fmla="*/ 302552 w 808214"/>
                <a:gd name="connsiteY39" fmla="*/ 178252 h 551681"/>
                <a:gd name="connsiteX40" fmla="*/ 430554 w 808214"/>
                <a:gd name="connsiteY40" fmla="*/ 202055 h 551681"/>
                <a:gd name="connsiteX41" fmla="*/ 511482 w 808214"/>
                <a:gd name="connsiteY41" fmla="*/ 178252 h 551681"/>
                <a:gd name="connsiteX42" fmla="*/ 518358 w 808214"/>
                <a:gd name="connsiteY42" fmla="*/ 141227 h 551681"/>
                <a:gd name="connsiteX43" fmla="*/ 605632 w 808214"/>
                <a:gd name="connsiteY43" fmla="*/ 111078 h 551681"/>
                <a:gd name="connsiteX44" fmla="*/ 541631 w 808214"/>
                <a:gd name="connsiteY44" fmla="*/ 87275 h 551681"/>
                <a:gd name="connsiteX45" fmla="*/ 541631 w 808214"/>
                <a:gd name="connsiteY45" fmla="*/ 67176 h 551681"/>
                <a:gd name="connsiteX46" fmla="*/ 551681 w 808214"/>
                <a:gd name="connsiteY46" fmla="*/ 10051 h 551681"/>
                <a:gd name="connsiteX47" fmla="*/ 605632 w 808214"/>
                <a:gd name="connsiteY47" fmla="*/ 3174 h 551681"/>
                <a:gd name="connsiteX48" fmla="*/ 686560 w 808214"/>
                <a:gd name="connsiteY48" fmla="*/ 70349 h 551681"/>
                <a:gd name="connsiteX49" fmla="*/ 747387 w 808214"/>
                <a:gd name="connsiteY49" fmla="*/ 97325 h 551681"/>
                <a:gd name="connsiteX50" fmla="*/ 801339 w 808214"/>
                <a:gd name="connsiteY50" fmla="*/ 87275 h 551681"/>
                <a:gd name="connsiteX51" fmla="*/ 808215 w 808214"/>
                <a:gd name="connsiteY51" fmla="*/ 121127 h 551681"/>
                <a:gd name="connsiteX52" fmla="*/ 788115 w 808214"/>
                <a:gd name="connsiteY52" fmla="*/ 144929 h 551681"/>
                <a:gd name="connsiteX53" fmla="*/ 780181 w 808214"/>
                <a:gd name="connsiteY53" fmla="*/ 181955 h 551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808214" h="551681">
                  <a:moveTo>
                    <a:pt x="780181" y="181955"/>
                  </a:moveTo>
                  <a:cubicBezTo>
                    <a:pt x="763784" y="194650"/>
                    <a:pt x="750032" y="210518"/>
                    <a:pt x="739982" y="229030"/>
                  </a:cubicBezTo>
                  <a:cubicBezTo>
                    <a:pt x="726230" y="232733"/>
                    <a:pt x="713006" y="233791"/>
                    <a:pt x="699783" y="232204"/>
                  </a:cubicBezTo>
                  <a:cubicBezTo>
                    <a:pt x="696080" y="224270"/>
                    <a:pt x="691320" y="216336"/>
                    <a:pt x="686560" y="208402"/>
                  </a:cubicBezTo>
                  <a:cubicBezTo>
                    <a:pt x="671749" y="219510"/>
                    <a:pt x="658526" y="232204"/>
                    <a:pt x="646360" y="245427"/>
                  </a:cubicBezTo>
                  <a:cubicBezTo>
                    <a:pt x="654823" y="259180"/>
                    <a:pt x="667518" y="269230"/>
                    <a:pt x="683386" y="275577"/>
                  </a:cubicBezTo>
                  <a:cubicBezTo>
                    <a:pt x="724114" y="263411"/>
                    <a:pt x="728874" y="270287"/>
                    <a:pt x="696609" y="295676"/>
                  </a:cubicBezTo>
                  <a:cubicBezTo>
                    <a:pt x="693436" y="304139"/>
                    <a:pt x="692378" y="313131"/>
                    <a:pt x="693436" y="322652"/>
                  </a:cubicBezTo>
                  <a:cubicBezTo>
                    <a:pt x="701370" y="321065"/>
                    <a:pt x="708246" y="323181"/>
                    <a:pt x="713535" y="329528"/>
                  </a:cubicBezTo>
                  <a:cubicBezTo>
                    <a:pt x="720940" y="351215"/>
                    <a:pt x="734164" y="368141"/>
                    <a:pt x="753734" y="379777"/>
                  </a:cubicBezTo>
                  <a:cubicBezTo>
                    <a:pt x="736808" y="389827"/>
                    <a:pt x="738924" y="395645"/>
                    <a:pt x="760611" y="396703"/>
                  </a:cubicBezTo>
                  <a:cubicBezTo>
                    <a:pt x="759553" y="442192"/>
                    <a:pt x="743685" y="481862"/>
                    <a:pt x="713535" y="514656"/>
                  </a:cubicBezTo>
                  <a:cubicBezTo>
                    <a:pt x="678097" y="517301"/>
                    <a:pt x="646360" y="529995"/>
                    <a:pt x="619385" y="551682"/>
                  </a:cubicBezTo>
                  <a:cubicBezTo>
                    <a:pt x="605103" y="536343"/>
                    <a:pt x="589764" y="534227"/>
                    <a:pt x="572309" y="544806"/>
                  </a:cubicBezTo>
                  <a:cubicBezTo>
                    <a:pt x="563317" y="531582"/>
                    <a:pt x="552210" y="520474"/>
                    <a:pt x="538457" y="510954"/>
                  </a:cubicBezTo>
                  <a:cubicBezTo>
                    <a:pt x="527350" y="518888"/>
                    <a:pt x="516242" y="525764"/>
                    <a:pt x="504605" y="531053"/>
                  </a:cubicBezTo>
                  <a:cubicBezTo>
                    <a:pt x="489795" y="532640"/>
                    <a:pt x="473927" y="532640"/>
                    <a:pt x="457530" y="531053"/>
                  </a:cubicBezTo>
                  <a:cubicBezTo>
                    <a:pt x="447480" y="513069"/>
                    <a:pt x="435843" y="496143"/>
                    <a:pt x="423678" y="480804"/>
                  </a:cubicBezTo>
                  <a:cubicBezTo>
                    <a:pt x="435843" y="456473"/>
                    <a:pt x="430025" y="437431"/>
                    <a:pt x="406752" y="423679"/>
                  </a:cubicBezTo>
                  <a:cubicBezTo>
                    <a:pt x="404107" y="427382"/>
                    <a:pt x="400934" y="429497"/>
                    <a:pt x="396702" y="430555"/>
                  </a:cubicBezTo>
                  <a:cubicBezTo>
                    <a:pt x="386124" y="421563"/>
                    <a:pt x="373958" y="414687"/>
                    <a:pt x="359677" y="410456"/>
                  </a:cubicBezTo>
                  <a:cubicBezTo>
                    <a:pt x="345924" y="421034"/>
                    <a:pt x="331114" y="430026"/>
                    <a:pt x="315775" y="437431"/>
                  </a:cubicBezTo>
                  <a:cubicBezTo>
                    <a:pt x="307312" y="427382"/>
                    <a:pt x="296204" y="423150"/>
                    <a:pt x="281923" y="424208"/>
                  </a:cubicBezTo>
                  <a:cubicBezTo>
                    <a:pt x="281923" y="431084"/>
                    <a:pt x="281923" y="437431"/>
                    <a:pt x="281923" y="444308"/>
                  </a:cubicBezTo>
                  <a:cubicBezTo>
                    <a:pt x="277163" y="437431"/>
                    <a:pt x="270286" y="432671"/>
                    <a:pt x="261824" y="431084"/>
                  </a:cubicBezTo>
                  <a:cubicBezTo>
                    <a:pt x="233261" y="417332"/>
                    <a:pt x="204169" y="405166"/>
                    <a:pt x="174549" y="394059"/>
                  </a:cubicBezTo>
                  <a:cubicBezTo>
                    <a:pt x="160268" y="389298"/>
                    <a:pt x="147044" y="390356"/>
                    <a:pt x="134350" y="397232"/>
                  </a:cubicBezTo>
                  <a:cubicBezTo>
                    <a:pt x="128532" y="384538"/>
                    <a:pt x="118482" y="375546"/>
                    <a:pt x="104201" y="370257"/>
                  </a:cubicBezTo>
                  <a:cubicBezTo>
                    <a:pt x="101556" y="351744"/>
                    <a:pt x="101556" y="333760"/>
                    <a:pt x="104201" y="316305"/>
                  </a:cubicBezTo>
                  <a:cubicBezTo>
                    <a:pt x="95209" y="312073"/>
                    <a:pt x="86217" y="307313"/>
                    <a:pt x="77225" y="303081"/>
                  </a:cubicBezTo>
                  <a:cubicBezTo>
                    <a:pt x="58712" y="322123"/>
                    <a:pt x="51836" y="319479"/>
                    <a:pt x="57125" y="296205"/>
                  </a:cubicBezTo>
                  <a:cubicBezTo>
                    <a:pt x="46018" y="290387"/>
                    <a:pt x="35968" y="283511"/>
                    <a:pt x="26976" y="276106"/>
                  </a:cubicBezTo>
                  <a:cubicBezTo>
                    <a:pt x="25389" y="257593"/>
                    <a:pt x="16397" y="242783"/>
                    <a:pt x="0" y="232204"/>
                  </a:cubicBezTo>
                  <a:cubicBezTo>
                    <a:pt x="30678" y="226386"/>
                    <a:pt x="56067" y="212104"/>
                    <a:pt x="77225" y="188302"/>
                  </a:cubicBezTo>
                  <a:cubicBezTo>
                    <a:pt x="81985" y="171905"/>
                    <a:pt x="78283" y="157624"/>
                    <a:pt x="67175" y="144401"/>
                  </a:cubicBezTo>
                  <a:cubicBezTo>
                    <a:pt x="83043" y="126946"/>
                    <a:pt x="102085" y="114780"/>
                    <a:pt x="124300" y="107375"/>
                  </a:cubicBezTo>
                  <a:cubicBezTo>
                    <a:pt x="127474" y="96267"/>
                    <a:pt x="128532" y="85160"/>
                    <a:pt x="127474" y="73523"/>
                  </a:cubicBezTo>
                  <a:cubicBezTo>
                    <a:pt x="145986" y="79341"/>
                    <a:pt x="163970" y="87275"/>
                    <a:pt x="181425" y="97325"/>
                  </a:cubicBezTo>
                  <a:cubicBezTo>
                    <a:pt x="194649" y="113193"/>
                    <a:pt x="208401" y="128532"/>
                    <a:pt x="221624" y="144401"/>
                  </a:cubicBezTo>
                  <a:cubicBezTo>
                    <a:pt x="253890" y="140169"/>
                    <a:pt x="280865" y="151277"/>
                    <a:pt x="302552" y="178252"/>
                  </a:cubicBezTo>
                  <a:cubicBezTo>
                    <a:pt x="345924" y="180897"/>
                    <a:pt x="388768" y="188831"/>
                    <a:pt x="430554" y="202055"/>
                  </a:cubicBezTo>
                  <a:cubicBezTo>
                    <a:pt x="456472" y="192534"/>
                    <a:pt x="483448" y="184600"/>
                    <a:pt x="511482" y="178252"/>
                  </a:cubicBezTo>
                  <a:cubicBezTo>
                    <a:pt x="517829" y="166616"/>
                    <a:pt x="519944" y="154450"/>
                    <a:pt x="518358" y="141227"/>
                  </a:cubicBezTo>
                  <a:cubicBezTo>
                    <a:pt x="549036" y="134880"/>
                    <a:pt x="578128" y="124830"/>
                    <a:pt x="605632" y="111078"/>
                  </a:cubicBezTo>
                  <a:cubicBezTo>
                    <a:pt x="586062" y="98912"/>
                    <a:pt x="564904" y="90978"/>
                    <a:pt x="541631" y="87275"/>
                  </a:cubicBezTo>
                  <a:cubicBezTo>
                    <a:pt x="537399" y="80399"/>
                    <a:pt x="537399" y="74052"/>
                    <a:pt x="541631" y="67176"/>
                  </a:cubicBezTo>
                  <a:cubicBezTo>
                    <a:pt x="563317" y="49721"/>
                    <a:pt x="566491" y="30679"/>
                    <a:pt x="551681" y="10051"/>
                  </a:cubicBezTo>
                  <a:cubicBezTo>
                    <a:pt x="568078" y="-528"/>
                    <a:pt x="586062" y="-2644"/>
                    <a:pt x="605632" y="3174"/>
                  </a:cubicBezTo>
                  <a:cubicBezTo>
                    <a:pt x="636839" y="21158"/>
                    <a:pt x="663815" y="43374"/>
                    <a:pt x="686560" y="70349"/>
                  </a:cubicBezTo>
                  <a:cubicBezTo>
                    <a:pt x="710890" y="70349"/>
                    <a:pt x="730990" y="79341"/>
                    <a:pt x="747387" y="97325"/>
                  </a:cubicBezTo>
                  <a:cubicBezTo>
                    <a:pt x="766429" y="99441"/>
                    <a:pt x="784413" y="96267"/>
                    <a:pt x="801339" y="87275"/>
                  </a:cubicBezTo>
                  <a:cubicBezTo>
                    <a:pt x="800281" y="98912"/>
                    <a:pt x="802397" y="110549"/>
                    <a:pt x="808215" y="121127"/>
                  </a:cubicBezTo>
                  <a:cubicBezTo>
                    <a:pt x="801339" y="129061"/>
                    <a:pt x="794991" y="136995"/>
                    <a:pt x="788115" y="144929"/>
                  </a:cubicBezTo>
                  <a:cubicBezTo>
                    <a:pt x="797636" y="160269"/>
                    <a:pt x="794991" y="172434"/>
                    <a:pt x="780181" y="181955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ABCC811-B632-457A-D8C4-E1ED41655DAF}"/>
                </a:ext>
              </a:extLst>
            </p:cNvPr>
            <p:cNvSpPr/>
            <p:nvPr/>
          </p:nvSpPr>
          <p:spPr>
            <a:xfrm>
              <a:off x="2427686" y="1673459"/>
              <a:ext cx="80945" cy="47472"/>
            </a:xfrm>
            <a:custGeom>
              <a:avLst/>
              <a:gdLst>
                <a:gd name="connsiteX0" fmla="*/ 40199 w 80945"/>
                <a:gd name="connsiteY0" fmla="*/ 0 h 47472"/>
                <a:gd name="connsiteX1" fmla="*/ 47075 w 80945"/>
                <a:gd name="connsiteY1" fmla="*/ 20100 h 47472"/>
                <a:gd name="connsiteX2" fmla="*/ 80927 w 80945"/>
                <a:gd name="connsiteY2" fmla="*/ 47075 h 47472"/>
                <a:gd name="connsiteX3" fmla="*/ 0 w 80945"/>
                <a:gd name="connsiteY3" fmla="*/ 43902 h 47472"/>
                <a:gd name="connsiteX4" fmla="*/ 40199 w 80945"/>
                <a:gd name="connsiteY4" fmla="*/ 0 h 47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945" h="47472">
                  <a:moveTo>
                    <a:pt x="40199" y="0"/>
                  </a:moveTo>
                  <a:cubicBezTo>
                    <a:pt x="46017" y="4760"/>
                    <a:pt x="48662" y="11637"/>
                    <a:pt x="47075" y="20100"/>
                  </a:cubicBezTo>
                  <a:cubicBezTo>
                    <a:pt x="70349" y="15339"/>
                    <a:pt x="81456" y="24331"/>
                    <a:pt x="80927" y="47075"/>
                  </a:cubicBezTo>
                  <a:cubicBezTo>
                    <a:pt x="53952" y="48133"/>
                    <a:pt x="26976" y="47075"/>
                    <a:pt x="0" y="43902"/>
                  </a:cubicBezTo>
                  <a:cubicBezTo>
                    <a:pt x="14810" y="30149"/>
                    <a:pt x="28034" y="15339"/>
                    <a:pt x="40199" y="0"/>
                  </a:cubicBezTo>
                  <a:close/>
                </a:path>
              </a:pathLst>
            </a:custGeom>
            <a:solidFill>
              <a:srgbClr val="FFC00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B81E848-6A83-B8D1-0E25-A8057EEE14E3}"/>
                </a:ext>
              </a:extLst>
            </p:cNvPr>
            <p:cNvSpPr/>
            <p:nvPr/>
          </p:nvSpPr>
          <p:spPr>
            <a:xfrm>
              <a:off x="1168818" y="1355996"/>
              <a:ext cx="1332667" cy="742727"/>
            </a:xfrm>
            <a:custGeom>
              <a:avLst/>
              <a:gdLst>
                <a:gd name="connsiteX0" fmla="*/ 572309 w 1332667"/>
                <a:gd name="connsiteY0" fmla="*/ 734794 h 742727"/>
                <a:gd name="connsiteX1" fmla="*/ 555383 w 1332667"/>
                <a:gd name="connsiteY1" fmla="*/ 727918 h 742727"/>
                <a:gd name="connsiteX2" fmla="*/ 525234 w 1332667"/>
                <a:gd name="connsiteY2" fmla="*/ 670792 h 742727"/>
                <a:gd name="connsiteX3" fmla="*/ 491382 w 1332667"/>
                <a:gd name="connsiteY3" fmla="*/ 677669 h 742727"/>
                <a:gd name="connsiteX4" fmla="*/ 464406 w 1332667"/>
                <a:gd name="connsiteY4" fmla="*/ 637469 h 742727"/>
                <a:gd name="connsiteX5" fmla="*/ 377132 w 1332667"/>
                <a:gd name="connsiteY5" fmla="*/ 637469 h 742727"/>
                <a:gd name="connsiteX6" fmla="*/ 316304 w 1332667"/>
                <a:gd name="connsiteY6" fmla="*/ 620543 h 742727"/>
                <a:gd name="connsiteX7" fmla="*/ 279278 w 1332667"/>
                <a:gd name="connsiteY7" fmla="*/ 580344 h 742727"/>
                <a:gd name="connsiteX8" fmla="*/ 269229 w 1332667"/>
                <a:gd name="connsiteY8" fmla="*/ 506293 h 742727"/>
                <a:gd name="connsiteX9" fmla="*/ 299378 w 1332667"/>
                <a:gd name="connsiteY9" fmla="*/ 439118 h 742727"/>
                <a:gd name="connsiteX10" fmla="*/ 346453 w 1332667"/>
                <a:gd name="connsiteY10" fmla="*/ 371943 h 742727"/>
                <a:gd name="connsiteX11" fmla="*/ 376603 w 1332667"/>
                <a:gd name="connsiteY11" fmla="*/ 368770 h 742727"/>
                <a:gd name="connsiteX12" fmla="*/ 389826 w 1332667"/>
                <a:gd name="connsiteY12" fmla="*/ 348670 h 742727"/>
                <a:gd name="connsiteX13" fmla="*/ 355974 w 1332667"/>
                <a:gd name="connsiteY13" fmla="*/ 298421 h 742727"/>
                <a:gd name="connsiteX14" fmla="*/ 369198 w 1332667"/>
                <a:gd name="connsiteY14" fmla="*/ 211146 h 742727"/>
                <a:gd name="connsiteX15" fmla="*/ 315246 w 1332667"/>
                <a:gd name="connsiteY15" fmla="*/ 167245 h 742727"/>
                <a:gd name="connsiteX16" fmla="*/ 244369 w 1332667"/>
                <a:gd name="connsiteY16" fmla="*/ 150319 h 742727"/>
                <a:gd name="connsiteX17" fmla="*/ 160268 w 1332667"/>
                <a:gd name="connsiteY17" fmla="*/ 167245 h 742727"/>
                <a:gd name="connsiteX18" fmla="*/ 59241 w 1332667"/>
                <a:gd name="connsiteY18" fmla="*/ 214320 h 742727"/>
                <a:gd name="connsiteX19" fmla="*/ 0 w 1332667"/>
                <a:gd name="connsiteY19" fmla="*/ 226486 h 742727"/>
                <a:gd name="connsiteX20" fmla="*/ 80927 w 1332667"/>
                <a:gd name="connsiteY20" fmla="*/ 186286 h 742727"/>
                <a:gd name="connsiteX21" fmla="*/ 40728 w 1332667"/>
                <a:gd name="connsiteY21" fmla="*/ 176237 h 742727"/>
                <a:gd name="connsiteX22" fmla="*/ 74580 w 1332667"/>
                <a:gd name="connsiteY22" fmla="*/ 125988 h 742727"/>
                <a:gd name="connsiteX23" fmla="*/ 141755 w 1332667"/>
                <a:gd name="connsiteY23" fmla="*/ 112764 h 742727"/>
                <a:gd name="connsiteX24" fmla="*/ 161855 w 1332667"/>
                <a:gd name="connsiteY24" fmla="*/ 95838 h 742727"/>
                <a:gd name="connsiteX25" fmla="*/ 114779 w 1332667"/>
                <a:gd name="connsiteY25" fmla="*/ 92665 h 742727"/>
                <a:gd name="connsiteX26" fmla="*/ 114779 w 1332667"/>
                <a:gd name="connsiteY26" fmla="*/ 79441 h 742727"/>
                <a:gd name="connsiteX27" fmla="*/ 188830 w 1332667"/>
                <a:gd name="connsiteY27" fmla="*/ 69391 h 742727"/>
                <a:gd name="connsiteX28" fmla="*/ 188830 w 1332667"/>
                <a:gd name="connsiteY28" fmla="*/ 39242 h 742727"/>
                <a:gd name="connsiteX29" fmla="*/ 363908 w 1332667"/>
                <a:gd name="connsiteY29" fmla="*/ 2217 h 742727"/>
                <a:gd name="connsiteX30" fmla="*/ 549036 w 1332667"/>
                <a:gd name="connsiteY30" fmla="*/ 36068 h 742727"/>
                <a:gd name="connsiteX31" fmla="*/ 656939 w 1332667"/>
                <a:gd name="connsiteY31" fmla="*/ 15969 h 742727"/>
                <a:gd name="connsiteX32" fmla="*/ 821967 w 1332667"/>
                <a:gd name="connsiteY32" fmla="*/ 52994 h 742727"/>
                <a:gd name="connsiteX33" fmla="*/ 848943 w 1332667"/>
                <a:gd name="connsiteY33" fmla="*/ 52994 h 742727"/>
                <a:gd name="connsiteX34" fmla="*/ 885969 w 1332667"/>
                <a:gd name="connsiteY34" fmla="*/ 42945 h 742727"/>
                <a:gd name="connsiteX35" fmla="*/ 963193 w 1332667"/>
                <a:gd name="connsiteY35" fmla="*/ 52994 h 742727"/>
                <a:gd name="connsiteX36" fmla="*/ 997045 w 1332667"/>
                <a:gd name="connsiteY36" fmla="*/ 46118 h 742727"/>
                <a:gd name="connsiteX37" fmla="*/ 1024021 w 1332667"/>
                <a:gd name="connsiteY37" fmla="*/ 42945 h 742727"/>
                <a:gd name="connsiteX38" fmla="*/ 1017145 w 1332667"/>
                <a:gd name="connsiteY38" fmla="*/ 15969 h 742727"/>
                <a:gd name="connsiteX39" fmla="*/ 1064220 w 1332667"/>
                <a:gd name="connsiteY39" fmla="*/ 2745 h 742727"/>
                <a:gd name="connsiteX40" fmla="*/ 1057344 w 1332667"/>
                <a:gd name="connsiteY40" fmla="*/ 29721 h 742727"/>
                <a:gd name="connsiteX41" fmla="*/ 1077444 w 1332667"/>
                <a:gd name="connsiteY41" fmla="*/ 49821 h 742727"/>
                <a:gd name="connsiteX42" fmla="*/ 1124519 w 1332667"/>
                <a:gd name="connsiteY42" fmla="*/ 32895 h 742727"/>
                <a:gd name="connsiteX43" fmla="*/ 1158371 w 1332667"/>
                <a:gd name="connsiteY43" fmla="*/ 36068 h 742727"/>
                <a:gd name="connsiteX44" fmla="*/ 1131395 w 1332667"/>
                <a:gd name="connsiteY44" fmla="*/ 66218 h 742727"/>
                <a:gd name="connsiteX45" fmla="*/ 1054170 w 1332667"/>
                <a:gd name="connsiteY45" fmla="*/ 83144 h 742727"/>
                <a:gd name="connsiteX46" fmla="*/ 1037244 w 1332667"/>
                <a:gd name="connsiteY46" fmla="*/ 76268 h 742727"/>
                <a:gd name="connsiteX47" fmla="*/ 1037244 w 1332667"/>
                <a:gd name="connsiteY47" fmla="*/ 100070 h 742727"/>
                <a:gd name="connsiteX48" fmla="*/ 997045 w 1332667"/>
                <a:gd name="connsiteY48" fmla="*/ 110120 h 742727"/>
                <a:gd name="connsiteX49" fmla="*/ 970069 w 1332667"/>
                <a:gd name="connsiteY49" fmla="*/ 123343 h 742727"/>
                <a:gd name="connsiteX50" fmla="*/ 882795 w 1332667"/>
                <a:gd name="connsiteY50" fmla="*/ 184171 h 742727"/>
                <a:gd name="connsiteX51" fmla="*/ 902895 w 1332667"/>
                <a:gd name="connsiteY51" fmla="*/ 214320 h 742727"/>
                <a:gd name="connsiteX52" fmla="*/ 990169 w 1332667"/>
                <a:gd name="connsiteY52" fmla="*/ 244469 h 742727"/>
                <a:gd name="connsiteX53" fmla="*/ 986996 w 1332667"/>
                <a:gd name="connsiteY53" fmla="*/ 298421 h 742727"/>
                <a:gd name="connsiteX54" fmla="*/ 1017145 w 1332667"/>
                <a:gd name="connsiteY54" fmla="*/ 298421 h 742727"/>
                <a:gd name="connsiteX55" fmla="*/ 1034071 w 1332667"/>
                <a:gd name="connsiteY55" fmla="*/ 258222 h 742727"/>
                <a:gd name="connsiteX56" fmla="*/ 1094899 w 1332667"/>
                <a:gd name="connsiteY56" fmla="*/ 218023 h 742727"/>
                <a:gd name="connsiteX57" fmla="*/ 1104948 w 1332667"/>
                <a:gd name="connsiteY57" fmla="*/ 177823 h 742727"/>
                <a:gd name="connsiteX58" fmla="*/ 1128750 w 1332667"/>
                <a:gd name="connsiteY58" fmla="*/ 143972 h 742727"/>
                <a:gd name="connsiteX59" fmla="*/ 1205975 w 1332667"/>
                <a:gd name="connsiteY59" fmla="*/ 150848 h 742727"/>
                <a:gd name="connsiteX60" fmla="*/ 1205975 w 1332667"/>
                <a:gd name="connsiteY60" fmla="*/ 180997 h 742727"/>
                <a:gd name="connsiteX61" fmla="*/ 1226075 w 1332667"/>
                <a:gd name="connsiteY61" fmla="*/ 197923 h 742727"/>
                <a:gd name="connsiteX62" fmla="*/ 1273150 w 1332667"/>
                <a:gd name="connsiteY62" fmla="*/ 170947 h 742727"/>
                <a:gd name="connsiteX63" fmla="*/ 1293250 w 1332667"/>
                <a:gd name="connsiteY63" fmla="*/ 244998 h 742727"/>
                <a:gd name="connsiteX64" fmla="*/ 1286374 w 1332667"/>
                <a:gd name="connsiteY64" fmla="*/ 258222 h 742727"/>
                <a:gd name="connsiteX65" fmla="*/ 1326573 w 1332667"/>
                <a:gd name="connsiteY65" fmla="*/ 261395 h 742727"/>
                <a:gd name="connsiteX66" fmla="*/ 1329746 w 1332667"/>
                <a:gd name="connsiteY66" fmla="*/ 285198 h 742727"/>
                <a:gd name="connsiteX67" fmla="*/ 1184818 w 1332667"/>
                <a:gd name="connsiteY67" fmla="*/ 322223 h 742727"/>
                <a:gd name="connsiteX68" fmla="*/ 1117643 w 1332667"/>
                <a:gd name="connsiteY68" fmla="*/ 349199 h 742727"/>
                <a:gd name="connsiteX69" fmla="*/ 1114469 w 1332667"/>
                <a:gd name="connsiteY69" fmla="*/ 366125 h 742727"/>
                <a:gd name="connsiteX70" fmla="*/ 1185347 w 1332667"/>
                <a:gd name="connsiteY70" fmla="*/ 349199 h 742727"/>
                <a:gd name="connsiteX71" fmla="*/ 1172123 w 1332667"/>
                <a:gd name="connsiteY71" fmla="*/ 386224 h 742727"/>
                <a:gd name="connsiteX72" fmla="*/ 1219199 w 1332667"/>
                <a:gd name="connsiteY72" fmla="*/ 399448 h 742727"/>
                <a:gd name="connsiteX73" fmla="*/ 1145148 w 1332667"/>
                <a:gd name="connsiteY73" fmla="*/ 433300 h 742727"/>
                <a:gd name="connsiteX74" fmla="*/ 1138271 w 1332667"/>
                <a:gd name="connsiteY74" fmla="*/ 426424 h 742727"/>
                <a:gd name="connsiteX75" fmla="*/ 1172123 w 1332667"/>
                <a:gd name="connsiteY75" fmla="*/ 406324 h 742727"/>
                <a:gd name="connsiteX76" fmla="*/ 1155197 w 1332667"/>
                <a:gd name="connsiteY76" fmla="*/ 399448 h 742727"/>
                <a:gd name="connsiteX77" fmla="*/ 1037244 w 1332667"/>
                <a:gd name="connsiteY77" fmla="*/ 470325 h 742727"/>
                <a:gd name="connsiteX78" fmla="*/ 1003392 w 1332667"/>
                <a:gd name="connsiteY78" fmla="*/ 480375 h 742727"/>
                <a:gd name="connsiteX79" fmla="*/ 942565 w 1332667"/>
                <a:gd name="connsiteY79" fmla="*/ 524277 h 742727"/>
                <a:gd name="connsiteX80" fmla="*/ 932515 w 1332667"/>
                <a:gd name="connsiteY80" fmla="*/ 574526 h 742727"/>
                <a:gd name="connsiteX81" fmla="*/ 838364 w 1332667"/>
                <a:gd name="connsiteY81" fmla="*/ 641701 h 742727"/>
                <a:gd name="connsiteX82" fmla="*/ 841538 w 1332667"/>
                <a:gd name="connsiteY82" fmla="*/ 722628 h 742727"/>
                <a:gd name="connsiteX83" fmla="*/ 828315 w 1332667"/>
                <a:gd name="connsiteY83" fmla="*/ 742728 h 742727"/>
                <a:gd name="connsiteX84" fmla="*/ 791289 w 1332667"/>
                <a:gd name="connsiteY84" fmla="*/ 661800 h 742727"/>
                <a:gd name="connsiteX85" fmla="*/ 778066 w 1332667"/>
                <a:gd name="connsiteY85" fmla="*/ 668677 h 742727"/>
                <a:gd name="connsiteX86" fmla="*/ 737866 w 1332667"/>
                <a:gd name="connsiteY86" fmla="*/ 655453 h 742727"/>
                <a:gd name="connsiteX87" fmla="*/ 693965 w 1332667"/>
                <a:gd name="connsiteY87" fmla="*/ 675553 h 742727"/>
                <a:gd name="connsiteX88" fmla="*/ 646889 w 1332667"/>
                <a:gd name="connsiteY88" fmla="*/ 665503 h 742727"/>
                <a:gd name="connsiteX89" fmla="*/ 586062 w 1332667"/>
                <a:gd name="connsiteY89" fmla="*/ 699355 h 742727"/>
                <a:gd name="connsiteX90" fmla="*/ 572309 w 1332667"/>
                <a:gd name="connsiteY90" fmla="*/ 734794 h 742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1332667" h="742727">
                  <a:moveTo>
                    <a:pt x="572309" y="734794"/>
                  </a:moveTo>
                  <a:cubicBezTo>
                    <a:pt x="565433" y="735323"/>
                    <a:pt x="560144" y="733207"/>
                    <a:pt x="555383" y="727918"/>
                  </a:cubicBezTo>
                  <a:cubicBezTo>
                    <a:pt x="546391" y="707818"/>
                    <a:pt x="536342" y="688776"/>
                    <a:pt x="525234" y="670792"/>
                  </a:cubicBezTo>
                  <a:cubicBezTo>
                    <a:pt x="514126" y="672908"/>
                    <a:pt x="503019" y="675024"/>
                    <a:pt x="491382" y="677669"/>
                  </a:cubicBezTo>
                  <a:cubicBezTo>
                    <a:pt x="483977" y="662858"/>
                    <a:pt x="474985" y="649635"/>
                    <a:pt x="464406" y="637469"/>
                  </a:cubicBezTo>
                  <a:cubicBezTo>
                    <a:pt x="435315" y="640114"/>
                    <a:pt x="406223" y="640114"/>
                    <a:pt x="377132" y="637469"/>
                  </a:cubicBezTo>
                  <a:cubicBezTo>
                    <a:pt x="359148" y="624775"/>
                    <a:pt x="338519" y="618957"/>
                    <a:pt x="316304" y="620543"/>
                  </a:cubicBezTo>
                  <a:cubicBezTo>
                    <a:pt x="306254" y="604675"/>
                    <a:pt x="294089" y="591452"/>
                    <a:pt x="279278" y="580344"/>
                  </a:cubicBezTo>
                  <a:cubicBezTo>
                    <a:pt x="276634" y="555484"/>
                    <a:pt x="272931" y="530624"/>
                    <a:pt x="269229" y="506293"/>
                  </a:cubicBezTo>
                  <a:cubicBezTo>
                    <a:pt x="280336" y="484607"/>
                    <a:pt x="290386" y="462391"/>
                    <a:pt x="299378" y="439118"/>
                  </a:cubicBezTo>
                  <a:cubicBezTo>
                    <a:pt x="321593" y="421134"/>
                    <a:pt x="337461" y="398919"/>
                    <a:pt x="346453" y="371943"/>
                  </a:cubicBezTo>
                  <a:cubicBezTo>
                    <a:pt x="355974" y="367183"/>
                    <a:pt x="366024" y="366125"/>
                    <a:pt x="376603" y="368770"/>
                  </a:cubicBezTo>
                  <a:cubicBezTo>
                    <a:pt x="380834" y="361893"/>
                    <a:pt x="385595" y="355546"/>
                    <a:pt x="389826" y="348670"/>
                  </a:cubicBezTo>
                  <a:cubicBezTo>
                    <a:pt x="382950" y="329099"/>
                    <a:pt x="371313" y="312173"/>
                    <a:pt x="355974" y="298421"/>
                  </a:cubicBezTo>
                  <a:cubicBezTo>
                    <a:pt x="360735" y="269329"/>
                    <a:pt x="364966" y="240238"/>
                    <a:pt x="369198" y="211146"/>
                  </a:cubicBezTo>
                  <a:cubicBezTo>
                    <a:pt x="353330" y="194749"/>
                    <a:pt x="335346" y="180468"/>
                    <a:pt x="315246" y="167245"/>
                  </a:cubicBezTo>
                  <a:cubicBezTo>
                    <a:pt x="290915" y="165129"/>
                    <a:pt x="267113" y="159311"/>
                    <a:pt x="244369" y="150319"/>
                  </a:cubicBezTo>
                  <a:cubicBezTo>
                    <a:pt x="217922" y="160897"/>
                    <a:pt x="189888" y="166187"/>
                    <a:pt x="160268" y="167245"/>
                  </a:cubicBezTo>
                  <a:cubicBezTo>
                    <a:pt x="126416" y="183113"/>
                    <a:pt x="92564" y="198981"/>
                    <a:pt x="59241" y="214320"/>
                  </a:cubicBezTo>
                  <a:cubicBezTo>
                    <a:pt x="40728" y="221725"/>
                    <a:pt x="20629" y="226486"/>
                    <a:pt x="0" y="226486"/>
                  </a:cubicBezTo>
                  <a:cubicBezTo>
                    <a:pt x="28563" y="216436"/>
                    <a:pt x="55538" y="203212"/>
                    <a:pt x="80927" y="186286"/>
                  </a:cubicBezTo>
                  <a:cubicBezTo>
                    <a:pt x="67175" y="185229"/>
                    <a:pt x="53423" y="181526"/>
                    <a:pt x="40728" y="176237"/>
                  </a:cubicBezTo>
                  <a:cubicBezTo>
                    <a:pt x="55538" y="161955"/>
                    <a:pt x="66646" y="145029"/>
                    <a:pt x="74580" y="125988"/>
                  </a:cubicBezTo>
                  <a:cubicBezTo>
                    <a:pt x="96266" y="119111"/>
                    <a:pt x="119011" y="114351"/>
                    <a:pt x="141755" y="112764"/>
                  </a:cubicBezTo>
                  <a:cubicBezTo>
                    <a:pt x="148631" y="106946"/>
                    <a:pt x="154978" y="101657"/>
                    <a:pt x="161855" y="95838"/>
                  </a:cubicBezTo>
                  <a:cubicBezTo>
                    <a:pt x="147044" y="94780"/>
                    <a:pt x="131705" y="93723"/>
                    <a:pt x="114779" y="92665"/>
                  </a:cubicBezTo>
                  <a:cubicBezTo>
                    <a:pt x="105787" y="87904"/>
                    <a:pt x="105787" y="83673"/>
                    <a:pt x="114779" y="79441"/>
                  </a:cubicBezTo>
                  <a:cubicBezTo>
                    <a:pt x="139639" y="69920"/>
                    <a:pt x="163970" y="66218"/>
                    <a:pt x="188830" y="69391"/>
                  </a:cubicBezTo>
                  <a:cubicBezTo>
                    <a:pt x="189888" y="58813"/>
                    <a:pt x="189888" y="48763"/>
                    <a:pt x="188830" y="39242"/>
                  </a:cubicBezTo>
                  <a:cubicBezTo>
                    <a:pt x="245955" y="21258"/>
                    <a:pt x="304138" y="9093"/>
                    <a:pt x="363908" y="2217"/>
                  </a:cubicBezTo>
                  <a:cubicBezTo>
                    <a:pt x="426323" y="9093"/>
                    <a:pt x="488208" y="20729"/>
                    <a:pt x="549036" y="36068"/>
                  </a:cubicBezTo>
                  <a:cubicBezTo>
                    <a:pt x="584475" y="27077"/>
                    <a:pt x="620443" y="20200"/>
                    <a:pt x="656939" y="15969"/>
                  </a:cubicBezTo>
                  <a:cubicBezTo>
                    <a:pt x="717767" y="24961"/>
                    <a:pt x="772776" y="37126"/>
                    <a:pt x="821967" y="52994"/>
                  </a:cubicBezTo>
                  <a:cubicBezTo>
                    <a:pt x="830959" y="75210"/>
                    <a:pt x="839951" y="75210"/>
                    <a:pt x="848943" y="52994"/>
                  </a:cubicBezTo>
                  <a:cubicBezTo>
                    <a:pt x="861109" y="48234"/>
                    <a:pt x="873274" y="45060"/>
                    <a:pt x="885969" y="42945"/>
                  </a:cubicBezTo>
                  <a:cubicBezTo>
                    <a:pt x="911358" y="47176"/>
                    <a:pt x="937275" y="50879"/>
                    <a:pt x="963193" y="52994"/>
                  </a:cubicBezTo>
                  <a:cubicBezTo>
                    <a:pt x="974830" y="62515"/>
                    <a:pt x="985938" y="59871"/>
                    <a:pt x="997045" y="46118"/>
                  </a:cubicBezTo>
                  <a:cubicBezTo>
                    <a:pt x="1005508" y="42945"/>
                    <a:pt x="1014500" y="41887"/>
                    <a:pt x="1024021" y="42945"/>
                  </a:cubicBezTo>
                  <a:cubicBezTo>
                    <a:pt x="1024550" y="33424"/>
                    <a:pt x="1022434" y="24432"/>
                    <a:pt x="1017145" y="15969"/>
                  </a:cubicBezTo>
                  <a:cubicBezTo>
                    <a:pt x="1030897" y="1159"/>
                    <a:pt x="1046765" y="-3602"/>
                    <a:pt x="1064220" y="2745"/>
                  </a:cubicBezTo>
                  <a:cubicBezTo>
                    <a:pt x="1059460" y="11208"/>
                    <a:pt x="1056815" y="20200"/>
                    <a:pt x="1057344" y="29721"/>
                  </a:cubicBezTo>
                  <a:cubicBezTo>
                    <a:pt x="1077973" y="27077"/>
                    <a:pt x="1084320" y="33953"/>
                    <a:pt x="1077444" y="49821"/>
                  </a:cubicBezTo>
                  <a:cubicBezTo>
                    <a:pt x="1096485" y="56168"/>
                    <a:pt x="1111824" y="50879"/>
                    <a:pt x="1124519" y="32895"/>
                  </a:cubicBezTo>
                  <a:cubicBezTo>
                    <a:pt x="1136156" y="27605"/>
                    <a:pt x="1147792" y="28663"/>
                    <a:pt x="1158371" y="36068"/>
                  </a:cubicBezTo>
                  <a:cubicBezTo>
                    <a:pt x="1150437" y="47176"/>
                    <a:pt x="1141445" y="57226"/>
                    <a:pt x="1131395" y="66218"/>
                  </a:cubicBezTo>
                  <a:cubicBezTo>
                    <a:pt x="1103890" y="66218"/>
                    <a:pt x="1077973" y="72036"/>
                    <a:pt x="1054170" y="83144"/>
                  </a:cubicBezTo>
                  <a:cubicBezTo>
                    <a:pt x="1048352" y="81557"/>
                    <a:pt x="1042534" y="79441"/>
                    <a:pt x="1037244" y="76268"/>
                  </a:cubicBezTo>
                  <a:cubicBezTo>
                    <a:pt x="1038302" y="83673"/>
                    <a:pt x="1038302" y="91078"/>
                    <a:pt x="1037244" y="100070"/>
                  </a:cubicBezTo>
                  <a:cubicBezTo>
                    <a:pt x="1023492" y="102186"/>
                    <a:pt x="1009740" y="105359"/>
                    <a:pt x="997045" y="110120"/>
                  </a:cubicBezTo>
                  <a:cubicBezTo>
                    <a:pt x="983822" y="102186"/>
                    <a:pt x="974830" y="106417"/>
                    <a:pt x="970069" y="123343"/>
                  </a:cubicBezTo>
                  <a:cubicBezTo>
                    <a:pt x="935160" y="134980"/>
                    <a:pt x="906068" y="155608"/>
                    <a:pt x="882795" y="184171"/>
                  </a:cubicBezTo>
                  <a:cubicBezTo>
                    <a:pt x="891787" y="193163"/>
                    <a:pt x="898134" y="203212"/>
                    <a:pt x="902895" y="214320"/>
                  </a:cubicBezTo>
                  <a:cubicBezTo>
                    <a:pt x="931457" y="226486"/>
                    <a:pt x="960549" y="236535"/>
                    <a:pt x="990169" y="244469"/>
                  </a:cubicBezTo>
                  <a:cubicBezTo>
                    <a:pt x="984880" y="262453"/>
                    <a:pt x="983822" y="280437"/>
                    <a:pt x="986996" y="298421"/>
                  </a:cubicBezTo>
                  <a:cubicBezTo>
                    <a:pt x="997045" y="306884"/>
                    <a:pt x="1007095" y="306884"/>
                    <a:pt x="1017145" y="298421"/>
                  </a:cubicBezTo>
                  <a:cubicBezTo>
                    <a:pt x="1024550" y="285727"/>
                    <a:pt x="1030368" y="272503"/>
                    <a:pt x="1034071" y="258222"/>
                  </a:cubicBezTo>
                  <a:cubicBezTo>
                    <a:pt x="1056815" y="248172"/>
                    <a:pt x="1076915" y="234420"/>
                    <a:pt x="1094899" y="218023"/>
                  </a:cubicBezTo>
                  <a:cubicBezTo>
                    <a:pt x="1095956" y="204270"/>
                    <a:pt x="1099659" y="190518"/>
                    <a:pt x="1104948" y="177823"/>
                  </a:cubicBezTo>
                  <a:cubicBezTo>
                    <a:pt x="1116056" y="169360"/>
                    <a:pt x="1123990" y="158253"/>
                    <a:pt x="1128750" y="143972"/>
                  </a:cubicBezTo>
                  <a:cubicBezTo>
                    <a:pt x="1155197" y="128632"/>
                    <a:pt x="1180586" y="131277"/>
                    <a:pt x="1205975" y="150848"/>
                  </a:cubicBezTo>
                  <a:cubicBezTo>
                    <a:pt x="1214438" y="160897"/>
                    <a:pt x="1214438" y="170947"/>
                    <a:pt x="1205975" y="180997"/>
                  </a:cubicBezTo>
                  <a:cubicBezTo>
                    <a:pt x="1211794" y="187873"/>
                    <a:pt x="1218670" y="193692"/>
                    <a:pt x="1226075" y="197923"/>
                  </a:cubicBezTo>
                  <a:cubicBezTo>
                    <a:pt x="1241943" y="188931"/>
                    <a:pt x="1257282" y="179939"/>
                    <a:pt x="1273150" y="170947"/>
                  </a:cubicBezTo>
                  <a:cubicBezTo>
                    <a:pt x="1281613" y="195807"/>
                    <a:pt x="1288489" y="220667"/>
                    <a:pt x="1293250" y="244998"/>
                  </a:cubicBezTo>
                  <a:cubicBezTo>
                    <a:pt x="1291134" y="249230"/>
                    <a:pt x="1288489" y="253990"/>
                    <a:pt x="1286374" y="258222"/>
                  </a:cubicBezTo>
                  <a:cubicBezTo>
                    <a:pt x="1298539" y="259809"/>
                    <a:pt x="1312291" y="260867"/>
                    <a:pt x="1326573" y="261395"/>
                  </a:cubicBezTo>
                  <a:cubicBezTo>
                    <a:pt x="1333449" y="268272"/>
                    <a:pt x="1334507" y="276206"/>
                    <a:pt x="1329746" y="285198"/>
                  </a:cubicBezTo>
                  <a:cubicBezTo>
                    <a:pt x="1285845" y="316405"/>
                    <a:pt x="1237711" y="328570"/>
                    <a:pt x="1184818" y="322223"/>
                  </a:cubicBezTo>
                  <a:cubicBezTo>
                    <a:pt x="1161016" y="327513"/>
                    <a:pt x="1138271" y="336504"/>
                    <a:pt x="1117643" y="349199"/>
                  </a:cubicBezTo>
                  <a:cubicBezTo>
                    <a:pt x="1111296" y="353959"/>
                    <a:pt x="1110238" y="359778"/>
                    <a:pt x="1114469" y="366125"/>
                  </a:cubicBezTo>
                  <a:cubicBezTo>
                    <a:pt x="1135098" y="348670"/>
                    <a:pt x="1158900" y="342852"/>
                    <a:pt x="1185347" y="349199"/>
                  </a:cubicBezTo>
                  <a:cubicBezTo>
                    <a:pt x="1168421" y="358191"/>
                    <a:pt x="1163660" y="370356"/>
                    <a:pt x="1172123" y="386224"/>
                  </a:cubicBezTo>
                  <a:cubicBezTo>
                    <a:pt x="1186933" y="399448"/>
                    <a:pt x="1202273" y="403679"/>
                    <a:pt x="1219199" y="399448"/>
                  </a:cubicBezTo>
                  <a:cubicBezTo>
                    <a:pt x="1193810" y="409498"/>
                    <a:pt x="1169479" y="420605"/>
                    <a:pt x="1145148" y="433300"/>
                  </a:cubicBezTo>
                  <a:cubicBezTo>
                    <a:pt x="1143032" y="431184"/>
                    <a:pt x="1140916" y="429068"/>
                    <a:pt x="1138271" y="426424"/>
                  </a:cubicBezTo>
                  <a:cubicBezTo>
                    <a:pt x="1148850" y="418490"/>
                    <a:pt x="1159958" y="411613"/>
                    <a:pt x="1172123" y="406324"/>
                  </a:cubicBezTo>
                  <a:cubicBezTo>
                    <a:pt x="1166305" y="404208"/>
                    <a:pt x="1161016" y="402093"/>
                    <a:pt x="1155197" y="399448"/>
                  </a:cubicBezTo>
                  <a:cubicBezTo>
                    <a:pt x="1107593" y="410556"/>
                    <a:pt x="1068452" y="434358"/>
                    <a:pt x="1037244" y="470325"/>
                  </a:cubicBezTo>
                  <a:cubicBezTo>
                    <a:pt x="1025608" y="472441"/>
                    <a:pt x="1014500" y="476144"/>
                    <a:pt x="1003392" y="480375"/>
                  </a:cubicBezTo>
                  <a:cubicBezTo>
                    <a:pt x="985938" y="498359"/>
                    <a:pt x="965838" y="512640"/>
                    <a:pt x="942565" y="524277"/>
                  </a:cubicBezTo>
                  <a:cubicBezTo>
                    <a:pt x="943623" y="541732"/>
                    <a:pt x="940449" y="558129"/>
                    <a:pt x="932515" y="574526"/>
                  </a:cubicBezTo>
                  <a:cubicBezTo>
                    <a:pt x="899721" y="595154"/>
                    <a:pt x="868514" y="617899"/>
                    <a:pt x="838364" y="641701"/>
                  </a:cubicBezTo>
                  <a:cubicBezTo>
                    <a:pt x="833075" y="669206"/>
                    <a:pt x="834133" y="696181"/>
                    <a:pt x="841538" y="722628"/>
                  </a:cubicBezTo>
                  <a:cubicBezTo>
                    <a:pt x="838893" y="730562"/>
                    <a:pt x="834133" y="737438"/>
                    <a:pt x="828315" y="742728"/>
                  </a:cubicBezTo>
                  <a:cubicBezTo>
                    <a:pt x="815091" y="716281"/>
                    <a:pt x="802926" y="689305"/>
                    <a:pt x="791289" y="661800"/>
                  </a:cubicBezTo>
                  <a:cubicBezTo>
                    <a:pt x="787586" y="665503"/>
                    <a:pt x="782826" y="667619"/>
                    <a:pt x="778066" y="668677"/>
                  </a:cubicBezTo>
                  <a:cubicBezTo>
                    <a:pt x="765371" y="662329"/>
                    <a:pt x="751619" y="657569"/>
                    <a:pt x="737866" y="655453"/>
                  </a:cubicBezTo>
                  <a:cubicBezTo>
                    <a:pt x="722527" y="660743"/>
                    <a:pt x="708246" y="667619"/>
                    <a:pt x="693965" y="675553"/>
                  </a:cubicBezTo>
                  <a:cubicBezTo>
                    <a:pt x="678626" y="667619"/>
                    <a:pt x="663286" y="664445"/>
                    <a:pt x="646889" y="665503"/>
                  </a:cubicBezTo>
                  <a:cubicBezTo>
                    <a:pt x="627848" y="678197"/>
                    <a:pt x="607748" y="689834"/>
                    <a:pt x="586062" y="699355"/>
                  </a:cubicBezTo>
                  <a:cubicBezTo>
                    <a:pt x="580772" y="709934"/>
                    <a:pt x="576012" y="722099"/>
                    <a:pt x="572309" y="734794"/>
                  </a:cubicBezTo>
                  <a:close/>
                </a:path>
              </a:pathLst>
            </a:custGeom>
            <a:solidFill>
              <a:srgbClr val="FFC00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C173B31-84AA-96BA-9F21-17F9739E9480}"/>
                </a:ext>
              </a:extLst>
            </p:cNvPr>
            <p:cNvSpPr/>
            <p:nvPr/>
          </p:nvSpPr>
          <p:spPr>
            <a:xfrm>
              <a:off x="1969627" y="1700435"/>
              <a:ext cx="141226" cy="121523"/>
            </a:xfrm>
            <a:custGeom>
              <a:avLst/>
              <a:gdLst>
                <a:gd name="connsiteX0" fmla="*/ 60828 w 141226"/>
                <a:gd name="connsiteY0" fmla="*/ 0 h 121523"/>
                <a:gd name="connsiteX1" fmla="*/ 101027 w 141226"/>
                <a:gd name="connsiteY1" fmla="*/ 43902 h 121523"/>
                <a:gd name="connsiteX2" fmla="*/ 141226 w 141226"/>
                <a:gd name="connsiteY2" fmla="*/ 74051 h 121523"/>
                <a:gd name="connsiteX3" fmla="*/ 101027 w 141226"/>
                <a:gd name="connsiteY3" fmla="*/ 94151 h 121523"/>
                <a:gd name="connsiteX4" fmla="*/ 94151 w 141226"/>
                <a:gd name="connsiteY4" fmla="*/ 64001 h 121523"/>
                <a:gd name="connsiteX5" fmla="*/ 67175 w 141226"/>
                <a:gd name="connsiteY5" fmla="*/ 64001 h 121523"/>
                <a:gd name="connsiteX6" fmla="*/ 26976 w 141226"/>
                <a:gd name="connsiteY6" fmla="*/ 117953 h 121523"/>
                <a:gd name="connsiteX7" fmla="*/ 6876 w 141226"/>
                <a:gd name="connsiteY7" fmla="*/ 121126 h 121523"/>
                <a:gd name="connsiteX8" fmla="*/ 80927 w 141226"/>
                <a:gd name="connsiteY8" fmla="*/ 43902 h 121523"/>
                <a:gd name="connsiteX9" fmla="*/ 0 w 141226"/>
                <a:gd name="connsiteY9" fmla="*/ 33852 h 121523"/>
                <a:gd name="connsiteX10" fmla="*/ 13223 w 141226"/>
                <a:gd name="connsiteY10" fmla="*/ 16926 h 121523"/>
                <a:gd name="connsiteX11" fmla="*/ 60828 w 141226"/>
                <a:gd name="connsiteY11" fmla="*/ 0 h 121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1226" h="121523">
                  <a:moveTo>
                    <a:pt x="60828" y="0"/>
                  </a:moveTo>
                  <a:cubicBezTo>
                    <a:pt x="87275" y="2645"/>
                    <a:pt x="100498" y="17455"/>
                    <a:pt x="101027" y="43902"/>
                  </a:cubicBezTo>
                  <a:cubicBezTo>
                    <a:pt x="126416" y="36497"/>
                    <a:pt x="139639" y="46546"/>
                    <a:pt x="141226" y="74051"/>
                  </a:cubicBezTo>
                  <a:cubicBezTo>
                    <a:pt x="124300" y="73522"/>
                    <a:pt x="110548" y="80398"/>
                    <a:pt x="101027" y="94151"/>
                  </a:cubicBezTo>
                  <a:cubicBezTo>
                    <a:pt x="77754" y="87804"/>
                    <a:pt x="75638" y="77754"/>
                    <a:pt x="94151" y="64001"/>
                  </a:cubicBezTo>
                  <a:cubicBezTo>
                    <a:pt x="85159" y="59241"/>
                    <a:pt x="76167" y="59241"/>
                    <a:pt x="67175" y="64001"/>
                  </a:cubicBezTo>
                  <a:cubicBezTo>
                    <a:pt x="48662" y="78812"/>
                    <a:pt x="35439" y="96795"/>
                    <a:pt x="26976" y="117953"/>
                  </a:cubicBezTo>
                  <a:cubicBezTo>
                    <a:pt x="20629" y="121126"/>
                    <a:pt x="13752" y="122184"/>
                    <a:pt x="6876" y="121126"/>
                  </a:cubicBezTo>
                  <a:cubicBezTo>
                    <a:pt x="12695" y="77225"/>
                    <a:pt x="37555" y="51307"/>
                    <a:pt x="80927" y="43902"/>
                  </a:cubicBezTo>
                  <a:cubicBezTo>
                    <a:pt x="53423" y="35968"/>
                    <a:pt x="26447" y="32265"/>
                    <a:pt x="0" y="33852"/>
                  </a:cubicBezTo>
                  <a:cubicBezTo>
                    <a:pt x="3174" y="27505"/>
                    <a:pt x="7934" y="21686"/>
                    <a:pt x="13223" y="16926"/>
                  </a:cubicBezTo>
                  <a:cubicBezTo>
                    <a:pt x="30678" y="12166"/>
                    <a:pt x="46018" y="6347"/>
                    <a:pt x="60828" y="0"/>
                  </a:cubicBezTo>
                  <a:close/>
                </a:path>
              </a:pathLst>
            </a:custGeom>
            <a:solidFill>
              <a:srgbClr val="F9F8F9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8FB981A-66B7-378C-C67B-C7585D191CCE}"/>
                </a:ext>
              </a:extLst>
            </p:cNvPr>
            <p:cNvSpPr/>
            <p:nvPr/>
          </p:nvSpPr>
          <p:spPr>
            <a:xfrm>
              <a:off x="3901303" y="1732654"/>
              <a:ext cx="128531" cy="179953"/>
            </a:xfrm>
            <a:custGeom>
              <a:avLst/>
              <a:gdLst>
                <a:gd name="connsiteX0" fmla="*/ 40728 w 128531"/>
                <a:gd name="connsiteY0" fmla="*/ 1104 h 179953"/>
                <a:gd name="connsiteX1" fmla="*/ 94680 w 128531"/>
                <a:gd name="connsiteY1" fmla="*/ 24906 h 179953"/>
                <a:gd name="connsiteX2" fmla="*/ 54481 w 128531"/>
                <a:gd name="connsiteY2" fmla="*/ 48708 h 179953"/>
                <a:gd name="connsiteX3" fmla="*/ 121655 w 128531"/>
                <a:gd name="connsiteY3" fmla="*/ 102660 h 179953"/>
                <a:gd name="connsiteX4" fmla="*/ 101556 w 128531"/>
                <a:gd name="connsiteY4" fmla="*/ 115883 h 179953"/>
                <a:gd name="connsiteX5" fmla="*/ 128532 w 128531"/>
                <a:gd name="connsiteY5" fmla="*/ 159785 h 179953"/>
                <a:gd name="connsiteX6" fmla="*/ 108432 w 128531"/>
                <a:gd name="connsiteY6" fmla="*/ 179884 h 179953"/>
                <a:gd name="connsiteX7" fmla="*/ 47604 w 128531"/>
                <a:gd name="connsiteY7" fmla="*/ 146033 h 179953"/>
                <a:gd name="connsiteX8" fmla="*/ 60828 w 128531"/>
                <a:gd name="connsiteY8" fmla="*/ 119057 h 179953"/>
                <a:gd name="connsiteX9" fmla="*/ 0 w 128531"/>
                <a:gd name="connsiteY9" fmla="*/ 41832 h 179953"/>
                <a:gd name="connsiteX10" fmla="*/ 40728 w 128531"/>
                <a:gd name="connsiteY10" fmla="*/ 1104 h 179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8531" h="179953">
                  <a:moveTo>
                    <a:pt x="40728" y="1104"/>
                  </a:moveTo>
                  <a:cubicBezTo>
                    <a:pt x="64530" y="-3128"/>
                    <a:pt x="82514" y="4806"/>
                    <a:pt x="94680" y="24906"/>
                  </a:cubicBezTo>
                  <a:cubicBezTo>
                    <a:pt x="76167" y="24906"/>
                    <a:pt x="62944" y="32840"/>
                    <a:pt x="54481" y="48708"/>
                  </a:cubicBezTo>
                  <a:cubicBezTo>
                    <a:pt x="75109" y="69866"/>
                    <a:pt x="97853" y="87849"/>
                    <a:pt x="121655" y="102660"/>
                  </a:cubicBezTo>
                  <a:cubicBezTo>
                    <a:pt x="114779" y="106891"/>
                    <a:pt x="108432" y="111652"/>
                    <a:pt x="101556" y="115883"/>
                  </a:cubicBezTo>
                  <a:cubicBezTo>
                    <a:pt x="114779" y="128049"/>
                    <a:pt x="123771" y="142330"/>
                    <a:pt x="128532" y="159785"/>
                  </a:cubicBezTo>
                  <a:cubicBezTo>
                    <a:pt x="123771" y="168777"/>
                    <a:pt x="117424" y="175653"/>
                    <a:pt x="108432" y="179884"/>
                  </a:cubicBezTo>
                  <a:cubicBezTo>
                    <a:pt x="81456" y="180942"/>
                    <a:pt x="60828" y="169835"/>
                    <a:pt x="47604" y="146033"/>
                  </a:cubicBezTo>
                  <a:cubicBezTo>
                    <a:pt x="47075" y="134396"/>
                    <a:pt x="51836" y="125404"/>
                    <a:pt x="60828" y="119057"/>
                  </a:cubicBezTo>
                  <a:cubicBezTo>
                    <a:pt x="37026" y="95784"/>
                    <a:pt x="16926" y="70395"/>
                    <a:pt x="0" y="41832"/>
                  </a:cubicBezTo>
                  <a:cubicBezTo>
                    <a:pt x="14281" y="28080"/>
                    <a:pt x="27505" y="14856"/>
                    <a:pt x="40728" y="1104"/>
                  </a:cubicBezTo>
                  <a:close/>
                </a:path>
              </a:pathLst>
            </a:custGeom>
            <a:solidFill>
              <a:srgbClr val="FCFCFC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9BA7A8F-399E-D19D-A7D2-EC6D9E318E50}"/>
                </a:ext>
              </a:extLst>
            </p:cNvPr>
            <p:cNvSpPr/>
            <p:nvPr/>
          </p:nvSpPr>
          <p:spPr>
            <a:xfrm>
              <a:off x="5234752" y="1760734"/>
              <a:ext cx="67174" cy="67174"/>
            </a:xfrm>
            <a:custGeom>
              <a:avLst/>
              <a:gdLst>
                <a:gd name="connsiteX0" fmla="*/ 0 w 67174"/>
                <a:gd name="connsiteY0" fmla="*/ 0 h 67174"/>
                <a:gd name="connsiteX1" fmla="*/ 67175 w 67174"/>
                <a:gd name="connsiteY1" fmla="*/ 37026 h 67174"/>
                <a:gd name="connsiteX2" fmla="*/ 50249 w 67174"/>
                <a:gd name="connsiteY2" fmla="*/ 53952 h 67174"/>
                <a:gd name="connsiteX3" fmla="*/ 20100 w 67174"/>
                <a:gd name="connsiteY3" fmla="*/ 47075 h 67174"/>
                <a:gd name="connsiteX4" fmla="*/ 16926 w 67174"/>
                <a:gd name="connsiteY4" fmla="*/ 67175 h 67174"/>
                <a:gd name="connsiteX5" fmla="*/ 0 w 67174"/>
                <a:gd name="connsiteY5" fmla="*/ 0 h 67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174" h="67174">
                  <a:moveTo>
                    <a:pt x="0" y="0"/>
                  </a:moveTo>
                  <a:cubicBezTo>
                    <a:pt x="19571" y="17455"/>
                    <a:pt x="41786" y="30149"/>
                    <a:pt x="67175" y="37026"/>
                  </a:cubicBezTo>
                  <a:cubicBezTo>
                    <a:pt x="59241" y="40199"/>
                    <a:pt x="53952" y="46018"/>
                    <a:pt x="50249" y="53952"/>
                  </a:cubicBezTo>
                  <a:cubicBezTo>
                    <a:pt x="41257" y="48133"/>
                    <a:pt x="31207" y="46018"/>
                    <a:pt x="20100" y="47075"/>
                  </a:cubicBezTo>
                  <a:cubicBezTo>
                    <a:pt x="21157" y="53952"/>
                    <a:pt x="20100" y="60828"/>
                    <a:pt x="16926" y="67175"/>
                  </a:cubicBezTo>
                  <a:cubicBezTo>
                    <a:pt x="8463" y="46018"/>
                    <a:pt x="2645" y="23802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27CCC3E-F245-A5B0-3AE5-F2B2B876F50E}"/>
                </a:ext>
              </a:extLst>
            </p:cNvPr>
            <p:cNvSpPr/>
            <p:nvPr/>
          </p:nvSpPr>
          <p:spPr>
            <a:xfrm>
              <a:off x="5046980" y="1807304"/>
              <a:ext cx="59769" cy="81961"/>
            </a:xfrm>
            <a:custGeom>
              <a:avLst/>
              <a:gdLst>
                <a:gd name="connsiteX0" fmla="*/ 39670 w 59769"/>
                <a:gd name="connsiteY0" fmla="*/ 505 h 81961"/>
                <a:gd name="connsiteX1" fmla="*/ 59770 w 59769"/>
                <a:gd name="connsiteY1" fmla="*/ 7381 h 81961"/>
                <a:gd name="connsiteX2" fmla="*/ 59770 w 59769"/>
                <a:gd name="connsiteY2" fmla="*/ 31183 h 81961"/>
                <a:gd name="connsiteX3" fmla="*/ 39670 w 59769"/>
                <a:gd name="connsiteY3" fmla="*/ 54985 h 81961"/>
                <a:gd name="connsiteX4" fmla="*/ 46546 w 59769"/>
                <a:gd name="connsiteY4" fmla="*/ 61862 h 81961"/>
                <a:gd name="connsiteX5" fmla="*/ 33323 w 59769"/>
                <a:gd name="connsiteY5" fmla="*/ 81961 h 81961"/>
                <a:gd name="connsiteX6" fmla="*/ 13223 w 59769"/>
                <a:gd name="connsiteY6" fmla="*/ 81961 h 81961"/>
                <a:gd name="connsiteX7" fmla="*/ 0 w 59769"/>
                <a:gd name="connsiteY7" fmla="*/ 48109 h 81961"/>
                <a:gd name="connsiteX8" fmla="*/ 39670 w 59769"/>
                <a:gd name="connsiteY8" fmla="*/ 505 h 81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69" h="81961">
                  <a:moveTo>
                    <a:pt x="39670" y="505"/>
                  </a:moveTo>
                  <a:cubicBezTo>
                    <a:pt x="48133" y="-1082"/>
                    <a:pt x="55009" y="1034"/>
                    <a:pt x="59770" y="7381"/>
                  </a:cubicBezTo>
                  <a:cubicBezTo>
                    <a:pt x="51836" y="14786"/>
                    <a:pt x="51836" y="22720"/>
                    <a:pt x="59770" y="31183"/>
                  </a:cubicBezTo>
                  <a:cubicBezTo>
                    <a:pt x="52894" y="39117"/>
                    <a:pt x="46018" y="47051"/>
                    <a:pt x="39670" y="54985"/>
                  </a:cubicBezTo>
                  <a:cubicBezTo>
                    <a:pt x="40728" y="59217"/>
                    <a:pt x="42844" y="61333"/>
                    <a:pt x="46546" y="61862"/>
                  </a:cubicBezTo>
                  <a:cubicBezTo>
                    <a:pt x="47075" y="71911"/>
                    <a:pt x="42315" y="78788"/>
                    <a:pt x="33323" y="81961"/>
                  </a:cubicBezTo>
                  <a:cubicBezTo>
                    <a:pt x="26447" y="81961"/>
                    <a:pt x="20100" y="81961"/>
                    <a:pt x="13223" y="81961"/>
                  </a:cubicBezTo>
                  <a:cubicBezTo>
                    <a:pt x="14281" y="68209"/>
                    <a:pt x="9521" y="57101"/>
                    <a:pt x="0" y="48109"/>
                  </a:cubicBezTo>
                  <a:cubicBezTo>
                    <a:pt x="9521" y="29068"/>
                    <a:pt x="23273" y="13728"/>
                    <a:pt x="39670" y="505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E256732-CFF6-38EB-98A5-2561E3773DB5}"/>
                </a:ext>
              </a:extLst>
            </p:cNvPr>
            <p:cNvSpPr/>
            <p:nvPr/>
          </p:nvSpPr>
          <p:spPr>
            <a:xfrm>
              <a:off x="5185178" y="1834785"/>
              <a:ext cx="120451" cy="121126"/>
            </a:xfrm>
            <a:custGeom>
              <a:avLst/>
              <a:gdLst>
                <a:gd name="connsiteX0" fmla="*/ 76549 w 120451"/>
                <a:gd name="connsiteY0" fmla="*/ 0 h 121126"/>
                <a:gd name="connsiteX1" fmla="*/ 103525 w 120451"/>
                <a:gd name="connsiteY1" fmla="*/ 13223 h 121126"/>
                <a:gd name="connsiteX2" fmla="*/ 120451 w 120451"/>
                <a:gd name="connsiteY2" fmla="*/ 87275 h 121126"/>
                <a:gd name="connsiteX3" fmla="*/ 76549 w 120451"/>
                <a:gd name="connsiteY3" fmla="*/ 104201 h 121126"/>
                <a:gd name="connsiteX4" fmla="*/ 66500 w 120451"/>
                <a:gd name="connsiteY4" fmla="*/ 121126 h 121126"/>
                <a:gd name="connsiteX5" fmla="*/ 42698 w 120451"/>
                <a:gd name="connsiteY5" fmla="*/ 107903 h 121126"/>
                <a:gd name="connsiteX6" fmla="*/ 25772 w 120451"/>
                <a:gd name="connsiteY6" fmla="*/ 87803 h 121126"/>
                <a:gd name="connsiteX7" fmla="*/ 55921 w 120451"/>
                <a:gd name="connsiteY7" fmla="*/ 84630 h 121126"/>
                <a:gd name="connsiteX8" fmla="*/ 89773 w 120451"/>
                <a:gd name="connsiteY8" fmla="*/ 44431 h 121126"/>
                <a:gd name="connsiteX9" fmla="*/ 76549 w 120451"/>
                <a:gd name="connsiteY9" fmla="*/ 0 h 121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0451" h="121126">
                  <a:moveTo>
                    <a:pt x="76549" y="0"/>
                  </a:moveTo>
                  <a:cubicBezTo>
                    <a:pt x="87128" y="1058"/>
                    <a:pt x="96120" y="5289"/>
                    <a:pt x="103525" y="13223"/>
                  </a:cubicBezTo>
                  <a:cubicBezTo>
                    <a:pt x="110401" y="38083"/>
                    <a:pt x="116220" y="62943"/>
                    <a:pt x="120451" y="87275"/>
                  </a:cubicBezTo>
                  <a:cubicBezTo>
                    <a:pt x="108286" y="97853"/>
                    <a:pt x="93475" y="103672"/>
                    <a:pt x="76549" y="104201"/>
                  </a:cubicBezTo>
                  <a:cubicBezTo>
                    <a:pt x="72318" y="109490"/>
                    <a:pt x="69144" y="114779"/>
                    <a:pt x="66500" y="121126"/>
                  </a:cubicBezTo>
                  <a:cubicBezTo>
                    <a:pt x="61210" y="112135"/>
                    <a:pt x="53276" y="107903"/>
                    <a:pt x="42698" y="107903"/>
                  </a:cubicBezTo>
                  <a:cubicBezTo>
                    <a:pt x="-8080" y="121126"/>
                    <a:pt x="-13370" y="114250"/>
                    <a:pt x="25772" y="87803"/>
                  </a:cubicBezTo>
                  <a:cubicBezTo>
                    <a:pt x="35821" y="94680"/>
                    <a:pt x="45871" y="93622"/>
                    <a:pt x="55921" y="84630"/>
                  </a:cubicBezTo>
                  <a:cubicBezTo>
                    <a:pt x="72318" y="75109"/>
                    <a:pt x="83425" y="61886"/>
                    <a:pt x="89773" y="44431"/>
                  </a:cubicBezTo>
                  <a:cubicBezTo>
                    <a:pt x="82368" y="30149"/>
                    <a:pt x="77607" y="15339"/>
                    <a:pt x="76549" y="0"/>
                  </a:cubicBezTo>
                  <a:close/>
                </a:path>
              </a:pathLst>
            </a:custGeom>
            <a:solidFill>
              <a:srgbClr val="FFC00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C6FD448-B373-802E-C38A-3A14A2F15A27}"/>
                </a:ext>
              </a:extLst>
            </p:cNvPr>
            <p:cNvSpPr/>
            <p:nvPr/>
          </p:nvSpPr>
          <p:spPr>
            <a:xfrm>
              <a:off x="5079245" y="1868637"/>
              <a:ext cx="65340" cy="74051"/>
            </a:xfrm>
            <a:custGeom>
              <a:avLst/>
              <a:gdLst>
                <a:gd name="connsiteX0" fmla="*/ 13753 w 65340"/>
                <a:gd name="connsiteY0" fmla="*/ 0 h 74051"/>
                <a:gd name="connsiteX1" fmla="*/ 64002 w 65340"/>
                <a:gd name="connsiteY1" fmla="*/ 40199 h 74051"/>
                <a:gd name="connsiteX2" fmla="*/ 40199 w 65340"/>
                <a:gd name="connsiteY2" fmla="*/ 74051 h 74051"/>
                <a:gd name="connsiteX3" fmla="*/ 0 w 65340"/>
                <a:gd name="connsiteY3" fmla="*/ 20100 h 74051"/>
                <a:gd name="connsiteX4" fmla="*/ 13753 w 65340"/>
                <a:gd name="connsiteY4" fmla="*/ 0 h 74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40" h="74051">
                  <a:moveTo>
                    <a:pt x="13753" y="0"/>
                  </a:moveTo>
                  <a:cubicBezTo>
                    <a:pt x="31207" y="12694"/>
                    <a:pt x="47604" y="25918"/>
                    <a:pt x="64002" y="40199"/>
                  </a:cubicBezTo>
                  <a:cubicBezTo>
                    <a:pt x="68762" y="59241"/>
                    <a:pt x="60828" y="70349"/>
                    <a:pt x="40199" y="74051"/>
                  </a:cubicBezTo>
                  <a:cubicBezTo>
                    <a:pt x="28034" y="54480"/>
                    <a:pt x="14281" y="36497"/>
                    <a:pt x="0" y="20100"/>
                  </a:cubicBezTo>
                  <a:cubicBezTo>
                    <a:pt x="10050" y="16926"/>
                    <a:pt x="14281" y="10050"/>
                    <a:pt x="13753" y="0"/>
                  </a:cubicBezTo>
                  <a:close/>
                </a:path>
              </a:pathLst>
            </a:custGeom>
            <a:solidFill>
              <a:srgbClr val="FFC00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24FFB50-97EF-C903-FFDC-5BA5CDC644DC}"/>
                </a:ext>
              </a:extLst>
            </p:cNvPr>
            <p:cNvSpPr/>
            <p:nvPr/>
          </p:nvSpPr>
          <p:spPr>
            <a:xfrm>
              <a:off x="2961154" y="1902488"/>
              <a:ext cx="441891" cy="450125"/>
            </a:xfrm>
            <a:custGeom>
              <a:avLst/>
              <a:gdLst>
                <a:gd name="connsiteX0" fmla="*/ 435544 w 441891"/>
                <a:gd name="connsiteY0" fmla="*/ 60299 h 450125"/>
                <a:gd name="connsiteX1" fmla="*/ 418618 w 441891"/>
                <a:gd name="connsiteY1" fmla="*/ 100498 h 450125"/>
                <a:gd name="connsiteX2" fmla="*/ 391642 w 441891"/>
                <a:gd name="connsiteY2" fmla="*/ 66646 h 450125"/>
                <a:gd name="connsiteX3" fmla="*/ 404866 w 441891"/>
                <a:gd name="connsiteY3" fmla="*/ 100498 h 450125"/>
                <a:gd name="connsiteX4" fmla="*/ 411742 w 441891"/>
                <a:gd name="connsiteY4" fmla="*/ 194649 h 450125"/>
                <a:gd name="connsiteX5" fmla="*/ 441891 w 441891"/>
                <a:gd name="connsiteY5" fmla="*/ 224798 h 450125"/>
                <a:gd name="connsiteX6" fmla="*/ 354617 w 441891"/>
                <a:gd name="connsiteY6" fmla="*/ 291973 h 450125"/>
                <a:gd name="connsiteX7" fmla="*/ 314418 w 441891"/>
                <a:gd name="connsiteY7" fmla="*/ 291973 h 450125"/>
                <a:gd name="connsiteX8" fmla="*/ 287442 w 441891"/>
                <a:gd name="connsiteY8" fmla="*/ 278750 h 450125"/>
                <a:gd name="connsiteX9" fmla="*/ 321294 w 441891"/>
                <a:gd name="connsiteY9" fmla="*/ 362851 h 450125"/>
                <a:gd name="connsiteX10" fmla="*/ 267342 w 441891"/>
                <a:gd name="connsiteY10" fmla="*/ 366024 h 450125"/>
                <a:gd name="connsiteX11" fmla="*/ 206515 w 441891"/>
                <a:gd name="connsiteY11" fmla="*/ 393000 h 450125"/>
                <a:gd name="connsiteX12" fmla="*/ 159439 w 441891"/>
                <a:gd name="connsiteY12" fmla="*/ 450125 h 450125"/>
                <a:gd name="connsiteX13" fmla="*/ 125587 w 441891"/>
                <a:gd name="connsiteY13" fmla="*/ 419976 h 450125"/>
                <a:gd name="connsiteX14" fmla="*/ 95438 w 441891"/>
                <a:gd name="connsiteY14" fmla="*/ 423149 h 450125"/>
                <a:gd name="connsiteX15" fmla="*/ 78512 w 441891"/>
                <a:gd name="connsiteY15" fmla="*/ 382950 h 450125"/>
                <a:gd name="connsiteX16" fmla="*/ 85388 w 441891"/>
                <a:gd name="connsiteY16" fmla="*/ 372900 h 450125"/>
                <a:gd name="connsiteX17" fmla="*/ 172663 w 441891"/>
                <a:gd name="connsiteY17" fmla="*/ 369727 h 450125"/>
                <a:gd name="connsiteX18" fmla="*/ 172663 w 441891"/>
                <a:gd name="connsiteY18" fmla="*/ 208401 h 450125"/>
                <a:gd name="connsiteX19" fmla="*/ 259937 w 441891"/>
                <a:gd name="connsiteY19" fmla="*/ 252303 h 450125"/>
                <a:gd name="connsiteX20" fmla="*/ 165787 w 441891"/>
                <a:gd name="connsiteY20" fmla="*/ 178252 h 450125"/>
                <a:gd name="connsiteX21" fmla="*/ 152563 w 441891"/>
                <a:gd name="connsiteY21" fmla="*/ 178252 h 450125"/>
                <a:gd name="connsiteX22" fmla="*/ 172663 w 441891"/>
                <a:gd name="connsiteY22" fmla="*/ 198351 h 450125"/>
                <a:gd name="connsiteX23" fmla="*/ 165787 w 441891"/>
                <a:gd name="connsiteY23" fmla="*/ 363380 h 450125"/>
                <a:gd name="connsiteX24" fmla="*/ 61586 w 441891"/>
                <a:gd name="connsiteY24" fmla="*/ 363380 h 450125"/>
                <a:gd name="connsiteX25" fmla="*/ 78512 w 441891"/>
                <a:gd name="connsiteY25" fmla="*/ 403579 h 450125"/>
                <a:gd name="connsiteX26" fmla="*/ 38313 w 441891"/>
                <a:gd name="connsiteY26" fmla="*/ 393529 h 450125"/>
                <a:gd name="connsiteX27" fmla="*/ 4461 w 441891"/>
                <a:gd name="connsiteY27" fmla="*/ 390355 h 450125"/>
                <a:gd name="connsiteX28" fmla="*/ 14511 w 441891"/>
                <a:gd name="connsiteY28" fmla="*/ 350156 h 450125"/>
                <a:gd name="connsiteX29" fmla="*/ 17684 w 441891"/>
                <a:gd name="connsiteY29" fmla="*/ 316304 h 450125"/>
                <a:gd name="connsiteX30" fmla="*/ 4461 w 441891"/>
                <a:gd name="connsiteY30" fmla="*/ 272402 h 450125"/>
                <a:gd name="connsiteX31" fmla="*/ 122414 w 441891"/>
                <a:gd name="connsiteY31" fmla="*/ 121127 h 450125"/>
                <a:gd name="connsiteX32" fmla="*/ 139340 w 441891"/>
                <a:gd name="connsiteY32" fmla="*/ 67175 h 450125"/>
                <a:gd name="connsiteX33" fmla="*/ 193291 w 441891"/>
                <a:gd name="connsiteY33" fmla="*/ 26976 h 450125"/>
                <a:gd name="connsiteX34" fmla="*/ 287442 w 441891"/>
                <a:gd name="connsiteY34" fmla="*/ 10050 h 450125"/>
                <a:gd name="connsiteX35" fmla="*/ 428668 w 441891"/>
                <a:gd name="connsiteY35" fmla="*/ 0 h 450125"/>
                <a:gd name="connsiteX36" fmla="*/ 435544 w 441891"/>
                <a:gd name="connsiteY36" fmla="*/ 60299 h 450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41891" h="450125">
                  <a:moveTo>
                    <a:pt x="435544" y="60299"/>
                  </a:moveTo>
                  <a:cubicBezTo>
                    <a:pt x="428668" y="72993"/>
                    <a:pt x="423379" y="86217"/>
                    <a:pt x="418618" y="100498"/>
                  </a:cubicBezTo>
                  <a:cubicBezTo>
                    <a:pt x="411213" y="87804"/>
                    <a:pt x="402221" y="76696"/>
                    <a:pt x="391642" y="66646"/>
                  </a:cubicBezTo>
                  <a:cubicBezTo>
                    <a:pt x="392171" y="78812"/>
                    <a:pt x="396403" y="89919"/>
                    <a:pt x="404866" y="100498"/>
                  </a:cubicBezTo>
                  <a:cubicBezTo>
                    <a:pt x="410684" y="132234"/>
                    <a:pt x="412800" y="163970"/>
                    <a:pt x="411742" y="194649"/>
                  </a:cubicBezTo>
                  <a:cubicBezTo>
                    <a:pt x="417560" y="209459"/>
                    <a:pt x="427610" y="219509"/>
                    <a:pt x="441891" y="224798"/>
                  </a:cubicBezTo>
                  <a:cubicBezTo>
                    <a:pt x="413858" y="249129"/>
                    <a:pt x="384766" y="271344"/>
                    <a:pt x="354617" y="291973"/>
                  </a:cubicBezTo>
                  <a:cubicBezTo>
                    <a:pt x="341394" y="296205"/>
                    <a:pt x="327641" y="296205"/>
                    <a:pt x="314418" y="291973"/>
                  </a:cubicBezTo>
                  <a:cubicBezTo>
                    <a:pt x="308071" y="280865"/>
                    <a:pt x="299079" y="276105"/>
                    <a:pt x="287442" y="278750"/>
                  </a:cubicBezTo>
                  <a:cubicBezTo>
                    <a:pt x="317591" y="298849"/>
                    <a:pt x="328699" y="326883"/>
                    <a:pt x="321294" y="362851"/>
                  </a:cubicBezTo>
                  <a:cubicBezTo>
                    <a:pt x="303310" y="361793"/>
                    <a:pt x="285326" y="362851"/>
                    <a:pt x="267342" y="366024"/>
                  </a:cubicBezTo>
                  <a:cubicBezTo>
                    <a:pt x="248830" y="378719"/>
                    <a:pt x="228730" y="387711"/>
                    <a:pt x="206515" y="393000"/>
                  </a:cubicBezTo>
                  <a:cubicBezTo>
                    <a:pt x="191705" y="413100"/>
                    <a:pt x="175836" y="432141"/>
                    <a:pt x="159439" y="450125"/>
                  </a:cubicBezTo>
                  <a:cubicBezTo>
                    <a:pt x="143042" y="445894"/>
                    <a:pt x="131406" y="435844"/>
                    <a:pt x="125587" y="419976"/>
                  </a:cubicBezTo>
                  <a:cubicBezTo>
                    <a:pt x="114480" y="415215"/>
                    <a:pt x="104430" y="416273"/>
                    <a:pt x="95438" y="423149"/>
                  </a:cubicBezTo>
                  <a:cubicBezTo>
                    <a:pt x="91736" y="408868"/>
                    <a:pt x="85917" y="395645"/>
                    <a:pt x="78512" y="382950"/>
                  </a:cubicBezTo>
                  <a:cubicBezTo>
                    <a:pt x="80099" y="379248"/>
                    <a:pt x="82215" y="375545"/>
                    <a:pt x="85388" y="372900"/>
                  </a:cubicBezTo>
                  <a:cubicBezTo>
                    <a:pt x="114480" y="369727"/>
                    <a:pt x="143571" y="368669"/>
                    <a:pt x="172663" y="369727"/>
                  </a:cubicBezTo>
                  <a:cubicBezTo>
                    <a:pt x="172663" y="315775"/>
                    <a:pt x="172663" y="261824"/>
                    <a:pt x="172663" y="208401"/>
                  </a:cubicBezTo>
                  <a:cubicBezTo>
                    <a:pt x="202812" y="222153"/>
                    <a:pt x="232433" y="236964"/>
                    <a:pt x="259937" y="252303"/>
                  </a:cubicBezTo>
                  <a:cubicBezTo>
                    <a:pt x="228730" y="227443"/>
                    <a:pt x="196994" y="203112"/>
                    <a:pt x="165787" y="178252"/>
                  </a:cubicBezTo>
                  <a:cubicBezTo>
                    <a:pt x="161555" y="174020"/>
                    <a:pt x="156795" y="174020"/>
                    <a:pt x="152563" y="178252"/>
                  </a:cubicBezTo>
                  <a:cubicBezTo>
                    <a:pt x="159439" y="185128"/>
                    <a:pt x="165787" y="191475"/>
                    <a:pt x="172663" y="198351"/>
                  </a:cubicBezTo>
                  <a:cubicBezTo>
                    <a:pt x="166316" y="252832"/>
                    <a:pt x="163671" y="307841"/>
                    <a:pt x="165787" y="363380"/>
                  </a:cubicBezTo>
                  <a:cubicBezTo>
                    <a:pt x="129819" y="364437"/>
                    <a:pt x="95438" y="364437"/>
                    <a:pt x="61586" y="363380"/>
                  </a:cubicBezTo>
                  <a:cubicBezTo>
                    <a:pt x="64231" y="377132"/>
                    <a:pt x="70049" y="390355"/>
                    <a:pt x="78512" y="403579"/>
                  </a:cubicBezTo>
                  <a:cubicBezTo>
                    <a:pt x="62115" y="413100"/>
                    <a:pt x="48363" y="409397"/>
                    <a:pt x="38313" y="393529"/>
                  </a:cubicBezTo>
                  <a:cubicBezTo>
                    <a:pt x="27205" y="390355"/>
                    <a:pt x="16098" y="389297"/>
                    <a:pt x="4461" y="390355"/>
                  </a:cubicBezTo>
                  <a:cubicBezTo>
                    <a:pt x="-4002" y="375016"/>
                    <a:pt x="-299" y="361264"/>
                    <a:pt x="14511" y="350156"/>
                  </a:cubicBezTo>
                  <a:cubicBezTo>
                    <a:pt x="15569" y="339048"/>
                    <a:pt x="16627" y="327941"/>
                    <a:pt x="17684" y="316304"/>
                  </a:cubicBezTo>
                  <a:cubicBezTo>
                    <a:pt x="19271" y="299378"/>
                    <a:pt x="14511" y="284568"/>
                    <a:pt x="4461" y="272402"/>
                  </a:cubicBezTo>
                  <a:cubicBezTo>
                    <a:pt x="26147" y="208401"/>
                    <a:pt x="65289" y="157623"/>
                    <a:pt x="122414" y="121127"/>
                  </a:cubicBezTo>
                  <a:cubicBezTo>
                    <a:pt x="122943" y="101027"/>
                    <a:pt x="128761" y="83572"/>
                    <a:pt x="139340" y="67175"/>
                  </a:cubicBezTo>
                  <a:cubicBezTo>
                    <a:pt x="159439" y="56067"/>
                    <a:pt x="177423" y="42844"/>
                    <a:pt x="193291" y="26976"/>
                  </a:cubicBezTo>
                  <a:cubicBezTo>
                    <a:pt x="228201" y="39141"/>
                    <a:pt x="259408" y="33323"/>
                    <a:pt x="287442" y="10050"/>
                  </a:cubicBezTo>
                  <a:cubicBezTo>
                    <a:pt x="334517" y="7405"/>
                    <a:pt x="381593" y="4232"/>
                    <a:pt x="428668" y="0"/>
                  </a:cubicBezTo>
                  <a:cubicBezTo>
                    <a:pt x="427610" y="20629"/>
                    <a:pt x="429726" y="40728"/>
                    <a:pt x="435544" y="60299"/>
                  </a:cubicBezTo>
                  <a:close/>
                </a:path>
              </a:pathLst>
            </a:custGeom>
            <a:solidFill>
              <a:srgbClr val="FFC00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4CCD98A-066F-3EB4-1338-A41BA66C1488}"/>
                </a:ext>
              </a:extLst>
            </p:cNvPr>
            <p:cNvSpPr/>
            <p:nvPr/>
          </p:nvSpPr>
          <p:spPr>
            <a:xfrm>
              <a:off x="4163656" y="1902488"/>
              <a:ext cx="538986" cy="485315"/>
            </a:xfrm>
            <a:custGeom>
              <a:avLst/>
              <a:gdLst>
                <a:gd name="connsiteX0" fmla="*/ 168731 w 538986"/>
                <a:gd name="connsiteY0" fmla="*/ 0 h 485315"/>
                <a:gd name="connsiteX1" fmla="*/ 198880 w 538986"/>
                <a:gd name="connsiteY1" fmla="*/ 20100 h 485315"/>
                <a:gd name="connsiteX2" fmla="*/ 218980 w 538986"/>
                <a:gd name="connsiteY2" fmla="*/ 26976 h 485315"/>
                <a:gd name="connsiteX3" fmla="*/ 245955 w 538986"/>
                <a:gd name="connsiteY3" fmla="*/ 40199 h 485315"/>
                <a:gd name="connsiteX4" fmla="*/ 245955 w 538986"/>
                <a:gd name="connsiteY4" fmla="*/ 94151 h 485315"/>
                <a:gd name="connsiteX5" fmla="*/ 276105 w 538986"/>
                <a:gd name="connsiteY5" fmla="*/ 121127 h 485315"/>
                <a:gd name="connsiteX6" fmla="*/ 282981 w 538986"/>
                <a:gd name="connsiteY6" fmla="*/ 144929 h 485315"/>
                <a:gd name="connsiteX7" fmla="*/ 404107 w 538986"/>
                <a:gd name="connsiteY7" fmla="*/ 178781 h 485315"/>
                <a:gd name="connsiteX8" fmla="*/ 404107 w 538986"/>
                <a:gd name="connsiteY8" fmla="*/ 154978 h 485315"/>
                <a:gd name="connsiteX9" fmla="*/ 424207 w 538986"/>
                <a:gd name="connsiteY9" fmla="*/ 168202 h 485315"/>
                <a:gd name="connsiteX10" fmla="*/ 458059 w 538986"/>
                <a:gd name="connsiteY10" fmla="*/ 161326 h 485315"/>
                <a:gd name="connsiteX11" fmla="*/ 501961 w 538986"/>
                <a:gd name="connsiteY11" fmla="*/ 134350 h 485315"/>
                <a:gd name="connsiteX12" fmla="*/ 538986 w 538986"/>
                <a:gd name="connsiteY12" fmla="*/ 154450 h 485315"/>
                <a:gd name="connsiteX13" fmla="*/ 515184 w 538986"/>
                <a:gd name="connsiteY13" fmla="*/ 174549 h 485315"/>
                <a:gd name="connsiteX14" fmla="*/ 498258 w 538986"/>
                <a:gd name="connsiteY14" fmla="*/ 235377 h 485315"/>
                <a:gd name="connsiteX15" fmla="*/ 481332 w 538986"/>
                <a:gd name="connsiteY15" fmla="*/ 235377 h 485315"/>
                <a:gd name="connsiteX16" fmla="*/ 478158 w 538986"/>
                <a:gd name="connsiteY16" fmla="*/ 201525 h 485315"/>
                <a:gd name="connsiteX17" fmla="*/ 424207 w 538986"/>
                <a:gd name="connsiteY17" fmla="*/ 181425 h 485315"/>
                <a:gd name="connsiteX18" fmla="*/ 410984 w 538986"/>
                <a:gd name="connsiteY18" fmla="*/ 191475 h 485315"/>
                <a:gd name="connsiteX19" fmla="*/ 431083 w 538986"/>
                <a:gd name="connsiteY19" fmla="*/ 225327 h 485315"/>
                <a:gd name="connsiteX20" fmla="*/ 431083 w 538986"/>
                <a:gd name="connsiteY20" fmla="*/ 255476 h 485315"/>
                <a:gd name="connsiteX21" fmla="*/ 400934 w 538986"/>
                <a:gd name="connsiteY21" fmla="*/ 282452 h 485315"/>
                <a:gd name="connsiteX22" fmla="*/ 313659 w 538986"/>
                <a:gd name="connsiteY22" fmla="*/ 363380 h 485315"/>
                <a:gd name="connsiteX23" fmla="*/ 300436 w 538986"/>
                <a:gd name="connsiteY23" fmla="*/ 457530 h 485315"/>
                <a:gd name="connsiteX24" fmla="*/ 256534 w 538986"/>
                <a:gd name="connsiteY24" fmla="*/ 484506 h 485315"/>
                <a:gd name="connsiteX25" fmla="*/ 182483 w 538986"/>
                <a:gd name="connsiteY25" fmla="*/ 292502 h 485315"/>
                <a:gd name="connsiteX26" fmla="*/ 175607 w 538986"/>
                <a:gd name="connsiteY26" fmla="*/ 255476 h 485315"/>
                <a:gd name="connsiteX27" fmla="*/ 168731 w 538986"/>
                <a:gd name="connsiteY27" fmla="*/ 275576 h 485315"/>
                <a:gd name="connsiteX28" fmla="*/ 141755 w 538986"/>
                <a:gd name="connsiteY28" fmla="*/ 245427 h 485315"/>
                <a:gd name="connsiteX29" fmla="*/ 80927 w 538986"/>
                <a:gd name="connsiteY29" fmla="*/ 198351 h 485315"/>
                <a:gd name="connsiteX30" fmla="*/ 13752 w 538986"/>
                <a:gd name="connsiteY30" fmla="*/ 201525 h 485315"/>
                <a:gd name="connsiteX31" fmla="*/ 6876 w 538986"/>
                <a:gd name="connsiteY31" fmla="*/ 188301 h 485315"/>
                <a:gd name="connsiteX32" fmla="*/ 0 w 538986"/>
                <a:gd name="connsiteY32" fmla="*/ 134350 h 485315"/>
                <a:gd name="connsiteX33" fmla="*/ 53952 w 538986"/>
                <a:gd name="connsiteY33" fmla="*/ 124300 h 485315"/>
                <a:gd name="connsiteX34" fmla="*/ 104201 w 538986"/>
                <a:gd name="connsiteY34" fmla="*/ 87275 h 485315"/>
                <a:gd name="connsiteX35" fmla="*/ 124300 w 538986"/>
                <a:gd name="connsiteY35" fmla="*/ 47075 h 485315"/>
                <a:gd name="connsiteX36" fmla="*/ 127474 w 538986"/>
                <a:gd name="connsiteY36" fmla="*/ 6876 h 485315"/>
                <a:gd name="connsiteX37" fmla="*/ 168731 w 538986"/>
                <a:gd name="connsiteY37" fmla="*/ 0 h 485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38986" h="485315">
                  <a:moveTo>
                    <a:pt x="168731" y="0"/>
                  </a:moveTo>
                  <a:cubicBezTo>
                    <a:pt x="177723" y="7405"/>
                    <a:pt x="187772" y="14281"/>
                    <a:pt x="198880" y="20100"/>
                  </a:cubicBezTo>
                  <a:cubicBezTo>
                    <a:pt x="194120" y="43373"/>
                    <a:pt x="200467" y="45489"/>
                    <a:pt x="218980" y="26976"/>
                  </a:cubicBezTo>
                  <a:cubicBezTo>
                    <a:pt x="227971" y="31207"/>
                    <a:pt x="236963" y="35968"/>
                    <a:pt x="245955" y="40199"/>
                  </a:cubicBezTo>
                  <a:cubicBezTo>
                    <a:pt x="243311" y="57654"/>
                    <a:pt x="243311" y="75638"/>
                    <a:pt x="245955" y="94151"/>
                  </a:cubicBezTo>
                  <a:cubicBezTo>
                    <a:pt x="260237" y="99440"/>
                    <a:pt x="270286" y="108432"/>
                    <a:pt x="276105" y="121127"/>
                  </a:cubicBezTo>
                  <a:cubicBezTo>
                    <a:pt x="275047" y="130118"/>
                    <a:pt x="277163" y="138052"/>
                    <a:pt x="282981" y="144929"/>
                  </a:cubicBezTo>
                  <a:cubicBezTo>
                    <a:pt x="321593" y="164499"/>
                    <a:pt x="361792" y="175607"/>
                    <a:pt x="404107" y="178781"/>
                  </a:cubicBezTo>
                  <a:cubicBezTo>
                    <a:pt x="412041" y="170847"/>
                    <a:pt x="412041" y="163441"/>
                    <a:pt x="404107" y="154978"/>
                  </a:cubicBezTo>
                  <a:cubicBezTo>
                    <a:pt x="412570" y="157094"/>
                    <a:pt x="419447" y="161326"/>
                    <a:pt x="424207" y="168202"/>
                  </a:cubicBezTo>
                  <a:cubicBezTo>
                    <a:pt x="440075" y="188301"/>
                    <a:pt x="451183" y="186186"/>
                    <a:pt x="458059" y="161326"/>
                  </a:cubicBezTo>
                  <a:cubicBezTo>
                    <a:pt x="473398" y="153921"/>
                    <a:pt x="488208" y="144929"/>
                    <a:pt x="501961" y="134350"/>
                  </a:cubicBezTo>
                  <a:cubicBezTo>
                    <a:pt x="516242" y="138581"/>
                    <a:pt x="528407" y="145458"/>
                    <a:pt x="538986" y="154450"/>
                  </a:cubicBezTo>
                  <a:cubicBezTo>
                    <a:pt x="533697" y="163441"/>
                    <a:pt x="525763" y="170318"/>
                    <a:pt x="515184" y="174549"/>
                  </a:cubicBezTo>
                  <a:cubicBezTo>
                    <a:pt x="510424" y="195178"/>
                    <a:pt x="504605" y="215277"/>
                    <a:pt x="498258" y="235377"/>
                  </a:cubicBezTo>
                  <a:cubicBezTo>
                    <a:pt x="492440" y="242782"/>
                    <a:pt x="486622" y="242782"/>
                    <a:pt x="481332" y="235377"/>
                  </a:cubicBezTo>
                  <a:cubicBezTo>
                    <a:pt x="478158" y="224269"/>
                    <a:pt x="477101" y="213161"/>
                    <a:pt x="478158" y="201525"/>
                  </a:cubicBezTo>
                  <a:cubicBezTo>
                    <a:pt x="456472" y="204699"/>
                    <a:pt x="438488" y="197822"/>
                    <a:pt x="424207" y="181425"/>
                  </a:cubicBezTo>
                  <a:cubicBezTo>
                    <a:pt x="418918" y="183541"/>
                    <a:pt x="414157" y="186715"/>
                    <a:pt x="410984" y="191475"/>
                  </a:cubicBezTo>
                  <a:cubicBezTo>
                    <a:pt x="417860" y="202583"/>
                    <a:pt x="424207" y="213690"/>
                    <a:pt x="431083" y="225327"/>
                  </a:cubicBezTo>
                  <a:cubicBezTo>
                    <a:pt x="424736" y="234848"/>
                    <a:pt x="424736" y="244898"/>
                    <a:pt x="431083" y="255476"/>
                  </a:cubicBezTo>
                  <a:cubicBezTo>
                    <a:pt x="411513" y="253361"/>
                    <a:pt x="401463" y="262353"/>
                    <a:pt x="400934" y="282452"/>
                  </a:cubicBezTo>
                  <a:cubicBezTo>
                    <a:pt x="369726" y="307312"/>
                    <a:pt x="340635" y="333759"/>
                    <a:pt x="313659" y="363380"/>
                  </a:cubicBezTo>
                  <a:cubicBezTo>
                    <a:pt x="310486" y="395116"/>
                    <a:pt x="305725" y="426323"/>
                    <a:pt x="300436" y="457530"/>
                  </a:cubicBezTo>
                  <a:cubicBezTo>
                    <a:pt x="293560" y="479217"/>
                    <a:pt x="278750" y="488208"/>
                    <a:pt x="256534" y="484506"/>
                  </a:cubicBezTo>
                  <a:cubicBezTo>
                    <a:pt x="236435" y="419447"/>
                    <a:pt x="212103" y="355445"/>
                    <a:pt x="182483" y="292502"/>
                  </a:cubicBezTo>
                  <a:cubicBezTo>
                    <a:pt x="193591" y="277163"/>
                    <a:pt x="190946" y="264997"/>
                    <a:pt x="175607" y="255476"/>
                  </a:cubicBezTo>
                  <a:cubicBezTo>
                    <a:pt x="169788" y="261295"/>
                    <a:pt x="167144" y="267642"/>
                    <a:pt x="168731" y="275576"/>
                  </a:cubicBezTo>
                  <a:cubicBezTo>
                    <a:pt x="142813" y="277692"/>
                    <a:pt x="133821" y="267642"/>
                    <a:pt x="141755" y="245427"/>
                  </a:cubicBezTo>
                  <a:cubicBezTo>
                    <a:pt x="117953" y="234848"/>
                    <a:pt x="97853" y="219509"/>
                    <a:pt x="80927" y="198351"/>
                  </a:cubicBezTo>
                  <a:cubicBezTo>
                    <a:pt x="58712" y="199938"/>
                    <a:pt x="36496" y="200996"/>
                    <a:pt x="13752" y="201525"/>
                  </a:cubicBezTo>
                  <a:cubicBezTo>
                    <a:pt x="11637" y="197293"/>
                    <a:pt x="9521" y="192533"/>
                    <a:pt x="6876" y="188301"/>
                  </a:cubicBezTo>
                  <a:cubicBezTo>
                    <a:pt x="24860" y="168202"/>
                    <a:pt x="22744" y="150747"/>
                    <a:pt x="0" y="134350"/>
                  </a:cubicBezTo>
                  <a:cubicBezTo>
                    <a:pt x="17455" y="129061"/>
                    <a:pt x="35439" y="125358"/>
                    <a:pt x="53952" y="124300"/>
                  </a:cubicBezTo>
                  <a:cubicBezTo>
                    <a:pt x="65588" y="104729"/>
                    <a:pt x="81985" y="92035"/>
                    <a:pt x="104201" y="87275"/>
                  </a:cubicBezTo>
                  <a:cubicBezTo>
                    <a:pt x="107374" y="71935"/>
                    <a:pt x="114250" y="58712"/>
                    <a:pt x="124300" y="47075"/>
                  </a:cubicBezTo>
                  <a:cubicBezTo>
                    <a:pt x="127474" y="33852"/>
                    <a:pt x="128532" y="20100"/>
                    <a:pt x="127474" y="6876"/>
                  </a:cubicBezTo>
                  <a:cubicBezTo>
                    <a:pt x="141755" y="4232"/>
                    <a:pt x="155507" y="2116"/>
                    <a:pt x="168731" y="0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181B219-7A3A-B19C-B2BB-91C00EB64527}"/>
                </a:ext>
              </a:extLst>
            </p:cNvPr>
            <p:cNvSpPr/>
            <p:nvPr/>
          </p:nvSpPr>
          <p:spPr>
            <a:xfrm>
              <a:off x="1481259" y="1976284"/>
              <a:ext cx="401093" cy="289055"/>
            </a:xfrm>
            <a:custGeom>
              <a:avLst/>
              <a:gdLst>
                <a:gd name="connsiteX0" fmla="*/ 3863 w 401093"/>
                <a:gd name="connsiteY0" fmla="*/ 256 h 289055"/>
                <a:gd name="connsiteX1" fmla="*/ 64690 w 401093"/>
                <a:gd name="connsiteY1" fmla="*/ 17182 h 289055"/>
                <a:gd name="connsiteX2" fmla="*/ 151965 w 401093"/>
                <a:gd name="connsiteY2" fmla="*/ 17182 h 289055"/>
                <a:gd name="connsiteX3" fmla="*/ 178941 w 401093"/>
                <a:gd name="connsiteY3" fmla="*/ 57381 h 289055"/>
                <a:gd name="connsiteX4" fmla="*/ 212793 w 401093"/>
                <a:gd name="connsiteY4" fmla="*/ 50505 h 289055"/>
                <a:gd name="connsiteX5" fmla="*/ 242942 w 401093"/>
                <a:gd name="connsiteY5" fmla="*/ 107630 h 289055"/>
                <a:gd name="connsiteX6" fmla="*/ 259868 w 401093"/>
                <a:gd name="connsiteY6" fmla="*/ 114506 h 289055"/>
                <a:gd name="connsiteX7" fmla="*/ 273091 w 401093"/>
                <a:gd name="connsiteY7" fmla="*/ 238806 h 289055"/>
                <a:gd name="connsiteX8" fmla="*/ 333919 w 401093"/>
                <a:gd name="connsiteY8" fmla="*/ 231930 h 289055"/>
                <a:gd name="connsiteX9" fmla="*/ 354019 w 401093"/>
                <a:gd name="connsiteY9" fmla="*/ 194904 h 289055"/>
                <a:gd name="connsiteX10" fmla="*/ 401094 w 401093"/>
                <a:gd name="connsiteY10" fmla="*/ 188028 h 289055"/>
                <a:gd name="connsiteX11" fmla="*/ 394218 w 401093"/>
                <a:gd name="connsiteY11" fmla="*/ 221880 h 289055"/>
                <a:gd name="connsiteX12" fmla="*/ 340266 w 401093"/>
                <a:gd name="connsiteY12" fmla="*/ 248856 h 289055"/>
                <a:gd name="connsiteX13" fmla="*/ 333390 w 401093"/>
                <a:gd name="connsiteY13" fmla="*/ 275832 h 289055"/>
                <a:gd name="connsiteX14" fmla="*/ 299538 w 401093"/>
                <a:gd name="connsiteY14" fmla="*/ 289055 h 289055"/>
                <a:gd name="connsiteX15" fmla="*/ 242413 w 401093"/>
                <a:gd name="connsiteY15" fmla="*/ 282179 h 289055"/>
                <a:gd name="connsiteX16" fmla="*/ 121287 w 401093"/>
                <a:gd name="connsiteY16" fmla="*/ 215004 h 289055"/>
                <a:gd name="connsiteX17" fmla="*/ 81087 w 401093"/>
                <a:gd name="connsiteY17" fmla="*/ 120853 h 289055"/>
                <a:gd name="connsiteX18" fmla="*/ 44062 w 401093"/>
                <a:gd name="connsiteY18" fmla="*/ 19826 h 289055"/>
                <a:gd name="connsiteX19" fmla="*/ 17086 w 401093"/>
                <a:gd name="connsiteY19" fmla="*/ 33050 h 289055"/>
                <a:gd name="connsiteX20" fmla="*/ 54112 w 401093"/>
                <a:gd name="connsiteY20" fmla="*/ 154176 h 289055"/>
                <a:gd name="connsiteX21" fmla="*/ 34012 w 401093"/>
                <a:gd name="connsiteY21" fmla="*/ 107101 h 289055"/>
                <a:gd name="connsiteX22" fmla="*/ 17086 w 401093"/>
                <a:gd name="connsiteY22" fmla="*/ 66902 h 289055"/>
                <a:gd name="connsiteX23" fmla="*/ 3863 w 401093"/>
                <a:gd name="connsiteY23" fmla="*/ 256 h 28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01093" h="289055">
                  <a:moveTo>
                    <a:pt x="3863" y="256"/>
                  </a:moveTo>
                  <a:cubicBezTo>
                    <a:pt x="26078" y="-1331"/>
                    <a:pt x="46178" y="4487"/>
                    <a:pt x="64690" y="17182"/>
                  </a:cubicBezTo>
                  <a:cubicBezTo>
                    <a:pt x="94311" y="19826"/>
                    <a:pt x="123402" y="19826"/>
                    <a:pt x="151965" y="17182"/>
                  </a:cubicBezTo>
                  <a:cubicBezTo>
                    <a:pt x="162544" y="29347"/>
                    <a:pt x="171536" y="43100"/>
                    <a:pt x="178941" y="57381"/>
                  </a:cubicBezTo>
                  <a:cubicBezTo>
                    <a:pt x="190048" y="55265"/>
                    <a:pt x="201156" y="52620"/>
                    <a:pt x="212793" y="50505"/>
                  </a:cubicBezTo>
                  <a:cubicBezTo>
                    <a:pt x="223900" y="68489"/>
                    <a:pt x="233950" y="87530"/>
                    <a:pt x="242942" y="107630"/>
                  </a:cubicBezTo>
                  <a:cubicBezTo>
                    <a:pt x="247702" y="112919"/>
                    <a:pt x="252992" y="115035"/>
                    <a:pt x="259868" y="114506"/>
                  </a:cubicBezTo>
                  <a:cubicBezTo>
                    <a:pt x="233950" y="158937"/>
                    <a:pt x="238181" y="200194"/>
                    <a:pt x="273091" y="238806"/>
                  </a:cubicBezTo>
                  <a:cubicBezTo>
                    <a:pt x="293720" y="243038"/>
                    <a:pt x="314348" y="240922"/>
                    <a:pt x="333919" y="231930"/>
                  </a:cubicBezTo>
                  <a:cubicBezTo>
                    <a:pt x="348200" y="223467"/>
                    <a:pt x="355076" y="211301"/>
                    <a:pt x="354019" y="194904"/>
                  </a:cubicBezTo>
                  <a:cubicBezTo>
                    <a:pt x="369358" y="191731"/>
                    <a:pt x="385226" y="189086"/>
                    <a:pt x="401094" y="188028"/>
                  </a:cubicBezTo>
                  <a:cubicBezTo>
                    <a:pt x="400036" y="199665"/>
                    <a:pt x="397920" y="210772"/>
                    <a:pt x="394218" y="221880"/>
                  </a:cubicBezTo>
                  <a:cubicBezTo>
                    <a:pt x="377821" y="233517"/>
                    <a:pt x="359837" y="242509"/>
                    <a:pt x="340266" y="248856"/>
                  </a:cubicBezTo>
                  <a:cubicBezTo>
                    <a:pt x="333919" y="256790"/>
                    <a:pt x="331803" y="265782"/>
                    <a:pt x="333390" y="275832"/>
                  </a:cubicBezTo>
                  <a:cubicBezTo>
                    <a:pt x="321225" y="277947"/>
                    <a:pt x="310117" y="282708"/>
                    <a:pt x="299538" y="289055"/>
                  </a:cubicBezTo>
                  <a:cubicBezTo>
                    <a:pt x="282612" y="273187"/>
                    <a:pt x="263570" y="271071"/>
                    <a:pt x="242413" y="282179"/>
                  </a:cubicBezTo>
                  <a:cubicBezTo>
                    <a:pt x="194809" y="271600"/>
                    <a:pt x="154610" y="249385"/>
                    <a:pt x="121287" y="215004"/>
                  </a:cubicBezTo>
                  <a:cubicBezTo>
                    <a:pt x="127634" y="175863"/>
                    <a:pt x="114410" y="144655"/>
                    <a:pt x="81087" y="120853"/>
                  </a:cubicBezTo>
                  <a:cubicBezTo>
                    <a:pt x="65219" y="88588"/>
                    <a:pt x="52525" y="55265"/>
                    <a:pt x="44062" y="19826"/>
                  </a:cubicBezTo>
                  <a:cubicBezTo>
                    <a:pt x="29781" y="11363"/>
                    <a:pt x="20789" y="15595"/>
                    <a:pt x="17086" y="33050"/>
                  </a:cubicBezTo>
                  <a:cubicBezTo>
                    <a:pt x="37715" y="71662"/>
                    <a:pt x="50409" y="111861"/>
                    <a:pt x="54112" y="154176"/>
                  </a:cubicBezTo>
                  <a:cubicBezTo>
                    <a:pt x="42475" y="140953"/>
                    <a:pt x="35599" y="125085"/>
                    <a:pt x="34012" y="107101"/>
                  </a:cubicBezTo>
                  <a:cubicBezTo>
                    <a:pt x="11797" y="100225"/>
                    <a:pt x="6507" y="86472"/>
                    <a:pt x="17086" y="66902"/>
                  </a:cubicBezTo>
                  <a:cubicBezTo>
                    <a:pt x="160" y="46802"/>
                    <a:pt x="-4071" y="24058"/>
                    <a:pt x="3863" y="256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BC8C1F5-5CB8-7CCA-3818-C46AAD6F834A}"/>
                </a:ext>
              </a:extLst>
            </p:cNvPr>
            <p:cNvSpPr/>
            <p:nvPr/>
          </p:nvSpPr>
          <p:spPr>
            <a:xfrm>
              <a:off x="4332386" y="1962787"/>
              <a:ext cx="26366" cy="60827"/>
            </a:xfrm>
            <a:custGeom>
              <a:avLst/>
              <a:gdLst>
                <a:gd name="connsiteX0" fmla="*/ 0 w 26366"/>
                <a:gd name="connsiteY0" fmla="*/ 0 h 60827"/>
                <a:gd name="connsiteX1" fmla="*/ 10050 w 26366"/>
                <a:gd name="connsiteY1" fmla="*/ 60828 h 60827"/>
                <a:gd name="connsiteX2" fmla="*/ 20100 w 26366"/>
                <a:gd name="connsiteY2" fmla="*/ 23802 h 60827"/>
                <a:gd name="connsiteX3" fmla="*/ 0 w 26366"/>
                <a:gd name="connsiteY3" fmla="*/ 0 h 6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366" h="60827">
                  <a:moveTo>
                    <a:pt x="0" y="0"/>
                  </a:moveTo>
                  <a:cubicBezTo>
                    <a:pt x="31207" y="14810"/>
                    <a:pt x="34910" y="34910"/>
                    <a:pt x="10050" y="60828"/>
                  </a:cubicBezTo>
                  <a:cubicBezTo>
                    <a:pt x="8992" y="47604"/>
                    <a:pt x="12695" y="35439"/>
                    <a:pt x="20100" y="23802"/>
                  </a:cubicBezTo>
                  <a:cubicBezTo>
                    <a:pt x="10050" y="18513"/>
                    <a:pt x="3174" y="10579"/>
                    <a:pt x="0" y="0"/>
                  </a:cubicBezTo>
                  <a:close/>
                </a:path>
              </a:pathLst>
            </a:custGeom>
            <a:solidFill>
              <a:srgbClr val="FF5251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ECC7AA1-3A86-36FF-AE32-E67BCC8BA3EE}"/>
                </a:ext>
              </a:extLst>
            </p:cNvPr>
            <p:cNvSpPr/>
            <p:nvPr/>
          </p:nvSpPr>
          <p:spPr>
            <a:xfrm>
              <a:off x="4440027" y="2016991"/>
              <a:ext cx="134215" cy="63748"/>
            </a:xfrm>
            <a:custGeom>
              <a:avLst/>
              <a:gdLst>
                <a:gd name="connsiteX0" fmla="*/ 128265 w 134215"/>
                <a:gd name="connsiteY0" fmla="*/ 39947 h 63748"/>
                <a:gd name="connsiteX1" fmla="*/ 128265 w 134215"/>
                <a:gd name="connsiteY1" fmla="*/ 63749 h 63748"/>
                <a:gd name="connsiteX2" fmla="*/ 7138 w 134215"/>
                <a:gd name="connsiteY2" fmla="*/ 29897 h 63748"/>
                <a:gd name="connsiteX3" fmla="*/ 262 w 134215"/>
                <a:gd name="connsiteY3" fmla="*/ 6095 h 63748"/>
                <a:gd name="connsiteX4" fmla="*/ 40461 w 134215"/>
                <a:gd name="connsiteY4" fmla="*/ 2921 h 63748"/>
                <a:gd name="connsiteX5" fmla="*/ 128265 w 134215"/>
                <a:gd name="connsiteY5" fmla="*/ 39947 h 63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215" h="63748">
                  <a:moveTo>
                    <a:pt x="128265" y="39947"/>
                  </a:moveTo>
                  <a:cubicBezTo>
                    <a:pt x="136199" y="47881"/>
                    <a:pt x="136199" y="55815"/>
                    <a:pt x="128265" y="63749"/>
                  </a:cubicBezTo>
                  <a:cubicBezTo>
                    <a:pt x="85950" y="61104"/>
                    <a:pt x="45750" y="49997"/>
                    <a:pt x="7138" y="29897"/>
                  </a:cubicBezTo>
                  <a:cubicBezTo>
                    <a:pt x="1320" y="23021"/>
                    <a:pt x="-796" y="15087"/>
                    <a:pt x="262" y="6095"/>
                  </a:cubicBezTo>
                  <a:cubicBezTo>
                    <a:pt x="12957" y="-781"/>
                    <a:pt x="26709" y="-1839"/>
                    <a:pt x="40461" y="2921"/>
                  </a:cubicBezTo>
                  <a:cubicBezTo>
                    <a:pt x="70611" y="14029"/>
                    <a:pt x="99702" y="26194"/>
                    <a:pt x="128265" y="39947"/>
                  </a:cubicBezTo>
                  <a:close/>
                </a:path>
              </a:pathLst>
            </a:custGeom>
            <a:solidFill>
              <a:srgbClr val="FFC00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876F7C4-C74D-E553-7E2A-5B3E72A3C153}"/>
                </a:ext>
              </a:extLst>
            </p:cNvPr>
            <p:cNvSpPr/>
            <p:nvPr/>
          </p:nvSpPr>
          <p:spPr>
            <a:xfrm>
              <a:off x="4588392" y="2050433"/>
              <a:ext cx="33852" cy="33672"/>
            </a:xfrm>
            <a:custGeom>
              <a:avLst/>
              <a:gdLst>
                <a:gd name="connsiteX0" fmla="*/ 33852 w 33852"/>
                <a:gd name="connsiteY0" fmla="*/ 13382 h 33672"/>
                <a:gd name="connsiteX1" fmla="*/ 0 w 33852"/>
                <a:gd name="connsiteY1" fmla="*/ 20258 h 33672"/>
                <a:gd name="connsiteX2" fmla="*/ 0 w 33852"/>
                <a:gd name="connsiteY2" fmla="*/ 158 h 33672"/>
                <a:gd name="connsiteX3" fmla="*/ 33852 w 33852"/>
                <a:gd name="connsiteY3" fmla="*/ 13382 h 33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852" h="33672">
                  <a:moveTo>
                    <a:pt x="33852" y="13382"/>
                  </a:moveTo>
                  <a:cubicBezTo>
                    <a:pt x="27505" y="37713"/>
                    <a:pt x="16397" y="40357"/>
                    <a:pt x="0" y="20258"/>
                  </a:cubicBezTo>
                  <a:cubicBezTo>
                    <a:pt x="0" y="13382"/>
                    <a:pt x="0" y="7034"/>
                    <a:pt x="0" y="158"/>
                  </a:cubicBezTo>
                  <a:cubicBezTo>
                    <a:pt x="13752" y="-900"/>
                    <a:pt x="24860" y="3332"/>
                    <a:pt x="33852" y="13382"/>
                  </a:cubicBezTo>
                  <a:close/>
                </a:path>
              </a:pathLst>
            </a:custGeom>
            <a:solidFill>
              <a:srgbClr val="DAC4CB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0222AA-949C-072A-0AD9-37253047399F}"/>
                </a:ext>
              </a:extLst>
            </p:cNvPr>
            <p:cNvSpPr/>
            <p:nvPr/>
          </p:nvSpPr>
          <p:spPr>
            <a:xfrm>
              <a:off x="4642343" y="2049004"/>
              <a:ext cx="263774" cy="304138"/>
            </a:xfrm>
            <a:custGeom>
              <a:avLst/>
              <a:gdLst>
                <a:gd name="connsiteX0" fmla="*/ 168202 w 263774"/>
                <a:gd name="connsiteY0" fmla="*/ 108961 h 304138"/>
                <a:gd name="connsiteX1" fmla="*/ 252303 w 263774"/>
                <a:gd name="connsiteY1" fmla="*/ 216864 h 304138"/>
                <a:gd name="connsiteX2" fmla="*/ 222153 w 263774"/>
                <a:gd name="connsiteY2" fmla="*/ 304139 h 304138"/>
                <a:gd name="connsiteX3" fmla="*/ 181954 w 263774"/>
                <a:gd name="connsiteY3" fmla="*/ 277163 h 304138"/>
                <a:gd name="connsiteX4" fmla="*/ 185128 w 263774"/>
                <a:gd name="connsiteY4" fmla="*/ 243311 h 304138"/>
                <a:gd name="connsiteX5" fmla="*/ 222153 w 263774"/>
                <a:gd name="connsiteY5" fmla="*/ 236435 h 304138"/>
                <a:gd name="connsiteX6" fmla="*/ 218980 w 263774"/>
                <a:gd name="connsiteY6" fmla="*/ 209459 h 304138"/>
                <a:gd name="connsiteX7" fmla="*/ 198880 w 263774"/>
                <a:gd name="connsiteY7" fmla="*/ 182483 h 304138"/>
                <a:gd name="connsiteX8" fmla="*/ 154978 w 263774"/>
                <a:gd name="connsiteY8" fmla="*/ 182483 h 304138"/>
                <a:gd name="connsiteX9" fmla="*/ 128003 w 263774"/>
                <a:gd name="connsiteY9" fmla="*/ 135408 h 304138"/>
                <a:gd name="connsiteX10" fmla="*/ 101027 w 263774"/>
                <a:gd name="connsiteY10" fmla="*/ 169260 h 304138"/>
                <a:gd name="connsiteX11" fmla="*/ 128003 w 263774"/>
                <a:gd name="connsiteY11" fmla="*/ 256534 h 304138"/>
                <a:gd name="connsiteX12" fmla="*/ 128003 w 263774"/>
                <a:gd name="connsiteY12" fmla="*/ 269758 h 304138"/>
                <a:gd name="connsiteX13" fmla="*/ 94151 w 263774"/>
                <a:gd name="connsiteY13" fmla="*/ 198880 h 304138"/>
                <a:gd name="connsiteX14" fmla="*/ 53952 w 263774"/>
                <a:gd name="connsiteY14" fmla="*/ 208930 h 304138"/>
                <a:gd name="connsiteX15" fmla="*/ 43902 w 263774"/>
                <a:gd name="connsiteY15" fmla="*/ 161855 h 304138"/>
                <a:gd name="connsiteX16" fmla="*/ 0 w 263774"/>
                <a:gd name="connsiteY16" fmla="*/ 114779 h 304138"/>
                <a:gd name="connsiteX17" fmla="*/ 20100 w 263774"/>
                <a:gd name="connsiteY17" fmla="*/ 87803 h 304138"/>
                <a:gd name="connsiteX18" fmla="*/ 37026 w 263774"/>
                <a:gd name="connsiteY18" fmla="*/ 26976 h 304138"/>
                <a:gd name="connsiteX19" fmla="*/ 60828 w 263774"/>
                <a:gd name="connsiteY19" fmla="*/ 6876 h 304138"/>
                <a:gd name="connsiteX20" fmla="*/ 70877 w 263774"/>
                <a:gd name="connsiteY20" fmla="*/ 0 h 304138"/>
                <a:gd name="connsiteX21" fmla="*/ 87803 w 263774"/>
                <a:gd name="connsiteY21" fmla="*/ 57125 h 304138"/>
                <a:gd name="connsiteX22" fmla="*/ 121655 w 263774"/>
                <a:gd name="connsiteY22" fmla="*/ 107374 h 304138"/>
                <a:gd name="connsiteX23" fmla="*/ 168202 w 263774"/>
                <a:gd name="connsiteY23" fmla="*/ 108961 h 304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63774" h="304138">
                  <a:moveTo>
                    <a:pt x="168202" y="108961"/>
                  </a:moveTo>
                  <a:cubicBezTo>
                    <a:pt x="197293" y="143871"/>
                    <a:pt x="225327" y="179309"/>
                    <a:pt x="252303" y="216864"/>
                  </a:cubicBezTo>
                  <a:cubicBezTo>
                    <a:pt x="274518" y="259179"/>
                    <a:pt x="264468" y="288799"/>
                    <a:pt x="222153" y="304139"/>
                  </a:cubicBezTo>
                  <a:cubicBezTo>
                    <a:pt x="203641" y="302552"/>
                    <a:pt x="189888" y="293560"/>
                    <a:pt x="181954" y="277163"/>
                  </a:cubicBezTo>
                  <a:cubicBezTo>
                    <a:pt x="184599" y="267113"/>
                    <a:pt x="186186" y="256005"/>
                    <a:pt x="185128" y="243311"/>
                  </a:cubicBezTo>
                  <a:cubicBezTo>
                    <a:pt x="196764" y="236964"/>
                    <a:pt x="208930" y="234848"/>
                    <a:pt x="222153" y="236435"/>
                  </a:cubicBezTo>
                  <a:cubicBezTo>
                    <a:pt x="223211" y="227443"/>
                    <a:pt x="222153" y="218451"/>
                    <a:pt x="218980" y="209459"/>
                  </a:cubicBezTo>
                  <a:cubicBezTo>
                    <a:pt x="209459" y="202583"/>
                    <a:pt x="203111" y="193591"/>
                    <a:pt x="198880" y="182483"/>
                  </a:cubicBezTo>
                  <a:cubicBezTo>
                    <a:pt x="184599" y="174020"/>
                    <a:pt x="169788" y="174020"/>
                    <a:pt x="154978" y="182483"/>
                  </a:cubicBezTo>
                  <a:cubicBezTo>
                    <a:pt x="150747" y="163970"/>
                    <a:pt x="141755" y="148102"/>
                    <a:pt x="128003" y="135408"/>
                  </a:cubicBezTo>
                  <a:cubicBezTo>
                    <a:pt x="113721" y="142813"/>
                    <a:pt x="104729" y="153921"/>
                    <a:pt x="101027" y="169260"/>
                  </a:cubicBezTo>
                  <a:cubicBezTo>
                    <a:pt x="116366" y="196235"/>
                    <a:pt x="125358" y="225327"/>
                    <a:pt x="128003" y="256534"/>
                  </a:cubicBezTo>
                  <a:cubicBezTo>
                    <a:pt x="128003" y="260766"/>
                    <a:pt x="128003" y="265526"/>
                    <a:pt x="128003" y="269758"/>
                  </a:cubicBezTo>
                  <a:cubicBezTo>
                    <a:pt x="112135" y="249129"/>
                    <a:pt x="101027" y="225327"/>
                    <a:pt x="94151" y="198880"/>
                  </a:cubicBezTo>
                  <a:cubicBezTo>
                    <a:pt x="81456" y="203112"/>
                    <a:pt x="68233" y="206285"/>
                    <a:pt x="53952" y="208930"/>
                  </a:cubicBezTo>
                  <a:cubicBezTo>
                    <a:pt x="53952" y="192533"/>
                    <a:pt x="50249" y="176665"/>
                    <a:pt x="43902" y="161855"/>
                  </a:cubicBezTo>
                  <a:cubicBezTo>
                    <a:pt x="28034" y="147044"/>
                    <a:pt x="13752" y="131176"/>
                    <a:pt x="0" y="114779"/>
                  </a:cubicBezTo>
                  <a:cubicBezTo>
                    <a:pt x="16397" y="113721"/>
                    <a:pt x="22744" y="104729"/>
                    <a:pt x="20100" y="87803"/>
                  </a:cubicBezTo>
                  <a:cubicBezTo>
                    <a:pt x="26447" y="67704"/>
                    <a:pt x="31736" y="47604"/>
                    <a:pt x="37026" y="26976"/>
                  </a:cubicBezTo>
                  <a:cubicBezTo>
                    <a:pt x="47075" y="22744"/>
                    <a:pt x="55009" y="15868"/>
                    <a:pt x="60828" y="6876"/>
                  </a:cubicBezTo>
                  <a:cubicBezTo>
                    <a:pt x="65059" y="6347"/>
                    <a:pt x="68233" y="3703"/>
                    <a:pt x="70877" y="0"/>
                  </a:cubicBezTo>
                  <a:cubicBezTo>
                    <a:pt x="94151" y="13752"/>
                    <a:pt x="99969" y="33323"/>
                    <a:pt x="87803" y="57125"/>
                  </a:cubicBezTo>
                  <a:cubicBezTo>
                    <a:pt x="99969" y="72993"/>
                    <a:pt x="111077" y="89919"/>
                    <a:pt x="121655" y="107374"/>
                  </a:cubicBezTo>
                  <a:cubicBezTo>
                    <a:pt x="137523" y="110548"/>
                    <a:pt x="153392" y="110548"/>
                    <a:pt x="168202" y="108961"/>
                  </a:cubicBezTo>
                  <a:close/>
                </a:path>
              </a:pathLst>
            </a:custGeom>
            <a:solidFill>
              <a:srgbClr val="FFC00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2782F0D-C466-9EA7-14C7-3210D514B720}"/>
                </a:ext>
              </a:extLst>
            </p:cNvPr>
            <p:cNvSpPr/>
            <p:nvPr/>
          </p:nvSpPr>
          <p:spPr>
            <a:xfrm>
              <a:off x="4575168" y="2083914"/>
              <a:ext cx="87826" cy="80927"/>
            </a:xfrm>
            <a:custGeom>
              <a:avLst/>
              <a:gdLst>
                <a:gd name="connsiteX0" fmla="*/ 87275 w 87826"/>
                <a:gd name="connsiteY0" fmla="*/ 53952 h 80927"/>
                <a:gd name="connsiteX1" fmla="*/ 67175 w 87826"/>
                <a:gd name="connsiteY1" fmla="*/ 80927 h 80927"/>
                <a:gd name="connsiteX2" fmla="*/ 20100 w 87826"/>
                <a:gd name="connsiteY2" fmla="*/ 74051 h 80927"/>
                <a:gd name="connsiteX3" fmla="*/ 20100 w 87826"/>
                <a:gd name="connsiteY3" fmla="*/ 43902 h 80927"/>
                <a:gd name="connsiteX4" fmla="*/ 0 w 87826"/>
                <a:gd name="connsiteY4" fmla="*/ 10050 h 80927"/>
                <a:gd name="connsiteX5" fmla="*/ 13223 w 87826"/>
                <a:gd name="connsiteY5" fmla="*/ 0 h 80927"/>
                <a:gd name="connsiteX6" fmla="*/ 67175 w 87826"/>
                <a:gd name="connsiteY6" fmla="*/ 20100 h 80927"/>
                <a:gd name="connsiteX7" fmla="*/ 70348 w 87826"/>
                <a:gd name="connsiteY7" fmla="*/ 53952 h 80927"/>
                <a:gd name="connsiteX8" fmla="*/ 87275 w 87826"/>
                <a:gd name="connsiteY8" fmla="*/ 53952 h 80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826" h="80927">
                  <a:moveTo>
                    <a:pt x="87275" y="53952"/>
                  </a:moveTo>
                  <a:cubicBezTo>
                    <a:pt x="89919" y="70878"/>
                    <a:pt x="83043" y="79340"/>
                    <a:pt x="67175" y="80927"/>
                  </a:cubicBezTo>
                  <a:cubicBezTo>
                    <a:pt x="53952" y="65588"/>
                    <a:pt x="38083" y="63472"/>
                    <a:pt x="20100" y="74051"/>
                  </a:cubicBezTo>
                  <a:cubicBezTo>
                    <a:pt x="13752" y="63472"/>
                    <a:pt x="13752" y="53423"/>
                    <a:pt x="20100" y="43902"/>
                  </a:cubicBezTo>
                  <a:cubicBezTo>
                    <a:pt x="13223" y="32794"/>
                    <a:pt x="6876" y="21686"/>
                    <a:pt x="0" y="10050"/>
                  </a:cubicBezTo>
                  <a:cubicBezTo>
                    <a:pt x="3703" y="5289"/>
                    <a:pt x="7934" y="2116"/>
                    <a:pt x="13223" y="0"/>
                  </a:cubicBezTo>
                  <a:cubicBezTo>
                    <a:pt x="26976" y="16926"/>
                    <a:pt x="44960" y="23273"/>
                    <a:pt x="67175" y="20100"/>
                  </a:cubicBezTo>
                  <a:cubicBezTo>
                    <a:pt x="66117" y="31736"/>
                    <a:pt x="67175" y="42844"/>
                    <a:pt x="70348" y="53952"/>
                  </a:cubicBezTo>
                  <a:cubicBezTo>
                    <a:pt x="75638" y="61357"/>
                    <a:pt x="81456" y="61357"/>
                    <a:pt x="87275" y="53952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39F92C0-F41A-C785-A5A2-F6FF16669157}"/>
                </a:ext>
              </a:extLst>
            </p:cNvPr>
            <p:cNvSpPr/>
            <p:nvPr/>
          </p:nvSpPr>
          <p:spPr>
            <a:xfrm>
              <a:off x="1922552" y="2137505"/>
              <a:ext cx="154978" cy="54312"/>
            </a:xfrm>
            <a:custGeom>
              <a:avLst/>
              <a:gdLst>
                <a:gd name="connsiteX0" fmla="*/ 26976 w 154978"/>
                <a:gd name="connsiteY0" fmla="*/ 361 h 54312"/>
                <a:gd name="connsiteX1" fmla="*/ 94151 w 154978"/>
                <a:gd name="connsiteY1" fmla="*/ 10411 h 54312"/>
                <a:gd name="connsiteX2" fmla="*/ 154978 w 154978"/>
                <a:gd name="connsiteY2" fmla="*/ 44262 h 54312"/>
                <a:gd name="connsiteX3" fmla="*/ 134879 w 154978"/>
                <a:gd name="connsiteY3" fmla="*/ 54312 h 54312"/>
                <a:gd name="connsiteX4" fmla="*/ 60828 w 154978"/>
                <a:gd name="connsiteY4" fmla="*/ 17287 h 54312"/>
                <a:gd name="connsiteX5" fmla="*/ 0 w 154978"/>
                <a:gd name="connsiteY5" fmla="*/ 17287 h 54312"/>
                <a:gd name="connsiteX6" fmla="*/ 26976 w 154978"/>
                <a:gd name="connsiteY6" fmla="*/ 361 h 5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978" h="54312">
                  <a:moveTo>
                    <a:pt x="26976" y="361"/>
                  </a:moveTo>
                  <a:cubicBezTo>
                    <a:pt x="50249" y="-1226"/>
                    <a:pt x="72464" y="2476"/>
                    <a:pt x="94151" y="10411"/>
                  </a:cubicBezTo>
                  <a:cubicBezTo>
                    <a:pt x="113192" y="23105"/>
                    <a:pt x="133292" y="34742"/>
                    <a:pt x="154978" y="44262"/>
                  </a:cubicBezTo>
                  <a:cubicBezTo>
                    <a:pt x="148102" y="47436"/>
                    <a:pt x="141755" y="51139"/>
                    <a:pt x="134879" y="54312"/>
                  </a:cubicBezTo>
                  <a:cubicBezTo>
                    <a:pt x="108961" y="44791"/>
                    <a:pt x="84101" y="32097"/>
                    <a:pt x="60828" y="17287"/>
                  </a:cubicBezTo>
                  <a:cubicBezTo>
                    <a:pt x="40199" y="15171"/>
                    <a:pt x="20100" y="15171"/>
                    <a:pt x="0" y="17287"/>
                  </a:cubicBezTo>
                  <a:cubicBezTo>
                    <a:pt x="9521" y="10939"/>
                    <a:pt x="18513" y="5121"/>
                    <a:pt x="26976" y="361"/>
                  </a:cubicBezTo>
                  <a:close/>
                </a:path>
              </a:pathLst>
            </a:custGeom>
            <a:solidFill>
              <a:srgbClr val="FFC00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D62A67E-C58B-17C0-CCB3-ED4DA28E45DB}"/>
                </a:ext>
              </a:extLst>
            </p:cNvPr>
            <p:cNvSpPr/>
            <p:nvPr/>
          </p:nvSpPr>
          <p:spPr>
            <a:xfrm>
              <a:off x="3572081" y="2144692"/>
              <a:ext cx="249352" cy="222732"/>
            </a:xfrm>
            <a:custGeom>
              <a:avLst/>
              <a:gdLst>
                <a:gd name="connsiteX0" fmla="*/ 208625 w 249352"/>
                <a:gd name="connsiteY0" fmla="*/ 50 h 222732"/>
                <a:gd name="connsiteX1" fmla="*/ 232427 w 249352"/>
                <a:gd name="connsiteY1" fmla="*/ 60877 h 222732"/>
                <a:gd name="connsiteX2" fmla="*/ 249353 w 249352"/>
                <a:gd name="connsiteY2" fmla="*/ 87853 h 222732"/>
                <a:gd name="connsiteX3" fmla="*/ 222377 w 249352"/>
                <a:gd name="connsiteY3" fmla="*/ 148681 h 222732"/>
                <a:gd name="connsiteX4" fmla="*/ 202277 w 249352"/>
                <a:gd name="connsiteY4" fmla="*/ 188880 h 222732"/>
                <a:gd name="connsiteX5" fmla="*/ 185351 w 249352"/>
                <a:gd name="connsiteY5" fmla="*/ 208980 h 222732"/>
                <a:gd name="connsiteX6" fmla="*/ 178475 w 249352"/>
                <a:gd name="connsiteY6" fmla="*/ 182004 h 222732"/>
                <a:gd name="connsiteX7" fmla="*/ 161549 w 249352"/>
                <a:gd name="connsiteY7" fmla="*/ 182004 h 222732"/>
                <a:gd name="connsiteX8" fmla="*/ 148326 w 249352"/>
                <a:gd name="connsiteY8" fmla="*/ 205806 h 222732"/>
                <a:gd name="connsiteX9" fmla="*/ 121350 w 249352"/>
                <a:gd name="connsiteY9" fmla="*/ 215856 h 222732"/>
                <a:gd name="connsiteX10" fmla="*/ 64225 w 249352"/>
                <a:gd name="connsiteY10" fmla="*/ 222732 h 222732"/>
                <a:gd name="connsiteX11" fmla="*/ 27199 w 249352"/>
                <a:gd name="connsiteY11" fmla="*/ 222732 h 222732"/>
                <a:gd name="connsiteX12" fmla="*/ 224 w 249352"/>
                <a:gd name="connsiteY12" fmla="*/ 155557 h 222732"/>
                <a:gd name="connsiteX13" fmla="*/ 20323 w 249352"/>
                <a:gd name="connsiteY13" fmla="*/ 121705 h 222732"/>
                <a:gd name="connsiteX14" fmla="*/ 40423 w 249352"/>
                <a:gd name="connsiteY14" fmla="*/ 13802 h 222732"/>
                <a:gd name="connsiteX15" fmla="*/ 188525 w 249352"/>
                <a:gd name="connsiteY15" fmla="*/ 10628 h 222732"/>
                <a:gd name="connsiteX16" fmla="*/ 208625 w 249352"/>
                <a:gd name="connsiteY16" fmla="*/ 50 h 222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9352" h="222732">
                  <a:moveTo>
                    <a:pt x="208625" y="50"/>
                  </a:moveTo>
                  <a:cubicBezTo>
                    <a:pt x="225022" y="16447"/>
                    <a:pt x="232956" y="36546"/>
                    <a:pt x="232427" y="60877"/>
                  </a:cubicBezTo>
                  <a:cubicBezTo>
                    <a:pt x="242477" y="67225"/>
                    <a:pt x="247766" y="76217"/>
                    <a:pt x="249353" y="87853"/>
                  </a:cubicBezTo>
                  <a:cubicBezTo>
                    <a:pt x="224493" y="99490"/>
                    <a:pt x="215501" y="119589"/>
                    <a:pt x="222377" y="148681"/>
                  </a:cubicBezTo>
                  <a:cubicBezTo>
                    <a:pt x="215501" y="161904"/>
                    <a:pt x="209153" y="175128"/>
                    <a:pt x="202277" y="188880"/>
                  </a:cubicBezTo>
                  <a:cubicBezTo>
                    <a:pt x="193814" y="192583"/>
                    <a:pt x="187996" y="199459"/>
                    <a:pt x="185351" y="208980"/>
                  </a:cubicBezTo>
                  <a:cubicBezTo>
                    <a:pt x="183236" y="199988"/>
                    <a:pt x="181120" y="190996"/>
                    <a:pt x="178475" y="182004"/>
                  </a:cubicBezTo>
                  <a:cubicBezTo>
                    <a:pt x="172128" y="173541"/>
                    <a:pt x="166310" y="173541"/>
                    <a:pt x="161549" y="182004"/>
                  </a:cubicBezTo>
                  <a:cubicBezTo>
                    <a:pt x="156260" y="188880"/>
                    <a:pt x="152028" y="196814"/>
                    <a:pt x="148326" y="205806"/>
                  </a:cubicBezTo>
                  <a:cubicBezTo>
                    <a:pt x="137747" y="207393"/>
                    <a:pt x="128755" y="210566"/>
                    <a:pt x="121350" y="215856"/>
                  </a:cubicBezTo>
                  <a:cubicBezTo>
                    <a:pt x="101250" y="213740"/>
                    <a:pt x="82209" y="216385"/>
                    <a:pt x="64225" y="222732"/>
                  </a:cubicBezTo>
                  <a:cubicBezTo>
                    <a:pt x="52059" y="205806"/>
                    <a:pt x="39894" y="205806"/>
                    <a:pt x="27199" y="222732"/>
                  </a:cubicBezTo>
                  <a:cubicBezTo>
                    <a:pt x="14505" y="202103"/>
                    <a:pt x="5513" y="179359"/>
                    <a:pt x="224" y="155557"/>
                  </a:cubicBezTo>
                  <a:cubicBezTo>
                    <a:pt x="-1363" y="139160"/>
                    <a:pt x="5513" y="128052"/>
                    <a:pt x="20323" y="121705"/>
                  </a:cubicBezTo>
                  <a:cubicBezTo>
                    <a:pt x="26670" y="85737"/>
                    <a:pt x="33547" y="49770"/>
                    <a:pt x="40423" y="13802"/>
                  </a:cubicBezTo>
                  <a:cubicBezTo>
                    <a:pt x="89614" y="14860"/>
                    <a:pt x="139334" y="13802"/>
                    <a:pt x="188525" y="10628"/>
                  </a:cubicBezTo>
                  <a:cubicBezTo>
                    <a:pt x="193285" y="3223"/>
                    <a:pt x="200162" y="-479"/>
                    <a:pt x="208625" y="50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E99D5FB-2082-8149-E0E0-DA488515D206}"/>
                </a:ext>
              </a:extLst>
            </p:cNvPr>
            <p:cNvSpPr/>
            <p:nvPr/>
          </p:nvSpPr>
          <p:spPr>
            <a:xfrm>
              <a:off x="4743370" y="2184941"/>
              <a:ext cx="121523" cy="141226"/>
            </a:xfrm>
            <a:custGeom>
              <a:avLst/>
              <a:gdLst>
                <a:gd name="connsiteX0" fmla="*/ 80398 w 121523"/>
                <a:gd name="connsiteY0" fmla="*/ 141226 h 141226"/>
                <a:gd name="connsiteX1" fmla="*/ 43373 w 121523"/>
                <a:gd name="connsiteY1" fmla="*/ 114250 h 141226"/>
                <a:gd name="connsiteX2" fmla="*/ 40199 w 121523"/>
                <a:gd name="connsiteY2" fmla="*/ 121126 h 141226"/>
                <a:gd name="connsiteX3" fmla="*/ 26976 w 121523"/>
                <a:gd name="connsiteY3" fmla="*/ 121126 h 141226"/>
                <a:gd name="connsiteX4" fmla="*/ 0 w 121523"/>
                <a:gd name="connsiteY4" fmla="*/ 33852 h 141226"/>
                <a:gd name="connsiteX5" fmla="*/ 26976 w 121523"/>
                <a:gd name="connsiteY5" fmla="*/ 0 h 141226"/>
                <a:gd name="connsiteX6" fmla="*/ 53952 w 121523"/>
                <a:gd name="connsiteY6" fmla="*/ 47075 h 141226"/>
                <a:gd name="connsiteX7" fmla="*/ 97853 w 121523"/>
                <a:gd name="connsiteY7" fmla="*/ 47075 h 141226"/>
                <a:gd name="connsiteX8" fmla="*/ 117953 w 121523"/>
                <a:gd name="connsiteY8" fmla="*/ 74051 h 141226"/>
                <a:gd name="connsiteX9" fmla="*/ 121127 w 121523"/>
                <a:gd name="connsiteY9" fmla="*/ 101027 h 141226"/>
                <a:gd name="connsiteX10" fmla="*/ 84101 w 121523"/>
                <a:gd name="connsiteY10" fmla="*/ 107903 h 141226"/>
                <a:gd name="connsiteX11" fmla="*/ 80398 w 121523"/>
                <a:gd name="connsiteY11" fmla="*/ 141226 h 14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523" h="141226">
                  <a:moveTo>
                    <a:pt x="80398" y="141226"/>
                  </a:moveTo>
                  <a:cubicBezTo>
                    <a:pt x="65588" y="136466"/>
                    <a:pt x="52894" y="127474"/>
                    <a:pt x="43373" y="114250"/>
                  </a:cubicBezTo>
                  <a:cubicBezTo>
                    <a:pt x="40728" y="115837"/>
                    <a:pt x="39670" y="117953"/>
                    <a:pt x="40199" y="121126"/>
                  </a:cubicBezTo>
                  <a:cubicBezTo>
                    <a:pt x="35968" y="121126"/>
                    <a:pt x="31207" y="121126"/>
                    <a:pt x="26976" y="121126"/>
                  </a:cubicBezTo>
                  <a:cubicBezTo>
                    <a:pt x="24331" y="89919"/>
                    <a:pt x="15339" y="60828"/>
                    <a:pt x="0" y="33852"/>
                  </a:cubicBezTo>
                  <a:cubicBezTo>
                    <a:pt x="3703" y="18513"/>
                    <a:pt x="12695" y="7405"/>
                    <a:pt x="26976" y="0"/>
                  </a:cubicBezTo>
                  <a:cubicBezTo>
                    <a:pt x="40728" y="12694"/>
                    <a:pt x="49720" y="28563"/>
                    <a:pt x="53952" y="47075"/>
                  </a:cubicBezTo>
                  <a:cubicBezTo>
                    <a:pt x="68762" y="38612"/>
                    <a:pt x="83572" y="38612"/>
                    <a:pt x="97853" y="47075"/>
                  </a:cubicBezTo>
                  <a:cubicBezTo>
                    <a:pt x="102085" y="58183"/>
                    <a:pt x="108961" y="67175"/>
                    <a:pt x="117953" y="74051"/>
                  </a:cubicBezTo>
                  <a:cubicBezTo>
                    <a:pt x="121127" y="82514"/>
                    <a:pt x="122185" y="91506"/>
                    <a:pt x="121127" y="101027"/>
                  </a:cubicBezTo>
                  <a:cubicBezTo>
                    <a:pt x="107903" y="99440"/>
                    <a:pt x="95738" y="101556"/>
                    <a:pt x="84101" y="107903"/>
                  </a:cubicBezTo>
                  <a:cubicBezTo>
                    <a:pt x="84630" y="120598"/>
                    <a:pt x="83572" y="131705"/>
                    <a:pt x="80398" y="141226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C16BBD4-C3B6-0DCA-B1F6-E7C11A51D21F}"/>
                </a:ext>
              </a:extLst>
            </p:cNvPr>
            <p:cNvSpPr/>
            <p:nvPr/>
          </p:nvSpPr>
          <p:spPr>
            <a:xfrm>
              <a:off x="2097630" y="2197711"/>
              <a:ext cx="20496" cy="27429"/>
            </a:xfrm>
            <a:custGeom>
              <a:avLst/>
              <a:gdLst>
                <a:gd name="connsiteX0" fmla="*/ 0 w 20496"/>
                <a:gd name="connsiteY0" fmla="*/ 7330 h 27429"/>
                <a:gd name="connsiteX1" fmla="*/ 20100 w 20496"/>
                <a:gd name="connsiteY1" fmla="*/ 454 h 27429"/>
                <a:gd name="connsiteX2" fmla="*/ 16926 w 20496"/>
                <a:gd name="connsiteY2" fmla="*/ 27429 h 27429"/>
                <a:gd name="connsiteX3" fmla="*/ 6876 w 20496"/>
                <a:gd name="connsiteY3" fmla="*/ 20553 h 27429"/>
                <a:gd name="connsiteX4" fmla="*/ 0 w 20496"/>
                <a:gd name="connsiteY4" fmla="*/ 7330 h 27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96" h="27429">
                  <a:moveTo>
                    <a:pt x="0" y="7330"/>
                  </a:moveTo>
                  <a:cubicBezTo>
                    <a:pt x="4760" y="1511"/>
                    <a:pt x="11637" y="-1133"/>
                    <a:pt x="20100" y="454"/>
                  </a:cubicBezTo>
                  <a:cubicBezTo>
                    <a:pt x="21157" y="9445"/>
                    <a:pt x="20100" y="18437"/>
                    <a:pt x="16926" y="27429"/>
                  </a:cubicBezTo>
                  <a:cubicBezTo>
                    <a:pt x="14281" y="23727"/>
                    <a:pt x="11108" y="21611"/>
                    <a:pt x="6876" y="20553"/>
                  </a:cubicBezTo>
                  <a:cubicBezTo>
                    <a:pt x="7934" y="14206"/>
                    <a:pt x="5818" y="9974"/>
                    <a:pt x="0" y="7330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7036175-18D9-DF38-A43C-AF6BC54CD9BF}"/>
                </a:ext>
              </a:extLst>
            </p:cNvPr>
            <p:cNvSpPr/>
            <p:nvPr/>
          </p:nvSpPr>
          <p:spPr>
            <a:xfrm>
              <a:off x="2064307" y="2205040"/>
              <a:ext cx="40461" cy="20042"/>
            </a:xfrm>
            <a:custGeom>
              <a:avLst/>
              <a:gdLst>
                <a:gd name="connsiteX0" fmla="*/ 33323 w 40461"/>
                <a:gd name="connsiteY0" fmla="*/ 0 h 20042"/>
                <a:gd name="connsiteX1" fmla="*/ 40199 w 40461"/>
                <a:gd name="connsiteY1" fmla="*/ 13223 h 20042"/>
                <a:gd name="connsiteX2" fmla="*/ 0 w 40461"/>
                <a:gd name="connsiteY2" fmla="*/ 10050 h 20042"/>
                <a:gd name="connsiteX3" fmla="*/ 33323 w 40461"/>
                <a:gd name="connsiteY3" fmla="*/ 0 h 2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461" h="20042">
                  <a:moveTo>
                    <a:pt x="33323" y="0"/>
                  </a:moveTo>
                  <a:cubicBezTo>
                    <a:pt x="39141" y="2116"/>
                    <a:pt x="41257" y="6876"/>
                    <a:pt x="40199" y="13223"/>
                  </a:cubicBezTo>
                  <a:cubicBezTo>
                    <a:pt x="25918" y="23273"/>
                    <a:pt x="12694" y="22215"/>
                    <a:pt x="0" y="10050"/>
                  </a:cubicBezTo>
                  <a:cubicBezTo>
                    <a:pt x="12694" y="8992"/>
                    <a:pt x="23802" y="5289"/>
                    <a:pt x="33323" y="0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2A97B53-61E2-8980-99E4-D3CE2348D9D7}"/>
                </a:ext>
              </a:extLst>
            </p:cNvPr>
            <p:cNvSpPr/>
            <p:nvPr/>
          </p:nvSpPr>
          <p:spPr>
            <a:xfrm>
              <a:off x="3894385" y="2211916"/>
              <a:ext cx="148756" cy="101026"/>
            </a:xfrm>
            <a:custGeom>
              <a:avLst/>
              <a:gdLst>
                <a:gd name="connsiteX0" fmla="*/ 148674 w 148756"/>
                <a:gd name="connsiteY0" fmla="*/ 40199 h 101026"/>
                <a:gd name="connsiteX1" fmla="*/ 30720 w 148756"/>
                <a:gd name="connsiteY1" fmla="*/ 101027 h 101026"/>
                <a:gd name="connsiteX2" fmla="*/ 571 w 148756"/>
                <a:gd name="connsiteY2" fmla="*/ 53952 h 101026"/>
                <a:gd name="connsiteX3" fmla="*/ 571 w 148756"/>
                <a:gd name="connsiteY3" fmla="*/ 26976 h 101026"/>
                <a:gd name="connsiteX4" fmla="*/ 57696 w 148756"/>
                <a:gd name="connsiteY4" fmla="*/ 33852 h 101026"/>
                <a:gd name="connsiteX5" fmla="*/ 121698 w 148756"/>
                <a:gd name="connsiteY5" fmla="*/ 0 h 101026"/>
                <a:gd name="connsiteX6" fmla="*/ 148674 w 148756"/>
                <a:gd name="connsiteY6" fmla="*/ 40199 h 101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8756" h="101026">
                  <a:moveTo>
                    <a:pt x="148674" y="40199"/>
                  </a:moveTo>
                  <a:cubicBezTo>
                    <a:pt x="115350" y="69820"/>
                    <a:pt x="76209" y="89919"/>
                    <a:pt x="30720" y="101027"/>
                  </a:cubicBezTo>
                  <a:cubicBezTo>
                    <a:pt x="7447" y="95209"/>
                    <a:pt x="-2603" y="79340"/>
                    <a:pt x="571" y="53952"/>
                  </a:cubicBezTo>
                  <a:cubicBezTo>
                    <a:pt x="571" y="44960"/>
                    <a:pt x="571" y="35968"/>
                    <a:pt x="571" y="26976"/>
                  </a:cubicBezTo>
                  <a:cubicBezTo>
                    <a:pt x="20142" y="25918"/>
                    <a:pt x="39184" y="28034"/>
                    <a:pt x="57696" y="33852"/>
                  </a:cubicBezTo>
                  <a:cubicBezTo>
                    <a:pt x="76738" y="18513"/>
                    <a:pt x="97895" y="6876"/>
                    <a:pt x="121698" y="0"/>
                  </a:cubicBezTo>
                  <a:cubicBezTo>
                    <a:pt x="140739" y="6347"/>
                    <a:pt x="149731" y="19571"/>
                    <a:pt x="148674" y="40199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883191B-9F03-4990-B69A-B6B41D244D19}"/>
                </a:ext>
              </a:extLst>
            </p:cNvPr>
            <p:cNvSpPr/>
            <p:nvPr/>
          </p:nvSpPr>
          <p:spPr>
            <a:xfrm>
              <a:off x="5089666" y="2218793"/>
              <a:ext cx="69342" cy="94150"/>
            </a:xfrm>
            <a:custGeom>
              <a:avLst/>
              <a:gdLst>
                <a:gd name="connsiteX0" fmla="*/ 3331 w 69342"/>
                <a:gd name="connsiteY0" fmla="*/ 0 h 94150"/>
                <a:gd name="connsiteX1" fmla="*/ 23431 w 69342"/>
                <a:gd name="connsiteY1" fmla="*/ 57125 h 94150"/>
                <a:gd name="connsiteX2" fmla="*/ 63630 w 69342"/>
                <a:gd name="connsiteY2" fmla="*/ 77225 h 94150"/>
                <a:gd name="connsiteX3" fmla="*/ 66804 w 69342"/>
                <a:gd name="connsiteY3" fmla="*/ 94151 h 94150"/>
                <a:gd name="connsiteX4" fmla="*/ 3331 w 69342"/>
                <a:gd name="connsiteY4" fmla="*/ 0 h 94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42" h="94150">
                  <a:moveTo>
                    <a:pt x="3331" y="0"/>
                  </a:moveTo>
                  <a:cubicBezTo>
                    <a:pt x="37183" y="8463"/>
                    <a:pt x="44059" y="27505"/>
                    <a:pt x="23431" y="57125"/>
                  </a:cubicBezTo>
                  <a:cubicBezTo>
                    <a:pt x="33480" y="69820"/>
                    <a:pt x="47233" y="76696"/>
                    <a:pt x="63630" y="77225"/>
                  </a:cubicBezTo>
                  <a:cubicBezTo>
                    <a:pt x="69977" y="81985"/>
                    <a:pt x="71035" y="87804"/>
                    <a:pt x="66804" y="94151"/>
                  </a:cubicBezTo>
                  <a:cubicBezTo>
                    <a:pt x="12323" y="84630"/>
                    <a:pt x="-8835" y="53423"/>
                    <a:pt x="3331" y="0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A73E9E1-FE3B-3D77-7896-910E00DA9D29}"/>
                </a:ext>
              </a:extLst>
            </p:cNvPr>
            <p:cNvSpPr/>
            <p:nvPr/>
          </p:nvSpPr>
          <p:spPr>
            <a:xfrm>
              <a:off x="3791694" y="2232016"/>
              <a:ext cx="76285" cy="67174"/>
            </a:xfrm>
            <a:custGeom>
              <a:avLst/>
              <a:gdLst>
                <a:gd name="connsiteX0" fmla="*/ 29211 w 76285"/>
                <a:gd name="connsiteY0" fmla="*/ 0 h 67174"/>
                <a:gd name="connsiteX1" fmla="*/ 76286 w 76285"/>
                <a:gd name="connsiteY1" fmla="*/ 67175 h 67174"/>
                <a:gd name="connsiteX2" fmla="*/ 2235 w 76285"/>
                <a:gd name="connsiteY2" fmla="*/ 60299 h 67174"/>
                <a:gd name="connsiteX3" fmla="*/ 29211 w 76285"/>
                <a:gd name="connsiteY3" fmla="*/ 0 h 67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85" h="67174">
                  <a:moveTo>
                    <a:pt x="29211" y="0"/>
                  </a:moveTo>
                  <a:cubicBezTo>
                    <a:pt x="39789" y="25918"/>
                    <a:pt x="55128" y="48662"/>
                    <a:pt x="76286" y="67175"/>
                  </a:cubicBezTo>
                  <a:cubicBezTo>
                    <a:pt x="52484" y="53423"/>
                    <a:pt x="27624" y="51307"/>
                    <a:pt x="2235" y="60299"/>
                  </a:cubicBezTo>
                  <a:cubicBezTo>
                    <a:pt x="-4641" y="31736"/>
                    <a:pt x="4351" y="11637"/>
                    <a:pt x="29211" y="0"/>
                  </a:cubicBezTo>
                  <a:close/>
                </a:path>
              </a:pathLst>
            </a:custGeom>
            <a:solidFill>
              <a:srgbClr val="D3C2C9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F25AF1DA-985A-4717-AFA6-BE44C24530F0}"/>
                </a:ext>
              </a:extLst>
            </p:cNvPr>
            <p:cNvSpPr/>
            <p:nvPr/>
          </p:nvSpPr>
          <p:spPr>
            <a:xfrm>
              <a:off x="4810545" y="2138394"/>
              <a:ext cx="121126" cy="242252"/>
            </a:xfrm>
            <a:custGeom>
              <a:avLst/>
              <a:gdLst>
                <a:gd name="connsiteX0" fmla="*/ 67175 w 121126"/>
                <a:gd name="connsiteY0" fmla="*/ 33323 h 242252"/>
                <a:gd name="connsiteX1" fmla="*/ 47075 w 121126"/>
                <a:gd name="connsiteY1" fmla="*/ 63472 h 242252"/>
                <a:gd name="connsiteX2" fmla="*/ 97324 w 121126"/>
                <a:gd name="connsiteY2" fmla="*/ 120598 h 242252"/>
                <a:gd name="connsiteX3" fmla="*/ 121127 w 121126"/>
                <a:gd name="connsiteY3" fmla="*/ 184599 h 242252"/>
                <a:gd name="connsiteX4" fmla="*/ 107903 w 121126"/>
                <a:gd name="connsiteY4" fmla="*/ 208401 h 242252"/>
                <a:gd name="connsiteX5" fmla="*/ 60828 w 121126"/>
                <a:gd name="connsiteY5" fmla="*/ 242253 h 242252"/>
                <a:gd name="connsiteX6" fmla="*/ 53952 w 121126"/>
                <a:gd name="connsiteY6" fmla="*/ 215277 h 242252"/>
                <a:gd name="connsiteX7" fmla="*/ 84101 w 121126"/>
                <a:gd name="connsiteY7" fmla="*/ 128003 h 242252"/>
                <a:gd name="connsiteX8" fmla="*/ 0 w 121126"/>
                <a:gd name="connsiteY8" fmla="*/ 20100 h 242252"/>
                <a:gd name="connsiteX9" fmla="*/ 33852 w 121126"/>
                <a:gd name="connsiteY9" fmla="*/ 0 h 242252"/>
                <a:gd name="connsiteX10" fmla="*/ 67175 w 121126"/>
                <a:gd name="connsiteY10" fmla="*/ 33323 h 242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126" h="242252">
                  <a:moveTo>
                    <a:pt x="67175" y="33323"/>
                  </a:moveTo>
                  <a:cubicBezTo>
                    <a:pt x="57654" y="40728"/>
                    <a:pt x="50778" y="50778"/>
                    <a:pt x="47075" y="63472"/>
                  </a:cubicBezTo>
                  <a:cubicBezTo>
                    <a:pt x="61357" y="84630"/>
                    <a:pt x="78283" y="103672"/>
                    <a:pt x="97324" y="120598"/>
                  </a:cubicBezTo>
                  <a:cubicBezTo>
                    <a:pt x="108961" y="140697"/>
                    <a:pt x="116895" y="161855"/>
                    <a:pt x="121127" y="184599"/>
                  </a:cubicBezTo>
                  <a:cubicBezTo>
                    <a:pt x="119011" y="194120"/>
                    <a:pt x="114779" y="202054"/>
                    <a:pt x="107903" y="208401"/>
                  </a:cubicBezTo>
                  <a:cubicBezTo>
                    <a:pt x="90977" y="217922"/>
                    <a:pt x="75109" y="229030"/>
                    <a:pt x="60828" y="242253"/>
                  </a:cubicBezTo>
                  <a:cubicBezTo>
                    <a:pt x="58712" y="233261"/>
                    <a:pt x="56596" y="224269"/>
                    <a:pt x="53952" y="215277"/>
                  </a:cubicBezTo>
                  <a:cubicBezTo>
                    <a:pt x="96267" y="199409"/>
                    <a:pt x="106316" y="170318"/>
                    <a:pt x="84101" y="128003"/>
                  </a:cubicBezTo>
                  <a:cubicBezTo>
                    <a:pt x="57125" y="90977"/>
                    <a:pt x="29092" y="55009"/>
                    <a:pt x="0" y="20100"/>
                  </a:cubicBezTo>
                  <a:cubicBezTo>
                    <a:pt x="11637" y="14810"/>
                    <a:pt x="22744" y="7934"/>
                    <a:pt x="33852" y="0"/>
                  </a:cubicBezTo>
                  <a:cubicBezTo>
                    <a:pt x="47075" y="8463"/>
                    <a:pt x="58712" y="19571"/>
                    <a:pt x="67175" y="33323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46A032A1-10AB-3322-808B-FDB39174986D}"/>
                </a:ext>
              </a:extLst>
            </p:cNvPr>
            <p:cNvSpPr/>
            <p:nvPr/>
          </p:nvSpPr>
          <p:spPr>
            <a:xfrm>
              <a:off x="1780797" y="2198693"/>
              <a:ext cx="242252" cy="208401"/>
            </a:xfrm>
            <a:custGeom>
              <a:avLst/>
              <a:gdLst>
                <a:gd name="connsiteX0" fmla="*/ 94680 w 242252"/>
                <a:gd name="connsiteY0" fmla="*/ 0 h 208401"/>
                <a:gd name="connsiteX1" fmla="*/ 67704 w 242252"/>
                <a:gd name="connsiteY1" fmla="*/ 53952 h 208401"/>
                <a:gd name="connsiteX2" fmla="*/ 134879 w 242252"/>
                <a:gd name="connsiteY2" fmla="*/ 67175 h 208401"/>
                <a:gd name="connsiteX3" fmla="*/ 134879 w 242252"/>
                <a:gd name="connsiteY3" fmla="*/ 131176 h 208401"/>
                <a:gd name="connsiteX4" fmla="*/ 202054 w 242252"/>
                <a:gd name="connsiteY4" fmla="*/ 175078 h 208401"/>
                <a:gd name="connsiteX5" fmla="*/ 242253 w 242252"/>
                <a:gd name="connsiteY5" fmla="*/ 188301 h 208401"/>
                <a:gd name="connsiteX6" fmla="*/ 222153 w 242252"/>
                <a:gd name="connsiteY6" fmla="*/ 208401 h 208401"/>
                <a:gd name="connsiteX7" fmla="*/ 205227 w 242252"/>
                <a:gd name="connsiteY7" fmla="*/ 181425 h 208401"/>
                <a:gd name="connsiteX8" fmla="*/ 171375 w 242252"/>
                <a:gd name="connsiteY8" fmla="*/ 201525 h 208401"/>
                <a:gd name="connsiteX9" fmla="*/ 104200 w 242252"/>
                <a:gd name="connsiteY9" fmla="*/ 161326 h 208401"/>
                <a:gd name="connsiteX10" fmla="*/ 26976 w 242252"/>
                <a:gd name="connsiteY10" fmla="*/ 97324 h 208401"/>
                <a:gd name="connsiteX11" fmla="*/ 0 w 242252"/>
                <a:gd name="connsiteY11" fmla="*/ 67175 h 208401"/>
                <a:gd name="connsiteX12" fmla="*/ 33852 w 242252"/>
                <a:gd name="connsiteY12" fmla="*/ 53952 h 208401"/>
                <a:gd name="connsiteX13" fmla="*/ 40728 w 242252"/>
                <a:gd name="connsiteY13" fmla="*/ 26976 h 208401"/>
                <a:gd name="connsiteX14" fmla="*/ 94680 w 242252"/>
                <a:gd name="connsiteY14" fmla="*/ 0 h 208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2252" h="208401">
                  <a:moveTo>
                    <a:pt x="94680" y="0"/>
                  </a:moveTo>
                  <a:cubicBezTo>
                    <a:pt x="82514" y="15868"/>
                    <a:pt x="73522" y="33852"/>
                    <a:pt x="67704" y="53952"/>
                  </a:cubicBezTo>
                  <a:cubicBezTo>
                    <a:pt x="89919" y="58712"/>
                    <a:pt x="112663" y="63472"/>
                    <a:pt x="134879" y="67175"/>
                  </a:cubicBezTo>
                  <a:cubicBezTo>
                    <a:pt x="141226" y="88332"/>
                    <a:pt x="141226" y="109490"/>
                    <a:pt x="134879" y="131176"/>
                  </a:cubicBezTo>
                  <a:cubicBezTo>
                    <a:pt x="138581" y="174549"/>
                    <a:pt x="161326" y="188830"/>
                    <a:pt x="202054" y="175078"/>
                  </a:cubicBezTo>
                  <a:cubicBezTo>
                    <a:pt x="216864" y="176665"/>
                    <a:pt x="230087" y="180896"/>
                    <a:pt x="242253" y="188301"/>
                  </a:cubicBezTo>
                  <a:cubicBezTo>
                    <a:pt x="237493" y="197293"/>
                    <a:pt x="231145" y="204170"/>
                    <a:pt x="222153" y="208401"/>
                  </a:cubicBezTo>
                  <a:cubicBezTo>
                    <a:pt x="224269" y="194120"/>
                    <a:pt x="218980" y="185128"/>
                    <a:pt x="205227" y="181425"/>
                  </a:cubicBezTo>
                  <a:cubicBezTo>
                    <a:pt x="192533" y="185128"/>
                    <a:pt x="180896" y="192004"/>
                    <a:pt x="171375" y="201525"/>
                  </a:cubicBezTo>
                  <a:cubicBezTo>
                    <a:pt x="145987" y="193062"/>
                    <a:pt x="123771" y="179838"/>
                    <a:pt x="104200" y="161326"/>
                  </a:cubicBezTo>
                  <a:cubicBezTo>
                    <a:pt x="96795" y="119011"/>
                    <a:pt x="70878" y="97853"/>
                    <a:pt x="26976" y="97324"/>
                  </a:cubicBezTo>
                  <a:cubicBezTo>
                    <a:pt x="15339" y="88332"/>
                    <a:pt x="6347" y="78283"/>
                    <a:pt x="0" y="67175"/>
                  </a:cubicBezTo>
                  <a:cubicBezTo>
                    <a:pt x="10050" y="60299"/>
                    <a:pt x="21157" y="56067"/>
                    <a:pt x="33852" y="53952"/>
                  </a:cubicBezTo>
                  <a:cubicBezTo>
                    <a:pt x="32265" y="43902"/>
                    <a:pt x="34381" y="34910"/>
                    <a:pt x="40728" y="26976"/>
                  </a:cubicBezTo>
                  <a:cubicBezTo>
                    <a:pt x="60299" y="20629"/>
                    <a:pt x="78283" y="11637"/>
                    <a:pt x="94680" y="0"/>
                  </a:cubicBezTo>
                  <a:close/>
                </a:path>
              </a:pathLst>
            </a:custGeom>
            <a:solidFill>
              <a:srgbClr val="FFC00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4D61786-F24E-0275-7033-33D6047FA68C}"/>
                </a:ext>
              </a:extLst>
            </p:cNvPr>
            <p:cNvSpPr/>
            <p:nvPr/>
          </p:nvSpPr>
          <p:spPr>
            <a:xfrm>
              <a:off x="3742804" y="2287001"/>
              <a:ext cx="226732" cy="180920"/>
            </a:xfrm>
            <a:custGeom>
              <a:avLst/>
              <a:gdLst>
                <a:gd name="connsiteX0" fmla="*/ 125177 w 226732"/>
                <a:gd name="connsiteY0" fmla="*/ 12190 h 180920"/>
                <a:gd name="connsiteX1" fmla="*/ 132053 w 226732"/>
                <a:gd name="connsiteY1" fmla="*/ 49215 h 180920"/>
                <a:gd name="connsiteX2" fmla="*/ 155855 w 226732"/>
                <a:gd name="connsiteY2" fmla="*/ 86241 h 180920"/>
                <a:gd name="connsiteX3" fmla="*/ 226732 w 226732"/>
                <a:gd name="connsiteY3" fmla="*/ 113216 h 180920"/>
                <a:gd name="connsiteX4" fmla="*/ 145805 w 226732"/>
                <a:gd name="connsiteY4" fmla="*/ 174044 h 180920"/>
                <a:gd name="connsiteX5" fmla="*/ 78630 w 226732"/>
                <a:gd name="connsiteY5" fmla="*/ 180920 h 180920"/>
                <a:gd name="connsiteX6" fmla="*/ 38431 w 226732"/>
                <a:gd name="connsiteY6" fmla="*/ 147068 h 180920"/>
                <a:gd name="connsiteX7" fmla="*/ 1405 w 226732"/>
                <a:gd name="connsiteY7" fmla="*/ 113216 h 180920"/>
                <a:gd name="connsiteX8" fmla="*/ 11455 w 226732"/>
                <a:gd name="connsiteY8" fmla="*/ 99993 h 180920"/>
                <a:gd name="connsiteX9" fmla="*/ 31555 w 226732"/>
                <a:gd name="connsiteY9" fmla="*/ 46042 h 180920"/>
                <a:gd name="connsiteX10" fmla="*/ 51654 w 226732"/>
                <a:gd name="connsiteY10" fmla="*/ 5842 h 180920"/>
                <a:gd name="connsiteX11" fmla="*/ 125177 w 226732"/>
                <a:gd name="connsiteY11" fmla="*/ 12190 h 180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6732" h="180920">
                  <a:moveTo>
                    <a:pt x="125177" y="12190"/>
                  </a:moveTo>
                  <a:cubicBezTo>
                    <a:pt x="138929" y="22768"/>
                    <a:pt x="141045" y="34934"/>
                    <a:pt x="132053" y="49215"/>
                  </a:cubicBezTo>
                  <a:cubicBezTo>
                    <a:pt x="145276" y="58207"/>
                    <a:pt x="153210" y="70373"/>
                    <a:pt x="155855" y="86241"/>
                  </a:cubicBezTo>
                  <a:cubicBezTo>
                    <a:pt x="178070" y="98406"/>
                    <a:pt x="201872" y="107398"/>
                    <a:pt x="226732" y="113216"/>
                  </a:cubicBezTo>
                  <a:cubicBezTo>
                    <a:pt x="207162" y="143895"/>
                    <a:pt x="180186" y="163994"/>
                    <a:pt x="145805" y="174044"/>
                  </a:cubicBezTo>
                  <a:cubicBezTo>
                    <a:pt x="123061" y="175102"/>
                    <a:pt x="100846" y="177218"/>
                    <a:pt x="78630" y="180920"/>
                  </a:cubicBezTo>
                  <a:cubicBezTo>
                    <a:pt x="65407" y="169813"/>
                    <a:pt x="52183" y="158705"/>
                    <a:pt x="38431" y="147068"/>
                  </a:cubicBezTo>
                  <a:cubicBezTo>
                    <a:pt x="25737" y="137548"/>
                    <a:pt x="13042" y="126440"/>
                    <a:pt x="1405" y="113216"/>
                  </a:cubicBezTo>
                  <a:cubicBezTo>
                    <a:pt x="-2297" y="104225"/>
                    <a:pt x="1405" y="99993"/>
                    <a:pt x="11455" y="99993"/>
                  </a:cubicBezTo>
                  <a:cubicBezTo>
                    <a:pt x="23621" y="85712"/>
                    <a:pt x="30497" y="67728"/>
                    <a:pt x="31555" y="46042"/>
                  </a:cubicBezTo>
                  <a:cubicBezTo>
                    <a:pt x="38431" y="32289"/>
                    <a:pt x="45307" y="19066"/>
                    <a:pt x="51654" y="5842"/>
                  </a:cubicBezTo>
                  <a:cubicBezTo>
                    <a:pt x="77043" y="-3679"/>
                    <a:pt x="101374" y="-1563"/>
                    <a:pt x="125177" y="12190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92F2B37-8017-4DF6-172C-2962ED999EC0}"/>
                </a:ext>
              </a:extLst>
            </p:cNvPr>
            <p:cNvSpPr/>
            <p:nvPr/>
          </p:nvSpPr>
          <p:spPr>
            <a:xfrm>
              <a:off x="3268695" y="2299191"/>
              <a:ext cx="175077" cy="155658"/>
            </a:xfrm>
            <a:custGeom>
              <a:avLst/>
              <a:gdLst>
                <a:gd name="connsiteX0" fmla="*/ 87803 w 175077"/>
                <a:gd name="connsiteY0" fmla="*/ 154978 h 155658"/>
                <a:gd name="connsiteX1" fmla="*/ 33852 w 175077"/>
                <a:gd name="connsiteY1" fmla="*/ 131176 h 155658"/>
                <a:gd name="connsiteX2" fmla="*/ 0 w 175077"/>
                <a:gd name="connsiteY2" fmla="*/ 121127 h 155658"/>
                <a:gd name="connsiteX3" fmla="*/ 13223 w 175077"/>
                <a:gd name="connsiteY3" fmla="*/ 20100 h 155658"/>
                <a:gd name="connsiteX4" fmla="*/ 40199 w 175077"/>
                <a:gd name="connsiteY4" fmla="*/ 0 h 155658"/>
                <a:gd name="connsiteX5" fmla="*/ 101027 w 175077"/>
                <a:gd name="connsiteY5" fmla="*/ 20100 h 155658"/>
                <a:gd name="connsiteX6" fmla="*/ 124829 w 175077"/>
                <a:gd name="connsiteY6" fmla="*/ 6876 h 155658"/>
                <a:gd name="connsiteX7" fmla="*/ 171904 w 175077"/>
                <a:gd name="connsiteY7" fmla="*/ 13752 h 155658"/>
                <a:gd name="connsiteX8" fmla="*/ 171904 w 175077"/>
                <a:gd name="connsiteY8" fmla="*/ 40728 h 155658"/>
                <a:gd name="connsiteX9" fmla="*/ 148102 w 175077"/>
                <a:gd name="connsiteY9" fmla="*/ 101556 h 155658"/>
                <a:gd name="connsiteX10" fmla="*/ 107903 w 175077"/>
                <a:gd name="connsiteY10" fmla="*/ 118482 h 155658"/>
                <a:gd name="connsiteX11" fmla="*/ 87803 w 175077"/>
                <a:gd name="connsiteY11" fmla="*/ 154978 h 155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5077" h="155658">
                  <a:moveTo>
                    <a:pt x="87803" y="154978"/>
                  </a:moveTo>
                  <a:cubicBezTo>
                    <a:pt x="64530" y="158152"/>
                    <a:pt x="46546" y="150218"/>
                    <a:pt x="33852" y="131176"/>
                  </a:cubicBezTo>
                  <a:cubicBezTo>
                    <a:pt x="23802" y="124300"/>
                    <a:pt x="12165" y="121127"/>
                    <a:pt x="0" y="121127"/>
                  </a:cubicBezTo>
                  <a:cubicBezTo>
                    <a:pt x="4760" y="87275"/>
                    <a:pt x="8992" y="53952"/>
                    <a:pt x="13223" y="20100"/>
                  </a:cubicBezTo>
                  <a:cubicBezTo>
                    <a:pt x="18513" y="8463"/>
                    <a:pt x="27505" y="1587"/>
                    <a:pt x="40199" y="0"/>
                  </a:cubicBezTo>
                  <a:cubicBezTo>
                    <a:pt x="59770" y="7934"/>
                    <a:pt x="80398" y="14281"/>
                    <a:pt x="101027" y="20100"/>
                  </a:cubicBezTo>
                  <a:cubicBezTo>
                    <a:pt x="107903" y="14281"/>
                    <a:pt x="115837" y="9521"/>
                    <a:pt x="124829" y="6876"/>
                  </a:cubicBezTo>
                  <a:cubicBezTo>
                    <a:pt x="141226" y="11637"/>
                    <a:pt x="156565" y="13752"/>
                    <a:pt x="171904" y="13752"/>
                  </a:cubicBezTo>
                  <a:cubicBezTo>
                    <a:pt x="176136" y="22744"/>
                    <a:pt x="176136" y="31736"/>
                    <a:pt x="171904" y="40728"/>
                  </a:cubicBezTo>
                  <a:cubicBezTo>
                    <a:pt x="160797" y="59770"/>
                    <a:pt x="153392" y="79869"/>
                    <a:pt x="148102" y="101556"/>
                  </a:cubicBezTo>
                  <a:cubicBezTo>
                    <a:pt x="136466" y="111077"/>
                    <a:pt x="123242" y="116895"/>
                    <a:pt x="107903" y="118482"/>
                  </a:cubicBezTo>
                  <a:cubicBezTo>
                    <a:pt x="93622" y="126416"/>
                    <a:pt x="87275" y="139110"/>
                    <a:pt x="87803" y="154978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B52852A-FFFA-18D2-4F39-A63C766C8908}"/>
                </a:ext>
              </a:extLst>
            </p:cNvPr>
            <p:cNvSpPr/>
            <p:nvPr/>
          </p:nvSpPr>
          <p:spPr>
            <a:xfrm>
              <a:off x="2964856" y="1962787"/>
              <a:ext cx="544637" cy="491072"/>
            </a:xfrm>
            <a:custGeom>
              <a:avLst/>
              <a:gdLst>
                <a:gd name="connsiteX0" fmla="*/ 431842 w 544637"/>
                <a:gd name="connsiteY0" fmla="*/ 0 h 491072"/>
                <a:gd name="connsiteX1" fmla="*/ 445066 w 544637"/>
                <a:gd name="connsiteY1" fmla="*/ 6876 h 491072"/>
                <a:gd name="connsiteX2" fmla="*/ 411213 w 544637"/>
                <a:gd name="connsiteY2" fmla="*/ 60828 h 491072"/>
                <a:gd name="connsiteX3" fmla="*/ 411213 w 544637"/>
                <a:gd name="connsiteY3" fmla="*/ 121655 h 491072"/>
                <a:gd name="connsiteX4" fmla="*/ 451413 w 544637"/>
                <a:gd name="connsiteY4" fmla="*/ 165557 h 491072"/>
                <a:gd name="connsiteX5" fmla="*/ 538687 w 544637"/>
                <a:gd name="connsiteY5" fmla="*/ 178781 h 491072"/>
                <a:gd name="connsiteX6" fmla="*/ 538687 w 544637"/>
                <a:gd name="connsiteY6" fmla="*/ 188830 h 491072"/>
                <a:gd name="connsiteX7" fmla="*/ 498488 w 544637"/>
                <a:gd name="connsiteY7" fmla="*/ 181954 h 491072"/>
                <a:gd name="connsiteX8" fmla="*/ 511711 w 544637"/>
                <a:gd name="connsiteY8" fmla="*/ 256005 h 491072"/>
                <a:gd name="connsiteX9" fmla="*/ 481562 w 544637"/>
                <a:gd name="connsiteY9" fmla="*/ 309957 h 491072"/>
                <a:gd name="connsiteX10" fmla="*/ 498488 w 544637"/>
                <a:gd name="connsiteY10" fmla="*/ 242782 h 491072"/>
                <a:gd name="connsiteX11" fmla="*/ 437660 w 544637"/>
                <a:gd name="connsiteY11" fmla="*/ 178781 h 491072"/>
                <a:gd name="connsiteX12" fmla="*/ 350386 w 544637"/>
                <a:gd name="connsiteY12" fmla="*/ 245956 h 491072"/>
                <a:gd name="connsiteX13" fmla="*/ 330286 w 544637"/>
                <a:gd name="connsiteY13" fmla="*/ 249129 h 491072"/>
                <a:gd name="connsiteX14" fmla="*/ 323410 w 544637"/>
                <a:gd name="connsiteY14" fmla="*/ 303081 h 491072"/>
                <a:gd name="connsiteX15" fmla="*/ 316534 w 544637"/>
                <a:gd name="connsiteY15" fmla="*/ 357032 h 491072"/>
                <a:gd name="connsiteX16" fmla="*/ 303310 w 544637"/>
                <a:gd name="connsiteY16" fmla="*/ 458059 h 491072"/>
                <a:gd name="connsiteX17" fmla="*/ 222383 w 544637"/>
                <a:gd name="connsiteY17" fmla="*/ 485035 h 491072"/>
                <a:gd name="connsiteX18" fmla="*/ 212333 w 544637"/>
                <a:gd name="connsiteY18" fmla="*/ 458059 h 491072"/>
                <a:gd name="connsiteX19" fmla="*/ 209160 w 544637"/>
                <a:gd name="connsiteY19" fmla="*/ 478159 h 491072"/>
                <a:gd name="connsiteX20" fmla="*/ 51008 w 544637"/>
                <a:gd name="connsiteY20" fmla="*/ 410984 h 491072"/>
                <a:gd name="connsiteX21" fmla="*/ 7106 w 544637"/>
                <a:gd name="connsiteY21" fmla="*/ 363908 h 491072"/>
                <a:gd name="connsiteX22" fmla="*/ 230 w 544637"/>
                <a:gd name="connsiteY22" fmla="*/ 330056 h 491072"/>
                <a:gd name="connsiteX23" fmla="*/ 34082 w 544637"/>
                <a:gd name="connsiteY23" fmla="*/ 333230 h 491072"/>
                <a:gd name="connsiteX24" fmla="*/ 74281 w 544637"/>
                <a:gd name="connsiteY24" fmla="*/ 343280 h 491072"/>
                <a:gd name="connsiteX25" fmla="*/ 57355 w 544637"/>
                <a:gd name="connsiteY25" fmla="*/ 303081 h 491072"/>
                <a:gd name="connsiteX26" fmla="*/ 161556 w 544637"/>
                <a:gd name="connsiteY26" fmla="*/ 303081 h 491072"/>
                <a:gd name="connsiteX27" fmla="*/ 168432 w 544637"/>
                <a:gd name="connsiteY27" fmla="*/ 138052 h 491072"/>
                <a:gd name="connsiteX28" fmla="*/ 148332 w 544637"/>
                <a:gd name="connsiteY28" fmla="*/ 117953 h 491072"/>
                <a:gd name="connsiteX29" fmla="*/ 161556 w 544637"/>
                <a:gd name="connsiteY29" fmla="*/ 117953 h 491072"/>
                <a:gd name="connsiteX30" fmla="*/ 255706 w 544637"/>
                <a:gd name="connsiteY30" fmla="*/ 192004 h 491072"/>
                <a:gd name="connsiteX31" fmla="*/ 168432 w 544637"/>
                <a:gd name="connsiteY31" fmla="*/ 148102 h 491072"/>
                <a:gd name="connsiteX32" fmla="*/ 168432 w 544637"/>
                <a:gd name="connsiteY32" fmla="*/ 309428 h 491072"/>
                <a:gd name="connsiteX33" fmla="*/ 81157 w 544637"/>
                <a:gd name="connsiteY33" fmla="*/ 312601 h 491072"/>
                <a:gd name="connsiteX34" fmla="*/ 74281 w 544637"/>
                <a:gd name="connsiteY34" fmla="*/ 322651 h 491072"/>
                <a:gd name="connsiteX35" fmla="*/ 91207 w 544637"/>
                <a:gd name="connsiteY35" fmla="*/ 362850 h 491072"/>
                <a:gd name="connsiteX36" fmla="*/ 121356 w 544637"/>
                <a:gd name="connsiteY36" fmla="*/ 359677 h 491072"/>
                <a:gd name="connsiteX37" fmla="*/ 155208 w 544637"/>
                <a:gd name="connsiteY37" fmla="*/ 389826 h 491072"/>
                <a:gd name="connsiteX38" fmla="*/ 202284 w 544637"/>
                <a:gd name="connsiteY38" fmla="*/ 332701 h 491072"/>
                <a:gd name="connsiteX39" fmla="*/ 263111 w 544637"/>
                <a:gd name="connsiteY39" fmla="*/ 305725 h 491072"/>
                <a:gd name="connsiteX40" fmla="*/ 317063 w 544637"/>
                <a:gd name="connsiteY40" fmla="*/ 302552 h 491072"/>
                <a:gd name="connsiteX41" fmla="*/ 283211 w 544637"/>
                <a:gd name="connsiteY41" fmla="*/ 218451 h 491072"/>
                <a:gd name="connsiteX42" fmla="*/ 310187 w 544637"/>
                <a:gd name="connsiteY42" fmla="*/ 231674 h 491072"/>
                <a:gd name="connsiteX43" fmla="*/ 350386 w 544637"/>
                <a:gd name="connsiteY43" fmla="*/ 231674 h 491072"/>
                <a:gd name="connsiteX44" fmla="*/ 437660 w 544637"/>
                <a:gd name="connsiteY44" fmla="*/ 164499 h 491072"/>
                <a:gd name="connsiteX45" fmla="*/ 407511 w 544637"/>
                <a:gd name="connsiteY45" fmla="*/ 134350 h 491072"/>
                <a:gd name="connsiteX46" fmla="*/ 400635 w 544637"/>
                <a:gd name="connsiteY46" fmla="*/ 40199 h 491072"/>
                <a:gd name="connsiteX47" fmla="*/ 387411 w 544637"/>
                <a:gd name="connsiteY47" fmla="*/ 6347 h 491072"/>
                <a:gd name="connsiteX48" fmla="*/ 414387 w 544637"/>
                <a:gd name="connsiteY48" fmla="*/ 40199 h 491072"/>
                <a:gd name="connsiteX49" fmla="*/ 431842 w 544637"/>
                <a:gd name="connsiteY49" fmla="*/ 0 h 491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544637" h="491072">
                  <a:moveTo>
                    <a:pt x="431842" y="0"/>
                  </a:moveTo>
                  <a:cubicBezTo>
                    <a:pt x="436602" y="2116"/>
                    <a:pt x="440834" y="4232"/>
                    <a:pt x="445066" y="6876"/>
                  </a:cubicBezTo>
                  <a:cubicBezTo>
                    <a:pt x="431313" y="23273"/>
                    <a:pt x="420205" y="41257"/>
                    <a:pt x="411213" y="60828"/>
                  </a:cubicBezTo>
                  <a:cubicBezTo>
                    <a:pt x="420205" y="80927"/>
                    <a:pt x="420205" y="101027"/>
                    <a:pt x="411213" y="121655"/>
                  </a:cubicBezTo>
                  <a:cubicBezTo>
                    <a:pt x="418619" y="141755"/>
                    <a:pt x="432371" y="156036"/>
                    <a:pt x="451413" y="165557"/>
                  </a:cubicBezTo>
                  <a:cubicBezTo>
                    <a:pt x="480504" y="170847"/>
                    <a:pt x="509596" y="175607"/>
                    <a:pt x="538687" y="178781"/>
                  </a:cubicBezTo>
                  <a:cubicBezTo>
                    <a:pt x="546621" y="183012"/>
                    <a:pt x="546621" y="186715"/>
                    <a:pt x="538687" y="188830"/>
                  </a:cubicBezTo>
                  <a:cubicBezTo>
                    <a:pt x="525993" y="183012"/>
                    <a:pt x="512240" y="180896"/>
                    <a:pt x="498488" y="181954"/>
                  </a:cubicBezTo>
                  <a:cubicBezTo>
                    <a:pt x="509596" y="206285"/>
                    <a:pt x="514356" y="231145"/>
                    <a:pt x="511711" y="256005"/>
                  </a:cubicBezTo>
                  <a:cubicBezTo>
                    <a:pt x="506951" y="277163"/>
                    <a:pt x="496901" y="295147"/>
                    <a:pt x="481562" y="309957"/>
                  </a:cubicBezTo>
                  <a:cubicBezTo>
                    <a:pt x="492670" y="289857"/>
                    <a:pt x="497959" y="267642"/>
                    <a:pt x="498488" y="242782"/>
                  </a:cubicBezTo>
                  <a:cubicBezTo>
                    <a:pt x="503249" y="196235"/>
                    <a:pt x="482620" y="175078"/>
                    <a:pt x="437660" y="178781"/>
                  </a:cubicBezTo>
                  <a:cubicBezTo>
                    <a:pt x="407511" y="199409"/>
                    <a:pt x="377891" y="222153"/>
                    <a:pt x="350386" y="245956"/>
                  </a:cubicBezTo>
                  <a:cubicBezTo>
                    <a:pt x="344039" y="249129"/>
                    <a:pt x="337162" y="250187"/>
                    <a:pt x="330286" y="249129"/>
                  </a:cubicBezTo>
                  <a:cubicBezTo>
                    <a:pt x="331873" y="267642"/>
                    <a:pt x="329757" y="285626"/>
                    <a:pt x="323410" y="303081"/>
                  </a:cubicBezTo>
                  <a:cubicBezTo>
                    <a:pt x="245656" y="315246"/>
                    <a:pt x="243541" y="333230"/>
                    <a:pt x="316534" y="357032"/>
                  </a:cubicBezTo>
                  <a:cubicBezTo>
                    <a:pt x="312302" y="390884"/>
                    <a:pt x="307542" y="424207"/>
                    <a:pt x="303310" y="458059"/>
                  </a:cubicBezTo>
                  <a:cubicBezTo>
                    <a:pt x="276335" y="465464"/>
                    <a:pt x="249359" y="474456"/>
                    <a:pt x="222383" y="485035"/>
                  </a:cubicBezTo>
                  <a:cubicBezTo>
                    <a:pt x="217094" y="476572"/>
                    <a:pt x="213920" y="467580"/>
                    <a:pt x="212333" y="458059"/>
                  </a:cubicBezTo>
                  <a:cubicBezTo>
                    <a:pt x="209160" y="464406"/>
                    <a:pt x="208102" y="471282"/>
                    <a:pt x="209160" y="478159"/>
                  </a:cubicBezTo>
                  <a:cubicBezTo>
                    <a:pt x="133522" y="508308"/>
                    <a:pt x="80628" y="485564"/>
                    <a:pt x="51008" y="410984"/>
                  </a:cubicBezTo>
                  <a:cubicBezTo>
                    <a:pt x="39371" y="392471"/>
                    <a:pt x="25090" y="376603"/>
                    <a:pt x="7106" y="363908"/>
                  </a:cubicBezTo>
                  <a:cubicBezTo>
                    <a:pt x="1817" y="353330"/>
                    <a:pt x="-828" y="342222"/>
                    <a:pt x="230" y="330056"/>
                  </a:cubicBezTo>
                  <a:cubicBezTo>
                    <a:pt x="11866" y="328999"/>
                    <a:pt x="22974" y="330056"/>
                    <a:pt x="34082" y="333230"/>
                  </a:cubicBezTo>
                  <a:cubicBezTo>
                    <a:pt x="44661" y="349098"/>
                    <a:pt x="57884" y="352801"/>
                    <a:pt x="74281" y="343280"/>
                  </a:cubicBezTo>
                  <a:cubicBezTo>
                    <a:pt x="65818" y="330056"/>
                    <a:pt x="60529" y="316304"/>
                    <a:pt x="57355" y="303081"/>
                  </a:cubicBezTo>
                  <a:cubicBezTo>
                    <a:pt x="91207" y="304139"/>
                    <a:pt x="126117" y="304139"/>
                    <a:pt x="161556" y="303081"/>
                  </a:cubicBezTo>
                  <a:cubicBezTo>
                    <a:pt x="159440" y="247542"/>
                    <a:pt x="161556" y="192533"/>
                    <a:pt x="168432" y="138052"/>
                  </a:cubicBezTo>
                  <a:cubicBezTo>
                    <a:pt x="161556" y="131176"/>
                    <a:pt x="155208" y="124829"/>
                    <a:pt x="148332" y="117953"/>
                  </a:cubicBezTo>
                  <a:cubicBezTo>
                    <a:pt x="152564" y="113721"/>
                    <a:pt x="157324" y="113721"/>
                    <a:pt x="161556" y="117953"/>
                  </a:cubicBezTo>
                  <a:cubicBezTo>
                    <a:pt x="192763" y="142813"/>
                    <a:pt x="224499" y="167144"/>
                    <a:pt x="255706" y="192004"/>
                  </a:cubicBezTo>
                  <a:cubicBezTo>
                    <a:pt x="227673" y="176665"/>
                    <a:pt x="198581" y="161855"/>
                    <a:pt x="168432" y="148102"/>
                  </a:cubicBezTo>
                  <a:cubicBezTo>
                    <a:pt x="168432" y="202054"/>
                    <a:pt x="168432" y="256005"/>
                    <a:pt x="168432" y="309428"/>
                  </a:cubicBezTo>
                  <a:cubicBezTo>
                    <a:pt x="139340" y="308370"/>
                    <a:pt x="110249" y="309428"/>
                    <a:pt x="81157" y="312601"/>
                  </a:cubicBezTo>
                  <a:cubicBezTo>
                    <a:pt x="77983" y="315246"/>
                    <a:pt x="75868" y="318949"/>
                    <a:pt x="74281" y="322651"/>
                  </a:cubicBezTo>
                  <a:cubicBezTo>
                    <a:pt x="81686" y="335346"/>
                    <a:pt x="87504" y="348569"/>
                    <a:pt x="91207" y="362850"/>
                  </a:cubicBezTo>
                  <a:cubicBezTo>
                    <a:pt x="100728" y="355974"/>
                    <a:pt x="110778" y="354388"/>
                    <a:pt x="121356" y="359677"/>
                  </a:cubicBezTo>
                  <a:cubicBezTo>
                    <a:pt x="127175" y="375545"/>
                    <a:pt x="138282" y="385595"/>
                    <a:pt x="155208" y="389826"/>
                  </a:cubicBezTo>
                  <a:cubicBezTo>
                    <a:pt x="171605" y="371842"/>
                    <a:pt x="187473" y="352801"/>
                    <a:pt x="202284" y="332701"/>
                  </a:cubicBezTo>
                  <a:cubicBezTo>
                    <a:pt x="224499" y="327412"/>
                    <a:pt x="244598" y="318420"/>
                    <a:pt x="263111" y="305725"/>
                  </a:cubicBezTo>
                  <a:cubicBezTo>
                    <a:pt x="281095" y="302552"/>
                    <a:pt x="299079" y="301494"/>
                    <a:pt x="317063" y="302552"/>
                  </a:cubicBezTo>
                  <a:cubicBezTo>
                    <a:pt x="324997" y="266584"/>
                    <a:pt x="313360" y="238550"/>
                    <a:pt x="283211" y="218451"/>
                  </a:cubicBezTo>
                  <a:cubicBezTo>
                    <a:pt x="294847" y="216335"/>
                    <a:pt x="303839" y="220567"/>
                    <a:pt x="310187" y="231674"/>
                  </a:cubicBezTo>
                  <a:cubicBezTo>
                    <a:pt x="323410" y="235906"/>
                    <a:pt x="337162" y="235906"/>
                    <a:pt x="350386" y="231674"/>
                  </a:cubicBezTo>
                  <a:cubicBezTo>
                    <a:pt x="380535" y="211046"/>
                    <a:pt x="410156" y="188301"/>
                    <a:pt x="437660" y="164499"/>
                  </a:cubicBezTo>
                  <a:cubicBezTo>
                    <a:pt x="422850" y="158681"/>
                    <a:pt x="412800" y="148631"/>
                    <a:pt x="407511" y="134350"/>
                  </a:cubicBezTo>
                  <a:cubicBezTo>
                    <a:pt x="408569" y="103672"/>
                    <a:pt x="406453" y="71935"/>
                    <a:pt x="400635" y="40199"/>
                  </a:cubicBezTo>
                  <a:cubicBezTo>
                    <a:pt x="392172" y="29620"/>
                    <a:pt x="387411" y="18513"/>
                    <a:pt x="387411" y="6347"/>
                  </a:cubicBezTo>
                  <a:cubicBezTo>
                    <a:pt x="397990" y="16397"/>
                    <a:pt x="406982" y="27505"/>
                    <a:pt x="414387" y="40199"/>
                  </a:cubicBezTo>
                  <a:cubicBezTo>
                    <a:pt x="419676" y="25918"/>
                    <a:pt x="425495" y="12694"/>
                    <a:pt x="431842" y="0"/>
                  </a:cubicBezTo>
                  <a:close/>
                </a:path>
              </a:pathLst>
            </a:custGeom>
            <a:solidFill>
              <a:srgbClr val="FFC00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05C0910-AB4E-7802-12D8-2E78A7085CC0}"/>
                </a:ext>
              </a:extLst>
            </p:cNvPr>
            <p:cNvSpPr/>
            <p:nvPr/>
          </p:nvSpPr>
          <p:spPr>
            <a:xfrm>
              <a:off x="3606157" y="2326167"/>
              <a:ext cx="174549" cy="141226"/>
            </a:xfrm>
            <a:custGeom>
              <a:avLst/>
              <a:gdLst>
                <a:gd name="connsiteX0" fmla="*/ 127474 w 174549"/>
                <a:gd name="connsiteY0" fmla="*/ 0 h 141226"/>
                <a:gd name="connsiteX1" fmla="*/ 154450 w 174549"/>
                <a:gd name="connsiteY1" fmla="*/ 50249 h 141226"/>
                <a:gd name="connsiteX2" fmla="*/ 147573 w 174549"/>
                <a:gd name="connsiteY2" fmla="*/ 60299 h 141226"/>
                <a:gd name="connsiteX3" fmla="*/ 137523 w 174549"/>
                <a:gd name="connsiteY3" fmla="*/ 73522 h 141226"/>
                <a:gd name="connsiteX4" fmla="*/ 174549 w 174549"/>
                <a:gd name="connsiteY4" fmla="*/ 107374 h 141226"/>
                <a:gd name="connsiteX5" fmla="*/ 134350 w 174549"/>
                <a:gd name="connsiteY5" fmla="*/ 141226 h 141226"/>
                <a:gd name="connsiteX6" fmla="*/ 100498 w 174549"/>
                <a:gd name="connsiteY6" fmla="*/ 141226 h 141226"/>
                <a:gd name="connsiteX7" fmla="*/ 60299 w 174549"/>
                <a:gd name="connsiteY7" fmla="*/ 134350 h 141226"/>
                <a:gd name="connsiteX8" fmla="*/ 47075 w 174549"/>
                <a:gd name="connsiteY8" fmla="*/ 121126 h 141226"/>
                <a:gd name="connsiteX9" fmla="*/ 0 w 174549"/>
                <a:gd name="connsiteY9" fmla="*/ 60299 h 141226"/>
                <a:gd name="connsiteX10" fmla="*/ 30149 w 174549"/>
                <a:gd name="connsiteY10" fmla="*/ 53423 h 141226"/>
                <a:gd name="connsiteX11" fmla="*/ 80398 w 174549"/>
                <a:gd name="connsiteY11" fmla="*/ 43373 h 141226"/>
                <a:gd name="connsiteX12" fmla="*/ 87275 w 174549"/>
                <a:gd name="connsiteY12" fmla="*/ 33323 h 141226"/>
                <a:gd name="connsiteX13" fmla="*/ 127474 w 174549"/>
                <a:gd name="connsiteY13" fmla="*/ 0 h 14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4549" h="141226">
                  <a:moveTo>
                    <a:pt x="127474" y="0"/>
                  </a:moveTo>
                  <a:cubicBezTo>
                    <a:pt x="132234" y="18513"/>
                    <a:pt x="140697" y="35439"/>
                    <a:pt x="154450" y="50249"/>
                  </a:cubicBezTo>
                  <a:cubicBezTo>
                    <a:pt x="150747" y="52894"/>
                    <a:pt x="148631" y="56067"/>
                    <a:pt x="147573" y="60299"/>
                  </a:cubicBezTo>
                  <a:cubicBezTo>
                    <a:pt x="137523" y="60299"/>
                    <a:pt x="133821" y="65059"/>
                    <a:pt x="137523" y="73522"/>
                  </a:cubicBezTo>
                  <a:cubicBezTo>
                    <a:pt x="149160" y="86746"/>
                    <a:pt x="161855" y="97853"/>
                    <a:pt x="174549" y="107374"/>
                  </a:cubicBezTo>
                  <a:cubicBezTo>
                    <a:pt x="165028" y="123242"/>
                    <a:pt x="151805" y="134879"/>
                    <a:pt x="134350" y="141226"/>
                  </a:cubicBezTo>
                  <a:cubicBezTo>
                    <a:pt x="123242" y="141226"/>
                    <a:pt x="112135" y="141226"/>
                    <a:pt x="100498" y="141226"/>
                  </a:cubicBezTo>
                  <a:cubicBezTo>
                    <a:pt x="88861" y="127474"/>
                    <a:pt x="75638" y="125358"/>
                    <a:pt x="60299" y="134350"/>
                  </a:cubicBezTo>
                  <a:cubicBezTo>
                    <a:pt x="55538" y="129589"/>
                    <a:pt x="51307" y="124829"/>
                    <a:pt x="47075" y="121126"/>
                  </a:cubicBezTo>
                  <a:cubicBezTo>
                    <a:pt x="36497" y="97853"/>
                    <a:pt x="20629" y="77225"/>
                    <a:pt x="0" y="60299"/>
                  </a:cubicBezTo>
                  <a:cubicBezTo>
                    <a:pt x="5289" y="37026"/>
                    <a:pt x="15339" y="34910"/>
                    <a:pt x="30149" y="53423"/>
                  </a:cubicBezTo>
                  <a:cubicBezTo>
                    <a:pt x="46547" y="48133"/>
                    <a:pt x="62944" y="44960"/>
                    <a:pt x="80398" y="43373"/>
                  </a:cubicBezTo>
                  <a:cubicBezTo>
                    <a:pt x="84101" y="40728"/>
                    <a:pt x="86217" y="37555"/>
                    <a:pt x="87275" y="33323"/>
                  </a:cubicBezTo>
                  <a:cubicBezTo>
                    <a:pt x="115837" y="43373"/>
                    <a:pt x="129061" y="32265"/>
                    <a:pt x="127474" y="0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E910A0DA-B6DD-26FB-6806-E51688DAB8BB}"/>
                </a:ext>
              </a:extLst>
            </p:cNvPr>
            <p:cNvSpPr/>
            <p:nvPr/>
          </p:nvSpPr>
          <p:spPr>
            <a:xfrm>
              <a:off x="5173924" y="2326167"/>
              <a:ext cx="20099" cy="18009"/>
            </a:xfrm>
            <a:custGeom>
              <a:avLst/>
              <a:gdLst>
                <a:gd name="connsiteX0" fmla="*/ 0 w 20099"/>
                <a:gd name="connsiteY0" fmla="*/ 0 h 18009"/>
                <a:gd name="connsiteX1" fmla="*/ 20100 w 20099"/>
                <a:gd name="connsiteY1" fmla="*/ 16926 h 18009"/>
                <a:gd name="connsiteX2" fmla="*/ 0 w 20099"/>
                <a:gd name="connsiteY2" fmla="*/ 0 h 18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099" h="18009">
                  <a:moveTo>
                    <a:pt x="0" y="0"/>
                  </a:moveTo>
                  <a:cubicBezTo>
                    <a:pt x="7405" y="4232"/>
                    <a:pt x="14281" y="9521"/>
                    <a:pt x="20100" y="16926"/>
                  </a:cubicBezTo>
                  <a:cubicBezTo>
                    <a:pt x="6876" y="20628"/>
                    <a:pt x="0" y="14810"/>
                    <a:pt x="0" y="0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05E646B-78B6-DFBB-D9C1-D13517EEB4C7}"/>
                </a:ext>
              </a:extLst>
            </p:cNvPr>
            <p:cNvSpPr/>
            <p:nvPr/>
          </p:nvSpPr>
          <p:spPr>
            <a:xfrm>
              <a:off x="4769817" y="2306067"/>
              <a:ext cx="14537" cy="47075"/>
            </a:xfrm>
            <a:custGeom>
              <a:avLst/>
              <a:gdLst>
                <a:gd name="connsiteX0" fmla="*/ 529 w 14537"/>
                <a:gd name="connsiteY0" fmla="*/ 0 h 47075"/>
                <a:gd name="connsiteX1" fmla="*/ 13753 w 14537"/>
                <a:gd name="connsiteY1" fmla="*/ 0 h 47075"/>
                <a:gd name="connsiteX2" fmla="*/ 6876 w 14537"/>
                <a:gd name="connsiteY2" fmla="*/ 47075 h 47075"/>
                <a:gd name="connsiteX3" fmla="*/ 0 w 14537"/>
                <a:gd name="connsiteY3" fmla="*/ 40199 h 47075"/>
                <a:gd name="connsiteX4" fmla="*/ 0 w 14537"/>
                <a:gd name="connsiteY4" fmla="*/ 13223 h 47075"/>
                <a:gd name="connsiteX5" fmla="*/ 529 w 14537"/>
                <a:gd name="connsiteY5" fmla="*/ 0 h 47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37" h="47075">
                  <a:moveTo>
                    <a:pt x="529" y="0"/>
                  </a:moveTo>
                  <a:cubicBezTo>
                    <a:pt x="4761" y="0"/>
                    <a:pt x="9521" y="0"/>
                    <a:pt x="13753" y="0"/>
                  </a:cubicBezTo>
                  <a:cubicBezTo>
                    <a:pt x="15868" y="17455"/>
                    <a:pt x="13753" y="32794"/>
                    <a:pt x="6876" y="47075"/>
                  </a:cubicBezTo>
                  <a:cubicBezTo>
                    <a:pt x="6876" y="42844"/>
                    <a:pt x="4761" y="40199"/>
                    <a:pt x="0" y="40199"/>
                  </a:cubicBezTo>
                  <a:cubicBezTo>
                    <a:pt x="0" y="31207"/>
                    <a:pt x="0" y="22215"/>
                    <a:pt x="0" y="13223"/>
                  </a:cubicBezTo>
                  <a:cubicBezTo>
                    <a:pt x="529" y="8992"/>
                    <a:pt x="529" y="4760"/>
                    <a:pt x="529" y="0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016DBEF-1B35-719D-1AC1-B7BDE1E32603}"/>
                </a:ext>
              </a:extLst>
            </p:cNvPr>
            <p:cNvSpPr/>
            <p:nvPr/>
          </p:nvSpPr>
          <p:spPr>
            <a:xfrm>
              <a:off x="3862162" y="2299191"/>
              <a:ext cx="160796" cy="262352"/>
            </a:xfrm>
            <a:custGeom>
              <a:avLst/>
              <a:gdLst>
                <a:gd name="connsiteX0" fmla="*/ 5818 w 160796"/>
                <a:gd name="connsiteY0" fmla="*/ 0 h 262352"/>
                <a:gd name="connsiteX1" fmla="*/ 42844 w 160796"/>
                <a:gd name="connsiteY1" fmla="*/ 47075 h 262352"/>
                <a:gd name="connsiteX2" fmla="*/ 66646 w 160796"/>
                <a:gd name="connsiteY2" fmla="*/ 60299 h 262352"/>
                <a:gd name="connsiteX3" fmla="*/ 153920 w 160796"/>
                <a:gd name="connsiteY3" fmla="*/ 33323 h 262352"/>
                <a:gd name="connsiteX4" fmla="*/ 160797 w 160796"/>
                <a:gd name="connsiteY4" fmla="*/ 50249 h 262352"/>
                <a:gd name="connsiteX5" fmla="*/ 46546 w 160796"/>
                <a:gd name="connsiteY5" fmla="*/ 218451 h 262352"/>
                <a:gd name="connsiteX6" fmla="*/ 12695 w 160796"/>
                <a:gd name="connsiteY6" fmla="*/ 262353 h 262352"/>
                <a:gd name="connsiteX7" fmla="*/ 12695 w 160796"/>
                <a:gd name="connsiteY7" fmla="*/ 175078 h 262352"/>
                <a:gd name="connsiteX8" fmla="*/ 25918 w 160796"/>
                <a:gd name="connsiteY8" fmla="*/ 161855 h 262352"/>
                <a:gd name="connsiteX9" fmla="*/ 106845 w 160796"/>
                <a:gd name="connsiteY9" fmla="*/ 101027 h 262352"/>
                <a:gd name="connsiteX10" fmla="*/ 35968 w 160796"/>
                <a:gd name="connsiteY10" fmla="*/ 74051 h 262352"/>
                <a:gd name="connsiteX11" fmla="*/ 12166 w 160796"/>
                <a:gd name="connsiteY11" fmla="*/ 37026 h 262352"/>
                <a:gd name="connsiteX12" fmla="*/ 5818 w 160796"/>
                <a:gd name="connsiteY12" fmla="*/ 0 h 262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0796" h="262352">
                  <a:moveTo>
                    <a:pt x="5818" y="0"/>
                  </a:moveTo>
                  <a:cubicBezTo>
                    <a:pt x="27505" y="6876"/>
                    <a:pt x="39670" y="22744"/>
                    <a:pt x="42844" y="47075"/>
                  </a:cubicBezTo>
                  <a:cubicBezTo>
                    <a:pt x="50249" y="52365"/>
                    <a:pt x="58183" y="57125"/>
                    <a:pt x="66646" y="60299"/>
                  </a:cubicBezTo>
                  <a:cubicBezTo>
                    <a:pt x="95737" y="51307"/>
                    <a:pt x="124829" y="42315"/>
                    <a:pt x="153920" y="33323"/>
                  </a:cubicBezTo>
                  <a:cubicBezTo>
                    <a:pt x="156036" y="39141"/>
                    <a:pt x="158152" y="44431"/>
                    <a:pt x="160797" y="50249"/>
                  </a:cubicBezTo>
                  <a:cubicBezTo>
                    <a:pt x="142284" y="120598"/>
                    <a:pt x="104201" y="176665"/>
                    <a:pt x="46546" y="218451"/>
                  </a:cubicBezTo>
                  <a:cubicBezTo>
                    <a:pt x="36497" y="234319"/>
                    <a:pt x="24860" y="249129"/>
                    <a:pt x="12695" y="262353"/>
                  </a:cubicBezTo>
                  <a:cubicBezTo>
                    <a:pt x="-4232" y="232732"/>
                    <a:pt x="-4232" y="203641"/>
                    <a:pt x="12695" y="175078"/>
                  </a:cubicBezTo>
                  <a:cubicBezTo>
                    <a:pt x="19571" y="172962"/>
                    <a:pt x="23802" y="168202"/>
                    <a:pt x="25918" y="161855"/>
                  </a:cubicBezTo>
                  <a:cubicBezTo>
                    <a:pt x="60299" y="152334"/>
                    <a:pt x="87275" y="132234"/>
                    <a:pt x="106845" y="101027"/>
                  </a:cubicBezTo>
                  <a:cubicBezTo>
                    <a:pt x="81985" y="95209"/>
                    <a:pt x="58183" y="86217"/>
                    <a:pt x="35968" y="74051"/>
                  </a:cubicBezTo>
                  <a:cubicBezTo>
                    <a:pt x="33323" y="58183"/>
                    <a:pt x="25389" y="46018"/>
                    <a:pt x="12166" y="37026"/>
                  </a:cubicBezTo>
                  <a:cubicBezTo>
                    <a:pt x="21686" y="22744"/>
                    <a:pt x="19571" y="10579"/>
                    <a:pt x="5818" y="0"/>
                  </a:cubicBezTo>
                  <a:close/>
                </a:path>
              </a:pathLst>
            </a:custGeom>
            <a:solidFill>
              <a:srgbClr val="FFC00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81A342C-6BB3-5EC8-B610-4C4B15C49565}"/>
                </a:ext>
              </a:extLst>
            </p:cNvPr>
            <p:cNvSpPr/>
            <p:nvPr/>
          </p:nvSpPr>
          <p:spPr>
            <a:xfrm>
              <a:off x="5128171" y="2333043"/>
              <a:ext cx="11901" cy="20099"/>
            </a:xfrm>
            <a:custGeom>
              <a:avLst/>
              <a:gdLst>
                <a:gd name="connsiteX0" fmla="*/ 5554 w 11901"/>
                <a:gd name="connsiteY0" fmla="*/ 0 h 20099"/>
                <a:gd name="connsiteX1" fmla="*/ 5554 w 11901"/>
                <a:gd name="connsiteY1" fmla="*/ 20100 h 20099"/>
                <a:gd name="connsiteX2" fmla="*/ 5554 w 11901"/>
                <a:gd name="connsiteY2" fmla="*/ 0 h 2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01" h="20099">
                  <a:moveTo>
                    <a:pt x="5554" y="0"/>
                  </a:moveTo>
                  <a:cubicBezTo>
                    <a:pt x="14017" y="5818"/>
                    <a:pt x="14017" y="12694"/>
                    <a:pt x="5554" y="20100"/>
                  </a:cubicBezTo>
                  <a:cubicBezTo>
                    <a:pt x="-1851" y="13752"/>
                    <a:pt x="-1851" y="7405"/>
                    <a:pt x="5554" y="0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6F5BB04-98E0-D569-5FA7-3AFDE0A11ADE}"/>
                </a:ext>
              </a:extLst>
            </p:cNvPr>
            <p:cNvSpPr/>
            <p:nvPr/>
          </p:nvSpPr>
          <p:spPr>
            <a:xfrm>
              <a:off x="3693431" y="2326167"/>
              <a:ext cx="40411" cy="36863"/>
            </a:xfrm>
            <a:custGeom>
              <a:avLst/>
              <a:gdLst>
                <a:gd name="connsiteX0" fmla="*/ 40199 w 40411"/>
                <a:gd name="connsiteY0" fmla="*/ 0 h 36863"/>
                <a:gd name="connsiteX1" fmla="*/ 0 w 40411"/>
                <a:gd name="connsiteY1" fmla="*/ 33852 h 36863"/>
                <a:gd name="connsiteX2" fmla="*/ 26976 w 40411"/>
                <a:gd name="connsiteY2" fmla="*/ 23802 h 36863"/>
                <a:gd name="connsiteX3" fmla="*/ 40199 w 40411"/>
                <a:gd name="connsiteY3" fmla="*/ 0 h 36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411" h="36863">
                  <a:moveTo>
                    <a:pt x="40199" y="0"/>
                  </a:moveTo>
                  <a:cubicBezTo>
                    <a:pt x="42315" y="31736"/>
                    <a:pt x="28563" y="42844"/>
                    <a:pt x="0" y="33852"/>
                  </a:cubicBezTo>
                  <a:cubicBezTo>
                    <a:pt x="7405" y="28563"/>
                    <a:pt x="16397" y="25389"/>
                    <a:pt x="26976" y="23802"/>
                  </a:cubicBezTo>
                  <a:cubicBezTo>
                    <a:pt x="30678" y="14810"/>
                    <a:pt x="34910" y="6876"/>
                    <a:pt x="40199" y="0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9B89BA9-096A-34F3-8933-99B7A6A3846B}"/>
                </a:ext>
              </a:extLst>
            </p:cNvPr>
            <p:cNvSpPr/>
            <p:nvPr/>
          </p:nvSpPr>
          <p:spPr>
            <a:xfrm>
              <a:off x="3733630" y="2319819"/>
              <a:ext cx="40728" cy="67174"/>
            </a:xfrm>
            <a:custGeom>
              <a:avLst/>
              <a:gdLst>
                <a:gd name="connsiteX0" fmla="*/ 0 w 40728"/>
                <a:gd name="connsiteY0" fmla="*/ 6347 h 67174"/>
                <a:gd name="connsiteX1" fmla="*/ 16926 w 40728"/>
                <a:gd name="connsiteY1" fmla="*/ 6347 h 67174"/>
                <a:gd name="connsiteX2" fmla="*/ 23802 w 40728"/>
                <a:gd name="connsiteY2" fmla="*/ 33323 h 67174"/>
                <a:gd name="connsiteX3" fmla="*/ 40728 w 40728"/>
                <a:gd name="connsiteY3" fmla="*/ 13223 h 67174"/>
                <a:gd name="connsiteX4" fmla="*/ 20628 w 40728"/>
                <a:gd name="connsiteY4" fmla="*/ 67175 h 67174"/>
                <a:gd name="connsiteX5" fmla="*/ 27505 w 40728"/>
                <a:gd name="connsiteY5" fmla="*/ 57125 h 67174"/>
                <a:gd name="connsiteX6" fmla="*/ 0 w 40728"/>
                <a:gd name="connsiteY6" fmla="*/ 6347 h 67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728" h="67174">
                  <a:moveTo>
                    <a:pt x="0" y="6347"/>
                  </a:moveTo>
                  <a:cubicBezTo>
                    <a:pt x="4760" y="-2116"/>
                    <a:pt x="10050" y="-2116"/>
                    <a:pt x="16926" y="6347"/>
                  </a:cubicBezTo>
                  <a:cubicBezTo>
                    <a:pt x="19042" y="15339"/>
                    <a:pt x="21686" y="24331"/>
                    <a:pt x="23802" y="33323"/>
                  </a:cubicBezTo>
                  <a:cubicBezTo>
                    <a:pt x="26447" y="23802"/>
                    <a:pt x="31736" y="16926"/>
                    <a:pt x="40728" y="13223"/>
                  </a:cubicBezTo>
                  <a:cubicBezTo>
                    <a:pt x="39670" y="34381"/>
                    <a:pt x="32794" y="52365"/>
                    <a:pt x="20628" y="67175"/>
                  </a:cubicBezTo>
                  <a:cubicBezTo>
                    <a:pt x="21157" y="62943"/>
                    <a:pt x="23802" y="59770"/>
                    <a:pt x="27505" y="57125"/>
                  </a:cubicBezTo>
                  <a:cubicBezTo>
                    <a:pt x="13223" y="41786"/>
                    <a:pt x="4232" y="24860"/>
                    <a:pt x="0" y="6347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EDB821B-978C-74DC-F524-DC316AD494F4}"/>
                </a:ext>
              </a:extLst>
            </p:cNvPr>
            <p:cNvSpPr/>
            <p:nvPr/>
          </p:nvSpPr>
          <p:spPr>
            <a:xfrm>
              <a:off x="5140096" y="2360019"/>
              <a:ext cx="12425" cy="20099"/>
            </a:xfrm>
            <a:custGeom>
              <a:avLst/>
              <a:gdLst>
                <a:gd name="connsiteX0" fmla="*/ 505 w 12425"/>
                <a:gd name="connsiteY0" fmla="*/ 0 h 20099"/>
                <a:gd name="connsiteX1" fmla="*/ 7381 w 12425"/>
                <a:gd name="connsiteY1" fmla="*/ 20100 h 20099"/>
                <a:gd name="connsiteX2" fmla="*/ 505 w 12425"/>
                <a:gd name="connsiteY2" fmla="*/ 0 h 2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5" h="20099">
                  <a:moveTo>
                    <a:pt x="505" y="0"/>
                  </a:moveTo>
                  <a:cubicBezTo>
                    <a:pt x="13728" y="3174"/>
                    <a:pt x="15844" y="9521"/>
                    <a:pt x="7381" y="20100"/>
                  </a:cubicBezTo>
                  <a:cubicBezTo>
                    <a:pt x="1034" y="14810"/>
                    <a:pt x="-1082" y="7934"/>
                    <a:pt x="505" y="0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3579B96-A265-5EBD-CBD0-E1C3209D9459}"/>
                </a:ext>
              </a:extLst>
            </p:cNvPr>
            <p:cNvSpPr/>
            <p:nvPr/>
          </p:nvSpPr>
          <p:spPr>
            <a:xfrm>
              <a:off x="3598298" y="2354200"/>
              <a:ext cx="94604" cy="32794"/>
            </a:xfrm>
            <a:custGeom>
              <a:avLst/>
              <a:gdLst>
                <a:gd name="connsiteX0" fmla="*/ 94604 w 94604"/>
                <a:gd name="connsiteY0" fmla="*/ 5818 h 32794"/>
                <a:gd name="connsiteX1" fmla="*/ 87728 w 94604"/>
                <a:gd name="connsiteY1" fmla="*/ 15868 h 32794"/>
                <a:gd name="connsiteX2" fmla="*/ 37479 w 94604"/>
                <a:gd name="connsiteY2" fmla="*/ 25918 h 32794"/>
                <a:gd name="connsiteX3" fmla="*/ 7330 w 94604"/>
                <a:gd name="connsiteY3" fmla="*/ 32794 h 32794"/>
                <a:gd name="connsiteX4" fmla="*/ 453 w 94604"/>
                <a:gd name="connsiteY4" fmla="*/ 12694 h 32794"/>
                <a:gd name="connsiteX5" fmla="*/ 37479 w 94604"/>
                <a:gd name="connsiteY5" fmla="*/ 12694 h 32794"/>
                <a:gd name="connsiteX6" fmla="*/ 94604 w 94604"/>
                <a:gd name="connsiteY6" fmla="*/ 5818 h 32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604" h="32794">
                  <a:moveTo>
                    <a:pt x="94604" y="5818"/>
                  </a:moveTo>
                  <a:cubicBezTo>
                    <a:pt x="94075" y="10050"/>
                    <a:pt x="91431" y="13223"/>
                    <a:pt x="87728" y="15868"/>
                  </a:cubicBezTo>
                  <a:cubicBezTo>
                    <a:pt x="70273" y="17455"/>
                    <a:pt x="53347" y="20629"/>
                    <a:pt x="37479" y="25918"/>
                  </a:cubicBezTo>
                  <a:cubicBezTo>
                    <a:pt x="22669" y="6876"/>
                    <a:pt x="12090" y="9521"/>
                    <a:pt x="7330" y="32794"/>
                  </a:cubicBezTo>
                  <a:cubicBezTo>
                    <a:pt x="1511" y="28034"/>
                    <a:pt x="-1133" y="21157"/>
                    <a:pt x="453" y="12694"/>
                  </a:cubicBezTo>
                  <a:cubicBezTo>
                    <a:pt x="13148" y="-4231"/>
                    <a:pt x="25314" y="-4231"/>
                    <a:pt x="37479" y="12694"/>
                  </a:cubicBezTo>
                  <a:cubicBezTo>
                    <a:pt x="55992" y="6347"/>
                    <a:pt x="75034" y="3703"/>
                    <a:pt x="94604" y="5818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1A350CC-46FD-5511-F12C-09F8C4E0FF83}"/>
                </a:ext>
              </a:extLst>
            </p:cNvPr>
            <p:cNvSpPr/>
            <p:nvPr/>
          </p:nvSpPr>
          <p:spPr>
            <a:xfrm>
              <a:off x="4764633" y="2346266"/>
              <a:ext cx="59663" cy="87803"/>
            </a:xfrm>
            <a:custGeom>
              <a:avLst/>
              <a:gdLst>
                <a:gd name="connsiteX0" fmla="*/ 5713 w 59663"/>
                <a:gd name="connsiteY0" fmla="*/ 0 h 87803"/>
                <a:gd name="connsiteX1" fmla="*/ 12589 w 59663"/>
                <a:gd name="connsiteY1" fmla="*/ 6876 h 87803"/>
                <a:gd name="connsiteX2" fmla="*/ 59664 w 59663"/>
                <a:gd name="connsiteY2" fmla="*/ 87803 h 87803"/>
                <a:gd name="connsiteX3" fmla="*/ 32688 w 59663"/>
                <a:gd name="connsiteY3" fmla="*/ 80927 h 87803"/>
                <a:gd name="connsiteX4" fmla="*/ 2539 w 59663"/>
                <a:gd name="connsiteY4" fmla="*/ 47075 h 87803"/>
                <a:gd name="connsiteX5" fmla="*/ 5713 w 59663"/>
                <a:gd name="connsiteY5" fmla="*/ 0 h 87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663" h="87803">
                  <a:moveTo>
                    <a:pt x="5713" y="0"/>
                  </a:moveTo>
                  <a:cubicBezTo>
                    <a:pt x="9944" y="0"/>
                    <a:pt x="12589" y="2116"/>
                    <a:pt x="12589" y="6876"/>
                  </a:cubicBezTo>
                  <a:cubicBezTo>
                    <a:pt x="21052" y="37554"/>
                    <a:pt x="36920" y="64530"/>
                    <a:pt x="59664" y="87803"/>
                  </a:cubicBezTo>
                  <a:cubicBezTo>
                    <a:pt x="50672" y="85688"/>
                    <a:pt x="41680" y="83572"/>
                    <a:pt x="32688" y="80927"/>
                  </a:cubicBezTo>
                  <a:cubicBezTo>
                    <a:pt x="28986" y="65059"/>
                    <a:pt x="18936" y="53423"/>
                    <a:pt x="2539" y="47075"/>
                  </a:cubicBezTo>
                  <a:cubicBezTo>
                    <a:pt x="-1693" y="31207"/>
                    <a:pt x="-635" y="15868"/>
                    <a:pt x="5713" y="0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5EE6525-A92E-868A-18AE-36B01FB13C21}"/>
                </a:ext>
              </a:extLst>
            </p:cNvPr>
            <p:cNvSpPr/>
            <p:nvPr/>
          </p:nvSpPr>
          <p:spPr>
            <a:xfrm>
              <a:off x="5059674" y="2353143"/>
              <a:ext cx="33852" cy="30876"/>
            </a:xfrm>
            <a:custGeom>
              <a:avLst/>
              <a:gdLst>
                <a:gd name="connsiteX0" fmla="*/ 26976 w 33852"/>
                <a:gd name="connsiteY0" fmla="*/ 0 h 30876"/>
                <a:gd name="connsiteX1" fmla="*/ 33852 w 33852"/>
                <a:gd name="connsiteY1" fmla="*/ 6876 h 30876"/>
                <a:gd name="connsiteX2" fmla="*/ 0 w 33852"/>
                <a:gd name="connsiteY2" fmla="*/ 30678 h 30876"/>
                <a:gd name="connsiteX3" fmla="*/ 26976 w 33852"/>
                <a:gd name="connsiteY3" fmla="*/ 0 h 30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852" h="30876">
                  <a:moveTo>
                    <a:pt x="26976" y="0"/>
                  </a:moveTo>
                  <a:cubicBezTo>
                    <a:pt x="30679" y="529"/>
                    <a:pt x="32794" y="2645"/>
                    <a:pt x="33852" y="6876"/>
                  </a:cubicBezTo>
                  <a:cubicBezTo>
                    <a:pt x="28034" y="24331"/>
                    <a:pt x="16926" y="32265"/>
                    <a:pt x="0" y="30678"/>
                  </a:cubicBezTo>
                  <a:cubicBezTo>
                    <a:pt x="10050" y="21157"/>
                    <a:pt x="19042" y="11108"/>
                    <a:pt x="26976" y="0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91B0B86C-4ED0-5D7A-8233-B615EB3CE794}"/>
                </a:ext>
              </a:extLst>
            </p:cNvPr>
            <p:cNvSpPr/>
            <p:nvPr/>
          </p:nvSpPr>
          <p:spPr>
            <a:xfrm>
              <a:off x="5140602" y="2366895"/>
              <a:ext cx="67174" cy="67174"/>
            </a:xfrm>
            <a:custGeom>
              <a:avLst/>
              <a:gdLst>
                <a:gd name="connsiteX0" fmla="*/ 47075 w 67174"/>
                <a:gd name="connsiteY0" fmla="*/ 0 h 67174"/>
                <a:gd name="connsiteX1" fmla="*/ 67175 w 67174"/>
                <a:gd name="connsiteY1" fmla="*/ 40199 h 67174"/>
                <a:gd name="connsiteX2" fmla="*/ 53951 w 67174"/>
                <a:gd name="connsiteY2" fmla="*/ 67175 h 67174"/>
                <a:gd name="connsiteX3" fmla="*/ 33852 w 67174"/>
                <a:gd name="connsiteY3" fmla="*/ 67175 h 67174"/>
                <a:gd name="connsiteX4" fmla="*/ 0 w 67174"/>
                <a:gd name="connsiteY4" fmla="*/ 37026 h 67174"/>
                <a:gd name="connsiteX5" fmla="*/ 40199 w 67174"/>
                <a:gd name="connsiteY5" fmla="*/ 20100 h 67174"/>
                <a:gd name="connsiteX6" fmla="*/ 47075 w 67174"/>
                <a:gd name="connsiteY6" fmla="*/ 0 h 67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174" h="67174">
                  <a:moveTo>
                    <a:pt x="47075" y="0"/>
                  </a:moveTo>
                  <a:cubicBezTo>
                    <a:pt x="57125" y="11108"/>
                    <a:pt x="64001" y="24860"/>
                    <a:pt x="67175" y="40199"/>
                  </a:cubicBezTo>
                  <a:cubicBezTo>
                    <a:pt x="58183" y="43373"/>
                    <a:pt x="53951" y="52365"/>
                    <a:pt x="53951" y="67175"/>
                  </a:cubicBezTo>
                  <a:cubicBezTo>
                    <a:pt x="47075" y="67175"/>
                    <a:pt x="40728" y="67175"/>
                    <a:pt x="33852" y="67175"/>
                  </a:cubicBezTo>
                  <a:cubicBezTo>
                    <a:pt x="34381" y="44960"/>
                    <a:pt x="23273" y="34910"/>
                    <a:pt x="0" y="37026"/>
                  </a:cubicBezTo>
                  <a:cubicBezTo>
                    <a:pt x="12165" y="29620"/>
                    <a:pt x="25918" y="23802"/>
                    <a:pt x="40199" y="20100"/>
                  </a:cubicBezTo>
                  <a:cubicBezTo>
                    <a:pt x="46017" y="14281"/>
                    <a:pt x="48133" y="7934"/>
                    <a:pt x="47075" y="0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F0368-D29B-42EA-3932-A7301CBAD174}"/>
                </a:ext>
              </a:extLst>
            </p:cNvPr>
            <p:cNvSpPr/>
            <p:nvPr/>
          </p:nvSpPr>
          <p:spPr>
            <a:xfrm>
              <a:off x="2077530" y="2333572"/>
              <a:ext cx="343279" cy="187772"/>
            </a:xfrm>
            <a:custGeom>
              <a:avLst/>
              <a:gdLst>
                <a:gd name="connsiteX0" fmla="*/ 343280 w 343279"/>
                <a:gd name="connsiteY0" fmla="*/ 134350 h 187772"/>
                <a:gd name="connsiteX1" fmla="*/ 323180 w 343279"/>
                <a:gd name="connsiteY1" fmla="*/ 154450 h 187772"/>
                <a:gd name="connsiteX2" fmla="*/ 215277 w 343279"/>
                <a:gd name="connsiteY2" fmla="*/ 181425 h 187772"/>
                <a:gd name="connsiteX3" fmla="*/ 202054 w 343279"/>
                <a:gd name="connsiteY3" fmla="*/ 120598 h 187772"/>
                <a:gd name="connsiteX4" fmla="*/ 134879 w 343279"/>
                <a:gd name="connsiteY4" fmla="*/ 137524 h 187772"/>
                <a:gd name="connsiteX5" fmla="*/ 111077 w 343279"/>
                <a:gd name="connsiteY5" fmla="*/ 187772 h 187772"/>
                <a:gd name="connsiteX6" fmla="*/ 80927 w 343279"/>
                <a:gd name="connsiteY6" fmla="*/ 147573 h 187772"/>
                <a:gd name="connsiteX7" fmla="*/ 80927 w 343279"/>
                <a:gd name="connsiteY7" fmla="*/ 93622 h 187772"/>
                <a:gd name="connsiteX8" fmla="*/ 0 w 343279"/>
                <a:gd name="connsiteY8" fmla="*/ 36497 h 187772"/>
                <a:gd name="connsiteX9" fmla="*/ 20100 w 343279"/>
                <a:gd name="connsiteY9" fmla="*/ 6347 h 187772"/>
                <a:gd name="connsiteX10" fmla="*/ 26976 w 343279"/>
                <a:gd name="connsiteY10" fmla="*/ 40199 h 187772"/>
                <a:gd name="connsiteX11" fmla="*/ 40199 w 343279"/>
                <a:gd name="connsiteY11" fmla="*/ 30149 h 187772"/>
                <a:gd name="connsiteX12" fmla="*/ 57125 w 343279"/>
                <a:gd name="connsiteY12" fmla="*/ 0 h 187772"/>
                <a:gd name="connsiteX13" fmla="*/ 161326 w 343279"/>
                <a:gd name="connsiteY13" fmla="*/ 30149 h 187772"/>
                <a:gd name="connsiteX14" fmla="*/ 235377 w 343279"/>
                <a:gd name="connsiteY14" fmla="*/ 90977 h 187772"/>
                <a:gd name="connsiteX15" fmla="*/ 309428 w 343279"/>
                <a:gd name="connsiteY15" fmla="*/ 104201 h 187772"/>
                <a:gd name="connsiteX16" fmla="*/ 343280 w 343279"/>
                <a:gd name="connsiteY16" fmla="*/ 134350 h 187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43279" h="187772">
                  <a:moveTo>
                    <a:pt x="343280" y="134350"/>
                  </a:moveTo>
                  <a:cubicBezTo>
                    <a:pt x="332172" y="136466"/>
                    <a:pt x="325825" y="142813"/>
                    <a:pt x="323180" y="154450"/>
                  </a:cubicBezTo>
                  <a:cubicBezTo>
                    <a:pt x="285626" y="158152"/>
                    <a:pt x="249658" y="167144"/>
                    <a:pt x="215277" y="181425"/>
                  </a:cubicBezTo>
                  <a:cubicBezTo>
                    <a:pt x="193062" y="165557"/>
                    <a:pt x="188301" y="145458"/>
                    <a:pt x="202054" y="120598"/>
                  </a:cubicBezTo>
                  <a:cubicBezTo>
                    <a:pt x="180367" y="128003"/>
                    <a:pt x="157623" y="133821"/>
                    <a:pt x="134879" y="137524"/>
                  </a:cubicBezTo>
                  <a:cubicBezTo>
                    <a:pt x="153392" y="164499"/>
                    <a:pt x="145458" y="181425"/>
                    <a:pt x="111077" y="187772"/>
                  </a:cubicBezTo>
                  <a:cubicBezTo>
                    <a:pt x="96266" y="178781"/>
                    <a:pt x="86217" y="165028"/>
                    <a:pt x="80927" y="147573"/>
                  </a:cubicBezTo>
                  <a:cubicBezTo>
                    <a:pt x="83043" y="130647"/>
                    <a:pt x="83043" y="112664"/>
                    <a:pt x="80927" y="93622"/>
                  </a:cubicBezTo>
                  <a:cubicBezTo>
                    <a:pt x="38612" y="94151"/>
                    <a:pt x="11637" y="75109"/>
                    <a:pt x="0" y="36497"/>
                  </a:cubicBezTo>
                  <a:cubicBezTo>
                    <a:pt x="2645" y="23273"/>
                    <a:pt x="9521" y="13223"/>
                    <a:pt x="20100" y="6347"/>
                  </a:cubicBezTo>
                  <a:cubicBezTo>
                    <a:pt x="17984" y="18513"/>
                    <a:pt x="20628" y="29620"/>
                    <a:pt x="26976" y="40199"/>
                  </a:cubicBezTo>
                  <a:cubicBezTo>
                    <a:pt x="32265" y="38084"/>
                    <a:pt x="37026" y="34910"/>
                    <a:pt x="40199" y="30149"/>
                  </a:cubicBezTo>
                  <a:cubicBezTo>
                    <a:pt x="32794" y="14810"/>
                    <a:pt x="38612" y="4760"/>
                    <a:pt x="57125" y="0"/>
                  </a:cubicBezTo>
                  <a:cubicBezTo>
                    <a:pt x="88332" y="21157"/>
                    <a:pt x="123242" y="31207"/>
                    <a:pt x="161326" y="30149"/>
                  </a:cubicBezTo>
                  <a:cubicBezTo>
                    <a:pt x="192004" y="43373"/>
                    <a:pt x="216864" y="63472"/>
                    <a:pt x="235377" y="90977"/>
                  </a:cubicBezTo>
                  <a:cubicBezTo>
                    <a:pt x="259179" y="98911"/>
                    <a:pt x="284039" y="103143"/>
                    <a:pt x="309428" y="104201"/>
                  </a:cubicBezTo>
                  <a:cubicBezTo>
                    <a:pt x="320007" y="115308"/>
                    <a:pt x="331643" y="125358"/>
                    <a:pt x="343280" y="134350"/>
                  </a:cubicBezTo>
                  <a:close/>
                </a:path>
              </a:pathLst>
            </a:custGeom>
            <a:solidFill>
              <a:srgbClr val="FFC00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6812346-2A11-D42E-B6A1-96B2FB886B4F}"/>
                </a:ext>
              </a:extLst>
            </p:cNvPr>
            <p:cNvSpPr/>
            <p:nvPr/>
          </p:nvSpPr>
          <p:spPr>
            <a:xfrm>
              <a:off x="4797322" y="2427194"/>
              <a:ext cx="60827" cy="76211"/>
            </a:xfrm>
            <a:custGeom>
              <a:avLst/>
              <a:gdLst>
                <a:gd name="connsiteX0" fmla="*/ 0 w 60827"/>
                <a:gd name="connsiteY0" fmla="*/ 0 h 76211"/>
                <a:gd name="connsiteX1" fmla="*/ 26976 w 60827"/>
                <a:gd name="connsiteY1" fmla="*/ 6876 h 76211"/>
                <a:gd name="connsiteX2" fmla="*/ 60828 w 60827"/>
                <a:gd name="connsiteY2" fmla="*/ 67704 h 76211"/>
                <a:gd name="connsiteX3" fmla="*/ 23802 w 60827"/>
                <a:gd name="connsiteY3" fmla="*/ 60828 h 76211"/>
                <a:gd name="connsiteX4" fmla="*/ 0 w 60827"/>
                <a:gd name="connsiteY4" fmla="*/ 0 h 76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827" h="76211">
                  <a:moveTo>
                    <a:pt x="0" y="0"/>
                  </a:moveTo>
                  <a:cubicBezTo>
                    <a:pt x="8992" y="2116"/>
                    <a:pt x="17984" y="4231"/>
                    <a:pt x="26976" y="6876"/>
                  </a:cubicBezTo>
                  <a:cubicBezTo>
                    <a:pt x="46546" y="21157"/>
                    <a:pt x="57654" y="41257"/>
                    <a:pt x="60828" y="67704"/>
                  </a:cubicBezTo>
                  <a:cubicBezTo>
                    <a:pt x="49191" y="80927"/>
                    <a:pt x="37026" y="78812"/>
                    <a:pt x="23802" y="60828"/>
                  </a:cubicBezTo>
                  <a:cubicBezTo>
                    <a:pt x="12165" y="41786"/>
                    <a:pt x="4231" y="21686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D7DD9461-DDAB-118D-E082-814AA6B11A20}"/>
                </a:ext>
              </a:extLst>
            </p:cNvPr>
            <p:cNvSpPr/>
            <p:nvPr/>
          </p:nvSpPr>
          <p:spPr>
            <a:xfrm>
              <a:off x="3739978" y="2434070"/>
              <a:ext cx="80927" cy="33851"/>
            </a:xfrm>
            <a:custGeom>
              <a:avLst/>
              <a:gdLst>
                <a:gd name="connsiteX0" fmla="*/ 40728 w 80927"/>
                <a:gd name="connsiteY0" fmla="*/ 0 h 33851"/>
                <a:gd name="connsiteX1" fmla="*/ 80927 w 80927"/>
                <a:gd name="connsiteY1" fmla="*/ 33852 h 33851"/>
                <a:gd name="connsiteX2" fmla="*/ 47075 w 80927"/>
                <a:gd name="connsiteY2" fmla="*/ 20629 h 33851"/>
                <a:gd name="connsiteX3" fmla="*/ 26976 w 80927"/>
                <a:gd name="connsiteY3" fmla="*/ 33852 h 33851"/>
                <a:gd name="connsiteX4" fmla="*/ 0 w 80927"/>
                <a:gd name="connsiteY4" fmla="*/ 33852 h 33851"/>
                <a:gd name="connsiteX5" fmla="*/ 40728 w 80927"/>
                <a:gd name="connsiteY5" fmla="*/ 0 h 3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927" h="33851">
                  <a:moveTo>
                    <a:pt x="40728" y="0"/>
                  </a:moveTo>
                  <a:cubicBezTo>
                    <a:pt x="54480" y="11108"/>
                    <a:pt x="67704" y="22744"/>
                    <a:pt x="80927" y="33852"/>
                  </a:cubicBezTo>
                  <a:cubicBezTo>
                    <a:pt x="69291" y="31207"/>
                    <a:pt x="57654" y="26976"/>
                    <a:pt x="47075" y="20629"/>
                  </a:cubicBezTo>
                  <a:cubicBezTo>
                    <a:pt x="38612" y="23802"/>
                    <a:pt x="32265" y="28034"/>
                    <a:pt x="26976" y="33852"/>
                  </a:cubicBezTo>
                  <a:cubicBezTo>
                    <a:pt x="17984" y="33852"/>
                    <a:pt x="8992" y="33852"/>
                    <a:pt x="0" y="33852"/>
                  </a:cubicBezTo>
                  <a:cubicBezTo>
                    <a:pt x="17984" y="27505"/>
                    <a:pt x="31207" y="15868"/>
                    <a:pt x="40728" y="0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C803F06-DB2E-42F5-0B9C-5BCE5A3632BC}"/>
                </a:ext>
              </a:extLst>
            </p:cNvPr>
            <p:cNvSpPr/>
            <p:nvPr/>
          </p:nvSpPr>
          <p:spPr>
            <a:xfrm>
              <a:off x="4723271" y="2440417"/>
              <a:ext cx="168201" cy="187553"/>
            </a:xfrm>
            <a:custGeom>
              <a:avLst/>
              <a:gdLst>
                <a:gd name="connsiteX0" fmla="*/ 0 w 168201"/>
                <a:gd name="connsiteY0" fmla="*/ 6876 h 187553"/>
                <a:gd name="connsiteX1" fmla="*/ 6876 w 168201"/>
                <a:gd name="connsiteY1" fmla="*/ 0 h 187553"/>
                <a:gd name="connsiteX2" fmla="*/ 40728 w 168201"/>
                <a:gd name="connsiteY2" fmla="*/ 16926 h 187553"/>
                <a:gd name="connsiteX3" fmla="*/ 117953 w 168201"/>
                <a:gd name="connsiteY3" fmla="*/ 87803 h 187553"/>
                <a:gd name="connsiteX4" fmla="*/ 168202 w 168201"/>
                <a:gd name="connsiteY4" fmla="*/ 168731 h 187553"/>
                <a:gd name="connsiteX5" fmla="*/ 134350 w 168201"/>
                <a:gd name="connsiteY5" fmla="*/ 185657 h 187553"/>
                <a:gd name="connsiteX6" fmla="*/ 97324 w 168201"/>
                <a:gd name="connsiteY6" fmla="*/ 148631 h 187553"/>
                <a:gd name="connsiteX7" fmla="*/ 0 w 168201"/>
                <a:gd name="connsiteY7" fmla="*/ 6876 h 18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8201" h="187553">
                  <a:moveTo>
                    <a:pt x="0" y="6876"/>
                  </a:moveTo>
                  <a:cubicBezTo>
                    <a:pt x="529" y="3174"/>
                    <a:pt x="2645" y="1058"/>
                    <a:pt x="6876" y="0"/>
                  </a:cubicBezTo>
                  <a:cubicBezTo>
                    <a:pt x="17984" y="5818"/>
                    <a:pt x="29092" y="11108"/>
                    <a:pt x="40728" y="16926"/>
                  </a:cubicBezTo>
                  <a:cubicBezTo>
                    <a:pt x="62944" y="44431"/>
                    <a:pt x="88332" y="67704"/>
                    <a:pt x="117953" y="87803"/>
                  </a:cubicBezTo>
                  <a:cubicBezTo>
                    <a:pt x="134350" y="115308"/>
                    <a:pt x="150747" y="141755"/>
                    <a:pt x="168202" y="168731"/>
                  </a:cubicBezTo>
                  <a:cubicBezTo>
                    <a:pt x="161854" y="185128"/>
                    <a:pt x="150747" y="190946"/>
                    <a:pt x="134350" y="185657"/>
                  </a:cubicBezTo>
                  <a:cubicBezTo>
                    <a:pt x="122184" y="173491"/>
                    <a:pt x="109490" y="160797"/>
                    <a:pt x="97324" y="148631"/>
                  </a:cubicBezTo>
                  <a:cubicBezTo>
                    <a:pt x="71406" y="96266"/>
                    <a:pt x="38612" y="49191"/>
                    <a:pt x="0" y="6876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B4C9D391-6994-603D-B307-EB172570BAA9}"/>
                </a:ext>
              </a:extLst>
            </p:cNvPr>
            <p:cNvSpPr/>
            <p:nvPr/>
          </p:nvSpPr>
          <p:spPr>
            <a:xfrm>
              <a:off x="1989119" y="2326696"/>
              <a:ext cx="688447" cy="767487"/>
            </a:xfrm>
            <a:custGeom>
              <a:avLst/>
              <a:gdLst>
                <a:gd name="connsiteX0" fmla="*/ 108511 w 688447"/>
                <a:gd name="connsiteY0" fmla="*/ 13223 h 767487"/>
                <a:gd name="connsiteX1" fmla="*/ 88411 w 688447"/>
                <a:gd name="connsiteY1" fmla="*/ 43373 h 767487"/>
                <a:gd name="connsiteX2" fmla="*/ 169339 w 688447"/>
                <a:gd name="connsiteY2" fmla="*/ 100498 h 767487"/>
                <a:gd name="connsiteX3" fmla="*/ 169339 w 688447"/>
                <a:gd name="connsiteY3" fmla="*/ 154449 h 767487"/>
                <a:gd name="connsiteX4" fmla="*/ 199488 w 688447"/>
                <a:gd name="connsiteY4" fmla="*/ 194649 h 767487"/>
                <a:gd name="connsiteX5" fmla="*/ 223290 w 688447"/>
                <a:gd name="connsiteY5" fmla="*/ 144400 h 767487"/>
                <a:gd name="connsiteX6" fmla="*/ 290465 w 688447"/>
                <a:gd name="connsiteY6" fmla="*/ 127474 h 767487"/>
                <a:gd name="connsiteX7" fmla="*/ 303688 w 688447"/>
                <a:gd name="connsiteY7" fmla="*/ 188301 h 767487"/>
                <a:gd name="connsiteX8" fmla="*/ 411591 w 688447"/>
                <a:gd name="connsiteY8" fmla="*/ 161326 h 767487"/>
                <a:gd name="connsiteX9" fmla="*/ 431691 w 688447"/>
                <a:gd name="connsiteY9" fmla="*/ 141226 h 767487"/>
                <a:gd name="connsiteX10" fmla="*/ 444914 w 688447"/>
                <a:gd name="connsiteY10" fmla="*/ 185128 h 767487"/>
                <a:gd name="connsiteX11" fmla="*/ 414765 w 688447"/>
                <a:gd name="connsiteY11" fmla="*/ 222153 h 767487"/>
                <a:gd name="connsiteX12" fmla="*/ 417939 w 688447"/>
                <a:gd name="connsiteY12" fmla="*/ 235377 h 767487"/>
                <a:gd name="connsiteX13" fmla="*/ 471890 w 688447"/>
                <a:gd name="connsiteY13" fmla="*/ 215277 h 767487"/>
                <a:gd name="connsiteX14" fmla="*/ 444914 w 688447"/>
                <a:gd name="connsiteY14" fmla="*/ 239079 h 767487"/>
                <a:gd name="connsiteX15" fmla="*/ 471890 w 688447"/>
                <a:gd name="connsiteY15" fmla="*/ 239079 h 767487"/>
                <a:gd name="connsiteX16" fmla="*/ 539065 w 688447"/>
                <a:gd name="connsiteY16" fmla="*/ 256005 h 767487"/>
                <a:gd name="connsiteX17" fmla="*/ 640092 w 688447"/>
                <a:gd name="connsiteY17" fmla="*/ 286155 h 767487"/>
                <a:gd name="connsiteX18" fmla="*/ 677118 w 688447"/>
                <a:gd name="connsiteY18" fmla="*/ 363379 h 767487"/>
                <a:gd name="connsiteX19" fmla="*/ 630042 w 688447"/>
                <a:gd name="connsiteY19" fmla="*/ 430554 h 767487"/>
                <a:gd name="connsiteX20" fmla="*/ 599893 w 688447"/>
                <a:gd name="connsiteY20" fmla="*/ 585533 h 767487"/>
                <a:gd name="connsiteX21" fmla="*/ 502040 w 688447"/>
                <a:gd name="connsiteY21" fmla="*/ 632608 h 767487"/>
                <a:gd name="connsiteX22" fmla="*/ 495163 w 688447"/>
                <a:gd name="connsiteY22" fmla="*/ 693436 h 767487"/>
                <a:gd name="connsiteX23" fmla="*/ 458138 w 688447"/>
                <a:gd name="connsiteY23" fmla="*/ 767487 h 767487"/>
                <a:gd name="connsiteX24" fmla="*/ 387260 w 688447"/>
                <a:gd name="connsiteY24" fmla="*/ 720412 h 767487"/>
                <a:gd name="connsiteX25" fmla="*/ 387260 w 688447"/>
                <a:gd name="connsiteY25" fmla="*/ 700312 h 767487"/>
                <a:gd name="connsiteX26" fmla="*/ 407360 w 688447"/>
                <a:gd name="connsiteY26" fmla="*/ 619385 h 767487"/>
                <a:gd name="connsiteX27" fmla="*/ 353408 w 688447"/>
                <a:gd name="connsiteY27" fmla="*/ 585533 h 767487"/>
                <a:gd name="connsiteX28" fmla="*/ 336482 w 688447"/>
                <a:gd name="connsiteY28" fmla="*/ 541631 h 767487"/>
                <a:gd name="connsiteX29" fmla="*/ 333309 w 688447"/>
                <a:gd name="connsiteY29" fmla="*/ 484506 h 767487"/>
                <a:gd name="connsiteX30" fmla="*/ 303159 w 688447"/>
                <a:gd name="connsiteY30" fmla="*/ 471283 h 767487"/>
                <a:gd name="connsiteX31" fmla="*/ 283060 w 688447"/>
                <a:gd name="connsiteY31" fmla="*/ 437430 h 767487"/>
                <a:gd name="connsiteX32" fmla="*/ 222232 w 688447"/>
                <a:gd name="connsiteY32" fmla="*/ 410455 h 767487"/>
                <a:gd name="connsiteX33" fmla="*/ 198430 w 688447"/>
                <a:gd name="connsiteY33" fmla="*/ 370256 h 767487"/>
                <a:gd name="connsiteX34" fmla="*/ 148181 w 688447"/>
                <a:gd name="connsiteY34" fmla="*/ 390355 h 767487"/>
                <a:gd name="connsiteX35" fmla="*/ 84180 w 688447"/>
                <a:gd name="connsiteY35" fmla="*/ 343280 h 767487"/>
                <a:gd name="connsiteX36" fmla="*/ 97403 w 688447"/>
                <a:gd name="connsiteY36" fmla="*/ 289328 h 767487"/>
                <a:gd name="connsiteX37" fmla="*/ 121205 w 688447"/>
                <a:gd name="connsiteY37" fmla="*/ 282452 h 767487"/>
                <a:gd name="connsiteX38" fmla="*/ 141305 w 688447"/>
                <a:gd name="connsiteY38" fmla="*/ 282452 h 767487"/>
                <a:gd name="connsiteX39" fmla="*/ 148181 w 688447"/>
                <a:gd name="connsiteY39" fmla="*/ 178252 h 767487"/>
                <a:gd name="connsiteX40" fmla="*/ 141305 w 688447"/>
                <a:gd name="connsiteY40" fmla="*/ 175078 h 767487"/>
                <a:gd name="connsiteX41" fmla="*/ 128081 w 688447"/>
                <a:gd name="connsiteY41" fmla="*/ 208930 h 767487"/>
                <a:gd name="connsiteX42" fmla="*/ 141305 w 688447"/>
                <a:gd name="connsiteY42" fmla="*/ 239079 h 767487"/>
                <a:gd name="connsiteX43" fmla="*/ 128081 w 688447"/>
                <a:gd name="connsiteY43" fmla="*/ 249129 h 767487"/>
                <a:gd name="connsiteX44" fmla="*/ 60907 w 688447"/>
                <a:gd name="connsiteY44" fmla="*/ 212104 h 767487"/>
                <a:gd name="connsiteX45" fmla="*/ 6955 w 688447"/>
                <a:gd name="connsiteY45" fmla="*/ 188301 h 767487"/>
                <a:gd name="connsiteX46" fmla="*/ 79 w 688447"/>
                <a:gd name="connsiteY46" fmla="*/ 175078 h 767487"/>
                <a:gd name="connsiteX47" fmla="*/ 13302 w 688447"/>
                <a:gd name="connsiteY47" fmla="*/ 80927 h 767487"/>
                <a:gd name="connsiteX48" fmla="*/ 33402 w 688447"/>
                <a:gd name="connsiteY48" fmla="*/ 60828 h 767487"/>
                <a:gd name="connsiteX49" fmla="*/ 107453 w 688447"/>
                <a:gd name="connsiteY49" fmla="*/ 0 h 767487"/>
                <a:gd name="connsiteX50" fmla="*/ 108511 w 688447"/>
                <a:gd name="connsiteY50" fmla="*/ 13223 h 767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88447" h="767487">
                  <a:moveTo>
                    <a:pt x="108511" y="13223"/>
                  </a:moveTo>
                  <a:cubicBezTo>
                    <a:pt x="97932" y="20100"/>
                    <a:pt x="91056" y="30149"/>
                    <a:pt x="88411" y="43373"/>
                  </a:cubicBezTo>
                  <a:cubicBezTo>
                    <a:pt x="100048" y="82514"/>
                    <a:pt x="127024" y="101556"/>
                    <a:pt x="169339" y="100498"/>
                  </a:cubicBezTo>
                  <a:cubicBezTo>
                    <a:pt x="171454" y="119540"/>
                    <a:pt x="171454" y="137524"/>
                    <a:pt x="169339" y="154449"/>
                  </a:cubicBezTo>
                  <a:cubicBezTo>
                    <a:pt x="174628" y="172433"/>
                    <a:pt x="184678" y="185657"/>
                    <a:pt x="199488" y="194649"/>
                  </a:cubicBezTo>
                  <a:cubicBezTo>
                    <a:pt x="233869" y="187772"/>
                    <a:pt x="241803" y="170846"/>
                    <a:pt x="223290" y="144400"/>
                  </a:cubicBezTo>
                  <a:cubicBezTo>
                    <a:pt x="246563" y="140697"/>
                    <a:pt x="268779" y="134879"/>
                    <a:pt x="290465" y="127474"/>
                  </a:cubicBezTo>
                  <a:cubicBezTo>
                    <a:pt x="276713" y="151805"/>
                    <a:pt x="281473" y="171904"/>
                    <a:pt x="303688" y="188301"/>
                  </a:cubicBezTo>
                  <a:cubicBezTo>
                    <a:pt x="338069" y="174020"/>
                    <a:pt x="374037" y="165028"/>
                    <a:pt x="411591" y="161326"/>
                  </a:cubicBezTo>
                  <a:cubicBezTo>
                    <a:pt x="414236" y="149689"/>
                    <a:pt x="421112" y="142813"/>
                    <a:pt x="431691" y="141226"/>
                  </a:cubicBezTo>
                  <a:cubicBezTo>
                    <a:pt x="435393" y="156036"/>
                    <a:pt x="440154" y="170318"/>
                    <a:pt x="444914" y="185128"/>
                  </a:cubicBezTo>
                  <a:cubicBezTo>
                    <a:pt x="437509" y="199409"/>
                    <a:pt x="427459" y="211575"/>
                    <a:pt x="414765" y="222153"/>
                  </a:cubicBezTo>
                  <a:cubicBezTo>
                    <a:pt x="410005" y="227972"/>
                    <a:pt x="411062" y="232203"/>
                    <a:pt x="417939" y="235377"/>
                  </a:cubicBezTo>
                  <a:cubicBezTo>
                    <a:pt x="430633" y="213161"/>
                    <a:pt x="448617" y="206285"/>
                    <a:pt x="471890" y="215277"/>
                  </a:cubicBezTo>
                  <a:cubicBezTo>
                    <a:pt x="466072" y="226914"/>
                    <a:pt x="457080" y="234319"/>
                    <a:pt x="444914" y="239079"/>
                  </a:cubicBezTo>
                  <a:cubicBezTo>
                    <a:pt x="453906" y="243840"/>
                    <a:pt x="462898" y="243840"/>
                    <a:pt x="471890" y="239079"/>
                  </a:cubicBezTo>
                  <a:cubicBezTo>
                    <a:pt x="499395" y="217922"/>
                    <a:pt x="521610" y="223211"/>
                    <a:pt x="539065" y="256005"/>
                  </a:cubicBezTo>
                  <a:cubicBezTo>
                    <a:pt x="578735" y="246484"/>
                    <a:pt x="612587" y="256534"/>
                    <a:pt x="640092" y="286155"/>
                  </a:cubicBezTo>
                  <a:cubicBezTo>
                    <a:pt x="687696" y="293560"/>
                    <a:pt x="700391" y="319478"/>
                    <a:pt x="677118" y="363379"/>
                  </a:cubicBezTo>
                  <a:cubicBezTo>
                    <a:pt x="661249" y="385595"/>
                    <a:pt x="645910" y="408339"/>
                    <a:pt x="630042" y="430554"/>
                  </a:cubicBezTo>
                  <a:cubicBezTo>
                    <a:pt x="632158" y="483977"/>
                    <a:pt x="622108" y="535284"/>
                    <a:pt x="599893" y="585533"/>
                  </a:cubicBezTo>
                  <a:cubicBezTo>
                    <a:pt x="564454" y="595054"/>
                    <a:pt x="532189" y="610393"/>
                    <a:pt x="502040" y="632608"/>
                  </a:cubicBezTo>
                  <a:cubicBezTo>
                    <a:pt x="499924" y="652708"/>
                    <a:pt x="497808" y="672807"/>
                    <a:pt x="495163" y="693436"/>
                  </a:cubicBezTo>
                  <a:cubicBezTo>
                    <a:pt x="489874" y="721998"/>
                    <a:pt x="477180" y="746330"/>
                    <a:pt x="458138" y="767487"/>
                  </a:cubicBezTo>
                  <a:cubicBezTo>
                    <a:pt x="435393" y="751090"/>
                    <a:pt x="411591" y="735222"/>
                    <a:pt x="387260" y="720412"/>
                  </a:cubicBezTo>
                  <a:cubicBezTo>
                    <a:pt x="382500" y="713535"/>
                    <a:pt x="382500" y="707188"/>
                    <a:pt x="387260" y="700312"/>
                  </a:cubicBezTo>
                  <a:cubicBezTo>
                    <a:pt x="425873" y="681270"/>
                    <a:pt x="432749" y="654294"/>
                    <a:pt x="407360" y="619385"/>
                  </a:cubicBezTo>
                  <a:cubicBezTo>
                    <a:pt x="389905" y="606690"/>
                    <a:pt x="371921" y="595583"/>
                    <a:pt x="353408" y="585533"/>
                  </a:cubicBezTo>
                  <a:cubicBezTo>
                    <a:pt x="351293" y="569665"/>
                    <a:pt x="346003" y="554854"/>
                    <a:pt x="336482" y="541631"/>
                  </a:cubicBezTo>
                  <a:cubicBezTo>
                    <a:pt x="352350" y="522589"/>
                    <a:pt x="351293" y="503548"/>
                    <a:pt x="333309" y="484506"/>
                  </a:cubicBezTo>
                  <a:cubicBezTo>
                    <a:pt x="323259" y="480274"/>
                    <a:pt x="313209" y="476043"/>
                    <a:pt x="303159" y="471283"/>
                  </a:cubicBezTo>
                  <a:cubicBezTo>
                    <a:pt x="298399" y="459117"/>
                    <a:pt x="291523" y="447480"/>
                    <a:pt x="283060" y="437430"/>
                  </a:cubicBezTo>
                  <a:cubicBezTo>
                    <a:pt x="262960" y="428439"/>
                    <a:pt x="242332" y="419447"/>
                    <a:pt x="222232" y="410455"/>
                  </a:cubicBezTo>
                  <a:cubicBezTo>
                    <a:pt x="218530" y="394058"/>
                    <a:pt x="210595" y="380834"/>
                    <a:pt x="198430" y="370256"/>
                  </a:cubicBezTo>
                  <a:cubicBezTo>
                    <a:pt x="182033" y="378190"/>
                    <a:pt x="165107" y="384537"/>
                    <a:pt x="148181" y="390355"/>
                  </a:cubicBezTo>
                  <a:cubicBezTo>
                    <a:pt x="124908" y="377661"/>
                    <a:pt x="103221" y="361793"/>
                    <a:pt x="84180" y="343280"/>
                  </a:cubicBezTo>
                  <a:cubicBezTo>
                    <a:pt x="83122" y="324238"/>
                    <a:pt x="87353" y="306254"/>
                    <a:pt x="97403" y="289328"/>
                  </a:cubicBezTo>
                  <a:cubicBezTo>
                    <a:pt x="104279" y="283510"/>
                    <a:pt x="112213" y="281394"/>
                    <a:pt x="121205" y="282452"/>
                  </a:cubicBezTo>
                  <a:cubicBezTo>
                    <a:pt x="128081" y="282452"/>
                    <a:pt x="134429" y="282452"/>
                    <a:pt x="141305" y="282452"/>
                  </a:cubicBezTo>
                  <a:cubicBezTo>
                    <a:pt x="144478" y="245956"/>
                    <a:pt x="147123" y="211046"/>
                    <a:pt x="148181" y="178252"/>
                  </a:cubicBezTo>
                  <a:cubicBezTo>
                    <a:pt x="146065" y="177194"/>
                    <a:pt x="143421" y="176136"/>
                    <a:pt x="141305" y="175078"/>
                  </a:cubicBezTo>
                  <a:cubicBezTo>
                    <a:pt x="136015" y="185657"/>
                    <a:pt x="131255" y="197293"/>
                    <a:pt x="128081" y="208930"/>
                  </a:cubicBezTo>
                  <a:cubicBezTo>
                    <a:pt x="133371" y="218451"/>
                    <a:pt x="138131" y="228501"/>
                    <a:pt x="141305" y="239079"/>
                  </a:cubicBezTo>
                  <a:cubicBezTo>
                    <a:pt x="139189" y="245956"/>
                    <a:pt x="134429" y="249129"/>
                    <a:pt x="128081" y="249129"/>
                  </a:cubicBezTo>
                  <a:cubicBezTo>
                    <a:pt x="97932" y="249658"/>
                    <a:pt x="75717" y="237492"/>
                    <a:pt x="60907" y="212104"/>
                  </a:cubicBezTo>
                  <a:cubicBezTo>
                    <a:pt x="42923" y="204698"/>
                    <a:pt x="24939" y="197293"/>
                    <a:pt x="6955" y="188301"/>
                  </a:cubicBezTo>
                  <a:cubicBezTo>
                    <a:pt x="1666" y="185128"/>
                    <a:pt x="-450" y="180896"/>
                    <a:pt x="79" y="175078"/>
                  </a:cubicBezTo>
                  <a:cubicBezTo>
                    <a:pt x="20707" y="145986"/>
                    <a:pt x="25468" y="114779"/>
                    <a:pt x="13302" y="80927"/>
                  </a:cubicBezTo>
                  <a:cubicBezTo>
                    <a:pt x="22294" y="76696"/>
                    <a:pt x="29170" y="69820"/>
                    <a:pt x="33402" y="60828"/>
                  </a:cubicBezTo>
                  <a:cubicBezTo>
                    <a:pt x="50857" y="32794"/>
                    <a:pt x="75717" y="12694"/>
                    <a:pt x="107453" y="0"/>
                  </a:cubicBezTo>
                  <a:cubicBezTo>
                    <a:pt x="114858" y="2645"/>
                    <a:pt x="114858" y="7405"/>
                    <a:pt x="108511" y="13223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BAF3A04-4EFF-513A-BBF5-2DB53628DDF2}"/>
                </a:ext>
              </a:extLst>
            </p:cNvPr>
            <p:cNvSpPr/>
            <p:nvPr/>
          </p:nvSpPr>
          <p:spPr>
            <a:xfrm>
              <a:off x="3416719" y="2447135"/>
              <a:ext cx="289407" cy="289486"/>
            </a:xfrm>
            <a:custGeom>
              <a:avLst/>
              <a:gdLst>
                <a:gd name="connsiteX0" fmla="*/ 235985 w 289407"/>
                <a:gd name="connsiteY0" fmla="*/ 158 h 289486"/>
                <a:gd name="connsiteX1" fmla="*/ 249208 w 289407"/>
                <a:gd name="connsiteY1" fmla="*/ 13382 h 289486"/>
                <a:gd name="connsiteX2" fmla="*/ 289407 w 289407"/>
                <a:gd name="connsiteY2" fmla="*/ 20258 h 289486"/>
                <a:gd name="connsiteX3" fmla="*/ 262431 w 289407"/>
                <a:gd name="connsiteY3" fmla="*/ 134508 h 289486"/>
                <a:gd name="connsiteX4" fmla="*/ 275655 w 289407"/>
                <a:gd name="connsiteY4" fmla="*/ 161484 h 289486"/>
                <a:gd name="connsiteX5" fmla="*/ 282531 w 289407"/>
                <a:gd name="connsiteY5" fmla="*/ 208559 h 289486"/>
                <a:gd name="connsiteX6" fmla="*/ 269307 w 289407"/>
                <a:gd name="connsiteY6" fmla="*/ 228659 h 289486"/>
                <a:gd name="connsiteX7" fmla="*/ 252382 w 289407"/>
                <a:gd name="connsiteY7" fmla="*/ 235535 h 289486"/>
                <a:gd name="connsiteX8" fmla="*/ 245505 w 289407"/>
                <a:gd name="connsiteY8" fmla="*/ 289487 h 289486"/>
                <a:gd name="connsiteX9" fmla="*/ 188380 w 289407"/>
                <a:gd name="connsiteY9" fmla="*/ 276263 h 289486"/>
                <a:gd name="connsiteX10" fmla="*/ 154528 w 289407"/>
                <a:gd name="connsiteY10" fmla="*/ 269387 h 289486"/>
                <a:gd name="connsiteX11" fmla="*/ 144478 w 289407"/>
                <a:gd name="connsiteY11" fmla="*/ 208559 h 289486"/>
                <a:gd name="connsiteX12" fmla="*/ 114329 w 289407"/>
                <a:gd name="connsiteY12" fmla="*/ 205386 h 289486"/>
                <a:gd name="connsiteX13" fmla="*/ 74130 w 289407"/>
                <a:gd name="connsiteY13" fmla="*/ 188460 h 289486"/>
                <a:gd name="connsiteX14" fmla="*/ 79 w 289407"/>
                <a:gd name="connsiteY14" fmla="*/ 188460 h 289486"/>
                <a:gd name="connsiteX15" fmla="*/ 6955 w 289407"/>
                <a:gd name="connsiteY15" fmla="*/ 171534 h 289486"/>
                <a:gd name="connsiteX16" fmla="*/ 54030 w 289407"/>
                <a:gd name="connsiteY16" fmla="*/ 154608 h 289486"/>
                <a:gd name="connsiteX17" fmla="*/ 91056 w 289407"/>
                <a:gd name="connsiteY17" fmla="*/ 87433 h 289486"/>
                <a:gd name="connsiteX18" fmla="*/ 114858 w 289407"/>
                <a:gd name="connsiteY18" fmla="*/ 158 h 289486"/>
                <a:gd name="connsiteX19" fmla="*/ 155057 w 289407"/>
                <a:gd name="connsiteY19" fmla="*/ 13382 h 289486"/>
                <a:gd name="connsiteX20" fmla="*/ 235985 w 289407"/>
                <a:gd name="connsiteY20" fmla="*/ 158 h 28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9407" h="289486">
                  <a:moveTo>
                    <a:pt x="235985" y="158"/>
                  </a:moveTo>
                  <a:cubicBezTo>
                    <a:pt x="240216" y="3861"/>
                    <a:pt x="244976" y="8621"/>
                    <a:pt x="249208" y="13382"/>
                  </a:cubicBezTo>
                  <a:cubicBezTo>
                    <a:pt x="264547" y="4390"/>
                    <a:pt x="278299" y="6505"/>
                    <a:pt x="289407" y="20258"/>
                  </a:cubicBezTo>
                  <a:cubicBezTo>
                    <a:pt x="277242" y="59399"/>
                    <a:pt x="268250" y="97483"/>
                    <a:pt x="262431" y="134508"/>
                  </a:cubicBezTo>
                  <a:cubicBezTo>
                    <a:pt x="262960" y="146674"/>
                    <a:pt x="267721" y="155665"/>
                    <a:pt x="275655" y="161484"/>
                  </a:cubicBezTo>
                  <a:cubicBezTo>
                    <a:pt x="275126" y="177352"/>
                    <a:pt x="277770" y="193220"/>
                    <a:pt x="282531" y="208559"/>
                  </a:cubicBezTo>
                  <a:cubicBezTo>
                    <a:pt x="279357" y="217022"/>
                    <a:pt x="275126" y="223898"/>
                    <a:pt x="269307" y="228659"/>
                  </a:cubicBezTo>
                  <a:cubicBezTo>
                    <a:pt x="262431" y="228130"/>
                    <a:pt x="257142" y="230246"/>
                    <a:pt x="252382" y="235535"/>
                  </a:cubicBezTo>
                  <a:cubicBezTo>
                    <a:pt x="250266" y="253519"/>
                    <a:pt x="247621" y="271503"/>
                    <a:pt x="245505" y="289487"/>
                  </a:cubicBezTo>
                  <a:cubicBezTo>
                    <a:pt x="227522" y="281552"/>
                    <a:pt x="208480" y="276792"/>
                    <a:pt x="188380" y="276263"/>
                  </a:cubicBezTo>
                  <a:cubicBezTo>
                    <a:pt x="177802" y="270974"/>
                    <a:pt x="166694" y="268858"/>
                    <a:pt x="154528" y="269387"/>
                  </a:cubicBezTo>
                  <a:cubicBezTo>
                    <a:pt x="151355" y="249287"/>
                    <a:pt x="147652" y="229188"/>
                    <a:pt x="144478" y="208559"/>
                  </a:cubicBezTo>
                  <a:cubicBezTo>
                    <a:pt x="134958" y="201683"/>
                    <a:pt x="124908" y="200625"/>
                    <a:pt x="114329" y="205386"/>
                  </a:cubicBezTo>
                  <a:cubicBezTo>
                    <a:pt x="91056" y="228130"/>
                    <a:pt x="77304" y="222840"/>
                    <a:pt x="74130" y="188460"/>
                  </a:cubicBezTo>
                  <a:cubicBezTo>
                    <a:pt x="49270" y="188460"/>
                    <a:pt x="24939" y="188460"/>
                    <a:pt x="79" y="188460"/>
                  </a:cubicBezTo>
                  <a:cubicBezTo>
                    <a:pt x="-450" y="181584"/>
                    <a:pt x="1666" y="176294"/>
                    <a:pt x="6955" y="171534"/>
                  </a:cubicBezTo>
                  <a:cubicBezTo>
                    <a:pt x="24410" y="170476"/>
                    <a:pt x="40278" y="164657"/>
                    <a:pt x="54030" y="154608"/>
                  </a:cubicBezTo>
                  <a:cubicBezTo>
                    <a:pt x="64609" y="131335"/>
                    <a:pt x="76775" y="108590"/>
                    <a:pt x="91056" y="87433"/>
                  </a:cubicBezTo>
                  <a:cubicBezTo>
                    <a:pt x="94758" y="57283"/>
                    <a:pt x="102692" y="28192"/>
                    <a:pt x="114858" y="158"/>
                  </a:cubicBezTo>
                  <a:cubicBezTo>
                    <a:pt x="127024" y="8621"/>
                    <a:pt x="140776" y="12853"/>
                    <a:pt x="155057" y="13382"/>
                  </a:cubicBezTo>
                  <a:cubicBezTo>
                    <a:pt x="182562" y="3332"/>
                    <a:pt x="209538" y="-900"/>
                    <a:pt x="235985" y="158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338143EC-B3B8-B878-A4D6-84DCA7566B9D}"/>
                </a:ext>
              </a:extLst>
            </p:cNvPr>
            <p:cNvSpPr/>
            <p:nvPr/>
          </p:nvSpPr>
          <p:spPr>
            <a:xfrm>
              <a:off x="3820905" y="2461046"/>
              <a:ext cx="67174" cy="13223"/>
            </a:xfrm>
            <a:custGeom>
              <a:avLst/>
              <a:gdLst>
                <a:gd name="connsiteX0" fmla="*/ 67175 w 67174"/>
                <a:gd name="connsiteY0" fmla="*/ 0 h 13223"/>
                <a:gd name="connsiteX1" fmla="*/ 53952 w 67174"/>
                <a:gd name="connsiteY1" fmla="*/ 13223 h 13223"/>
                <a:gd name="connsiteX2" fmla="*/ 0 w 67174"/>
                <a:gd name="connsiteY2" fmla="*/ 6347 h 13223"/>
                <a:gd name="connsiteX3" fmla="*/ 67175 w 67174"/>
                <a:gd name="connsiteY3" fmla="*/ 0 h 13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174" h="13223">
                  <a:moveTo>
                    <a:pt x="67175" y="0"/>
                  </a:moveTo>
                  <a:cubicBezTo>
                    <a:pt x="65059" y="6876"/>
                    <a:pt x="60299" y="11108"/>
                    <a:pt x="53952" y="13223"/>
                  </a:cubicBezTo>
                  <a:cubicBezTo>
                    <a:pt x="35968" y="12694"/>
                    <a:pt x="17984" y="10579"/>
                    <a:pt x="0" y="6347"/>
                  </a:cubicBezTo>
                  <a:cubicBezTo>
                    <a:pt x="22215" y="3174"/>
                    <a:pt x="44960" y="529"/>
                    <a:pt x="67175" y="0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F5C033E-AE6C-C372-B968-40B55756BD5E}"/>
                </a:ext>
              </a:extLst>
            </p:cNvPr>
            <p:cNvSpPr/>
            <p:nvPr/>
          </p:nvSpPr>
          <p:spPr>
            <a:xfrm>
              <a:off x="4938548" y="2420317"/>
              <a:ext cx="148102" cy="99307"/>
            </a:xfrm>
            <a:custGeom>
              <a:avLst/>
              <a:gdLst>
                <a:gd name="connsiteX0" fmla="*/ 134350 w 148102"/>
                <a:gd name="connsiteY0" fmla="*/ 40728 h 99307"/>
                <a:gd name="connsiteX1" fmla="*/ 114250 w 148102"/>
                <a:gd name="connsiteY1" fmla="*/ 43902 h 99307"/>
                <a:gd name="connsiteX2" fmla="*/ 74051 w 148102"/>
                <a:gd name="connsiteY2" fmla="*/ 94151 h 99307"/>
                <a:gd name="connsiteX3" fmla="*/ 0 w 148102"/>
                <a:gd name="connsiteY3" fmla="*/ 94151 h 99307"/>
                <a:gd name="connsiteX4" fmla="*/ 26976 w 148102"/>
                <a:gd name="connsiteY4" fmla="*/ 84101 h 99307"/>
                <a:gd name="connsiteX5" fmla="*/ 121126 w 148102"/>
                <a:gd name="connsiteY5" fmla="*/ 0 h 99307"/>
                <a:gd name="connsiteX6" fmla="*/ 148102 w 148102"/>
                <a:gd name="connsiteY6" fmla="*/ 26976 h 99307"/>
                <a:gd name="connsiteX7" fmla="*/ 134350 w 148102"/>
                <a:gd name="connsiteY7" fmla="*/ 40728 h 99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102" h="99307">
                  <a:moveTo>
                    <a:pt x="134350" y="40728"/>
                  </a:moveTo>
                  <a:cubicBezTo>
                    <a:pt x="127474" y="39670"/>
                    <a:pt x="120597" y="40728"/>
                    <a:pt x="114250" y="43902"/>
                  </a:cubicBezTo>
                  <a:cubicBezTo>
                    <a:pt x="106316" y="65059"/>
                    <a:pt x="92564" y="81456"/>
                    <a:pt x="74051" y="94151"/>
                  </a:cubicBezTo>
                  <a:cubicBezTo>
                    <a:pt x="50778" y="101027"/>
                    <a:pt x="25918" y="101027"/>
                    <a:pt x="0" y="94151"/>
                  </a:cubicBezTo>
                  <a:cubicBezTo>
                    <a:pt x="7405" y="88861"/>
                    <a:pt x="16397" y="85688"/>
                    <a:pt x="26976" y="84101"/>
                  </a:cubicBezTo>
                  <a:cubicBezTo>
                    <a:pt x="53952" y="51307"/>
                    <a:pt x="85688" y="23273"/>
                    <a:pt x="121126" y="0"/>
                  </a:cubicBezTo>
                  <a:cubicBezTo>
                    <a:pt x="132234" y="6876"/>
                    <a:pt x="141226" y="15868"/>
                    <a:pt x="148102" y="26976"/>
                  </a:cubicBezTo>
                  <a:cubicBezTo>
                    <a:pt x="145458" y="33852"/>
                    <a:pt x="141226" y="38612"/>
                    <a:pt x="134350" y="40728"/>
                  </a:cubicBezTo>
                  <a:close/>
                </a:path>
              </a:pathLst>
            </a:custGeom>
            <a:solidFill>
              <a:srgbClr val="FFC00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9C6181-0CE4-01D2-6EEB-739174FB70E1}"/>
                </a:ext>
              </a:extLst>
            </p:cNvPr>
            <p:cNvSpPr/>
            <p:nvPr/>
          </p:nvSpPr>
          <p:spPr>
            <a:xfrm>
              <a:off x="4938019" y="2460657"/>
              <a:ext cx="148102" cy="135267"/>
            </a:xfrm>
            <a:custGeom>
              <a:avLst/>
              <a:gdLst>
                <a:gd name="connsiteX0" fmla="*/ 134879 w 148102"/>
                <a:gd name="connsiteY0" fmla="*/ 389 h 135267"/>
                <a:gd name="connsiteX1" fmla="*/ 148102 w 148102"/>
                <a:gd name="connsiteY1" fmla="*/ 54340 h 135267"/>
                <a:gd name="connsiteX2" fmla="*/ 107903 w 148102"/>
                <a:gd name="connsiteY2" fmla="*/ 135268 h 135267"/>
                <a:gd name="connsiteX3" fmla="*/ 26976 w 148102"/>
                <a:gd name="connsiteY3" fmla="*/ 125218 h 135267"/>
                <a:gd name="connsiteX4" fmla="*/ 0 w 148102"/>
                <a:gd name="connsiteY4" fmla="*/ 54340 h 135267"/>
                <a:gd name="connsiteX5" fmla="*/ 74051 w 148102"/>
                <a:gd name="connsiteY5" fmla="*/ 54340 h 135267"/>
                <a:gd name="connsiteX6" fmla="*/ 114250 w 148102"/>
                <a:gd name="connsiteY6" fmla="*/ 4091 h 135267"/>
                <a:gd name="connsiteX7" fmla="*/ 134879 w 148102"/>
                <a:gd name="connsiteY7" fmla="*/ 389 h 13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102" h="135267">
                  <a:moveTo>
                    <a:pt x="134879" y="389"/>
                  </a:moveTo>
                  <a:cubicBezTo>
                    <a:pt x="132234" y="20488"/>
                    <a:pt x="136466" y="38472"/>
                    <a:pt x="148102" y="54340"/>
                  </a:cubicBezTo>
                  <a:cubicBezTo>
                    <a:pt x="127474" y="77085"/>
                    <a:pt x="114250" y="104060"/>
                    <a:pt x="107903" y="135268"/>
                  </a:cubicBezTo>
                  <a:cubicBezTo>
                    <a:pt x="80928" y="132094"/>
                    <a:pt x="53952" y="128392"/>
                    <a:pt x="26976" y="125218"/>
                  </a:cubicBezTo>
                  <a:cubicBezTo>
                    <a:pt x="12166" y="104060"/>
                    <a:pt x="3174" y="80258"/>
                    <a:pt x="0" y="54340"/>
                  </a:cubicBezTo>
                  <a:cubicBezTo>
                    <a:pt x="25918" y="61217"/>
                    <a:pt x="50778" y="61217"/>
                    <a:pt x="74051" y="54340"/>
                  </a:cubicBezTo>
                  <a:cubicBezTo>
                    <a:pt x="93093" y="41646"/>
                    <a:pt x="106316" y="24720"/>
                    <a:pt x="114250" y="4091"/>
                  </a:cubicBezTo>
                  <a:cubicBezTo>
                    <a:pt x="121127" y="389"/>
                    <a:pt x="128003" y="-669"/>
                    <a:pt x="134879" y="389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2A5B588-6D3A-5732-DF35-BF64B6A70097}"/>
                </a:ext>
              </a:extLst>
            </p:cNvPr>
            <p:cNvSpPr/>
            <p:nvPr/>
          </p:nvSpPr>
          <p:spPr>
            <a:xfrm>
              <a:off x="3680208" y="2467922"/>
              <a:ext cx="93464" cy="141226"/>
            </a:xfrm>
            <a:custGeom>
              <a:avLst/>
              <a:gdLst>
                <a:gd name="connsiteX0" fmla="*/ 26447 w 93464"/>
                <a:gd name="connsiteY0" fmla="*/ 0 h 141226"/>
                <a:gd name="connsiteX1" fmla="*/ 60299 w 93464"/>
                <a:gd name="connsiteY1" fmla="*/ 0 h 141226"/>
                <a:gd name="connsiteX2" fmla="*/ 87275 w 93464"/>
                <a:gd name="connsiteY2" fmla="*/ 0 h 141226"/>
                <a:gd name="connsiteX3" fmla="*/ 80398 w 93464"/>
                <a:gd name="connsiteY3" fmla="*/ 67175 h 141226"/>
                <a:gd name="connsiteX4" fmla="*/ 46547 w 93464"/>
                <a:gd name="connsiteY4" fmla="*/ 87275 h 141226"/>
                <a:gd name="connsiteX5" fmla="*/ 33323 w 93464"/>
                <a:gd name="connsiteY5" fmla="*/ 94151 h 141226"/>
                <a:gd name="connsiteX6" fmla="*/ 13223 w 93464"/>
                <a:gd name="connsiteY6" fmla="*/ 141226 h 141226"/>
                <a:gd name="connsiteX7" fmla="*/ 0 w 93464"/>
                <a:gd name="connsiteY7" fmla="*/ 114250 h 141226"/>
                <a:gd name="connsiteX8" fmla="*/ 26447 w 93464"/>
                <a:gd name="connsiteY8" fmla="*/ 0 h 14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464" h="141226">
                  <a:moveTo>
                    <a:pt x="26447" y="0"/>
                  </a:moveTo>
                  <a:cubicBezTo>
                    <a:pt x="37555" y="0"/>
                    <a:pt x="48662" y="0"/>
                    <a:pt x="60299" y="0"/>
                  </a:cubicBezTo>
                  <a:cubicBezTo>
                    <a:pt x="69291" y="0"/>
                    <a:pt x="78283" y="0"/>
                    <a:pt x="87275" y="0"/>
                  </a:cubicBezTo>
                  <a:cubicBezTo>
                    <a:pt x="97324" y="23802"/>
                    <a:pt x="95209" y="46546"/>
                    <a:pt x="80398" y="67175"/>
                  </a:cubicBezTo>
                  <a:cubicBezTo>
                    <a:pt x="69820" y="75638"/>
                    <a:pt x="58712" y="82514"/>
                    <a:pt x="46547" y="87275"/>
                  </a:cubicBezTo>
                  <a:cubicBezTo>
                    <a:pt x="40728" y="86217"/>
                    <a:pt x="35968" y="88861"/>
                    <a:pt x="33323" y="94151"/>
                  </a:cubicBezTo>
                  <a:cubicBezTo>
                    <a:pt x="29620" y="111606"/>
                    <a:pt x="22744" y="127474"/>
                    <a:pt x="13223" y="141226"/>
                  </a:cubicBezTo>
                  <a:cubicBezTo>
                    <a:pt x="4761" y="135408"/>
                    <a:pt x="529" y="126416"/>
                    <a:pt x="0" y="114250"/>
                  </a:cubicBezTo>
                  <a:cubicBezTo>
                    <a:pt x="5289" y="76696"/>
                    <a:pt x="14281" y="38612"/>
                    <a:pt x="26447" y="0"/>
                  </a:cubicBezTo>
                  <a:close/>
                </a:path>
              </a:pathLst>
            </a:custGeom>
            <a:solidFill>
              <a:srgbClr val="FFC00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8FFDFCB3-42E5-832C-2AE9-F82607D5DEF5}"/>
                </a:ext>
              </a:extLst>
            </p:cNvPr>
            <p:cNvSpPr/>
            <p:nvPr/>
          </p:nvSpPr>
          <p:spPr>
            <a:xfrm>
              <a:off x="5232559" y="2493972"/>
              <a:ext cx="15416" cy="39290"/>
            </a:xfrm>
            <a:custGeom>
              <a:avLst/>
              <a:gdLst>
                <a:gd name="connsiteX0" fmla="*/ 2193 w 15416"/>
                <a:gd name="connsiteY0" fmla="*/ 397 h 39290"/>
                <a:gd name="connsiteX1" fmla="*/ 15416 w 15416"/>
                <a:gd name="connsiteY1" fmla="*/ 3570 h 39290"/>
                <a:gd name="connsiteX2" fmla="*/ 2193 w 15416"/>
                <a:gd name="connsiteY2" fmla="*/ 397 h 39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416" h="39290">
                  <a:moveTo>
                    <a:pt x="2193" y="397"/>
                  </a:moveTo>
                  <a:cubicBezTo>
                    <a:pt x="6953" y="-661"/>
                    <a:pt x="11713" y="397"/>
                    <a:pt x="15416" y="3570"/>
                  </a:cubicBezTo>
                  <a:cubicBezTo>
                    <a:pt x="1135" y="52232"/>
                    <a:pt x="-3097" y="51175"/>
                    <a:pt x="2193" y="397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E50231C4-3243-D4BF-D7FB-293E20C6A01B}"/>
                </a:ext>
              </a:extLst>
            </p:cNvPr>
            <p:cNvSpPr/>
            <p:nvPr/>
          </p:nvSpPr>
          <p:spPr>
            <a:xfrm>
              <a:off x="3727283" y="2535097"/>
              <a:ext cx="40199" cy="20496"/>
            </a:xfrm>
            <a:custGeom>
              <a:avLst/>
              <a:gdLst>
                <a:gd name="connsiteX0" fmla="*/ 33323 w 40199"/>
                <a:gd name="connsiteY0" fmla="*/ 0 h 20496"/>
                <a:gd name="connsiteX1" fmla="*/ 40199 w 40199"/>
                <a:gd name="connsiteY1" fmla="*/ 16926 h 20496"/>
                <a:gd name="connsiteX2" fmla="*/ 0 w 40199"/>
                <a:gd name="connsiteY2" fmla="*/ 20100 h 20496"/>
                <a:gd name="connsiteX3" fmla="*/ 33323 w 40199"/>
                <a:gd name="connsiteY3" fmla="*/ 0 h 20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199" h="20496">
                  <a:moveTo>
                    <a:pt x="33323" y="0"/>
                  </a:moveTo>
                  <a:cubicBezTo>
                    <a:pt x="32794" y="6876"/>
                    <a:pt x="34910" y="12166"/>
                    <a:pt x="40199" y="16926"/>
                  </a:cubicBezTo>
                  <a:cubicBezTo>
                    <a:pt x="26976" y="20100"/>
                    <a:pt x="13223" y="21157"/>
                    <a:pt x="0" y="20100"/>
                  </a:cubicBezTo>
                  <a:cubicBezTo>
                    <a:pt x="11637" y="15339"/>
                    <a:pt x="22744" y="8463"/>
                    <a:pt x="33323" y="0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98F4A34-8C20-8413-AEC5-A1CC96C4F1D2}"/>
                </a:ext>
              </a:extLst>
            </p:cNvPr>
            <p:cNvSpPr/>
            <p:nvPr/>
          </p:nvSpPr>
          <p:spPr>
            <a:xfrm>
              <a:off x="5093526" y="2508121"/>
              <a:ext cx="90349" cy="117825"/>
            </a:xfrm>
            <a:custGeom>
              <a:avLst/>
              <a:gdLst>
                <a:gd name="connsiteX0" fmla="*/ 87275 w 90349"/>
                <a:gd name="connsiteY0" fmla="*/ 0 h 117825"/>
                <a:gd name="connsiteX1" fmla="*/ 74051 w 90349"/>
                <a:gd name="connsiteY1" fmla="*/ 26976 h 117825"/>
                <a:gd name="connsiteX2" fmla="*/ 23802 w 90349"/>
                <a:gd name="connsiteY2" fmla="*/ 26976 h 117825"/>
                <a:gd name="connsiteX3" fmla="*/ 26976 w 90349"/>
                <a:gd name="connsiteY3" fmla="*/ 43902 h 117825"/>
                <a:gd name="connsiteX4" fmla="*/ 53952 w 90349"/>
                <a:gd name="connsiteY4" fmla="*/ 50778 h 117825"/>
                <a:gd name="connsiteX5" fmla="*/ 53952 w 90349"/>
                <a:gd name="connsiteY5" fmla="*/ 87804 h 117825"/>
                <a:gd name="connsiteX6" fmla="*/ 47075 w 90349"/>
                <a:gd name="connsiteY6" fmla="*/ 101027 h 117825"/>
                <a:gd name="connsiteX7" fmla="*/ 26976 w 90349"/>
                <a:gd name="connsiteY7" fmla="*/ 74051 h 117825"/>
                <a:gd name="connsiteX8" fmla="*/ 0 w 90349"/>
                <a:gd name="connsiteY8" fmla="*/ 80927 h 117825"/>
                <a:gd name="connsiteX9" fmla="*/ 16926 w 90349"/>
                <a:gd name="connsiteY9" fmla="*/ 20100 h 117825"/>
                <a:gd name="connsiteX10" fmla="*/ 67175 w 90349"/>
                <a:gd name="connsiteY10" fmla="*/ 13223 h 117825"/>
                <a:gd name="connsiteX11" fmla="*/ 87275 w 90349"/>
                <a:gd name="connsiteY11" fmla="*/ 0 h 117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0349" h="117825">
                  <a:moveTo>
                    <a:pt x="87275" y="0"/>
                  </a:moveTo>
                  <a:cubicBezTo>
                    <a:pt x="94151" y="11637"/>
                    <a:pt x="89390" y="20629"/>
                    <a:pt x="74051" y="26976"/>
                  </a:cubicBezTo>
                  <a:cubicBezTo>
                    <a:pt x="57125" y="18513"/>
                    <a:pt x="40199" y="18513"/>
                    <a:pt x="23802" y="26976"/>
                  </a:cubicBezTo>
                  <a:cubicBezTo>
                    <a:pt x="19571" y="33323"/>
                    <a:pt x="20629" y="39141"/>
                    <a:pt x="26976" y="43902"/>
                  </a:cubicBezTo>
                  <a:cubicBezTo>
                    <a:pt x="35968" y="46018"/>
                    <a:pt x="44960" y="48133"/>
                    <a:pt x="53952" y="50778"/>
                  </a:cubicBezTo>
                  <a:cubicBezTo>
                    <a:pt x="47075" y="62415"/>
                    <a:pt x="47075" y="75109"/>
                    <a:pt x="53952" y="87804"/>
                  </a:cubicBezTo>
                  <a:cubicBezTo>
                    <a:pt x="51836" y="92564"/>
                    <a:pt x="49720" y="96795"/>
                    <a:pt x="47075" y="101027"/>
                  </a:cubicBezTo>
                  <a:cubicBezTo>
                    <a:pt x="38083" y="94151"/>
                    <a:pt x="31207" y="85159"/>
                    <a:pt x="26976" y="74051"/>
                  </a:cubicBezTo>
                  <a:cubicBezTo>
                    <a:pt x="18513" y="130118"/>
                    <a:pt x="9521" y="132234"/>
                    <a:pt x="0" y="80927"/>
                  </a:cubicBezTo>
                  <a:cubicBezTo>
                    <a:pt x="3703" y="60299"/>
                    <a:pt x="8992" y="39670"/>
                    <a:pt x="16926" y="20100"/>
                  </a:cubicBezTo>
                  <a:cubicBezTo>
                    <a:pt x="31736" y="5289"/>
                    <a:pt x="48662" y="3174"/>
                    <a:pt x="67175" y="13223"/>
                  </a:cubicBezTo>
                  <a:cubicBezTo>
                    <a:pt x="75638" y="10579"/>
                    <a:pt x="81985" y="5818"/>
                    <a:pt x="87275" y="0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85B76734-488C-FDC7-BEAE-269AFE302836}"/>
                </a:ext>
              </a:extLst>
            </p:cNvPr>
            <p:cNvSpPr/>
            <p:nvPr/>
          </p:nvSpPr>
          <p:spPr>
            <a:xfrm>
              <a:off x="5288704" y="2548849"/>
              <a:ext cx="148102" cy="141226"/>
            </a:xfrm>
            <a:custGeom>
              <a:avLst/>
              <a:gdLst>
                <a:gd name="connsiteX0" fmla="*/ 148102 w 148102"/>
                <a:gd name="connsiteY0" fmla="*/ 33323 h 141226"/>
                <a:gd name="connsiteX1" fmla="*/ 148102 w 148102"/>
                <a:gd name="connsiteY1" fmla="*/ 141226 h 141226"/>
                <a:gd name="connsiteX2" fmla="*/ 101027 w 148102"/>
                <a:gd name="connsiteY2" fmla="*/ 117424 h 141226"/>
                <a:gd name="connsiteX3" fmla="*/ 101027 w 148102"/>
                <a:gd name="connsiteY3" fmla="*/ 77225 h 141226"/>
                <a:gd name="connsiteX4" fmla="*/ 20100 w 148102"/>
                <a:gd name="connsiteY4" fmla="*/ 53423 h 141226"/>
                <a:gd name="connsiteX5" fmla="*/ 26976 w 148102"/>
                <a:gd name="connsiteY5" fmla="*/ 26447 h 141226"/>
                <a:gd name="connsiteX6" fmla="*/ 0 w 148102"/>
                <a:gd name="connsiteY6" fmla="*/ 6347 h 141226"/>
                <a:gd name="connsiteX7" fmla="*/ 37026 w 148102"/>
                <a:gd name="connsiteY7" fmla="*/ 6347 h 141226"/>
                <a:gd name="connsiteX8" fmla="*/ 57125 w 148102"/>
                <a:gd name="connsiteY8" fmla="*/ 46546 h 141226"/>
                <a:gd name="connsiteX9" fmla="*/ 104200 w 148102"/>
                <a:gd name="connsiteY9" fmla="*/ 12694 h 141226"/>
                <a:gd name="connsiteX10" fmla="*/ 148102 w 148102"/>
                <a:gd name="connsiteY10" fmla="*/ 33323 h 14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8102" h="141226">
                  <a:moveTo>
                    <a:pt x="148102" y="33323"/>
                  </a:moveTo>
                  <a:cubicBezTo>
                    <a:pt x="148102" y="69291"/>
                    <a:pt x="148102" y="105258"/>
                    <a:pt x="148102" y="141226"/>
                  </a:cubicBezTo>
                  <a:cubicBezTo>
                    <a:pt x="134350" y="125358"/>
                    <a:pt x="118482" y="117424"/>
                    <a:pt x="101027" y="117424"/>
                  </a:cubicBezTo>
                  <a:cubicBezTo>
                    <a:pt x="116895" y="105258"/>
                    <a:pt x="116895" y="92035"/>
                    <a:pt x="101027" y="77225"/>
                  </a:cubicBezTo>
                  <a:cubicBezTo>
                    <a:pt x="75638" y="63472"/>
                    <a:pt x="48662" y="55538"/>
                    <a:pt x="20100" y="53423"/>
                  </a:cubicBezTo>
                  <a:cubicBezTo>
                    <a:pt x="19570" y="43902"/>
                    <a:pt x="21686" y="34910"/>
                    <a:pt x="26976" y="26447"/>
                  </a:cubicBezTo>
                  <a:cubicBezTo>
                    <a:pt x="17984" y="19571"/>
                    <a:pt x="8992" y="13223"/>
                    <a:pt x="0" y="6347"/>
                  </a:cubicBezTo>
                  <a:cubicBezTo>
                    <a:pt x="12694" y="-2116"/>
                    <a:pt x="24860" y="-2116"/>
                    <a:pt x="37026" y="6347"/>
                  </a:cubicBezTo>
                  <a:cubicBezTo>
                    <a:pt x="40199" y="21686"/>
                    <a:pt x="47075" y="34910"/>
                    <a:pt x="57125" y="46546"/>
                  </a:cubicBezTo>
                  <a:cubicBezTo>
                    <a:pt x="70348" y="31736"/>
                    <a:pt x="86217" y="20629"/>
                    <a:pt x="104200" y="12694"/>
                  </a:cubicBezTo>
                  <a:cubicBezTo>
                    <a:pt x="117953" y="21686"/>
                    <a:pt x="132234" y="28563"/>
                    <a:pt x="148102" y="33323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14E3C6E1-5B91-EFB3-E954-0A7488D687F5}"/>
                </a:ext>
              </a:extLst>
            </p:cNvPr>
            <p:cNvSpPr/>
            <p:nvPr/>
          </p:nvSpPr>
          <p:spPr>
            <a:xfrm>
              <a:off x="2111382" y="2501245"/>
              <a:ext cx="26975" cy="107903"/>
            </a:xfrm>
            <a:custGeom>
              <a:avLst/>
              <a:gdLst>
                <a:gd name="connsiteX0" fmla="*/ 0 w 26975"/>
                <a:gd name="connsiteY0" fmla="*/ 107903 h 107903"/>
                <a:gd name="connsiteX1" fmla="*/ 6876 w 26975"/>
                <a:gd name="connsiteY1" fmla="*/ 74051 h 107903"/>
                <a:gd name="connsiteX2" fmla="*/ 20100 w 26975"/>
                <a:gd name="connsiteY2" fmla="*/ 64001 h 107903"/>
                <a:gd name="connsiteX3" fmla="*/ 6876 w 26975"/>
                <a:gd name="connsiteY3" fmla="*/ 33852 h 107903"/>
                <a:gd name="connsiteX4" fmla="*/ 20100 w 26975"/>
                <a:gd name="connsiteY4" fmla="*/ 0 h 107903"/>
                <a:gd name="connsiteX5" fmla="*/ 26976 w 26975"/>
                <a:gd name="connsiteY5" fmla="*/ 3174 h 107903"/>
                <a:gd name="connsiteX6" fmla="*/ 20100 w 26975"/>
                <a:gd name="connsiteY6" fmla="*/ 107374 h 107903"/>
                <a:gd name="connsiteX7" fmla="*/ 0 w 26975"/>
                <a:gd name="connsiteY7" fmla="*/ 107903 h 107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975" h="107903">
                  <a:moveTo>
                    <a:pt x="0" y="107903"/>
                  </a:moveTo>
                  <a:cubicBezTo>
                    <a:pt x="5289" y="97324"/>
                    <a:pt x="7405" y="86217"/>
                    <a:pt x="6876" y="74051"/>
                  </a:cubicBezTo>
                  <a:cubicBezTo>
                    <a:pt x="13752" y="74051"/>
                    <a:pt x="17984" y="70877"/>
                    <a:pt x="20100" y="64001"/>
                  </a:cubicBezTo>
                  <a:cubicBezTo>
                    <a:pt x="16397" y="53423"/>
                    <a:pt x="12166" y="43373"/>
                    <a:pt x="6876" y="33852"/>
                  </a:cubicBezTo>
                  <a:cubicBezTo>
                    <a:pt x="10579" y="22215"/>
                    <a:pt x="14810" y="11108"/>
                    <a:pt x="20100" y="0"/>
                  </a:cubicBezTo>
                  <a:cubicBezTo>
                    <a:pt x="22215" y="1058"/>
                    <a:pt x="24331" y="2116"/>
                    <a:pt x="26976" y="3174"/>
                  </a:cubicBezTo>
                  <a:cubicBezTo>
                    <a:pt x="25918" y="35968"/>
                    <a:pt x="23802" y="70877"/>
                    <a:pt x="20100" y="107374"/>
                  </a:cubicBezTo>
                  <a:cubicBezTo>
                    <a:pt x="13223" y="107903"/>
                    <a:pt x="6347" y="107903"/>
                    <a:pt x="0" y="107903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C5A05AF3-4453-56BA-6969-662248809ADA}"/>
                </a:ext>
              </a:extLst>
            </p:cNvPr>
            <p:cNvSpPr/>
            <p:nvPr/>
          </p:nvSpPr>
          <p:spPr>
            <a:xfrm>
              <a:off x="5436806" y="2582172"/>
              <a:ext cx="154978" cy="139341"/>
            </a:xfrm>
            <a:custGeom>
              <a:avLst/>
              <a:gdLst>
                <a:gd name="connsiteX0" fmla="*/ 0 w 154978"/>
                <a:gd name="connsiteY0" fmla="*/ 0 h 139341"/>
                <a:gd name="connsiteX1" fmla="*/ 101027 w 154978"/>
                <a:gd name="connsiteY1" fmla="*/ 67175 h 139341"/>
                <a:gd name="connsiteX2" fmla="*/ 94151 w 154978"/>
                <a:gd name="connsiteY2" fmla="*/ 77225 h 139341"/>
                <a:gd name="connsiteX3" fmla="*/ 154978 w 154978"/>
                <a:gd name="connsiteY3" fmla="*/ 138052 h 139341"/>
                <a:gd name="connsiteX4" fmla="*/ 101027 w 154978"/>
                <a:gd name="connsiteY4" fmla="*/ 124829 h 139341"/>
                <a:gd name="connsiteX5" fmla="*/ 53951 w 154978"/>
                <a:gd name="connsiteY5" fmla="*/ 80927 h 139341"/>
                <a:gd name="connsiteX6" fmla="*/ 33852 w 154978"/>
                <a:gd name="connsiteY6" fmla="*/ 107903 h 139341"/>
                <a:gd name="connsiteX7" fmla="*/ 0 w 154978"/>
                <a:gd name="connsiteY7" fmla="*/ 107903 h 139341"/>
                <a:gd name="connsiteX8" fmla="*/ 0 w 154978"/>
                <a:gd name="connsiteY8" fmla="*/ 0 h 139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4978" h="139341">
                  <a:moveTo>
                    <a:pt x="0" y="0"/>
                  </a:moveTo>
                  <a:cubicBezTo>
                    <a:pt x="42315" y="11108"/>
                    <a:pt x="75638" y="33323"/>
                    <a:pt x="101027" y="67175"/>
                  </a:cubicBezTo>
                  <a:cubicBezTo>
                    <a:pt x="99440" y="70877"/>
                    <a:pt x="97324" y="74580"/>
                    <a:pt x="94151" y="77225"/>
                  </a:cubicBezTo>
                  <a:cubicBezTo>
                    <a:pt x="107374" y="104201"/>
                    <a:pt x="128002" y="124300"/>
                    <a:pt x="154978" y="138052"/>
                  </a:cubicBezTo>
                  <a:cubicBezTo>
                    <a:pt x="135408" y="141755"/>
                    <a:pt x="117424" y="137524"/>
                    <a:pt x="101027" y="124829"/>
                  </a:cubicBezTo>
                  <a:cubicBezTo>
                    <a:pt x="90977" y="104201"/>
                    <a:pt x="75109" y="89919"/>
                    <a:pt x="53951" y="80927"/>
                  </a:cubicBezTo>
                  <a:cubicBezTo>
                    <a:pt x="40199" y="84630"/>
                    <a:pt x="33323" y="93622"/>
                    <a:pt x="33852" y="107903"/>
                  </a:cubicBezTo>
                  <a:cubicBezTo>
                    <a:pt x="22744" y="107903"/>
                    <a:pt x="11636" y="107903"/>
                    <a:pt x="0" y="107903"/>
                  </a:cubicBezTo>
                  <a:cubicBezTo>
                    <a:pt x="0" y="71935"/>
                    <a:pt x="0" y="35968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6AACA966-EF6B-7717-BA20-241737F687DD}"/>
                </a:ext>
              </a:extLst>
            </p:cNvPr>
            <p:cNvSpPr/>
            <p:nvPr/>
          </p:nvSpPr>
          <p:spPr>
            <a:xfrm>
              <a:off x="4884517" y="2641944"/>
              <a:ext cx="141304" cy="40725"/>
            </a:xfrm>
            <a:custGeom>
              <a:avLst/>
              <a:gdLst>
                <a:gd name="connsiteX0" fmla="*/ 79 w 141304"/>
                <a:gd name="connsiteY0" fmla="*/ 526 h 40725"/>
                <a:gd name="connsiteX1" fmla="*/ 57204 w 141304"/>
                <a:gd name="connsiteY1" fmla="*/ 13750 h 40725"/>
                <a:gd name="connsiteX2" fmla="*/ 141305 w 141304"/>
                <a:gd name="connsiteY2" fmla="*/ 33850 h 40725"/>
                <a:gd name="connsiteX3" fmla="*/ 138131 w 141304"/>
                <a:gd name="connsiteY3" fmla="*/ 40726 h 40725"/>
                <a:gd name="connsiteX4" fmla="*/ 50857 w 141304"/>
                <a:gd name="connsiteY4" fmla="*/ 20626 h 40725"/>
                <a:gd name="connsiteX5" fmla="*/ 6955 w 141304"/>
                <a:gd name="connsiteY5" fmla="*/ 17453 h 40725"/>
                <a:gd name="connsiteX6" fmla="*/ 79 w 141304"/>
                <a:gd name="connsiteY6" fmla="*/ 526 h 40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304" h="40725">
                  <a:moveTo>
                    <a:pt x="79" y="526"/>
                  </a:moveTo>
                  <a:cubicBezTo>
                    <a:pt x="20707" y="-1589"/>
                    <a:pt x="40278" y="2642"/>
                    <a:pt x="57204" y="13750"/>
                  </a:cubicBezTo>
                  <a:cubicBezTo>
                    <a:pt x="88940" y="3700"/>
                    <a:pt x="116974" y="10576"/>
                    <a:pt x="141305" y="33850"/>
                  </a:cubicBezTo>
                  <a:cubicBezTo>
                    <a:pt x="140247" y="35965"/>
                    <a:pt x="139189" y="38081"/>
                    <a:pt x="138131" y="40726"/>
                  </a:cubicBezTo>
                  <a:cubicBezTo>
                    <a:pt x="108511" y="37023"/>
                    <a:pt x="79419" y="30147"/>
                    <a:pt x="50857" y="20626"/>
                  </a:cubicBezTo>
                  <a:cubicBezTo>
                    <a:pt x="36046" y="27502"/>
                    <a:pt x="21765" y="26445"/>
                    <a:pt x="6955" y="17453"/>
                  </a:cubicBezTo>
                  <a:cubicBezTo>
                    <a:pt x="1666" y="13221"/>
                    <a:pt x="-450" y="7403"/>
                    <a:pt x="79" y="526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E7B52DB-3810-645F-69F7-3DB2A6415585}"/>
                </a:ext>
              </a:extLst>
            </p:cNvPr>
            <p:cNvSpPr/>
            <p:nvPr/>
          </p:nvSpPr>
          <p:spPr>
            <a:xfrm>
              <a:off x="5113626" y="2675928"/>
              <a:ext cx="33852" cy="13617"/>
            </a:xfrm>
            <a:custGeom>
              <a:avLst/>
              <a:gdLst>
                <a:gd name="connsiteX0" fmla="*/ 0 w 33852"/>
                <a:gd name="connsiteY0" fmla="*/ 394 h 13617"/>
                <a:gd name="connsiteX1" fmla="*/ 33852 w 33852"/>
                <a:gd name="connsiteY1" fmla="*/ 10444 h 13617"/>
                <a:gd name="connsiteX2" fmla="*/ 16926 w 33852"/>
                <a:gd name="connsiteY2" fmla="*/ 13618 h 13617"/>
                <a:gd name="connsiteX3" fmla="*/ 0 w 33852"/>
                <a:gd name="connsiteY3" fmla="*/ 394 h 13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852" h="13617">
                  <a:moveTo>
                    <a:pt x="0" y="394"/>
                  </a:moveTo>
                  <a:cubicBezTo>
                    <a:pt x="13223" y="-1193"/>
                    <a:pt x="24331" y="1981"/>
                    <a:pt x="33852" y="10444"/>
                  </a:cubicBezTo>
                  <a:cubicBezTo>
                    <a:pt x="28034" y="11502"/>
                    <a:pt x="22744" y="12560"/>
                    <a:pt x="16926" y="13618"/>
                  </a:cubicBezTo>
                  <a:cubicBezTo>
                    <a:pt x="7405" y="12560"/>
                    <a:pt x="1587" y="8328"/>
                    <a:pt x="0" y="394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551CFFD0-C2BA-ED33-7845-438DE556A258}"/>
                </a:ext>
              </a:extLst>
            </p:cNvPr>
            <p:cNvSpPr/>
            <p:nvPr/>
          </p:nvSpPr>
          <p:spPr>
            <a:xfrm>
              <a:off x="5161230" y="2676125"/>
              <a:ext cx="53422" cy="34049"/>
            </a:xfrm>
            <a:custGeom>
              <a:avLst/>
              <a:gdLst>
                <a:gd name="connsiteX0" fmla="*/ 26447 w 53422"/>
                <a:gd name="connsiteY0" fmla="*/ 197 h 34049"/>
                <a:gd name="connsiteX1" fmla="*/ 53423 w 53422"/>
                <a:gd name="connsiteY1" fmla="*/ 10247 h 34049"/>
                <a:gd name="connsiteX2" fmla="*/ 3174 w 53422"/>
                <a:gd name="connsiteY2" fmla="*/ 34049 h 34049"/>
                <a:gd name="connsiteX3" fmla="*/ 3174 w 53422"/>
                <a:gd name="connsiteY3" fmla="*/ 20826 h 34049"/>
                <a:gd name="connsiteX4" fmla="*/ 26447 w 53422"/>
                <a:gd name="connsiteY4" fmla="*/ 197 h 34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422" h="34049">
                  <a:moveTo>
                    <a:pt x="26447" y="197"/>
                  </a:moveTo>
                  <a:cubicBezTo>
                    <a:pt x="37026" y="-861"/>
                    <a:pt x="46018" y="2313"/>
                    <a:pt x="53423" y="10247"/>
                  </a:cubicBezTo>
                  <a:cubicBezTo>
                    <a:pt x="35439" y="15536"/>
                    <a:pt x="18513" y="23471"/>
                    <a:pt x="3174" y="34049"/>
                  </a:cubicBezTo>
                  <a:cubicBezTo>
                    <a:pt x="-1058" y="29289"/>
                    <a:pt x="-1058" y="25057"/>
                    <a:pt x="3174" y="20826"/>
                  </a:cubicBezTo>
                  <a:cubicBezTo>
                    <a:pt x="12695" y="16065"/>
                    <a:pt x="20629" y="9189"/>
                    <a:pt x="26447" y="197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A1D34908-BF97-D615-8E9E-4548C8CE6533}"/>
                </a:ext>
              </a:extLst>
            </p:cNvPr>
            <p:cNvSpPr/>
            <p:nvPr/>
          </p:nvSpPr>
          <p:spPr>
            <a:xfrm>
              <a:off x="1950708" y="2501245"/>
              <a:ext cx="497607" cy="928118"/>
            </a:xfrm>
            <a:custGeom>
              <a:avLst/>
              <a:gdLst>
                <a:gd name="connsiteX0" fmla="*/ 39548 w 497607"/>
                <a:gd name="connsiteY0" fmla="*/ 0 h 928118"/>
                <a:gd name="connsiteX1" fmla="*/ 46424 w 497607"/>
                <a:gd name="connsiteY1" fmla="*/ 13223 h 928118"/>
                <a:gd name="connsiteX2" fmla="*/ 100376 w 497607"/>
                <a:gd name="connsiteY2" fmla="*/ 37026 h 928118"/>
                <a:gd name="connsiteX3" fmla="*/ 167551 w 497607"/>
                <a:gd name="connsiteY3" fmla="*/ 74051 h 928118"/>
                <a:gd name="connsiteX4" fmla="*/ 160675 w 497607"/>
                <a:gd name="connsiteY4" fmla="*/ 107903 h 928118"/>
                <a:gd name="connsiteX5" fmla="*/ 136872 w 497607"/>
                <a:gd name="connsiteY5" fmla="*/ 114779 h 928118"/>
                <a:gd name="connsiteX6" fmla="*/ 123649 w 497607"/>
                <a:gd name="connsiteY6" fmla="*/ 168731 h 928118"/>
                <a:gd name="connsiteX7" fmla="*/ 187650 w 497607"/>
                <a:gd name="connsiteY7" fmla="*/ 215806 h 928118"/>
                <a:gd name="connsiteX8" fmla="*/ 237899 w 497607"/>
                <a:gd name="connsiteY8" fmla="*/ 195707 h 928118"/>
                <a:gd name="connsiteX9" fmla="*/ 261701 w 497607"/>
                <a:gd name="connsiteY9" fmla="*/ 235906 h 928118"/>
                <a:gd name="connsiteX10" fmla="*/ 322529 w 497607"/>
                <a:gd name="connsiteY10" fmla="*/ 262881 h 928118"/>
                <a:gd name="connsiteX11" fmla="*/ 342629 w 497607"/>
                <a:gd name="connsiteY11" fmla="*/ 296733 h 928118"/>
                <a:gd name="connsiteX12" fmla="*/ 372778 w 497607"/>
                <a:gd name="connsiteY12" fmla="*/ 309957 h 928118"/>
                <a:gd name="connsiteX13" fmla="*/ 375952 w 497607"/>
                <a:gd name="connsiteY13" fmla="*/ 367082 h 928118"/>
                <a:gd name="connsiteX14" fmla="*/ 392878 w 497607"/>
                <a:gd name="connsiteY14" fmla="*/ 410984 h 928118"/>
                <a:gd name="connsiteX15" fmla="*/ 446829 w 497607"/>
                <a:gd name="connsiteY15" fmla="*/ 444836 h 928118"/>
                <a:gd name="connsiteX16" fmla="*/ 426730 w 497607"/>
                <a:gd name="connsiteY16" fmla="*/ 525763 h 928118"/>
                <a:gd name="connsiteX17" fmla="*/ 426730 w 497607"/>
                <a:gd name="connsiteY17" fmla="*/ 545862 h 928118"/>
                <a:gd name="connsiteX18" fmla="*/ 497607 w 497607"/>
                <a:gd name="connsiteY18" fmla="*/ 592938 h 928118"/>
                <a:gd name="connsiteX19" fmla="*/ 423556 w 497607"/>
                <a:gd name="connsiteY19" fmla="*/ 613037 h 928118"/>
                <a:gd name="connsiteX20" fmla="*/ 416680 w 497607"/>
                <a:gd name="connsiteY20" fmla="*/ 619914 h 928118"/>
                <a:gd name="connsiteX21" fmla="*/ 382828 w 497607"/>
                <a:gd name="connsiteY21" fmla="*/ 693965 h 928118"/>
                <a:gd name="connsiteX22" fmla="*/ 382828 w 497607"/>
                <a:gd name="connsiteY22" fmla="*/ 734164 h 928118"/>
                <a:gd name="connsiteX23" fmla="*/ 369605 w 497607"/>
                <a:gd name="connsiteY23" fmla="*/ 761140 h 928118"/>
                <a:gd name="connsiteX24" fmla="*/ 349505 w 497607"/>
                <a:gd name="connsiteY24" fmla="*/ 811389 h 928118"/>
                <a:gd name="connsiteX25" fmla="*/ 376481 w 497607"/>
                <a:gd name="connsiteY25" fmla="*/ 851588 h 928118"/>
                <a:gd name="connsiteX26" fmla="*/ 369605 w 497607"/>
                <a:gd name="connsiteY26" fmla="*/ 915589 h 928118"/>
                <a:gd name="connsiteX27" fmla="*/ 315653 w 497607"/>
                <a:gd name="connsiteY27" fmla="*/ 922465 h 928118"/>
                <a:gd name="connsiteX28" fmla="*/ 268578 w 497607"/>
                <a:gd name="connsiteY28" fmla="*/ 841538 h 928118"/>
                <a:gd name="connsiteX29" fmla="*/ 241602 w 497607"/>
                <a:gd name="connsiteY29" fmla="*/ 821438 h 928118"/>
                <a:gd name="connsiteX30" fmla="*/ 261701 w 497607"/>
                <a:gd name="connsiteY30" fmla="*/ 814562 h 928118"/>
                <a:gd name="connsiteX31" fmla="*/ 217800 w 497607"/>
                <a:gd name="connsiteY31" fmla="*/ 720412 h 928118"/>
                <a:gd name="connsiteX32" fmla="*/ 220973 w 497607"/>
                <a:gd name="connsiteY32" fmla="*/ 696609 h 928118"/>
                <a:gd name="connsiteX33" fmla="*/ 207750 w 497607"/>
                <a:gd name="connsiteY33" fmla="*/ 669634 h 928118"/>
                <a:gd name="connsiteX34" fmla="*/ 214626 w 497607"/>
                <a:gd name="connsiteY34" fmla="*/ 622558 h 928118"/>
                <a:gd name="connsiteX35" fmla="*/ 190824 w 497607"/>
                <a:gd name="connsiteY35" fmla="*/ 356503 h 928118"/>
                <a:gd name="connsiteX36" fmla="*/ 96673 w 497607"/>
                <a:gd name="connsiteY36" fmla="*/ 282452 h 928118"/>
                <a:gd name="connsiteX37" fmla="*/ 29498 w 497607"/>
                <a:gd name="connsiteY37" fmla="*/ 154449 h 928118"/>
                <a:gd name="connsiteX38" fmla="*/ 19449 w 497607"/>
                <a:gd name="connsiteY38" fmla="*/ 77225 h 928118"/>
                <a:gd name="connsiteX39" fmla="*/ 9399 w 497607"/>
                <a:gd name="connsiteY39" fmla="*/ 40199 h 928118"/>
                <a:gd name="connsiteX40" fmla="*/ 39548 w 497607"/>
                <a:gd name="connsiteY40" fmla="*/ 0 h 928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97607" h="928118">
                  <a:moveTo>
                    <a:pt x="39548" y="0"/>
                  </a:moveTo>
                  <a:cubicBezTo>
                    <a:pt x="38490" y="5818"/>
                    <a:pt x="41135" y="10579"/>
                    <a:pt x="46424" y="13223"/>
                  </a:cubicBezTo>
                  <a:cubicBezTo>
                    <a:pt x="63879" y="21686"/>
                    <a:pt x="81863" y="29620"/>
                    <a:pt x="100376" y="37026"/>
                  </a:cubicBezTo>
                  <a:cubicBezTo>
                    <a:pt x="115186" y="62414"/>
                    <a:pt x="137401" y="74580"/>
                    <a:pt x="167551" y="74051"/>
                  </a:cubicBezTo>
                  <a:cubicBezTo>
                    <a:pt x="168609" y="86217"/>
                    <a:pt x="165964" y="97324"/>
                    <a:pt x="160675" y="107903"/>
                  </a:cubicBezTo>
                  <a:cubicBezTo>
                    <a:pt x="151683" y="106845"/>
                    <a:pt x="143749" y="108961"/>
                    <a:pt x="136872" y="114779"/>
                  </a:cubicBezTo>
                  <a:cubicBezTo>
                    <a:pt x="126823" y="131705"/>
                    <a:pt x="122062" y="149689"/>
                    <a:pt x="123649" y="168731"/>
                  </a:cubicBezTo>
                  <a:cubicBezTo>
                    <a:pt x="142691" y="187244"/>
                    <a:pt x="164377" y="203112"/>
                    <a:pt x="187650" y="215806"/>
                  </a:cubicBezTo>
                  <a:cubicBezTo>
                    <a:pt x="204576" y="209988"/>
                    <a:pt x="221502" y="203112"/>
                    <a:pt x="237899" y="195707"/>
                  </a:cubicBezTo>
                  <a:cubicBezTo>
                    <a:pt x="250065" y="206285"/>
                    <a:pt x="257999" y="219509"/>
                    <a:pt x="261701" y="235906"/>
                  </a:cubicBezTo>
                  <a:cubicBezTo>
                    <a:pt x="281801" y="244898"/>
                    <a:pt x="301901" y="253890"/>
                    <a:pt x="322529" y="262881"/>
                  </a:cubicBezTo>
                  <a:cubicBezTo>
                    <a:pt x="330992" y="272931"/>
                    <a:pt x="337868" y="284039"/>
                    <a:pt x="342629" y="296733"/>
                  </a:cubicBezTo>
                  <a:cubicBezTo>
                    <a:pt x="352679" y="301494"/>
                    <a:pt x="362728" y="306254"/>
                    <a:pt x="372778" y="309957"/>
                  </a:cubicBezTo>
                  <a:cubicBezTo>
                    <a:pt x="390762" y="328998"/>
                    <a:pt x="392349" y="348040"/>
                    <a:pt x="375952" y="367082"/>
                  </a:cubicBezTo>
                  <a:cubicBezTo>
                    <a:pt x="384944" y="380305"/>
                    <a:pt x="390762" y="394587"/>
                    <a:pt x="392878" y="410984"/>
                  </a:cubicBezTo>
                  <a:cubicBezTo>
                    <a:pt x="411391" y="421034"/>
                    <a:pt x="429374" y="432141"/>
                    <a:pt x="446829" y="444836"/>
                  </a:cubicBezTo>
                  <a:cubicBezTo>
                    <a:pt x="472218" y="479745"/>
                    <a:pt x="465342" y="506192"/>
                    <a:pt x="426730" y="525763"/>
                  </a:cubicBezTo>
                  <a:cubicBezTo>
                    <a:pt x="421969" y="532639"/>
                    <a:pt x="421969" y="538986"/>
                    <a:pt x="426730" y="545862"/>
                  </a:cubicBezTo>
                  <a:cubicBezTo>
                    <a:pt x="451061" y="560673"/>
                    <a:pt x="474863" y="576541"/>
                    <a:pt x="497607" y="592938"/>
                  </a:cubicBezTo>
                  <a:cubicBezTo>
                    <a:pt x="481210" y="627848"/>
                    <a:pt x="456350" y="634724"/>
                    <a:pt x="423556" y="613037"/>
                  </a:cubicBezTo>
                  <a:cubicBezTo>
                    <a:pt x="421440" y="615153"/>
                    <a:pt x="419325" y="617798"/>
                    <a:pt x="416680" y="619914"/>
                  </a:cubicBezTo>
                  <a:cubicBezTo>
                    <a:pt x="457937" y="667518"/>
                    <a:pt x="446829" y="692378"/>
                    <a:pt x="382828" y="693965"/>
                  </a:cubicBezTo>
                  <a:cubicBezTo>
                    <a:pt x="382828" y="707188"/>
                    <a:pt x="382828" y="720941"/>
                    <a:pt x="382828" y="734164"/>
                  </a:cubicBezTo>
                  <a:cubicBezTo>
                    <a:pt x="345273" y="725172"/>
                    <a:pt x="341042" y="734164"/>
                    <a:pt x="369605" y="761140"/>
                  </a:cubicBezTo>
                  <a:cubicBezTo>
                    <a:pt x="365373" y="779124"/>
                    <a:pt x="358497" y="796050"/>
                    <a:pt x="349505" y="811389"/>
                  </a:cubicBezTo>
                  <a:cubicBezTo>
                    <a:pt x="358497" y="824612"/>
                    <a:pt x="367489" y="838365"/>
                    <a:pt x="376481" y="851588"/>
                  </a:cubicBezTo>
                  <a:cubicBezTo>
                    <a:pt x="358497" y="872745"/>
                    <a:pt x="355852" y="893903"/>
                    <a:pt x="369605" y="915589"/>
                  </a:cubicBezTo>
                  <a:cubicBezTo>
                    <a:pt x="353208" y="929342"/>
                    <a:pt x="335224" y="931986"/>
                    <a:pt x="315653" y="922465"/>
                  </a:cubicBezTo>
                  <a:cubicBezTo>
                    <a:pt x="289735" y="901837"/>
                    <a:pt x="273867" y="874861"/>
                    <a:pt x="268578" y="841538"/>
                  </a:cubicBezTo>
                  <a:cubicBezTo>
                    <a:pt x="259586" y="834662"/>
                    <a:pt x="250594" y="828315"/>
                    <a:pt x="241602" y="821438"/>
                  </a:cubicBezTo>
                  <a:cubicBezTo>
                    <a:pt x="246891" y="815620"/>
                    <a:pt x="253767" y="812975"/>
                    <a:pt x="261701" y="814562"/>
                  </a:cubicBezTo>
                  <a:cubicBezTo>
                    <a:pt x="259057" y="777008"/>
                    <a:pt x="244776" y="745801"/>
                    <a:pt x="217800" y="720412"/>
                  </a:cubicBezTo>
                  <a:cubicBezTo>
                    <a:pt x="213039" y="711949"/>
                    <a:pt x="214097" y="704015"/>
                    <a:pt x="220973" y="696609"/>
                  </a:cubicBezTo>
                  <a:cubicBezTo>
                    <a:pt x="211453" y="690262"/>
                    <a:pt x="207221" y="681270"/>
                    <a:pt x="207750" y="669634"/>
                  </a:cubicBezTo>
                  <a:cubicBezTo>
                    <a:pt x="210924" y="654294"/>
                    <a:pt x="213039" y="638426"/>
                    <a:pt x="214626" y="622558"/>
                  </a:cubicBezTo>
                  <a:cubicBezTo>
                    <a:pt x="202990" y="533697"/>
                    <a:pt x="195055" y="444836"/>
                    <a:pt x="190824" y="356503"/>
                  </a:cubicBezTo>
                  <a:cubicBezTo>
                    <a:pt x="163848" y="326883"/>
                    <a:pt x="132112" y="302552"/>
                    <a:pt x="96673" y="282452"/>
                  </a:cubicBezTo>
                  <a:cubicBezTo>
                    <a:pt x="71284" y="241724"/>
                    <a:pt x="49069" y="198880"/>
                    <a:pt x="29498" y="154449"/>
                  </a:cubicBezTo>
                  <a:cubicBezTo>
                    <a:pt x="-5940" y="132234"/>
                    <a:pt x="-9643" y="106316"/>
                    <a:pt x="19449" y="77225"/>
                  </a:cubicBezTo>
                  <a:cubicBezTo>
                    <a:pt x="6754" y="67704"/>
                    <a:pt x="3580" y="55538"/>
                    <a:pt x="9399" y="40199"/>
                  </a:cubicBezTo>
                  <a:cubicBezTo>
                    <a:pt x="17862" y="25389"/>
                    <a:pt x="27912" y="11637"/>
                    <a:pt x="39548" y="0"/>
                  </a:cubicBezTo>
                  <a:close/>
                </a:path>
              </a:pathLst>
            </a:custGeom>
            <a:solidFill>
              <a:srgbClr val="FFC00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155D5C24-A2EF-A022-F7FE-FD254DC73021}"/>
                </a:ext>
              </a:extLst>
            </p:cNvPr>
            <p:cNvSpPr/>
            <p:nvPr/>
          </p:nvSpPr>
          <p:spPr>
            <a:xfrm>
              <a:off x="3767482" y="2703298"/>
              <a:ext cx="90817" cy="34082"/>
            </a:xfrm>
            <a:custGeom>
              <a:avLst/>
              <a:gdLst>
                <a:gd name="connsiteX0" fmla="*/ 80398 w 90817"/>
                <a:gd name="connsiteY0" fmla="*/ 0 h 34082"/>
                <a:gd name="connsiteX1" fmla="*/ 87275 w 90817"/>
                <a:gd name="connsiteY1" fmla="*/ 26976 h 34082"/>
                <a:gd name="connsiteX2" fmla="*/ 84101 w 90817"/>
                <a:gd name="connsiteY2" fmla="*/ 20100 h 34082"/>
                <a:gd name="connsiteX3" fmla="*/ 0 w 90817"/>
                <a:gd name="connsiteY3" fmla="*/ 33323 h 34082"/>
                <a:gd name="connsiteX4" fmla="*/ 0 w 90817"/>
                <a:gd name="connsiteY4" fmla="*/ 20100 h 34082"/>
                <a:gd name="connsiteX5" fmla="*/ 74051 w 90817"/>
                <a:gd name="connsiteY5" fmla="*/ 13223 h 34082"/>
                <a:gd name="connsiteX6" fmla="*/ 80398 w 90817"/>
                <a:gd name="connsiteY6" fmla="*/ 0 h 3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817" h="34082">
                  <a:moveTo>
                    <a:pt x="80398" y="0"/>
                  </a:moveTo>
                  <a:cubicBezTo>
                    <a:pt x="91506" y="7934"/>
                    <a:pt x="93622" y="16926"/>
                    <a:pt x="87275" y="26976"/>
                  </a:cubicBezTo>
                  <a:cubicBezTo>
                    <a:pt x="87803" y="23802"/>
                    <a:pt x="86746" y="21686"/>
                    <a:pt x="84101" y="20100"/>
                  </a:cubicBezTo>
                  <a:cubicBezTo>
                    <a:pt x="57654" y="31736"/>
                    <a:pt x="29620" y="35968"/>
                    <a:pt x="0" y="33323"/>
                  </a:cubicBezTo>
                  <a:cubicBezTo>
                    <a:pt x="0" y="29092"/>
                    <a:pt x="0" y="24331"/>
                    <a:pt x="0" y="20100"/>
                  </a:cubicBezTo>
                  <a:cubicBezTo>
                    <a:pt x="25389" y="30149"/>
                    <a:pt x="50249" y="27505"/>
                    <a:pt x="74051" y="13223"/>
                  </a:cubicBezTo>
                  <a:cubicBezTo>
                    <a:pt x="79340" y="10579"/>
                    <a:pt x="81456" y="5818"/>
                    <a:pt x="80398" y="0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F86722C-D222-2C8D-ED61-45863046D2DA}"/>
                </a:ext>
              </a:extLst>
            </p:cNvPr>
            <p:cNvSpPr/>
            <p:nvPr/>
          </p:nvSpPr>
          <p:spPr>
            <a:xfrm>
              <a:off x="3565022" y="2455227"/>
              <a:ext cx="309834" cy="531052"/>
            </a:xfrm>
            <a:custGeom>
              <a:avLst/>
              <a:gdLst>
                <a:gd name="connsiteX0" fmla="*/ 255883 w 309834"/>
                <a:gd name="connsiteY0" fmla="*/ 12695 h 531052"/>
                <a:gd name="connsiteX1" fmla="*/ 309835 w 309834"/>
                <a:gd name="connsiteY1" fmla="*/ 19571 h 531052"/>
                <a:gd name="connsiteX2" fmla="*/ 309835 w 309834"/>
                <a:gd name="connsiteY2" fmla="*/ 106845 h 531052"/>
                <a:gd name="connsiteX3" fmla="*/ 282859 w 309834"/>
                <a:gd name="connsiteY3" fmla="*/ 248071 h 531052"/>
                <a:gd name="connsiteX4" fmla="*/ 275983 w 309834"/>
                <a:gd name="connsiteY4" fmla="*/ 261295 h 531052"/>
                <a:gd name="connsiteX5" fmla="*/ 201932 w 309834"/>
                <a:gd name="connsiteY5" fmla="*/ 268171 h 531052"/>
                <a:gd name="connsiteX6" fmla="*/ 174956 w 309834"/>
                <a:gd name="connsiteY6" fmla="*/ 241195 h 531052"/>
                <a:gd name="connsiteX7" fmla="*/ 174956 w 309834"/>
                <a:gd name="connsiteY7" fmla="*/ 302023 h 531052"/>
                <a:gd name="connsiteX8" fmla="*/ 100905 w 309834"/>
                <a:gd name="connsiteY8" fmla="*/ 355974 h 531052"/>
                <a:gd name="connsiteX9" fmla="*/ 117831 w 309834"/>
                <a:gd name="connsiteY9" fmla="*/ 349098 h 531052"/>
                <a:gd name="connsiteX10" fmla="*/ 174956 w 309834"/>
                <a:gd name="connsiteY10" fmla="*/ 386124 h 531052"/>
                <a:gd name="connsiteX11" fmla="*/ 164906 w 309834"/>
                <a:gd name="connsiteY11" fmla="*/ 436373 h 531052"/>
                <a:gd name="connsiteX12" fmla="*/ 134757 w 309834"/>
                <a:gd name="connsiteY12" fmla="*/ 342222 h 531052"/>
                <a:gd name="connsiteX13" fmla="*/ 174956 w 309834"/>
                <a:gd name="connsiteY13" fmla="*/ 322122 h 531052"/>
                <a:gd name="connsiteX14" fmla="*/ 195055 w 309834"/>
                <a:gd name="connsiteY14" fmla="*/ 339048 h 531052"/>
                <a:gd name="connsiteX15" fmla="*/ 195055 w 309834"/>
                <a:gd name="connsiteY15" fmla="*/ 359148 h 531052"/>
                <a:gd name="connsiteX16" fmla="*/ 218857 w 309834"/>
                <a:gd name="connsiteY16" fmla="*/ 349098 h 531052"/>
                <a:gd name="connsiteX17" fmla="*/ 201932 w 309834"/>
                <a:gd name="connsiteY17" fmla="*/ 281923 h 531052"/>
                <a:gd name="connsiteX18" fmla="*/ 286032 w 309834"/>
                <a:gd name="connsiteY18" fmla="*/ 268700 h 531052"/>
                <a:gd name="connsiteX19" fmla="*/ 289206 w 309834"/>
                <a:gd name="connsiteY19" fmla="*/ 275576 h 531052"/>
                <a:gd name="connsiteX20" fmla="*/ 292380 w 309834"/>
                <a:gd name="connsiteY20" fmla="*/ 329528 h 531052"/>
                <a:gd name="connsiteX21" fmla="*/ 198229 w 309834"/>
                <a:gd name="connsiteY21" fmla="*/ 423678 h 531052"/>
                <a:gd name="connsiteX22" fmla="*/ 208279 w 309834"/>
                <a:gd name="connsiteY22" fmla="*/ 473927 h 531052"/>
                <a:gd name="connsiteX23" fmla="*/ 168079 w 309834"/>
                <a:gd name="connsiteY23" fmla="*/ 510953 h 531052"/>
                <a:gd name="connsiteX24" fmla="*/ 161203 w 309834"/>
                <a:gd name="connsiteY24" fmla="*/ 531052 h 531052"/>
                <a:gd name="connsiteX25" fmla="*/ 147980 w 309834"/>
                <a:gd name="connsiteY25" fmla="*/ 457001 h 531052"/>
                <a:gd name="connsiteX26" fmla="*/ 100905 w 309834"/>
                <a:gd name="connsiteY26" fmla="*/ 443778 h 531052"/>
                <a:gd name="connsiteX27" fmla="*/ 46953 w 309834"/>
                <a:gd name="connsiteY27" fmla="*/ 379777 h 531052"/>
                <a:gd name="connsiteX28" fmla="*/ 3051 w 309834"/>
                <a:gd name="connsiteY28" fmla="*/ 308899 h 531052"/>
                <a:gd name="connsiteX29" fmla="*/ 33201 w 309834"/>
                <a:gd name="connsiteY29" fmla="*/ 298849 h 531052"/>
                <a:gd name="connsiteX30" fmla="*/ 40077 w 309834"/>
                <a:gd name="connsiteY30" fmla="*/ 275047 h 531052"/>
                <a:gd name="connsiteX31" fmla="*/ 114128 w 309834"/>
                <a:gd name="connsiteY31" fmla="*/ 308899 h 531052"/>
                <a:gd name="connsiteX32" fmla="*/ 134228 w 309834"/>
                <a:gd name="connsiteY32" fmla="*/ 295676 h 531052"/>
                <a:gd name="connsiteX33" fmla="*/ 121004 w 309834"/>
                <a:gd name="connsiteY33" fmla="*/ 221624 h 531052"/>
                <a:gd name="connsiteX34" fmla="*/ 134228 w 309834"/>
                <a:gd name="connsiteY34" fmla="*/ 201525 h 531052"/>
                <a:gd name="connsiteX35" fmla="*/ 127351 w 309834"/>
                <a:gd name="connsiteY35" fmla="*/ 154450 h 531052"/>
                <a:gd name="connsiteX36" fmla="*/ 147451 w 309834"/>
                <a:gd name="connsiteY36" fmla="*/ 107374 h 531052"/>
                <a:gd name="connsiteX37" fmla="*/ 160674 w 309834"/>
                <a:gd name="connsiteY37" fmla="*/ 100498 h 531052"/>
                <a:gd name="connsiteX38" fmla="*/ 200874 w 309834"/>
                <a:gd name="connsiteY38" fmla="*/ 97324 h 531052"/>
                <a:gd name="connsiteX39" fmla="*/ 193997 w 309834"/>
                <a:gd name="connsiteY39" fmla="*/ 80398 h 531052"/>
                <a:gd name="connsiteX40" fmla="*/ 200874 w 309834"/>
                <a:gd name="connsiteY40" fmla="*/ 13223 h 531052"/>
                <a:gd name="connsiteX41" fmla="*/ 220973 w 309834"/>
                <a:gd name="connsiteY41" fmla="*/ 0 h 531052"/>
                <a:gd name="connsiteX42" fmla="*/ 255883 w 309834"/>
                <a:gd name="connsiteY42" fmla="*/ 12695 h 53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09834" h="531052">
                  <a:moveTo>
                    <a:pt x="255883" y="12695"/>
                  </a:moveTo>
                  <a:cubicBezTo>
                    <a:pt x="273867" y="16397"/>
                    <a:pt x="291851" y="19042"/>
                    <a:pt x="309835" y="19571"/>
                  </a:cubicBezTo>
                  <a:cubicBezTo>
                    <a:pt x="292909" y="48662"/>
                    <a:pt x="292909" y="77754"/>
                    <a:pt x="309835" y="106845"/>
                  </a:cubicBezTo>
                  <a:cubicBezTo>
                    <a:pt x="267520" y="146516"/>
                    <a:pt x="258528" y="193591"/>
                    <a:pt x="282859" y="248071"/>
                  </a:cubicBezTo>
                  <a:cubicBezTo>
                    <a:pt x="283917" y="253890"/>
                    <a:pt x="281272" y="258650"/>
                    <a:pt x="275983" y="261295"/>
                  </a:cubicBezTo>
                  <a:cubicBezTo>
                    <a:pt x="252181" y="275576"/>
                    <a:pt x="227320" y="277692"/>
                    <a:pt x="201932" y="268171"/>
                  </a:cubicBezTo>
                  <a:cubicBezTo>
                    <a:pt x="204047" y="248071"/>
                    <a:pt x="195055" y="239079"/>
                    <a:pt x="174956" y="241195"/>
                  </a:cubicBezTo>
                  <a:cubicBezTo>
                    <a:pt x="174956" y="261295"/>
                    <a:pt x="174956" y="281394"/>
                    <a:pt x="174956" y="302023"/>
                  </a:cubicBezTo>
                  <a:cubicBezTo>
                    <a:pt x="149038" y="318420"/>
                    <a:pt x="124707" y="336404"/>
                    <a:pt x="100905" y="355974"/>
                  </a:cubicBezTo>
                  <a:cubicBezTo>
                    <a:pt x="106723" y="361264"/>
                    <a:pt x="112541" y="359148"/>
                    <a:pt x="117831" y="349098"/>
                  </a:cubicBezTo>
                  <a:cubicBezTo>
                    <a:pt x="143220" y="352272"/>
                    <a:pt x="162261" y="364437"/>
                    <a:pt x="174956" y="386124"/>
                  </a:cubicBezTo>
                  <a:cubicBezTo>
                    <a:pt x="166493" y="401992"/>
                    <a:pt x="163319" y="418918"/>
                    <a:pt x="164906" y="436373"/>
                  </a:cubicBezTo>
                  <a:cubicBezTo>
                    <a:pt x="193997" y="391413"/>
                    <a:pt x="183948" y="360206"/>
                    <a:pt x="134757" y="342222"/>
                  </a:cubicBezTo>
                  <a:cubicBezTo>
                    <a:pt x="146393" y="331643"/>
                    <a:pt x="160145" y="325296"/>
                    <a:pt x="174956" y="322122"/>
                  </a:cubicBezTo>
                  <a:cubicBezTo>
                    <a:pt x="182361" y="326354"/>
                    <a:pt x="189237" y="331643"/>
                    <a:pt x="195055" y="339048"/>
                  </a:cubicBezTo>
                  <a:cubicBezTo>
                    <a:pt x="186063" y="345925"/>
                    <a:pt x="186063" y="352272"/>
                    <a:pt x="195055" y="359148"/>
                  </a:cubicBezTo>
                  <a:cubicBezTo>
                    <a:pt x="205105" y="362322"/>
                    <a:pt x="213039" y="359148"/>
                    <a:pt x="218857" y="349098"/>
                  </a:cubicBezTo>
                  <a:cubicBezTo>
                    <a:pt x="215155" y="326354"/>
                    <a:pt x="209866" y="303610"/>
                    <a:pt x="201932" y="281923"/>
                  </a:cubicBezTo>
                  <a:cubicBezTo>
                    <a:pt x="231552" y="284568"/>
                    <a:pt x="259586" y="279807"/>
                    <a:pt x="286032" y="268700"/>
                  </a:cubicBezTo>
                  <a:cubicBezTo>
                    <a:pt x="288677" y="270287"/>
                    <a:pt x="289735" y="272402"/>
                    <a:pt x="289206" y="275576"/>
                  </a:cubicBezTo>
                  <a:cubicBezTo>
                    <a:pt x="294495" y="293560"/>
                    <a:pt x="295553" y="311544"/>
                    <a:pt x="292380" y="329528"/>
                  </a:cubicBezTo>
                  <a:cubicBezTo>
                    <a:pt x="259586" y="359677"/>
                    <a:pt x="228378" y="390884"/>
                    <a:pt x="198229" y="423678"/>
                  </a:cubicBezTo>
                  <a:cubicBezTo>
                    <a:pt x="198229" y="440604"/>
                    <a:pt x="201403" y="457530"/>
                    <a:pt x="208279" y="473927"/>
                  </a:cubicBezTo>
                  <a:cubicBezTo>
                    <a:pt x="200345" y="491911"/>
                    <a:pt x="187121" y="504077"/>
                    <a:pt x="168079" y="510953"/>
                  </a:cubicBezTo>
                  <a:cubicBezTo>
                    <a:pt x="162261" y="516242"/>
                    <a:pt x="159617" y="523118"/>
                    <a:pt x="161203" y="531052"/>
                  </a:cubicBezTo>
                  <a:cubicBezTo>
                    <a:pt x="151683" y="508308"/>
                    <a:pt x="147451" y="483448"/>
                    <a:pt x="147980" y="457001"/>
                  </a:cubicBezTo>
                  <a:cubicBezTo>
                    <a:pt x="131583" y="455414"/>
                    <a:pt x="115715" y="450654"/>
                    <a:pt x="100905" y="443778"/>
                  </a:cubicBezTo>
                  <a:cubicBezTo>
                    <a:pt x="81863" y="423678"/>
                    <a:pt x="63879" y="401992"/>
                    <a:pt x="46953" y="379777"/>
                  </a:cubicBezTo>
                  <a:cubicBezTo>
                    <a:pt x="7812" y="372371"/>
                    <a:pt x="-6998" y="348569"/>
                    <a:pt x="3051" y="308899"/>
                  </a:cubicBezTo>
                  <a:cubicBezTo>
                    <a:pt x="12572" y="304139"/>
                    <a:pt x="22622" y="300436"/>
                    <a:pt x="33201" y="298849"/>
                  </a:cubicBezTo>
                  <a:cubicBezTo>
                    <a:pt x="39019" y="291973"/>
                    <a:pt x="41135" y="284039"/>
                    <a:pt x="40077" y="275047"/>
                  </a:cubicBezTo>
                  <a:cubicBezTo>
                    <a:pt x="70226" y="275047"/>
                    <a:pt x="94557" y="286684"/>
                    <a:pt x="114128" y="308899"/>
                  </a:cubicBezTo>
                  <a:cubicBezTo>
                    <a:pt x="122062" y="306254"/>
                    <a:pt x="128938" y="301494"/>
                    <a:pt x="134228" y="295676"/>
                  </a:cubicBezTo>
                  <a:cubicBezTo>
                    <a:pt x="103020" y="276634"/>
                    <a:pt x="98789" y="251774"/>
                    <a:pt x="121004" y="221624"/>
                  </a:cubicBezTo>
                  <a:cubicBezTo>
                    <a:pt x="126822" y="216335"/>
                    <a:pt x="131583" y="209988"/>
                    <a:pt x="134228" y="201525"/>
                  </a:cubicBezTo>
                  <a:cubicBezTo>
                    <a:pt x="129467" y="186186"/>
                    <a:pt x="127351" y="170318"/>
                    <a:pt x="127351" y="154450"/>
                  </a:cubicBezTo>
                  <a:cubicBezTo>
                    <a:pt x="136872" y="140697"/>
                    <a:pt x="143749" y="124829"/>
                    <a:pt x="147451" y="107374"/>
                  </a:cubicBezTo>
                  <a:cubicBezTo>
                    <a:pt x="150625" y="102085"/>
                    <a:pt x="154856" y="99969"/>
                    <a:pt x="160674" y="100498"/>
                  </a:cubicBezTo>
                  <a:cubicBezTo>
                    <a:pt x="174427" y="101556"/>
                    <a:pt x="187650" y="100498"/>
                    <a:pt x="200874" y="97324"/>
                  </a:cubicBezTo>
                  <a:cubicBezTo>
                    <a:pt x="195584" y="92564"/>
                    <a:pt x="193469" y="87275"/>
                    <a:pt x="193997" y="80398"/>
                  </a:cubicBezTo>
                  <a:cubicBezTo>
                    <a:pt x="208279" y="59241"/>
                    <a:pt x="210923" y="37026"/>
                    <a:pt x="200874" y="13223"/>
                  </a:cubicBezTo>
                  <a:cubicBezTo>
                    <a:pt x="206163" y="7405"/>
                    <a:pt x="212510" y="2645"/>
                    <a:pt x="220973" y="0"/>
                  </a:cubicBezTo>
                  <a:cubicBezTo>
                    <a:pt x="233139" y="5289"/>
                    <a:pt x="244246" y="10050"/>
                    <a:pt x="255883" y="12695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88AE219C-8CF9-AE2C-829C-F6353258F1E0}"/>
                </a:ext>
              </a:extLst>
            </p:cNvPr>
            <p:cNvSpPr/>
            <p:nvPr/>
          </p:nvSpPr>
          <p:spPr>
            <a:xfrm>
              <a:off x="4945953" y="2730274"/>
              <a:ext cx="618855" cy="471282"/>
            </a:xfrm>
            <a:custGeom>
              <a:avLst/>
              <a:gdLst>
                <a:gd name="connsiteX0" fmla="*/ 497200 w 618855"/>
                <a:gd name="connsiteY0" fmla="*/ 0 h 471282"/>
                <a:gd name="connsiteX1" fmla="*/ 521002 w 618855"/>
                <a:gd name="connsiteY1" fmla="*/ 40199 h 471282"/>
                <a:gd name="connsiteX2" fmla="*/ 537928 w 618855"/>
                <a:gd name="connsiteY2" fmla="*/ 117424 h 471282"/>
                <a:gd name="connsiteX3" fmla="*/ 561731 w 618855"/>
                <a:gd name="connsiteY3" fmla="*/ 141226 h 471282"/>
                <a:gd name="connsiteX4" fmla="*/ 618856 w 618855"/>
                <a:gd name="connsiteY4" fmla="*/ 242253 h 471282"/>
                <a:gd name="connsiteX5" fmla="*/ 588707 w 618855"/>
                <a:gd name="connsiteY5" fmla="*/ 336404 h 471282"/>
                <a:gd name="connsiteX6" fmla="*/ 484506 w 618855"/>
                <a:gd name="connsiteY6" fmla="*/ 444307 h 471282"/>
                <a:gd name="connsiteX7" fmla="*/ 420505 w 618855"/>
                <a:gd name="connsiteY7" fmla="*/ 471283 h 471282"/>
                <a:gd name="connsiteX8" fmla="*/ 400405 w 618855"/>
                <a:gd name="connsiteY8" fmla="*/ 458059 h 471282"/>
                <a:gd name="connsiteX9" fmla="*/ 343280 w 618855"/>
                <a:gd name="connsiteY9" fmla="*/ 444836 h 471282"/>
                <a:gd name="connsiteX10" fmla="*/ 340106 w 618855"/>
                <a:gd name="connsiteY10" fmla="*/ 397760 h 471282"/>
                <a:gd name="connsiteX11" fmla="*/ 323180 w 618855"/>
                <a:gd name="connsiteY11" fmla="*/ 400934 h 471282"/>
                <a:gd name="connsiteX12" fmla="*/ 336404 w 618855"/>
                <a:gd name="connsiteY12" fmla="*/ 370785 h 471282"/>
                <a:gd name="connsiteX13" fmla="*/ 306254 w 618855"/>
                <a:gd name="connsiteY13" fmla="*/ 390884 h 471282"/>
                <a:gd name="connsiteX14" fmla="*/ 249129 w 618855"/>
                <a:gd name="connsiteY14" fmla="*/ 343809 h 471282"/>
                <a:gd name="connsiteX15" fmla="*/ 60828 w 618855"/>
                <a:gd name="connsiteY15" fmla="*/ 387711 h 471282"/>
                <a:gd name="connsiteX16" fmla="*/ 0 w 618855"/>
                <a:gd name="connsiteY16" fmla="*/ 384537 h 471282"/>
                <a:gd name="connsiteX17" fmla="*/ 26976 w 618855"/>
                <a:gd name="connsiteY17" fmla="*/ 340635 h 471282"/>
                <a:gd name="connsiteX18" fmla="*/ 20100 w 618855"/>
                <a:gd name="connsiteY18" fmla="*/ 219509 h 471282"/>
                <a:gd name="connsiteX19" fmla="*/ 40199 w 618855"/>
                <a:gd name="connsiteY19" fmla="*/ 179309 h 471282"/>
                <a:gd name="connsiteX20" fmla="*/ 154450 w 618855"/>
                <a:gd name="connsiteY20" fmla="*/ 139110 h 471282"/>
                <a:gd name="connsiteX21" fmla="*/ 178252 w 618855"/>
                <a:gd name="connsiteY21" fmla="*/ 102085 h 471282"/>
                <a:gd name="connsiteX22" fmla="*/ 195178 w 618855"/>
                <a:gd name="connsiteY22" fmla="*/ 102085 h 471282"/>
                <a:gd name="connsiteX23" fmla="*/ 235377 w 618855"/>
                <a:gd name="connsiteY23" fmla="*/ 51836 h 471282"/>
                <a:gd name="connsiteX24" fmla="*/ 285626 w 618855"/>
                <a:gd name="connsiteY24" fmla="*/ 61886 h 471282"/>
                <a:gd name="connsiteX25" fmla="*/ 315775 w 618855"/>
                <a:gd name="connsiteY25" fmla="*/ 24860 h 471282"/>
                <a:gd name="connsiteX26" fmla="*/ 403050 w 618855"/>
                <a:gd name="connsiteY26" fmla="*/ 14810 h 471282"/>
                <a:gd name="connsiteX27" fmla="*/ 393000 w 618855"/>
                <a:gd name="connsiteY27" fmla="*/ 68762 h 471282"/>
                <a:gd name="connsiteX28" fmla="*/ 453828 w 618855"/>
                <a:gd name="connsiteY28" fmla="*/ 108961 h 471282"/>
                <a:gd name="connsiteX29" fmla="*/ 480803 w 618855"/>
                <a:gd name="connsiteY29" fmla="*/ 75109 h 471282"/>
                <a:gd name="connsiteX30" fmla="*/ 497200 w 618855"/>
                <a:gd name="connsiteY30" fmla="*/ 0 h 471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18855" h="471282">
                  <a:moveTo>
                    <a:pt x="497200" y="0"/>
                  </a:moveTo>
                  <a:cubicBezTo>
                    <a:pt x="513068" y="7934"/>
                    <a:pt x="520474" y="21157"/>
                    <a:pt x="521002" y="40199"/>
                  </a:cubicBezTo>
                  <a:cubicBezTo>
                    <a:pt x="544805" y="61886"/>
                    <a:pt x="550623" y="87275"/>
                    <a:pt x="537928" y="117424"/>
                  </a:cubicBezTo>
                  <a:cubicBezTo>
                    <a:pt x="545863" y="125358"/>
                    <a:pt x="553797" y="133292"/>
                    <a:pt x="561731" y="141226"/>
                  </a:cubicBezTo>
                  <a:cubicBezTo>
                    <a:pt x="577599" y="177194"/>
                    <a:pt x="596641" y="210517"/>
                    <a:pt x="618856" y="242253"/>
                  </a:cubicBezTo>
                  <a:cubicBezTo>
                    <a:pt x="617269" y="276634"/>
                    <a:pt x="607219" y="308370"/>
                    <a:pt x="588707" y="336404"/>
                  </a:cubicBezTo>
                  <a:cubicBezTo>
                    <a:pt x="552739" y="370256"/>
                    <a:pt x="517829" y="406223"/>
                    <a:pt x="484506" y="444307"/>
                  </a:cubicBezTo>
                  <a:cubicBezTo>
                    <a:pt x="461233" y="448538"/>
                    <a:pt x="440075" y="457530"/>
                    <a:pt x="420505" y="471283"/>
                  </a:cubicBezTo>
                  <a:cubicBezTo>
                    <a:pt x="415744" y="463877"/>
                    <a:pt x="408868" y="459646"/>
                    <a:pt x="400405" y="458059"/>
                  </a:cubicBezTo>
                  <a:cubicBezTo>
                    <a:pt x="377661" y="469167"/>
                    <a:pt x="358619" y="464406"/>
                    <a:pt x="343280" y="444836"/>
                  </a:cubicBezTo>
                  <a:cubicBezTo>
                    <a:pt x="350685" y="428968"/>
                    <a:pt x="349098" y="413100"/>
                    <a:pt x="340106" y="397760"/>
                  </a:cubicBezTo>
                  <a:cubicBezTo>
                    <a:pt x="335346" y="404108"/>
                    <a:pt x="329528" y="405165"/>
                    <a:pt x="323180" y="400934"/>
                  </a:cubicBezTo>
                  <a:cubicBezTo>
                    <a:pt x="337462" y="393000"/>
                    <a:pt x="341693" y="382950"/>
                    <a:pt x="336404" y="370785"/>
                  </a:cubicBezTo>
                  <a:cubicBezTo>
                    <a:pt x="326883" y="378190"/>
                    <a:pt x="316833" y="385066"/>
                    <a:pt x="306254" y="390884"/>
                  </a:cubicBezTo>
                  <a:cubicBezTo>
                    <a:pt x="294089" y="366553"/>
                    <a:pt x="275047" y="350685"/>
                    <a:pt x="249129" y="343809"/>
                  </a:cubicBezTo>
                  <a:cubicBezTo>
                    <a:pt x="185657" y="356503"/>
                    <a:pt x="122713" y="370785"/>
                    <a:pt x="60828" y="387711"/>
                  </a:cubicBezTo>
                  <a:cubicBezTo>
                    <a:pt x="38613" y="410455"/>
                    <a:pt x="17984" y="409397"/>
                    <a:pt x="0" y="384537"/>
                  </a:cubicBezTo>
                  <a:cubicBezTo>
                    <a:pt x="13223" y="372900"/>
                    <a:pt x="22215" y="358090"/>
                    <a:pt x="26976" y="340635"/>
                  </a:cubicBezTo>
                  <a:cubicBezTo>
                    <a:pt x="21157" y="299907"/>
                    <a:pt x="19042" y="259179"/>
                    <a:pt x="20100" y="219509"/>
                  </a:cubicBezTo>
                  <a:cubicBezTo>
                    <a:pt x="23273" y="204170"/>
                    <a:pt x="29621" y="190417"/>
                    <a:pt x="40199" y="179309"/>
                  </a:cubicBezTo>
                  <a:cubicBezTo>
                    <a:pt x="77754" y="163970"/>
                    <a:pt x="115837" y="150218"/>
                    <a:pt x="154450" y="139110"/>
                  </a:cubicBezTo>
                  <a:cubicBezTo>
                    <a:pt x="165028" y="128532"/>
                    <a:pt x="172433" y="116366"/>
                    <a:pt x="178252" y="102085"/>
                  </a:cubicBezTo>
                  <a:cubicBezTo>
                    <a:pt x="183012" y="94151"/>
                    <a:pt x="188830" y="94151"/>
                    <a:pt x="195178" y="102085"/>
                  </a:cubicBezTo>
                  <a:cubicBezTo>
                    <a:pt x="209988" y="86217"/>
                    <a:pt x="223211" y="69291"/>
                    <a:pt x="235377" y="51836"/>
                  </a:cubicBezTo>
                  <a:cubicBezTo>
                    <a:pt x="253890" y="46547"/>
                    <a:pt x="270816" y="49720"/>
                    <a:pt x="285626" y="61886"/>
                  </a:cubicBezTo>
                  <a:cubicBezTo>
                    <a:pt x="296734" y="50249"/>
                    <a:pt x="306783" y="38084"/>
                    <a:pt x="315775" y="24860"/>
                  </a:cubicBezTo>
                  <a:cubicBezTo>
                    <a:pt x="343809" y="7934"/>
                    <a:pt x="372900" y="4232"/>
                    <a:pt x="403050" y="14810"/>
                  </a:cubicBezTo>
                  <a:cubicBezTo>
                    <a:pt x="394058" y="31736"/>
                    <a:pt x="390884" y="49720"/>
                    <a:pt x="393000" y="68762"/>
                  </a:cubicBezTo>
                  <a:cubicBezTo>
                    <a:pt x="410984" y="85688"/>
                    <a:pt x="431083" y="98911"/>
                    <a:pt x="453828" y="108961"/>
                  </a:cubicBezTo>
                  <a:cubicBezTo>
                    <a:pt x="464935" y="99969"/>
                    <a:pt x="473927" y="88332"/>
                    <a:pt x="480803" y="75109"/>
                  </a:cubicBezTo>
                  <a:cubicBezTo>
                    <a:pt x="485035" y="49191"/>
                    <a:pt x="490853" y="24331"/>
                    <a:pt x="497200" y="0"/>
                  </a:cubicBezTo>
                  <a:close/>
                </a:path>
              </a:pathLst>
            </a:custGeom>
            <a:solidFill>
              <a:srgbClr val="FFC00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469F4BF7-E83E-4B5D-1BED-BCEEE6437FF8}"/>
                </a:ext>
              </a:extLst>
            </p:cNvPr>
            <p:cNvSpPr/>
            <p:nvPr/>
          </p:nvSpPr>
          <p:spPr>
            <a:xfrm>
              <a:off x="3605628" y="2676243"/>
              <a:ext cx="94150" cy="87354"/>
            </a:xfrm>
            <a:custGeom>
              <a:avLst/>
              <a:gdLst>
                <a:gd name="connsiteX0" fmla="*/ 80927 w 94150"/>
                <a:gd name="connsiteY0" fmla="*/ 80 h 87354"/>
                <a:gd name="connsiteX1" fmla="*/ 94151 w 94150"/>
                <a:gd name="connsiteY1" fmla="*/ 74131 h 87354"/>
                <a:gd name="connsiteX2" fmla="*/ 74051 w 94150"/>
                <a:gd name="connsiteY2" fmla="*/ 87354 h 87354"/>
                <a:gd name="connsiteX3" fmla="*/ 0 w 94150"/>
                <a:gd name="connsiteY3" fmla="*/ 53502 h 87354"/>
                <a:gd name="connsiteX4" fmla="*/ 0 w 94150"/>
                <a:gd name="connsiteY4" fmla="*/ 46626 h 87354"/>
                <a:gd name="connsiteX5" fmla="*/ 57125 w 94150"/>
                <a:gd name="connsiteY5" fmla="*/ 59850 h 87354"/>
                <a:gd name="connsiteX6" fmla="*/ 64001 w 94150"/>
                <a:gd name="connsiteY6" fmla="*/ 5898 h 87354"/>
                <a:gd name="connsiteX7" fmla="*/ 80927 w 94150"/>
                <a:gd name="connsiteY7" fmla="*/ 80 h 87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150" h="87354">
                  <a:moveTo>
                    <a:pt x="80927" y="80"/>
                  </a:moveTo>
                  <a:cubicBezTo>
                    <a:pt x="58712" y="30229"/>
                    <a:pt x="63472" y="55089"/>
                    <a:pt x="94151" y="74131"/>
                  </a:cubicBezTo>
                  <a:cubicBezTo>
                    <a:pt x="88332" y="80478"/>
                    <a:pt x="81985" y="84710"/>
                    <a:pt x="74051" y="87354"/>
                  </a:cubicBezTo>
                  <a:cubicBezTo>
                    <a:pt x="54480" y="65139"/>
                    <a:pt x="30149" y="54031"/>
                    <a:pt x="0" y="53502"/>
                  </a:cubicBezTo>
                  <a:cubicBezTo>
                    <a:pt x="0" y="51387"/>
                    <a:pt x="0" y="49271"/>
                    <a:pt x="0" y="46626"/>
                  </a:cubicBezTo>
                  <a:cubicBezTo>
                    <a:pt x="20100" y="47684"/>
                    <a:pt x="39141" y="51916"/>
                    <a:pt x="57125" y="59850"/>
                  </a:cubicBezTo>
                  <a:cubicBezTo>
                    <a:pt x="59241" y="41866"/>
                    <a:pt x="61357" y="23882"/>
                    <a:pt x="64001" y="5898"/>
                  </a:cubicBezTo>
                  <a:cubicBezTo>
                    <a:pt x="68233" y="1667"/>
                    <a:pt x="74051" y="-449"/>
                    <a:pt x="80927" y="80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8C2767E0-87F6-9001-55FA-151B10E28D43}"/>
                </a:ext>
              </a:extLst>
            </p:cNvPr>
            <p:cNvSpPr/>
            <p:nvPr/>
          </p:nvSpPr>
          <p:spPr>
            <a:xfrm>
              <a:off x="3739978" y="2695715"/>
              <a:ext cx="43901" cy="119536"/>
            </a:xfrm>
            <a:custGeom>
              <a:avLst/>
              <a:gdLst>
                <a:gd name="connsiteX0" fmla="*/ 26976 w 43901"/>
                <a:gd name="connsiteY0" fmla="*/ 27683 h 119536"/>
                <a:gd name="connsiteX1" fmla="*/ 26976 w 43901"/>
                <a:gd name="connsiteY1" fmla="*/ 40906 h 119536"/>
                <a:gd name="connsiteX2" fmla="*/ 43902 w 43901"/>
                <a:gd name="connsiteY2" fmla="*/ 108081 h 119536"/>
                <a:gd name="connsiteX3" fmla="*/ 20100 w 43901"/>
                <a:gd name="connsiteY3" fmla="*/ 118131 h 119536"/>
                <a:gd name="connsiteX4" fmla="*/ 20100 w 43901"/>
                <a:gd name="connsiteY4" fmla="*/ 98032 h 119536"/>
                <a:gd name="connsiteX5" fmla="*/ 0 w 43901"/>
                <a:gd name="connsiteY5" fmla="*/ 81106 h 119536"/>
                <a:gd name="connsiteX6" fmla="*/ 0 w 43901"/>
                <a:gd name="connsiteY6" fmla="*/ 61006 h 119536"/>
                <a:gd name="connsiteX7" fmla="*/ 0 w 43901"/>
                <a:gd name="connsiteY7" fmla="*/ 178 h 119536"/>
                <a:gd name="connsiteX8" fmla="*/ 26976 w 43901"/>
                <a:gd name="connsiteY8" fmla="*/ 27683 h 119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901" h="119536">
                  <a:moveTo>
                    <a:pt x="26976" y="27683"/>
                  </a:moveTo>
                  <a:cubicBezTo>
                    <a:pt x="26976" y="32443"/>
                    <a:pt x="26976" y="36675"/>
                    <a:pt x="26976" y="40906"/>
                  </a:cubicBezTo>
                  <a:cubicBezTo>
                    <a:pt x="34381" y="63122"/>
                    <a:pt x="40199" y="85337"/>
                    <a:pt x="43902" y="108081"/>
                  </a:cubicBezTo>
                  <a:cubicBezTo>
                    <a:pt x="38083" y="118131"/>
                    <a:pt x="30149" y="121834"/>
                    <a:pt x="20100" y="118131"/>
                  </a:cubicBezTo>
                  <a:cubicBezTo>
                    <a:pt x="11108" y="111255"/>
                    <a:pt x="11108" y="104908"/>
                    <a:pt x="20100" y="98032"/>
                  </a:cubicBezTo>
                  <a:cubicBezTo>
                    <a:pt x="14281" y="91155"/>
                    <a:pt x="7405" y="85337"/>
                    <a:pt x="0" y="81106"/>
                  </a:cubicBezTo>
                  <a:cubicBezTo>
                    <a:pt x="0" y="74229"/>
                    <a:pt x="0" y="67882"/>
                    <a:pt x="0" y="61006"/>
                  </a:cubicBezTo>
                  <a:cubicBezTo>
                    <a:pt x="0" y="40906"/>
                    <a:pt x="0" y="20807"/>
                    <a:pt x="0" y="178"/>
                  </a:cubicBezTo>
                  <a:cubicBezTo>
                    <a:pt x="20628" y="-1408"/>
                    <a:pt x="29620" y="7583"/>
                    <a:pt x="26976" y="27683"/>
                  </a:cubicBezTo>
                  <a:close/>
                </a:path>
              </a:pathLst>
            </a:custGeom>
            <a:solidFill>
              <a:srgbClr val="D0BDC4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687CDC70-7C93-E98B-CBF2-433A55775F6C}"/>
                </a:ext>
              </a:extLst>
            </p:cNvPr>
            <p:cNvSpPr/>
            <p:nvPr/>
          </p:nvSpPr>
          <p:spPr>
            <a:xfrm>
              <a:off x="3895327" y="2750374"/>
              <a:ext cx="107400" cy="214271"/>
            </a:xfrm>
            <a:custGeom>
              <a:avLst/>
              <a:gdLst>
                <a:gd name="connsiteX0" fmla="*/ 93780 w 107400"/>
                <a:gd name="connsiteY0" fmla="*/ 0 h 214271"/>
                <a:gd name="connsiteX1" fmla="*/ 103830 w 107400"/>
                <a:gd name="connsiteY1" fmla="*/ 6876 h 214271"/>
                <a:gd name="connsiteX2" fmla="*/ 103830 w 107400"/>
                <a:gd name="connsiteY2" fmla="*/ 53951 h 214271"/>
                <a:gd name="connsiteX3" fmla="*/ 63631 w 107400"/>
                <a:gd name="connsiteY3" fmla="*/ 188830 h 214271"/>
                <a:gd name="connsiteX4" fmla="*/ 13382 w 107400"/>
                <a:gd name="connsiteY4" fmla="*/ 212632 h 214271"/>
                <a:gd name="connsiteX5" fmla="*/ 158 w 107400"/>
                <a:gd name="connsiteY5" fmla="*/ 178781 h 214271"/>
                <a:gd name="connsiteX6" fmla="*/ 20258 w 107400"/>
                <a:gd name="connsiteY6" fmla="*/ 117953 h 214271"/>
                <a:gd name="connsiteX7" fmla="*/ 17084 w 107400"/>
                <a:gd name="connsiteY7" fmla="*/ 74051 h 214271"/>
                <a:gd name="connsiteX8" fmla="*/ 81085 w 107400"/>
                <a:gd name="connsiteY8" fmla="*/ 26976 h 214271"/>
                <a:gd name="connsiteX9" fmla="*/ 93780 w 107400"/>
                <a:gd name="connsiteY9" fmla="*/ 0 h 214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400" h="214271">
                  <a:moveTo>
                    <a:pt x="93780" y="0"/>
                  </a:moveTo>
                  <a:cubicBezTo>
                    <a:pt x="98011" y="529"/>
                    <a:pt x="101185" y="3173"/>
                    <a:pt x="103830" y="6876"/>
                  </a:cubicBezTo>
                  <a:cubicBezTo>
                    <a:pt x="108590" y="22744"/>
                    <a:pt x="108590" y="38083"/>
                    <a:pt x="103830" y="53951"/>
                  </a:cubicBezTo>
                  <a:cubicBezTo>
                    <a:pt x="86375" y="97324"/>
                    <a:pt x="72623" y="142284"/>
                    <a:pt x="63631" y="188830"/>
                  </a:cubicBezTo>
                  <a:cubicBezTo>
                    <a:pt x="53052" y="210517"/>
                    <a:pt x="36655" y="217922"/>
                    <a:pt x="13382" y="212632"/>
                  </a:cubicBezTo>
                  <a:cubicBezTo>
                    <a:pt x="3332" y="203641"/>
                    <a:pt x="-900" y="192533"/>
                    <a:pt x="158" y="178781"/>
                  </a:cubicBezTo>
                  <a:cubicBezTo>
                    <a:pt x="2803" y="157623"/>
                    <a:pt x="9679" y="136995"/>
                    <a:pt x="20258" y="117953"/>
                  </a:cubicBezTo>
                  <a:cubicBezTo>
                    <a:pt x="13910" y="103671"/>
                    <a:pt x="12853" y="88861"/>
                    <a:pt x="17084" y="74051"/>
                  </a:cubicBezTo>
                  <a:cubicBezTo>
                    <a:pt x="39300" y="60299"/>
                    <a:pt x="60457" y="44431"/>
                    <a:pt x="81085" y="26976"/>
                  </a:cubicBezTo>
                  <a:cubicBezTo>
                    <a:pt x="88491" y="19571"/>
                    <a:pt x="93251" y="10579"/>
                    <a:pt x="93780" y="0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DC211D7-470D-75DD-B2E5-058041D11B91}"/>
                </a:ext>
              </a:extLst>
            </p:cNvPr>
            <p:cNvSpPr/>
            <p:nvPr/>
          </p:nvSpPr>
          <p:spPr>
            <a:xfrm>
              <a:off x="3665927" y="2757250"/>
              <a:ext cx="80217" cy="134349"/>
            </a:xfrm>
            <a:custGeom>
              <a:avLst/>
              <a:gdLst>
                <a:gd name="connsiteX0" fmla="*/ 74051 w 80217"/>
                <a:gd name="connsiteY0" fmla="*/ 0 h 134349"/>
                <a:gd name="connsiteX1" fmla="*/ 74051 w 80217"/>
                <a:gd name="connsiteY1" fmla="*/ 20100 h 134349"/>
                <a:gd name="connsiteX2" fmla="*/ 33852 w 80217"/>
                <a:gd name="connsiteY2" fmla="*/ 40199 h 134349"/>
                <a:gd name="connsiteX3" fmla="*/ 64001 w 80217"/>
                <a:gd name="connsiteY3" fmla="*/ 134350 h 134349"/>
                <a:gd name="connsiteX4" fmla="*/ 74051 w 80217"/>
                <a:gd name="connsiteY4" fmla="*/ 84101 h 134349"/>
                <a:gd name="connsiteX5" fmla="*/ 16926 w 80217"/>
                <a:gd name="connsiteY5" fmla="*/ 47075 h 134349"/>
                <a:gd name="connsiteX6" fmla="*/ 0 w 80217"/>
                <a:gd name="connsiteY6" fmla="*/ 53952 h 134349"/>
                <a:gd name="connsiteX7" fmla="*/ 74051 w 80217"/>
                <a:gd name="connsiteY7" fmla="*/ 0 h 134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217" h="134349">
                  <a:moveTo>
                    <a:pt x="74051" y="0"/>
                  </a:moveTo>
                  <a:cubicBezTo>
                    <a:pt x="74051" y="6876"/>
                    <a:pt x="74051" y="13223"/>
                    <a:pt x="74051" y="20100"/>
                  </a:cubicBezTo>
                  <a:cubicBezTo>
                    <a:pt x="58712" y="23273"/>
                    <a:pt x="45489" y="30149"/>
                    <a:pt x="33852" y="40199"/>
                  </a:cubicBezTo>
                  <a:cubicBezTo>
                    <a:pt x="83043" y="58183"/>
                    <a:pt x="93093" y="89390"/>
                    <a:pt x="64001" y="134350"/>
                  </a:cubicBezTo>
                  <a:cubicBezTo>
                    <a:pt x="62414" y="116895"/>
                    <a:pt x="65588" y="99969"/>
                    <a:pt x="74051" y="84101"/>
                  </a:cubicBezTo>
                  <a:cubicBezTo>
                    <a:pt x="61357" y="62414"/>
                    <a:pt x="42315" y="50249"/>
                    <a:pt x="16926" y="47075"/>
                  </a:cubicBezTo>
                  <a:cubicBezTo>
                    <a:pt x="11637" y="57125"/>
                    <a:pt x="5818" y="59241"/>
                    <a:pt x="0" y="53952"/>
                  </a:cubicBezTo>
                  <a:cubicBezTo>
                    <a:pt x="23802" y="33852"/>
                    <a:pt x="48662" y="16397"/>
                    <a:pt x="74051" y="0"/>
                  </a:cubicBezTo>
                  <a:close/>
                </a:path>
              </a:pathLst>
            </a:custGeom>
            <a:solidFill>
              <a:srgbClr val="0070C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59DFA28F-189D-F5D4-8C63-A2BA2A4675A4}"/>
                </a:ext>
              </a:extLst>
            </p:cNvPr>
            <p:cNvSpPr/>
            <p:nvPr/>
          </p:nvSpPr>
          <p:spPr>
            <a:xfrm>
              <a:off x="3411828" y="2636124"/>
              <a:ext cx="315322" cy="485563"/>
            </a:xfrm>
            <a:custGeom>
              <a:avLst/>
              <a:gdLst>
                <a:gd name="connsiteX0" fmla="*/ 5498 w 315322"/>
                <a:gd name="connsiteY0" fmla="*/ 0 h 485563"/>
                <a:gd name="connsiteX1" fmla="*/ 79549 w 315322"/>
                <a:gd name="connsiteY1" fmla="*/ 0 h 485563"/>
                <a:gd name="connsiteX2" fmla="*/ 119749 w 315322"/>
                <a:gd name="connsiteY2" fmla="*/ 16926 h 485563"/>
                <a:gd name="connsiteX3" fmla="*/ 149898 w 315322"/>
                <a:gd name="connsiteY3" fmla="*/ 20100 h 485563"/>
                <a:gd name="connsiteX4" fmla="*/ 159948 w 315322"/>
                <a:gd name="connsiteY4" fmla="*/ 80927 h 485563"/>
                <a:gd name="connsiteX5" fmla="*/ 193800 w 315322"/>
                <a:gd name="connsiteY5" fmla="*/ 87804 h 485563"/>
                <a:gd name="connsiteX6" fmla="*/ 193800 w 315322"/>
                <a:gd name="connsiteY6" fmla="*/ 94680 h 485563"/>
                <a:gd name="connsiteX7" fmla="*/ 186923 w 315322"/>
                <a:gd name="connsiteY7" fmla="*/ 118482 h 485563"/>
                <a:gd name="connsiteX8" fmla="*/ 156774 w 315322"/>
                <a:gd name="connsiteY8" fmla="*/ 128532 h 485563"/>
                <a:gd name="connsiteX9" fmla="*/ 200676 w 315322"/>
                <a:gd name="connsiteY9" fmla="*/ 199409 h 485563"/>
                <a:gd name="connsiteX10" fmla="*/ 254627 w 315322"/>
                <a:gd name="connsiteY10" fmla="*/ 263410 h 485563"/>
                <a:gd name="connsiteX11" fmla="*/ 301703 w 315322"/>
                <a:gd name="connsiteY11" fmla="*/ 276634 h 485563"/>
                <a:gd name="connsiteX12" fmla="*/ 314926 w 315322"/>
                <a:gd name="connsiteY12" fmla="*/ 350685 h 485563"/>
                <a:gd name="connsiteX13" fmla="*/ 311753 w 315322"/>
                <a:gd name="connsiteY13" fmla="*/ 377661 h 485563"/>
                <a:gd name="connsiteX14" fmla="*/ 187452 w 315322"/>
                <a:gd name="connsiteY14" fmla="*/ 485564 h 485563"/>
                <a:gd name="connsiteX15" fmla="*/ 123451 w 315322"/>
                <a:gd name="connsiteY15" fmla="*/ 485564 h 485563"/>
                <a:gd name="connsiteX16" fmla="*/ 99649 w 315322"/>
                <a:gd name="connsiteY16" fmla="*/ 445365 h 485563"/>
                <a:gd name="connsiteX17" fmla="*/ 55747 w 315322"/>
                <a:gd name="connsiteY17" fmla="*/ 378190 h 485563"/>
                <a:gd name="connsiteX18" fmla="*/ 1796 w 315322"/>
                <a:gd name="connsiteY18" fmla="*/ 209988 h 485563"/>
                <a:gd name="connsiteX19" fmla="*/ 31945 w 315322"/>
                <a:gd name="connsiteY19" fmla="*/ 92035 h 485563"/>
                <a:gd name="connsiteX20" fmla="*/ 5498 w 315322"/>
                <a:gd name="connsiteY20" fmla="*/ 0 h 485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15322" h="485563">
                  <a:moveTo>
                    <a:pt x="5498" y="0"/>
                  </a:moveTo>
                  <a:cubicBezTo>
                    <a:pt x="30358" y="0"/>
                    <a:pt x="54689" y="0"/>
                    <a:pt x="79549" y="0"/>
                  </a:cubicBezTo>
                  <a:cubicBezTo>
                    <a:pt x="83252" y="34381"/>
                    <a:pt x="96475" y="39670"/>
                    <a:pt x="119749" y="16926"/>
                  </a:cubicBezTo>
                  <a:cubicBezTo>
                    <a:pt x="130856" y="12165"/>
                    <a:pt x="140906" y="13223"/>
                    <a:pt x="149898" y="20100"/>
                  </a:cubicBezTo>
                  <a:cubicBezTo>
                    <a:pt x="153072" y="40199"/>
                    <a:pt x="156774" y="60828"/>
                    <a:pt x="159948" y="80927"/>
                  </a:cubicBezTo>
                  <a:cubicBezTo>
                    <a:pt x="172113" y="79869"/>
                    <a:pt x="183221" y="81985"/>
                    <a:pt x="193800" y="87804"/>
                  </a:cubicBezTo>
                  <a:cubicBezTo>
                    <a:pt x="193800" y="89919"/>
                    <a:pt x="193800" y="92564"/>
                    <a:pt x="193800" y="94680"/>
                  </a:cubicBezTo>
                  <a:cubicBezTo>
                    <a:pt x="194858" y="103672"/>
                    <a:pt x="192742" y="111606"/>
                    <a:pt x="186923" y="118482"/>
                  </a:cubicBezTo>
                  <a:cubicBezTo>
                    <a:pt x="176345" y="120597"/>
                    <a:pt x="166295" y="123771"/>
                    <a:pt x="156774" y="128532"/>
                  </a:cubicBezTo>
                  <a:cubicBezTo>
                    <a:pt x="146724" y="168202"/>
                    <a:pt x="161535" y="191475"/>
                    <a:pt x="200676" y="199409"/>
                  </a:cubicBezTo>
                  <a:cubicBezTo>
                    <a:pt x="217602" y="221624"/>
                    <a:pt x="235057" y="242782"/>
                    <a:pt x="254627" y="263410"/>
                  </a:cubicBezTo>
                  <a:cubicBezTo>
                    <a:pt x="269438" y="270815"/>
                    <a:pt x="285306" y="275047"/>
                    <a:pt x="301703" y="276634"/>
                  </a:cubicBezTo>
                  <a:cubicBezTo>
                    <a:pt x="301174" y="303081"/>
                    <a:pt x="305934" y="327941"/>
                    <a:pt x="314926" y="350685"/>
                  </a:cubicBezTo>
                  <a:cubicBezTo>
                    <a:pt x="315984" y="359677"/>
                    <a:pt x="314926" y="368669"/>
                    <a:pt x="311753" y="377661"/>
                  </a:cubicBezTo>
                  <a:cubicBezTo>
                    <a:pt x="279487" y="424736"/>
                    <a:pt x="237701" y="460704"/>
                    <a:pt x="187452" y="485564"/>
                  </a:cubicBezTo>
                  <a:cubicBezTo>
                    <a:pt x="166295" y="477101"/>
                    <a:pt x="145138" y="477101"/>
                    <a:pt x="123451" y="485564"/>
                  </a:cubicBezTo>
                  <a:cubicBezTo>
                    <a:pt x="97004" y="482390"/>
                    <a:pt x="89070" y="469167"/>
                    <a:pt x="99649" y="445365"/>
                  </a:cubicBezTo>
                  <a:cubicBezTo>
                    <a:pt x="88012" y="421034"/>
                    <a:pt x="73731" y="398289"/>
                    <a:pt x="55747" y="378190"/>
                  </a:cubicBezTo>
                  <a:cubicBezTo>
                    <a:pt x="53103" y="316833"/>
                    <a:pt x="35119" y="260766"/>
                    <a:pt x="1796" y="209988"/>
                  </a:cubicBezTo>
                  <a:cubicBezTo>
                    <a:pt x="-4551" y="166086"/>
                    <a:pt x="6027" y="126945"/>
                    <a:pt x="31945" y="92035"/>
                  </a:cubicBezTo>
                  <a:cubicBezTo>
                    <a:pt x="24540" y="59770"/>
                    <a:pt x="15548" y="29620"/>
                    <a:pt x="5498" y="0"/>
                  </a:cubicBezTo>
                  <a:close/>
                </a:path>
              </a:pathLst>
            </a:custGeom>
            <a:solidFill>
              <a:srgbClr val="FFC00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8B98B9F-2172-985D-DE14-4A4F867FFEEF}"/>
                </a:ext>
              </a:extLst>
            </p:cNvPr>
            <p:cNvSpPr/>
            <p:nvPr/>
          </p:nvSpPr>
          <p:spPr>
            <a:xfrm>
              <a:off x="5315151" y="3234880"/>
              <a:ext cx="53951" cy="35566"/>
            </a:xfrm>
            <a:custGeom>
              <a:avLst/>
              <a:gdLst>
                <a:gd name="connsiteX0" fmla="*/ 6876 w 53951"/>
                <a:gd name="connsiteY0" fmla="*/ 0 h 35566"/>
                <a:gd name="connsiteX1" fmla="*/ 53951 w 53951"/>
                <a:gd name="connsiteY1" fmla="*/ 6876 h 35566"/>
                <a:gd name="connsiteX2" fmla="*/ 0 w 53951"/>
                <a:gd name="connsiteY2" fmla="*/ 33852 h 35566"/>
                <a:gd name="connsiteX3" fmla="*/ 6876 w 53951"/>
                <a:gd name="connsiteY3" fmla="*/ 0 h 3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951" h="35566">
                  <a:moveTo>
                    <a:pt x="6876" y="0"/>
                  </a:moveTo>
                  <a:cubicBezTo>
                    <a:pt x="23273" y="5289"/>
                    <a:pt x="39141" y="7934"/>
                    <a:pt x="53951" y="6876"/>
                  </a:cubicBezTo>
                  <a:cubicBezTo>
                    <a:pt x="42315" y="30678"/>
                    <a:pt x="24331" y="39670"/>
                    <a:pt x="0" y="33852"/>
                  </a:cubicBezTo>
                  <a:cubicBezTo>
                    <a:pt x="5818" y="23273"/>
                    <a:pt x="7934" y="12166"/>
                    <a:pt x="6876" y="0"/>
                  </a:cubicBezTo>
                  <a:close/>
                </a:path>
              </a:pathLst>
            </a:custGeom>
            <a:solidFill>
              <a:srgbClr val="FFC00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104996F9-6EC9-FD99-14C6-A09C121F2ADB}"/>
                </a:ext>
              </a:extLst>
            </p:cNvPr>
            <p:cNvSpPr/>
            <p:nvPr/>
          </p:nvSpPr>
          <p:spPr>
            <a:xfrm>
              <a:off x="5584379" y="3234682"/>
              <a:ext cx="154978" cy="94744"/>
            </a:xfrm>
            <a:custGeom>
              <a:avLst/>
              <a:gdLst>
                <a:gd name="connsiteX0" fmla="*/ 128003 w 154978"/>
                <a:gd name="connsiteY0" fmla="*/ 197 h 94744"/>
                <a:gd name="connsiteX1" fmla="*/ 154978 w 154978"/>
                <a:gd name="connsiteY1" fmla="*/ 10247 h 94744"/>
                <a:gd name="connsiteX2" fmla="*/ 33852 w 154978"/>
                <a:gd name="connsiteY2" fmla="*/ 91174 h 94744"/>
                <a:gd name="connsiteX3" fmla="*/ 0 w 154978"/>
                <a:gd name="connsiteY3" fmla="*/ 94348 h 94744"/>
                <a:gd name="connsiteX4" fmla="*/ 20100 w 154978"/>
                <a:gd name="connsiteY4" fmla="*/ 64199 h 94744"/>
                <a:gd name="connsiteX5" fmla="*/ 107374 w 154978"/>
                <a:gd name="connsiteY5" fmla="*/ 23999 h 94744"/>
                <a:gd name="connsiteX6" fmla="*/ 128003 w 154978"/>
                <a:gd name="connsiteY6" fmla="*/ 197 h 94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978" h="94744">
                  <a:moveTo>
                    <a:pt x="128003" y="197"/>
                  </a:moveTo>
                  <a:cubicBezTo>
                    <a:pt x="138581" y="-860"/>
                    <a:pt x="147573" y="2313"/>
                    <a:pt x="154978" y="10247"/>
                  </a:cubicBezTo>
                  <a:cubicBezTo>
                    <a:pt x="117424" y="40925"/>
                    <a:pt x="77225" y="67901"/>
                    <a:pt x="33852" y="91174"/>
                  </a:cubicBezTo>
                  <a:cubicBezTo>
                    <a:pt x="22744" y="94348"/>
                    <a:pt x="11637" y="95406"/>
                    <a:pt x="0" y="94348"/>
                  </a:cubicBezTo>
                  <a:cubicBezTo>
                    <a:pt x="529" y="80067"/>
                    <a:pt x="7405" y="70017"/>
                    <a:pt x="20100" y="64199"/>
                  </a:cubicBezTo>
                  <a:cubicBezTo>
                    <a:pt x="48662" y="49388"/>
                    <a:pt x="77754" y="36165"/>
                    <a:pt x="107374" y="23999"/>
                  </a:cubicBezTo>
                  <a:cubicBezTo>
                    <a:pt x="116366" y="17123"/>
                    <a:pt x="122713" y="9189"/>
                    <a:pt x="128003" y="197"/>
                  </a:cubicBezTo>
                  <a:close/>
                </a:path>
              </a:pathLst>
            </a:custGeom>
            <a:solidFill>
              <a:srgbClr val="FFC000"/>
            </a:solidFill>
            <a:ln w="5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850" name="Group 849">
            <a:extLst>
              <a:ext uri="{FF2B5EF4-FFF2-40B4-BE49-F238E27FC236}">
                <a16:creationId xmlns:a16="http://schemas.microsoft.com/office/drawing/2014/main" id="{A2328F09-04A4-2A1D-1867-AD0EA92A177F}"/>
              </a:ext>
            </a:extLst>
          </p:cNvPr>
          <p:cNvGrpSpPr/>
          <p:nvPr/>
        </p:nvGrpSpPr>
        <p:grpSpPr>
          <a:xfrm>
            <a:off x="6884332" y="1174277"/>
            <a:ext cx="4104159" cy="1321316"/>
            <a:chOff x="6614867" y="1496426"/>
            <a:chExt cx="5154217" cy="1659378"/>
          </a:xfrm>
        </p:grpSpPr>
        <p:grpSp>
          <p:nvGrpSpPr>
            <p:cNvPr id="95" name="Graphic 91">
              <a:extLst>
                <a:ext uri="{FF2B5EF4-FFF2-40B4-BE49-F238E27FC236}">
                  <a16:creationId xmlns:a16="http://schemas.microsoft.com/office/drawing/2014/main" id="{44696761-485E-1853-2611-2F8ADE13C9A4}"/>
                </a:ext>
              </a:extLst>
            </p:cNvPr>
            <p:cNvGrpSpPr/>
            <p:nvPr/>
          </p:nvGrpSpPr>
          <p:grpSpPr>
            <a:xfrm>
              <a:off x="6614867" y="1594378"/>
              <a:ext cx="182981" cy="460513"/>
              <a:chOff x="6614867" y="1633585"/>
              <a:chExt cx="256222" cy="644842"/>
            </a:xfrm>
            <a:solidFill>
              <a:srgbClr val="FFC000"/>
            </a:solidFill>
          </p:grpSpPr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74C38E2E-CDFA-376B-172F-02D0F962E312}"/>
                  </a:ext>
                </a:extLst>
              </p:cNvPr>
              <p:cNvSpPr/>
              <p:nvPr/>
            </p:nvSpPr>
            <p:spPr>
              <a:xfrm>
                <a:off x="6691068" y="1633585"/>
                <a:ext cx="99060" cy="99059"/>
              </a:xfrm>
              <a:custGeom>
                <a:avLst/>
                <a:gdLst>
                  <a:gd name="connsiteX0" fmla="*/ 0 w 99060"/>
                  <a:gd name="connsiteY0" fmla="*/ 49530 h 99059"/>
                  <a:gd name="connsiteX1" fmla="*/ 49530 w 99060"/>
                  <a:gd name="connsiteY1" fmla="*/ 0 h 99059"/>
                  <a:gd name="connsiteX2" fmla="*/ 99060 w 99060"/>
                  <a:gd name="connsiteY2" fmla="*/ 49530 h 99059"/>
                  <a:gd name="connsiteX3" fmla="*/ 49530 w 99060"/>
                  <a:gd name="connsiteY3" fmla="*/ 99060 h 99059"/>
                  <a:gd name="connsiteX4" fmla="*/ 0 w 99060"/>
                  <a:gd name="connsiteY4" fmla="*/ 49530 h 99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60" h="99059">
                    <a:moveTo>
                      <a:pt x="0" y="49530"/>
                    </a:moveTo>
                    <a:cubicBezTo>
                      <a:pt x="0" y="21908"/>
                      <a:pt x="21908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3"/>
                      <a:pt x="77152" y="99060"/>
                      <a:pt x="49530" y="99060"/>
                    </a:cubicBezTo>
                    <a:cubicBezTo>
                      <a:pt x="21908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7E8BF476-F7D6-37CF-B277-BFE5920E6975}"/>
                  </a:ext>
                </a:extLst>
              </p:cNvPr>
              <p:cNvSpPr/>
              <p:nvPr/>
            </p:nvSpPr>
            <p:spPr>
              <a:xfrm>
                <a:off x="6755838" y="1942195"/>
                <a:ext cx="52387" cy="336232"/>
              </a:xfrm>
              <a:custGeom>
                <a:avLst/>
                <a:gdLst>
                  <a:gd name="connsiteX0" fmla="*/ 24765 w 52387"/>
                  <a:gd name="connsiteY0" fmla="*/ 0 h 336232"/>
                  <a:gd name="connsiteX1" fmla="*/ 0 w 52387"/>
                  <a:gd name="connsiteY1" fmla="*/ 24765 h 336232"/>
                  <a:gd name="connsiteX2" fmla="*/ 0 w 52387"/>
                  <a:gd name="connsiteY2" fmla="*/ 122873 h 336232"/>
                  <a:gd name="connsiteX3" fmla="*/ 0 w 52387"/>
                  <a:gd name="connsiteY3" fmla="*/ 213360 h 336232"/>
                  <a:gd name="connsiteX4" fmla="*/ 0 w 52387"/>
                  <a:gd name="connsiteY4" fmla="*/ 311468 h 336232"/>
                  <a:gd name="connsiteX5" fmla="*/ 24765 w 52387"/>
                  <a:gd name="connsiteY5" fmla="*/ 336233 h 336232"/>
                  <a:gd name="connsiteX6" fmla="*/ 27622 w 52387"/>
                  <a:gd name="connsiteY6" fmla="*/ 336233 h 336232"/>
                  <a:gd name="connsiteX7" fmla="*/ 52388 w 52387"/>
                  <a:gd name="connsiteY7" fmla="*/ 311468 h 336232"/>
                  <a:gd name="connsiteX8" fmla="*/ 52388 w 52387"/>
                  <a:gd name="connsiteY8" fmla="*/ 212408 h 336232"/>
                  <a:gd name="connsiteX9" fmla="*/ 52388 w 52387"/>
                  <a:gd name="connsiteY9" fmla="*/ 121920 h 336232"/>
                  <a:gd name="connsiteX10" fmla="*/ 52388 w 52387"/>
                  <a:gd name="connsiteY10" fmla="*/ 24765 h 336232"/>
                  <a:gd name="connsiteX11" fmla="*/ 27622 w 52387"/>
                  <a:gd name="connsiteY11" fmla="*/ 0 h 336232"/>
                  <a:gd name="connsiteX12" fmla="*/ 24765 w 52387"/>
                  <a:gd name="connsiteY12" fmla="*/ 0 h 336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6232">
                    <a:moveTo>
                      <a:pt x="24765" y="0"/>
                    </a:moveTo>
                    <a:cubicBezTo>
                      <a:pt x="11430" y="0"/>
                      <a:pt x="0" y="10478"/>
                      <a:pt x="0" y="24765"/>
                    </a:cubicBezTo>
                    <a:lnTo>
                      <a:pt x="0" y="122873"/>
                    </a:lnTo>
                    <a:lnTo>
                      <a:pt x="0" y="213360"/>
                    </a:lnTo>
                    <a:lnTo>
                      <a:pt x="0" y="311468"/>
                    </a:lnTo>
                    <a:cubicBezTo>
                      <a:pt x="0" y="324803"/>
                      <a:pt x="10478" y="336233"/>
                      <a:pt x="24765" y="336233"/>
                    </a:cubicBezTo>
                    <a:lnTo>
                      <a:pt x="27622" y="336233"/>
                    </a:lnTo>
                    <a:cubicBezTo>
                      <a:pt x="40957" y="336233"/>
                      <a:pt x="52388" y="324803"/>
                      <a:pt x="52388" y="311468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ED807396-3F3E-C24E-20B0-77113BDEFAB1}"/>
                  </a:ext>
                </a:extLst>
              </p:cNvPr>
              <p:cNvSpPr/>
              <p:nvPr/>
            </p:nvSpPr>
            <p:spPr>
              <a:xfrm>
                <a:off x="6675827" y="1942195"/>
                <a:ext cx="52387" cy="336232"/>
              </a:xfrm>
              <a:custGeom>
                <a:avLst/>
                <a:gdLst>
                  <a:gd name="connsiteX0" fmla="*/ 24765 w 52387"/>
                  <a:gd name="connsiteY0" fmla="*/ 0 h 336232"/>
                  <a:gd name="connsiteX1" fmla="*/ 0 w 52387"/>
                  <a:gd name="connsiteY1" fmla="*/ 24765 h 336232"/>
                  <a:gd name="connsiteX2" fmla="*/ 0 w 52387"/>
                  <a:gd name="connsiteY2" fmla="*/ 122873 h 336232"/>
                  <a:gd name="connsiteX3" fmla="*/ 0 w 52387"/>
                  <a:gd name="connsiteY3" fmla="*/ 213360 h 336232"/>
                  <a:gd name="connsiteX4" fmla="*/ 0 w 52387"/>
                  <a:gd name="connsiteY4" fmla="*/ 311468 h 336232"/>
                  <a:gd name="connsiteX5" fmla="*/ 24765 w 52387"/>
                  <a:gd name="connsiteY5" fmla="*/ 336233 h 336232"/>
                  <a:gd name="connsiteX6" fmla="*/ 27623 w 52387"/>
                  <a:gd name="connsiteY6" fmla="*/ 336233 h 336232"/>
                  <a:gd name="connsiteX7" fmla="*/ 52388 w 52387"/>
                  <a:gd name="connsiteY7" fmla="*/ 311468 h 336232"/>
                  <a:gd name="connsiteX8" fmla="*/ 52388 w 52387"/>
                  <a:gd name="connsiteY8" fmla="*/ 212408 h 336232"/>
                  <a:gd name="connsiteX9" fmla="*/ 52388 w 52387"/>
                  <a:gd name="connsiteY9" fmla="*/ 121920 h 336232"/>
                  <a:gd name="connsiteX10" fmla="*/ 52388 w 52387"/>
                  <a:gd name="connsiteY10" fmla="*/ 24765 h 336232"/>
                  <a:gd name="connsiteX11" fmla="*/ 27623 w 52387"/>
                  <a:gd name="connsiteY11" fmla="*/ 0 h 336232"/>
                  <a:gd name="connsiteX12" fmla="*/ 24765 w 52387"/>
                  <a:gd name="connsiteY12" fmla="*/ 0 h 336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6232">
                    <a:moveTo>
                      <a:pt x="24765" y="0"/>
                    </a:moveTo>
                    <a:cubicBezTo>
                      <a:pt x="11430" y="0"/>
                      <a:pt x="0" y="10478"/>
                      <a:pt x="0" y="24765"/>
                    </a:cubicBezTo>
                    <a:lnTo>
                      <a:pt x="0" y="122873"/>
                    </a:lnTo>
                    <a:lnTo>
                      <a:pt x="0" y="213360"/>
                    </a:lnTo>
                    <a:lnTo>
                      <a:pt x="0" y="311468"/>
                    </a:lnTo>
                    <a:cubicBezTo>
                      <a:pt x="0" y="324803"/>
                      <a:pt x="10478" y="336233"/>
                      <a:pt x="24765" y="336233"/>
                    </a:cubicBezTo>
                    <a:lnTo>
                      <a:pt x="27623" y="336233"/>
                    </a:lnTo>
                    <a:cubicBezTo>
                      <a:pt x="40958" y="336233"/>
                      <a:pt x="52388" y="324803"/>
                      <a:pt x="52388" y="311468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5E91E57B-46B7-904F-5E26-284769BA6938}"/>
                  </a:ext>
                </a:extLst>
              </p:cNvPr>
              <p:cNvSpPr/>
              <p:nvPr/>
            </p:nvSpPr>
            <p:spPr>
              <a:xfrm>
                <a:off x="6676780" y="1794558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3 w 130492"/>
                  <a:gd name="connsiteY1" fmla="*/ 0 h 199072"/>
                  <a:gd name="connsiteX2" fmla="*/ 130493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3" y="0"/>
                    </a:lnTo>
                    <a:lnTo>
                      <a:pt x="130493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100" name="Graphic 91">
                <a:extLst>
                  <a:ext uri="{FF2B5EF4-FFF2-40B4-BE49-F238E27FC236}">
                    <a16:creationId xmlns:a16="http://schemas.microsoft.com/office/drawing/2014/main" id="{7970990B-C8F1-426A-8725-E0A512BAE743}"/>
                  </a:ext>
                </a:extLst>
              </p:cNvPr>
              <p:cNvGrpSpPr/>
              <p:nvPr/>
            </p:nvGrpSpPr>
            <p:grpSpPr>
              <a:xfrm>
                <a:off x="6614867" y="1747885"/>
                <a:ext cx="256222" cy="237172"/>
                <a:chOff x="6614867" y="1747885"/>
                <a:chExt cx="256222" cy="237172"/>
              </a:xfrm>
              <a:grpFill/>
            </p:grpSpPr>
            <p:sp>
              <p:nvSpPr>
                <p:cNvPr id="101" name="Freeform: Shape 100">
                  <a:extLst>
                    <a:ext uri="{FF2B5EF4-FFF2-40B4-BE49-F238E27FC236}">
                      <a16:creationId xmlns:a16="http://schemas.microsoft.com/office/drawing/2014/main" id="{C8647481-DD2F-13D5-A932-B015F71DF0AF}"/>
                    </a:ext>
                  </a:extLst>
                </p:cNvPr>
                <p:cNvSpPr/>
                <p:nvPr/>
              </p:nvSpPr>
              <p:spPr>
                <a:xfrm>
                  <a:off x="6614867" y="1747885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8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8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8" y="0"/>
                      </a:lnTo>
                      <a:cubicBezTo>
                        <a:pt x="38100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2"/>
                        <a:pt x="38100" y="237173"/>
                        <a:pt x="25718" y="237173"/>
                      </a:cubicBezTo>
                      <a:lnTo>
                        <a:pt x="22860" y="237173"/>
                      </a:lnTo>
                      <a:cubicBezTo>
                        <a:pt x="9525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102" name="Freeform: Shape 101">
                  <a:extLst>
                    <a:ext uri="{FF2B5EF4-FFF2-40B4-BE49-F238E27FC236}">
                      <a16:creationId xmlns:a16="http://schemas.microsoft.com/office/drawing/2014/main" id="{7E6BC7CF-8285-3F46-EEA8-4C0AC13207F2}"/>
                    </a:ext>
                  </a:extLst>
                </p:cNvPr>
                <p:cNvSpPr/>
                <p:nvPr/>
              </p:nvSpPr>
              <p:spPr>
                <a:xfrm>
                  <a:off x="6822452" y="1747885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4765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9113" y="0"/>
                        <a:pt x="48638" y="10478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2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9585" y="237173"/>
                        <a:pt x="60" y="226695"/>
                        <a:pt x="60" y="212408"/>
                      </a:cubicBezTo>
                      <a:lnTo>
                        <a:pt x="60" y="24765"/>
                      </a:lnTo>
                      <a:cubicBezTo>
                        <a:pt x="-892" y="11430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859E4739-BF90-BB8A-AB1C-633083BD5A8B}"/>
                    </a:ext>
                  </a:extLst>
                </p:cNvPr>
                <p:cNvSpPr/>
                <p:nvPr/>
              </p:nvSpPr>
              <p:spPr>
                <a:xfrm>
                  <a:off x="6636775" y="1747885"/>
                  <a:ext cx="215265" cy="206692"/>
                </a:xfrm>
                <a:custGeom>
                  <a:avLst/>
                  <a:gdLst>
                    <a:gd name="connsiteX0" fmla="*/ 107633 w 215265"/>
                    <a:gd name="connsiteY0" fmla="*/ 206692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3 w 215265"/>
                    <a:gd name="connsiteY3" fmla="*/ 206692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3" y="206692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115" name="Graphic 91">
              <a:extLst>
                <a:ext uri="{FF2B5EF4-FFF2-40B4-BE49-F238E27FC236}">
                  <a16:creationId xmlns:a16="http://schemas.microsoft.com/office/drawing/2014/main" id="{941C26CA-77F3-0992-1020-D068A5FE9A61}"/>
                </a:ext>
              </a:extLst>
            </p:cNvPr>
            <p:cNvGrpSpPr/>
            <p:nvPr/>
          </p:nvGrpSpPr>
          <p:grpSpPr>
            <a:xfrm>
              <a:off x="7655615" y="1580773"/>
              <a:ext cx="182981" cy="460513"/>
              <a:chOff x="8072193" y="1614535"/>
              <a:chExt cx="256222" cy="644842"/>
            </a:xfrm>
            <a:solidFill>
              <a:srgbClr val="FFC000"/>
            </a:solidFill>
          </p:grpSpPr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C6A04F12-2F90-532B-16C9-E604F9063C68}"/>
                  </a:ext>
                </a:extLst>
              </p:cNvPr>
              <p:cNvSpPr/>
              <p:nvPr/>
            </p:nvSpPr>
            <p:spPr>
              <a:xfrm>
                <a:off x="8148393" y="1614535"/>
                <a:ext cx="99059" cy="99059"/>
              </a:xfrm>
              <a:custGeom>
                <a:avLst/>
                <a:gdLst>
                  <a:gd name="connsiteX0" fmla="*/ 0 w 99059"/>
                  <a:gd name="connsiteY0" fmla="*/ 49530 h 99059"/>
                  <a:gd name="connsiteX1" fmla="*/ 49530 w 99059"/>
                  <a:gd name="connsiteY1" fmla="*/ 0 h 99059"/>
                  <a:gd name="connsiteX2" fmla="*/ 99060 w 99059"/>
                  <a:gd name="connsiteY2" fmla="*/ 49530 h 99059"/>
                  <a:gd name="connsiteX3" fmla="*/ 49530 w 99059"/>
                  <a:gd name="connsiteY3" fmla="*/ 99060 h 99059"/>
                  <a:gd name="connsiteX4" fmla="*/ 0 w 99059"/>
                  <a:gd name="connsiteY4" fmla="*/ 49530 h 99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59">
                    <a:moveTo>
                      <a:pt x="0" y="49530"/>
                    </a:moveTo>
                    <a:cubicBezTo>
                      <a:pt x="0" y="21908"/>
                      <a:pt x="21908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3"/>
                      <a:pt x="77152" y="99060"/>
                      <a:pt x="49530" y="99060"/>
                    </a:cubicBezTo>
                    <a:cubicBezTo>
                      <a:pt x="21908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8B864387-F1E0-3E0D-4EBB-287B86401E0F}"/>
                  </a:ext>
                </a:extLst>
              </p:cNvPr>
              <p:cNvSpPr/>
              <p:nvPr/>
            </p:nvSpPr>
            <p:spPr>
              <a:xfrm>
                <a:off x="8213163" y="1922193"/>
                <a:ext cx="52387" cy="337184"/>
              </a:xfrm>
              <a:custGeom>
                <a:avLst/>
                <a:gdLst>
                  <a:gd name="connsiteX0" fmla="*/ 24765 w 52387"/>
                  <a:gd name="connsiteY0" fmla="*/ 952 h 337184"/>
                  <a:gd name="connsiteX1" fmla="*/ 0 w 52387"/>
                  <a:gd name="connsiteY1" fmla="*/ 25718 h 337184"/>
                  <a:gd name="connsiteX2" fmla="*/ 0 w 52387"/>
                  <a:gd name="connsiteY2" fmla="*/ 123825 h 337184"/>
                  <a:gd name="connsiteX3" fmla="*/ 0 w 52387"/>
                  <a:gd name="connsiteY3" fmla="*/ 214312 h 337184"/>
                  <a:gd name="connsiteX4" fmla="*/ 0 w 52387"/>
                  <a:gd name="connsiteY4" fmla="*/ 312420 h 337184"/>
                  <a:gd name="connsiteX5" fmla="*/ 24765 w 52387"/>
                  <a:gd name="connsiteY5" fmla="*/ 337185 h 337184"/>
                  <a:gd name="connsiteX6" fmla="*/ 27622 w 52387"/>
                  <a:gd name="connsiteY6" fmla="*/ 337185 h 337184"/>
                  <a:gd name="connsiteX7" fmla="*/ 52388 w 52387"/>
                  <a:gd name="connsiteY7" fmla="*/ 312420 h 337184"/>
                  <a:gd name="connsiteX8" fmla="*/ 52388 w 52387"/>
                  <a:gd name="connsiteY8" fmla="*/ 213360 h 337184"/>
                  <a:gd name="connsiteX9" fmla="*/ 52388 w 52387"/>
                  <a:gd name="connsiteY9" fmla="*/ 122872 h 337184"/>
                  <a:gd name="connsiteX10" fmla="*/ 52388 w 52387"/>
                  <a:gd name="connsiteY10" fmla="*/ 24765 h 337184"/>
                  <a:gd name="connsiteX11" fmla="*/ 27622 w 52387"/>
                  <a:gd name="connsiteY11" fmla="*/ 0 h 337184"/>
                  <a:gd name="connsiteX12" fmla="*/ 24765 w 52387"/>
                  <a:gd name="connsiteY12" fmla="*/ 0 h 337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4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2"/>
                    </a:lnTo>
                    <a:lnTo>
                      <a:pt x="0" y="312420"/>
                    </a:lnTo>
                    <a:cubicBezTo>
                      <a:pt x="0" y="325755"/>
                      <a:pt x="10477" y="337185"/>
                      <a:pt x="24765" y="337185"/>
                    </a:cubicBezTo>
                    <a:lnTo>
                      <a:pt x="27622" y="337185"/>
                    </a:lnTo>
                    <a:cubicBezTo>
                      <a:pt x="40957" y="337185"/>
                      <a:pt x="52388" y="326708"/>
                      <a:pt x="52388" y="312420"/>
                    </a:cubicBezTo>
                    <a:lnTo>
                      <a:pt x="52388" y="213360"/>
                    </a:lnTo>
                    <a:lnTo>
                      <a:pt x="52388" y="122872"/>
                    </a:lnTo>
                    <a:lnTo>
                      <a:pt x="52388" y="24765"/>
                    </a:lnTo>
                    <a:cubicBezTo>
                      <a:pt x="52388" y="11430"/>
                      <a:pt x="40957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F1D9EAEF-49B9-5506-2461-671A2D941B5A}"/>
                  </a:ext>
                </a:extLst>
              </p:cNvPr>
              <p:cNvSpPr/>
              <p:nvPr/>
            </p:nvSpPr>
            <p:spPr>
              <a:xfrm>
                <a:off x="8133152" y="1922193"/>
                <a:ext cx="52387" cy="337184"/>
              </a:xfrm>
              <a:custGeom>
                <a:avLst/>
                <a:gdLst>
                  <a:gd name="connsiteX0" fmla="*/ 24765 w 52387"/>
                  <a:gd name="connsiteY0" fmla="*/ 952 h 337184"/>
                  <a:gd name="connsiteX1" fmla="*/ 0 w 52387"/>
                  <a:gd name="connsiteY1" fmla="*/ 25718 h 337184"/>
                  <a:gd name="connsiteX2" fmla="*/ 0 w 52387"/>
                  <a:gd name="connsiteY2" fmla="*/ 123825 h 337184"/>
                  <a:gd name="connsiteX3" fmla="*/ 0 w 52387"/>
                  <a:gd name="connsiteY3" fmla="*/ 214312 h 337184"/>
                  <a:gd name="connsiteX4" fmla="*/ 0 w 52387"/>
                  <a:gd name="connsiteY4" fmla="*/ 312420 h 337184"/>
                  <a:gd name="connsiteX5" fmla="*/ 24765 w 52387"/>
                  <a:gd name="connsiteY5" fmla="*/ 337185 h 337184"/>
                  <a:gd name="connsiteX6" fmla="*/ 27623 w 52387"/>
                  <a:gd name="connsiteY6" fmla="*/ 337185 h 337184"/>
                  <a:gd name="connsiteX7" fmla="*/ 52388 w 52387"/>
                  <a:gd name="connsiteY7" fmla="*/ 312420 h 337184"/>
                  <a:gd name="connsiteX8" fmla="*/ 52388 w 52387"/>
                  <a:gd name="connsiteY8" fmla="*/ 213360 h 337184"/>
                  <a:gd name="connsiteX9" fmla="*/ 52388 w 52387"/>
                  <a:gd name="connsiteY9" fmla="*/ 122872 h 337184"/>
                  <a:gd name="connsiteX10" fmla="*/ 52388 w 52387"/>
                  <a:gd name="connsiteY10" fmla="*/ 24765 h 337184"/>
                  <a:gd name="connsiteX11" fmla="*/ 27623 w 52387"/>
                  <a:gd name="connsiteY11" fmla="*/ 0 h 337184"/>
                  <a:gd name="connsiteX12" fmla="*/ 24765 w 52387"/>
                  <a:gd name="connsiteY12" fmla="*/ 0 h 337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4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2"/>
                    </a:lnTo>
                    <a:lnTo>
                      <a:pt x="0" y="312420"/>
                    </a:lnTo>
                    <a:cubicBezTo>
                      <a:pt x="0" y="325755"/>
                      <a:pt x="10478" y="337185"/>
                      <a:pt x="24765" y="337185"/>
                    </a:cubicBezTo>
                    <a:lnTo>
                      <a:pt x="27623" y="337185"/>
                    </a:lnTo>
                    <a:cubicBezTo>
                      <a:pt x="40958" y="337185"/>
                      <a:pt x="52388" y="326708"/>
                      <a:pt x="52388" y="312420"/>
                    </a:cubicBezTo>
                    <a:lnTo>
                      <a:pt x="52388" y="213360"/>
                    </a:lnTo>
                    <a:lnTo>
                      <a:pt x="52388" y="122872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3AE68B3E-C9AD-8CA6-D36F-4C85D799BB4A}"/>
                  </a:ext>
                </a:extLst>
              </p:cNvPr>
              <p:cNvSpPr/>
              <p:nvPr/>
            </p:nvSpPr>
            <p:spPr>
              <a:xfrm>
                <a:off x="8134105" y="1774556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2 h 199072"/>
                  <a:gd name="connsiteX3" fmla="*/ 0 w 130492"/>
                  <a:gd name="connsiteY3" fmla="*/ 199072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2"/>
                    </a:lnTo>
                    <a:lnTo>
                      <a:pt x="0" y="19907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120" name="Graphic 91">
                <a:extLst>
                  <a:ext uri="{FF2B5EF4-FFF2-40B4-BE49-F238E27FC236}">
                    <a16:creationId xmlns:a16="http://schemas.microsoft.com/office/drawing/2014/main" id="{B1C21C60-6B96-150B-E3E4-B595B699B111}"/>
                  </a:ext>
                </a:extLst>
              </p:cNvPr>
              <p:cNvGrpSpPr/>
              <p:nvPr/>
            </p:nvGrpSpPr>
            <p:grpSpPr>
              <a:xfrm>
                <a:off x="8072193" y="1728835"/>
                <a:ext cx="256222" cy="237172"/>
                <a:chOff x="8072193" y="1728835"/>
                <a:chExt cx="256222" cy="237172"/>
              </a:xfrm>
              <a:grpFill/>
            </p:grpSpPr>
            <p:sp>
              <p:nvSpPr>
                <p:cNvPr id="121" name="Freeform: Shape 120">
                  <a:extLst>
                    <a:ext uri="{FF2B5EF4-FFF2-40B4-BE49-F238E27FC236}">
                      <a16:creationId xmlns:a16="http://schemas.microsoft.com/office/drawing/2014/main" id="{A8A76281-4D4C-6E9E-4F78-17A7D6B6F833}"/>
                    </a:ext>
                  </a:extLst>
                </p:cNvPr>
                <p:cNvSpPr/>
                <p:nvPr/>
              </p:nvSpPr>
              <p:spPr>
                <a:xfrm>
                  <a:off x="8072193" y="1728835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7 w 48577"/>
                    <a:gd name="connsiteY2" fmla="*/ 24765 h 237172"/>
                    <a:gd name="connsiteX3" fmla="*/ 48577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3813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9052" y="0"/>
                        <a:pt x="48577" y="10478"/>
                        <a:pt x="48577" y="24765"/>
                      </a:cubicBezTo>
                      <a:lnTo>
                        <a:pt x="48577" y="212408"/>
                      </a:lnTo>
                      <a:cubicBezTo>
                        <a:pt x="48577" y="225742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7" y="237173"/>
                        <a:pt x="0" y="226695"/>
                        <a:pt x="0" y="212408"/>
                      </a:cubicBezTo>
                      <a:lnTo>
                        <a:pt x="0" y="23813"/>
                      </a:lnTo>
                      <a:cubicBezTo>
                        <a:pt x="0" y="10478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122" name="Freeform: Shape 121">
                  <a:extLst>
                    <a:ext uri="{FF2B5EF4-FFF2-40B4-BE49-F238E27FC236}">
                      <a16:creationId xmlns:a16="http://schemas.microsoft.com/office/drawing/2014/main" id="{99EF5CDD-4B33-A4AB-5DFF-A6D5D0AFB20F}"/>
                    </a:ext>
                  </a:extLst>
                </p:cNvPr>
                <p:cNvSpPr/>
                <p:nvPr/>
              </p:nvSpPr>
              <p:spPr>
                <a:xfrm>
                  <a:off x="8279838" y="1728835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7 w 48577"/>
                    <a:gd name="connsiteY2" fmla="*/ 24765 h 237172"/>
                    <a:gd name="connsiteX3" fmla="*/ 48577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3813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8100" y="0"/>
                        <a:pt x="48577" y="10478"/>
                        <a:pt x="48577" y="24765"/>
                      </a:cubicBezTo>
                      <a:lnTo>
                        <a:pt x="48577" y="212408"/>
                      </a:lnTo>
                      <a:cubicBezTo>
                        <a:pt x="48577" y="225742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7" y="237173"/>
                        <a:pt x="0" y="226695"/>
                        <a:pt x="0" y="212408"/>
                      </a:cubicBezTo>
                      <a:lnTo>
                        <a:pt x="0" y="23813"/>
                      </a:lnTo>
                      <a:cubicBezTo>
                        <a:pt x="0" y="10478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123" name="Freeform: Shape 122">
                  <a:extLst>
                    <a:ext uri="{FF2B5EF4-FFF2-40B4-BE49-F238E27FC236}">
                      <a16:creationId xmlns:a16="http://schemas.microsoft.com/office/drawing/2014/main" id="{289436B6-B1CD-3AB4-4436-9075B107ECB3}"/>
                    </a:ext>
                  </a:extLst>
                </p:cNvPr>
                <p:cNvSpPr/>
                <p:nvPr/>
              </p:nvSpPr>
              <p:spPr>
                <a:xfrm>
                  <a:off x="8094100" y="1728835"/>
                  <a:ext cx="215264" cy="206692"/>
                </a:xfrm>
                <a:custGeom>
                  <a:avLst/>
                  <a:gdLst>
                    <a:gd name="connsiteX0" fmla="*/ 107632 w 215264"/>
                    <a:gd name="connsiteY0" fmla="*/ 206692 h 206692"/>
                    <a:gd name="connsiteX1" fmla="*/ 0 w 215264"/>
                    <a:gd name="connsiteY1" fmla="*/ 0 h 206692"/>
                    <a:gd name="connsiteX2" fmla="*/ 215265 w 215264"/>
                    <a:gd name="connsiteY2" fmla="*/ 0 h 206692"/>
                    <a:gd name="connsiteX3" fmla="*/ 107632 w 215264"/>
                    <a:gd name="connsiteY3" fmla="*/ 206692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4" h="206692">
                      <a:moveTo>
                        <a:pt x="107632" y="206692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2" y="20669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135" name="Graphic 91">
              <a:extLst>
                <a:ext uri="{FF2B5EF4-FFF2-40B4-BE49-F238E27FC236}">
                  <a16:creationId xmlns:a16="http://schemas.microsoft.com/office/drawing/2014/main" id="{E79E5304-3BB4-18AD-2BB4-4AB73F85DCD7}"/>
                </a:ext>
              </a:extLst>
            </p:cNvPr>
            <p:cNvGrpSpPr/>
            <p:nvPr/>
          </p:nvGrpSpPr>
          <p:grpSpPr>
            <a:xfrm>
              <a:off x="7135241" y="1566489"/>
              <a:ext cx="182981" cy="459833"/>
              <a:chOff x="7343530" y="1594533"/>
              <a:chExt cx="256222" cy="643890"/>
            </a:xfrm>
            <a:solidFill>
              <a:srgbClr val="FFC000"/>
            </a:solidFill>
          </p:grpSpPr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08925119-DACB-628C-E4C5-FDAAB914876C}"/>
                  </a:ext>
                </a:extLst>
              </p:cNvPr>
              <p:cNvSpPr/>
              <p:nvPr/>
            </p:nvSpPr>
            <p:spPr>
              <a:xfrm>
                <a:off x="7419730" y="1594533"/>
                <a:ext cx="99059" cy="99060"/>
              </a:xfrm>
              <a:custGeom>
                <a:avLst/>
                <a:gdLst>
                  <a:gd name="connsiteX0" fmla="*/ 0 w 99059"/>
                  <a:gd name="connsiteY0" fmla="*/ 49530 h 99060"/>
                  <a:gd name="connsiteX1" fmla="*/ 49530 w 99059"/>
                  <a:gd name="connsiteY1" fmla="*/ 0 h 99060"/>
                  <a:gd name="connsiteX2" fmla="*/ 99060 w 99059"/>
                  <a:gd name="connsiteY2" fmla="*/ 49530 h 99060"/>
                  <a:gd name="connsiteX3" fmla="*/ 49530 w 99059"/>
                  <a:gd name="connsiteY3" fmla="*/ 99060 h 99060"/>
                  <a:gd name="connsiteX4" fmla="*/ 0 w 99059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60">
                    <a:moveTo>
                      <a:pt x="0" y="49530"/>
                    </a:moveTo>
                    <a:cubicBezTo>
                      <a:pt x="0" y="21908"/>
                      <a:pt x="21907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2"/>
                      <a:pt x="77152" y="99060"/>
                      <a:pt x="49530" y="99060"/>
                    </a:cubicBezTo>
                    <a:cubicBezTo>
                      <a:pt x="21907" y="99060"/>
                      <a:pt x="0" y="77152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361EA7E5-8EF5-7469-E50B-9A13AA9259C9}"/>
                  </a:ext>
                </a:extLst>
              </p:cNvPr>
              <p:cNvSpPr/>
              <p:nvPr/>
            </p:nvSpPr>
            <p:spPr>
              <a:xfrm>
                <a:off x="7484500" y="1903143"/>
                <a:ext cx="52387" cy="335280"/>
              </a:xfrm>
              <a:custGeom>
                <a:avLst/>
                <a:gdLst>
                  <a:gd name="connsiteX0" fmla="*/ 24765 w 52387"/>
                  <a:gd name="connsiteY0" fmla="*/ 0 h 335280"/>
                  <a:gd name="connsiteX1" fmla="*/ 0 w 52387"/>
                  <a:gd name="connsiteY1" fmla="*/ 24765 h 335280"/>
                  <a:gd name="connsiteX2" fmla="*/ 0 w 52387"/>
                  <a:gd name="connsiteY2" fmla="*/ 122872 h 335280"/>
                  <a:gd name="connsiteX3" fmla="*/ 0 w 52387"/>
                  <a:gd name="connsiteY3" fmla="*/ 212408 h 335280"/>
                  <a:gd name="connsiteX4" fmla="*/ 0 w 52387"/>
                  <a:gd name="connsiteY4" fmla="*/ 310515 h 335280"/>
                  <a:gd name="connsiteX5" fmla="*/ 24765 w 52387"/>
                  <a:gd name="connsiteY5" fmla="*/ 335280 h 335280"/>
                  <a:gd name="connsiteX6" fmla="*/ 27623 w 52387"/>
                  <a:gd name="connsiteY6" fmla="*/ 335280 h 335280"/>
                  <a:gd name="connsiteX7" fmla="*/ 52388 w 52387"/>
                  <a:gd name="connsiteY7" fmla="*/ 310515 h 335280"/>
                  <a:gd name="connsiteX8" fmla="*/ 52388 w 52387"/>
                  <a:gd name="connsiteY8" fmla="*/ 212408 h 335280"/>
                  <a:gd name="connsiteX9" fmla="*/ 52388 w 52387"/>
                  <a:gd name="connsiteY9" fmla="*/ 121920 h 335280"/>
                  <a:gd name="connsiteX10" fmla="*/ 52388 w 52387"/>
                  <a:gd name="connsiteY10" fmla="*/ 24765 h 335280"/>
                  <a:gd name="connsiteX11" fmla="*/ 27623 w 52387"/>
                  <a:gd name="connsiteY11" fmla="*/ 0 h 335280"/>
                  <a:gd name="connsiteX12" fmla="*/ 24765 w 52387"/>
                  <a:gd name="connsiteY12" fmla="*/ 0 h 335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80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2408"/>
                    </a:lnTo>
                    <a:lnTo>
                      <a:pt x="0" y="310515"/>
                    </a:lnTo>
                    <a:cubicBezTo>
                      <a:pt x="0" y="323850"/>
                      <a:pt x="10477" y="335280"/>
                      <a:pt x="24765" y="335280"/>
                    </a:cubicBezTo>
                    <a:lnTo>
                      <a:pt x="27623" y="335280"/>
                    </a:lnTo>
                    <a:cubicBezTo>
                      <a:pt x="40958" y="335280"/>
                      <a:pt x="52388" y="324803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C2648F53-8BDD-C382-E5C8-208BA08B7E86}"/>
                  </a:ext>
                </a:extLst>
              </p:cNvPr>
              <p:cNvSpPr/>
              <p:nvPr/>
            </p:nvSpPr>
            <p:spPr>
              <a:xfrm>
                <a:off x="7404490" y="1903143"/>
                <a:ext cx="52387" cy="335280"/>
              </a:xfrm>
              <a:custGeom>
                <a:avLst/>
                <a:gdLst>
                  <a:gd name="connsiteX0" fmla="*/ 24765 w 52387"/>
                  <a:gd name="connsiteY0" fmla="*/ 0 h 335280"/>
                  <a:gd name="connsiteX1" fmla="*/ 0 w 52387"/>
                  <a:gd name="connsiteY1" fmla="*/ 24765 h 335280"/>
                  <a:gd name="connsiteX2" fmla="*/ 0 w 52387"/>
                  <a:gd name="connsiteY2" fmla="*/ 122872 h 335280"/>
                  <a:gd name="connsiteX3" fmla="*/ 0 w 52387"/>
                  <a:gd name="connsiteY3" fmla="*/ 212408 h 335280"/>
                  <a:gd name="connsiteX4" fmla="*/ 0 w 52387"/>
                  <a:gd name="connsiteY4" fmla="*/ 310515 h 335280"/>
                  <a:gd name="connsiteX5" fmla="*/ 24765 w 52387"/>
                  <a:gd name="connsiteY5" fmla="*/ 335280 h 335280"/>
                  <a:gd name="connsiteX6" fmla="*/ 27623 w 52387"/>
                  <a:gd name="connsiteY6" fmla="*/ 335280 h 335280"/>
                  <a:gd name="connsiteX7" fmla="*/ 52388 w 52387"/>
                  <a:gd name="connsiteY7" fmla="*/ 310515 h 335280"/>
                  <a:gd name="connsiteX8" fmla="*/ 52388 w 52387"/>
                  <a:gd name="connsiteY8" fmla="*/ 212408 h 335280"/>
                  <a:gd name="connsiteX9" fmla="*/ 52388 w 52387"/>
                  <a:gd name="connsiteY9" fmla="*/ 121920 h 335280"/>
                  <a:gd name="connsiteX10" fmla="*/ 52388 w 52387"/>
                  <a:gd name="connsiteY10" fmla="*/ 24765 h 335280"/>
                  <a:gd name="connsiteX11" fmla="*/ 27623 w 52387"/>
                  <a:gd name="connsiteY11" fmla="*/ 0 h 335280"/>
                  <a:gd name="connsiteX12" fmla="*/ 24765 w 52387"/>
                  <a:gd name="connsiteY12" fmla="*/ 0 h 335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80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2408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3" y="335280"/>
                    </a:lnTo>
                    <a:cubicBezTo>
                      <a:pt x="40958" y="335280"/>
                      <a:pt x="52388" y="324803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4FD98B84-199F-2F74-D93E-DFBEF09DC40C}"/>
                  </a:ext>
                </a:extLst>
              </p:cNvPr>
              <p:cNvSpPr/>
              <p:nvPr/>
            </p:nvSpPr>
            <p:spPr>
              <a:xfrm>
                <a:off x="7405443" y="1754553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140" name="Graphic 91">
                <a:extLst>
                  <a:ext uri="{FF2B5EF4-FFF2-40B4-BE49-F238E27FC236}">
                    <a16:creationId xmlns:a16="http://schemas.microsoft.com/office/drawing/2014/main" id="{286F06AF-70AD-6DD8-B88B-1C86A72D877F}"/>
                  </a:ext>
                </a:extLst>
              </p:cNvPr>
              <p:cNvGrpSpPr/>
              <p:nvPr/>
            </p:nvGrpSpPr>
            <p:grpSpPr>
              <a:xfrm>
                <a:off x="7343530" y="1708833"/>
                <a:ext cx="256222" cy="237172"/>
                <a:chOff x="7343530" y="1708833"/>
                <a:chExt cx="256222" cy="237172"/>
              </a:xfrm>
              <a:grpFill/>
            </p:grpSpPr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736B1C83-4C03-0C36-CF23-86B34FA08C91}"/>
                    </a:ext>
                  </a:extLst>
                </p:cNvPr>
                <p:cNvSpPr/>
                <p:nvPr/>
              </p:nvSpPr>
              <p:spPr>
                <a:xfrm>
                  <a:off x="7343530" y="1708833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7 w 48577"/>
                    <a:gd name="connsiteY2" fmla="*/ 24765 h 237172"/>
                    <a:gd name="connsiteX3" fmla="*/ 48577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9052" y="0"/>
                        <a:pt x="48577" y="10478"/>
                        <a:pt x="48577" y="24765"/>
                      </a:cubicBezTo>
                      <a:lnTo>
                        <a:pt x="48577" y="212408"/>
                      </a:lnTo>
                      <a:cubicBezTo>
                        <a:pt x="48577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9525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016D6BAA-B19A-A9A3-9171-0B402E6ED466}"/>
                    </a:ext>
                  </a:extLst>
                </p:cNvPr>
                <p:cNvSpPr/>
                <p:nvPr/>
              </p:nvSpPr>
              <p:spPr>
                <a:xfrm>
                  <a:off x="7551175" y="1708833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8 w 48577"/>
                    <a:gd name="connsiteY1" fmla="*/ 0 h 237172"/>
                    <a:gd name="connsiteX2" fmla="*/ 48577 w 48577"/>
                    <a:gd name="connsiteY2" fmla="*/ 24765 h 237172"/>
                    <a:gd name="connsiteX3" fmla="*/ 48577 w 48577"/>
                    <a:gd name="connsiteY3" fmla="*/ 212408 h 237172"/>
                    <a:gd name="connsiteX4" fmla="*/ 25718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8" y="0"/>
                      </a:lnTo>
                      <a:cubicBezTo>
                        <a:pt x="39052" y="0"/>
                        <a:pt x="48577" y="10478"/>
                        <a:pt x="48577" y="24765"/>
                      </a:cubicBezTo>
                      <a:lnTo>
                        <a:pt x="48577" y="212408"/>
                      </a:lnTo>
                      <a:cubicBezTo>
                        <a:pt x="48577" y="225743"/>
                        <a:pt x="38100" y="237173"/>
                        <a:pt x="25718" y="237173"/>
                      </a:cubicBezTo>
                      <a:lnTo>
                        <a:pt x="22860" y="237173"/>
                      </a:lnTo>
                      <a:cubicBezTo>
                        <a:pt x="10477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2521B447-81B1-EA67-0750-866F7C32DA8A}"/>
                    </a:ext>
                  </a:extLst>
                </p:cNvPr>
                <p:cNvSpPr/>
                <p:nvPr/>
              </p:nvSpPr>
              <p:spPr>
                <a:xfrm>
                  <a:off x="7365437" y="1708833"/>
                  <a:ext cx="215264" cy="206692"/>
                </a:xfrm>
                <a:custGeom>
                  <a:avLst/>
                  <a:gdLst>
                    <a:gd name="connsiteX0" fmla="*/ 107633 w 215264"/>
                    <a:gd name="connsiteY0" fmla="*/ 206693 h 206692"/>
                    <a:gd name="connsiteX1" fmla="*/ 0 w 215264"/>
                    <a:gd name="connsiteY1" fmla="*/ 0 h 206692"/>
                    <a:gd name="connsiteX2" fmla="*/ 215265 w 215264"/>
                    <a:gd name="connsiteY2" fmla="*/ 0 h 206692"/>
                    <a:gd name="connsiteX3" fmla="*/ 107633 w 215264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4" h="206692">
                      <a:moveTo>
                        <a:pt x="107633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155" name="Graphic 91">
              <a:extLst>
                <a:ext uri="{FF2B5EF4-FFF2-40B4-BE49-F238E27FC236}">
                  <a16:creationId xmlns:a16="http://schemas.microsoft.com/office/drawing/2014/main" id="{10480A5A-8655-8446-856D-76EF6B3DD8B2}"/>
                </a:ext>
              </a:extLst>
            </p:cNvPr>
            <p:cNvGrpSpPr/>
            <p:nvPr/>
          </p:nvGrpSpPr>
          <p:grpSpPr>
            <a:xfrm>
              <a:off x="8175989" y="1552884"/>
              <a:ext cx="182981" cy="460513"/>
              <a:chOff x="8800855" y="1575483"/>
              <a:chExt cx="256222" cy="644842"/>
            </a:xfrm>
            <a:solidFill>
              <a:srgbClr val="FFC000"/>
            </a:solidFill>
          </p:grpSpPr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424A38B6-DD09-934E-B179-016EB199F670}"/>
                  </a:ext>
                </a:extLst>
              </p:cNvPr>
              <p:cNvSpPr/>
              <p:nvPr/>
            </p:nvSpPr>
            <p:spPr>
              <a:xfrm>
                <a:off x="8877055" y="1575483"/>
                <a:ext cx="99059" cy="99060"/>
              </a:xfrm>
              <a:custGeom>
                <a:avLst/>
                <a:gdLst>
                  <a:gd name="connsiteX0" fmla="*/ 0 w 99059"/>
                  <a:gd name="connsiteY0" fmla="*/ 49530 h 99060"/>
                  <a:gd name="connsiteX1" fmla="*/ 49530 w 99059"/>
                  <a:gd name="connsiteY1" fmla="*/ 0 h 99060"/>
                  <a:gd name="connsiteX2" fmla="*/ 99060 w 99059"/>
                  <a:gd name="connsiteY2" fmla="*/ 49530 h 99060"/>
                  <a:gd name="connsiteX3" fmla="*/ 49530 w 99059"/>
                  <a:gd name="connsiteY3" fmla="*/ 99060 h 99060"/>
                  <a:gd name="connsiteX4" fmla="*/ 0 w 99059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60">
                    <a:moveTo>
                      <a:pt x="0" y="49530"/>
                    </a:moveTo>
                    <a:cubicBezTo>
                      <a:pt x="0" y="21908"/>
                      <a:pt x="21908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2"/>
                      <a:pt x="77152" y="99060"/>
                      <a:pt x="49530" y="99060"/>
                    </a:cubicBezTo>
                    <a:cubicBezTo>
                      <a:pt x="21908" y="99060"/>
                      <a:pt x="0" y="76200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3C32CD8A-CBC1-6507-140D-8749A799DB81}"/>
                  </a:ext>
                </a:extLst>
              </p:cNvPr>
              <p:cNvSpPr/>
              <p:nvPr/>
            </p:nvSpPr>
            <p:spPr>
              <a:xfrm>
                <a:off x="8941825" y="1883140"/>
                <a:ext cx="52387" cy="337185"/>
              </a:xfrm>
              <a:custGeom>
                <a:avLst/>
                <a:gdLst>
                  <a:gd name="connsiteX0" fmla="*/ 24765 w 52387"/>
                  <a:gd name="connsiteY0" fmla="*/ 953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2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2408 h 337185"/>
                  <a:gd name="connsiteX9" fmla="*/ 52388 w 52387"/>
                  <a:gd name="connsiteY9" fmla="*/ 121920 h 337185"/>
                  <a:gd name="connsiteX10" fmla="*/ 52388 w 52387"/>
                  <a:gd name="connsiteY10" fmla="*/ 24765 h 337185"/>
                  <a:gd name="connsiteX11" fmla="*/ 27622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3"/>
                    </a:moveTo>
                    <a:cubicBezTo>
                      <a:pt x="11430" y="953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1430" y="337185"/>
                      <a:pt x="24765" y="337185"/>
                    </a:cubicBezTo>
                    <a:lnTo>
                      <a:pt x="27622" y="337185"/>
                    </a:lnTo>
                    <a:cubicBezTo>
                      <a:pt x="40957" y="337185"/>
                      <a:pt x="52388" y="326708"/>
                      <a:pt x="52388" y="312420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4B64031C-4C30-AE20-4613-96D3F9DF7E6B}"/>
                  </a:ext>
                </a:extLst>
              </p:cNvPr>
              <p:cNvSpPr/>
              <p:nvPr/>
            </p:nvSpPr>
            <p:spPr>
              <a:xfrm>
                <a:off x="8862768" y="1883140"/>
                <a:ext cx="52387" cy="337185"/>
              </a:xfrm>
              <a:custGeom>
                <a:avLst/>
                <a:gdLst>
                  <a:gd name="connsiteX0" fmla="*/ 24765 w 52387"/>
                  <a:gd name="connsiteY0" fmla="*/ 953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2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2408 h 337185"/>
                  <a:gd name="connsiteX9" fmla="*/ 52388 w 52387"/>
                  <a:gd name="connsiteY9" fmla="*/ 121920 h 337185"/>
                  <a:gd name="connsiteX10" fmla="*/ 52388 w 52387"/>
                  <a:gd name="connsiteY10" fmla="*/ 24765 h 337185"/>
                  <a:gd name="connsiteX11" fmla="*/ 27622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3"/>
                    </a:moveTo>
                    <a:cubicBezTo>
                      <a:pt x="11430" y="953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1430" y="337185"/>
                      <a:pt x="24765" y="337185"/>
                    </a:cubicBezTo>
                    <a:lnTo>
                      <a:pt x="27622" y="337185"/>
                    </a:lnTo>
                    <a:cubicBezTo>
                      <a:pt x="40958" y="337185"/>
                      <a:pt x="52388" y="326708"/>
                      <a:pt x="52388" y="312420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DBE9BB9F-E25A-8C49-85EF-6918E683FA40}"/>
                  </a:ext>
                </a:extLst>
              </p:cNvPr>
              <p:cNvSpPr/>
              <p:nvPr/>
            </p:nvSpPr>
            <p:spPr>
              <a:xfrm>
                <a:off x="8862768" y="1735503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160" name="Graphic 91">
                <a:extLst>
                  <a:ext uri="{FF2B5EF4-FFF2-40B4-BE49-F238E27FC236}">
                    <a16:creationId xmlns:a16="http://schemas.microsoft.com/office/drawing/2014/main" id="{C2B82D90-0B75-E590-7CB6-6529DF979889}"/>
                  </a:ext>
                </a:extLst>
              </p:cNvPr>
              <p:cNvGrpSpPr/>
              <p:nvPr/>
            </p:nvGrpSpPr>
            <p:grpSpPr>
              <a:xfrm>
                <a:off x="8800855" y="1688831"/>
                <a:ext cx="256222" cy="238125"/>
                <a:chOff x="8800855" y="1688831"/>
                <a:chExt cx="256222" cy="238125"/>
              </a:xfrm>
              <a:grpFill/>
            </p:grpSpPr>
            <p:sp>
              <p:nvSpPr>
                <p:cNvPr id="161" name="Freeform: Shape 160">
                  <a:extLst>
                    <a:ext uri="{FF2B5EF4-FFF2-40B4-BE49-F238E27FC236}">
                      <a16:creationId xmlns:a16="http://schemas.microsoft.com/office/drawing/2014/main" id="{34D622C1-470B-5D26-9317-EAA8E2A5370D}"/>
                    </a:ext>
                  </a:extLst>
                </p:cNvPr>
                <p:cNvSpPr/>
                <p:nvPr/>
              </p:nvSpPr>
              <p:spPr>
                <a:xfrm>
                  <a:off x="8800855" y="1689783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7 w 48577"/>
                    <a:gd name="connsiteY2" fmla="*/ 24765 h 237172"/>
                    <a:gd name="connsiteX3" fmla="*/ 48577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3813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8100" y="0"/>
                        <a:pt x="48577" y="10478"/>
                        <a:pt x="48577" y="24765"/>
                      </a:cubicBezTo>
                      <a:lnTo>
                        <a:pt x="48577" y="212408"/>
                      </a:lnTo>
                      <a:cubicBezTo>
                        <a:pt x="48577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7" y="237173"/>
                        <a:pt x="0" y="226695"/>
                        <a:pt x="0" y="212408"/>
                      </a:cubicBezTo>
                      <a:lnTo>
                        <a:pt x="0" y="23813"/>
                      </a:lnTo>
                      <a:cubicBezTo>
                        <a:pt x="0" y="10478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162" name="Freeform: Shape 161">
                  <a:extLst>
                    <a:ext uri="{FF2B5EF4-FFF2-40B4-BE49-F238E27FC236}">
                      <a16:creationId xmlns:a16="http://schemas.microsoft.com/office/drawing/2014/main" id="{D3695C6E-06E9-4A9D-D0BE-80A98B4DB214}"/>
                    </a:ext>
                  </a:extLst>
                </p:cNvPr>
                <p:cNvSpPr/>
                <p:nvPr/>
              </p:nvSpPr>
              <p:spPr>
                <a:xfrm>
                  <a:off x="9008500" y="1689783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3813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8100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9525" y="237173"/>
                        <a:pt x="0" y="226695"/>
                        <a:pt x="0" y="212408"/>
                      </a:cubicBezTo>
                      <a:lnTo>
                        <a:pt x="0" y="23813"/>
                      </a:lnTo>
                      <a:cubicBezTo>
                        <a:pt x="0" y="10478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163" name="Freeform: Shape 162">
                  <a:extLst>
                    <a:ext uri="{FF2B5EF4-FFF2-40B4-BE49-F238E27FC236}">
                      <a16:creationId xmlns:a16="http://schemas.microsoft.com/office/drawing/2014/main" id="{8BF66129-C157-4422-A62A-4F3FB81952B0}"/>
                    </a:ext>
                  </a:extLst>
                </p:cNvPr>
                <p:cNvSpPr/>
                <p:nvPr/>
              </p:nvSpPr>
              <p:spPr>
                <a:xfrm>
                  <a:off x="8822763" y="1688831"/>
                  <a:ext cx="215265" cy="206692"/>
                </a:xfrm>
                <a:custGeom>
                  <a:avLst/>
                  <a:gdLst>
                    <a:gd name="connsiteX0" fmla="*/ 107632 w 215265"/>
                    <a:gd name="connsiteY0" fmla="*/ 206693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2 w 215265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2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2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175" name="Graphic 91">
              <a:extLst>
                <a:ext uri="{FF2B5EF4-FFF2-40B4-BE49-F238E27FC236}">
                  <a16:creationId xmlns:a16="http://schemas.microsoft.com/office/drawing/2014/main" id="{6D80F017-8332-0363-D02E-D45D75A5D6F8}"/>
                </a:ext>
              </a:extLst>
            </p:cNvPr>
            <p:cNvGrpSpPr/>
            <p:nvPr/>
          </p:nvGrpSpPr>
          <p:grpSpPr>
            <a:xfrm>
              <a:off x="8697000" y="1552884"/>
              <a:ext cx="182344" cy="460513"/>
              <a:chOff x="9530410" y="1575483"/>
              <a:chExt cx="255330" cy="644842"/>
            </a:xfrm>
            <a:solidFill>
              <a:srgbClr val="FFC000"/>
            </a:solidFill>
          </p:grpSpPr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16068584-2EE6-53F2-5427-75274495895A}"/>
                  </a:ext>
                </a:extLst>
              </p:cNvPr>
              <p:cNvSpPr/>
              <p:nvPr/>
            </p:nvSpPr>
            <p:spPr>
              <a:xfrm>
                <a:off x="9605717" y="1575483"/>
                <a:ext cx="99060" cy="99060"/>
              </a:xfrm>
              <a:custGeom>
                <a:avLst/>
                <a:gdLst>
                  <a:gd name="connsiteX0" fmla="*/ 0 w 99060"/>
                  <a:gd name="connsiteY0" fmla="*/ 49530 h 99060"/>
                  <a:gd name="connsiteX1" fmla="*/ 49530 w 99060"/>
                  <a:gd name="connsiteY1" fmla="*/ 0 h 99060"/>
                  <a:gd name="connsiteX2" fmla="*/ 99060 w 99060"/>
                  <a:gd name="connsiteY2" fmla="*/ 49530 h 99060"/>
                  <a:gd name="connsiteX3" fmla="*/ 49530 w 99060"/>
                  <a:gd name="connsiteY3" fmla="*/ 99060 h 99060"/>
                  <a:gd name="connsiteX4" fmla="*/ 0 w 99060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60" h="99060">
                    <a:moveTo>
                      <a:pt x="0" y="49530"/>
                    </a:moveTo>
                    <a:cubicBezTo>
                      <a:pt x="0" y="21908"/>
                      <a:pt x="21908" y="0"/>
                      <a:pt x="49530" y="0"/>
                    </a:cubicBezTo>
                    <a:cubicBezTo>
                      <a:pt x="77153" y="0"/>
                      <a:pt x="99060" y="21908"/>
                      <a:pt x="99060" y="49530"/>
                    </a:cubicBezTo>
                    <a:cubicBezTo>
                      <a:pt x="99060" y="77152"/>
                      <a:pt x="77153" y="99060"/>
                      <a:pt x="49530" y="99060"/>
                    </a:cubicBezTo>
                    <a:cubicBezTo>
                      <a:pt x="22860" y="99060"/>
                      <a:pt x="0" y="76200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0A6E3E4C-5D79-A8E5-C3BE-962D0953A76F}"/>
                  </a:ext>
                </a:extLst>
              </p:cNvPr>
              <p:cNvSpPr/>
              <p:nvPr/>
            </p:nvSpPr>
            <p:spPr>
              <a:xfrm>
                <a:off x="9671440" y="1883140"/>
                <a:ext cx="52387" cy="337185"/>
              </a:xfrm>
              <a:custGeom>
                <a:avLst/>
                <a:gdLst>
                  <a:gd name="connsiteX0" fmla="*/ 24765 w 52387"/>
                  <a:gd name="connsiteY0" fmla="*/ 953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2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2408 h 337185"/>
                  <a:gd name="connsiteX9" fmla="*/ 52388 w 52387"/>
                  <a:gd name="connsiteY9" fmla="*/ 121920 h 337185"/>
                  <a:gd name="connsiteX10" fmla="*/ 52388 w 52387"/>
                  <a:gd name="connsiteY10" fmla="*/ 24765 h 337185"/>
                  <a:gd name="connsiteX11" fmla="*/ 27622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3"/>
                    </a:moveTo>
                    <a:cubicBezTo>
                      <a:pt x="11430" y="953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0477" y="337185"/>
                      <a:pt x="24765" y="337185"/>
                    </a:cubicBezTo>
                    <a:lnTo>
                      <a:pt x="27622" y="337185"/>
                    </a:lnTo>
                    <a:cubicBezTo>
                      <a:pt x="40957" y="337185"/>
                      <a:pt x="52388" y="326708"/>
                      <a:pt x="52388" y="312420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46BAFF4A-4FC9-B582-DC9B-845DE133DC4E}"/>
                  </a:ext>
                </a:extLst>
              </p:cNvPr>
              <p:cNvSpPr/>
              <p:nvPr/>
            </p:nvSpPr>
            <p:spPr>
              <a:xfrm>
                <a:off x="9591430" y="1883140"/>
                <a:ext cx="52387" cy="337185"/>
              </a:xfrm>
              <a:custGeom>
                <a:avLst/>
                <a:gdLst>
                  <a:gd name="connsiteX0" fmla="*/ 24765 w 52387"/>
                  <a:gd name="connsiteY0" fmla="*/ 953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3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2408 h 337185"/>
                  <a:gd name="connsiteX9" fmla="*/ 52388 w 52387"/>
                  <a:gd name="connsiteY9" fmla="*/ 121920 h 337185"/>
                  <a:gd name="connsiteX10" fmla="*/ 52388 w 52387"/>
                  <a:gd name="connsiteY10" fmla="*/ 24765 h 337185"/>
                  <a:gd name="connsiteX11" fmla="*/ 27623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3"/>
                    </a:moveTo>
                    <a:cubicBezTo>
                      <a:pt x="11430" y="953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0478" y="337185"/>
                      <a:pt x="24765" y="337185"/>
                    </a:cubicBezTo>
                    <a:lnTo>
                      <a:pt x="27623" y="337185"/>
                    </a:lnTo>
                    <a:cubicBezTo>
                      <a:pt x="40958" y="337185"/>
                      <a:pt x="52388" y="326708"/>
                      <a:pt x="52388" y="312420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CFF97D4D-5D24-D7B0-E828-F57694C31E79}"/>
                  </a:ext>
                </a:extLst>
              </p:cNvPr>
              <p:cNvSpPr/>
              <p:nvPr/>
            </p:nvSpPr>
            <p:spPr>
              <a:xfrm>
                <a:off x="9592382" y="1735503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3 w 130492"/>
                  <a:gd name="connsiteY1" fmla="*/ 0 h 199072"/>
                  <a:gd name="connsiteX2" fmla="*/ 130493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3" y="0"/>
                    </a:lnTo>
                    <a:lnTo>
                      <a:pt x="130493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180" name="Graphic 91">
                <a:extLst>
                  <a:ext uri="{FF2B5EF4-FFF2-40B4-BE49-F238E27FC236}">
                    <a16:creationId xmlns:a16="http://schemas.microsoft.com/office/drawing/2014/main" id="{D6F4016F-D43E-28AD-0115-DF137826E833}"/>
                  </a:ext>
                </a:extLst>
              </p:cNvPr>
              <p:cNvGrpSpPr/>
              <p:nvPr/>
            </p:nvGrpSpPr>
            <p:grpSpPr>
              <a:xfrm>
                <a:off x="9530410" y="1688831"/>
                <a:ext cx="255330" cy="238125"/>
                <a:chOff x="9530410" y="1688831"/>
                <a:chExt cx="255330" cy="238125"/>
              </a:xfrm>
              <a:grpFill/>
            </p:grpSpPr>
            <p:sp>
              <p:nvSpPr>
                <p:cNvPr id="181" name="Freeform: Shape 180">
                  <a:extLst>
                    <a:ext uri="{FF2B5EF4-FFF2-40B4-BE49-F238E27FC236}">
                      <a16:creationId xmlns:a16="http://schemas.microsoft.com/office/drawing/2014/main" id="{535055A1-0190-C27C-2D12-93856AACE90B}"/>
                    </a:ext>
                  </a:extLst>
                </p:cNvPr>
                <p:cNvSpPr/>
                <p:nvPr/>
              </p:nvSpPr>
              <p:spPr>
                <a:xfrm>
                  <a:off x="9530410" y="1689783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3813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8160" y="0"/>
                        <a:pt x="48638" y="10478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3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9585" y="237173"/>
                        <a:pt x="60" y="226695"/>
                        <a:pt x="60" y="212408"/>
                      </a:cubicBezTo>
                      <a:lnTo>
                        <a:pt x="60" y="23813"/>
                      </a:lnTo>
                      <a:cubicBezTo>
                        <a:pt x="-892" y="10478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182" name="Freeform: Shape 181">
                  <a:extLst>
                    <a:ext uri="{FF2B5EF4-FFF2-40B4-BE49-F238E27FC236}">
                      <a16:creationId xmlns:a16="http://schemas.microsoft.com/office/drawing/2014/main" id="{C9581B68-F083-8603-49D3-E881A31936A9}"/>
                    </a:ext>
                  </a:extLst>
                </p:cNvPr>
                <p:cNvSpPr/>
                <p:nvPr/>
              </p:nvSpPr>
              <p:spPr>
                <a:xfrm>
                  <a:off x="9737163" y="1689783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3813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9053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8" y="237173"/>
                        <a:pt x="0" y="226695"/>
                        <a:pt x="0" y="212408"/>
                      </a:cubicBezTo>
                      <a:lnTo>
                        <a:pt x="0" y="23813"/>
                      </a:lnTo>
                      <a:cubicBezTo>
                        <a:pt x="0" y="10478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183" name="Freeform: Shape 182">
                  <a:extLst>
                    <a:ext uri="{FF2B5EF4-FFF2-40B4-BE49-F238E27FC236}">
                      <a16:creationId xmlns:a16="http://schemas.microsoft.com/office/drawing/2014/main" id="{E9E449BA-A6F7-B3C7-361C-7CFD2C8980E7}"/>
                    </a:ext>
                  </a:extLst>
                </p:cNvPr>
                <p:cNvSpPr/>
                <p:nvPr/>
              </p:nvSpPr>
              <p:spPr>
                <a:xfrm>
                  <a:off x="9551425" y="1688831"/>
                  <a:ext cx="215265" cy="206692"/>
                </a:xfrm>
                <a:custGeom>
                  <a:avLst/>
                  <a:gdLst>
                    <a:gd name="connsiteX0" fmla="*/ 107632 w 215265"/>
                    <a:gd name="connsiteY0" fmla="*/ 206693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2 w 215265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2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2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195" name="Graphic 91">
              <a:extLst>
                <a:ext uri="{FF2B5EF4-FFF2-40B4-BE49-F238E27FC236}">
                  <a16:creationId xmlns:a16="http://schemas.microsoft.com/office/drawing/2014/main" id="{F4AD625E-DFF5-FC78-BCD3-1695DDB19FAF}"/>
                </a:ext>
              </a:extLst>
            </p:cNvPr>
            <p:cNvGrpSpPr/>
            <p:nvPr/>
          </p:nvGrpSpPr>
          <p:grpSpPr>
            <a:xfrm>
              <a:off x="6875351" y="1538599"/>
              <a:ext cx="182344" cy="460513"/>
              <a:chOff x="6979615" y="1555480"/>
              <a:chExt cx="255330" cy="644842"/>
            </a:xfrm>
            <a:solidFill>
              <a:srgbClr val="FFC000"/>
            </a:solidFill>
          </p:grpSpPr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7B420D5C-D42C-81DB-F698-E5002D5D40E4}"/>
                  </a:ext>
                </a:extLst>
              </p:cNvPr>
              <p:cNvSpPr/>
              <p:nvPr/>
            </p:nvSpPr>
            <p:spPr>
              <a:xfrm>
                <a:off x="7054923" y="1555480"/>
                <a:ext cx="99060" cy="99060"/>
              </a:xfrm>
              <a:custGeom>
                <a:avLst/>
                <a:gdLst>
                  <a:gd name="connsiteX0" fmla="*/ 0 w 99060"/>
                  <a:gd name="connsiteY0" fmla="*/ 49530 h 99060"/>
                  <a:gd name="connsiteX1" fmla="*/ 49530 w 99060"/>
                  <a:gd name="connsiteY1" fmla="*/ 0 h 99060"/>
                  <a:gd name="connsiteX2" fmla="*/ 99060 w 99060"/>
                  <a:gd name="connsiteY2" fmla="*/ 49530 h 99060"/>
                  <a:gd name="connsiteX3" fmla="*/ 49530 w 99060"/>
                  <a:gd name="connsiteY3" fmla="*/ 99060 h 99060"/>
                  <a:gd name="connsiteX4" fmla="*/ 0 w 99060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60" h="99060">
                    <a:moveTo>
                      <a:pt x="0" y="49530"/>
                    </a:moveTo>
                    <a:cubicBezTo>
                      <a:pt x="0" y="21908"/>
                      <a:pt x="21907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3"/>
                      <a:pt x="77152" y="99060"/>
                      <a:pt x="49530" y="99060"/>
                    </a:cubicBezTo>
                    <a:cubicBezTo>
                      <a:pt x="22860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647A43DC-6BCB-7A4E-DC2D-BD57E7BF3837}"/>
                  </a:ext>
                </a:extLst>
              </p:cNvPr>
              <p:cNvSpPr/>
              <p:nvPr/>
            </p:nvSpPr>
            <p:spPr>
              <a:xfrm>
                <a:off x="7120645" y="1863138"/>
                <a:ext cx="52387" cy="337185"/>
              </a:xfrm>
              <a:custGeom>
                <a:avLst/>
                <a:gdLst>
                  <a:gd name="connsiteX0" fmla="*/ 24765 w 52387"/>
                  <a:gd name="connsiteY0" fmla="*/ 952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2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3360 h 337185"/>
                  <a:gd name="connsiteX9" fmla="*/ 52388 w 52387"/>
                  <a:gd name="connsiteY9" fmla="*/ 122873 h 337185"/>
                  <a:gd name="connsiteX10" fmla="*/ 52388 w 52387"/>
                  <a:gd name="connsiteY10" fmla="*/ 24765 h 337185"/>
                  <a:gd name="connsiteX11" fmla="*/ 27622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0477" y="337185"/>
                      <a:pt x="24765" y="337185"/>
                    </a:cubicBezTo>
                    <a:lnTo>
                      <a:pt x="27622" y="337185"/>
                    </a:lnTo>
                    <a:cubicBezTo>
                      <a:pt x="40957" y="337185"/>
                      <a:pt x="52388" y="326708"/>
                      <a:pt x="52388" y="312420"/>
                    </a:cubicBezTo>
                    <a:lnTo>
                      <a:pt x="52388" y="213360"/>
                    </a:lnTo>
                    <a:lnTo>
                      <a:pt x="52388" y="122873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CA7A9F9D-88E4-F66B-A9FE-87CE1F90936D}"/>
                  </a:ext>
                </a:extLst>
              </p:cNvPr>
              <p:cNvSpPr/>
              <p:nvPr/>
            </p:nvSpPr>
            <p:spPr>
              <a:xfrm>
                <a:off x="7040635" y="1863138"/>
                <a:ext cx="52387" cy="337185"/>
              </a:xfrm>
              <a:custGeom>
                <a:avLst/>
                <a:gdLst>
                  <a:gd name="connsiteX0" fmla="*/ 24765 w 52387"/>
                  <a:gd name="connsiteY0" fmla="*/ 952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3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3360 h 337185"/>
                  <a:gd name="connsiteX9" fmla="*/ 52388 w 52387"/>
                  <a:gd name="connsiteY9" fmla="*/ 122873 h 337185"/>
                  <a:gd name="connsiteX10" fmla="*/ 52388 w 52387"/>
                  <a:gd name="connsiteY10" fmla="*/ 24765 h 337185"/>
                  <a:gd name="connsiteX11" fmla="*/ 27623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0477" y="337185"/>
                      <a:pt x="24765" y="337185"/>
                    </a:cubicBezTo>
                    <a:lnTo>
                      <a:pt x="27623" y="337185"/>
                    </a:lnTo>
                    <a:cubicBezTo>
                      <a:pt x="40957" y="337185"/>
                      <a:pt x="52388" y="326708"/>
                      <a:pt x="52388" y="312420"/>
                    </a:cubicBezTo>
                    <a:lnTo>
                      <a:pt x="52388" y="213360"/>
                    </a:lnTo>
                    <a:lnTo>
                      <a:pt x="52388" y="122873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376B9CDF-9E64-9782-BACC-DD02B342749E}"/>
                  </a:ext>
                </a:extLst>
              </p:cNvPr>
              <p:cNvSpPr/>
              <p:nvPr/>
            </p:nvSpPr>
            <p:spPr>
              <a:xfrm>
                <a:off x="7041587" y="1715501"/>
                <a:ext cx="130492" cy="200025"/>
              </a:xfrm>
              <a:custGeom>
                <a:avLst/>
                <a:gdLst>
                  <a:gd name="connsiteX0" fmla="*/ 0 w 130492"/>
                  <a:gd name="connsiteY0" fmla="*/ 0 h 200025"/>
                  <a:gd name="connsiteX1" fmla="*/ 130493 w 130492"/>
                  <a:gd name="connsiteY1" fmla="*/ 0 h 200025"/>
                  <a:gd name="connsiteX2" fmla="*/ 130493 w 130492"/>
                  <a:gd name="connsiteY2" fmla="*/ 200025 h 200025"/>
                  <a:gd name="connsiteX3" fmla="*/ 0 w 130492"/>
                  <a:gd name="connsiteY3" fmla="*/ 200025 h 200025"/>
                  <a:gd name="connsiteX4" fmla="*/ 0 w 130492"/>
                  <a:gd name="connsiteY4" fmla="*/ 0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200025">
                    <a:moveTo>
                      <a:pt x="0" y="0"/>
                    </a:moveTo>
                    <a:lnTo>
                      <a:pt x="130493" y="0"/>
                    </a:lnTo>
                    <a:lnTo>
                      <a:pt x="130493" y="200025"/>
                    </a:lnTo>
                    <a:lnTo>
                      <a:pt x="0" y="20002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200" name="Graphic 91">
                <a:extLst>
                  <a:ext uri="{FF2B5EF4-FFF2-40B4-BE49-F238E27FC236}">
                    <a16:creationId xmlns:a16="http://schemas.microsoft.com/office/drawing/2014/main" id="{87B2FB6B-5131-41DA-F9B9-CEF9F53FF23C}"/>
                  </a:ext>
                </a:extLst>
              </p:cNvPr>
              <p:cNvGrpSpPr/>
              <p:nvPr/>
            </p:nvGrpSpPr>
            <p:grpSpPr>
              <a:xfrm>
                <a:off x="6979615" y="1669781"/>
                <a:ext cx="255330" cy="237172"/>
                <a:chOff x="6979615" y="1669781"/>
                <a:chExt cx="255330" cy="237172"/>
              </a:xfrm>
              <a:grpFill/>
            </p:grpSpPr>
            <p:sp>
              <p:nvSpPr>
                <p:cNvPr id="201" name="Freeform: Shape 200">
                  <a:extLst>
                    <a:ext uri="{FF2B5EF4-FFF2-40B4-BE49-F238E27FC236}">
                      <a16:creationId xmlns:a16="http://schemas.microsoft.com/office/drawing/2014/main" id="{7C3F3B32-4798-3C09-8628-F34267A8B096}"/>
                    </a:ext>
                  </a:extLst>
                </p:cNvPr>
                <p:cNvSpPr/>
                <p:nvPr/>
              </p:nvSpPr>
              <p:spPr>
                <a:xfrm>
                  <a:off x="6979615" y="1669781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2 h 237172"/>
                    <a:gd name="connsiteX5" fmla="*/ 22920 w 48637"/>
                    <a:gd name="connsiteY5" fmla="*/ 237172 h 237172"/>
                    <a:gd name="connsiteX6" fmla="*/ 60 w 48637"/>
                    <a:gd name="connsiteY6" fmla="*/ 212408 h 237172"/>
                    <a:gd name="connsiteX7" fmla="*/ 60 w 48637"/>
                    <a:gd name="connsiteY7" fmla="*/ 24765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9113" y="0"/>
                        <a:pt x="48638" y="10477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3"/>
                        <a:pt x="38160" y="237172"/>
                        <a:pt x="25778" y="237172"/>
                      </a:cubicBezTo>
                      <a:lnTo>
                        <a:pt x="22920" y="237172"/>
                      </a:lnTo>
                      <a:cubicBezTo>
                        <a:pt x="10538" y="237172"/>
                        <a:pt x="60" y="226695"/>
                        <a:pt x="60" y="212408"/>
                      </a:cubicBezTo>
                      <a:lnTo>
                        <a:pt x="60" y="24765"/>
                      </a:lnTo>
                      <a:cubicBezTo>
                        <a:pt x="-892" y="11430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202" name="Freeform: Shape 201">
                  <a:extLst>
                    <a:ext uri="{FF2B5EF4-FFF2-40B4-BE49-F238E27FC236}">
                      <a16:creationId xmlns:a16="http://schemas.microsoft.com/office/drawing/2014/main" id="{2663B228-B206-F54C-02EA-6AD8C38AA692}"/>
                    </a:ext>
                  </a:extLst>
                </p:cNvPr>
                <p:cNvSpPr/>
                <p:nvPr/>
              </p:nvSpPr>
              <p:spPr>
                <a:xfrm>
                  <a:off x="7186367" y="1669781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8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8 w 48577"/>
                    <a:gd name="connsiteY4" fmla="*/ 237172 h 237172"/>
                    <a:gd name="connsiteX5" fmla="*/ 22860 w 48577"/>
                    <a:gd name="connsiteY5" fmla="*/ 237172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8" y="0"/>
                      </a:lnTo>
                      <a:cubicBezTo>
                        <a:pt x="38100" y="0"/>
                        <a:pt x="48578" y="10477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2"/>
                        <a:pt x="25718" y="237172"/>
                      </a:cubicBezTo>
                      <a:lnTo>
                        <a:pt x="22860" y="237172"/>
                      </a:lnTo>
                      <a:cubicBezTo>
                        <a:pt x="9525" y="237172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203" name="Freeform: Shape 202">
                  <a:extLst>
                    <a:ext uri="{FF2B5EF4-FFF2-40B4-BE49-F238E27FC236}">
                      <a16:creationId xmlns:a16="http://schemas.microsoft.com/office/drawing/2014/main" id="{1315987A-5921-CD45-57F9-FC02FAAC6174}"/>
                    </a:ext>
                  </a:extLst>
                </p:cNvPr>
                <p:cNvSpPr/>
                <p:nvPr/>
              </p:nvSpPr>
              <p:spPr>
                <a:xfrm>
                  <a:off x="7000630" y="1669781"/>
                  <a:ext cx="215265" cy="206692"/>
                </a:xfrm>
                <a:custGeom>
                  <a:avLst/>
                  <a:gdLst>
                    <a:gd name="connsiteX0" fmla="*/ 107632 w 215265"/>
                    <a:gd name="connsiteY0" fmla="*/ 206693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2 w 215265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2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2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215" name="Graphic 91">
              <a:extLst>
                <a:ext uri="{FF2B5EF4-FFF2-40B4-BE49-F238E27FC236}">
                  <a16:creationId xmlns:a16="http://schemas.microsoft.com/office/drawing/2014/main" id="{2F372991-E093-2811-C3C3-499A3E962273}"/>
                </a:ext>
              </a:extLst>
            </p:cNvPr>
            <p:cNvGrpSpPr/>
            <p:nvPr/>
          </p:nvGrpSpPr>
          <p:grpSpPr>
            <a:xfrm>
              <a:off x="7916099" y="1524315"/>
              <a:ext cx="183024" cy="460513"/>
              <a:chOff x="8436940" y="1535478"/>
              <a:chExt cx="256282" cy="644842"/>
            </a:xfrm>
            <a:solidFill>
              <a:srgbClr val="FFC000"/>
            </a:solidFill>
          </p:grpSpPr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DD6989AB-205E-E27F-9651-FEB2ACEAFCE4}"/>
                  </a:ext>
                </a:extLst>
              </p:cNvPr>
              <p:cNvSpPr/>
              <p:nvPr/>
            </p:nvSpPr>
            <p:spPr>
              <a:xfrm>
                <a:off x="8513200" y="1535478"/>
                <a:ext cx="99059" cy="99088"/>
              </a:xfrm>
              <a:custGeom>
                <a:avLst/>
                <a:gdLst>
                  <a:gd name="connsiteX0" fmla="*/ 0 w 99059"/>
                  <a:gd name="connsiteY0" fmla="*/ 49530 h 99088"/>
                  <a:gd name="connsiteX1" fmla="*/ 49530 w 99059"/>
                  <a:gd name="connsiteY1" fmla="*/ 0 h 99088"/>
                  <a:gd name="connsiteX2" fmla="*/ 99060 w 99059"/>
                  <a:gd name="connsiteY2" fmla="*/ 49530 h 99088"/>
                  <a:gd name="connsiteX3" fmla="*/ 49530 w 99059"/>
                  <a:gd name="connsiteY3" fmla="*/ 99060 h 99088"/>
                  <a:gd name="connsiteX4" fmla="*/ 0 w 99059"/>
                  <a:gd name="connsiteY4" fmla="*/ 49530 h 99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88">
                    <a:moveTo>
                      <a:pt x="0" y="49530"/>
                    </a:moveTo>
                    <a:cubicBezTo>
                      <a:pt x="0" y="21908"/>
                      <a:pt x="21907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3"/>
                      <a:pt x="77152" y="99060"/>
                      <a:pt x="49530" y="99060"/>
                    </a:cubicBezTo>
                    <a:cubicBezTo>
                      <a:pt x="21907" y="100013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34D377FA-A2B4-54A6-2B90-A71C12B35703}"/>
                  </a:ext>
                </a:extLst>
              </p:cNvPr>
              <p:cNvSpPr/>
              <p:nvPr/>
            </p:nvSpPr>
            <p:spPr>
              <a:xfrm>
                <a:off x="8577970" y="1844088"/>
                <a:ext cx="52387" cy="336232"/>
              </a:xfrm>
              <a:custGeom>
                <a:avLst/>
                <a:gdLst>
                  <a:gd name="connsiteX0" fmla="*/ 24765 w 52387"/>
                  <a:gd name="connsiteY0" fmla="*/ 0 h 336232"/>
                  <a:gd name="connsiteX1" fmla="*/ 0 w 52387"/>
                  <a:gd name="connsiteY1" fmla="*/ 24765 h 336232"/>
                  <a:gd name="connsiteX2" fmla="*/ 0 w 52387"/>
                  <a:gd name="connsiteY2" fmla="*/ 122873 h 336232"/>
                  <a:gd name="connsiteX3" fmla="*/ 0 w 52387"/>
                  <a:gd name="connsiteY3" fmla="*/ 213360 h 336232"/>
                  <a:gd name="connsiteX4" fmla="*/ 0 w 52387"/>
                  <a:gd name="connsiteY4" fmla="*/ 311467 h 336232"/>
                  <a:gd name="connsiteX5" fmla="*/ 24765 w 52387"/>
                  <a:gd name="connsiteY5" fmla="*/ 336233 h 336232"/>
                  <a:gd name="connsiteX6" fmla="*/ 27623 w 52387"/>
                  <a:gd name="connsiteY6" fmla="*/ 336233 h 336232"/>
                  <a:gd name="connsiteX7" fmla="*/ 52388 w 52387"/>
                  <a:gd name="connsiteY7" fmla="*/ 311467 h 336232"/>
                  <a:gd name="connsiteX8" fmla="*/ 52388 w 52387"/>
                  <a:gd name="connsiteY8" fmla="*/ 212408 h 336232"/>
                  <a:gd name="connsiteX9" fmla="*/ 52388 w 52387"/>
                  <a:gd name="connsiteY9" fmla="*/ 121920 h 336232"/>
                  <a:gd name="connsiteX10" fmla="*/ 52388 w 52387"/>
                  <a:gd name="connsiteY10" fmla="*/ 24765 h 336232"/>
                  <a:gd name="connsiteX11" fmla="*/ 27623 w 52387"/>
                  <a:gd name="connsiteY11" fmla="*/ 0 h 336232"/>
                  <a:gd name="connsiteX12" fmla="*/ 24765 w 52387"/>
                  <a:gd name="connsiteY12" fmla="*/ 0 h 336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6232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3"/>
                    </a:lnTo>
                    <a:lnTo>
                      <a:pt x="0" y="213360"/>
                    </a:lnTo>
                    <a:lnTo>
                      <a:pt x="0" y="311467"/>
                    </a:lnTo>
                    <a:cubicBezTo>
                      <a:pt x="0" y="324803"/>
                      <a:pt x="10478" y="336233"/>
                      <a:pt x="24765" y="336233"/>
                    </a:cubicBezTo>
                    <a:lnTo>
                      <a:pt x="27623" y="336233"/>
                    </a:lnTo>
                    <a:cubicBezTo>
                      <a:pt x="40958" y="336233"/>
                      <a:pt x="52388" y="325755"/>
                      <a:pt x="52388" y="311467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34CC60F4-9AD6-30A9-FDFC-04DE24B1CA1D}"/>
                  </a:ext>
                </a:extLst>
              </p:cNvPr>
              <p:cNvSpPr/>
              <p:nvPr/>
            </p:nvSpPr>
            <p:spPr>
              <a:xfrm>
                <a:off x="8497960" y="1844088"/>
                <a:ext cx="52387" cy="336232"/>
              </a:xfrm>
              <a:custGeom>
                <a:avLst/>
                <a:gdLst>
                  <a:gd name="connsiteX0" fmla="*/ 24765 w 52387"/>
                  <a:gd name="connsiteY0" fmla="*/ 0 h 336232"/>
                  <a:gd name="connsiteX1" fmla="*/ 0 w 52387"/>
                  <a:gd name="connsiteY1" fmla="*/ 24765 h 336232"/>
                  <a:gd name="connsiteX2" fmla="*/ 0 w 52387"/>
                  <a:gd name="connsiteY2" fmla="*/ 122873 h 336232"/>
                  <a:gd name="connsiteX3" fmla="*/ 0 w 52387"/>
                  <a:gd name="connsiteY3" fmla="*/ 213360 h 336232"/>
                  <a:gd name="connsiteX4" fmla="*/ 0 w 52387"/>
                  <a:gd name="connsiteY4" fmla="*/ 311467 h 336232"/>
                  <a:gd name="connsiteX5" fmla="*/ 24765 w 52387"/>
                  <a:gd name="connsiteY5" fmla="*/ 336233 h 336232"/>
                  <a:gd name="connsiteX6" fmla="*/ 27622 w 52387"/>
                  <a:gd name="connsiteY6" fmla="*/ 336233 h 336232"/>
                  <a:gd name="connsiteX7" fmla="*/ 52388 w 52387"/>
                  <a:gd name="connsiteY7" fmla="*/ 311467 h 336232"/>
                  <a:gd name="connsiteX8" fmla="*/ 52388 w 52387"/>
                  <a:gd name="connsiteY8" fmla="*/ 212408 h 336232"/>
                  <a:gd name="connsiteX9" fmla="*/ 52388 w 52387"/>
                  <a:gd name="connsiteY9" fmla="*/ 121920 h 336232"/>
                  <a:gd name="connsiteX10" fmla="*/ 52388 w 52387"/>
                  <a:gd name="connsiteY10" fmla="*/ 24765 h 336232"/>
                  <a:gd name="connsiteX11" fmla="*/ 27622 w 52387"/>
                  <a:gd name="connsiteY11" fmla="*/ 0 h 336232"/>
                  <a:gd name="connsiteX12" fmla="*/ 24765 w 52387"/>
                  <a:gd name="connsiteY12" fmla="*/ 0 h 336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6232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3"/>
                    </a:lnTo>
                    <a:lnTo>
                      <a:pt x="0" y="213360"/>
                    </a:lnTo>
                    <a:lnTo>
                      <a:pt x="0" y="311467"/>
                    </a:lnTo>
                    <a:cubicBezTo>
                      <a:pt x="0" y="324803"/>
                      <a:pt x="10478" y="336233"/>
                      <a:pt x="24765" y="336233"/>
                    </a:cubicBezTo>
                    <a:lnTo>
                      <a:pt x="27622" y="336233"/>
                    </a:lnTo>
                    <a:cubicBezTo>
                      <a:pt x="40958" y="336233"/>
                      <a:pt x="52388" y="325755"/>
                      <a:pt x="52388" y="311467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7246CD8E-56F2-4B5B-CA92-8B9B07C1768E}"/>
                  </a:ext>
                </a:extLst>
              </p:cNvPr>
              <p:cNvSpPr/>
              <p:nvPr/>
            </p:nvSpPr>
            <p:spPr>
              <a:xfrm>
                <a:off x="8498913" y="1696451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220" name="Graphic 91">
                <a:extLst>
                  <a:ext uri="{FF2B5EF4-FFF2-40B4-BE49-F238E27FC236}">
                    <a16:creationId xmlns:a16="http://schemas.microsoft.com/office/drawing/2014/main" id="{D9C178CD-DB42-09A8-EE48-40B276955F52}"/>
                  </a:ext>
                </a:extLst>
              </p:cNvPr>
              <p:cNvGrpSpPr/>
              <p:nvPr/>
            </p:nvGrpSpPr>
            <p:grpSpPr>
              <a:xfrm>
                <a:off x="8436940" y="1649778"/>
                <a:ext cx="256282" cy="237172"/>
                <a:chOff x="8436940" y="1649778"/>
                <a:chExt cx="256282" cy="237172"/>
              </a:xfrm>
              <a:grpFill/>
            </p:grpSpPr>
            <p:sp>
              <p:nvSpPr>
                <p:cNvPr id="221" name="Freeform: Shape 220">
                  <a:extLst>
                    <a:ext uri="{FF2B5EF4-FFF2-40B4-BE49-F238E27FC236}">
                      <a16:creationId xmlns:a16="http://schemas.microsoft.com/office/drawing/2014/main" id="{DF718AFF-BAA7-FFBD-0FDC-5B7C75FB458A}"/>
                    </a:ext>
                  </a:extLst>
                </p:cNvPr>
                <p:cNvSpPr/>
                <p:nvPr/>
              </p:nvSpPr>
              <p:spPr>
                <a:xfrm>
                  <a:off x="8436940" y="1649778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4765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8160" y="0"/>
                        <a:pt x="48638" y="10478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2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9585" y="237173"/>
                        <a:pt x="60" y="226695"/>
                        <a:pt x="60" y="212408"/>
                      </a:cubicBezTo>
                      <a:lnTo>
                        <a:pt x="60" y="24765"/>
                      </a:lnTo>
                      <a:cubicBezTo>
                        <a:pt x="-892" y="11430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222" name="Freeform: Shape 221">
                  <a:extLst>
                    <a:ext uri="{FF2B5EF4-FFF2-40B4-BE49-F238E27FC236}">
                      <a16:creationId xmlns:a16="http://schemas.microsoft.com/office/drawing/2014/main" id="{0C43A6C7-305A-DA5E-E4C1-98FF88979C78}"/>
                    </a:ext>
                  </a:extLst>
                </p:cNvPr>
                <p:cNvSpPr/>
                <p:nvPr/>
              </p:nvSpPr>
              <p:spPr>
                <a:xfrm>
                  <a:off x="8644585" y="1649778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4765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9113" y="0"/>
                        <a:pt x="48638" y="10478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2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10538" y="237173"/>
                        <a:pt x="60" y="226695"/>
                        <a:pt x="60" y="212408"/>
                      </a:cubicBezTo>
                      <a:lnTo>
                        <a:pt x="60" y="24765"/>
                      </a:lnTo>
                      <a:cubicBezTo>
                        <a:pt x="-892" y="11430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223" name="Freeform: Shape 222">
                  <a:extLst>
                    <a:ext uri="{FF2B5EF4-FFF2-40B4-BE49-F238E27FC236}">
                      <a16:creationId xmlns:a16="http://schemas.microsoft.com/office/drawing/2014/main" id="{A9D06C44-6A2E-FEBC-E0A4-AE6279E5FF5E}"/>
                    </a:ext>
                  </a:extLst>
                </p:cNvPr>
                <p:cNvSpPr/>
                <p:nvPr/>
              </p:nvSpPr>
              <p:spPr>
                <a:xfrm>
                  <a:off x="8458907" y="1649778"/>
                  <a:ext cx="215265" cy="206692"/>
                </a:xfrm>
                <a:custGeom>
                  <a:avLst/>
                  <a:gdLst>
                    <a:gd name="connsiteX0" fmla="*/ 107633 w 215265"/>
                    <a:gd name="connsiteY0" fmla="*/ 206692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3 w 215265"/>
                    <a:gd name="connsiteY3" fmla="*/ 206692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3" y="206692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235" name="Graphic 91">
              <a:extLst>
                <a:ext uri="{FF2B5EF4-FFF2-40B4-BE49-F238E27FC236}">
                  <a16:creationId xmlns:a16="http://schemas.microsoft.com/office/drawing/2014/main" id="{E2BEB1D5-FDC3-D0B2-13FD-B42D9E22CFC7}"/>
                </a:ext>
              </a:extLst>
            </p:cNvPr>
            <p:cNvGrpSpPr/>
            <p:nvPr/>
          </p:nvGrpSpPr>
          <p:grpSpPr>
            <a:xfrm>
              <a:off x="7395725" y="1510710"/>
              <a:ext cx="183024" cy="459153"/>
              <a:chOff x="7708277" y="1516428"/>
              <a:chExt cx="256282" cy="642937"/>
            </a:xfrm>
            <a:solidFill>
              <a:srgbClr val="FFC000"/>
            </a:solidFill>
          </p:grpSpPr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32233C29-17FB-93AD-83FE-FA2063B4BA08}"/>
                  </a:ext>
                </a:extLst>
              </p:cNvPr>
              <p:cNvSpPr/>
              <p:nvPr/>
            </p:nvSpPr>
            <p:spPr>
              <a:xfrm>
                <a:off x="7783585" y="1516428"/>
                <a:ext cx="99059" cy="99060"/>
              </a:xfrm>
              <a:custGeom>
                <a:avLst/>
                <a:gdLst>
                  <a:gd name="connsiteX0" fmla="*/ 0 w 99059"/>
                  <a:gd name="connsiteY0" fmla="*/ 49530 h 99060"/>
                  <a:gd name="connsiteX1" fmla="*/ 49530 w 99059"/>
                  <a:gd name="connsiteY1" fmla="*/ 0 h 99060"/>
                  <a:gd name="connsiteX2" fmla="*/ 99060 w 99059"/>
                  <a:gd name="connsiteY2" fmla="*/ 49530 h 99060"/>
                  <a:gd name="connsiteX3" fmla="*/ 49530 w 99059"/>
                  <a:gd name="connsiteY3" fmla="*/ 99060 h 99060"/>
                  <a:gd name="connsiteX4" fmla="*/ 0 w 99059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60">
                    <a:moveTo>
                      <a:pt x="0" y="49530"/>
                    </a:moveTo>
                    <a:cubicBezTo>
                      <a:pt x="0" y="21908"/>
                      <a:pt x="21908" y="0"/>
                      <a:pt x="49530" y="0"/>
                    </a:cubicBezTo>
                    <a:cubicBezTo>
                      <a:pt x="77153" y="0"/>
                      <a:pt x="99060" y="21908"/>
                      <a:pt x="99060" y="49530"/>
                    </a:cubicBezTo>
                    <a:cubicBezTo>
                      <a:pt x="99060" y="77153"/>
                      <a:pt x="77153" y="99060"/>
                      <a:pt x="49530" y="99060"/>
                    </a:cubicBezTo>
                    <a:cubicBezTo>
                      <a:pt x="22860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id="{D3EC88A7-22E5-FFAC-8F51-D43F9E8F3CAE}"/>
                  </a:ext>
                </a:extLst>
              </p:cNvPr>
              <p:cNvSpPr/>
              <p:nvPr/>
            </p:nvSpPr>
            <p:spPr>
              <a:xfrm>
                <a:off x="7849307" y="1824086"/>
                <a:ext cx="52387" cy="335279"/>
              </a:xfrm>
              <a:custGeom>
                <a:avLst/>
                <a:gdLst>
                  <a:gd name="connsiteX0" fmla="*/ 24765 w 52387"/>
                  <a:gd name="connsiteY0" fmla="*/ 952 h 335279"/>
                  <a:gd name="connsiteX1" fmla="*/ 0 w 52387"/>
                  <a:gd name="connsiteY1" fmla="*/ 25717 h 335279"/>
                  <a:gd name="connsiteX2" fmla="*/ 0 w 52387"/>
                  <a:gd name="connsiteY2" fmla="*/ 123825 h 335279"/>
                  <a:gd name="connsiteX3" fmla="*/ 0 w 52387"/>
                  <a:gd name="connsiteY3" fmla="*/ 214313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3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3360 h 335279"/>
                  <a:gd name="connsiteX9" fmla="*/ 52388 w 52387"/>
                  <a:gd name="connsiteY9" fmla="*/ 122872 h 335279"/>
                  <a:gd name="connsiteX10" fmla="*/ 52388 w 52387"/>
                  <a:gd name="connsiteY10" fmla="*/ 24765 h 335279"/>
                  <a:gd name="connsiteX11" fmla="*/ 27623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7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3" y="335280"/>
                    </a:lnTo>
                    <a:cubicBezTo>
                      <a:pt x="40958" y="335280"/>
                      <a:pt x="52388" y="324803"/>
                      <a:pt x="52388" y="310515"/>
                    </a:cubicBezTo>
                    <a:lnTo>
                      <a:pt x="52388" y="213360"/>
                    </a:lnTo>
                    <a:lnTo>
                      <a:pt x="52388" y="122872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38" name="Freeform: Shape 237">
                <a:extLst>
                  <a:ext uri="{FF2B5EF4-FFF2-40B4-BE49-F238E27FC236}">
                    <a16:creationId xmlns:a16="http://schemas.microsoft.com/office/drawing/2014/main" id="{9EDE3FD1-7A5E-46FD-FAF9-707FA36E7AEB}"/>
                  </a:ext>
                </a:extLst>
              </p:cNvPr>
              <p:cNvSpPr/>
              <p:nvPr/>
            </p:nvSpPr>
            <p:spPr>
              <a:xfrm>
                <a:off x="7769298" y="1824086"/>
                <a:ext cx="52387" cy="335279"/>
              </a:xfrm>
              <a:custGeom>
                <a:avLst/>
                <a:gdLst>
                  <a:gd name="connsiteX0" fmla="*/ 24765 w 52387"/>
                  <a:gd name="connsiteY0" fmla="*/ 952 h 335279"/>
                  <a:gd name="connsiteX1" fmla="*/ 0 w 52387"/>
                  <a:gd name="connsiteY1" fmla="*/ 25717 h 335279"/>
                  <a:gd name="connsiteX2" fmla="*/ 0 w 52387"/>
                  <a:gd name="connsiteY2" fmla="*/ 123825 h 335279"/>
                  <a:gd name="connsiteX3" fmla="*/ 0 w 52387"/>
                  <a:gd name="connsiteY3" fmla="*/ 214313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3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3360 h 335279"/>
                  <a:gd name="connsiteX9" fmla="*/ 52388 w 52387"/>
                  <a:gd name="connsiteY9" fmla="*/ 122872 h 335279"/>
                  <a:gd name="connsiteX10" fmla="*/ 52388 w 52387"/>
                  <a:gd name="connsiteY10" fmla="*/ 24765 h 335279"/>
                  <a:gd name="connsiteX11" fmla="*/ 27623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7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0515"/>
                    </a:lnTo>
                    <a:cubicBezTo>
                      <a:pt x="0" y="323850"/>
                      <a:pt x="10477" y="335280"/>
                      <a:pt x="24765" y="335280"/>
                    </a:cubicBezTo>
                    <a:lnTo>
                      <a:pt x="27623" y="335280"/>
                    </a:lnTo>
                    <a:cubicBezTo>
                      <a:pt x="40958" y="335280"/>
                      <a:pt x="52388" y="324803"/>
                      <a:pt x="52388" y="310515"/>
                    </a:cubicBezTo>
                    <a:lnTo>
                      <a:pt x="52388" y="213360"/>
                    </a:lnTo>
                    <a:lnTo>
                      <a:pt x="52388" y="122872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6DF5952E-A98C-5B01-2F73-FC1FA21ED06A}"/>
                  </a:ext>
                </a:extLst>
              </p:cNvPr>
              <p:cNvSpPr/>
              <p:nvPr/>
            </p:nvSpPr>
            <p:spPr>
              <a:xfrm>
                <a:off x="7770250" y="1676448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3 w 130492"/>
                  <a:gd name="connsiteY1" fmla="*/ 0 h 199072"/>
                  <a:gd name="connsiteX2" fmla="*/ 130493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3" y="0"/>
                    </a:lnTo>
                    <a:lnTo>
                      <a:pt x="130493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240" name="Graphic 91">
                <a:extLst>
                  <a:ext uri="{FF2B5EF4-FFF2-40B4-BE49-F238E27FC236}">
                    <a16:creationId xmlns:a16="http://schemas.microsoft.com/office/drawing/2014/main" id="{379517FD-D597-7D34-D34D-C78BA95394FB}"/>
                  </a:ext>
                </a:extLst>
              </p:cNvPr>
              <p:cNvGrpSpPr/>
              <p:nvPr/>
            </p:nvGrpSpPr>
            <p:grpSpPr>
              <a:xfrm>
                <a:off x="7708277" y="1630728"/>
                <a:ext cx="256282" cy="237172"/>
                <a:chOff x="7708277" y="1630728"/>
                <a:chExt cx="256282" cy="237172"/>
              </a:xfrm>
              <a:grpFill/>
            </p:grpSpPr>
            <p:sp>
              <p:nvSpPr>
                <p:cNvPr id="241" name="Freeform: Shape 240">
                  <a:extLst>
                    <a:ext uri="{FF2B5EF4-FFF2-40B4-BE49-F238E27FC236}">
                      <a16:creationId xmlns:a16="http://schemas.microsoft.com/office/drawing/2014/main" id="{19B460A5-B121-8E0D-44D7-554B7FEF277D}"/>
                    </a:ext>
                  </a:extLst>
                </p:cNvPr>
                <p:cNvSpPr/>
                <p:nvPr/>
              </p:nvSpPr>
              <p:spPr>
                <a:xfrm>
                  <a:off x="7708277" y="1630728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3813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8160" y="0"/>
                        <a:pt x="48638" y="10477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2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10538" y="237173"/>
                        <a:pt x="60" y="226695"/>
                        <a:pt x="60" y="212408"/>
                      </a:cubicBezTo>
                      <a:lnTo>
                        <a:pt x="60" y="23813"/>
                      </a:lnTo>
                      <a:cubicBezTo>
                        <a:pt x="-892" y="10477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242" name="Freeform: Shape 241">
                  <a:extLst>
                    <a:ext uri="{FF2B5EF4-FFF2-40B4-BE49-F238E27FC236}">
                      <a16:creationId xmlns:a16="http://schemas.microsoft.com/office/drawing/2014/main" id="{F00614B6-02B6-1808-4A8C-8D3728679945}"/>
                    </a:ext>
                  </a:extLst>
                </p:cNvPr>
                <p:cNvSpPr/>
                <p:nvPr/>
              </p:nvSpPr>
              <p:spPr>
                <a:xfrm>
                  <a:off x="7915922" y="1630728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3813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8160" y="0"/>
                        <a:pt x="48638" y="10477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2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9585" y="237173"/>
                        <a:pt x="60" y="226695"/>
                        <a:pt x="60" y="212408"/>
                      </a:cubicBezTo>
                      <a:lnTo>
                        <a:pt x="60" y="23813"/>
                      </a:lnTo>
                      <a:cubicBezTo>
                        <a:pt x="-892" y="10477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243" name="Freeform: Shape 242">
                  <a:extLst>
                    <a:ext uri="{FF2B5EF4-FFF2-40B4-BE49-F238E27FC236}">
                      <a16:creationId xmlns:a16="http://schemas.microsoft.com/office/drawing/2014/main" id="{AB5BEDD0-2987-14CD-EFD6-BD2145BBB03F}"/>
                    </a:ext>
                  </a:extLst>
                </p:cNvPr>
                <p:cNvSpPr/>
                <p:nvPr/>
              </p:nvSpPr>
              <p:spPr>
                <a:xfrm>
                  <a:off x="7729293" y="1630728"/>
                  <a:ext cx="215264" cy="206692"/>
                </a:xfrm>
                <a:custGeom>
                  <a:avLst/>
                  <a:gdLst>
                    <a:gd name="connsiteX0" fmla="*/ 107633 w 215264"/>
                    <a:gd name="connsiteY0" fmla="*/ 206692 h 206692"/>
                    <a:gd name="connsiteX1" fmla="*/ 0 w 215264"/>
                    <a:gd name="connsiteY1" fmla="*/ 0 h 206692"/>
                    <a:gd name="connsiteX2" fmla="*/ 215265 w 215264"/>
                    <a:gd name="connsiteY2" fmla="*/ 0 h 206692"/>
                    <a:gd name="connsiteX3" fmla="*/ 107633 w 215264"/>
                    <a:gd name="connsiteY3" fmla="*/ 206692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4" h="206692">
                      <a:moveTo>
                        <a:pt x="107633" y="206692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255" name="Graphic 91">
              <a:extLst>
                <a:ext uri="{FF2B5EF4-FFF2-40B4-BE49-F238E27FC236}">
                  <a16:creationId xmlns:a16="http://schemas.microsoft.com/office/drawing/2014/main" id="{FC6973B3-BED6-5E49-06DD-1FFCE10E68EB}"/>
                </a:ext>
              </a:extLst>
            </p:cNvPr>
            <p:cNvGrpSpPr/>
            <p:nvPr/>
          </p:nvGrpSpPr>
          <p:grpSpPr>
            <a:xfrm>
              <a:off x="8436516" y="1496426"/>
              <a:ext cx="182981" cy="459833"/>
              <a:chOff x="9165663" y="1496426"/>
              <a:chExt cx="256222" cy="643889"/>
            </a:xfrm>
            <a:solidFill>
              <a:srgbClr val="FFC000"/>
            </a:solidFill>
          </p:grpSpPr>
          <p:sp>
            <p:nvSpPr>
              <p:cNvPr id="256" name="Freeform: Shape 255">
                <a:extLst>
                  <a:ext uri="{FF2B5EF4-FFF2-40B4-BE49-F238E27FC236}">
                    <a16:creationId xmlns:a16="http://schemas.microsoft.com/office/drawing/2014/main" id="{D7D6811F-24BC-B2E5-40C7-31165073F2D2}"/>
                  </a:ext>
                </a:extLst>
              </p:cNvPr>
              <p:cNvSpPr/>
              <p:nvPr/>
            </p:nvSpPr>
            <p:spPr>
              <a:xfrm>
                <a:off x="9241863" y="1496426"/>
                <a:ext cx="99059" cy="99059"/>
              </a:xfrm>
              <a:custGeom>
                <a:avLst/>
                <a:gdLst>
                  <a:gd name="connsiteX0" fmla="*/ 0 w 99059"/>
                  <a:gd name="connsiteY0" fmla="*/ 49530 h 99059"/>
                  <a:gd name="connsiteX1" fmla="*/ 49530 w 99059"/>
                  <a:gd name="connsiteY1" fmla="*/ 0 h 99059"/>
                  <a:gd name="connsiteX2" fmla="*/ 99060 w 99059"/>
                  <a:gd name="connsiteY2" fmla="*/ 49530 h 99059"/>
                  <a:gd name="connsiteX3" fmla="*/ 49530 w 99059"/>
                  <a:gd name="connsiteY3" fmla="*/ 99060 h 99059"/>
                  <a:gd name="connsiteX4" fmla="*/ 0 w 99059"/>
                  <a:gd name="connsiteY4" fmla="*/ 49530 h 99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59">
                    <a:moveTo>
                      <a:pt x="0" y="49530"/>
                    </a:moveTo>
                    <a:cubicBezTo>
                      <a:pt x="0" y="21908"/>
                      <a:pt x="21907" y="0"/>
                      <a:pt x="49530" y="0"/>
                    </a:cubicBezTo>
                    <a:cubicBezTo>
                      <a:pt x="77153" y="0"/>
                      <a:pt x="99060" y="21908"/>
                      <a:pt x="99060" y="49530"/>
                    </a:cubicBezTo>
                    <a:cubicBezTo>
                      <a:pt x="99060" y="77153"/>
                      <a:pt x="77153" y="99060"/>
                      <a:pt x="49530" y="99060"/>
                    </a:cubicBezTo>
                    <a:cubicBezTo>
                      <a:pt x="21907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87A51FF6-52B4-B997-C36E-95AD15FEFAC6}"/>
                  </a:ext>
                </a:extLst>
              </p:cNvPr>
              <p:cNvSpPr/>
              <p:nvPr/>
            </p:nvSpPr>
            <p:spPr>
              <a:xfrm>
                <a:off x="9306632" y="1805036"/>
                <a:ext cx="52387" cy="335279"/>
              </a:xfrm>
              <a:custGeom>
                <a:avLst/>
                <a:gdLst>
                  <a:gd name="connsiteX0" fmla="*/ 24765 w 52387"/>
                  <a:gd name="connsiteY0" fmla="*/ 0 h 335279"/>
                  <a:gd name="connsiteX1" fmla="*/ 0 w 52387"/>
                  <a:gd name="connsiteY1" fmla="*/ 24765 h 335279"/>
                  <a:gd name="connsiteX2" fmla="*/ 0 w 52387"/>
                  <a:gd name="connsiteY2" fmla="*/ 122872 h 335279"/>
                  <a:gd name="connsiteX3" fmla="*/ 0 w 52387"/>
                  <a:gd name="connsiteY3" fmla="*/ 213360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2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2408 h 335279"/>
                  <a:gd name="connsiteX9" fmla="*/ 52388 w 52387"/>
                  <a:gd name="connsiteY9" fmla="*/ 121920 h 335279"/>
                  <a:gd name="connsiteX10" fmla="*/ 52388 w 52387"/>
                  <a:gd name="connsiteY10" fmla="*/ 24765 h 335279"/>
                  <a:gd name="connsiteX11" fmla="*/ 27622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3360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2" y="335280"/>
                    </a:lnTo>
                    <a:cubicBezTo>
                      <a:pt x="40958" y="335280"/>
                      <a:pt x="52388" y="323850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58" name="Freeform: Shape 257">
                <a:extLst>
                  <a:ext uri="{FF2B5EF4-FFF2-40B4-BE49-F238E27FC236}">
                    <a16:creationId xmlns:a16="http://schemas.microsoft.com/office/drawing/2014/main" id="{6A080347-B1AF-21BC-99ED-64653CC96A9D}"/>
                  </a:ext>
                </a:extLst>
              </p:cNvPr>
              <p:cNvSpPr/>
              <p:nvPr/>
            </p:nvSpPr>
            <p:spPr>
              <a:xfrm>
                <a:off x="9226623" y="1805036"/>
                <a:ext cx="52387" cy="335279"/>
              </a:xfrm>
              <a:custGeom>
                <a:avLst/>
                <a:gdLst>
                  <a:gd name="connsiteX0" fmla="*/ 24765 w 52387"/>
                  <a:gd name="connsiteY0" fmla="*/ 0 h 335279"/>
                  <a:gd name="connsiteX1" fmla="*/ 0 w 52387"/>
                  <a:gd name="connsiteY1" fmla="*/ 24765 h 335279"/>
                  <a:gd name="connsiteX2" fmla="*/ 0 w 52387"/>
                  <a:gd name="connsiteY2" fmla="*/ 122872 h 335279"/>
                  <a:gd name="connsiteX3" fmla="*/ 0 w 52387"/>
                  <a:gd name="connsiteY3" fmla="*/ 213360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2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2408 h 335279"/>
                  <a:gd name="connsiteX9" fmla="*/ 52388 w 52387"/>
                  <a:gd name="connsiteY9" fmla="*/ 121920 h 335279"/>
                  <a:gd name="connsiteX10" fmla="*/ 52388 w 52387"/>
                  <a:gd name="connsiteY10" fmla="*/ 24765 h 335279"/>
                  <a:gd name="connsiteX11" fmla="*/ 27622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3360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2" y="335280"/>
                    </a:lnTo>
                    <a:cubicBezTo>
                      <a:pt x="40957" y="335280"/>
                      <a:pt x="52388" y="323850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59" name="Freeform: Shape 258">
                <a:extLst>
                  <a:ext uri="{FF2B5EF4-FFF2-40B4-BE49-F238E27FC236}">
                    <a16:creationId xmlns:a16="http://schemas.microsoft.com/office/drawing/2014/main" id="{655172FE-56DC-891B-3D8D-1C1DB4E641DC}"/>
                  </a:ext>
                </a:extLst>
              </p:cNvPr>
              <p:cNvSpPr/>
              <p:nvPr/>
            </p:nvSpPr>
            <p:spPr>
              <a:xfrm>
                <a:off x="9227575" y="1657398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260" name="Graphic 91">
                <a:extLst>
                  <a:ext uri="{FF2B5EF4-FFF2-40B4-BE49-F238E27FC236}">
                    <a16:creationId xmlns:a16="http://schemas.microsoft.com/office/drawing/2014/main" id="{0D042068-7E73-E071-588F-5ED099FA1B60}"/>
                  </a:ext>
                </a:extLst>
              </p:cNvPr>
              <p:cNvGrpSpPr/>
              <p:nvPr/>
            </p:nvGrpSpPr>
            <p:grpSpPr>
              <a:xfrm>
                <a:off x="9165663" y="1610726"/>
                <a:ext cx="256222" cy="237172"/>
                <a:chOff x="9165663" y="1610726"/>
                <a:chExt cx="256222" cy="237172"/>
              </a:xfrm>
              <a:grpFill/>
            </p:grpSpPr>
            <p:sp>
              <p:nvSpPr>
                <p:cNvPr id="261" name="Freeform: Shape 260">
                  <a:extLst>
                    <a:ext uri="{FF2B5EF4-FFF2-40B4-BE49-F238E27FC236}">
                      <a16:creationId xmlns:a16="http://schemas.microsoft.com/office/drawing/2014/main" id="{A45926F4-AED8-0D5B-7FFE-847E4E29F9BD}"/>
                    </a:ext>
                  </a:extLst>
                </p:cNvPr>
                <p:cNvSpPr/>
                <p:nvPr/>
              </p:nvSpPr>
              <p:spPr>
                <a:xfrm>
                  <a:off x="9165663" y="1610726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9053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8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262" name="Freeform: Shape 261">
                  <a:extLst>
                    <a:ext uri="{FF2B5EF4-FFF2-40B4-BE49-F238E27FC236}">
                      <a16:creationId xmlns:a16="http://schemas.microsoft.com/office/drawing/2014/main" id="{8C9FC25B-3986-EF20-EE0B-21F751D9A067}"/>
                    </a:ext>
                  </a:extLst>
                </p:cNvPr>
                <p:cNvSpPr/>
                <p:nvPr/>
              </p:nvSpPr>
              <p:spPr>
                <a:xfrm>
                  <a:off x="9373247" y="1610726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4765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8160" y="0"/>
                        <a:pt x="48638" y="10478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3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10538" y="237173"/>
                        <a:pt x="60" y="226695"/>
                        <a:pt x="60" y="212408"/>
                      </a:cubicBezTo>
                      <a:lnTo>
                        <a:pt x="60" y="24765"/>
                      </a:lnTo>
                      <a:cubicBezTo>
                        <a:pt x="-892" y="11430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263" name="Freeform: Shape 262">
                  <a:extLst>
                    <a:ext uri="{FF2B5EF4-FFF2-40B4-BE49-F238E27FC236}">
                      <a16:creationId xmlns:a16="http://schemas.microsoft.com/office/drawing/2014/main" id="{FE36141F-E8D6-724B-D892-BB2BBA98F7A3}"/>
                    </a:ext>
                  </a:extLst>
                </p:cNvPr>
                <p:cNvSpPr/>
                <p:nvPr/>
              </p:nvSpPr>
              <p:spPr>
                <a:xfrm>
                  <a:off x="9187570" y="1610726"/>
                  <a:ext cx="215265" cy="206692"/>
                </a:xfrm>
                <a:custGeom>
                  <a:avLst/>
                  <a:gdLst>
                    <a:gd name="connsiteX0" fmla="*/ 107633 w 215265"/>
                    <a:gd name="connsiteY0" fmla="*/ 206693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3 w 215265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3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275" name="Graphic 91">
              <a:extLst>
                <a:ext uri="{FF2B5EF4-FFF2-40B4-BE49-F238E27FC236}">
                  <a16:creationId xmlns:a16="http://schemas.microsoft.com/office/drawing/2014/main" id="{ADE4F777-7328-C86A-3E28-4907F8A05D91}"/>
                </a:ext>
              </a:extLst>
            </p:cNvPr>
            <p:cNvGrpSpPr/>
            <p:nvPr/>
          </p:nvGrpSpPr>
          <p:grpSpPr>
            <a:xfrm>
              <a:off x="8956889" y="1496426"/>
              <a:ext cx="182981" cy="459833"/>
              <a:chOff x="9894325" y="1496426"/>
              <a:chExt cx="256222" cy="643889"/>
            </a:xfrm>
            <a:solidFill>
              <a:srgbClr val="FFC000"/>
            </a:solidFill>
          </p:grpSpPr>
          <p:sp>
            <p:nvSpPr>
              <p:cNvPr id="276" name="Freeform: Shape 275">
                <a:extLst>
                  <a:ext uri="{FF2B5EF4-FFF2-40B4-BE49-F238E27FC236}">
                    <a16:creationId xmlns:a16="http://schemas.microsoft.com/office/drawing/2014/main" id="{2310E204-100B-725A-46F2-DC22BB64765E}"/>
                  </a:ext>
                </a:extLst>
              </p:cNvPr>
              <p:cNvSpPr/>
              <p:nvPr/>
            </p:nvSpPr>
            <p:spPr>
              <a:xfrm>
                <a:off x="9970525" y="1496426"/>
                <a:ext cx="99059" cy="99059"/>
              </a:xfrm>
              <a:custGeom>
                <a:avLst/>
                <a:gdLst>
                  <a:gd name="connsiteX0" fmla="*/ 0 w 99059"/>
                  <a:gd name="connsiteY0" fmla="*/ 49530 h 99059"/>
                  <a:gd name="connsiteX1" fmla="*/ 49530 w 99059"/>
                  <a:gd name="connsiteY1" fmla="*/ 0 h 99059"/>
                  <a:gd name="connsiteX2" fmla="*/ 99060 w 99059"/>
                  <a:gd name="connsiteY2" fmla="*/ 49530 h 99059"/>
                  <a:gd name="connsiteX3" fmla="*/ 49530 w 99059"/>
                  <a:gd name="connsiteY3" fmla="*/ 99060 h 99059"/>
                  <a:gd name="connsiteX4" fmla="*/ 0 w 99059"/>
                  <a:gd name="connsiteY4" fmla="*/ 49530 h 99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59">
                    <a:moveTo>
                      <a:pt x="0" y="49530"/>
                    </a:moveTo>
                    <a:cubicBezTo>
                      <a:pt x="0" y="21908"/>
                      <a:pt x="21907" y="0"/>
                      <a:pt x="49530" y="0"/>
                    </a:cubicBezTo>
                    <a:cubicBezTo>
                      <a:pt x="77153" y="0"/>
                      <a:pt x="99060" y="21908"/>
                      <a:pt x="99060" y="49530"/>
                    </a:cubicBezTo>
                    <a:cubicBezTo>
                      <a:pt x="99060" y="77153"/>
                      <a:pt x="77153" y="99060"/>
                      <a:pt x="49530" y="99060"/>
                    </a:cubicBezTo>
                    <a:cubicBezTo>
                      <a:pt x="21907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77" name="Freeform: Shape 276">
                <a:extLst>
                  <a:ext uri="{FF2B5EF4-FFF2-40B4-BE49-F238E27FC236}">
                    <a16:creationId xmlns:a16="http://schemas.microsoft.com/office/drawing/2014/main" id="{944E600B-5054-5D4F-C9D3-EB6F6F80689D}"/>
                  </a:ext>
                </a:extLst>
              </p:cNvPr>
              <p:cNvSpPr/>
              <p:nvPr/>
            </p:nvSpPr>
            <p:spPr>
              <a:xfrm>
                <a:off x="10035295" y="1805036"/>
                <a:ext cx="52387" cy="335279"/>
              </a:xfrm>
              <a:custGeom>
                <a:avLst/>
                <a:gdLst>
                  <a:gd name="connsiteX0" fmla="*/ 24765 w 52387"/>
                  <a:gd name="connsiteY0" fmla="*/ 0 h 335279"/>
                  <a:gd name="connsiteX1" fmla="*/ 0 w 52387"/>
                  <a:gd name="connsiteY1" fmla="*/ 24765 h 335279"/>
                  <a:gd name="connsiteX2" fmla="*/ 0 w 52387"/>
                  <a:gd name="connsiteY2" fmla="*/ 122872 h 335279"/>
                  <a:gd name="connsiteX3" fmla="*/ 0 w 52387"/>
                  <a:gd name="connsiteY3" fmla="*/ 213360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2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2408 h 335279"/>
                  <a:gd name="connsiteX9" fmla="*/ 52388 w 52387"/>
                  <a:gd name="connsiteY9" fmla="*/ 121920 h 335279"/>
                  <a:gd name="connsiteX10" fmla="*/ 52388 w 52387"/>
                  <a:gd name="connsiteY10" fmla="*/ 24765 h 335279"/>
                  <a:gd name="connsiteX11" fmla="*/ 27622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3360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2" y="335280"/>
                    </a:lnTo>
                    <a:cubicBezTo>
                      <a:pt x="40958" y="335280"/>
                      <a:pt x="52388" y="323850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78" name="Freeform: Shape 277">
                <a:extLst>
                  <a:ext uri="{FF2B5EF4-FFF2-40B4-BE49-F238E27FC236}">
                    <a16:creationId xmlns:a16="http://schemas.microsoft.com/office/drawing/2014/main" id="{5911BA34-5C5A-8175-A104-295762566EDB}"/>
                  </a:ext>
                </a:extLst>
              </p:cNvPr>
              <p:cNvSpPr/>
              <p:nvPr/>
            </p:nvSpPr>
            <p:spPr>
              <a:xfrm>
                <a:off x="9955285" y="1805036"/>
                <a:ext cx="52387" cy="335279"/>
              </a:xfrm>
              <a:custGeom>
                <a:avLst/>
                <a:gdLst>
                  <a:gd name="connsiteX0" fmla="*/ 24765 w 52387"/>
                  <a:gd name="connsiteY0" fmla="*/ 0 h 335279"/>
                  <a:gd name="connsiteX1" fmla="*/ 0 w 52387"/>
                  <a:gd name="connsiteY1" fmla="*/ 24765 h 335279"/>
                  <a:gd name="connsiteX2" fmla="*/ 0 w 52387"/>
                  <a:gd name="connsiteY2" fmla="*/ 122872 h 335279"/>
                  <a:gd name="connsiteX3" fmla="*/ 0 w 52387"/>
                  <a:gd name="connsiteY3" fmla="*/ 213360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2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2408 h 335279"/>
                  <a:gd name="connsiteX9" fmla="*/ 52388 w 52387"/>
                  <a:gd name="connsiteY9" fmla="*/ 121920 h 335279"/>
                  <a:gd name="connsiteX10" fmla="*/ 52388 w 52387"/>
                  <a:gd name="connsiteY10" fmla="*/ 24765 h 335279"/>
                  <a:gd name="connsiteX11" fmla="*/ 27622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3360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2" y="335280"/>
                    </a:lnTo>
                    <a:cubicBezTo>
                      <a:pt x="40957" y="335280"/>
                      <a:pt x="52388" y="323850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79" name="Freeform: Shape 278">
                <a:extLst>
                  <a:ext uri="{FF2B5EF4-FFF2-40B4-BE49-F238E27FC236}">
                    <a16:creationId xmlns:a16="http://schemas.microsoft.com/office/drawing/2014/main" id="{082F1933-9570-B573-25DD-0CB8FB63EF8C}"/>
                  </a:ext>
                </a:extLst>
              </p:cNvPr>
              <p:cNvSpPr/>
              <p:nvPr/>
            </p:nvSpPr>
            <p:spPr>
              <a:xfrm>
                <a:off x="9956238" y="1657398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280" name="Graphic 91">
                <a:extLst>
                  <a:ext uri="{FF2B5EF4-FFF2-40B4-BE49-F238E27FC236}">
                    <a16:creationId xmlns:a16="http://schemas.microsoft.com/office/drawing/2014/main" id="{D49D553C-B0DC-E72D-F882-77EDFA65407F}"/>
                  </a:ext>
                </a:extLst>
              </p:cNvPr>
              <p:cNvGrpSpPr/>
              <p:nvPr/>
            </p:nvGrpSpPr>
            <p:grpSpPr>
              <a:xfrm>
                <a:off x="9894325" y="1610726"/>
                <a:ext cx="256222" cy="237172"/>
                <a:chOff x="9894325" y="1610726"/>
                <a:chExt cx="256222" cy="237172"/>
              </a:xfrm>
              <a:grpFill/>
            </p:grpSpPr>
            <p:sp>
              <p:nvSpPr>
                <p:cNvPr id="281" name="Freeform: Shape 280">
                  <a:extLst>
                    <a:ext uri="{FF2B5EF4-FFF2-40B4-BE49-F238E27FC236}">
                      <a16:creationId xmlns:a16="http://schemas.microsoft.com/office/drawing/2014/main" id="{D14A2733-5F2E-DF34-E908-5B6BA6189FF5}"/>
                    </a:ext>
                  </a:extLst>
                </p:cNvPr>
                <p:cNvSpPr/>
                <p:nvPr/>
              </p:nvSpPr>
              <p:spPr>
                <a:xfrm>
                  <a:off x="9894325" y="1610726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8100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8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282" name="Freeform: Shape 281">
                  <a:extLst>
                    <a:ext uri="{FF2B5EF4-FFF2-40B4-BE49-F238E27FC236}">
                      <a16:creationId xmlns:a16="http://schemas.microsoft.com/office/drawing/2014/main" id="{E4EE4975-6D17-6E78-055F-81EA28D67380}"/>
                    </a:ext>
                  </a:extLst>
                </p:cNvPr>
                <p:cNvSpPr/>
                <p:nvPr/>
              </p:nvSpPr>
              <p:spPr>
                <a:xfrm>
                  <a:off x="10101970" y="1610726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8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8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8" y="0"/>
                      </a:lnTo>
                      <a:cubicBezTo>
                        <a:pt x="38100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3"/>
                        <a:pt x="25718" y="237173"/>
                      </a:cubicBezTo>
                      <a:lnTo>
                        <a:pt x="22860" y="237173"/>
                      </a:lnTo>
                      <a:cubicBezTo>
                        <a:pt x="9525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283" name="Freeform: Shape 282">
                  <a:extLst>
                    <a:ext uri="{FF2B5EF4-FFF2-40B4-BE49-F238E27FC236}">
                      <a16:creationId xmlns:a16="http://schemas.microsoft.com/office/drawing/2014/main" id="{F5EFC4DA-9E1F-9B4E-29FC-1EE395DA11F7}"/>
                    </a:ext>
                  </a:extLst>
                </p:cNvPr>
                <p:cNvSpPr/>
                <p:nvPr/>
              </p:nvSpPr>
              <p:spPr>
                <a:xfrm>
                  <a:off x="9916232" y="1610726"/>
                  <a:ext cx="215265" cy="206692"/>
                </a:xfrm>
                <a:custGeom>
                  <a:avLst/>
                  <a:gdLst>
                    <a:gd name="connsiteX0" fmla="*/ 107633 w 215265"/>
                    <a:gd name="connsiteY0" fmla="*/ 206693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3 w 215265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3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306" name="Graphic 91">
              <a:extLst>
                <a:ext uri="{FF2B5EF4-FFF2-40B4-BE49-F238E27FC236}">
                  <a16:creationId xmlns:a16="http://schemas.microsoft.com/office/drawing/2014/main" id="{8803C54A-B765-2D15-1EED-CDF8DC28EB4A}"/>
                </a:ext>
              </a:extLst>
            </p:cNvPr>
            <p:cNvGrpSpPr/>
            <p:nvPr/>
          </p:nvGrpSpPr>
          <p:grpSpPr>
            <a:xfrm>
              <a:off x="6614867" y="2121791"/>
              <a:ext cx="182981" cy="460513"/>
              <a:chOff x="6614867" y="1633585"/>
              <a:chExt cx="256222" cy="644842"/>
            </a:xfrm>
            <a:solidFill>
              <a:srgbClr val="FFC000"/>
            </a:solidFill>
          </p:grpSpPr>
          <p:sp>
            <p:nvSpPr>
              <p:cNvPr id="388" name="Freeform: Shape 387">
                <a:extLst>
                  <a:ext uri="{FF2B5EF4-FFF2-40B4-BE49-F238E27FC236}">
                    <a16:creationId xmlns:a16="http://schemas.microsoft.com/office/drawing/2014/main" id="{A4468D1F-3FF4-DFF9-2B6F-BC08925DBDE3}"/>
                  </a:ext>
                </a:extLst>
              </p:cNvPr>
              <p:cNvSpPr/>
              <p:nvPr/>
            </p:nvSpPr>
            <p:spPr>
              <a:xfrm>
                <a:off x="6691068" y="1633585"/>
                <a:ext cx="99060" cy="99059"/>
              </a:xfrm>
              <a:custGeom>
                <a:avLst/>
                <a:gdLst>
                  <a:gd name="connsiteX0" fmla="*/ 0 w 99060"/>
                  <a:gd name="connsiteY0" fmla="*/ 49530 h 99059"/>
                  <a:gd name="connsiteX1" fmla="*/ 49530 w 99060"/>
                  <a:gd name="connsiteY1" fmla="*/ 0 h 99059"/>
                  <a:gd name="connsiteX2" fmla="*/ 99060 w 99060"/>
                  <a:gd name="connsiteY2" fmla="*/ 49530 h 99059"/>
                  <a:gd name="connsiteX3" fmla="*/ 49530 w 99060"/>
                  <a:gd name="connsiteY3" fmla="*/ 99060 h 99059"/>
                  <a:gd name="connsiteX4" fmla="*/ 0 w 99060"/>
                  <a:gd name="connsiteY4" fmla="*/ 49530 h 99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60" h="99059">
                    <a:moveTo>
                      <a:pt x="0" y="49530"/>
                    </a:moveTo>
                    <a:cubicBezTo>
                      <a:pt x="0" y="21908"/>
                      <a:pt x="21908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3"/>
                      <a:pt x="77152" y="99060"/>
                      <a:pt x="49530" y="99060"/>
                    </a:cubicBezTo>
                    <a:cubicBezTo>
                      <a:pt x="21908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89" name="Freeform: Shape 388">
                <a:extLst>
                  <a:ext uri="{FF2B5EF4-FFF2-40B4-BE49-F238E27FC236}">
                    <a16:creationId xmlns:a16="http://schemas.microsoft.com/office/drawing/2014/main" id="{8D757DCB-0080-8EF4-4751-E2AF42DBBED2}"/>
                  </a:ext>
                </a:extLst>
              </p:cNvPr>
              <p:cNvSpPr/>
              <p:nvPr/>
            </p:nvSpPr>
            <p:spPr>
              <a:xfrm>
                <a:off x="6755838" y="1942195"/>
                <a:ext cx="52387" cy="336232"/>
              </a:xfrm>
              <a:custGeom>
                <a:avLst/>
                <a:gdLst>
                  <a:gd name="connsiteX0" fmla="*/ 24765 w 52387"/>
                  <a:gd name="connsiteY0" fmla="*/ 0 h 336232"/>
                  <a:gd name="connsiteX1" fmla="*/ 0 w 52387"/>
                  <a:gd name="connsiteY1" fmla="*/ 24765 h 336232"/>
                  <a:gd name="connsiteX2" fmla="*/ 0 w 52387"/>
                  <a:gd name="connsiteY2" fmla="*/ 122873 h 336232"/>
                  <a:gd name="connsiteX3" fmla="*/ 0 w 52387"/>
                  <a:gd name="connsiteY3" fmla="*/ 213360 h 336232"/>
                  <a:gd name="connsiteX4" fmla="*/ 0 w 52387"/>
                  <a:gd name="connsiteY4" fmla="*/ 311468 h 336232"/>
                  <a:gd name="connsiteX5" fmla="*/ 24765 w 52387"/>
                  <a:gd name="connsiteY5" fmla="*/ 336233 h 336232"/>
                  <a:gd name="connsiteX6" fmla="*/ 27622 w 52387"/>
                  <a:gd name="connsiteY6" fmla="*/ 336233 h 336232"/>
                  <a:gd name="connsiteX7" fmla="*/ 52388 w 52387"/>
                  <a:gd name="connsiteY7" fmla="*/ 311468 h 336232"/>
                  <a:gd name="connsiteX8" fmla="*/ 52388 w 52387"/>
                  <a:gd name="connsiteY8" fmla="*/ 212408 h 336232"/>
                  <a:gd name="connsiteX9" fmla="*/ 52388 w 52387"/>
                  <a:gd name="connsiteY9" fmla="*/ 121920 h 336232"/>
                  <a:gd name="connsiteX10" fmla="*/ 52388 w 52387"/>
                  <a:gd name="connsiteY10" fmla="*/ 24765 h 336232"/>
                  <a:gd name="connsiteX11" fmla="*/ 27622 w 52387"/>
                  <a:gd name="connsiteY11" fmla="*/ 0 h 336232"/>
                  <a:gd name="connsiteX12" fmla="*/ 24765 w 52387"/>
                  <a:gd name="connsiteY12" fmla="*/ 0 h 336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6232">
                    <a:moveTo>
                      <a:pt x="24765" y="0"/>
                    </a:moveTo>
                    <a:cubicBezTo>
                      <a:pt x="11430" y="0"/>
                      <a:pt x="0" y="10478"/>
                      <a:pt x="0" y="24765"/>
                    </a:cubicBezTo>
                    <a:lnTo>
                      <a:pt x="0" y="122873"/>
                    </a:lnTo>
                    <a:lnTo>
                      <a:pt x="0" y="213360"/>
                    </a:lnTo>
                    <a:lnTo>
                      <a:pt x="0" y="311468"/>
                    </a:lnTo>
                    <a:cubicBezTo>
                      <a:pt x="0" y="324803"/>
                      <a:pt x="10478" y="336233"/>
                      <a:pt x="24765" y="336233"/>
                    </a:cubicBezTo>
                    <a:lnTo>
                      <a:pt x="27622" y="336233"/>
                    </a:lnTo>
                    <a:cubicBezTo>
                      <a:pt x="40957" y="336233"/>
                      <a:pt x="52388" y="324803"/>
                      <a:pt x="52388" y="311468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90" name="Freeform: Shape 389">
                <a:extLst>
                  <a:ext uri="{FF2B5EF4-FFF2-40B4-BE49-F238E27FC236}">
                    <a16:creationId xmlns:a16="http://schemas.microsoft.com/office/drawing/2014/main" id="{A4465463-225B-443C-4AB7-126682AD7EDE}"/>
                  </a:ext>
                </a:extLst>
              </p:cNvPr>
              <p:cNvSpPr/>
              <p:nvPr/>
            </p:nvSpPr>
            <p:spPr>
              <a:xfrm>
                <a:off x="6675827" y="1942195"/>
                <a:ext cx="52387" cy="336232"/>
              </a:xfrm>
              <a:custGeom>
                <a:avLst/>
                <a:gdLst>
                  <a:gd name="connsiteX0" fmla="*/ 24765 w 52387"/>
                  <a:gd name="connsiteY0" fmla="*/ 0 h 336232"/>
                  <a:gd name="connsiteX1" fmla="*/ 0 w 52387"/>
                  <a:gd name="connsiteY1" fmla="*/ 24765 h 336232"/>
                  <a:gd name="connsiteX2" fmla="*/ 0 w 52387"/>
                  <a:gd name="connsiteY2" fmla="*/ 122873 h 336232"/>
                  <a:gd name="connsiteX3" fmla="*/ 0 w 52387"/>
                  <a:gd name="connsiteY3" fmla="*/ 213360 h 336232"/>
                  <a:gd name="connsiteX4" fmla="*/ 0 w 52387"/>
                  <a:gd name="connsiteY4" fmla="*/ 311468 h 336232"/>
                  <a:gd name="connsiteX5" fmla="*/ 24765 w 52387"/>
                  <a:gd name="connsiteY5" fmla="*/ 336233 h 336232"/>
                  <a:gd name="connsiteX6" fmla="*/ 27623 w 52387"/>
                  <a:gd name="connsiteY6" fmla="*/ 336233 h 336232"/>
                  <a:gd name="connsiteX7" fmla="*/ 52388 w 52387"/>
                  <a:gd name="connsiteY7" fmla="*/ 311468 h 336232"/>
                  <a:gd name="connsiteX8" fmla="*/ 52388 w 52387"/>
                  <a:gd name="connsiteY8" fmla="*/ 212408 h 336232"/>
                  <a:gd name="connsiteX9" fmla="*/ 52388 w 52387"/>
                  <a:gd name="connsiteY9" fmla="*/ 121920 h 336232"/>
                  <a:gd name="connsiteX10" fmla="*/ 52388 w 52387"/>
                  <a:gd name="connsiteY10" fmla="*/ 24765 h 336232"/>
                  <a:gd name="connsiteX11" fmla="*/ 27623 w 52387"/>
                  <a:gd name="connsiteY11" fmla="*/ 0 h 336232"/>
                  <a:gd name="connsiteX12" fmla="*/ 24765 w 52387"/>
                  <a:gd name="connsiteY12" fmla="*/ 0 h 336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6232">
                    <a:moveTo>
                      <a:pt x="24765" y="0"/>
                    </a:moveTo>
                    <a:cubicBezTo>
                      <a:pt x="11430" y="0"/>
                      <a:pt x="0" y="10478"/>
                      <a:pt x="0" y="24765"/>
                    </a:cubicBezTo>
                    <a:lnTo>
                      <a:pt x="0" y="122873"/>
                    </a:lnTo>
                    <a:lnTo>
                      <a:pt x="0" y="213360"/>
                    </a:lnTo>
                    <a:lnTo>
                      <a:pt x="0" y="311468"/>
                    </a:lnTo>
                    <a:cubicBezTo>
                      <a:pt x="0" y="324803"/>
                      <a:pt x="10478" y="336233"/>
                      <a:pt x="24765" y="336233"/>
                    </a:cubicBezTo>
                    <a:lnTo>
                      <a:pt x="27623" y="336233"/>
                    </a:lnTo>
                    <a:cubicBezTo>
                      <a:pt x="40958" y="336233"/>
                      <a:pt x="52388" y="324803"/>
                      <a:pt x="52388" y="311468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91" name="Freeform: Shape 390">
                <a:extLst>
                  <a:ext uri="{FF2B5EF4-FFF2-40B4-BE49-F238E27FC236}">
                    <a16:creationId xmlns:a16="http://schemas.microsoft.com/office/drawing/2014/main" id="{3E5179FA-07B1-94FD-6EE2-0A3150E4A7C4}"/>
                  </a:ext>
                </a:extLst>
              </p:cNvPr>
              <p:cNvSpPr/>
              <p:nvPr/>
            </p:nvSpPr>
            <p:spPr>
              <a:xfrm>
                <a:off x="6676780" y="1794558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3 w 130492"/>
                  <a:gd name="connsiteY1" fmla="*/ 0 h 199072"/>
                  <a:gd name="connsiteX2" fmla="*/ 130493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3" y="0"/>
                    </a:lnTo>
                    <a:lnTo>
                      <a:pt x="130493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392" name="Graphic 91">
                <a:extLst>
                  <a:ext uri="{FF2B5EF4-FFF2-40B4-BE49-F238E27FC236}">
                    <a16:creationId xmlns:a16="http://schemas.microsoft.com/office/drawing/2014/main" id="{ED1325AD-E3C2-2203-C0A2-7A4EECD3D5CF}"/>
                  </a:ext>
                </a:extLst>
              </p:cNvPr>
              <p:cNvGrpSpPr/>
              <p:nvPr/>
            </p:nvGrpSpPr>
            <p:grpSpPr>
              <a:xfrm>
                <a:off x="6614867" y="1747885"/>
                <a:ext cx="256222" cy="237172"/>
                <a:chOff x="6614867" y="1747885"/>
                <a:chExt cx="256222" cy="237172"/>
              </a:xfrm>
              <a:grpFill/>
            </p:grpSpPr>
            <p:sp>
              <p:nvSpPr>
                <p:cNvPr id="393" name="Freeform: Shape 392">
                  <a:extLst>
                    <a:ext uri="{FF2B5EF4-FFF2-40B4-BE49-F238E27FC236}">
                      <a16:creationId xmlns:a16="http://schemas.microsoft.com/office/drawing/2014/main" id="{977A2F24-0371-1C7F-F407-C8C7059F2E63}"/>
                    </a:ext>
                  </a:extLst>
                </p:cNvPr>
                <p:cNvSpPr/>
                <p:nvPr/>
              </p:nvSpPr>
              <p:spPr>
                <a:xfrm>
                  <a:off x="6614867" y="1747885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8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8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8" y="0"/>
                      </a:lnTo>
                      <a:cubicBezTo>
                        <a:pt x="38100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2"/>
                        <a:pt x="38100" y="237173"/>
                        <a:pt x="25718" y="237173"/>
                      </a:cubicBezTo>
                      <a:lnTo>
                        <a:pt x="22860" y="237173"/>
                      </a:lnTo>
                      <a:cubicBezTo>
                        <a:pt x="9525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394" name="Freeform: Shape 393">
                  <a:extLst>
                    <a:ext uri="{FF2B5EF4-FFF2-40B4-BE49-F238E27FC236}">
                      <a16:creationId xmlns:a16="http://schemas.microsoft.com/office/drawing/2014/main" id="{0360B13B-9532-97E1-29C6-81BCBF12651F}"/>
                    </a:ext>
                  </a:extLst>
                </p:cNvPr>
                <p:cNvSpPr/>
                <p:nvPr/>
              </p:nvSpPr>
              <p:spPr>
                <a:xfrm>
                  <a:off x="6822452" y="1747885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4765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9113" y="0"/>
                        <a:pt x="48638" y="10478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2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9585" y="237173"/>
                        <a:pt x="60" y="226695"/>
                        <a:pt x="60" y="212408"/>
                      </a:cubicBezTo>
                      <a:lnTo>
                        <a:pt x="60" y="24765"/>
                      </a:lnTo>
                      <a:cubicBezTo>
                        <a:pt x="-892" y="11430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395" name="Freeform: Shape 394">
                  <a:extLst>
                    <a:ext uri="{FF2B5EF4-FFF2-40B4-BE49-F238E27FC236}">
                      <a16:creationId xmlns:a16="http://schemas.microsoft.com/office/drawing/2014/main" id="{F6BDA3C7-4FA0-1A23-7E61-F76EFC732625}"/>
                    </a:ext>
                  </a:extLst>
                </p:cNvPr>
                <p:cNvSpPr/>
                <p:nvPr/>
              </p:nvSpPr>
              <p:spPr>
                <a:xfrm>
                  <a:off x="6636775" y="1747885"/>
                  <a:ext cx="215265" cy="206692"/>
                </a:xfrm>
                <a:custGeom>
                  <a:avLst/>
                  <a:gdLst>
                    <a:gd name="connsiteX0" fmla="*/ 107633 w 215265"/>
                    <a:gd name="connsiteY0" fmla="*/ 206692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3 w 215265"/>
                    <a:gd name="connsiteY3" fmla="*/ 206692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3" y="206692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307" name="Graphic 91">
              <a:extLst>
                <a:ext uri="{FF2B5EF4-FFF2-40B4-BE49-F238E27FC236}">
                  <a16:creationId xmlns:a16="http://schemas.microsoft.com/office/drawing/2014/main" id="{9F9EC79E-EA5C-86DC-6163-18493C20185A}"/>
                </a:ext>
              </a:extLst>
            </p:cNvPr>
            <p:cNvGrpSpPr/>
            <p:nvPr/>
          </p:nvGrpSpPr>
          <p:grpSpPr>
            <a:xfrm>
              <a:off x="7655615" y="2108186"/>
              <a:ext cx="182981" cy="460513"/>
              <a:chOff x="8072193" y="1614535"/>
              <a:chExt cx="256222" cy="644842"/>
            </a:xfrm>
            <a:solidFill>
              <a:srgbClr val="FFC000"/>
            </a:solidFill>
          </p:grpSpPr>
          <p:sp>
            <p:nvSpPr>
              <p:cNvPr id="380" name="Freeform: Shape 379">
                <a:extLst>
                  <a:ext uri="{FF2B5EF4-FFF2-40B4-BE49-F238E27FC236}">
                    <a16:creationId xmlns:a16="http://schemas.microsoft.com/office/drawing/2014/main" id="{768E3748-A4BD-B1C3-E4E0-1D3779C3B31F}"/>
                  </a:ext>
                </a:extLst>
              </p:cNvPr>
              <p:cNvSpPr/>
              <p:nvPr/>
            </p:nvSpPr>
            <p:spPr>
              <a:xfrm>
                <a:off x="8148393" y="1614535"/>
                <a:ext cx="99059" cy="99059"/>
              </a:xfrm>
              <a:custGeom>
                <a:avLst/>
                <a:gdLst>
                  <a:gd name="connsiteX0" fmla="*/ 0 w 99059"/>
                  <a:gd name="connsiteY0" fmla="*/ 49530 h 99059"/>
                  <a:gd name="connsiteX1" fmla="*/ 49530 w 99059"/>
                  <a:gd name="connsiteY1" fmla="*/ 0 h 99059"/>
                  <a:gd name="connsiteX2" fmla="*/ 99060 w 99059"/>
                  <a:gd name="connsiteY2" fmla="*/ 49530 h 99059"/>
                  <a:gd name="connsiteX3" fmla="*/ 49530 w 99059"/>
                  <a:gd name="connsiteY3" fmla="*/ 99060 h 99059"/>
                  <a:gd name="connsiteX4" fmla="*/ 0 w 99059"/>
                  <a:gd name="connsiteY4" fmla="*/ 49530 h 99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59">
                    <a:moveTo>
                      <a:pt x="0" y="49530"/>
                    </a:moveTo>
                    <a:cubicBezTo>
                      <a:pt x="0" y="21908"/>
                      <a:pt x="21908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3"/>
                      <a:pt x="77152" y="99060"/>
                      <a:pt x="49530" y="99060"/>
                    </a:cubicBezTo>
                    <a:cubicBezTo>
                      <a:pt x="21908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81" name="Freeform: Shape 380">
                <a:extLst>
                  <a:ext uri="{FF2B5EF4-FFF2-40B4-BE49-F238E27FC236}">
                    <a16:creationId xmlns:a16="http://schemas.microsoft.com/office/drawing/2014/main" id="{78A792DC-C68A-C152-0E27-7A4B3DF83EC5}"/>
                  </a:ext>
                </a:extLst>
              </p:cNvPr>
              <p:cNvSpPr/>
              <p:nvPr/>
            </p:nvSpPr>
            <p:spPr>
              <a:xfrm>
                <a:off x="8213163" y="1922193"/>
                <a:ext cx="52387" cy="337184"/>
              </a:xfrm>
              <a:custGeom>
                <a:avLst/>
                <a:gdLst>
                  <a:gd name="connsiteX0" fmla="*/ 24765 w 52387"/>
                  <a:gd name="connsiteY0" fmla="*/ 952 h 337184"/>
                  <a:gd name="connsiteX1" fmla="*/ 0 w 52387"/>
                  <a:gd name="connsiteY1" fmla="*/ 25718 h 337184"/>
                  <a:gd name="connsiteX2" fmla="*/ 0 w 52387"/>
                  <a:gd name="connsiteY2" fmla="*/ 123825 h 337184"/>
                  <a:gd name="connsiteX3" fmla="*/ 0 w 52387"/>
                  <a:gd name="connsiteY3" fmla="*/ 214312 h 337184"/>
                  <a:gd name="connsiteX4" fmla="*/ 0 w 52387"/>
                  <a:gd name="connsiteY4" fmla="*/ 312420 h 337184"/>
                  <a:gd name="connsiteX5" fmla="*/ 24765 w 52387"/>
                  <a:gd name="connsiteY5" fmla="*/ 337185 h 337184"/>
                  <a:gd name="connsiteX6" fmla="*/ 27622 w 52387"/>
                  <a:gd name="connsiteY6" fmla="*/ 337185 h 337184"/>
                  <a:gd name="connsiteX7" fmla="*/ 52388 w 52387"/>
                  <a:gd name="connsiteY7" fmla="*/ 312420 h 337184"/>
                  <a:gd name="connsiteX8" fmla="*/ 52388 w 52387"/>
                  <a:gd name="connsiteY8" fmla="*/ 213360 h 337184"/>
                  <a:gd name="connsiteX9" fmla="*/ 52388 w 52387"/>
                  <a:gd name="connsiteY9" fmla="*/ 122872 h 337184"/>
                  <a:gd name="connsiteX10" fmla="*/ 52388 w 52387"/>
                  <a:gd name="connsiteY10" fmla="*/ 24765 h 337184"/>
                  <a:gd name="connsiteX11" fmla="*/ 27622 w 52387"/>
                  <a:gd name="connsiteY11" fmla="*/ 0 h 337184"/>
                  <a:gd name="connsiteX12" fmla="*/ 24765 w 52387"/>
                  <a:gd name="connsiteY12" fmla="*/ 0 h 337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4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2"/>
                    </a:lnTo>
                    <a:lnTo>
                      <a:pt x="0" y="312420"/>
                    </a:lnTo>
                    <a:cubicBezTo>
                      <a:pt x="0" y="325755"/>
                      <a:pt x="10477" y="337185"/>
                      <a:pt x="24765" y="337185"/>
                    </a:cubicBezTo>
                    <a:lnTo>
                      <a:pt x="27622" y="337185"/>
                    </a:lnTo>
                    <a:cubicBezTo>
                      <a:pt x="40957" y="337185"/>
                      <a:pt x="52388" y="326708"/>
                      <a:pt x="52388" y="312420"/>
                    </a:cubicBezTo>
                    <a:lnTo>
                      <a:pt x="52388" y="213360"/>
                    </a:lnTo>
                    <a:lnTo>
                      <a:pt x="52388" y="122872"/>
                    </a:lnTo>
                    <a:lnTo>
                      <a:pt x="52388" y="24765"/>
                    </a:lnTo>
                    <a:cubicBezTo>
                      <a:pt x="52388" y="11430"/>
                      <a:pt x="40957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82" name="Freeform: Shape 381">
                <a:extLst>
                  <a:ext uri="{FF2B5EF4-FFF2-40B4-BE49-F238E27FC236}">
                    <a16:creationId xmlns:a16="http://schemas.microsoft.com/office/drawing/2014/main" id="{64964190-FB3E-F18F-9CFD-707621CACC3C}"/>
                  </a:ext>
                </a:extLst>
              </p:cNvPr>
              <p:cNvSpPr/>
              <p:nvPr/>
            </p:nvSpPr>
            <p:spPr>
              <a:xfrm>
                <a:off x="8133152" y="1922193"/>
                <a:ext cx="52387" cy="337184"/>
              </a:xfrm>
              <a:custGeom>
                <a:avLst/>
                <a:gdLst>
                  <a:gd name="connsiteX0" fmla="*/ 24765 w 52387"/>
                  <a:gd name="connsiteY0" fmla="*/ 952 h 337184"/>
                  <a:gd name="connsiteX1" fmla="*/ 0 w 52387"/>
                  <a:gd name="connsiteY1" fmla="*/ 25718 h 337184"/>
                  <a:gd name="connsiteX2" fmla="*/ 0 w 52387"/>
                  <a:gd name="connsiteY2" fmla="*/ 123825 h 337184"/>
                  <a:gd name="connsiteX3" fmla="*/ 0 w 52387"/>
                  <a:gd name="connsiteY3" fmla="*/ 214312 h 337184"/>
                  <a:gd name="connsiteX4" fmla="*/ 0 w 52387"/>
                  <a:gd name="connsiteY4" fmla="*/ 312420 h 337184"/>
                  <a:gd name="connsiteX5" fmla="*/ 24765 w 52387"/>
                  <a:gd name="connsiteY5" fmla="*/ 337185 h 337184"/>
                  <a:gd name="connsiteX6" fmla="*/ 27623 w 52387"/>
                  <a:gd name="connsiteY6" fmla="*/ 337185 h 337184"/>
                  <a:gd name="connsiteX7" fmla="*/ 52388 w 52387"/>
                  <a:gd name="connsiteY7" fmla="*/ 312420 h 337184"/>
                  <a:gd name="connsiteX8" fmla="*/ 52388 w 52387"/>
                  <a:gd name="connsiteY8" fmla="*/ 213360 h 337184"/>
                  <a:gd name="connsiteX9" fmla="*/ 52388 w 52387"/>
                  <a:gd name="connsiteY9" fmla="*/ 122872 h 337184"/>
                  <a:gd name="connsiteX10" fmla="*/ 52388 w 52387"/>
                  <a:gd name="connsiteY10" fmla="*/ 24765 h 337184"/>
                  <a:gd name="connsiteX11" fmla="*/ 27623 w 52387"/>
                  <a:gd name="connsiteY11" fmla="*/ 0 h 337184"/>
                  <a:gd name="connsiteX12" fmla="*/ 24765 w 52387"/>
                  <a:gd name="connsiteY12" fmla="*/ 0 h 337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4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2"/>
                    </a:lnTo>
                    <a:lnTo>
                      <a:pt x="0" y="312420"/>
                    </a:lnTo>
                    <a:cubicBezTo>
                      <a:pt x="0" y="325755"/>
                      <a:pt x="10478" y="337185"/>
                      <a:pt x="24765" y="337185"/>
                    </a:cubicBezTo>
                    <a:lnTo>
                      <a:pt x="27623" y="337185"/>
                    </a:lnTo>
                    <a:cubicBezTo>
                      <a:pt x="40958" y="337185"/>
                      <a:pt x="52388" y="326708"/>
                      <a:pt x="52388" y="312420"/>
                    </a:cubicBezTo>
                    <a:lnTo>
                      <a:pt x="52388" y="213360"/>
                    </a:lnTo>
                    <a:lnTo>
                      <a:pt x="52388" y="122872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83" name="Freeform: Shape 382">
                <a:extLst>
                  <a:ext uri="{FF2B5EF4-FFF2-40B4-BE49-F238E27FC236}">
                    <a16:creationId xmlns:a16="http://schemas.microsoft.com/office/drawing/2014/main" id="{577C2537-9CCF-8CBB-27BC-3A5A73A9A71B}"/>
                  </a:ext>
                </a:extLst>
              </p:cNvPr>
              <p:cNvSpPr/>
              <p:nvPr/>
            </p:nvSpPr>
            <p:spPr>
              <a:xfrm>
                <a:off x="8134105" y="1774556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2 h 199072"/>
                  <a:gd name="connsiteX3" fmla="*/ 0 w 130492"/>
                  <a:gd name="connsiteY3" fmla="*/ 199072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2"/>
                    </a:lnTo>
                    <a:lnTo>
                      <a:pt x="0" y="19907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384" name="Graphic 91">
                <a:extLst>
                  <a:ext uri="{FF2B5EF4-FFF2-40B4-BE49-F238E27FC236}">
                    <a16:creationId xmlns:a16="http://schemas.microsoft.com/office/drawing/2014/main" id="{4093A837-D880-5AF9-924B-0A8DC1276873}"/>
                  </a:ext>
                </a:extLst>
              </p:cNvPr>
              <p:cNvGrpSpPr/>
              <p:nvPr/>
            </p:nvGrpSpPr>
            <p:grpSpPr>
              <a:xfrm>
                <a:off x="8072193" y="1728835"/>
                <a:ext cx="256222" cy="237172"/>
                <a:chOff x="8072193" y="1728835"/>
                <a:chExt cx="256222" cy="237172"/>
              </a:xfrm>
              <a:grpFill/>
            </p:grpSpPr>
            <p:sp>
              <p:nvSpPr>
                <p:cNvPr id="385" name="Freeform: Shape 384">
                  <a:extLst>
                    <a:ext uri="{FF2B5EF4-FFF2-40B4-BE49-F238E27FC236}">
                      <a16:creationId xmlns:a16="http://schemas.microsoft.com/office/drawing/2014/main" id="{8655469D-D30A-2C5E-E312-29BC36F8E231}"/>
                    </a:ext>
                  </a:extLst>
                </p:cNvPr>
                <p:cNvSpPr/>
                <p:nvPr/>
              </p:nvSpPr>
              <p:spPr>
                <a:xfrm>
                  <a:off x="8072193" y="1728835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7 w 48577"/>
                    <a:gd name="connsiteY2" fmla="*/ 24765 h 237172"/>
                    <a:gd name="connsiteX3" fmla="*/ 48577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3813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9052" y="0"/>
                        <a:pt x="48577" y="10478"/>
                        <a:pt x="48577" y="24765"/>
                      </a:cubicBezTo>
                      <a:lnTo>
                        <a:pt x="48577" y="212408"/>
                      </a:lnTo>
                      <a:cubicBezTo>
                        <a:pt x="48577" y="225742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7" y="237173"/>
                        <a:pt x="0" y="226695"/>
                        <a:pt x="0" y="212408"/>
                      </a:cubicBezTo>
                      <a:lnTo>
                        <a:pt x="0" y="23813"/>
                      </a:lnTo>
                      <a:cubicBezTo>
                        <a:pt x="0" y="10478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386" name="Freeform: Shape 385">
                  <a:extLst>
                    <a:ext uri="{FF2B5EF4-FFF2-40B4-BE49-F238E27FC236}">
                      <a16:creationId xmlns:a16="http://schemas.microsoft.com/office/drawing/2014/main" id="{F35B3F57-4EA5-A472-288E-798CB46B0C38}"/>
                    </a:ext>
                  </a:extLst>
                </p:cNvPr>
                <p:cNvSpPr/>
                <p:nvPr/>
              </p:nvSpPr>
              <p:spPr>
                <a:xfrm>
                  <a:off x="8279838" y="1728835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7 w 48577"/>
                    <a:gd name="connsiteY2" fmla="*/ 24765 h 237172"/>
                    <a:gd name="connsiteX3" fmla="*/ 48577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3813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8100" y="0"/>
                        <a:pt x="48577" y="10478"/>
                        <a:pt x="48577" y="24765"/>
                      </a:cubicBezTo>
                      <a:lnTo>
                        <a:pt x="48577" y="212408"/>
                      </a:lnTo>
                      <a:cubicBezTo>
                        <a:pt x="48577" y="225742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7" y="237173"/>
                        <a:pt x="0" y="226695"/>
                        <a:pt x="0" y="212408"/>
                      </a:cubicBezTo>
                      <a:lnTo>
                        <a:pt x="0" y="23813"/>
                      </a:lnTo>
                      <a:cubicBezTo>
                        <a:pt x="0" y="10478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387" name="Freeform: Shape 386">
                  <a:extLst>
                    <a:ext uri="{FF2B5EF4-FFF2-40B4-BE49-F238E27FC236}">
                      <a16:creationId xmlns:a16="http://schemas.microsoft.com/office/drawing/2014/main" id="{51B833B9-414F-98A9-C07B-47A7469B941F}"/>
                    </a:ext>
                  </a:extLst>
                </p:cNvPr>
                <p:cNvSpPr/>
                <p:nvPr/>
              </p:nvSpPr>
              <p:spPr>
                <a:xfrm>
                  <a:off x="8094100" y="1728835"/>
                  <a:ext cx="215264" cy="206692"/>
                </a:xfrm>
                <a:custGeom>
                  <a:avLst/>
                  <a:gdLst>
                    <a:gd name="connsiteX0" fmla="*/ 107632 w 215264"/>
                    <a:gd name="connsiteY0" fmla="*/ 206692 h 206692"/>
                    <a:gd name="connsiteX1" fmla="*/ 0 w 215264"/>
                    <a:gd name="connsiteY1" fmla="*/ 0 h 206692"/>
                    <a:gd name="connsiteX2" fmla="*/ 215265 w 215264"/>
                    <a:gd name="connsiteY2" fmla="*/ 0 h 206692"/>
                    <a:gd name="connsiteX3" fmla="*/ 107632 w 215264"/>
                    <a:gd name="connsiteY3" fmla="*/ 206692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4" h="206692">
                      <a:moveTo>
                        <a:pt x="107632" y="206692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2" y="20669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308" name="Graphic 91">
              <a:extLst>
                <a:ext uri="{FF2B5EF4-FFF2-40B4-BE49-F238E27FC236}">
                  <a16:creationId xmlns:a16="http://schemas.microsoft.com/office/drawing/2014/main" id="{99D3E3A3-AE17-3A68-91DE-72EA91829088}"/>
                </a:ext>
              </a:extLst>
            </p:cNvPr>
            <p:cNvGrpSpPr/>
            <p:nvPr/>
          </p:nvGrpSpPr>
          <p:grpSpPr>
            <a:xfrm>
              <a:off x="7135241" y="2093902"/>
              <a:ext cx="182981" cy="459833"/>
              <a:chOff x="7343530" y="1594533"/>
              <a:chExt cx="256222" cy="643890"/>
            </a:xfrm>
            <a:solidFill>
              <a:srgbClr val="FFC000"/>
            </a:solidFill>
          </p:grpSpPr>
          <p:sp>
            <p:nvSpPr>
              <p:cNvPr id="372" name="Freeform: Shape 371">
                <a:extLst>
                  <a:ext uri="{FF2B5EF4-FFF2-40B4-BE49-F238E27FC236}">
                    <a16:creationId xmlns:a16="http://schemas.microsoft.com/office/drawing/2014/main" id="{CAD19DF8-9961-B6FF-2EC1-A7BA17CF5080}"/>
                  </a:ext>
                </a:extLst>
              </p:cNvPr>
              <p:cNvSpPr/>
              <p:nvPr/>
            </p:nvSpPr>
            <p:spPr>
              <a:xfrm>
                <a:off x="7419730" y="1594533"/>
                <a:ext cx="99059" cy="99060"/>
              </a:xfrm>
              <a:custGeom>
                <a:avLst/>
                <a:gdLst>
                  <a:gd name="connsiteX0" fmla="*/ 0 w 99059"/>
                  <a:gd name="connsiteY0" fmla="*/ 49530 h 99060"/>
                  <a:gd name="connsiteX1" fmla="*/ 49530 w 99059"/>
                  <a:gd name="connsiteY1" fmla="*/ 0 h 99060"/>
                  <a:gd name="connsiteX2" fmla="*/ 99060 w 99059"/>
                  <a:gd name="connsiteY2" fmla="*/ 49530 h 99060"/>
                  <a:gd name="connsiteX3" fmla="*/ 49530 w 99059"/>
                  <a:gd name="connsiteY3" fmla="*/ 99060 h 99060"/>
                  <a:gd name="connsiteX4" fmla="*/ 0 w 99059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60">
                    <a:moveTo>
                      <a:pt x="0" y="49530"/>
                    </a:moveTo>
                    <a:cubicBezTo>
                      <a:pt x="0" y="21908"/>
                      <a:pt x="21907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2"/>
                      <a:pt x="77152" y="99060"/>
                      <a:pt x="49530" y="99060"/>
                    </a:cubicBezTo>
                    <a:cubicBezTo>
                      <a:pt x="21907" y="99060"/>
                      <a:pt x="0" y="77152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73" name="Freeform: Shape 372">
                <a:extLst>
                  <a:ext uri="{FF2B5EF4-FFF2-40B4-BE49-F238E27FC236}">
                    <a16:creationId xmlns:a16="http://schemas.microsoft.com/office/drawing/2014/main" id="{AB3D9667-A707-6BD0-B62C-AB98E0DD2F59}"/>
                  </a:ext>
                </a:extLst>
              </p:cNvPr>
              <p:cNvSpPr/>
              <p:nvPr/>
            </p:nvSpPr>
            <p:spPr>
              <a:xfrm>
                <a:off x="7484500" y="1903143"/>
                <a:ext cx="52387" cy="335280"/>
              </a:xfrm>
              <a:custGeom>
                <a:avLst/>
                <a:gdLst>
                  <a:gd name="connsiteX0" fmla="*/ 24765 w 52387"/>
                  <a:gd name="connsiteY0" fmla="*/ 0 h 335280"/>
                  <a:gd name="connsiteX1" fmla="*/ 0 w 52387"/>
                  <a:gd name="connsiteY1" fmla="*/ 24765 h 335280"/>
                  <a:gd name="connsiteX2" fmla="*/ 0 w 52387"/>
                  <a:gd name="connsiteY2" fmla="*/ 122872 h 335280"/>
                  <a:gd name="connsiteX3" fmla="*/ 0 w 52387"/>
                  <a:gd name="connsiteY3" fmla="*/ 212408 h 335280"/>
                  <a:gd name="connsiteX4" fmla="*/ 0 w 52387"/>
                  <a:gd name="connsiteY4" fmla="*/ 310515 h 335280"/>
                  <a:gd name="connsiteX5" fmla="*/ 24765 w 52387"/>
                  <a:gd name="connsiteY5" fmla="*/ 335280 h 335280"/>
                  <a:gd name="connsiteX6" fmla="*/ 27623 w 52387"/>
                  <a:gd name="connsiteY6" fmla="*/ 335280 h 335280"/>
                  <a:gd name="connsiteX7" fmla="*/ 52388 w 52387"/>
                  <a:gd name="connsiteY7" fmla="*/ 310515 h 335280"/>
                  <a:gd name="connsiteX8" fmla="*/ 52388 w 52387"/>
                  <a:gd name="connsiteY8" fmla="*/ 212408 h 335280"/>
                  <a:gd name="connsiteX9" fmla="*/ 52388 w 52387"/>
                  <a:gd name="connsiteY9" fmla="*/ 121920 h 335280"/>
                  <a:gd name="connsiteX10" fmla="*/ 52388 w 52387"/>
                  <a:gd name="connsiteY10" fmla="*/ 24765 h 335280"/>
                  <a:gd name="connsiteX11" fmla="*/ 27623 w 52387"/>
                  <a:gd name="connsiteY11" fmla="*/ 0 h 335280"/>
                  <a:gd name="connsiteX12" fmla="*/ 24765 w 52387"/>
                  <a:gd name="connsiteY12" fmla="*/ 0 h 335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80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2408"/>
                    </a:lnTo>
                    <a:lnTo>
                      <a:pt x="0" y="310515"/>
                    </a:lnTo>
                    <a:cubicBezTo>
                      <a:pt x="0" y="323850"/>
                      <a:pt x="10477" y="335280"/>
                      <a:pt x="24765" y="335280"/>
                    </a:cubicBezTo>
                    <a:lnTo>
                      <a:pt x="27623" y="335280"/>
                    </a:lnTo>
                    <a:cubicBezTo>
                      <a:pt x="40958" y="335280"/>
                      <a:pt x="52388" y="324803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74" name="Freeform: Shape 373">
                <a:extLst>
                  <a:ext uri="{FF2B5EF4-FFF2-40B4-BE49-F238E27FC236}">
                    <a16:creationId xmlns:a16="http://schemas.microsoft.com/office/drawing/2014/main" id="{E56FA20D-3F33-7F0D-3C1A-74BB094B60F8}"/>
                  </a:ext>
                </a:extLst>
              </p:cNvPr>
              <p:cNvSpPr/>
              <p:nvPr/>
            </p:nvSpPr>
            <p:spPr>
              <a:xfrm>
                <a:off x="7404490" y="1903143"/>
                <a:ext cx="52387" cy="335280"/>
              </a:xfrm>
              <a:custGeom>
                <a:avLst/>
                <a:gdLst>
                  <a:gd name="connsiteX0" fmla="*/ 24765 w 52387"/>
                  <a:gd name="connsiteY0" fmla="*/ 0 h 335280"/>
                  <a:gd name="connsiteX1" fmla="*/ 0 w 52387"/>
                  <a:gd name="connsiteY1" fmla="*/ 24765 h 335280"/>
                  <a:gd name="connsiteX2" fmla="*/ 0 w 52387"/>
                  <a:gd name="connsiteY2" fmla="*/ 122872 h 335280"/>
                  <a:gd name="connsiteX3" fmla="*/ 0 w 52387"/>
                  <a:gd name="connsiteY3" fmla="*/ 212408 h 335280"/>
                  <a:gd name="connsiteX4" fmla="*/ 0 w 52387"/>
                  <a:gd name="connsiteY4" fmla="*/ 310515 h 335280"/>
                  <a:gd name="connsiteX5" fmla="*/ 24765 w 52387"/>
                  <a:gd name="connsiteY5" fmla="*/ 335280 h 335280"/>
                  <a:gd name="connsiteX6" fmla="*/ 27623 w 52387"/>
                  <a:gd name="connsiteY6" fmla="*/ 335280 h 335280"/>
                  <a:gd name="connsiteX7" fmla="*/ 52388 w 52387"/>
                  <a:gd name="connsiteY7" fmla="*/ 310515 h 335280"/>
                  <a:gd name="connsiteX8" fmla="*/ 52388 w 52387"/>
                  <a:gd name="connsiteY8" fmla="*/ 212408 h 335280"/>
                  <a:gd name="connsiteX9" fmla="*/ 52388 w 52387"/>
                  <a:gd name="connsiteY9" fmla="*/ 121920 h 335280"/>
                  <a:gd name="connsiteX10" fmla="*/ 52388 w 52387"/>
                  <a:gd name="connsiteY10" fmla="*/ 24765 h 335280"/>
                  <a:gd name="connsiteX11" fmla="*/ 27623 w 52387"/>
                  <a:gd name="connsiteY11" fmla="*/ 0 h 335280"/>
                  <a:gd name="connsiteX12" fmla="*/ 24765 w 52387"/>
                  <a:gd name="connsiteY12" fmla="*/ 0 h 335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80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2408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3" y="335280"/>
                    </a:lnTo>
                    <a:cubicBezTo>
                      <a:pt x="40958" y="335280"/>
                      <a:pt x="52388" y="324803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75" name="Freeform: Shape 374">
                <a:extLst>
                  <a:ext uri="{FF2B5EF4-FFF2-40B4-BE49-F238E27FC236}">
                    <a16:creationId xmlns:a16="http://schemas.microsoft.com/office/drawing/2014/main" id="{7F183C9C-70F1-FA26-99CA-3F0887AEC99E}"/>
                  </a:ext>
                </a:extLst>
              </p:cNvPr>
              <p:cNvSpPr/>
              <p:nvPr/>
            </p:nvSpPr>
            <p:spPr>
              <a:xfrm>
                <a:off x="7405443" y="1754553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376" name="Graphic 91">
                <a:extLst>
                  <a:ext uri="{FF2B5EF4-FFF2-40B4-BE49-F238E27FC236}">
                    <a16:creationId xmlns:a16="http://schemas.microsoft.com/office/drawing/2014/main" id="{66490114-5201-2894-1D8E-5710989B18FC}"/>
                  </a:ext>
                </a:extLst>
              </p:cNvPr>
              <p:cNvGrpSpPr/>
              <p:nvPr/>
            </p:nvGrpSpPr>
            <p:grpSpPr>
              <a:xfrm>
                <a:off x="7343530" y="1708833"/>
                <a:ext cx="256222" cy="237172"/>
                <a:chOff x="7343530" y="1708833"/>
                <a:chExt cx="256222" cy="237172"/>
              </a:xfrm>
              <a:grpFill/>
            </p:grpSpPr>
            <p:sp>
              <p:nvSpPr>
                <p:cNvPr id="377" name="Freeform: Shape 376">
                  <a:extLst>
                    <a:ext uri="{FF2B5EF4-FFF2-40B4-BE49-F238E27FC236}">
                      <a16:creationId xmlns:a16="http://schemas.microsoft.com/office/drawing/2014/main" id="{D447DB2B-4FCE-2FB2-26CB-88E0160C4BE5}"/>
                    </a:ext>
                  </a:extLst>
                </p:cNvPr>
                <p:cNvSpPr/>
                <p:nvPr/>
              </p:nvSpPr>
              <p:spPr>
                <a:xfrm>
                  <a:off x="7343530" y="1708833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7 w 48577"/>
                    <a:gd name="connsiteY2" fmla="*/ 24765 h 237172"/>
                    <a:gd name="connsiteX3" fmla="*/ 48577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9052" y="0"/>
                        <a:pt x="48577" y="10478"/>
                        <a:pt x="48577" y="24765"/>
                      </a:cubicBezTo>
                      <a:lnTo>
                        <a:pt x="48577" y="212408"/>
                      </a:lnTo>
                      <a:cubicBezTo>
                        <a:pt x="48577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9525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378" name="Freeform: Shape 377">
                  <a:extLst>
                    <a:ext uri="{FF2B5EF4-FFF2-40B4-BE49-F238E27FC236}">
                      <a16:creationId xmlns:a16="http://schemas.microsoft.com/office/drawing/2014/main" id="{C57B0E7A-54F8-66EC-0D52-A9B0487A9A5A}"/>
                    </a:ext>
                  </a:extLst>
                </p:cNvPr>
                <p:cNvSpPr/>
                <p:nvPr/>
              </p:nvSpPr>
              <p:spPr>
                <a:xfrm>
                  <a:off x="7551175" y="1708833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8 w 48577"/>
                    <a:gd name="connsiteY1" fmla="*/ 0 h 237172"/>
                    <a:gd name="connsiteX2" fmla="*/ 48577 w 48577"/>
                    <a:gd name="connsiteY2" fmla="*/ 24765 h 237172"/>
                    <a:gd name="connsiteX3" fmla="*/ 48577 w 48577"/>
                    <a:gd name="connsiteY3" fmla="*/ 212408 h 237172"/>
                    <a:gd name="connsiteX4" fmla="*/ 25718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8" y="0"/>
                      </a:lnTo>
                      <a:cubicBezTo>
                        <a:pt x="39052" y="0"/>
                        <a:pt x="48577" y="10478"/>
                        <a:pt x="48577" y="24765"/>
                      </a:cubicBezTo>
                      <a:lnTo>
                        <a:pt x="48577" y="212408"/>
                      </a:lnTo>
                      <a:cubicBezTo>
                        <a:pt x="48577" y="225743"/>
                        <a:pt x="38100" y="237173"/>
                        <a:pt x="25718" y="237173"/>
                      </a:cubicBezTo>
                      <a:lnTo>
                        <a:pt x="22860" y="237173"/>
                      </a:lnTo>
                      <a:cubicBezTo>
                        <a:pt x="10477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379" name="Freeform: Shape 378">
                  <a:extLst>
                    <a:ext uri="{FF2B5EF4-FFF2-40B4-BE49-F238E27FC236}">
                      <a16:creationId xmlns:a16="http://schemas.microsoft.com/office/drawing/2014/main" id="{CD44D2F0-95B2-9BDE-5F5F-EC639E3EE7BB}"/>
                    </a:ext>
                  </a:extLst>
                </p:cNvPr>
                <p:cNvSpPr/>
                <p:nvPr/>
              </p:nvSpPr>
              <p:spPr>
                <a:xfrm>
                  <a:off x="7365437" y="1708833"/>
                  <a:ext cx="215264" cy="206692"/>
                </a:xfrm>
                <a:custGeom>
                  <a:avLst/>
                  <a:gdLst>
                    <a:gd name="connsiteX0" fmla="*/ 107633 w 215264"/>
                    <a:gd name="connsiteY0" fmla="*/ 206693 h 206692"/>
                    <a:gd name="connsiteX1" fmla="*/ 0 w 215264"/>
                    <a:gd name="connsiteY1" fmla="*/ 0 h 206692"/>
                    <a:gd name="connsiteX2" fmla="*/ 215265 w 215264"/>
                    <a:gd name="connsiteY2" fmla="*/ 0 h 206692"/>
                    <a:gd name="connsiteX3" fmla="*/ 107633 w 215264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4" h="206692">
                      <a:moveTo>
                        <a:pt x="107633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309" name="Graphic 91">
              <a:extLst>
                <a:ext uri="{FF2B5EF4-FFF2-40B4-BE49-F238E27FC236}">
                  <a16:creationId xmlns:a16="http://schemas.microsoft.com/office/drawing/2014/main" id="{9DBA6FCB-7DE5-322B-3CBF-34240D0D316C}"/>
                </a:ext>
              </a:extLst>
            </p:cNvPr>
            <p:cNvGrpSpPr/>
            <p:nvPr/>
          </p:nvGrpSpPr>
          <p:grpSpPr>
            <a:xfrm>
              <a:off x="8175989" y="2080297"/>
              <a:ext cx="182981" cy="460513"/>
              <a:chOff x="8800855" y="1575483"/>
              <a:chExt cx="256222" cy="644842"/>
            </a:xfrm>
            <a:solidFill>
              <a:srgbClr val="FFC000"/>
            </a:solidFill>
          </p:grpSpPr>
          <p:sp>
            <p:nvSpPr>
              <p:cNvPr id="364" name="Freeform: Shape 363">
                <a:extLst>
                  <a:ext uri="{FF2B5EF4-FFF2-40B4-BE49-F238E27FC236}">
                    <a16:creationId xmlns:a16="http://schemas.microsoft.com/office/drawing/2014/main" id="{5947B673-1CFA-1816-A811-E8683D1A847E}"/>
                  </a:ext>
                </a:extLst>
              </p:cNvPr>
              <p:cNvSpPr/>
              <p:nvPr/>
            </p:nvSpPr>
            <p:spPr>
              <a:xfrm>
                <a:off x="8877055" y="1575483"/>
                <a:ext cx="99059" cy="99060"/>
              </a:xfrm>
              <a:custGeom>
                <a:avLst/>
                <a:gdLst>
                  <a:gd name="connsiteX0" fmla="*/ 0 w 99059"/>
                  <a:gd name="connsiteY0" fmla="*/ 49530 h 99060"/>
                  <a:gd name="connsiteX1" fmla="*/ 49530 w 99059"/>
                  <a:gd name="connsiteY1" fmla="*/ 0 h 99060"/>
                  <a:gd name="connsiteX2" fmla="*/ 99060 w 99059"/>
                  <a:gd name="connsiteY2" fmla="*/ 49530 h 99060"/>
                  <a:gd name="connsiteX3" fmla="*/ 49530 w 99059"/>
                  <a:gd name="connsiteY3" fmla="*/ 99060 h 99060"/>
                  <a:gd name="connsiteX4" fmla="*/ 0 w 99059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60">
                    <a:moveTo>
                      <a:pt x="0" y="49530"/>
                    </a:moveTo>
                    <a:cubicBezTo>
                      <a:pt x="0" y="21908"/>
                      <a:pt x="21908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2"/>
                      <a:pt x="77152" y="99060"/>
                      <a:pt x="49530" y="99060"/>
                    </a:cubicBezTo>
                    <a:cubicBezTo>
                      <a:pt x="21908" y="99060"/>
                      <a:pt x="0" y="76200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65" name="Freeform: Shape 364">
                <a:extLst>
                  <a:ext uri="{FF2B5EF4-FFF2-40B4-BE49-F238E27FC236}">
                    <a16:creationId xmlns:a16="http://schemas.microsoft.com/office/drawing/2014/main" id="{D15272CB-4E59-E358-7F61-F3886EBFCAFE}"/>
                  </a:ext>
                </a:extLst>
              </p:cNvPr>
              <p:cNvSpPr/>
              <p:nvPr/>
            </p:nvSpPr>
            <p:spPr>
              <a:xfrm>
                <a:off x="8941825" y="1883140"/>
                <a:ext cx="52387" cy="337185"/>
              </a:xfrm>
              <a:custGeom>
                <a:avLst/>
                <a:gdLst>
                  <a:gd name="connsiteX0" fmla="*/ 24765 w 52387"/>
                  <a:gd name="connsiteY0" fmla="*/ 953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2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2408 h 337185"/>
                  <a:gd name="connsiteX9" fmla="*/ 52388 w 52387"/>
                  <a:gd name="connsiteY9" fmla="*/ 121920 h 337185"/>
                  <a:gd name="connsiteX10" fmla="*/ 52388 w 52387"/>
                  <a:gd name="connsiteY10" fmla="*/ 24765 h 337185"/>
                  <a:gd name="connsiteX11" fmla="*/ 27622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3"/>
                    </a:moveTo>
                    <a:cubicBezTo>
                      <a:pt x="11430" y="953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1430" y="337185"/>
                      <a:pt x="24765" y="337185"/>
                    </a:cubicBezTo>
                    <a:lnTo>
                      <a:pt x="27622" y="337185"/>
                    </a:lnTo>
                    <a:cubicBezTo>
                      <a:pt x="40957" y="337185"/>
                      <a:pt x="52388" y="326708"/>
                      <a:pt x="52388" y="312420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66" name="Freeform: Shape 365">
                <a:extLst>
                  <a:ext uri="{FF2B5EF4-FFF2-40B4-BE49-F238E27FC236}">
                    <a16:creationId xmlns:a16="http://schemas.microsoft.com/office/drawing/2014/main" id="{073E1354-3C9B-C023-D3BB-4573129339BE}"/>
                  </a:ext>
                </a:extLst>
              </p:cNvPr>
              <p:cNvSpPr/>
              <p:nvPr/>
            </p:nvSpPr>
            <p:spPr>
              <a:xfrm>
                <a:off x="8862768" y="1883140"/>
                <a:ext cx="52387" cy="337185"/>
              </a:xfrm>
              <a:custGeom>
                <a:avLst/>
                <a:gdLst>
                  <a:gd name="connsiteX0" fmla="*/ 24765 w 52387"/>
                  <a:gd name="connsiteY0" fmla="*/ 953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2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2408 h 337185"/>
                  <a:gd name="connsiteX9" fmla="*/ 52388 w 52387"/>
                  <a:gd name="connsiteY9" fmla="*/ 121920 h 337185"/>
                  <a:gd name="connsiteX10" fmla="*/ 52388 w 52387"/>
                  <a:gd name="connsiteY10" fmla="*/ 24765 h 337185"/>
                  <a:gd name="connsiteX11" fmla="*/ 27622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3"/>
                    </a:moveTo>
                    <a:cubicBezTo>
                      <a:pt x="11430" y="953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1430" y="337185"/>
                      <a:pt x="24765" y="337185"/>
                    </a:cubicBezTo>
                    <a:lnTo>
                      <a:pt x="27622" y="337185"/>
                    </a:lnTo>
                    <a:cubicBezTo>
                      <a:pt x="40958" y="337185"/>
                      <a:pt x="52388" y="326708"/>
                      <a:pt x="52388" y="312420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67" name="Freeform: Shape 366">
                <a:extLst>
                  <a:ext uri="{FF2B5EF4-FFF2-40B4-BE49-F238E27FC236}">
                    <a16:creationId xmlns:a16="http://schemas.microsoft.com/office/drawing/2014/main" id="{A434E389-5E6A-26AE-C9BC-2935F6324E2D}"/>
                  </a:ext>
                </a:extLst>
              </p:cNvPr>
              <p:cNvSpPr/>
              <p:nvPr/>
            </p:nvSpPr>
            <p:spPr>
              <a:xfrm>
                <a:off x="8862768" y="1735503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368" name="Graphic 91">
                <a:extLst>
                  <a:ext uri="{FF2B5EF4-FFF2-40B4-BE49-F238E27FC236}">
                    <a16:creationId xmlns:a16="http://schemas.microsoft.com/office/drawing/2014/main" id="{AB42EAB0-A8D9-4A39-3C9C-15B6283CBBA1}"/>
                  </a:ext>
                </a:extLst>
              </p:cNvPr>
              <p:cNvGrpSpPr/>
              <p:nvPr/>
            </p:nvGrpSpPr>
            <p:grpSpPr>
              <a:xfrm>
                <a:off x="8800855" y="1688831"/>
                <a:ext cx="256222" cy="238125"/>
                <a:chOff x="8800855" y="1688831"/>
                <a:chExt cx="256222" cy="238125"/>
              </a:xfrm>
              <a:grpFill/>
            </p:grpSpPr>
            <p:sp>
              <p:nvSpPr>
                <p:cNvPr id="369" name="Freeform: Shape 368">
                  <a:extLst>
                    <a:ext uri="{FF2B5EF4-FFF2-40B4-BE49-F238E27FC236}">
                      <a16:creationId xmlns:a16="http://schemas.microsoft.com/office/drawing/2014/main" id="{B4A12D68-8310-3EC7-09D7-558E280A69A1}"/>
                    </a:ext>
                  </a:extLst>
                </p:cNvPr>
                <p:cNvSpPr/>
                <p:nvPr/>
              </p:nvSpPr>
              <p:spPr>
                <a:xfrm>
                  <a:off x="8800855" y="1689783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7 w 48577"/>
                    <a:gd name="connsiteY2" fmla="*/ 24765 h 237172"/>
                    <a:gd name="connsiteX3" fmla="*/ 48577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3813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8100" y="0"/>
                        <a:pt x="48577" y="10478"/>
                        <a:pt x="48577" y="24765"/>
                      </a:cubicBezTo>
                      <a:lnTo>
                        <a:pt x="48577" y="212408"/>
                      </a:lnTo>
                      <a:cubicBezTo>
                        <a:pt x="48577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7" y="237173"/>
                        <a:pt x="0" y="226695"/>
                        <a:pt x="0" y="212408"/>
                      </a:cubicBezTo>
                      <a:lnTo>
                        <a:pt x="0" y="23813"/>
                      </a:lnTo>
                      <a:cubicBezTo>
                        <a:pt x="0" y="10478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370" name="Freeform: Shape 369">
                  <a:extLst>
                    <a:ext uri="{FF2B5EF4-FFF2-40B4-BE49-F238E27FC236}">
                      <a16:creationId xmlns:a16="http://schemas.microsoft.com/office/drawing/2014/main" id="{F3F5E5A6-AEE1-66E8-C974-9D9B45EF1644}"/>
                    </a:ext>
                  </a:extLst>
                </p:cNvPr>
                <p:cNvSpPr/>
                <p:nvPr/>
              </p:nvSpPr>
              <p:spPr>
                <a:xfrm>
                  <a:off x="9008500" y="1689783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3813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8100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9525" y="237173"/>
                        <a:pt x="0" y="226695"/>
                        <a:pt x="0" y="212408"/>
                      </a:cubicBezTo>
                      <a:lnTo>
                        <a:pt x="0" y="23813"/>
                      </a:lnTo>
                      <a:cubicBezTo>
                        <a:pt x="0" y="10478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371" name="Freeform: Shape 370">
                  <a:extLst>
                    <a:ext uri="{FF2B5EF4-FFF2-40B4-BE49-F238E27FC236}">
                      <a16:creationId xmlns:a16="http://schemas.microsoft.com/office/drawing/2014/main" id="{C9302082-96D5-0D41-9501-117A6C4AAA22}"/>
                    </a:ext>
                  </a:extLst>
                </p:cNvPr>
                <p:cNvSpPr/>
                <p:nvPr/>
              </p:nvSpPr>
              <p:spPr>
                <a:xfrm>
                  <a:off x="8822763" y="1688831"/>
                  <a:ext cx="215265" cy="206692"/>
                </a:xfrm>
                <a:custGeom>
                  <a:avLst/>
                  <a:gdLst>
                    <a:gd name="connsiteX0" fmla="*/ 107632 w 215265"/>
                    <a:gd name="connsiteY0" fmla="*/ 206693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2 w 215265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2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2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310" name="Graphic 91">
              <a:extLst>
                <a:ext uri="{FF2B5EF4-FFF2-40B4-BE49-F238E27FC236}">
                  <a16:creationId xmlns:a16="http://schemas.microsoft.com/office/drawing/2014/main" id="{EC7DEC5F-FF4F-E225-7BEB-0A84D442D1EF}"/>
                </a:ext>
              </a:extLst>
            </p:cNvPr>
            <p:cNvGrpSpPr/>
            <p:nvPr/>
          </p:nvGrpSpPr>
          <p:grpSpPr>
            <a:xfrm>
              <a:off x="8697000" y="2080297"/>
              <a:ext cx="182344" cy="460513"/>
              <a:chOff x="9530410" y="1575483"/>
              <a:chExt cx="255330" cy="644842"/>
            </a:xfrm>
            <a:solidFill>
              <a:srgbClr val="FFC000"/>
            </a:solidFill>
          </p:grpSpPr>
          <p:sp>
            <p:nvSpPr>
              <p:cNvPr id="356" name="Freeform: Shape 355">
                <a:extLst>
                  <a:ext uri="{FF2B5EF4-FFF2-40B4-BE49-F238E27FC236}">
                    <a16:creationId xmlns:a16="http://schemas.microsoft.com/office/drawing/2014/main" id="{98B82A4A-2CD2-BCB9-6076-08232AB179FA}"/>
                  </a:ext>
                </a:extLst>
              </p:cNvPr>
              <p:cNvSpPr/>
              <p:nvPr/>
            </p:nvSpPr>
            <p:spPr>
              <a:xfrm>
                <a:off x="9605717" y="1575483"/>
                <a:ext cx="99060" cy="99060"/>
              </a:xfrm>
              <a:custGeom>
                <a:avLst/>
                <a:gdLst>
                  <a:gd name="connsiteX0" fmla="*/ 0 w 99060"/>
                  <a:gd name="connsiteY0" fmla="*/ 49530 h 99060"/>
                  <a:gd name="connsiteX1" fmla="*/ 49530 w 99060"/>
                  <a:gd name="connsiteY1" fmla="*/ 0 h 99060"/>
                  <a:gd name="connsiteX2" fmla="*/ 99060 w 99060"/>
                  <a:gd name="connsiteY2" fmla="*/ 49530 h 99060"/>
                  <a:gd name="connsiteX3" fmla="*/ 49530 w 99060"/>
                  <a:gd name="connsiteY3" fmla="*/ 99060 h 99060"/>
                  <a:gd name="connsiteX4" fmla="*/ 0 w 99060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60" h="99060">
                    <a:moveTo>
                      <a:pt x="0" y="49530"/>
                    </a:moveTo>
                    <a:cubicBezTo>
                      <a:pt x="0" y="21908"/>
                      <a:pt x="21908" y="0"/>
                      <a:pt x="49530" y="0"/>
                    </a:cubicBezTo>
                    <a:cubicBezTo>
                      <a:pt x="77153" y="0"/>
                      <a:pt x="99060" y="21908"/>
                      <a:pt x="99060" y="49530"/>
                    </a:cubicBezTo>
                    <a:cubicBezTo>
                      <a:pt x="99060" y="77152"/>
                      <a:pt x="77153" y="99060"/>
                      <a:pt x="49530" y="99060"/>
                    </a:cubicBezTo>
                    <a:cubicBezTo>
                      <a:pt x="22860" y="99060"/>
                      <a:pt x="0" y="76200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57" name="Freeform: Shape 356">
                <a:extLst>
                  <a:ext uri="{FF2B5EF4-FFF2-40B4-BE49-F238E27FC236}">
                    <a16:creationId xmlns:a16="http://schemas.microsoft.com/office/drawing/2014/main" id="{A72E63B8-53A4-4200-1B78-661FC3C0F000}"/>
                  </a:ext>
                </a:extLst>
              </p:cNvPr>
              <p:cNvSpPr/>
              <p:nvPr/>
            </p:nvSpPr>
            <p:spPr>
              <a:xfrm>
                <a:off x="9671440" y="1883140"/>
                <a:ext cx="52387" cy="337185"/>
              </a:xfrm>
              <a:custGeom>
                <a:avLst/>
                <a:gdLst>
                  <a:gd name="connsiteX0" fmla="*/ 24765 w 52387"/>
                  <a:gd name="connsiteY0" fmla="*/ 953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2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2408 h 337185"/>
                  <a:gd name="connsiteX9" fmla="*/ 52388 w 52387"/>
                  <a:gd name="connsiteY9" fmla="*/ 121920 h 337185"/>
                  <a:gd name="connsiteX10" fmla="*/ 52388 w 52387"/>
                  <a:gd name="connsiteY10" fmla="*/ 24765 h 337185"/>
                  <a:gd name="connsiteX11" fmla="*/ 27622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3"/>
                    </a:moveTo>
                    <a:cubicBezTo>
                      <a:pt x="11430" y="953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0477" y="337185"/>
                      <a:pt x="24765" y="337185"/>
                    </a:cubicBezTo>
                    <a:lnTo>
                      <a:pt x="27622" y="337185"/>
                    </a:lnTo>
                    <a:cubicBezTo>
                      <a:pt x="40957" y="337185"/>
                      <a:pt x="52388" y="326708"/>
                      <a:pt x="52388" y="312420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58" name="Freeform: Shape 357">
                <a:extLst>
                  <a:ext uri="{FF2B5EF4-FFF2-40B4-BE49-F238E27FC236}">
                    <a16:creationId xmlns:a16="http://schemas.microsoft.com/office/drawing/2014/main" id="{1D535671-85ED-5B18-E5AD-E20C96E8A847}"/>
                  </a:ext>
                </a:extLst>
              </p:cNvPr>
              <p:cNvSpPr/>
              <p:nvPr/>
            </p:nvSpPr>
            <p:spPr>
              <a:xfrm>
                <a:off x="9591430" y="1883140"/>
                <a:ext cx="52387" cy="337185"/>
              </a:xfrm>
              <a:custGeom>
                <a:avLst/>
                <a:gdLst>
                  <a:gd name="connsiteX0" fmla="*/ 24765 w 52387"/>
                  <a:gd name="connsiteY0" fmla="*/ 953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3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2408 h 337185"/>
                  <a:gd name="connsiteX9" fmla="*/ 52388 w 52387"/>
                  <a:gd name="connsiteY9" fmla="*/ 121920 h 337185"/>
                  <a:gd name="connsiteX10" fmla="*/ 52388 w 52387"/>
                  <a:gd name="connsiteY10" fmla="*/ 24765 h 337185"/>
                  <a:gd name="connsiteX11" fmla="*/ 27623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3"/>
                    </a:moveTo>
                    <a:cubicBezTo>
                      <a:pt x="11430" y="953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0478" y="337185"/>
                      <a:pt x="24765" y="337185"/>
                    </a:cubicBezTo>
                    <a:lnTo>
                      <a:pt x="27623" y="337185"/>
                    </a:lnTo>
                    <a:cubicBezTo>
                      <a:pt x="40958" y="337185"/>
                      <a:pt x="52388" y="326708"/>
                      <a:pt x="52388" y="312420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59" name="Freeform: Shape 358">
                <a:extLst>
                  <a:ext uri="{FF2B5EF4-FFF2-40B4-BE49-F238E27FC236}">
                    <a16:creationId xmlns:a16="http://schemas.microsoft.com/office/drawing/2014/main" id="{A2F456E8-5E62-83DC-6A4D-EBBF5830AE9F}"/>
                  </a:ext>
                </a:extLst>
              </p:cNvPr>
              <p:cNvSpPr/>
              <p:nvPr/>
            </p:nvSpPr>
            <p:spPr>
              <a:xfrm>
                <a:off x="9592382" y="1735503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3 w 130492"/>
                  <a:gd name="connsiteY1" fmla="*/ 0 h 199072"/>
                  <a:gd name="connsiteX2" fmla="*/ 130493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3" y="0"/>
                    </a:lnTo>
                    <a:lnTo>
                      <a:pt x="130493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360" name="Graphic 91">
                <a:extLst>
                  <a:ext uri="{FF2B5EF4-FFF2-40B4-BE49-F238E27FC236}">
                    <a16:creationId xmlns:a16="http://schemas.microsoft.com/office/drawing/2014/main" id="{4A426E9F-C640-260E-74B9-2665E8AC9A90}"/>
                  </a:ext>
                </a:extLst>
              </p:cNvPr>
              <p:cNvGrpSpPr/>
              <p:nvPr/>
            </p:nvGrpSpPr>
            <p:grpSpPr>
              <a:xfrm>
                <a:off x="9530410" y="1688831"/>
                <a:ext cx="255330" cy="238125"/>
                <a:chOff x="9530410" y="1688831"/>
                <a:chExt cx="255330" cy="238125"/>
              </a:xfrm>
              <a:grpFill/>
            </p:grpSpPr>
            <p:sp>
              <p:nvSpPr>
                <p:cNvPr id="361" name="Freeform: Shape 360">
                  <a:extLst>
                    <a:ext uri="{FF2B5EF4-FFF2-40B4-BE49-F238E27FC236}">
                      <a16:creationId xmlns:a16="http://schemas.microsoft.com/office/drawing/2014/main" id="{A522C1E1-1E89-8447-ACB9-E55A07A3729C}"/>
                    </a:ext>
                  </a:extLst>
                </p:cNvPr>
                <p:cNvSpPr/>
                <p:nvPr/>
              </p:nvSpPr>
              <p:spPr>
                <a:xfrm>
                  <a:off x="9530410" y="1689783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3813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8160" y="0"/>
                        <a:pt x="48638" y="10478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3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9585" y="237173"/>
                        <a:pt x="60" y="226695"/>
                        <a:pt x="60" y="212408"/>
                      </a:cubicBezTo>
                      <a:lnTo>
                        <a:pt x="60" y="23813"/>
                      </a:lnTo>
                      <a:cubicBezTo>
                        <a:pt x="-892" y="10478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362" name="Freeform: Shape 361">
                  <a:extLst>
                    <a:ext uri="{FF2B5EF4-FFF2-40B4-BE49-F238E27FC236}">
                      <a16:creationId xmlns:a16="http://schemas.microsoft.com/office/drawing/2014/main" id="{6B26A60C-5F63-9E8F-FE84-3A40E5D5CC05}"/>
                    </a:ext>
                  </a:extLst>
                </p:cNvPr>
                <p:cNvSpPr/>
                <p:nvPr/>
              </p:nvSpPr>
              <p:spPr>
                <a:xfrm>
                  <a:off x="9737163" y="1689783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3813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9053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8" y="237173"/>
                        <a:pt x="0" y="226695"/>
                        <a:pt x="0" y="212408"/>
                      </a:cubicBezTo>
                      <a:lnTo>
                        <a:pt x="0" y="23813"/>
                      </a:lnTo>
                      <a:cubicBezTo>
                        <a:pt x="0" y="10478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363" name="Freeform: Shape 362">
                  <a:extLst>
                    <a:ext uri="{FF2B5EF4-FFF2-40B4-BE49-F238E27FC236}">
                      <a16:creationId xmlns:a16="http://schemas.microsoft.com/office/drawing/2014/main" id="{814741D0-CFD3-D1DE-50BB-C5EBBB3B72EB}"/>
                    </a:ext>
                  </a:extLst>
                </p:cNvPr>
                <p:cNvSpPr/>
                <p:nvPr/>
              </p:nvSpPr>
              <p:spPr>
                <a:xfrm>
                  <a:off x="9551425" y="1688831"/>
                  <a:ext cx="215265" cy="206692"/>
                </a:xfrm>
                <a:custGeom>
                  <a:avLst/>
                  <a:gdLst>
                    <a:gd name="connsiteX0" fmla="*/ 107632 w 215265"/>
                    <a:gd name="connsiteY0" fmla="*/ 206693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2 w 215265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2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2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311" name="Graphic 91">
              <a:extLst>
                <a:ext uri="{FF2B5EF4-FFF2-40B4-BE49-F238E27FC236}">
                  <a16:creationId xmlns:a16="http://schemas.microsoft.com/office/drawing/2014/main" id="{ED963609-A2C6-2946-7D64-50CA1308C26A}"/>
                </a:ext>
              </a:extLst>
            </p:cNvPr>
            <p:cNvGrpSpPr/>
            <p:nvPr/>
          </p:nvGrpSpPr>
          <p:grpSpPr>
            <a:xfrm>
              <a:off x="6875351" y="2066012"/>
              <a:ext cx="182344" cy="460513"/>
              <a:chOff x="6979615" y="1555480"/>
              <a:chExt cx="255330" cy="644842"/>
            </a:xfrm>
            <a:solidFill>
              <a:srgbClr val="FFC000"/>
            </a:solidFill>
          </p:grpSpPr>
          <p:sp>
            <p:nvSpPr>
              <p:cNvPr id="348" name="Freeform: Shape 347">
                <a:extLst>
                  <a:ext uri="{FF2B5EF4-FFF2-40B4-BE49-F238E27FC236}">
                    <a16:creationId xmlns:a16="http://schemas.microsoft.com/office/drawing/2014/main" id="{80FA471D-B9FB-A6EF-B9E0-2183B273D7F6}"/>
                  </a:ext>
                </a:extLst>
              </p:cNvPr>
              <p:cNvSpPr/>
              <p:nvPr/>
            </p:nvSpPr>
            <p:spPr>
              <a:xfrm>
                <a:off x="7054923" y="1555480"/>
                <a:ext cx="99060" cy="99060"/>
              </a:xfrm>
              <a:custGeom>
                <a:avLst/>
                <a:gdLst>
                  <a:gd name="connsiteX0" fmla="*/ 0 w 99060"/>
                  <a:gd name="connsiteY0" fmla="*/ 49530 h 99060"/>
                  <a:gd name="connsiteX1" fmla="*/ 49530 w 99060"/>
                  <a:gd name="connsiteY1" fmla="*/ 0 h 99060"/>
                  <a:gd name="connsiteX2" fmla="*/ 99060 w 99060"/>
                  <a:gd name="connsiteY2" fmla="*/ 49530 h 99060"/>
                  <a:gd name="connsiteX3" fmla="*/ 49530 w 99060"/>
                  <a:gd name="connsiteY3" fmla="*/ 99060 h 99060"/>
                  <a:gd name="connsiteX4" fmla="*/ 0 w 99060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60" h="99060">
                    <a:moveTo>
                      <a:pt x="0" y="49530"/>
                    </a:moveTo>
                    <a:cubicBezTo>
                      <a:pt x="0" y="21908"/>
                      <a:pt x="21907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3"/>
                      <a:pt x="77152" y="99060"/>
                      <a:pt x="49530" y="99060"/>
                    </a:cubicBezTo>
                    <a:cubicBezTo>
                      <a:pt x="22860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49" name="Freeform: Shape 348">
                <a:extLst>
                  <a:ext uri="{FF2B5EF4-FFF2-40B4-BE49-F238E27FC236}">
                    <a16:creationId xmlns:a16="http://schemas.microsoft.com/office/drawing/2014/main" id="{A36A7811-E85D-556E-05DA-6F259705EEEF}"/>
                  </a:ext>
                </a:extLst>
              </p:cNvPr>
              <p:cNvSpPr/>
              <p:nvPr/>
            </p:nvSpPr>
            <p:spPr>
              <a:xfrm>
                <a:off x="7120645" y="1863138"/>
                <a:ext cx="52387" cy="337185"/>
              </a:xfrm>
              <a:custGeom>
                <a:avLst/>
                <a:gdLst>
                  <a:gd name="connsiteX0" fmla="*/ 24765 w 52387"/>
                  <a:gd name="connsiteY0" fmla="*/ 952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2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3360 h 337185"/>
                  <a:gd name="connsiteX9" fmla="*/ 52388 w 52387"/>
                  <a:gd name="connsiteY9" fmla="*/ 122873 h 337185"/>
                  <a:gd name="connsiteX10" fmla="*/ 52388 w 52387"/>
                  <a:gd name="connsiteY10" fmla="*/ 24765 h 337185"/>
                  <a:gd name="connsiteX11" fmla="*/ 27622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0477" y="337185"/>
                      <a:pt x="24765" y="337185"/>
                    </a:cubicBezTo>
                    <a:lnTo>
                      <a:pt x="27622" y="337185"/>
                    </a:lnTo>
                    <a:cubicBezTo>
                      <a:pt x="40957" y="337185"/>
                      <a:pt x="52388" y="326708"/>
                      <a:pt x="52388" y="312420"/>
                    </a:cubicBezTo>
                    <a:lnTo>
                      <a:pt x="52388" y="213360"/>
                    </a:lnTo>
                    <a:lnTo>
                      <a:pt x="52388" y="122873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50" name="Freeform: Shape 349">
                <a:extLst>
                  <a:ext uri="{FF2B5EF4-FFF2-40B4-BE49-F238E27FC236}">
                    <a16:creationId xmlns:a16="http://schemas.microsoft.com/office/drawing/2014/main" id="{45421F6D-4B66-11BD-2A19-919BF20AF8B3}"/>
                  </a:ext>
                </a:extLst>
              </p:cNvPr>
              <p:cNvSpPr/>
              <p:nvPr/>
            </p:nvSpPr>
            <p:spPr>
              <a:xfrm>
                <a:off x="7040635" y="1863138"/>
                <a:ext cx="52387" cy="337185"/>
              </a:xfrm>
              <a:custGeom>
                <a:avLst/>
                <a:gdLst>
                  <a:gd name="connsiteX0" fmla="*/ 24765 w 52387"/>
                  <a:gd name="connsiteY0" fmla="*/ 952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3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3360 h 337185"/>
                  <a:gd name="connsiteX9" fmla="*/ 52388 w 52387"/>
                  <a:gd name="connsiteY9" fmla="*/ 122873 h 337185"/>
                  <a:gd name="connsiteX10" fmla="*/ 52388 w 52387"/>
                  <a:gd name="connsiteY10" fmla="*/ 24765 h 337185"/>
                  <a:gd name="connsiteX11" fmla="*/ 27623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0477" y="337185"/>
                      <a:pt x="24765" y="337185"/>
                    </a:cubicBezTo>
                    <a:lnTo>
                      <a:pt x="27623" y="337185"/>
                    </a:lnTo>
                    <a:cubicBezTo>
                      <a:pt x="40957" y="337185"/>
                      <a:pt x="52388" y="326708"/>
                      <a:pt x="52388" y="312420"/>
                    </a:cubicBezTo>
                    <a:lnTo>
                      <a:pt x="52388" y="213360"/>
                    </a:lnTo>
                    <a:lnTo>
                      <a:pt x="52388" y="122873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51" name="Freeform: Shape 350">
                <a:extLst>
                  <a:ext uri="{FF2B5EF4-FFF2-40B4-BE49-F238E27FC236}">
                    <a16:creationId xmlns:a16="http://schemas.microsoft.com/office/drawing/2014/main" id="{10C11CDD-A459-A54E-F821-F5F3E99CA937}"/>
                  </a:ext>
                </a:extLst>
              </p:cNvPr>
              <p:cNvSpPr/>
              <p:nvPr/>
            </p:nvSpPr>
            <p:spPr>
              <a:xfrm>
                <a:off x="7041587" y="1715501"/>
                <a:ext cx="130492" cy="200025"/>
              </a:xfrm>
              <a:custGeom>
                <a:avLst/>
                <a:gdLst>
                  <a:gd name="connsiteX0" fmla="*/ 0 w 130492"/>
                  <a:gd name="connsiteY0" fmla="*/ 0 h 200025"/>
                  <a:gd name="connsiteX1" fmla="*/ 130493 w 130492"/>
                  <a:gd name="connsiteY1" fmla="*/ 0 h 200025"/>
                  <a:gd name="connsiteX2" fmla="*/ 130493 w 130492"/>
                  <a:gd name="connsiteY2" fmla="*/ 200025 h 200025"/>
                  <a:gd name="connsiteX3" fmla="*/ 0 w 130492"/>
                  <a:gd name="connsiteY3" fmla="*/ 200025 h 200025"/>
                  <a:gd name="connsiteX4" fmla="*/ 0 w 130492"/>
                  <a:gd name="connsiteY4" fmla="*/ 0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200025">
                    <a:moveTo>
                      <a:pt x="0" y="0"/>
                    </a:moveTo>
                    <a:lnTo>
                      <a:pt x="130493" y="0"/>
                    </a:lnTo>
                    <a:lnTo>
                      <a:pt x="130493" y="200025"/>
                    </a:lnTo>
                    <a:lnTo>
                      <a:pt x="0" y="20002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352" name="Graphic 91">
                <a:extLst>
                  <a:ext uri="{FF2B5EF4-FFF2-40B4-BE49-F238E27FC236}">
                    <a16:creationId xmlns:a16="http://schemas.microsoft.com/office/drawing/2014/main" id="{9A9535C7-1FB3-BA74-F5CB-24E3FC83EB81}"/>
                  </a:ext>
                </a:extLst>
              </p:cNvPr>
              <p:cNvGrpSpPr/>
              <p:nvPr/>
            </p:nvGrpSpPr>
            <p:grpSpPr>
              <a:xfrm>
                <a:off x="6979615" y="1669781"/>
                <a:ext cx="255330" cy="237172"/>
                <a:chOff x="6979615" y="1669781"/>
                <a:chExt cx="255330" cy="237172"/>
              </a:xfrm>
              <a:grpFill/>
            </p:grpSpPr>
            <p:sp>
              <p:nvSpPr>
                <p:cNvPr id="353" name="Freeform: Shape 352">
                  <a:extLst>
                    <a:ext uri="{FF2B5EF4-FFF2-40B4-BE49-F238E27FC236}">
                      <a16:creationId xmlns:a16="http://schemas.microsoft.com/office/drawing/2014/main" id="{08B69405-47A8-1E4B-E1C5-B0EF8837BD21}"/>
                    </a:ext>
                  </a:extLst>
                </p:cNvPr>
                <p:cNvSpPr/>
                <p:nvPr/>
              </p:nvSpPr>
              <p:spPr>
                <a:xfrm>
                  <a:off x="6979615" y="1669781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2 h 237172"/>
                    <a:gd name="connsiteX5" fmla="*/ 22920 w 48637"/>
                    <a:gd name="connsiteY5" fmla="*/ 237172 h 237172"/>
                    <a:gd name="connsiteX6" fmla="*/ 60 w 48637"/>
                    <a:gd name="connsiteY6" fmla="*/ 212408 h 237172"/>
                    <a:gd name="connsiteX7" fmla="*/ 60 w 48637"/>
                    <a:gd name="connsiteY7" fmla="*/ 24765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9113" y="0"/>
                        <a:pt x="48638" y="10477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3"/>
                        <a:pt x="38160" y="237172"/>
                        <a:pt x="25778" y="237172"/>
                      </a:cubicBezTo>
                      <a:lnTo>
                        <a:pt x="22920" y="237172"/>
                      </a:lnTo>
                      <a:cubicBezTo>
                        <a:pt x="10538" y="237172"/>
                        <a:pt x="60" y="226695"/>
                        <a:pt x="60" y="212408"/>
                      </a:cubicBezTo>
                      <a:lnTo>
                        <a:pt x="60" y="24765"/>
                      </a:lnTo>
                      <a:cubicBezTo>
                        <a:pt x="-892" y="11430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354" name="Freeform: Shape 353">
                  <a:extLst>
                    <a:ext uri="{FF2B5EF4-FFF2-40B4-BE49-F238E27FC236}">
                      <a16:creationId xmlns:a16="http://schemas.microsoft.com/office/drawing/2014/main" id="{FBAACCAE-5BF8-BE06-C14C-704BD5BCD6A2}"/>
                    </a:ext>
                  </a:extLst>
                </p:cNvPr>
                <p:cNvSpPr/>
                <p:nvPr/>
              </p:nvSpPr>
              <p:spPr>
                <a:xfrm>
                  <a:off x="7186367" y="1669781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8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8 w 48577"/>
                    <a:gd name="connsiteY4" fmla="*/ 237172 h 237172"/>
                    <a:gd name="connsiteX5" fmla="*/ 22860 w 48577"/>
                    <a:gd name="connsiteY5" fmla="*/ 237172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8" y="0"/>
                      </a:lnTo>
                      <a:cubicBezTo>
                        <a:pt x="38100" y="0"/>
                        <a:pt x="48578" y="10477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2"/>
                        <a:pt x="25718" y="237172"/>
                      </a:cubicBezTo>
                      <a:lnTo>
                        <a:pt x="22860" y="237172"/>
                      </a:lnTo>
                      <a:cubicBezTo>
                        <a:pt x="9525" y="237172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355" name="Freeform: Shape 354">
                  <a:extLst>
                    <a:ext uri="{FF2B5EF4-FFF2-40B4-BE49-F238E27FC236}">
                      <a16:creationId xmlns:a16="http://schemas.microsoft.com/office/drawing/2014/main" id="{B45FF1B4-793B-95CD-B7FB-964EEA6B95F4}"/>
                    </a:ext>
                  </a:extLst>
                </p:cNvPr>
                <p:cNvSpPr/>
                <p:nvPr/>
              </p:nvSpPr>
              <p:spPr>
                <a:xfrm>
                  <a:off x="7000630" y="1669781"/>
                  <a:ext cx="215265" cy="206692"/>
                </a:xfrm>
                <a:custGeom>
                  <a:avLst/>
                  <a:gdLst>
                    <a:gd name="connsiteX0" fmla="*/ 107632 w 215265"/>
                    <a:gd name="connsiteY0" fmla="*/ 206693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2 w 215265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2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2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312" name="Graphic 91">
              <a:extLst>
                <a:ext uri="{FF2B5EF4-FFF2-40B4-BE49-F238E27FC236}">
                  <a16:creationId xmlns:a16="http://schemas.microsoft.com/office/drawing/2014/main" id="{02FB057D-2A4E-427C-FB3D-D9F0FC913541}"/>
                </a:ext>
              </a:extLst>
            </p:cNvPr>
            <p:cNvGrpSpPr/>
            <p:nvPr/>
          </p:nvGrpSpPr>
          <p:grpSpPr>
            <a:xfrm>
              <a:off x="7916099" y="2051728"/>
              <a:ext cx="183024" cy="460513"/>
              <a:chOff x="8436940" y="1535478"/>
              <a:chExt cx="256282" cy="644842"/>
            </a:xfrm>
            <a:solidFill>
              <a:srgbClr val="FFC000"/>
            </a:solidFill>
          </p:grpSpPr>
          <p:sp>
            <p:nvSpPr>
              <p:cNvPr id="340" name="Freeform: Shape 339">
                <a:extLst>
                  <a:ext uri="{FF2B5EF4-FFF2-40B4-BE49-F238E27FC236}">
                    <a16:creationId xmlns:a16="http://schemas.microsoft.com/office/drawing/2014/main" id="{1F9CE545-F85C-AB3D-9DC4-D5E32987AA6A}"/>
                  </a:ext>
                </a:extLst>
              </p:cNvPr>
              <p:cNvSpPr/>
              <p:nvPr/>
            </p:nvSpPr>
            <p:spPr>
              <a:xfrm>
                <a:off x="8513200" y="1535478"/>
                <a:ext cx="99059" cy="99088"/>
              </a:xfrm>
              <a:custGeom>
                <a:avLst/>
                <a:gdLst>
                  <a:gd name="connsiteX0" fmla="*/ 0 w 99059"/>
                  <a:gd name="connsiteY0" fmla="*/ 49530 h 99088"/>
                  <a:gd name="connsiteX1" fmla="*/ 49530 w 99059"/>
                  <a:gd name="connsiteY1" fmla="*/ 0 h 99088"/>
                  <a:gd name="connsiteX2" fmla="*/ 99060 w 99059"/>
                  <a:gd name="connsiteY2" fmla="*/ 49530 h 99088"/>
                  <a:gd name="connsiteX3" fmla="*/ 49530 w 99059"/>
                  <a:gd name="connsiteY3" fmla="*/ 99060 h 99088"/>
                  <a:gd name="connsiteX4" fmla="*/ 0 w 99059"/>
                  <a:gd name="connsiteY4" fmla="*/ 49530 h 99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88">
                    <a:moveTo>
                      <a:pt x="0" y="49530"/>
                    </a:moveTo>
                    <a:cubicBezTo>
                      <a:pt x="0" y="21908"/>
                      <a:pt x="21907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3"/>
                      <a:pt x="77152" y="99060"/>
                      <a:pt x="49530" y="99060"/>
                    </a:cubicBezTo>
                    <a:cubicBezTo>
                      <a:pt x="21907" y="100013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41" name="Freeform: Shape 340">
                <a:extLst>
                  <a:ext uri="{FF2B5EF4-FFF2-40B4-BE49-F238E27FC236}">
                    <a16:creationId xmlns:a16="http://schemas.microsoft.com/office/drawing/2014/main" id="{81D2C071-6024-00E2-B0AB-230E37F80A2C}"/>
                  </a:ext>
                </a:extLst>
              </p:cNvPr>
              <p:cNvSpPr/>
              <p:nvPr/>
            </p:nvSpPr>
            <p:spPr>
              <a:xfrm>
                <a:off x="8577970" y="1844088"/>
                <a:ext cx="52387" cy="336232"/>
              </a:xfrm>
              <a:custGeom>
                <a:avLst/>
                <a:gdLst>
                  <a:gd name="connsiteX0" fmla="*/ 24765 w 52387"/>
                  <a:gd name="connsiteY0" fmla="*/ 0 h 336232"/>
                  <a:gd name="connsiteX1" fmla="*/ 0 w 52387"/>
                  <a:gd name="connsiteY1" fmla="*/ 24765 h 336232"/>
                  <a:gd name="connsiteX2" fmla="*/ 0 w 52387"/>
                  <a:gd name="connsiteY2" fmla="*/ 122873 h 336232"/>
                  <a:gd name="connsiteX3" fmla="*/ 0 w 52387"/>
                  <a:gd name="connsiteY3" fmla="*/ 213360 h 336232"/>
                  <a:gd name="connsiteX4" fmla="*/ 0 w 52387"/>
                  <a:gd name="connsiteY4" fmla="*/ 311467 h 336232"/>
                  <a:gd name="connsiteX5" fmla="*/ 24765 w 52387"/>
                  <a:gd name="connsiteY5" fmla="*/ 336233 h 336232"/>
                  <a:gd name="connsiteX6" fmla="*/ 27623 w 52387"/>
                  <a:gd name="connsiteY6" fmla="*/ 336233 h 336232"/>
                  <a:gd name="connsiteX7" fmla="*/ 52388 w 52387"/>
                  <a:gd name="connsiteY7" fmla="*/ 311467 h 336232"/>
                  <a:gd name="connsiteX8" fmla="*/ 52388 w 52387"/>
                  <a:gd name="connsiteY8" fmla="*/ 212408 h 336232"/>
                  <a:gd name="connsiteX9" fmla="*/ 52388 w 52387"/>
                  <a:gd name="connsiteY9" fmla="*/ 121920 h 336232"/>
                  <a:gd name="connsiteX10" fmla="*/ 52388 w 52387"/>
                  <a:gd name="connsiteY10" fmla="*/ 24765 h 336232"/>
                  <a:gd name="connsiteX11" fmla="*/ 27623 w 52387"/>
                  <a:gd name="connsiteY11" fmla="*/ 0 h 336232"/>
                  <a:gd name="connsiteX12" fmla="*/ 24765 w 52387"/>
                  <a:gd name="connsiteY12" fmla="*/ 0 h 336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6232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3"/>
                    </a:lnTo>
                    <a:lnTo>
                      <a:pt x="0" y="213360"/>
                    </a:lnTo>
                    <a:lnTo>
                      <a:pt x="0" y="311467"/>
                    </a:lnTo>
                    <a:cubicBezTo>
                      <a:pt x="0" y="324803"/>
                      <a:pt x="10478" y="336233"/>
                      <a:pt x="24765" y="336233"/>
                    </a:cubicBezTo>
                    <a:lnTo>
                      <a:pt x="27623" y="336233"/>
                    </a:lnTo>
                    <a:cubicBezTo>
                      <a:pt x="40958" y="336233"/>
                      <a:pt x="52388" y="325755"/>
                      <a:pt x="52388" y="311467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42" name="Freeform: Shape 341">
                <a:extLst>
                  <a:ext uri="{FF2B5EF4-FFF2-40B4-BE49-F238E27FC236}">
                    <a16:creationId xmlns:a16="http://schemas.microsoft.com/office/drawing/2014/main" id="{A491598F-A53B-78DB-67E4-CDED3E81696B}"/>
                  </a:ext>
                </a:extLst>
              </p:cNvPr>
              <p:cNvSpPr/>
              <p:nvPr/>
            </p:nvSpPr>
            <p:spPr>
              <a:xfrm>
                <a:off x="8497960" y="1844088"/>
                <a:ext cx="52387" cy="336232"/>
              </a:xfrm>
              <a:custGeom>
                <a:avLst/>
                <a:gdLst>
                  <a:gd name="connsiteX0" fmla="*/ 24765 w 52387"/>
                  <a:gd name="connsiteY0" fmla="*/ 0 h 336232"/>
                  <a:gd name="connsiteX1" fmla="*/ 0 w 52387"/>
                  <a:gd name="connsiteY1" fmla="*/ 24765 h 336232"/>
                  <a:gd name="connsiteX2" fmla="*/ 0 w 52387"/>
                  <a:gd name="connsiteY2" fmla="*/ 122873 h 336232"/>
                  <a:gd name="connsiteX3" fmla="*/ 0 w 52387"/>
                  <a:gd name="connsiteY3" fmla="*/ 213360 h 336232"/>
                  <a:gd name="connsiteX4" fmla="*/ 0 w 52387"/>
                  <a:gd name="connsiteY4" fmla="*/ 311467 h 336232"/>
                  <a:gd name="connsiteX5" fmla="*/ 24765 w 52387"/>
                  <a:gd name="connsiteY5" fmla="*/ 336233 h 336232"/>
                  <a:gd name="connsiteX6" fmla="*/ 27622 w 52387"/>
                  <a:gd name="connsiteY6" fmla="*/ 336233 h 336232"/>
                  <a:gd name="connsiteX7" fmla="*/ 52388 w 52387"/>
                  <a:gd name="connsiteY7" fmla="*/ 311467 h 336232"/>
                  <a:gd name="connsiteX8" fmla="*/ 52388 w 52387"/>
                  <a:gd name="connsiteY8" fmla="*/ 212408 h 336232"/>
                  <a:gd name="connsiteX9" fmla="*/ 52388 w 52387"/>
                  <a:gd name="connsiteY9" fmla="*/ 121920 h 336232"/>
                  <a:gd name="connsiteX10" fmla="*/ 52388 w 52387"/>
                  <a:gd name="connsiteY10" fmla="*/ 24765 h 336232"/>
                  <a:gd name="connsiteX11" fmla="*/ 27622 w 52387"/>
                  <a:gd name="connsiteY11" fmla="*/ 0 h 336232"/>
                  <a:gd name="connsiteX12" fmla="*/ 24765 w 52387"/>
                  <a:gd name="connsiteY12" fmla="*/ 0 h 336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6232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3"/>
                    </a:lnTo>
                    <a:lnTo>
                      <a:pt x="0" y="213360"/>
                    </a:lnTo>
                    <a:lnTo>
                      <a:pt x="0" y="311467"/>
                    </a:lnTo>
                    <a:cubicBezTo>
                      <a:pt x="0" y="324803"/>
                      <a:pt x="10478" y="336233"/>
                      <a:pt x="24765" y="336233"/>
                    </a:cubicBezTo>
                    <a:lnTo>
                      <a:pt x="27622" y="336233"/>
                    </a:lnTo>
                    <a:cubicBezTo>
                      <a:pt x="40958" y="336233"/>
                      <a:pt x="52388" y="325755"/>
                      <a:pt x="52388" y="311467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43" name="Freeform: Shape 342">
                <a:extLst>
                  <a:ext uri="{FF2B5EF4-FFF2-40B4-BE49-F238E27FC236}">
                    <a16:creationId xmlns:a16="http://schemas.microsoft.com/office/drawing/2014/main" id="{1E9AA0B2-524B-6516-42FD-0424139D910B}"/>
                  </a:ext>
                </a:extLst>
              </p:cNvPr>
              <p:cNvSpPr/>
              <p:nvPr/>
            </p:nvSpPr>
            <p:spPr>
              <a:xfrm>
                <a:off x="8498913" y="1696451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344" name="Graphic 91">
                <a:extLst>
                  <a:ext uri="{FF2B5EF4-FFF2-40B4-BE49-F238E27FC236}">
                    <a16:creationId xmlns:a16="http://schemas.microsoft.com/office/drawing/2014/main" id="{13815F34-D78F-740E-9736-D6B402A75740}"/>
                  </a:ext>
                </a:extLst>
              </p:cNvPr>
              <p:cNvGrpSpPr/>
              <p:nvPr/>
            </p:nvGrpSpPr>
            <p:grpSpPr>
              <a:xfrm>
                <a:off x="8436940" y="1649778"/>
                <a:ext cx="256282" cy="237172"/>
                <a:chOff x="8436940" y="1649778"/>
                <a:chExt cx="256282" cy="237172"/>
              </a:xfrm>
              <a:grpFill/>
            </p:grpSpPr>
            <p:sp>
              <p:nvSpPr>
                <p:cNvPr id="345" name="Freeform: Shape 344">
                  <a:extLst>
                    <a:ext uri="{FF2B5EF4-FFF2-40B4-BE49-F238E27FC236}">
                      <a16:creationId xmlns:a16="http://schemas.microsoft.com/office/drawing/2014/main" id="{B2E42472-09F7-B58F-ED7D-C1135CE98048}"/>
                    </a:ext>
                  </a:extLst>
                </p:cNvPr>
                <p:cNvSpPr/>
                <p:nvPr/>
              </p:nvSpPr>
              <p:spPr>
                <a:xfrm>
                  <a:off x="8436940" y="1649778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4765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8160" y="0"/>
                        <a:pt x="48638" y="10478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2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9585" y="237173"/>
                        <a:pt x="60" y="226695"/>
                        <a:pt x="60" y="212408"/>
                      </a:cubicBezTo>
                      <a:lnTo>
                        <a:pt x="60" y="24765"/>
                      </a:lnTo>
                      <a:cubicBezTo>
                        <a:pt x="-892" y="11430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346" name="Freeform: Shape 345">
                  <a:extLst>
                    <a:ext uri="{FF2B5EF4-FFF2-40B4-BE49-F238E27FC236}">
                      <a16:creationId xmlns:a16="http://schemas.microsoft.com/office/drawing/2014/main" id="{CD3A6619-16B5-233A-33B3-0B45FD6994BA}"/>
                    </a:ext>
                  </a:extLst>
                </p:cNvPr>
                <p:cNvSpPr/>
                <p:nvPr/>
              </p:nvSpPr>
              <p:spPr>
                <a:xfrm>
                  <a:off x="8644585" y="1649778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4765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9113" y="0"/>
                        <a:pt x="48638" y="10478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2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10538" y="237173"/>
                        <a:pt x="60" y="226695"/>
                        <a:pt x="60" y="212408"/>
                      </a:cubicBezTo>
                      <a:lnTo>
                        <a:pt x="60" y="24765"/>
                      </a:lnTo>
                      <a:cubicBezTo>
                        <a:pt x="-892" y="11430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347" name="Freeform: Shape 346">
                  <a:extLst>
                    <a:ext uri="{FF2B5EF4-FFF2-40B4-BE49-F238E27FC236}">
                      <a16:creationId xmlns:a16="http://schemas.microsoft.com/office/drawing/2014/main" id="{F1A11F9D-F379-6C43-CA9F-24B807539117}"/>
                    </a:ext>
                  </a:extLst>
                </p:cNvPr>
                <p:cNvSpPr/>
                <p:nvPr/>
              </p:nvSpPr>
              <p:spPr>
                <a:xfrm>
                  <a:off x="8458907" y="1649778"/>
                  <a:ext cx="215265" cy="206692"/>
                </a:xfrm>
                <a:custGeom>
                  <a:avLst/>
                  <a:gdLst>
                    <a:gd name="connsiteX0" fmla="*/ 107633 w 215265"/>
                    <a:gd name="connsiteY0" fmla="*/ 206692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3 w 215265"/>
                    <a:gd name="connsiteY3" fmla="*/ 206692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3" y="206692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313" name="Graphic 91">
              <a:extLst>
                <a:ext uri="{FF2B5EF4-FFF2-40B4-BE49-F238E27FC236}">
                  <a16:creationId xmlns:a16="http://schemas.microsoft.com/office/drawing/2014/main" id="{034BDF01-73F5-07FC-552F-E2C945D942DE}"/>
                </a:ext>
              </a:extLst>
            </p:cNvPr>
            <p:cNvGrpSpPr/>
            <p:nvPr/>
          </p:nvGrpSpPr>
          <p:grpSpPr>
            <a:xfrm>
              <a:off x="7395725" y="2038123"/>
              <a:ext cx="183024" cy="459153"/>
              <a:chOff x="7708277" y="1516428"/>
              <a:chExt cx="256282" cy="642937"/>
            </a:xfrm>
            <a:solidFill>
              <a:srgbClr val="FFC000"/>
            </a:solidFill>
          </p:grpSpPr>
          <p:sp>
            <p:nvSpPr>
              <p:cNvPr id="332" name="Freeform: Shape 331">
                <a:extLst>
                  <a:ext uri="{FF2B5EF4-FFF2-40B4-BE49-F238E27FC236}">
                    <a16:creationId xmlns:a16="http://schemas.microsoft.com/office/drawing/2014/main" id="{CB78CE24-05AE-DD45-6B48-6FCA26FFF04C}"/>
                  </a:ext>
                </a:extLst>
              </p:cNvPr>
              <p:cNvSpPr/>
              <p:nvPr/>
            </p:nvSpPr>
            <p:spPr>
              <a:xfrm>
                <a:off x="7783585" y="1516428"/>
                <a:ext cx="99059" cy="99060"/>
              </a:xfrm>
              <a:custGeom>
                <a:avLst/>
                <a:gdLst>
                  <a:gd name="connsiteX0" fmla="*/ 0 w 99059"/>
                  <a:gd name="connsiteY0" fmla="*/ 49530 h 99060"/>
                  <a:gd name="connsiteX1" fmla="*/ 49530 w 99059"/>
                  <a:gd name="connsiteY1" fmla="*/ 0 h 99060"/>
                  <a:gd name="connsiteX2" fmla="*/ 99060 w 99059"/>
                  <a:gd name="connsiteY2" fmla="*/ 49530 h 99060"/>
                  <a:gd name="connsiteX3" fmla="*/ 49530 w 99059"/>
                  <a:gd name="connsiteY3" fmla="*/ 99060 h 99060"/>
                  <a:gd name="connsiteX4" fmla="*/ 0 w 99059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60">
                    <a:moveTo>
                      <a:pt x="0" y="49530"/>
                    </a:moveTo>
                    <a:cubicBezTo>
                      <a:pt x="0" y="21908"/>
                      <a:pt x="21908" y="0"/>
                      <a:pt x="49530" y="0"/>
                    </a:cubicBezTo>
                    <a:cubicBezTo>
                      <a:pt x="77153" y="0"/>
                      <a:pt x="99060" y="21908"/>
                      <a:pt x="99060" y="49530"/>
                    </a:cubicBezTo>
                    <a:cubicBezTo>
                      <a:pt x="99060" y="77153"/>
                      <a:pt x="77153" y="99060"/>
                      <a:pt x="49530" y="99060"/>
                    </a:cubicBezTo>
                    <a:cubicBezTo>
                      <a:pt x="22860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33" name="Freeform: Shape 332">
                <a:extLst>
                  <a:ext uri="{FF2B5EF4-FFF2-40B4-BE49-F238E27FC236}">
                    <a16:creationId xmlns:a16="http://schemas.microsoft.com/office/drawing/2014/main" id="{83701100-0EA0-2BA0-28C0-3CD0F3E10BCC}"/>
                  </a:ext>
                </a:extLst>
              </p:cNvPr>
              <p:cNvSpPr/>
              <p:nvPr/>
            </p:nvSpPr>
            <p:spPr>
              <a:xfrm>
                <a:off x="7849307" y="1824086"/>
                <a:ext cx="52387" cy="335279"/>
              </a:xfrm>
              <a:custGeom>
                <a:avLst/>
                <a:gdLst>
                  <a:gd name="connsiteX0" fmla="*/ 24765 w 52387"/>
                  <a:gd name="connsiteY0" fmla="*/ 952 h 335279"/>
                  <a:gd name="connsiteX1" fmla="*/ 0 w 52387"/>
                  <a:gd name="connsiteY1" fmla="*/ 25717 h 335279"/>
                  <a:gd name="connsiteX2" fmla="*/ 0 w 52387"/>
                  <a:gd name="connsiteY2" fmla="*/ 123825 h 335279"/>
                  <a:gd name="connsiteX3" fmla="*/ 0 w 52387"/>
                  <a:gd name="connsiteY3" fmla="*/ 214313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3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3360 h 335279"/>
                  <a:gd name="connsiteX9" fmla="*/ 52388 w 52387"/>
                  <a:gd name="connsiteY9" fmla="*/ 122872 h 335279"/>
                  <a:gd name="connsiteX10" fmla="*/ 52388 w 52387"/>
                  <a:gd name="connsiteY10" fmla="*/ 24765 h 335279"/>
                  <a:gd name="connsiteX11" fmla="*/ 27623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7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3" y="335280"/>
                    </a:lnTo>
                    <a:cubicBezTo>
                      <a:pt x="40958" y="335280"/>
                      <a:pt x="52388" y="324803"/>
                      <a:pt x="52388" y="310515"/>
                    </a:cubicBezTo>
                    <a:lnTo>
                      <a:pt x="52388" y="213360"/>
                    </a:lnTo>
                    <a:lnTo>
                      <a:pt x="52388" y="122872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34" name="Freeform: Shape 333">
                <a:extLst>
                  <a:ext uri="{FF2B5EF4-FFF2-40B4-BE49-F238E27FC236}">
                    <a16:creationId xmlns:a16="http://schemas.microsoft.com/office/drawing/2014/main" id="{1016DDA7-5E4A-5F3F-701A-2ADDA907A1B2}"/>
                  </a:ext>
                </a:extLst>
              </p:cNvPr>
              <p:cNvSpPr/>
              <p:nvPr/>
            </p:nvSpPr>
            <p:spPr>
              <a:xfrm>
                <a:off x="7769298" y="1824086"/>
                <a:ext cx="52387" cy="335279"/>
              </a:xfrm>
              <a:custGeom>
                <a:avLst/>
                <a:gdLst>
                  <a:gd name="connsiteX0" fmla="*/ 24765 w 52387"/>
                  <a:gd name="connsiteY0" fmla="*/ 952 h 335279"/>
                  <a:gd name="connsiteX1" fmla="*/ 0 w 52387"/>
                  <a:gd name="connsiteY1" fmla="*/ 25717 h 335279"/>
                  <a:gd name="connsiteX2" fmla="*/ 0 w 52387"/>
                  <a:gd name="connsiteY2" fmla="*/ 123825 h 335279"/>
                  <a:gd name="connsiteX3" fmla="*/ 0 w 52387"/>
                  <a:gd name="connsiteY3" fmla="*/ 214313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3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3360 h 335279"/>
                  <a:gd name="connsiteX9" fmla="*/ 52388 w 52387"/>
                  <a:gd name="connsiteY9" fmla="*/ 122872 h 335279"/>
                  <a:gd name="connsiteX10" fmla="*/ 52388 w 52387"/>
                  <a:gd name="connsiteY10" fmla="*/ 24765 h 335279"/>
                  <a:gd name="connsiteX11" fmla="*/ 27623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7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0515"/>
                    </a:lnTo>
                    <a:cubicBezTo>
                      <a:pt x="0" y="323850"/>
                      <a:pt x="10477" y="335280"/>
                      <a:pt x="24765" y="335280"/>
                    </a:cubicBezTo>
                    <a:lnTo>
                      <a:pt x="27623" y="335280"/>
                    </a:lnTo>
                    <a:cubicBezTo>
                      <a:pt x="40958" y="335280"/>
                      <a:pt x="52388" y="324803"/>
                      <a:pt x="52388" y="310515"/>
                    </a:cubicBezTo>
                    <a:lnTo>
                      <a:pt x="52388" y="213360"/>
                    </a:lnTo>
                    <a:lnTo>
                      <a:pt x="52388" y="122872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35" name="Freeform: Shape 334">
                <a:extLst>
                  <a:ext uri="{FF2B5EF4-FFF2-40B4-BE49-F238E27FC236}">
                    <a16:creationId xmlns:a16="http://schemas.microsoft.com/office/drawing/2014/main" id="{8C8C95C9-5F48-BE58-AC5B-02F2CA7F51FB}"/>
                  </a:ext>
                </a:extLst>
              </p:cNvPr>
              <p:cNvSpPr/>
              <p:nvPr/>
            </p:nvSpPr>
            <p:spPr>
              <a:xfrm>
                <a:off x="7770250" y="1676448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3 w 130492"/>
                  <a:gd name="connsiteY1" fmla="*/ 0 h 199072"/>
                  <a:gd name="connsiteX2" fmla="*/ 130493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3" y="0"/>
                    </a:lnTo>
                    <a:lnTo>
                      <a:pt x="130493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336" name="Graphic 91">
                <a:extLst>
                  <a:ext uri="{FF2B5EF4-FFF2-40B4-BE49-F238E27FC236}">
                    <a16:creationId xmlns:a16="http://schemas.microsoft.com/office/drawing/2014/main" id="{079BC833-6AEA-FD37-4DEB-4DE341F1BABB}"/>
                  </a:ext>
                </a:extLst>
              </p:cNvPr>
              <p:cNvGrpSpPr/>
              <p:nvPr/>
            </p:nvGrpSpPr>
            <p:grpSpPr>
              <a:xfrm>
                <a:off x="7708277" y="1630728"/>
                <a:ext cx="256282" cy="237172"/>
                <a:chOff x="7708277" y="1630728"/>
                <a:chExt cx="256282" cy="237172"/>
              </a:xfrm>
              <a:grpFill/>
            </p:grpSpPr>
            <p:sp>
              <p:nvSpPr>
                <p:cNvPr id="337" name="Freeform: Shape 336">
                  <a:extLst>
                    <a:ext uri="{FF2B5EF4-FFF2-40B4-BE49-F238E27FC236}">
                      <a16:creationId xmlns:a16="http://schemas.microsoft.com/office/drawing/2014/main" id="{791B5782-EE4E-670E-9E6F-081748CBD09F}"/>
                    </a:ext>
                  </a:extLst>
                </p:cNvPr>
                <p:cNvSpPr/>
                <p:nvPr/>
              </p:nvSpPr>
              <p:spPr>
                <a:xfrm>
                  <a:off x="7708277" y="1630728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3813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8160" y="0"/>
                        <a:pt x="48638" y="10477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2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10538" y="237173"/>
                        <a:pt x="60" y="226695"/>
                        <a:pt x="60" y="212408"/>
                      </a:cubicBezTo>
                      <a:lnTo>
                        <a:pt x="60" y="23813"/>
                      </a:lnTo>
                      <a:cubicBezTo>
                        <a:pt x="-892" y="10477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338" name="Freeform: Shape 337">
                  <a:extLst>
                    <a:ext uri="{FF2B5EF4-FFF2-40B4-BE49-F238E27FC236}">
                      <a16:creationId xmlns:a16="http://schemas.microsoft.com/office/drawing/2014/main" id="{041CD848-DF7F-5383-0F1F-4F2C90AEA467}"/>
                    </a:ext>
                  </a:extLst>
                </p:cNvPr>
                <p:cNvSpPr/>
                <p:nvPr/>
              </p:nvSpPr>
              <p:spPr>
                <a:xfrm>
                  <a:off x="7915922" y="1630728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3813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8160" y="0"/>
                        <a:pt x="48638" y="10477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2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9585" y="237173"/>
                        <a:pt x="60" y="226695"/>
                        <a:pt x="60" y="212408"/>
                      </a:cubicBezTo>
                      <a:lnTo>
                        <a:pt x="60" y="23813"/>
                      </a:lnTo>
                      <a:cubicBezTo>
                        <a:pt x="-892" y="10477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339" name="Freeform: Shape 338">
                  <a:extLst>
                    <a:ext uri="{FF2B5EF4-FFF2-40B4-BE49-F238E27FC236}">
                      <a16:creationId xmlns:a16="http://schemas.microsoft.com/office/drawing/2014/main" id="{4A7D03A2-4779-96E0-DA79-55CCF2C6598C}"/>
                    </a:ext>
                  </a:extLst>
                </p:cNvPr>
                <p:cNvSpPr/>
                <p:nvPr/>
              </p:nvSpPr>
              <p:spPr>
                <a:xfrm>
                  <a:off x="7729293" y="1630728"/>
                  <a:ext cx="215264" cy="206692"/>
                </a:xfrm>
                <a:custGeom>
                  <a:avLst/>
                  <a:gdLst>
                    <a:gd name="connsiteX0" fmla="*/ 107633 w 215264"/>
                    <a:gd name="connsiteY0" fmla="*/ 206692 h 206692"/>
                    <a:gd name="connsiteX1" fmla="*/ 0 w 215264"/>
                    <a:gd name="connsiteY1" fmla="*/ 0 h 206692"/>
                    <a:gd name="connsiteX2" fmla="*/ 215265 w 215264"/>
                    <a:gd name="connsiteY2" fmla="*/ 0 h 206692"/>
                    <a:gd name="connsiteX3" fmla="*/ 107633 w 215264"/>
                    <a:gd name="connsiteY3" fmla="*/ 206692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4" h="206692">
                      <a:moveTo>
                        <a:pt x="107633" y="206692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314" name="Graphic 91">
              <a:extLst>
                <a:ext uri="{FF2B5EF4-FFF2-40B4-BE49-F238E27FC236}">
                  <a16:creationId xmlns:a16="http://schemas.microsoft.com/office/drawing/2014/main" id="{6C39C699-B6EB-BA7D-FD31-49FB984DDEBE}"/>
                </a:ext>
              </a:extLst>
            </p:cNvPr>
            <p:cNvGrpSpPr/>
            <p:nvPr/>
          </p:nvGrpSpPr>
          <p:grpSpPr>
            <a:xfrm>
              <a:off x="8436516" y="2023839"/>
              <a:ext cx="182981" cy="459833"/>
              <a:chOff x="9165663" y="1496426"/>
              <a:chExt cx="256222" cy="643889"/>
            </a:xfrm>
            <a:solidFill>
              <a:srgbClr val="FFC000"/>
            </a:solidFill>
          </p:grpSpPr>
          <p:sp>
            <p:nvSpPr>
              <p:cNvPr id="324" name="Freeform: Shape 323">
                <a:extLst>
                  <a:ext uri="{FF2B5EF4-FFF2-40B4-BE49-F238E27FC236}">
                    <a16:creationId xmlns:a16="http://schemas.microsoft.com/office/drawing/2014/main" id="{4843E362-D772-6A3D-2FDA-BD2CC16034A0}"/>
                  </a:ext>
                </a:extLst>
              </p:cNvPr>
              <p:cNvSpPr/>
              <p:nvPr/>
            </p:nvSpPr>
            <p:spPr>
              <a:xfrm>
                <a:off x="9241863" y="1496426"/>
                <a:ext cx="99059" cy="99059"/>
              </a:xfrm>
              <a:custGeom>
                <a:avLst/>
                <a:gdLst>
                  <a:gd name="connsiteX0" fmla="*/ 0 w 99059"/>
                  <a:gd name="connsiteY0" fmla="*/ 49530 h 99059"/>
                  <a:gd name="connsiteX1" fmla="*/ 49530 w 99059"/>
                  <a:gd name="connsiteY1" fmla="*/ 0 h 99059"/>
                  <a:gd name="connsiteX2" fmla="*/ 99060 w 99059"/>
                  <a:gd name="connsiteY2" fmla="*/ 49530 h 99059"/>
                  <a:gd name="connsiteX3" fmla="*/ 49530 w 99059"/>
                  <a:gd name="connsiteY3" fmla="*/ 99060 h 99059"/>
                  <a:gd name="connsiteX4" fmla="*/ 0 w 99059"/>
                  <a:gd name="connsiteY4" fmla="*/ 49530 h 99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59">
                    <a:moveTo>
                      <a:pt x="0" y="49530"/>
                    </a:moveTo>
                    <a:cubicBezTo>
                      <a:pt x="0" y="21908"/>
                      <a:pt x="21907" y="0"/>
                      <a:pt x="49530" y="0"/>
                    </a:cubicBezTo>
                    <a:cubicBezTo>
                      <a:pt x="77153" y="0"/>
                      <a:pt x="99060" y="21908"/>
                      <a:pt x="99060" y="49530"/>
                    </a:cubicBezTo>
                    <a:cubicBezTo>
                      <a:pt x="99060" y="77153"/>
                      <a:pt x="77153" y="99060"/>
                      <a:pt x="49530" y="99060"/>
                    </a:cubicBezTo>
                    <a:cubicBezTo>
                      <a:pt x="21907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25" name="Freeform: Shape 324">
                <a:extLst>
                  <a:ext uri="{FF2B5EF4-FFF2-40B4-BE49-F238E27FC236}">
                    <a16:creationId xmlns:a16="http://schemas.microsoft.com/office/drawing/2014/main" id="{54C5ADBF-CB0C-23F4-4B2F-CC66EBA016A3}"/>
                  </a:ext>
                </a:extLst>
              </p:cNvPr>
              <p:cNvSpPr/>
              <p:nvPr/>
            </p:nvSpPr>
            <p:spPr>
              <a:xfrm>
                <a:off x="9306632" y="1805036"/>
                <a:ext cx="52387" cy="335279"/>
              </a:xfrm>
              <a:custGeom>
                <a:avLst/>
                <a:gdLst>
                  <a:gd name="connsiteX0" fmla="*/ 24765 w 52387"/>
                  <a:gd name="connsiteY0" fmla="*/ 0 h 335279"/>
                  <a:gd name="connsiteX1" fmla="*/ 0 w 52387"/>
                  <a:gd name="connsiteY1" fmla="*/ 24765 h 335279"/>
                  <a:gd name="connsiteX2" fmla="*/ 0 w 52387"/>
                  <a:gd name="connsiteY2" fmla="*/ 122872 h 335279"/>
                  <a:gd name="connsiteX3" fmla="*/ 0 w 52387"/>
                  <a:gd name="connsiteY3" fmla="*/ 213360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2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2408 h 335279"/>
                  <a:gd name="connsiteX9" fmla="*/ 52388 w 52387"/>
                  <a:gd name="connsiteY9" fmla="*/ 121920 h 335279"/>
                  <a:gd name="connsiteX10" fmla="*/ 52388 w 52387"/>
                  <a:gd name="connsiteY10" fmla="*/ 24765 h 335279"/>
                  <a:gd name="connsiteX11" fmla="*/ 27622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3360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2" y="335280"/>
                    </a:lnTo>
                    <a:cubicBezTo>
                      <a:pt x="40958" y="335280"/>
                      <a:pt x="52388" y="323850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26" name="Freeform: Shape 325">
                <a:extLst>
                  <a:ext uri="{FF2B5EF4-FFF2-40B4-BE49-F238E27FC236}">
                    <a16:creationId xmlns:a16="http://schemas.microsoft.com/office/drawing/2014/main" id="{88CD60D3-2D4E-FD6C-8659-F082BE5DB678}"/>
                  </a:ext>
                </a:extLst>
              </p:cNvPr>
              <p:cNvSpPr/>
              <p:nvPr/>
            </p:nvSpPr>
            <p:spPr>
              <a:xfrm>
                <a:off x="9226623" y="1805036"/>
                <a:ext cx="52387" cy="335279"/>
              </a:xfrm>
              <a:custGeom>
                <a:avLst/>
                <a:gdLst>
                  <a:gd name="connsiteX0" fmla="*/ 24765 w 52387"/>
                  <a:gd name="connsiteY0" fmla="*/ 0 h 335279"/>
                  <a:gd name="connsiteX1" fmla="*/ 0 w 52387"/>
                  <a:gd name="connsiteY1" fmla="*/ 24765 h 335279"/>
                  <a:gd name="connsiteX2" fmla="*/ 0 w 52387"/>
                  <a:gd name="connsiteY2" fmla="*/ 122872 h 335279"/>
                  <a:gd name="connsiteX3" fmla="*/ 0 w 52387"/>
                  <a:gd name="connsiteY3" fmla="*/ 213360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2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2408 h 335279"/>
                  <a:gd name="connsiteX9" fmla="*/ 52388 w 52387"/>
                  <a:gd name="connsiteY9" fmla="*/ 121920 h 335279"/>
                  <a:gd name="connsiteX10" fmla="*/ 52388 w 52387"/>
                  <a:gd name="connsiteY10" fmla="*/ 24765 h 335279"/>
                  <a:gd name="connsiteX11" fmla="*/ 27622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3360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2" y="335280"/>
                    </a:lnTo>
                    <a:cubicBezTo>
                      <a:pt x="40957" y="335280"/>
                      <a:pt x="52388" y="323850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27" name="Freeform: Shape 326">
                <a:extLst>
                  <a:ext uri="{FF2B5EF4-FFF2-40B4-BE49-F238E27FC236}">
                    <a16:creationId xmlns:a16="http://schemas.microsoft.com/office/drawing/2014/main" id="{716FC567-92AA-14E7-4B21-51928AE4DC80}"/>
                  </a:ext>
                </a:extLst>
              </p:cNvPr>
              <p:cNvSpPr/>
              <p:nvPr/>
            </p:nvSpPr>
            <p:spPr>
              <a:xfrm>
                <a:off x="9227575" y="1657398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328" name="Graphic 91">
                <a:extLst>
                  <a:ext uri="{FF2B5EF4-FFF2-40B4-BE49-F238E27FC236}">
                    <a16:creationId xmlns:a16="http://schemas.microsoft.com/office/drawing/2014/main" id="{35032196-3FE5-DDAC-ECD7-509855255FA0}"/>
                  </a:ext>
                </a:extLst>
              </p:cNvPr>
              <p:cNvGrpSpPr/>
              <p:nvPr/>
            </p:nvGrpSpPr>
            <p:grpSpPr>
              <a:xfrm>
                <a:off x="9165663" y="1610726"/>
                <a:ext cx="256222" cy="237172"/>
                <a:chOff x="9165663" y="1610726"/>
                <a:chExt cx="256222" cy="237172"/>
              </a:xfrm>
              <a:grpFill/>
            </p:grpSpPr>
            <p:sp>
              <p:nvSpPr>
                <p:cNvPr id="329" name="Freeform: Shape 328">
                  <a:extLst>
                    <a:ext uri="{FF2B5EF4-FFF2-40B4-BE49-F238E27FC236}">
                      <a16:creationId xmlns:a16="http://schemas.microsoft.com/office/drawing/2014/main" id="{216470D9-C079-931E-505B-936A95347FEE}"/>
                    </a:ext>
                  </a:extLst>
                </p:cNvPr>
                <p:cNvSpPr/>
                <p:nvPr/>
              </p:nvSpPr>
              <p:spPr>
                <a:xfrm>
                  <a:off x="9165663" y="1610726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9053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8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330" name="Freeform: Shape 329">
                  <a:extLst>
                    <a:ext uri="{FF2B5EF4-FFF2-40B4-BE49-F238E27FC236}">
                      <a16:creationId xmlns:a16="http://schemas.microsoft.com/office/drawing/2014/main" id="{D587629D-0F39-0C72-406A-15EFE04BF77C}"/>
                    </a:ext>
                  </a:extLst>
                </p:cNvPr>
                <p:cNvSpPr/>
                <p:nvPr/>
              </p:nvSpPr>
              <p:spPr>
                <a:xfrm>
                  <a:off x="9373247" y="1610726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4765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8160" y="0"/>
                        <a:pt x="48638" y="10478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3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10538" y="237173"/>
                        <a:pt x="60" y="226695"/>
                        <a:pt x="60" y="212408"/>
                      </a:cubicBezTo>
                      <a:lnTo>
                        <a:pt x="60" y="24765"/>
                      </a:lnTo>
                      <a:cubicBezTo>
                        <a:pt x="-892" y="11430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331" name="Freeform: Shape 330">
                  <a:extLst>
                    <a:ext uri="{FF2B5EF4-FFF2-40B4-BE49-F238E27FC236}">
                      <a16:creationId xmlns:a16="http://schemas.microsoft.com/office/drawing/2014/main" id="{50402CDC-54FF-12B4-B643-EC58DB6468BA}"/>
                    </a:ext>
                  </a:extLst>
                </p:cNvPr>
                <p:cNvSpPr/>
                <p:nvPr/>
              </p:nvSpPr>
              <p:spPr>
                <a:xfrm>
                  <a:off x="9187570" y="1610726"/>
                  <a:ext cx="215265" cy="206692"/>
                </a:xfrm>
                <a:custGeom>
                  <a:avLst/>
                  <a:gdLst>
                    <a:gd name="connsiteX0" fmla="*/ 107633 w 215265"/>
                    <a:gd name="connsiteY0" fmla="*/ 206693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3 w 215265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3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315" name="Graphic 91">
              <a:extLst>
                <a:ext uri="{FF2B5EF4-FFF2-40B4-BE49-F238E27FC236}">
                  <a16:creationId xmlns:a16="http://schemas.microsoft.com/office/drawing/2014/main" id="{D183A2A1-2492-5B15-B2F3-A9149A1C3757}"/>
                </a:ext>
              </a:extLst>
            </p:cNvPr>
            <p:cNvGrpSpPr/>
            <p:nvPr/>
          </p:nvGrpSpPr>
          <p:grpSpPr>
            <a:xfrm>
              <a:off x="8956889" y="2023839"/>
              <a:ext cx="182981" cy="459833"/>
              <a:chOff x="9894325" y="1496426"/>
              <a:chExt cx="256222" cy="643889"/>
            </a:xfrm>
            <a:solidFill>
              <a:srgbClr val="FFC000"/>
            </a:solidFill>
          </p:grpSpPr>
          <p:sp>
            <p:nvSpPr>
              <p:cNvPr id="316" name="Freeform: Shape 315">
                <a:extLst>
                  <a:ext uri="{FF2B5EF4-FFF2-40B4-BE49-F238E27FC236}">
                    <a16:creationId xmlns:a16="http://schemas.microsoft.com/office/drawing/2014/main" id="{B4F93732-096D-FE10-0FE3-30FCE3A2CCCB}"/>
                  </a:ext>
                </a:extLst>
              </p:cNvPr>
              <p:cNvSpPr/>
              <p:nvPr/>
            </p:nvSpPr>
            <p:spPr>
              <a:xfrm>
                <a:off x="9970525" y="1496426"/>
                <a:ext cx="99059" cy="99059"/>
              </a:xfrm>
              <a:custGeom>
                <a:avLst/>
                <a:gdLst>
                  <a:gd name="connsiteX0" fmla="*/ 0 w 99059"/>
                  <a:gd name="connsiteY0" fmla="*/ 49530 h 99059"/>
                  <a:gd name="connsiteX1" fmla="*/ 49530 w 99059"/>
                  <a:gd name="connsiteY1" fmla="*/ 0 h 99059"/>
                  <a:gd name="connsiteX2" fmla="*/ 99060 w 99059"/>
                  <a:gd name="connsiteY2" fmla="*/ 49530 h 99059"/>
                  <a:gd name="connsiteX3" fmla="*/ 49530 w 99059"/>
                  <a:gd name="connsiteY3" fmla="*/ 99060 h 99059"/>
                  <a:gd name="connsiteX4" fmla="*/ 0 w 99059"/>
                  <a:gd name="connsiteY4" fmla="*/ 49530 h 99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59">
                    <a:moveTo>
                      <a:pt x="0" y="49530"/>
                    </a:moveTo>
                    <a:cubicBezTo>
                      <a:pt x="0" y="21908"/>
                      <a:pt x="21907" y="0"/>
                      <a:pt x="49530" y="0"/>
                    </a:cubicBezTo>
                    <a:cubicBezTo>
                      <a:pt x="77153" y="0"/>
                      <a:pt x="99060" y="21908"/>
                      <a:pt x="99060" y="49530"/>
                    </a:cubicBezTo>
                    <a:cubicBezTo>
                      <a:pt x="99060" y="77153"/>
                      <a:pt x="77153" y="99060"/>
                      <a:pt x="49530" y="99060"/>
                    </a:cubicBezTo>
                    <a:cubicBezTo>
                      <a:pt x="21907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17" name="Freeform: Shape 316">
                <a:extLst>
                  <a:ext uri="{FF2B5EF4-FFF2-40B4-BE49-F238E27FC236}">
                    <a16:creationId xmlns:a16="http://schemas.microsoft.com/office/drawing/2014/main" id="{2440D63F-A34E-E015-1501-82314966CE41}"/>
                  </a:ext>
                </a:extLst>
              </p:cNvPr>
              <p:cNvSpPr/>
              <p:nvPr/>
            </p:nvSpPr>
            <p:spPr>
              <a:xfrm>
                <a:off x="10035295" y="1805036"/>
                <a:ext cx="52387" cy="335279"/>
              </a:xfrm>
              <a:custGeom>
                <a:avLst/>
                <a:gdLst>
                  <a:gd name="connsiteX0" fmla="*/ 24765 w 52387"/>
                  <a:gd name="connsiteY0" fmla="*/ 0 h 335279"/>
                  <a:gd name="connsiteX1" fmla="*/ 0 w 52387"/>
                  <a:gd name="connsiteY1" fmla="*/ 24765 h 335279"/>
                  <a:gd name="connsiteX2" fmla="*/ 0 w 52387"/>
                  <a:gd name="connsiteY2" fmla="*/ 122872 h 335279"/>
                  <a:gd name="connsiteX3" fmla="*/ 0 w 52387"/>
                  <a:gd name="connsiteY3" fmla="*/ 213360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2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2408 h 335279"/>
                  <a:gd name="connsiteX9" fmla="*/ 52388 w 52387"/>
                  <a:gd name="connsiteY9" fmla="*/ 121920 h 335279"/>
                  <a:gd name="connsiteX10" fmla="*/ 52388 w 52387"/>
                  <a:gd name="connsiteY10" fmla="*/ 24765 h 335279"/>
                  <a:gd name="connsiteX11" fmla="*/ 27622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3360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2" y="335280"/>
                    </a:lnTo>
                    <a:cubicBezTo>
                      <a:pt x="40958" y="335280"/>
                      <a:pt x="52388" y="323850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18" name="Freeform: Shape 317">
                <a:extLst>
                  <a:ext uri="{FF2B5EF4-FFF2-40B4-BE49-F238E27FC236}">
                    <a16:creationId xmlns:a16="http://schemas.microsoft.com/office/drawing/2014/main" id="{A4A2CACC-2127-250E-C49A-7B2B834BDCD1}"/>
                  </a:ext>
                </a:extLst>
              </p:cNvPr>
              <p:cNvSpPr/>
              <p:nvPr/>
            </p:nvSpPr>
            <p:spPr>
              <a:xfrm>
                <a:off x="9955285" y="1805036"/>
                <a:ext cx="52387" cy="335279"/>
              </a:xfrm>
              <a:custGeom>
                <a:avLst/>
                <a:gdLst>
                  <a:gd name="connsiteX0" fmla="*/ 24765 w 52387"/>
                  <a:gd name="connsiteY0" fmla="*/ 0 h 335279"/>
                  <a:gd name="connsiteX1" fmla="*/ 0 w 52387"/>
                  <a:gd name="connsiteY1" fmla="*/ 24765 h 335279"/>
                  <a:gd name="connsiteX2" fmla="*/ 0 w 52387"/>
                  <a:gd name="connsiteY2" fmla="*/ 122872 h 335279"/>
                  <a:gd name="connsiteX3" fmla="*/ 0 w 52387"/>
                  <a:gd name="connsiteY3" fmla="*/ 213360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2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2408 h 335279"/>
                  <a:gd name="connsiteX9" fmla="*/ 52388 w 52387"/>
                  <a:gd name="connsiteY9" fmla="*/ 121920 h 335279"/>
                  <a:gd name="connsiteX10" fmla="*/ 52388 w 52387"/>
                  <a:gd name="connsiteY10" fmla="*/ 24765 h 335279"/>
                  <a:gd name="connsiteX11" fmla="*/ 27622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3360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2" y="335280"/>
                    </a:lnTo>
                    <a:cubicBezTo>
                      <a:pt x="40957" y="335280"/>
                      <a:pt x="52388" y="323850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19" name="Freeform: Shape 318">
                <a:extLst>
                  <a:ext uri="{FF2B5EF4-FFF2-40B4-BE49-F238E27FC236}">
                    <a16:creationId xmlns:a16="http://schemas.microsoft.com/office/drawing/2014/main" id="{ECAE4C08-31B5-0052-64A1-3D7589E57B64}"/>
                  </a:ext>
                </a:extLst>
              </p:cNvPr>
              <p:cNvSpPr/>
              <p:nvPr/>
            </p:nvSpPr>
            <p:spPr>
              <a:xfrm>
                <a:off x="9956238" y="1657398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320" name="Graphic 91">
                <a:extLst>
                  <a:ext uri="{FF2B5EF4-FFF2-40B4-BE49-F238E27FC236}">
                    <a16:creationId xmlns:a16="http://schemas.microsoft.com/office/drawing/2014/main" id="{8B2CCB53-25EB-0E55-B979-D5B614B0AF6F}"/>
                  </a:ext>
                </a:extLst>
              </p:cNvPr>
              <p:cNvGrpSpPr/>
              <p:nvPr/>
            </p:nvGrpSpPr>
            <p:grpSpPr>
              <a:xfrm>
                <a:off x="9894325" y="1610726"/>
                <a:ext cx="256222" cy="237172"/>
                <a:chOff x="9894325" y="1610726"/>
                <a:chExt cx="256222" cy="237172"/>
              </a:xfrm>
              <a:grpFill/>
            </p:grpSpPr>
            <p:sp>
              <p:nvSpPr>
                <p:cNvPr id="321" name="Freeform: Shape 320">
                  <a:extLst>
                    <a:ext uri="{FF2B5EF4-FFF2-40B4-BE49-F238E27FC236}">
                      <a16:creationId xmlns:a16="http://schemas.microsoft.com/office/drawing/2014/main" id="{5A7B52CD-5E7E-B29D-88FA-568F4019E2D6}"/>
                    </a:ext>
                  </a:extLst>
                </p:cNvPr>
                <p:cNvSpPr/>
                <p:nvPr/>
              </p:nvSpPr>
              <p:spPr>
                <a:xfrm>
                  <a:off x="9894325" y="1610726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8100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8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322" name="Freeform: Shape 321">
                  <a:extLst>
                    <a:ext uri="{FF2B5EF4-FFF2-40B4-BE49-F238E27FC236}">
                      <a16:creationId xmlns:a16="http://schemas.microsoft.com/office/drawing/2014/main" id="{AA6A4A05-8A2E-0BE7-0EDC-620BAA438993}"/>
                    </a:ext>
                  </a:extLst>
                </p:cNvPr>
                <p:cNvSpPr/>
                <p:nvPr/>
              </p:nvSpPr>
              <p:spPr>
                <a:xfrm>
                  <a:off x="10101970" y="1610726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8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8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8" y="0"/>
                      </a:lnTo>
                      <a:cubicBezTo>
                        <a:pt x="38100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3"/>
                        <a:pt x="25718" y="237173"/>
                      </a:cubicBezTo>
                      <a:lnTo>
                        <a:pt x="22860" y="237173"/>
                      </a:lnTo>
                      <a:cubicBezTo>
                        <a:pt x="9525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323" name="Freeform: Shape 322">
                  <a:extLst>
                    <a:ext uri="{FF2B5EF4-FFF2-40B4-BE49-F238E27FC236}">
                      <a16:creationId xmlns:a16="http://schemas.microsoft.com/office/drawing/2014/main" id="{06065D08-2A24-E9BD-3660-5190D882AF5A}"/>
                    </a:ext>
                  </a:extLst>
                </p:cNvPr>
                <p:cNvSpPr/>
                <p:nvPr/>
              </p:nvSpPr>
              <p:spPr>
                <a:xfrm>
                  <a:off x="9916232" y="1610726"/>
                  <a:ext cx="215265" cy="206692"/>
                </a:xfrm>
                <a:custGeom>
                  <a:avLst/>
                  <a:gdLst>
                    <a:gd name="connsiteX0" fmla="*/ 107633 w 215265"/>
                    <a:gd name="connsiteY0" fmla="*/ 206693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3 w 215265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3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397" name="Graphic 91">
              <a:extLst>
                <a:ext uri="{FF2B5EF4-FFF2-40B4-BE49-F238E27FC236}">
                  <a16:creationId xmlns:a16="http://schemas.microsoft.com/office/drawing/2014/main" id="{94183320-7144-ACAF-2239-3C67564E166D}"/>
                </a:ext>
              </a:extLst>
            </p:cNvPr>
            <p:cNvGrpSpPr/>
            <p:nvPr/>
          </p:nvGrpSpPr>
          <p:grpSpPr>
            <a:xfrm>
              <a:off x="6614867" y="2695291"/>
              <a:ext cx="182981" cy="460513"/>
              <a:chOff x="6614867" y="1633585"/>
              <a:chExt cx="256222" cy="644842"/>
            </a:xfrm>
            <a:solidFill>
              <a:srgbClr val="0070C0"/>
            </a:solidFill>
          </p:grpSpPr>
          <p:sp>
            <p:nvSpPr>
              <p:cNvPr id="479" name="Freeform: Shape 478">
                <a:extLst>
                  <a:ext uri="{FF2B5EF4-FFF2-40B4-BE49-F238E27FC236}">
                    <a16:creationId xmlns:a16="http://schemas.microsoft.com/office/drawing/2014/main" id="{ED56A698-6E92-81A7-1054-6C9EFFEE0C3B}"/>
                  </a:ext>
                </a:extLst>
              </p:cNvPr>
              <p:cNvSpPr/>
              <p:nvPr/>
            </p:nvSpPr>
            <p:spPr>
              <a:xfrm>
                <a:off x="6691068" y="1633585"/>
                <a:ext cx="99060" cy="99059"/>
              </a:xfrm>
              <a:custGeom>
                <a:avLst/>
                <a:gdLst>
                  <a:gd name="connsiteX0" fmla="*/ 0 w 99060"/>
                  <a:gd name="connsiteY0" fmla="*/ 49530 h 99059"/>
                  <a:gd name="connsiteX1" fmla="*/ 49530 w 99060"/>
                  <a:gd name="connsiteY1" fmla="*/ 0 h 99059"/>
                  <a:gd name="connsiteX2" fmla="*/ 99060 w 99060"/>
                  <a:gd name="connsiteY2" fmla="*/ 49530 h 99059"/>
                  <a:gd name="connsiteX3" fmla="*/ 49530 w 99060"/>
                  <a:gd name="connsiteY3" fmla="*/ 99060 h 99059"/>
                  <a:gd name="connsiteX4" fmla="*/ 0 w 99060"/>
                  <a:gd name="connsiteY4" fmla="*/ 49530 h 99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60" h="99059">
                    <a:moveTo>
                      <a:pt x="0" y="49530"/>
                    </a:moveTo>
                    <a:cubicBezTo>
                      <a:pt x="0" y="21908"/>
                      <a:pt x="21908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3"/>
                      <a:pt x="77152" y="99060"/>
                      <a:pt x="49530" y="99060"/>
                    </a:cubicBezTo>
                    <a:cubicBezTo>
                      <a:pt x="21908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80" name="Freeform: Shape 479">
                <a:extLst>
                  <a:ext uri="{FF2B5EF4-FFF2-40B4-BE49-F238E27FC236}">
                    <a16:creationId xmlns:a16="http://schemas.microsoft.com/office/drawing/2014/main" id="{D838FC31-B6D7-2B68-A396-F9B41AEB8A8F}"/>
                  </a:ext>
                </a:extLst>
              </p:cNvPr>
              <p:cNvSpPr/>
              <p:nvPr/>
            </p:nvSpPr>
            <p:spPr>
              <a:xfrm>
                <a:off x="6755838" y="1942195"/>
                <a:ext cx="52387" cy="336232"/>
              </a:xfrm>
              <a:custGeom>
                <a:avLst/>
                <a:gdLst>
                  <a:gd name="connsiteX0" fmla="*/ 24765 w 52387"/>
                  <a:gd name="connsiteY0" fmla="*/ 0 h 336232"/>
                  <a:gd name="connsiteX1" fmla="*/ 0 w 52387"/>
                  <a:gd name="connsiteY1" fmla="*/ 24765 h 336232"/>
                  <a:gd name="connsiteX2" fmla="*/ 0 w 52387"/>
                  <a:gd name="connsiteY2" fmla="*/ 122873 h 336232"/>
                  <a:gd name="connsiteX3" fmla="*/ 0 w 52387"/>
                  <a:gd name="connsiteY3" fmla="*/ 213360 h 336232"/>
                  <a:gd name="connsiteX4" fmla="*/ 0 w 52387"/>
                  <a:gd name="connsiteY4" fmla="*/ 311468 h 336232"/>
                  <a:gd name="connsiteX5" fmla="*/ 24765 w 52387"/>
                  <a:gd name="connsiteY5" fmla="*/ 336233 h 336232"/>
                  <a:gd name="connsiteX6" fmla="*/ 27622 w 52387"/>
                  <a:gd name="connsiteY6" fmla="*/ 336233 h 336232"/>
                  <a:gd name="connsiteX7" fmla="*/ 52388 w 52387"/>
                  <a:gd name="connsiteY7" fmla="*/ 311468 h 336232"/>
                  <a:gd name="connsiteX8" fmla="*/ 52388 w 52387"/>
                  <a:gd name="connsiteY8" fmla="*/ 212408 h 336232"/>
                  <a:gd name="connsiteX9" fmla="*/ 52388 w 52387"/>
                  <a:gd name="connsiteY9" fmla="*/ 121920 h 336232"/>
                  <a:gd name="connsiteX10" fmla="*/ 52388 w 52387"/>
                  <a:gd name="connsiteY10" fmla="*/ 24765 h 336232"/>
                  <a:gd name="connsiteX11" fmla="*/ 27622 w 52387"/>
                  <a:gd name="connsiteY11" fmla="*/ 0 h 336232"/>
                  <a:gd name="connsiteX12" fmla="*/ 24765 w 52387"/>
                  <a:gd name="connsiteY12" fmla="*/ 0 h 336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6232">
                    <a:moveTo>
                      <a:pt x="24765" y="0"/>
                    </a:moveTo>
                    <a:cubicBezTo>
                      <a:pt x="11430" y="0"/>
                      <a:pt x="0" y="10478"/>
                      <a:pt x="0" y="24765"/>
                    </a:cubicBezTo>
                    <a:lnTo>
                      <a:pt x="0" y="122873"/>
                    </a:lnTo>
                    <a:lnTo>
                      <a:pt x="0" y="213360"/>
                    </a:lnTo>
                    <a:lnTo>
                      <a:pt x="0" y="311468"/>
                    </a:lnTo>
                    <a:cubicBezTo>
                      <a:pt x="0" y="324803"/>
                      <a:pt x="10478" y="336233"/>
                      <a:pt x="24765" y="336233"/>
                    </a:cubicBezTo>
                    <a:lnTo>
                      <a:pt x="27622" y="336233"/>
                    </a:lnTo>
                    <a:cubicBezTo>
                      <a:pt x="40957" y="336233"/>
                      <a:pt x="52388" y="324803"/>
                      <a:pt x="52388" y="311468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81" name="Freeform: Shape 480">
                <a:extLst>
                  <a:ext uri="{FF2B5EF4-FFF2-40B4-BE49-F238E27FC236}">
                    <a16:creationId xmlns:a16="http://schemas.microsoft.com/office/drawing/2014/main" id="{87968A1F-56FD-D013-5E86-7EAAEF615481}"/>
                  </a:ext>
                </a:extLst>
              </p:cNvPr>
              <p:cNvSpPr/>
              <p:nvPr/>
            </p:nvSpPr>
            <p:spPr>
              <a:xfrm>
                <a:off x="6675827" y="1942195"/>
                <a:ext cx="52387" cy="336232"/>
              </a:xfrm>
              <a:custGeom>
                <a:avLst/>
                <a:gdLst>
                  <a:gd name="connsiteX0" fmla="*/ 24765 w 52387"/>
                  <a:gd name="connsiteY0" fmla="*/ 0 h 336232"/>
                  <a:gd name="connsiteX1" fmla="*/ 0 w 52387"/>
                  <a:gd name="connsiteY1" fmla="*/ 24765 h 336232"/>
                  <a:gd name="connsiteX2" fmla="*/ 0 w 52387"/>
                  <a:gd name="connsiteY2" fmla="*/ 122873 h 336232"/>
                  <a:gd name="connsiteX3" fmla="*/ 0 w 52387"/>
                  <a:gd name="connsiteY3" fmla="*/ 213360 h 336232"/>
                  <a:gd name="connsiteX4" fmla="*/ 0 w 52387"/>
                  <a:gd name="connsiteY4" fmla="*/ 311468 h 336232"/>
                  <a:gd name="connsiteX5" fmla="*/ 24765 w 52387"/>
                  <a:gd name="connsiteY5" fmla="*/ 336233 h 336232"/>
                  <a:gd name="connsiteX6" fmla="*/ 27623 w 52387"/>
                  <a:gd name="connsiteY6" fmla="*/ 336233 h 336232"/>
                  <a:gd name="connsiteX7" fmla="*/ 52388 w 52387"/>
                  <a:gd name="connsiteY7" fmla="*/ 311468 h 336232"/>
                  <a:gd name="connsiteX8" fmla="*/ 52388 w 52387"/>
                  <a:gd name="connsiteY8" fmla="*/ 212408 h 336232"/>
                  <a:gd name="connsiteX9" fmla="*/ 52388 w 52387"/>
                  <a:gd name="connsiteY9" fmla="*/ 121920 h 336232"/>
                  <a:gd name="connsiteX10" fmla="*/ 52388 w 52387"/>
                  <a:gd name="connsiteY10" fmla="*/ 24765 h 336232"/>
                  <a:gd name="connsiteX11" fmla="*/ 27623 w 52387"/>
                  <a:gd name="connsiteY11" fmla="*/ 0 h 336232"/>
                  <a:gd name="connsiteX12" fmla="*/ 24765 w 52387"/>
                  <a:gd name="connsiteY12" fmla="*/ 0 h 336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6232">
                    <a:moveTo>
                      <a:pt x="24765" y="0"/>
                    </a:moveTo>
                    <a:cubicBezTo>
                      <a:pt x="11430" y="0"/>
                      <a:pt x="0" y="10478"/>
                      <a:pt x="0" y="24765"/>
                    </a:cubicBezTo>
                    <a:lnTo>
                      <a:pt x="0" y="122873"/>
                    </a:lnTo>
                    <a:lnTo>
                      <a:pt x="0" y="213360"/>
                    </a:lnTo>
                    <a:lnTo>
                      <a:pt x="0" y="311468"/>
                    </a:lnTo>
                    <a:cubicBezTo>
                      <a:pt x="0" y="324803"/>
                      <a:pt x="10478" y="336233"/>
                      <a:pt x="24765" y="336233"/>
                    </a:cubicBezTo>
                    <a:lnTo>
                      <a:pt x="27623" y="336233"/>
                    </a:lnTo>
                    <a:cubicBezTo>
                      <a:pt x="40958" y="336233"/>
                      <a:pt x="52388" y="324803"/>
                      <a:pt x="52388" y="311468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82" name="Freeform: Shape 481">
                <a:extLst>
                  <a:ext uri="{FF2B5EF4-FFF2-40B4-BE49-F238E27FC236}">
                    <a16:creationId xmlns:a16="http://schemas.microsoft.com/office/drawing/2014/main" id="{637B0AF9-F6CE-2F50-8312-75BC1091EEAF}"/>
                  </a:ext>
                </a:extLst>
              </p:cNvPr>
              <p:cNvSpPr/>
              <p:nvPr/>
            </p:nvSpPr>
            <p:spPr>
              <a:xfrm>
                <a:off x="6676780" y="1794558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3 w 130492"/>
                  <a:gd name="connsiteY1" fmla="*/ 0 h 199072"/>
                  <a:gd name="connsiteX2" fmla="*/ 130493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3" y="0"/>
                    </a:lnTo>
                    <a:lnTo>
                      <a:pt x="130493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483" name="Graphic 91">
                <a:extLst>
                  <a:ext uri="{FF2B5EF4-FFF2-40B4-BE49-F238E27FC236}">
                    <a16:creationId xmlns:a16="http://schemas.microsoft.com/office/drawing/2014/main" id="{297D0A65-7614-E606-86B6-51AB048DC24D}"/>
                  </a:ext>
                </a:extLst>
              </p:cNvPr>
              <p:cNvGrpSpPr/>
              <p:nvPr/>
            </p:nvGrpSpPr>
            <p:grpSpPr>
              <a:xfrm>
                <a:off x="6614867" y="1747885"/>
                <a:ext cx="256222" cy="237172"/>
                <a:chOff x="6614867" y="1747885"/>
                <a:chExt cx="256222" cy="237172"/>
              </a:xfrm>
              <a:grpFill/>
            </p:grpSpPr>
            <p:sp>
              <p:nvSpPr>
                <p:cNvPr id="484" name="Freeform: Shape 483">
                  <a:extLst>
                    <a:ext uri="{FF2B5EF4-FFF2-40B4-BE49-F238E27FC236}">
                      <a16:creationId xmlns:a16="http://schemas.microsoft.com/office/drawing/2014/main" id="{D01D5410-09D6-F3F8-C5BB-EE68026774A2}"/>
                    </a:ext>
                  </a:extLst>
                </p:cNvPr>
                <p:cNvSpPr/>
                <p:nvPr/>
              </p:nvSpPr>
              <p:spPr>
                <a:xfrm>
                  <a:off x="6614867" y="1747885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8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8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8" y="0"/>
                      </a:lnTo>
                      <a:cubicBezTo>
                        <a:pt x="38100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2"/>
                        <a:pt x="38100" y="237173"/>
                        <a:pt x="25718" y="237173"/>
                      </a:cubicBezTo>
                      <a:lnTo>
                        <a:pt x="22860" y="237173"/>
                      </a:lnTo>
                      <a:cubicBezTo>
                        <a:pt x="9525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485" name="Freeform: Shape 484">
                  <a:extLst>
                    <a:ext uri="{FF2B5EF4-FFF2-40B4-BE49-F238E27FC236}">
                      <a16:creationId xmlns:a16="http://schemas.microsoft.com/office/drawing/2014/main" id="{7375981E-66B3-80B1-D08D-71410C47FCCF}"/>
                    </a:ext>
                  </a:extLst>
                </p:cNvPr>
                <p:cNvSpPr/>
                <p:nvPr/>
              </p:nvSpPr>
              <p:spPr>
                <a:xfrm>
                  <a:off x="6822452" y="1747885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4765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9113" y="0"/>
                        <a:pt x="48638" y="10478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2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9585" y="237173"/>
                        <a:pt x="60" y="226695"/>
                        <a:pt x="60" y="212408"/>
                      </a:cubicBezTo>
                      <a:lnTo>
                        <a:pt x="60" y="24765"/>
                      </a:lnTo>
                      <a:cubicBezTo>
                        <a:pt x="-892" y="11430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486" name="Freeform: Shape 485">
                  <a:extLst>
                    <a:ext uri="{FF2B5EF4-FFF2-40B4-BE49-F238E27FC236}">
                      <a16:creationId xmlns:a16="http://schemas.microsoft.com/office/drawing/2014/main" id="{0AE2117E-D95B-0B51-D35B-7B4D8B0390CC}"/>
                    </a:ext>
                  </a:extLst>
                </p:cNvPr>
                <p:cNvSpPr/>
                <p:nvPr/>
              </p:nvSpPr>
              <p:spPr>
                <a:xfrm>
                  <a:off x="6636775" y="1747885"/>
                  <a:ext cx="215265" cy="206692"/>
                </a:xfrm>
                <a:custGeom>
                  <a:avLst/>
                  <a:gdLst>
                    <a:gd name="connsiteX0" fmla="*/ 107633 w 215265"/>
                    <a:gd name="connsiteY0" fmla="*/ 206692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3 w 215265"/>
                    <a:gd name="connsiteY3" fmla="*/ 206692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3" y="206692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398" name="Graphic 91">
              <a:extLst>
                <a:ext uri="{FF2B5EF4-FFF2-40B4-BE49-F238E27FC236}">
                  <a16:creationId xmlns:a16="http://schemas.microsoft.com/office/drawing/2014/main" id="{0002A33C-E776-9A09-F6E5-D2999ABA0727}"/>
                </a:ext>
              </a:extLst>
            </p:cNvPr>
            <p:cNvGrpSpPr/>
            <p:nvPr/>
          </p:nvGrpSpPr>
          <p:grpSpPr>
            <a:xfrm>
              <a:off x="7655615" y="2681686"/>
              <a:ext cx="182981" cy="460513"/>
              <a:chOff x="8072193" y="1614535"/>
              <a:chExt cx="256222" cy="644842"/>
            </a:xfrm>
            <a:solidFill>
              <a:srgbClr val="0070C0"/>
            </a:solidFill>
          </p:grpSpPr>
          <p:sp>
            <p:nvSpPr>
              <p:cNvPr id="471" name="Freeform: Shape 470">
                <a:extLst>
                  <a:ext uri="{FF2B5EF4-FFF2-40B4-BE49-F238E27FC236}">
                    <a16:creationId xmlns:a16="http://schemas.microsoft.com/office/drawing/2014/main" id="{20C56D12-AE69-3574-ADBA-8891A2F85212}"/>
                  </a:ext>
                </a:extLst>
              </p:cNvPr>
              <p:cNvSpPr/>
              <p:nvPr/>
            </p:nvSpPr>
            <p:spPr>
              <a:xfrm>
                <a:off x="8148393" y="1614535"/>
                <a:ext cx="99059" cy="99059"/>
              </a:xfrm>
              <a:custGeom>
                <a:avLst/>
                <a:gdLst>
                  <a:gd name="connsiteX0" fmla="*/ 0 w 99059"/>
                  <a:gd name="connsiteY0" fmla="*/ 49530 h 99059"/>
                  <a:gd name="connsiteX1" fmla="*/ 49530 w 99059"/>
                  <a:gd name="connsiteY1" fmla="*/ 0 h 99059"/>
                  <a:gd name="connsiteX2" fmla="*/ 99060 w 99059"/>
                  <a:gd name="connsiteY2" fmla="*/ 49530 h 99059"/>
                  <a:gd name="connsiteX3" fmla="*/ 49530 w 99059"/>
                  <a:gd name="connsiteY3" fmla="*/ 99060 h 99059"/>
                  <a:gd name="connsiteX4" fmla="*/ 0 w 99059"/>
                  <a:gd name="connsiteY4" fmla="*/ 49530 h 99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59">
                    <a:moveTo>
                      <a:pt x="0" y="49530"/>
                    </a:moveTo>
                    <a:cubicBezTo>
                      <a:pt x="0" y="21908"/>
                      <a:pt x="21908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3"/>
                      <a:pt x="77152" y="99060"/>
                      <a:pt x="49530" y="99060"/>
                    </a:cubicBezTo>
                    <a:cubicBezTo>
                      <a:pt x="21908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72" name="Freeform: Shape 471">
                <a:extLst>
                  <a:ext uri="{FF2B5EF4-FFF2-40B4-BE49-F238E27FC236}">
                    <a16:creationId xmlns:a16="http://schemas.microsoft.com/office/drawing/2014/main" id="{60971E1F-2C19-D9BE-0BF0-D7BFA43461E7}"/>
                  </a:ext>
                </a:extLst>
              </p:cNvPr>
              <p:cNvSpPr/>
              <p:nvPr/>
            </p:nvSpPr>
            <p:spPr>
              <a:xfrm>
                <a:off x="8213163" y="1922193"/>
                <a:ext cx="52387" cy="337184"/>
              </a:xfrm>
              <a:custGeom>
                <a:avLst/>
                <a:gdLst>
                  <a:gd name="connsiteX0" fmla="*/ 24765 w 52387"/>
                  <a:gd name="connsiteY0" fmla="*/ 952 h 337184"/>
                  <a:gd name="connsiteX1" fmla="*/ 0 w 52387"/>
                  <a:gd name="connsiteY1" fmla="*/ 25718 h 337184"/>
                  <a:gd name="connsiteX2" fmla="*/ 0 w 52387"/>
                  <a:gd name="connsiteY2" fmla="*/ 123825 h 337184"/>
                  <a:gd name="connsiteX3" fmla="*/ 0 w 52387"/>
                  <a:gd name="connsiteY3" fmla="*/ 214312 h 337184"/>
                  <a:gd name="connsiteX4" fmla="*/ 0 w 52387"/>
                  <a:gd name="connsiteY4" fmla="*/ 312420 h 337184"/>
                  <a:gd name="connsiteX5" fmla="*/ 24765 w 52387"/>
                  <a:gd name="connsiteY5" fmla="*/ 337185 h 337184"/>
                  <a:gd name="connsiteX6" fmla="*/ 27622 w 52387"/>
                  <a:gd name="connsiteY6" fmla="*/ 337185 h 337184"/>
                  <a:gd name="connsiteX7" fmla="*/ 52388 w 52387"/>
                  <a:gd name="connsiteY7" fmla="*/ 312420 h 337184"/>
                  <a:gd name="connsiteX8" fmla="*/ 52388 w 52387"/>
                  <a:gd name="connsiteY8" fmla="*/ 213360 h 337184"/>
                  <a:gd name="connsiteX9" fmla="*/ 52388 w 52387"/>
                  <a:gd name="connsiteY9" fmla="*/ 122872 h 337184"/>
                  <a:gd name="connsiteX10" fmla="*/ 52388 w 52387"/>
                  <a:gd name="connsiteY10" fmla="*/ 24765 h 337184"/>
                  <a:gd name="connsiteX11" fmla="*/ 27622 w 52387"/>
                  <a:gd name="connsiteY11" fmla="*/ 0 h 337184"/>
                  <a:gd name="connsiteX12" fmla="*/ 24765 w 52387"/>
                  <a:gd name="connsiteY12" fmla="*/ 0 h 337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4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2"/>
                    </a:lnTo>
                    <a:lnTo>
                      <a:pt x="0" y="312420"/>
                    </a:lnTo>
                    <a:cubicBezTo>
                      <a:pt x="0" y="325755"/>
                      <a:pt x="10477" y="337185"/>
                      <a:pt x="24765" y="337185"/>
                    </a:cubicBezTo>
                    <a:lnTo>
                      <a:pt x="27622" y="337185"/>
                    </a:lnTo>
                    <a:cubicBezTo>
                      <a:pt x="40957" y="337185"/>
                      <a:pt x="52388" y="326708"/>
                      <a:pt x="52388" y="312420"/>
                    </a:cubicBezTo>
                    <a:lnTo>
                      <a:pt x="52388" y="213360"/>
                    </a:lnTo>
                    <a:lnTo>
                      <a:pt x="52388" y="122872"/>
                    </a:lnTo>
                    <a:lnTo>
                      <a:pt x="52388" y="24765"/>
                    </a:lnTo>
                    <a:cubicBezTo>
                      <a:pt x="52388" y="11430"/>
                      <a:pt x="40957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73" name="Freeform: Shape 472">
                <a:extLst>
                  <a:ext uri="{FF2B5EF4-FFF2-40B4-BE49-F238E27FC236}">
                    <a16:creationId xmlns:a16="http://schemas.microsoft.com/office/drawing/2014/main" id="{0BE07E59-2FE1-720D-D75E-614F469B56B5}"/>
                  </a:ext>
                </a:extLst>
              </p:cNvPr>
              <p:cNvSpPr/>
              <p:nvPr/>
            </p:nvSpPr>
            <p:spPr>
              <a:xfrm>
                <a:off x="8133152" y="1922193"/>
                <a:ext cx="52387" cy="337184"/>
              </a:xfrm>
              <a:custGeom>
                <a:avLst/>
                <a:gdLst>
                  <a:gd name="connsiteX0" fmla="*/ 24765 w 52387"/>
                  <a:gd name="connsiteY0" fmla="*/ 952 h 337184"/>
                  <a:gd name="connsiteX1" fmla="*/ 0 w 52387"/>
                  <a:gd name="connsiteY1" fmla="*/ 25718 h 337184"/>
                  <a:gd name="connsiteX2" fmla="*/ 0 w 52387"/>
                  <a:gd name="connsiteY2" fmla="*/ 123825 h 337184"/>
                  <a:gd name="connsiteX3" fmla="*/ 0 w 52387"/>
                  <a:gd name="connsiteY3" fmla="*/ 214312 h 337184"/>
                  <a:gd name="connsiteX4" fmla="*/ 0 w 52387"/>
                  <a:gd name="connsiteY4" fmla="*/ 312420 h 337184"/>
                  <a:gd name="connsiteX5" fmla="*/ 24765 w 52387"/>
                  <a:gd name="connsiteY5" fmla="*/ 337185 h 337184"/>
                  <a:gd name="connsiteX6" fmla="*/ 27623 w 52387"/>
                  <a:gd name="connsiteY6" fmla="*/ 337185 h 337184"/>
                  <a:gd name="connsiteX7" fmla="*/ 52388 w 52387"/>
                  <a:gd name="connsiteY7" fmla="*/ 312420 h 337184"/>
                  <a:gd name="connsiteX8" fmla="*/ 52388 w 52387"/>
                  <a:gd name="connsiteY8" fmla="*/ 213360 h 337184"/>
                  <a:gd name="connsiteX9" fmla="*/ 52388 w 52387"/>
                  <a:gd name="connsiteY9" fmla="*/ 122872 h 337184"/>
                  <a:gd name="connsiteX10" fmla="*/ 52388 w 52387"/>
                  <a:gd name="connsiteY10" fmla="*/ 24765 h 337184"/>
                  <a:gd name="connsiteX11" fmla="*/ 27623 w 52387"/>
                  <a:gd name="connsiteY11" fmla="*/ 0 h 337184"/>
                  <a:gd name="connsiteX12" fmla="*/ 24765 w 52387"/>
                  <a:gd name="connsiteY12" fmla="*/ 0 h 337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4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2"/>
                    </a:lnTo>
                    <a:lnTo>
                      <a:pt x="0" y="312420"/>
                    </a:lnTo>
                    <a:cubicBezTo>
                      <a:pt x="0" y="325755"/>
                      <a:pt x="10478" y="337185"/>
                      <a:pt x="24765" y="337185"/>
                    </a:cubicBezTo>
                    <a:lnTo>
                      <a:pt x="27623" y="337185"/>
                    </a:lnTo>
                    <a:cubicBezTo>
                      <a:pt x="40958" y="337185"/>
                      <a:pt x="52388" y="326708"/>
                      <a:pt x="52388" y="312420"/>
                    </a:cubicBezTo>
                    <a:lnTo>
                      <a:pt x="52388" y="213360"/>
                    </a:lnTo>
                    <a:lnTo>
                      <a:pt x="52388" y="122872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74" name="Freeform: Shape 473">
                <a:extLst>
                  <a:ext uri="{FF2B5EF4-FFF2-40B4-BE49-F238E27FC236}">
                    <a16:creationId xmlns:a16="http://schemas.microsoft.com/office/drawing/2014/main" id="{0F0036D2-548D-90D2-8642-1F0BE0C7BE19}"/>
                  </a:ext>
                </a:extLst>
              </p:cNvPr>
              <p:cNvSpPr/>
              <p:nvPr/>
            </p:nvSpPr>
            <p:spPr>
              <a:xfrm>
                <a:off x="8134105" y="1774556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2 h 199072"/>
                  <a:gd name="connsiteX3" fmla="*/ 0 w 130492"/>
                  <a:gd name="connsiteY3" fmla="*/ 199072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2"/>
                    </a:lnTo>
                    <a:lnTo>
                      <a:pt x="0" y="19907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475" name="Graphic 91">
                <a:extLst>
                  <a:ext uri="{FF2B5EF4-FFF2-40B4-BE49-F238E27FC236}">
                    <a16:creationId xmlns:a16="http://schemas.microsoft.com/office/drawing/2014/main" id="{93026EB4-2ECF-5557-B9C7-F577300FFAFE}"/>
                  </a:ext>
                </a:extLst>
              </p:cNvPr>
              <p:cNvGrpSpPr/>
              <p:nvPr/>
            </p:nvGrpSpPr>
            <p:grpSpPr>
              <a:xfrm>
                <a:off x="8072193" y="1728835"/>
                <a:ext cx="256222" cy="237172"/>
                <a:chOff x="8072193" y="1728835"/>
                <a:chExt cx="256222" cy="237172"/>
              </a:xfrm>
              <a:grpFill/>
            </p:grpSpPr>
            <p:sp>
              <p:nvSpPr>
                <p:cNvPr id="476" name="Freeform: Shape 475">
                  <a:extLst>
                    <a:ext uri="{FF2B5EF4-FFF2-40B4-BE49-F238E27FC236}">
                      <a16:creationId xmlns:a16="http://schemas.microsoft.com/office/drawing/2014/main" id="{466DF8AD-8381-7A1E-B9AB-6CC53CA408F3}"/>
                    </a:ext>
                  </a:extLst>
                </p:cNvPr>
                <p:cNvSpPr/>
                <p:nvPr/>
              </p:nvSpPr>
              <p:spPr>
                <a:xfrm>
                  <a:off x="8072193" y="1728835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7 w 48577"/>
                    <a:gd name="connsiteY2" fmla="*/ 24765 h 237172"/>
                    <a:gd name="connsiteX3" fmla="*/ 48577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3813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9052" y="0"/>
                        <a:pt x="48577" y="10478"/>
                        <a:pt x="48577" y="24765"/>
                      </a:cubicBezTo>
                      <a:lnTo>
                        <a:pt x="48577" y="212408"/>
                      </a:lnTo>
                      <a:cubicBezTo>
                        <a:pt x="48577" y="225742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7" y="237173"/>
                        <a:pt x="0" y="226695"/>
                        <a:pt x="0" y="212408"/>
                      </a:cubicBezTo>
                      <a:lnTo>
                        <a:pt x="0" y="23813"/>
                      </a:lnTo>
                      <a:cubicBezTo>
                        <a:pt x="0" y="10478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477" name="Freeform: Shape 476">
                  <a:extLst>
                    <a:ext uri="{FF2B5EF4-FFF2-40B4-BE49-F238E27FC236}">
                      <a16:creationId xmlns:a16="http://schemas.microsoft.com/office/drawing/2014/main" id="{88CA453C-2794-5552-2BAD-F25341797CBB}"/>
                    </a:ext>
                  </a:extLst>
                </p:cNvPr>
                <p:cNvSpPr/>
                <p:nvPr/>
              </p:nvSpPr>
              <p:spPr>
                <a:xfrm>
                  <a:off x="8279838" y="1728835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7 w 48577"/>
                    <a:gd name="connsiteY2" fmla="*/ 24765 h 237172"/>
                    <a:gd name="connsiteX3" fmla="*/ 48577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3813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8100" y="0"/>
                        <a:pt x="48577" y="10478"/>
                        <a:pt x="48577" y="24765"/>
                      </a:cubicBezTo>
                      <a:lnTo>
                        <a:pt x="48577" y="212408"/>
                      </a:lnTo>
                      <a:cubicBezTo>
                        <a:pt x="48577" y="225742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7" y="237173"/>
                        <a:pt x="0" y="226695"/>
                        <a:pt x="0" y="212408"/>
                      </a:cubicBezTo>
                      <a:lnTo>
                        <a:pt x="0" y="23813"/>
                      </a:lnTo>
                      <a:cubicBezTo>
                        <a:pt x="0" y="10478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478" name="Freeform: Shape 477">
                  <a:extLst>
                    <a:ext uri="{FF2B5EF4-FFF2-40B4-BE49-F238E27FC236}">
                      <a16:creationId xmlns:a16="http://schemas.microsoft.com/office/drawing/2014/main" id="{DC5E19E6-26E9-17D6-C9B6-4FBB9187A3DD}"/>
                    </a:ext>
                  </a:extLst>
                </p:cNvPr>
                <p:cNvSpPr/>
                <p:nvPr/>
              </p:nvSpPr>
              <p:spPr>
                <a:xfrm>
                  <a:off x="8094100" y="1728835"/>
                  <a:ext cx="215264" cy="206692"/>
                </a:xfrm>
                <a:custGeom>
                  <a:avLst/>
                  <a:gdLst>
                    <a:gd name="connsiteX0" fmla="*/ 107632 w 215264"/>
                    <a:gd name="connsiteY0" fmla="*/ 206692 h 206692"/>
                    <a:gd name="connsiteX1" fmla="*/ 0 w 215264"/>
                    <a:gd name="connsiteY1" fmla="*/ 0 h 206692"/>
                    <a:gd name="connsiteX2" fmla="*/ 215265 w 215264"/>
                    <a:gd name="connsiteY2" fmla="*/ 0 h 206692"/>
                    <a:gd name="connsiteX3" fmla="*/ 107632 w 215264"/>
                    <a:gd name="connsiteY3" fmla="*/ 206692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4" h="206692">
                      <a:moveTo>
                        <a:pt x="107632" y="206692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2" y="20669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399" name="Graphic 91">
              <a:extLst>
                <a:ext uri="{FF2B5EF4-FFF2-40B4-BE49-F238E27FC236}">
                  <a16:creationId xmlns:a16="http://schemas.microsoft.com/office/drawing/2014/main" id="{048A1D89-5067-FF94-A39A-978AB4C62801}"/>
                </a:ext>
              </a:extLst>
            </p:cNvPr>
            <p:cNvGrpSpPr/>
            <p:nvPr/>
          </p:nvGrpSpPr>
          <p:grpSpPr>
            <a:xfrm>
              <a:off x="7135241" y="2667402"/>
              <a:ext cx="182981" cy="459833"/>
              <a:chOff x="7343530" y="1594533"/>
              <a:chExt cx="256222" cy="643890"/>
            </a:xfrm>
            <a:solidFill>
              <a:srgbClr val="0070C0"/>
            </a:solidFill>
          </p:grpSpPr>
          <p:sp>
            <p:nvSpPr>
              <p:cNvPr id="463" name="Freeform: Shape 462">
                <a:extLst>
                  <a:ext uri="{FF2B5EF4-FFF2-40B4-BE49-F238E27FC236}">
                    <a16:creationId xmlns:a16="http://schemas.microsoft.com/office/drawing/2014/main" id="{E6C55B05-5774-BE18-3A71-55BC170DC697}"/>
                  </a:ext>
                </a:extLst>
              </p:cNvPr>
              <p:cNvSpPr/>
              <p:nvPr/>
            </p:nvSpPr>
            <p:spPr>
              <a:xfrm>
                <a:off x="7419730" y="1594533"/>
                <a:ext cx="99059" cy="99060"/>
              </a:xfrm>
              <a:custGeom>
                <a:avLst/>
                <a:gdLst>
                  <a:gd name="connsiteX0" fmla="*/ 0 w 99059"/>
                  <a:gd name="connsiteY0" fmla="*/ 49530 h 99060"/>
                  <a:gd name="connsiteX1" fmla="*/ 49530 w 99059"/>
                  <a:gd name="connsiteY1" fmla="*/ 0 h 99060"/>
                  <a:gd name="connsiteX2" fmla="*/ 99060 w 99059"/>
                  <a:gd name="connsiteY2" fmla="*/ 49530 h 99060"/>
                  <a:gd name="connsiteX3" fmla="*/ 49530 w 99059"/>
                  <a:gd name="connsiteY3" fmla="*/ 99060 h 99060"/>
                  <a:gd name="connsiteX4" fmla="*/ 0 w 99059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60">
                    <a:moveTo>
                      <a:pt x="0" y="49530"/>
                    </a:moveTo>
                    <a:cubicBezTo>
                      <a:pt x="0" y="21908"/>
                      <a:pt x="21907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2"/>
                      <a:pt x="77152" y="99060"/>
                      <a:pt x="49530" y="99060"/>
                    </a:cubicBezTo>
                    <a:cubicBezTo>
                      <a:pt x="21907" y="99060"/>
                      <a:pt x="0" y="77152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64" name="Freeform: Shape 463">
                <a:extLst>
                  <a:ext uri="{FF2B5EF4-FFF2-40B4-BE49-F238E27FC236}">
                    <a16:creationId xmlns:a16="http://schemas.microsoft.com/office/drawing/2014/main" id="{79E05CB4-6818-DC72-CDE8-4993B33DD162}"/>
                  </a:ext>
                </a:extLst>
              </p:cNvPr>
              <p:cNvSpPr/>
              <p:nvPr/>
            </p:nvSpPr>
            <p:spPr>
              <a:xfrm>
                <a:off x="7484500" y="1903143"/>
                <a:ext cx="52387" cy="335280"/>
              </a:xfrm>
              <a:custGeom>
                <a:avLst/>
                <a:gdLst>
                  <a:gd name="connsiteX0" fmla="*/ 24765 w 52387"/>
                  <a:gd name="connsiteY0" fmla="*/ 0 h 335280"/>
                  <a:gd name="connsiteX1" fmla="*/ 0 w 52387"/>
                  <a:gd name="connsiteY1" fmla="*/ 24765 h 335280"/>
                  <a:gd name="connsiteX2" fmla="*/ 0 w 52387"/>
                  <a:gd name="connsiteY2" fmla="*/ 122872 h 335280"/>
                  <a:gd name="connsiteX3" fmla="*/ 0 w 52387"/>
                  <a:gd name="connsiteY3" fmla="*/ 212408 h 335280"/>
                  <a:gd name="connsiteX4" fmla="*/ 0 w 52387"/>
                  <a:gd name="connsiteY4" fmla="*/ 310515 h 335280"/>
                  <a:gd name="connsiteX5" fmla="*/ 24765 w 52387"/>
                  <a:gd name="connsiteY5" fmla="*/ 335280 h 335280"/>
                  <a:gd name="connsiteX6" fmla="*/ 27623 w 52387"/>
                  <a:gd name="connsiteY6" fmla="*/ 335280 h 335280"/>
                  <a:gd name="connsiteX7" fmla="*/ 52388 w 52387"/>
                  <a:gd name="connsiteY7" fmla="*/ 310515 h 335280"/>
                  <a:gd name="connsiteX8" fmla="*/ 52388 w 52387"/>
                  <a:gd name="connsiteY8" fmla="*/ 212408 h 335280"/>
                  <a:gd name="connsiteX9" fmla="*/ 52388 w 52387"/>
                  <a:gd name="connsiteY9" fmla="*/ 121920 h 335280"/>
                  <a:gd name="connsiteX10" fmla="*/ 52388 w 52387"/>
                  <a:gd name="connsiteY10" fmla="*/ 24765 h 335280"/>
                  <a:gd name="connsiteX11" fmla="*/ 27623 w 52387"/>
                  <a:gd name="connsiteY11" fmla="*/ 0 h 335280"/>
                  <a:gd name="connsiteX12" fmla="*/ 24765 w 52387"/>
                  <a:gd name="connsiteY12" fmla="*/ 0 h 335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80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2408"/>
                    </a:lnTo>
                    <a:lnTo>
                      <a:pt x="0" y="310515"/>
                    </a:lnTo>
                    <a:cubicBezTo>
                      <a:pt x="0" y="323850"/>
                      <a:pt x="10477" y="335280"/>
                      <a:pt x="24765" y="335280"/>
                    </a:cubicBezTo>
                    <a:lnTo>
                      <a:pt x="27623" y="335280"/>
                    </a:lnTo>
                    <a:cubicBezTo>
                      <a:pt x="40958" y="335280"/>
                      <a:pt x="52388" y="324803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65" name="Freeform: Shape 464">
                <a:extLst>
                  <a:ext uri="{FF2B5EF4-FFF2-40B4-BE49-F238E27FC236}">
                    <a16:creationId xmlns:a16="http://schemas.microsoft.com/office/drawing/2014/main" id="{374BF4A2-F8CF-C7AE-AE07-3D6F86B86920}"/>
                  </a:ext>
                </a:extLst>
              </p:cNvPr>
              <p:cNvSpPr/>
              <p:nvPr/>
            </p:nvSpPr>
            <p:spPr>
              <a:xfrm>
                <a:off x="7404490" y="1903143"/>
                <a:ext cx="52387" cy="335280"/>
              </a:xfrm>
              <a:custGeom>
                <a:avLst/>
                <a:gdLst>
                  <a:gd name="connsiteX0" fmla="*/ 24765 w 52387"/>
                  <a:gd name="connsiteY0" fmla="*/ 0 h 335280"/>
                  <a:gd name="connsiteX1" fmla="*/ 0 w 52387"/>
                  <a:gd name="connsiteY1" fmla="*/ 24765 h 335280"/>
                  <a:gd name="connsiteX2" fmla="*/ 0 w 52387"/>
                  <a:gd name="connsiteY2" fmla="*/ 122872 h 335280"/>
                  <a:gd name="connsiteX3" fmla="*/ 0 w 52387"/>
                  <a:gd name="connsiteY3" fmla="*/ 212408 h 335280"/>
                  <a:gd name="connsiteX4" fmla="*/ 0 w 52387"/>
                  <a:gd name="connsiteY4" fmla="*/ 310515 h 335280"/>
                  <a:gd name="connsiteX5" fmla="*/ 24765 w 52387"/>
                  <a:gd name="connsiteY5" fmla="*/ 335280 h 335280"/>
                  <a:gd name="connsiteX6" fmla="*/ 27623 w 52387"/>
                  <a:gd name="connsiteY6" fmla="*/ 335280 h 335280"/>
                  <a:gd name="connsiteX7" fmla="*/ 52388 w 52387"/>
                  <a:gd name="connsiteY7" fmla="*/ 310515 h 335280"/>
                  <a:gd name="connsiteX8" fmla="*/ 52388 w 52387"/>
                  <a:gd name="connsiteY8" fmla="*/ 212408 h 335280"/>
                  <a:gd name="connsiteX9" fmla="*/ 52388 w 52387"/>
                  <a:gd name="connsiteY9" fmla="*/ 121920 h 335280"/>
                  <a:gd name="connsiteX10" fmla="*/ 52388 w 52387"/>
                  <a:gd name="connsiteY10" fmla="*/ 24765 h 335280"/>
                  <a:gd name="connsiteX11" fmla="*/ 27623 w 52387"/>
                  <a:gd name="connsiteY11" fmla="*/ 0 h 335280"/>
                  <a:gd name="connsiteX12" fmla="*/ 24765 w 52387"/>
                  <a:gd name="connsiteY12" fmla="*/ 0 h 335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80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2408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3" y="335280"/>
                    </a:lnTo>
                    <a:cubicBezTo>
                      <a:pt x="40958" y="335280"/>
                      <a:pt x="52388" y="324803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66" name="Freeform: Shape 465">
                <a:extLst>
                  <a:ext uri="{FF2B5EF4-FFF2-40B4-BE49-F238E27FC236}">
                    <a16:creationId xmlns:a16="http://schemas.microsoft.com/office/drawing/2014/main" id="{C5FB2DBB-C7B1-5F15-0B65-AFBAE6318416}"/>
                  </a:ext>
                </a:extLst>
              </p:cNvPr>
              <p:cNvSpPr/>
              <p:nvPr/>
            </p:nvSpPr>
            <p:spPr>
              <a:xfrm>
                <a:off x="7405443" y="1754553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467" name="Graphic 91">
                <a:extLst>
                  <a:ext uri="{FF2B5EF4-FFF2-40B4-BE49-F238E27FC236}">
                    <a16:creationId xmlns:a16="http://schemas.microsoft.com/office/drawing/2014/main" id="{B5A2E482-94D0-AA55-40B6-DDC02C1CC325}"/>
                  </a:ext>
                </a:extLst>
              </p:cNvPr>
              <p:cNvGrpSpPr/>
              <p:nvPr/>
            </p:nvGrpSpPr>
            <p:grpSpPr>
              <a:xfrm>
                <a:off x="7343530" y="1708833"/>
                <a:ext cx="256222" cy="237172"/>
                <a:chOff x="7343530" y="1708833"/>
                <a:chExt cx="256222" cy="237172"/>
              </a:xfrm>
              <a:grpFill/>
            </p:grpSpPr>
            <p:sp>
              <p:nvSpPr>
                <p:cNvPr id="468" name="Freeform: Shape 467">
                  <a:extLst>
                    <a:ext uri="{FF2B5EF4-FFF2-40B4-BE49-F238E27FC236}">
                      <a16:creationId xmlns:a16="http://schemas.microsoft.com/office/drawing/2014/main" id="{55F927C4-8368-95F5-BA95-C58E4AC986A4}"/>
                    </a:ext>
                  </a:extLst>
                </p:cNvPr>
                <p:cNvSpPr/>
                <p:nvPr/>
              </p:nvSpPr>
              <p:spPr>
                <a:xfrm>
                  <a:off x="7343530" y="1708833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7 w 48577"/>
                    <a:gd name="connsiteY2" fmla="*/ 24765 h 237172"/>
                    <a:gd name="connsiteX3" fmla="*/ 48577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9052" y="0"/>
                        <a:pt x="48577" y="10478"/>
                        <a:pt x="48577" y="24765"/>
                      </a:cubicBezTo>
                      <a:lnTo>
                        <a:pt x="48577" y="212408"/>
                      </a:lnTo>
                      <a:cubicBezTo>
                        <a:pt x="48577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9525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469" name="Freeform: Shape 468">
                  <a:extLst>
                    <a:ext uri="{FF2B5EF4-FFF2-40B4-BE49-F238E27FC236}">
                      <a16:creationId xmlns:a16="http://schemas.microsoft.com/office/drawing/2014/main" id="{8D849966-4C3D-F5FF-BCE9-AA692F0928A9}"/>
                    </a:ext>
                  </a:extLst>
                </p:cNvPr>
                <p:cNvSpPr/>
                <p:nvPr/>
              </p:nvSpPr>
              <p:spPr>
                <a:xfrm>
                  <a:off x="7551175" y="1708833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8 w 48577"/>
                    <a:gd name="connsiteY1" fmla="*/ 0 h 237172"/>
                    <a:gd name="connsiteX2" fmla="*/ 48577 w 48577"/>
                    <a:gd name="connsiteY2" fmla="*/ 24765 h 237172"/>
                    <a:gd name="connsiteX3" fmla="*/ 48577 w 48577"/>
                    <a:gd name="connsiteY3" fmla="*/ 212408 h 237172"/>
                    <a:gd name="connsiteX4" fmla="*/ 25718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8" y="0"/>
                      </a:lnTo>
                      <a:cubicBezTo>
                        <a:pt x="39052" y="0"/>
                        <a:pt x="48577" y="10478"/>
                        <a:pt x="48577" y="24765"/>
                      </a:cubicBezTo>
                      <a:lnTo>
                        <a:pt x="48577" y="212408"/>
                      </a:lnTo>
                      <a:cubicBezTo>
                        <a:pt x="48577" y="225743"/>
                        <a:pt x="38100" y="237173"/>
                        <a:pt x="25718" y="237173"/>
                      </a:cubicBezTo>
                      <a:lnTo>
                        <a:pt x="22860" y="237173"/>
                      </a:lnTo>
                      <a:cubicBezTo>
                        <a:pt x="10477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470" name="Freeform: Shape 469">
                  <a:extLst>
                    <a:ext uri="{FF2B5EF4-FFF2-40B4-BE49-F238E27FC236}">
                      <a16:creationId xmlns:a16="http://schemas.microsoft.com/office/drawing/2014/main" id="{58EC8DB6-A8F6-A229-18FD-6866922F0786}"/>
                    </a:ext>
                  </a:extLst>
                </p:cNvPr>
                <p:cNvSpPr/>
                <p:nvPr/>
              </p:nvSpPr>
              <p:spPr>
                <a:xfrm>
                  <a:off x="7365437" y="1708833"/>
                  <a:ext cx="215264" cy="206692"/>
                </a:xfrm>
                <a:custGeom>
                  <a:avLst/>
                  <a:gdLst>
                    <a:gd name="connsiteX0" fmla="*/ 107633 w 215264"/>
                    <a:gd name="connsiteY0" fmla="*/ 206693 h 206692"/>
                    <a:gd name="connsiteX1" fmla="*/ 0 w 215264"/>
                    <a:gd name="connsiteY1" fmla="*/ 0 h 206692"/>
                    <a:gd name="connsiteX2" fmla="*/ 215265 w 215264"/>
                    <a:gd name="connsiteY2" fmla="*/ 0 h 206692"/>
                    <a:gd name="connsiteX3" fmla="*/ 107633 w 215264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4" h="206692">
                      <a:moveTo>
                        <a:pt x="107633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400" name="Graphic 91">
              <a:extLst>
                <a:ext uri="{FF2B5EF4-FFF2-40B4-BE49-F238E27FC236}">
                  <a16:creationId xmlns:a16="http://schemas.microsoft.com/office/drawing/2014/main" id="{E5AA7736-9F17-D4ED-38F7-98148C84F465}"/>
                </a:ext>
              </a:extLst>
            </p:cNvPr>
            <p:cNvGrpSpPr/>
            <p:nvPr/>
          </p:nvGrpSpPr>
          <p:grpSpPr>
            <a:xfrm>
              <a:off x="8175989" y="2653797"/>
              <a:ext cx="182981" cy="460513"/>
              <a:chOff x="8800855" y="1575483"/>
              <a:chExt cx="256222" cy="644842"/>
            </a:xfrm>
            <a:solidFill>
              <a:srgbClr val="0070C0"/>
            </a:solidFill>
          </p:grpSpPr>
          <p:sp>
            <p:nvSpPr>
              <p:cNvPr id="455" name="Freeform: Shape 454">
                <a:extLst>
                  <a:ext uri="{FF2B5EF4-FFF2-40B4-BE49-F238E27FC236}">
                    <a16:creationId xmlns:a16="http://schemas.microsoft.com/office/drawing/2014/main" id="{3BADDBDE-ED79-230D-BE52-533DD2EAE750}"/>
                  </a:ext>
                </a:extLst>
              </p:cNvPr>
              <p:cNvSpPr/>
              <p:nvPr/>
            </p:nvSpPr>
            <p:spPr>
              <a:xfrm>
                <a:off x="8877055" y="1575483"/>
                <a:ext cx="99059" cy="99060"/>
              </a:xfrm>
              <a:custGeom>
                <a:avLst/>
                <a:gdLst>
                  <a:gd name="connsiteX0" fmla="*/ 0 w 99059"/>
                  <a:gd name="connsiteY0" fmla="*/ 49530 h 99060"/>
                  <a:gd name="connsiteX1" fmla="*/ 49530 w 99059"/>
                  <a:gd name="connsiteY1" fmla="*/ 0 h 99060"/>
                  <a:gd name="connsiteX2" fmla="*/ 99060 w 99059"/>
                  <a:gd name="connsiteY2" fmla="*/ 49530 h 99060"/>
                  <a:gd name="connsiteX3" fmla="*/ 49530 w 99059"/>
                  <a:gd name="connsiteY3" fmla="*/ 99060 h 99060"/>
                  <a:gd name="connsiteX4" fmla="*/ 0 w 99059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60">
                    <a:moveTo>
                      <a:pt x="0" y="49530"/>
                    </a:moveTo>
                    <a:cubicBezTo>
                      <a:pt x="0" y="21908"/>
                      <a:pt x="21908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2"/>
                      <a:pt x="77152" y="99060"/>
                      <a:pt x="49530" y="99060"/>
                    </a:cubicBezTo>
                    <a:cubicBezTo>
                      <a:pt x="21908" y="99060"/>
                      <a:pt x="0" y="76200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56" name="Freeform: Shape 455">
                <a:extLst>
                  <a:ext uri="{FF2B5EF4-FFF2-40B4-BE49-F238E27FC236}">
                    <a16:creationId xmlns:a16="http://schemas.microsoft.com/office/drawing/2014/main" id="{E0B3F745-0C07-83CB-3A12-880DDD58D78D}"/>
                  </a:ext>
                </a:extLst>
              </p:cNvPr>
              <p:cNvSpPr/>
              <p:nvPr/>
            </p:nvSpPr>
            <p:spPr>
              <a:xfrm>
                <a:off x="8941825" y="1883140"/>
                <a:ext cx="52387" cy="337185"/>
              </a:xfrm>
              <a:custGeom>
                <a:avLst/>
                <a:gdLst>
                  <a:gd name="connsiteX0" fmla="*/ 24765 w 52387"/>
                  <a:gd name="connsiteY0" fmla="*/ 953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2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2408 h 337185"/>
                  <a:gd name="connsiteX9" fmla="*/ 52388 w 52387"/>
                  <a:gd name="connsiteY9" fmla="*/ 121920 h 337185"/>
                  <a:gd name="connsiteX10" fmla="*/ 52388 w 52387"/>
                  <a:gd name="connsiteY10" fmla="*/ 24765 h 337185"/>
                  <a:gd name="connsiteX11" fmla="*/ 27622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3"/>
                    </a:moveTo>
                    <a:cubicBezTo>
                      <a:pt x="11430" y="953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1430" y="337185"/>
                      <a:pt x="24765" y="337185"/>
                    </a:cubicBezTo>
                    <a:lnTo>
                      <a:pt x="27622" y="337185"/>
                    </a:lnTo>
                    <a:cubicBezTo>
                      <a:pt x="40957" y="337185"/>
                      <a:pt x="52388" y="326708"/>
                      <a:pt x="52388" y="312420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57" name="Freeform: Shape 456">
                <a:extLst>
                  <a:ext uri="{FF2B5EF4-FFF2-40B4-BE49-F238E27FC236}">
                    <a16:creationId xmlns:a16="http://schemas.microsoft.com/office/drawing/2014/main" id="{D500CC1A-57A7-3561-7E73-7BA9FF65E383}"/>
                  </a:ext>
                </a:extLst>
              </p:cNvPr>
              <p:cNvSpPr/>
              <p:nvPr/>
            </p:nvSpPr>
            <p:spPr>
              <a:xfrm>
                <a:off x="8862768" y="1883140"/>
                <a:ext cx="52387" cy="337185"/>
              </a:xfrm>
              <a:custGeom>
                <a:avLst/>
                <a:gdLst>
                  <a:gd name="connsiteX0" fmla="*/ 24765 w 52387"/>
                  <a:gd name="connsiteY0" fmla="*/ 953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2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2408 h 337185"/>
                  <a:gd name="connsiteX9" fmla="*/ 52388 w 52387"/>
                  <a:gd name="connsiteY9" fmla="*/ 121920 h 337185"/>
                  <a:gd name="connsiteX10" fmla="*/ 52388 w 52387"/>
                  <a:gd name="connsiteY10" fmla="*/ 24765 h 337185"/>
                  <a:gd name="connsiteX11" fmla="*/ 27622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3"/>
                    </a:moveTo>
                    <a:cubicBezTo>
                      <a:pt x="11430" y="953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1430" y="337185"/>
                      <a:pt x="24765" y="337185"/>
                    </a:cubicBezTo>
                    <a:lnTo>
                      <a:pt x="27622" y="337185"/>
                    </a:lnTo>
                    <a:cubicBezTo>
                      <a:pt x="40958" y="337185"/>
                      <a:pt x="52388" y="326708"/>
                      <a:pt x="52388" y="312420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58" name="Freeform: Shape 457">
                <a:extLst>
                  <a:ext uri="{FF2B5EF4-FFF2-40B4-BE49-F238E27FC236}">
                    <a16:creationId xmlns:a16="http://schemas.microsoft.com/office/drawing/2014/main" id="{FCB31F9D-637A-A058-51F7-BCD537F71D10}"/>
                  </a:ext>
                </a:extLst>
              </p:cNvPr>
              <p:cNvSpPr/>
              <p:nvPr/>
            </p:nvSpPr>
            <p:spPr>
              <a:xfrm>
                <a:off x="8862768" y="1735503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459" name="Graphic 91">
                <a:extLst>
                  <a:ext uri="{FF2B5EF4-FFF2-40B4-BE49-F238E27FC236}">
                    <a16:creationId xmlns:a16="http://schemas.microsoft.com/office/drawing/2014/main" id="{8C9F1592-1BC6-9521-6910-E0BF6BC87284}"/>
                  </a:ext>
                </a:extLst>
              </p:cNvPr>
              <p:cNvGrpSpPr/>
              <p:nvPr/>
            </p:nvGrpSpPr>
            <p:grpSpPr>
              <a:xfrm>
                <a:off x="8800855" y="1688831"/>
                <a:ext cx="256222" cy="238125"/>
                <a:chOff x="8800855" y="1688831"/>
                <a:chExt cx="256222" cy="238125"/>
              </a:xfrm>
              <a:grpFill/>
            </p:grpSpPr>
            <p:sp>
              <p:nvSpPr>
                <p:cNvPr id="460" name="Freeform: Shape 459">
                  <a:extLst>
                    <a:ext uri="{FF2B5EF4-FFF2-40B4-BE49-F238E27FC236}">
                      <a16:creationId xmlns:a16="http://schemas.microsoft.com/office/drawing/2014/main" id="{73B8349D-C141-05DB-E7E8-2CC1AFBFDD8F}"/>
                    </a:ext>
                  </a:extLst>
                </p:cNvPr>
                <p:cNvSpPr/>
                <p:nvPr/>
              </p:nvSpPr>
              <p:spPr>
                <a:xfrm>
                  <a:off x="8800855" y="1689783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7 w 48577"/>
                    <a:gd name="connsiteY2" fmla="*/ 24765 h 237172"/>
                    <a:gd name="connsiteX3" fmla="*/ 48577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3813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8100" y="0"/>
                        <a:pt x="48577" y="10478"/>
                        <a:pt x="48577" y="24765"/>
                      </a:cubicBezTo>
                      <a:lnTo>
                        <a:pt x="48577" y="212408"/>
                      </a:lnTo>
                      <a:cubicBezTo>
                        <a:pt x="48577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7" y="237173"/>
                        <a:pt x="0" y="226695"/>
                        <a:pt x="0" y="212408"/>
                      </a:cubicBezTo>
                      <a:lnTo>
                        <a:pt x="0" y="23813"/>
                      </a:lnTo>
                      <a:cubicBezTo>
                        <a:pt x="0" y="10478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461" name="Freeform: Shape 460">
                  <a:extLst>
                    <a:ext uri="{FF2B5EF4-FFF2-40B4-BE49-F238E27FC236}">
                      <a16:creationId xmlns:a16="http://schemas.microsoft.com/office/drawing/2014/main" id="{73B0A771-A942-3202-7F09-9742F62BF746}"/>
                    </a:ext>
                  </a:extLst>
                </p:cNvPr>
                <p:cNvSpPr/>
                <p:nvPr/>
              </p:nvSpPr>
              <p:spPr>
                <a:xfrm>
                  <a:off x="9008500" y="1689783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3813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8100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9525" y="237173"/>
                        <a:pt x="0" y="226695"/>
                        <a:pt x="0" y="212408"/>
                      </a:cubicBezTo>
                      <a:lnTo>
                        <a:pt x="0" y="23813"/>
                      </a:lnTo>
                      <a:cubicBezTo>
                        <a:pt x="0" y="10478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462" name="Freeform: Shape 461">
                  <a:extLst>
                    <a:ext uri="{FF2B5EF4-FFF2-40B4-BE49-F238E27FC236}">
                      <a16:creationId xmlns:a16="http://schemas.microsoft.com/office/drawing/2014/main" id="{2A153911-232C-935B-CB28-5E2F5D663B1D}"/>
                    </a:ext>
                  </a:extLst>
                </p:cNvPr>
                <p:cNvSpPr/>
                <p:nvPr/>
              </p:nvSpPr>
              <p:spPr>
                <a:xfrm>
                  <a:off x="8822763" y="1688831"/>
                  <a:ext cx="215265" cy="206692"/>
                </a:xfrm>
                <a:custGeom>
                  <a:avLst/>
                  <a:gdLst>
                    <a:gd name="connsiteX0" fmla="*/ 107632 w 215265"/>
                    <a:gd name="connsiteY0" fmla="*/ 206693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2 w 215265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2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2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401" name="Graphic 91">
              <a:extLst>
                <a:ext uri="{FF2B5EF4-FFF2-40B4-BE49-F238E27FC236}">
                  <a16:creationId xmlns:a16="http://schemas.microsoft.com/office/drawing/2014/main" id="{B3176A72-6D51-1B6B-23A9-2AA3F406CCAF}"/>
                </a:ext>
              </a:extLst>
            </p:cNvPr>
            <p:cNvGrpSpPr/>
            <p:nvPr/>
          </p:nvGrpSpPr>
          <p:grpSpPr>
            <a:xfrm>
              <a:off x="8697000" y="2653797"/>
              <a:ext cx="182344" cy="460513"/>
              <a:chOff x="9530410" y="1575483"/>
              <a:chExt cx="255330" cy="644842"/>
            </a:xfrm>
            <a:solidFill>
              <a:srgbClr val="0070C0"/>
            </a:solidFill>
          </p:grpSpPr>
          <p:sp>
            <p:nvSpPr>
              <p:cNvPr id="447" name="Freeform: Shape 446">
                <a:extLst>
                  <a:ext uri="{FF2B5EF4-FFF2-40B4-BE49-F238E27FC236}">
                    <a16:creationId xmlns:a16="http://schemas.microsoft.com/office/drawing/2014/main" id="{1E100C5F-A4EF-02A0-F128-847AD3EE08F8}"/>
                  </a:ext>
                </a:extLst>
              </p:cNvPr>
              <p:cNvSpPr/>
              <p:nvPr/>
            </p:nvSpPr>
            <p:spPr>
              <a:xfrm>
                <a:off x="9605717" y="1575483"/>
                <a:ext cx="99060" cy="99060"/>
              </a:xfrm>
              <a:custGeom>
                <a:avLst/>
                <a:gdLst>
                  <a:gd name="connsiteX0" fmla="*/ 0 w 99060"/>
                  <a:gd name="connsiteY0" fmla="*/ 49530 h 99060"/>
                  <a:gd name="connsiteX1" fmla="*/ 49530 w 99060"/>
                  <a:gd name="connsiteY1" fmla="*/ 0 h 99060"/>
                  <a:gd name="connsiteX2" fmla="*/ 99060 w 99060"/>
                  <a:gd name="connsiteY2" fmla="*/ 49530 h 99060"/>
                  <a:gd name="connsiteX3" fmla="*/ 49530 w 99060"/>
                  <a:gd name="connsiteY3" fmla="*/ 99060 h 99060"/>
                  <a:gd name="connsiteX4" fmla="*/ 0 w 99060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60" h="99060">
                    <a:moveTo>
                      <a:pt x="0" y="49530"/>
                    </a:moveTo>
                    <a:cubicBezTo>
                      <a:pt x="0" y="21908"/>
                      <a:pt x="21908" y="0"/>
                      <a:pt x="49530" y="0"/>
                    </a:cubicBezTo>
                    <a:cubicBezTo>
                      <a:pt x="77153" y="0"/>
                      <a:pt x="99060" y="21908"/>
                      <a:pt x="99060" y="49530"/>
                    </a:cubicBezTo>
                    <a:cubicBezTo>
                      <a:pt x="99060" y="77152"/>
                      <a:pt x="77153" y="99060"/>
                      <a:pt x="49530" y="99060"/>
                    </a:cubicBezTo>
                    <a:cubicBezTo>
                      <a:pt x="22860" y="99060"/>
                      <a:pt x="0" y="76200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48" name="Freeform: Shape 447">
                <a:extLst>
                  <a:ext uri="{FF2B5EF4-FFF2-40B4-BE49-F238E27FC236}">
                    <a16:creationId xmlns:a16="http://schemas.microsoft.com/office/drawing/2014/main" id="{8EFCEF39-4955-7EEB-5400-422D2E359398}"/>
                  </a:ext>
                </a:extLst>
              </p:cNvPr>
              <p:cNvSpPr/>
              <p:nvPr/>
            </p:nvSpPr>
            <p:spPr>
              <a:xfrm>
                <a:off x="9671440" y="1883140"/>
                <a:ext cx="52387" cy="337185"/>
              </a:xfrm>
              <a:custGeom>
                <a:avLst/>
                <a:gdLst>
                  <a:gd name="connsiteX0" fmla="*/ 24765 w 52387"/>
                  <a:gd name="connsiteY0" fmla="*/ 953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2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2408 h 337185"/>
                  <a:gd name="connsiteX9" fmla="*/ 52388 w 52387"/>
                  <a:gd name="connsiteY9" fmla="*/ 121920 h 337185"/>
                  <a:gd name="connsiteX10" fmla="*/ 52388 w 52387"/>
                  <a:gd name="connsiteY10" fmla="*/ 24765 h 337185"/>
                  <a:gd name="connsiteX11" fmla="*/ 27622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3"/>
                    </a:moveTo>
                    <a:cubicBezTo>
                      <a:pt x="11430" y="953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0477" y="337185"/>
                      <a:pt x="24765" y="337185"/>
                    </a:cubicBezTo>
                    <a:lnTo>
                      <a:pt x="27622" y="337185"/>
                    </a:lnTo>
                    <a:cubicBezTo>
                      <a:pt x="40957" y="337185"/>
                      <a:pt x="52388" y="326708"/>
                      <a:pt x="52388" y="312420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49" name="Freeform: Shape 448">
                <a:extLst>
                  <a:ext uri="{FF2B5EF4-FFF2-40B4-BE49-F238E27FC236}">
                    <a16:creationId xmlns:a16="http://schemas.microsoft.com/office/drawing/2014/main" id="{CAD5FFA1-5A5A-6821-FECE-702E968AED1E}"/>
                  </a:ext>
                </a:extLst>
              </p:cNvPr>
              <p:cNvSpPr/>
              <p:nvPr/>
            </p:nvSpPr>
            <p:spPr>
              <a:xfrm>
                <a:off x="9591430" y="1883140"/>
                <a:ext cx="52387" cy="337185"/>
              </a:xfrm>
              <a:custGeom>
                <a:avLst/>
                <a:gdLst>
                  <a:gd name="connsiteX0" fmla="*/ 24765 w 52387"/>
                  <a:gd name="connsiteY0" fmla="*/ 953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3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2408 h 337185"/>
                  <a:gd name="connsiteX9" fmla="*/ 52388 w 52387"/>
                  <a:gd name="connsiteY9" fmla="*/ 121920 h 337185"/>
                  <a:gd name="connsiteX10" fmla="*/ 52388 w 52387"/>
                  <a:gd name="connsiteY10" fmla="*/ 24765 h 337185"/>
                  <a:gd name="connsiteX11" fmla="*/ 27623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3"/>
                    </a:moveTo>
                    <a:cubicBezTo>
                      <a:pt x="11430" y="953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0478" y="337185"/>
                      <a:pt x="24765" y="337185"/>
                    </a:cubicBezTo>
                    <a:lnTo>
                      <a:pt x="27623" y="337185"/>
                    </a:lnTo>
                    <a:cubicBezTo>
                      <a:pt x="40958" y="337185"/>
                      <a:pt x="52388" y="326708"/>
                      <a:pt x="52388" y="312420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50" name="Freeform: Shape 449">
                <a:extLst>
                  <a:ext uri="{FF2B5EF4-FFF2-40B4-BE49-F238E27FC236}">
                    <a16:creationId xmlns:a16="http://schemas.microsoft.com/office/drawing/2014/main" id="{75D3C0EE-9A4E-9925-DFE2-AFAFE31876F3}"/>
                  </a:ext>
                </a:extLst>
              </p:cNvPr>
              <p:cNvSpPr/>
              <p:nvPr/>
            </p:nvSpPr>
            <p:spPr>
              <a:xfrm>
                <a:off x="9592382" y="1735503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3 w 130492"/>
                  <a:gd name="connsiteY1" fmla="*/ 0 h 199072"/>
                  <a:gd name="connsiteX2" fmla="*/ 130493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3" y="0"/>
                    </a:lnTo>
                    <a:lnTo>
                      <a:pt x="130493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451" name="Graphic 91">
                <a:extLst>
                  <a:ext uri="{FF2B5EF4-FFF2-40B4-BE49-F238E27FC236}">
                    <a16:creationId xmlns:a16="http://schemas.microsoft.com/office/drawing/2014/main" id="{D3753D81-5829-3BCD-F6C0-F1BCAC62CD3E}"/>
                  </a:ext>
                </a:extLst>
              </p:cNvPr>
              <p:cNvGrpSpPr/>
              <p:nvPr/>
            </p:nvGrpSpPr>
            <p:grpSpPr>
              <a:xfrm>
                <a:off x="9530410" y="1688831"/>
                <a:ext cx="255330" cy="238125"/>
                <a:chOff x="9530410" y="1688831"/>
                <a:chExt cx="255330" cy="238125"/>
              </a:xfrm>
              <a:grpFill/>
            </p:grpSpPr>
            <p:sp>
              <p:nvSpPr>
                <p:cNvPr id="452" name="Freeform: Shape 451">
                  <a:extLst>
                    <a:ext uri="{FF2B5EF4-FFF2-40B4-BE49-F238E27FC236}">
                      <a16:creationId xmlns:a16="http://schemas.microsoft.com/office/drawing/2014/main" id="{0B0BBF12-3A85-515B-DAF0-55256A5945A1}"/>
                    </a:ext>
                  </a:extLst>
                </p:cNvPr>
                <p:cNvSpPr/>
                <p:nvPr/>
              </p:nvSpPr>
              <p:spPr>
                <a:xfrm>
                  <a:off x="9530410" y="1689783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3813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8160" y="0"/>
                        <a:pt x="48638" y="10478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3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9585" y="237173"/>
                        <a:pt x="60" y="226695"/>
                        <a:pt x="60" y="212408"/>
                      </a:cubicBezTo>
                      <a:lnTo>
                        <a:pt x="60" y="23813"/>
                      </a:lnTo>
                      <a:cubicBezTo>
                        <a:pt x="-892" y="10478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453" name="Freeform: Shape 452">
                  <a:extLst>
                    <a:ext uri="{FF2B5EF4-FFF2-40B4-BE49-F238E27FC236}">
                      <a16:creationId xmlns:a16="http://schemas.microsoft.com/office/drawing/2014/main" id="{853E3EB8-9358-37F6-7936-521855DDDDB3}"/>
                    </a:ext>
                  </a:extLst>
                </p:cNvPr>
                <p:cNvSpPr/>
                <p:nvPr/>
              </p:nvSpPr>
              <p:spPr>
                <a:xfrm>
                  <a:off x="9737163" y="1689783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3813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9053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8" y="237173"/>
                        <a:pt x="0" y="226695"/>
                        <a:pt x="0" y="212408"/>
                      </a:cubicBezTo>
                      <a:lnTo>
                        <a:pt x="0" y="23813"/>
                      </a:lnTo>
                      <a:cubicBezTo>
                        <a:pt x="0" y="10478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454" name="Freeform: Shape 453">
                  <a:extLst>
                    <a:ext uri="{FF2B5EF4-FFF2-40B4-BE49-F238E27FC236}">
                      <a16:creationId xmlns:a16="http://schemas.microsoft.com/office/drawing/2014/main" id="{837E85E2-F1A3-1D78-C485-35A38691AFCD}"/>
                    </a:ext>
                  </a:extLst>
                </p:cNvPr>
                <p:cNvSpPr/>
                <p:nvPr/>
              </p:nvSpPr>
              <p:spPr>
                <a:xfrm>
                  <a:off x="9551425" y="1688831"/>
                  <a:ext cx="215265" cy="206692"/>
                </a:xfrm>
                <a:custGeom>
                  <a:avLst/>
                  <a:gdLst>
                    <a:gd name="connsiteX0" fmla="*/ 107632 w 215265"/>
                    <a:gd name="connsiteY0" fmla="*/ 206693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2 w 215265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2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2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402" name="Graphic 91">
              <a:extLst>
                <a:ext uri="{FF2B5EF4-FFF2-40B4-BE49-F238E27FC236}">
                  <a16:creationId xmlns:a16="http://schemas.microsoft.com/office/drawing/2014/main" id="{D6E00E14-6F90-6886-18A6-D6072FC3587D}"/>
                </a:ext>
              </a:extLst>
            </p:cNvPr>
            <p:cNvGrpSpPr/>
            <p:nvPr/>
          </p:nvGrpSpPr>
          <p:grpSpPr>
            <a:xfrm>
              <a:off x="6875351" y="2639512"/>
              <a:ext cx="182344" cy="460513"/>
              <a:chOff x="6979615" y="1555480"/>
              <a:chExt cx="255330" cy="644842"/>
            </a:xfrm>
            <a:solidFill>
              <a:srgbClr val="0070C0"/>
            </a:solidFill>
          </p:grpSpPr>
          <p:sp>
            <p:nvSpPr>
              <p:cNvPr id="439" name="Freeform: Shape 438">
                <a:extLst>
                  <a:ext uri="{FF2B5EF4-FFF2-40B4-BE49-F238E27FC236}">
                    <a16:creationId xmlns:a16="http://schemas.microsoft.com/office/drawing/2014/main" id="{E6A457A8-FD7E-8E33-2C19-31F97CE44255}"/>
                  </a:ext>
                </a:extLst>
              </p:cNvPr>
              <p:cNvSpPr/>
              <p:nvPr/>
            </p:nvSpPr>
            <p:spPr>
              <a:xfrm>
                <a:off x="7054923" y="1555480"/>
                <a:ext cx="99060" cy="99060"/>
              </a:xfrm>
              <a:custGeom>
                <a:avLst/>
                <a:gdLst>
                  <a:gd name="connsiteX0" fmla="*/ 0 w 99060"/>
                  <a:gd name="connsiteY0" fmla="*/ 49530 h 99060"/>
                  <a:gd name="connsiteX1" fmla="*/ 49530 w 99060"/>
                  <a:gd name="connsiteY1" fmla="*/ 0 h 99060"/>
                  <a:gd name="connsiteX2" fmla="*/ 99060 w 99060"/>
                  <a:gd name="connsiteY2" fmla="*/ 49530 h 99060"/>
                  <a:gd name="connsiteX3" fmla="*/ 49530 w 99060"/>
                  <a:gd name="connsiteY3" fmla="*/ 99060 h 99060"/>
                  <a:gd name="connsiteX4" fmla="*/ 0 w 99060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60" h="99060">
                    <a:moveTo>
                      <a:pt x="0" y="49530"/>
                    </a:moveTo>
                    <a:cubicBezTo>
                      <a:pt x="0" y="21908"/>
                      <a:pt x="21907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3"/>
                      <a:pt x="77152" y="99060"/>
                      <a:pt x="49530" y="99060"/>
                    </a:cubicBezTo>
                    <a:cubicBezTo>
                      <a:pt x="22860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40" name="Freeform: Shape 439">
                <a:extLst>
                  <a:ext uri="{FF2B5EF4-FFF2-40B4-BE49-F238E27FC236}">
                    <a16:creationId xmlns:a16="http://schemas.microsoft.com/office/drawing/2014/main" id="{D2A7DF75-2DD3-6780-9341-7EA0329583ED}"/>
                  </a:ext>
                </a:extLst>
              </p:cNvPr>
              <p:cNvSpPr/>
              <p:nvPr/>
            </p:nvSpPr>
            <p:spPr>
              <a:xfrm>
                <a:off x="7120645" y="1863138"/>
                <a:ext cx="52387" cy="337185"/>
              </a:xfrm>
              <a:custGeom>
                <a:avLst/>
                <a:gdLst>
                  <a:gd name="connsiteX0" fmla="*/ 24765 w 52387"/>
                  <a:gd name="connsiteY0" fmla="*/ 952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2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3360 h 337185"/>
                  <a:gd name="connsiteX9" fmla="*/ 52388 w 52387"/>
                  <a:gd name="connsiteY9" fmla="*/ 122873 h 337185"/>
                  <a:gd name="connsiteX10" fmla="*/ 52388 w 52387"/>
                  <a:gd name="connsiteY10" fmla="*/ 24765 h 337185"/>
                  <a:gd name="connsiteX11" fmla="*/ 27622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0477" y="337185"/>
                      <a:pt x="24765" y="337185"/>
                    </a:cubicBezTo>
                    <a:lnTo>
                      <a:pt x="27622" y="337185"/>
                    </a:lnTo>
                    <a:cubicBezTo>
                      <a:pt x="40957" y="337185"/>
                      <a:pt x="52388" y="326708"/>
                      <a:pt x="52388" y="312420"/>
                    </a:cubicBezTo>
                    <a:lnTo>
                      <a:pt x="52388" y="213360"/>
                    </a:lnTo>
                    <a:lnTo>
                      <a:pt x="52388" y="122873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41" name="Freeform: Shape 440">
                <a:extLst>
                  <a:ext uri="{FF2B5EF4-FFF2-40B4-BE49-F238E27FC236}">
                    <a16:creationId xmlns:a16="http://schemas.microsoft.com/office/drawing/2014/main" id="{C708F650-6856-4930-E4B4-8D5C8DF623BE}"/>
                  </a:ext>
                </a:extLst>
              </p:cNvPr>
              <p:cNvSpPr/>
              <p:nvPr/>
            </p:nvSpPr>
            <p:spPr>
              <a:xfrm>
                <a:off x="7040635" y="1863138"/>
                <a:ext cx="52387" cy="337185"/>
              </a:xfrm>
              <a:custGeom>
                <a:avLst/>
                <a:gdLst>
                  <a:gd name="connsiteX0" fmla="*/ 24765 w 52387"/>
                  <a:gd name="connsiteY0" fmla="*/ 952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3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3360 h 337185"/>
                  <a:gd name="connsiteX9" fmla="*/ 52388 w 52387"/>
                  <a:gd name="connsiteY9" fmla="*/ 122873 h 337185"/>
                  <a:gd name="connsiteX10" fmla="*/ 52388 w 52387"/>
                  <a:gd name="connsiteY10" fmla="*/ 24765 h 337185"/>
                  <a:gd name="connsiteX11" fmla="*/ 27623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0477" y="337185"/>
                      <a:pt x="24765" y="337185"/>
                    </a:cubicBezTo>
                    <a:lnTo>
                      <a:pt x="27623" y="337185"/>
                    </a:lnTo>
                    <a:cubicBezTo>
                      <a:pt x="40957" y="337185"/>
                      <a:pt x="52388" y="326708"/>
                      <a:pt x="52388" y="312420"/>
                    </a:cubicBezTo>
                    <a:lnTo>
                      <a:pt x="52388" y="213360"/>
                    </a:lnTo>
                    <a:lnTo>
                      <a:pt x="52388" y="122873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42" name="Freeform: Shape 441">
                <a:extLst>
                  <a:ext uri="{FF2B5EF4-FFF2-40B4-BE49-F238E27FC236}">
                    <a16:creationId xmlns:a16="http://schemas.microsoft.com/office/drawing/2014/main" id="{1179C75B-5335-39ED-D3D3-0FC8BA0AE3D2}"/>
                  </a:ext>
                </a:extLst>
              </p:cNvPr>
              <p:cNvSpPr/>
              <p:nvPr/>
            </p:nvSpPr>
            <p:spPr>
              <a:xfrm>
                <a:off x="7041587" y="1715501"/>
                <a:ext cx="130492" cy="200025"/>
              </a:xfrm>
              <a:custGeom>
                <a:avLst/>
                <a:gdLst>
                  <a:gd name="connsiteX0" fmla="*/ 0 w 130492"/>
                  <a:gd name="connsiteY0" fmla="*/ 0 h 200025"/>
                  <a:gd name="connsiteX1" fmla="*/ 130493 w 130492"/>
                  <a:gd name="connsiteY1" fmla="*/ 0 h 200025"/>
                  <a:gd name="connsiteX2" fmla="*/ 130493 w 130492"/>
                  <a:gd name="connsiteY2" fmla="*/ 200025 h 200025"/>
                  <a:gd name="connsiteX3" fmla="*/ 0 w 130492"/>
                  <a:gd name="connsiteY3" fmla="*/ 200025 h 200025"/>
                  <a:gd name="connsiteX4" fmla="*/ 0 w 130492"/>
                  <a:gd name="connsiteY4" fmla="*/ 0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200025">
                    <a:moveTo>
                      <a:pt x="0" y="0"/>
                    </a:moveTo>
                    <a:lnTo>
                      <a:pt x="130493" y="0"/>
                    </a:lnTo>
                    <a:lnTo>
                      <a:pt x="130493" y="200025"/>
                    </a:lnTo>
                    <a:lnTo>
                      <a:pt x="0" y="20002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443" name="Graphic 91">
                <a:extLst>
                  <a:ext uri="{FF2B5EF4-FFF2-40B4-BE49-F238E27FC236}">
                    <a16:creationId xmlns:a16="http://schemas.microsoft.com/office/drawing/2014/main" id="{8AD78C91-173B-339D-45FD-55DE9166EA5B}"/>
                  </a:ext>
                </a:extLst>
              </p:cNvPr>
              <p:cNvGrpSpPr/>
              <p:nvPr/>
            </p:nvGrpSpPr>
            <p:grpSpPr>
              <a:xfrm>
                <a:off x="6979615" y="1669781"/>
                <a:ext cx="255330" cy="237172"/>
                <a:chOff x="6979615" y="1669781"/>
                <a:chExt cx="255330" cy="237172"/>
              </a:xfrm>
              <a:grpFill/>
            </p:grpSpPr>
            <p:sp>
              <p:nvSpPr>
                <p:cNvPr id="444" name="Freeform: Shape 443">
                  <a:extLst>
                    <a:ext uri="{FF2B5EF4-FFF2-40B4-BE49-F238E27FC236}">
                      <a16:creationId xmlns:a16="http://schemas.microsoft.com/office/drawing/2014/main" id="{F067BD0D-C668-00A8-D521-1B0FDE0A0F0E}"/>
                    </a:ext>
                  </a:extLst>
                </p:cNvPr>
                <p:cNvSpPr/>
                <p:nvPr/>
              </p:nvSpPr>
              <p:spPr>
                <a:xfrm>
                  <a:off x="6979615" y="1669781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2 h 237172"/>
                    <a:gd name="connsiteX5" fmla="*/ 22920 w 48637"/>
                    <a:gd name="connsiteY5" fmla="*/ 237172 h 237172"/>
                    <a:gd name="connsiteX6" fmla="*/ 60 w 48637"/>
                    <a:gd name="connsiteY6" fmla="*/ 212408 h 237172"/>
                    <a:gd name="connsiteX7" fmla="*/ 60 w 48637"/>
                    <a:gd name="connsiteY7" fmla="*/ 24765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9113" y="0"/>
                        <a:pt x="48638" y="10477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3"/>
                        <a:pt x="38160" y="237172"/>
                        <a:pt x="25778" y="237172"/>
                      </a:cubicBezTo>
                      <a:lnTo>
                        <a:pt x="22920" y="237172"/>
                      </a:lnTo>
                      <a:cubicBezTo>
                        <a:pt x="10538" y="237172"/>
                        <a:pt x="60" y="226695"/>
                        <a:pt x="60" y="212408"/>
                      </a:cubicBezTo>
                      <a:lnTo>
                        <a:pt x="60" y="24765"/>
                      </a:lnTo>
                      <a:cubicBezTo>
                        <a:pt x="-892" y="11430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445" name="Freeform: Shape 444">
                  <a:extLst>
                    <a:ext uri="{FF2B5EF4-FFF2-40B4-BE49-F238E27FC236}">
                      <a16:creationId xmlns:a16="http://schemas.microsoft.com/office/drawing/2014/main" id="{A35D8733-8C62-5E0B-94DE-76E708682044}"/>
                    </a:ext>
                  </a:extLst>
                </p:cNvPr>
                <p:cNvSpPr/>
                <p:nvPr/>
              </p:nvSpPr>
              <p:spPr>
                <a:xfrm>
                  <a:off x="7186367" y="1669781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8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8 w 48577"/>
                    <a:gd name="connsiteY4" fmla="*/ 237172 h 237172"/>
                    <a:gd name="connsiteX5" fmla="*/ 22860 w 48577"/>
                    <a:gd name="connsiteY5" fmla="*/ 237172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8" y="0"/>
                      </a:lnTo>
                      <a:cubicBezTo>
                        <a:pt x="38100" y="0"/>
                        <a:pt x="48578" y="10477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2"/>
                        <a:pt x="25718" y="237172"/>
                      </a:cubicBezTo>
                      <a:lnTo>
                        <a:pt x="22860" y="237172"/>
                      </a:lnTo>
                      <a:cubicBezTo>
                        <a:pt x="9525" y="237172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446" name="Freeform: Shape 445">
                  <a:extLst>
                    <a:ext uri="{FF2B5EF4-FFF2-40B4-BE49-F238E27FC236}">
                      <a16:creationId xmlns:a16="http://schemas.microsoft.com/office/drawing/2014/main" id="{5F061B15-CC34-BC44-1DB8-215EA5B1BD1D}"/>
                    </a:ext>
                  </a:extLst>
                </p:cNvPr>
                <p:cNvSpPr/>
                <p:nvPr/>
              </p:nvSpPr>
              <p:spPr>
                <a:xfrm>
                  <a:off x="7000630" y="1669781"/>
                  <a:ext cx="215265" cy="206692"/>
                </a:xfrm>
                <a:custGeom>
                  <a:avLst/>
                  <a:gdLst>
                    <a:gd name="connsiteX0" fmla="*/ 107632 w 215265"/>
                    <a:gd name="connsiteY0" fmla="*/ 206693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2 w 215265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2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2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403" name="Graphic 91">
              <a:extLst>
                <a:ext uri="{FF2B5EF4-FFF2-40B4-BE49-F238E27FC236}">
                  <a16:creationId xmlns:a16="http://schemas.microsoft.com/office/drawing/2014/main" id="{CD039F0E-556C-0045-A7C8-888DD5C1E0FF}"/>
                </a:ext>
              </a:extLst>
            </p:cNvPr>
            <p:cNvGrpSpPr/>
            <p:nvPr/>
          </p:nvGrpSpPr>
          <p:grpSpPr>
            <a:xfrm>
              <a:off x="7916099" y="2625228"/>
              <a:ext cx="183024" cy="460513"/>
              <a:chOff x="8436940" y="1535478"/>
              <a:chExt cx="256282" cy="644842"/>
            </a:xfrm>
            <a:solidFill>
              <a:srgbClr val="0070C0"/>
            </a:solidFill>
          </p:grpSpPr>
          <p:sp>
            <p:nvSpPr>
              <p:cNvPr id="431" name="Freeform: Shape 430">
                <a:extLst>
                  <a:ext uri="{FF2B5EF4-FFF2-40B4-BE49-F238E27FC236}">
                    <a16:creationId xmlns:a16="http://schemas.microsoft.com/office/drawing/2014/main" id="{80409544-8ECD-3CA0-DBD0-91339B7CD503}"/>
                  </a:ext>
                </a:extLst>
              </p:cNvPr>
              <p:cNvSpPr/>
              <p:nvPr/>
            </p:nvSpPr>
            <p:spPr>
              <a:xfrm>
                <a:off x="8513200" y="1535478"/>
                <a:ext cx="99059" cy="99088"/>
              </a:xfrm>
              <a:custGeom>
                <a:avLst/>
                <a:gdLst>
                  <a:gd name="connsiteX0" fmla="*/ 0 w 99059"/>
                  <a:gd name="connsiteY0" fmla="*/ 49530 h 99088"/>
                  <a:gd name="connsiteX1" fmla="*/ 49530 w 99059"/>
                  <a:gd name="connsiteY1" fmla="*/ 0 h 99088"/>
                  <a:gd name="connsiteX2" fmla="*/ 99060 w 99059"/>
                  <a:gd name="connsiteY2" fmla="*/ 49530 h 99088"/>
                  <a:gd name="connsiteX3" fmla="*/ 49530 w 99059"/>
                  <a:gd name="connsiteY3" fmla="*/ 99060 h 99088"/>
                  <a:gd name="connsiteX4" fmla="*/ 0 w 99059"/>
                  <a:gd name="connsiteY4" fmla="*/ 49530 h 99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88">
                    <a:moveTo>
                      <a:pt x="0" y="49530"/>
                    </a:moveTo>
                    <a:cubicBezTo>
                      <a:pt x="0" y="21908"/>
                      <a:pt x="21907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3"/>
                      <a:pt x="77152" y="99060"/>
                      <a:pt x="49530" y="99060"/>
                    </a:cubicBezTo>
                    <a:cubicBezTo>
                      <a:pt x="21907" y="100013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32" name="Freeform: Shape 431">
                <a:extLst>
                  <a:ext uri="{FF2B5EF4-FFF2-40B4-BE49-F238E27FC236}">
                    <a16:creationId xmlns:a16="http://schemas.microsoft.com/office/drawing/2014/main" id="{587F70B2-30A2-7E17-BA09-ACE8E0D72703}"/>
                  </a:ext>
                </a:extLst>
              </p:cNvPr>
              <p:cNvSpPr/>
              <p:nvPr/>
            </p:nvSpPr>
            <p:spPr>
              <a:xfrm>
                <a:off x="8577970" y="1844088"/>
                <a:ext cx="52387" cy="336232"/>
              </a:xfrm>
              <a:custGeom>
                <a:avLst/>
                <a:gdLst>
                  <a:gd name="connsiteX0" fmla="*/ 24765 w 52387"/>
                  <a:gd name="connsiteY0" fmla="*/ 0 h 336232"/>
                  <a:gd name="connsiteX1" fmla="*/ 0 w 52387"/>
                  <a:gd name="connsiteY1" fmla="*/ 24765 h 336232"/>
                  <a:gd name="connsiteX2" fmla="*/ 0 w 52387"/>
                  <a:gd name="connsiteY2" fmla="*/ 122873 h 336232"/>
                  <a:gd name="connsiteX3" fmla="*/ 0 w 52387"/>
                  <a:gd name="connsiteY3" fmla="*/ 213360 h 336232"/>
                  <a:gd name="connsiteX4" fmla="*/ 0 w 52387"/>
                  <a:gd name="connsiteY4" fmla="*/ 311467 h 336232"/>
                  <a:gd name="connsiteX5" fmla="*/ 24765 w 52387"/>
                  <a:gd name="connsiteY5" fmla="*/ 336233 h 336232"/>
                  <a:gd name="connsiteX6" fmla="*/ 27623 w 52387"/>
                  <a:gd name="connsiteY6" fmla="*/ 336233 h 336232"/>
                  <a:gd name="connsiteX7" fmla="*/ 52388 w 52387"/>
                  <a:gd name="connsiteY7" fmla="*/ 311467 h 336232"/>
                  <a:gd name="connsiteX8" fmla="*/ 52388 w 52387"/>
                  <a:gd name="connsiteY8" fmla="*/ 212408 h 336232"/>
                  <a:gd name="connsiteX9" fmla="*/ 52388 w 52387"/>
                  <a:gd name="connsiteY9" fmla="*/ 121920 h 336232"/>
                  <a:gd name="connsiteX10" fmla="*/ 52388 w 52387"/>
                  <a:gd name="connsiteY10" fmla="*/ 24765 h 336232"/>
                  <a:gd name="connsiteX11" fmla="*/ 27623 w 52387"/>
                  <a:gd name="connsiteY11" fmla="*/ 0 h 336232"/>
                  <a:gd name="connsiteX12" fmla="*/ 24765 w 52387"/>
                  <a:gd name="connsiteY12" fmla="*/ 0 h 336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6232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3"/>
                    </a:lnTo>
                    <a:lnTo>
                      <a:pt x="0" y="213360"/>
                    </a:lnTo>
                    <a:lnTo>
                      <a:pt x="0" y="311467"/>
                    </a:lnTo>
                    <a:cubicBezTo>
                      <a:pt x="0" y="324803"/>
                      <a:pt x="10478" y="336233"/>
                      <a:pt x="24765" y="336233"/>
                    </a:cubicBezTo>
                    <a:lnTo>
                      <a:pt x="27623" y="336233"/>
                    </a:lnTo>
                    <a:cubicBezTo>
                      <a:pt x="40958" y="336233"/>
                      <a:pt x="52388" y="325755"/>
                      <a:pt x="52388" y="311467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33" name="Freeform: Shape 432">
                <a:extLst>
                  <a:ext uri="{FF2B5EF4-FFF2-40B4-BE49-F238E27FC236}">
                    <a16:creationId xmlns:a16="http://schemas.microsoft.com/office/drawing/2014/main" id="{39031A06-024E-FC01-A440-158C4B81ED0F}"/>
                  </a:ext>
                </a:extLst>
              </p:cNvPr>
              <p:cNvSpPr/>
              <p:nvPr/>
            </p:nvSpPr>
            <p:spPr>
              <a:xfrm>
                <a:off x="8497960" y="1844088"/>
                <a:ext cx="52387" cy="336232"/>
              </a:xfrm>
              <a:custGeom>
                <a:avLst/>
                <a:gdLst>
                  <a:gd name="connsiteX0" fmla="*/ 24765 w 52387"/>
                  <a:gd name="connsiteY0" fmla="*/ 0 h 336232"/>
                  <a:gd name="connsiteX1" fmla="*/ 0 w 52387"/>
                  <a:gd name="connsiteY1" fmla="*/ 24765 h 336232"/>
                  <a:gd name="connsiteX2" fmla="*/ 0 w 52387"/>
                  <a:gd name="connsiteY2" fmla="*/ 122873 h 336232"/>
                  <a:gd name="connsiteX3" fmla="*/ 0 w 52387"/>
                  <a:gd name="connsiteY3" fmla="*/ 213360 h 336232"/>
                  <a:gd name="connsiteX4" fmla="*/ 0 w 52387"/>
                  <a:gd name="connsiteY4" fmla="*/ 311467 h 336232"/>
                  <a:gd name="connsiteX5" fmla="*/ 24765 w 52387"/>
                  <a:gd name="connsiteY5" fmla="*/ 336233 h 336232"/>
                  <a:gd name="connsiteX6" fmla="*/ 27622 w 52387"/>
                  <a:gd name="connsiteY6" fmla="*/ 336233 h 336232"/>
                  <a:gd name="connsiteX7" fmla="*/ 52388 w 52387"/>
                  <a:gd name="connsiteY7" fmla="*/ 311467 h 336232"/>
                  <a:gd name="connsiteX8" fmla="*/ 52388 w 52387"/>
                  <a:gd name="connsiteY8" fmla="*/ 212408 h 336232"/>
                  <a:gd name="connsiteX9" fmla="*/ 52388 w 52387"/>
                  <a:gd name="connsiteY9" fmla="*/ 121920 h 336232"/>
                  <a:gd name="connsiteX10" fmla="*/ 52388 w 52387"/>
                  <a:gd name="connsiteY10" fmla="*/ 24765 h 336232"/>
                  <a:gd name="connsiteX11" fmla="*/ 27622 w 52387"/>
                  <a:gd name="connsiteY11" fmla="*/ 0 h 336232"/>
                  <a:gd name="connsiteX12" fmla="*/ 24765 w 52387"/>
                  <a:gd name="connsiteY12" fmla="*/ 0 h 336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6232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3"/>
                    </a:lnTo>
                    <a:lnTo>
                      <a:pt x="0" y="213360"/>
                    </a:lnTo>
                    <a:lnTo>
                      <a:pt x="0" y="311467"/>
                    </a:lnTo>
                    <a:cubicBezTo>
                      <a:pt x="0" y="324803"/>
                      <a:pt x="10478" y="336233"/>
                      <a:pt x="24765" y="336233"/>
                    </a:cubicBezTo>
                    <a:lnTo>
                      <a:pt x="27622" y="336233"/>
                    </a:lnTo>
                    <a:cubicBezTo>
                      <a:pt x="40958" y="336233"/>
                      <a:pt x="52388" y="325755"/>
                      <a:pt x="52388" y="311467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34" name="Freeform: Shape 433">
                <a:extLst>
                  <a:ext uri="{FF2B5EF4-FFF2-40B4-BE49-F238E27FC236}">
                    <a16:creationId xmlns:a16="http://schemas.microsoft.com/office/drawing/2014/main" id="{CDD8B29C-5889-211A-DCC6-3FD9FE200F3A}"/>
                  </a:ext>
                </a:extLst>
              </p:cNvPr>
              <p:cNvSpPr/>
              <p:nvPr/>
            </p:nvSpPr>
            <p:spPr>
              <a:xfrm>
                <a:off x="8498913" y="1696451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435" name="Graphic 91">
                <a:extLst>
                  <a:ext uri="{FF2B5EF4-FFF2-40B4-BE49-F238E27FC236}">
                    <a16:creationId xmlns:a16="http://schemas.microsoft.com/office/drawing/2014/main" id="{6ACE9823-287F-D88F-1A8A-6C45C74134E0}"/>
                  </a:ext>
                </a:extLst>
              </p:cNvPr>
              <p:cNvGrpSpPr/>
              <p:nvPr/>
            </p:nvGrpSpPr>
            <p:grpSpPr>
              <a:xfrm>
                <a:off x="8436940" y="1649778"/>
                <a:ext cx="256282" cy="237172"/>
                <a:chOff x="8436940" y="1649778"/>
                <a:chExt cx="256282" cy="237172"/>
              </a:xfrm>
              <a:grpFill/>
            </p:grpSpPr>
            <p:sp>
              <p:nvSpPr>
                <p:cNvPr id="436" name="Freeform: Shape 435">
                  <a:extLst>
                    <a:ext uri="{FF2B5EF4-FFF2-40B4-BE49-F238E27FC236}">
                      <a16:creationId xmlns:a16="http://schemas.microsoft.com/office/drawing/2014/main" id="{2A949458-B3FE-5754-7CF8-F2961BAB2275}"/>
                    </a:ext>
                  </a:extLst>
                </p:cNvPr>
                <p:cNvSpPr/>
                <p:nvPr/>
              </p:nvSpPr>
              <p:spPr>
                <a:xfrm>
                  <a:off x="8436940" y="1649778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4765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8160" y="0"/>
                        <a:pt x="48638" y="10478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2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9585" y="237173"/>
                        <a:pt x="60" y="226695"/>
                        <a:pt x="60" y="212408"/>
                      </a:cubicBezTo>
                      <a:lnTo>
                        <a:pt x="60" y="24765"/>
                      </a:lnTo>
                      <a:cubicBezTo>
                        <a:pt x="-892" y="11430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437" name="Freeform: Shape 436">
                  <a:extLst>
                    <a:ext uri="{FF2B5EF4-FFF2-40B4-BE49-F238E27FC236}">
                      <a16:creationId xmlns:a16="http://schemas.microsoft.com/office/drawing/2014/main" id="{545946C8-AB15-B38D-B02B-470B32ACA7A7}"/>
                    </a:ext>
                  </a:extLst>
                </p:cNvPr>
                <p:cNvSpPr/>
                <p:nvPr/>
              </p:nvSpPr>
              <p:spPr>
                <a:xfrm>
                  <a:off x="8644585" y="1649778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4765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9113" y="0"/>
                        <a:pt x="48638" y="10478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2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10538" y="237173"/>
                        <a:pt x="60" y="226695"/>
                        <a:pt x="60" y="212408"/>
                      </a:cubicBezTo>
                      <a:lnTo>
                        <a:pt x="60" y="24765"/>
                      </a:lnTo>
                      <a:cubicBezTo>
                        <a:pt x="-892" y="11430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438" name="Freeform: Shape 437">
                  <a:extLst>
                    <a:ext uri="{FF2B5EF4-FFF2-40B4-BE49-F238E27FC236}">
                      <a16:creationId xmlns:a16="http://schemas.microsoft.com/office/drawing/2014/main" id="{5A70F991-D026-845C-D7A6-4A381D7C9F0B}"/>
                    </a:ext>
                  </a:extLst>
                </p:cNvPr>
                <p:cNvSpPr/>
                <p:nvPr/>
              </p:nvSpPr>
              <p:spPr>
                <a:xfrm>
                  <a:off x="8458907" y="1649778"/>
                  <a:ext cx="215265" cy="206692"/>
                </a:xfrm>
                <a:custGeom>
                  <a:avLst/>
                  <a:gdLst>
                    <a:gd name="connsiteX0" fmla="*/ 107633 w 215265"/>
                    <a:gd name="connsiteY0" fmla="*/ 206692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3 w 215265"/>
                    <a:gd name="connsiteY3" fmla="*/ 206692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3" y="206692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404" name="Graphic 91">
              <a:extLst>
                <a:ext uri="{FF2B5EF4-FFF2-40B4-BE49-F238E27FC236}">
                  <a16:creationId xmlns:a16="http://schemas.microsoft.com/office/drawing/2014/main" id="{EB162022-FE7E-3212-5351-2F4B0ED05C17}"/>
                </a:ext>
              </a:extLst>
            </p:cNvPr>
            <p:cNvGrpSpPr/>
            <p:nvPr/>
          </p:nvGrpSpPr>
          <p:grpSpPr>
            <a:xfrm>
              <a:off x="7395725" y="2611623"/>
              <a:ext cx="183024" cy="459153"/>
              <a:chOff x="7708277" y="1516428"/>
              <a:chExt cx="256282" cy="642937"/>
            </a:xfrm>
            <a:solidFill>
              <a:srgbClr val="0070C0"/>
            </a:solidFill>
          </p:grpSpPr>
          <p:sp>
            <p:nvSpPr>
              <p:cNvPr id="423" name="Freeform: Shape 422">
                <a:extLst>
                  <a:ext uri="{FF2B5EF4-FFF2-40B4-BE49-F238E27FC236}">
                    <a16:creationId xmlns:a16="http://schemas.microsoft.com/office/drawing/2014/main" id="{A42C2CC5-AF6F-90A4-ADBC-E15D0C8E3749}"/>
                  </a:ext>
                </a:extLst>
              </p:cNvPr>
              <p:cNvSpPr/>
              <p:nvPr/>
            </p:nvSpPr>
            <p:spPr>
              <a:xfrm>
                <a:off x="7783585" y="1516428"/>
                <a:ext cx="99059" cy="99060"/>
              </a:xfrm>
              <a:custGeom>
                <a:avLst/>
                <a:gdLst>
                  <a:gd name="connsiteX0" fmla="*/ 0 w 99059"/>
                  <a:gd name="connsiteY0" fmla="*/ 49530 h 99060"/>
                  <a:gd name="connsiteX1" fmla="*/ 49530 w 99059"/>
                  <a:gd name="connsiteY1" fmla="*/ 0 h 99060"/>
                  <a:gd name="connsiteX2" fmla="*/ 99060 w 99059"/>
                  <a:gd name="connsiteY2" fmla="*/ 49530 h 99060"/>
                  <a:gd name="connsiteX3" fmla="*/ 49530 w 99059"/>
                  <a:gd name="connsiteY3" fmla="*/ 99060 h 99060"/>
                  <a:gd name="connsiteX4" fmla="*/ 0 w 99059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60">
                    <a:moveTo>
                      <a:pt x="0" y="49530"/>
                    </a:moveTo>
                    <a:cubicBezTo>
                      <a:pt x="0" y="21908"/>
                      <a:pt x="21908" y="0"/>
                      <a:pt x="49530" y="0"/>
                    </a:cubicBezTo>
                    <a:cubicBezTo>
                      <a:pt x="77153" y="0"/>
                      <a:pt x="99060" y="21908"/>
                      <a:pt x="99060" y="49530"/>
                    </a:cubicBezTo>
                    <a:cubicBezTo>
                      <a:pt x="99060" y="77153"/>
                      <a:pt x="77153" y="99060"/>
                      <a:pt x="49530" y="99060"/>
                    </a:cubicBezTo>
                    <a:cubicBezTo>
                      <a:pt x="22860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24" name="Freeform: Shape 423">
                <a:extLst>
                  <a:ext uri="{FF2B5EF4-FFF2-40B4-BE49-F238E27FC236}">
                    <a16:creationId xmlns:a16="http://schemas.microsoft.com/office/drawing/2014/main" id="{65BEC950-4D28-9448-C35E-E9083378BCAF}"/>
                  </a:ext>
                </a:extLst>
              </p:cNvPr>
              <p:cNvSpPr/>
              <p:nvPr/>
            </p:nvSpPr>
            <p:spPr>
              <a:xfrm>
                <a:off x="7849307" y="1824086"/>
                <a:ext cx="52387" cy="335279"/>
              </a:xfrm>
              <a:custGeom>
                <a:avLst/>
                <a:gdLst>
                  <a:gd name="connsiteX0" fmla="*/ 24765 w 52387"/>
                  <a:gd name="connsiteY0" fmla="*/ 952 h 335279"/>
                  <a:gd name="connsiteX1" fmla="*/ 0 w 52387"/>
                  <a:gd name="connsiteY1" fmla="*/ 25717 h 335279"/>
                  <a:gd name="connsiteX2" fmla="*/ 0 w 52387"/>
                  <a:gd name="connsiteY2" fmla="*/ 123825 h 335279"/>
                  <a:gd name="connsiteX3" fmla="*/ 0 w 52387"/>
                  <a:gd name="connsiteY3" fmla="*/ 214313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3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3360 h 335279"/>
                  <a:gd name="connsiteX9" fmla="*/ 52388 w 52387"/>
                  <a:gd name="connsiteY9" fmla="*/ 122872 h 335279"/>
                  <a:gd name="connsiteX10" fmla="*/ 52388 w 52387"/>
                  <a:gd name="connsiteY10" fmla="*/ 24765 h 335279"/>
                  <a:gd name="connsiteX11" fmla="*/ 27623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7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3" y="335280"/>
                    </a:lnTo>
                    <a:cubicBezTo>
                      <a:pt x="40958" y="335280"/>
                      <a:pt x="52388" y="324803"/>
                      <a:pt x="52388" y="310515"/>
                    </a:cubicBezTo>
                    <a:lnTo>
                      <a:pt x="52388" y="213360"/>
                    </a:lnTo>
                    <a:lnTo>
                      <a:pt x="52388" y="122872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25" name="Freeform: Shape 424">
                <a:extLst>
                  <a:ext uri="{FF2B5EF4-FFF2-40B4-BE49-F238E27FC236}">
                    <a16:creationId xmlns:a16="http://schemas.microsoft.com/office/drawing/2014/main" id="{D83DE7D8-38E2-5DDA-8FE4-5FC15A81A850}"/>
                  </a:ext>
                </a:extLst>
              </p:cNvPr>
              <p:cNvSpPr/>
              <p:nvPr/>
            </p:nvSpPr>
            <p:spPr>
              <a:xfrm>
                <a:off x="7769298" y="1824086"/>
                <a:ext cx="52387" cy="335279"/>
              </a:xfrm>
              <a:custGeom>
                <a:avLst/>
                <a:gdLst>
                  <a:gd name="connsiteX0" fmla="*/ 24765 w 52387"/>
                  <a:gd name="connsiteY0" fmla="*/ 952 h 335279"/>
                  <a:gd name="connsiteX1" fmla="*/ 0 w 52387"/>
                  <a:gd name="connsiteY1" fmla="*/ 25717 h 335279"/>
                  <a:gd name="connsiteX2" fmla="*/ 0 w 52387"/>
                  <a:gd name="connsiteY2" fmla="*/ 123825 h 335279"/>
                  <a:gd name="connsiteX3" fmla="*/ 0 w 52387"/>
                  <a:gd name="connsiteY3" fmla="*/ 214313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3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3360 h 335279"/>
                  <a:gd name="connsiteX9" fmla="*/ 52388 w 52387"/>
                  <a:gd name="connsiteY9" fmla="*/ 122872 h 335279"/>
                  <a:gd name="connsiteX10" fmla="*/ 52388 w 52387"/>
                  <a:gd name="connsiteY10" fmla="*/ 24765 h 335279"/>
                  <a:gd name="connsiteX11" fmla="*/ 27623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7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0515"/>
                    </a:lnTo>
                    <a:cubicBezTo>
                      <a:pt x="0" y="323850"/>
                      <a:pt x="10477" y="335280"/>
                      <a:pt x="24765" y="335280"/>
                    </a:cubicBezTo>
                    <a:lnTo>
                      <a:pt x="27623" y="335280"/>
                    </a:lnTo>
                    <a:cubicBezTo>
                      <a:pt x="40958" y="335280"/>
                      <a:pt x="52388" y="324803"/>
                      <a:pt x="52388" y="310515"/>
                    </a:cubicBezTo>
                    <a:lnTo>
                      <a:pt x="52388" y="213360"/>
                    </a:lnTo>
                    <a:lnTo>
                      <a:pt x="52388" y="122872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26" name="Freeform: Shape 425">
                <a:extLst>
                  <a:ext uri="{FF2B5EF4-FFF2-40B4-BE49-F238E27FC236}">
                    <a16:creationId xmlns:a16="http://schemas.microsoft.com/office/drawing/2014/main" id="{ADC94340-8EFF-8EEE-2C75-77CE0CDD5DB5}"/>
                  </a:ext>
                </a:extLst>
              </p:cNvPr>
              <p:cNvSpPr/>
              <p:nvPr/>
            </p:nvSpPr>
            <p:spPr>
              <a:xfrm>
                <a:off x="7770250" y="1676448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3 w 130492"/>
                  <a:gd name="connsiteY1" fmla="*/ 0 h 199072"/>
                  <a:gd name="connsiteX2" fmla="*/ 130493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3" y="0"/>
                    </a:lnTo>
                    <a:lnTo>
                      <a:pt x="130493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427" name="Graphic 91">
                <a:extLst>
                  <a:ext uri="{FF2B5EF4-FFF2-40B4-BE49-F238E27FC236}">
                    <a16:creationId xmlns:a16="http://schemas.microsoft.com/office/drawing/2014/main" id="{8F8DE1E2-E440-DE1D-718D-11EF76BB86E4}"/>
                  </a:ext>
                </a:extLst>
              </p:cNvPr>
              <p:cNvGrpSpPr/>
              <p:nvPr/>
            </p:nvGrpSpPr>
            <p:grpSpPr>
              <a:xfrm>
                <a:off x="7708277" y="1630728"/>
                <a:ext cx="256282" cy="237172"/>
                <a:chOff x="7708277" y="1630728"/>
                <a:chExt cx="256282" cy="237172"/>
              </a:xfrm>
              <a:grpFill/>
            </p:grpSpPr>
            <p:sp>
              <p:nvSpPr>
                <p:cNvPr id="428" name="Freeform: Shape 427">
                  <a:extLst>
                    <a:ext uri="{FF2B5EF4-FFF2-40B4-BE49-F238E27FC236}">
                      <a16:creationId xmlns:a16="http://schemas.microsoft.com/office/drawing/2014/main" id="{B1DB2C0C-C9B9-A4F4-21DC-599B98D44B3D}"/>
                    </a:ext>
                  </a:extLst>
                </p:cNvPr>
                <p:cNvSpPr/>
                <p:nvPr/>
              </p:nvSpPr>
              <p:spPr>
                <a:xfrm>
                  <a:off x="7708277" y="1630728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3813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8160" y="0"/>
                        <a:pt x="48638" y="10477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2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10538" y="237173"/>
                        <a:pt x="60" y="226695"/>
                        <a:pt x="60" y="212408"/>
                      </a:cubicBezTo>
                      <a:lnTo>
                        <a:pt x="60" y="23813"/>
                      </a:lnTo>
                      <a:cubicBezTo>
                        <a:pt x="-892" y="10477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429" name="Freeform: Shape 428">
                  <a:extLst>
                    <a:ext uri="{FF2B5EF4-FFF2-40B4-BE49-F238E27FC236}">
                      <a16:creationId xmlns:a16="http://schemas.microsoft.com/office/drawing/2014/main" id="{6A385782-9F66-F7EA-2B46-9F335E823127}"/>
                    </a:ext>
                  </a:extLst>
                </p:cNvPr>
                <p:cNvSpPr/>
                <p:nvPr/>
              </p:nvSpPr>
              <p:spPr>
                <a:xfrm>
                  <a:off x="7915922" y="1630728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3813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8160" y="0"/>
                        <a:pt x="48638" y="10477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2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9585" y="237173"/>
                        <a:pt x="60" y="226695"/>
                        <a:pt x="60" y="212408"/>
                      </a:cubicBezTo>
                      <a:lnTo>
                        <a:pt x="60" y="23813"/>
                      </a:lnTo>
                      <a:cubicBezTo>
                        <a:pt x="-892" y="10477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430" name="Freeform: Shape 429">
                  <a:extLst>
                    <a:ext uri="{FF2B5EF4-FFF2-40B4-BE49-F238E27FC236}">
                      <a16:creationId xmlns:a16="http://schemas.microsoft.com/office/drawing/2014/main" id="{5C834863-03A9-1025-D074-729A5C0E974E}"/>
                    </a:ext>
                  </a:extLst>
                </p:cNvPr>
                <p:cNvSpPr/>
                <p:nvPr/>
              </p:nvSpPr>
              <p:spPr>
                <a:xfrm>
                  <a:off x="7729293" y="1630728"/>
                  <a:ext cx="215264" cy="206692"/>
                </a:xfrm>
                <a:custGeom>
                  <a:avLst/>
                  <a:gdLst>
                    <a:gd name="connsiteX0" fmla="*/ 107633 w 215264"/>
                    <a:gd name="connsiteY0" fmla="*/ 206692 h 206692"/>
                    <a:gd name="connsiteX1" fmla="*/ 0 w 215264"/>
                    <a:gd name="connsiteY1" fmla="*/ 0 h 206692"/>
                    <a:gd name="connsiteX2" fmla="*/ 215265 w 215264"/>
                    <a:gd name="connsiteY2" fmla="*/ 0 h 206692"/>
                    <a:gd name="connsiteX3" fmla="*/ 107633 w 215264"/>
                    <a:gd name="connsiteY3" fmla="*/ 206692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4" h="206692">
                      <a:moveTo>
                        <a:pt x="107633" y="206692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405" name="Graphic 91">
              <a:extLst>
                <a:ext uri="{FF2B5EF4-FFF2-40B4-BE49-F238E27FC236}">
                  <a16:creationId xmlns:a16="http://schemas.microsoft.com/office/drawing/2014/main" id="{B9F4F2F7-D309-48B1-06D3-17DE53686C28}"/>
                </a:ext>
              </a:extLst>
            </p:cNvPr>
            <p:cNvGrpSpPr/>
            <p:nvPr/>
          </p:nvGrpSpPr>
          <p:grpSpPr>
            <a:xfrm>
              <a:off x="8436516" y="2597339"/>
              <a:ext cx="182981" cy="459833"/>
              <a:chOff x="9165663" y="1496426"/>
              <a:chExt cx="256222" cy="643889"/>
            </a:xfrm>
            <a:solidFill>
              <a:srgbClr val="0070C0"/>
            </a:solidFill>
          </p:grpSpPr>
          <p:sp>
            <p:nvSpPr>
              <p:cNvPr id="415" name="Freeform: Shape 414">
                <a:extLst>
                  <a:ext uri="{FF2B5EF4-FFF2-40B4-BE49-F238E27FC236}">
                    <a16:creationId xmlns:a16="http://schemas.microsoft.com/office/drawing/2014/main" id="{1C7866BE-E426-9421-E8EE-F4B303F4524D}"/>
                  </a:ext>
                </a:extLst>
              </p:cNvPr>
              <p:cNvSpPr/>
              <p:nvPr/>
            </p:nvSpPr>
            <p:spPr>
              <a:xfrm>
                <a:off x="9241863" y="1496426"/>
                <a:ext cx="99059" cy="99059"/>
              </a:xfrm>
              <a:custGeom>
                <a:avLst/>
                <a:gdLst>
                  <a:gd name="connsiteX0" fmla="*/ 0 w 99059"/>
                  <a:gd name="connsiteY0" fmla="*/ 49530 h 99059"/>
                  <a:gd name="connsiteX1" fmla="*/ 49530 w 99059"/>
                  <a:gd name="connsiteY1" fmla="*/ 0 h 99059"/>
                  <a:gd name="connsiteX2" fmla="*/ 99060 w 99059"/>
                  <a:gd name="connsiteY2" fmla="*/ 49530 h 99059"/>
                  <a:gd name="connsiteX3" fmla="*/ 49530 w 99059"/>
                  <a:gd name="connsiteY3" fmla="*/ 99060 h 99059"/>
                  <a:gd name="connsiteX4" fmla="*/ 0 w 99059"/>
                  <a:gd name="connsiteY4" fmla="*/ 49530 h 99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59">
                    <a:moveTo>
                      <a:pt x="0" y="49530"/>
                    </a:moveTo>
                    <a:cubicBezTo>
                      <a:pt x="0" y="21908"/>
                      <a:pt x="21907" y="0"/>
                      <a:pt x="49530" y="0"/>
                    </a:cubicBezTo>
                    <a:cubicBezTo>
                      <a:pt x="77153" y="0"/>
                      <a:pt x="99060" y="21908"/>
                      <a:pt x="99060" y="49530"/>
                    </a:cubicBezTo>
                    <a:cubicBezTo>
                      <a:pt x="99060" y="77153"/>
                      <a:pt x="77153" y="99060"/>
                      <a:pt x="49530" y="99060"/>
                    </a:cubicBezTo>
                    <a:cubicBezTo>
                      <a:pt x="21907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16" name="Freeform: Shape 415">
                <a:extLst>
                  <a:ext uri="{FF2B5EF4-FFF2-40B4-BE49-F238E27FC236}">
                    <a16:creationId xmlns:a16="http://schemas.microsoft.com/office/drawing/2014/main" id="{1C190A1E-2329-47A9-9D21-9F7E4676C267}"/>
                  </a:ext>
                </a:extLst>
              </p:cNvPr>
              <p:cNvSpPr/>
              <p:nvPr/>
            </p:nvSpPr>
            <p:spPr>
              <a:xfrm>
                <a:off x="9306632" y="1805036"/>
                <a:ext cx="52387" cy="335279"/>
              </a:xfrm>
              <a:custGeom>
                <a:avLst/>
                <a:gdLst>
                  <a:gd name="connsiteX0" fmla="*/ 24765 w 52387"/>
                  <a:gd name="connsiteY0" fmla="*/ 0 h 335279"/>
                  <a:gd name="connsiteX1" fmla="*/ 0 w 52387"/>
                  <a:gd name="connsiteY1" fmla="*/ 24765 h 335279"/>
                  <a:gd name="connsiteX2" fmla="*/ 0 w 52387"/>
                  <a:gd name="connsiteY2" fmla="*/ 122872 h 335279"/>
                  <a:gd name="connsiteX3" fmla="*/ 0 w 52387"/>
                  <a:gd name="connsiteY3" fmla="*/ 213360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2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2408 h 335279"/>
                  <a:gd name="connsiteX9" fmla="*/ 52388 w 52387"/>
                  <a:gd name="connsiteY9" fmla="*/ 121920 h 335279"/>
                  <a:gd name="connsiteX10" fmla="*/ 52388 w 52387"/>
                  <a:gd name="connsiteY10" fmla="*/ 24765 h 335279"/>
                  <a:gd name="connsiteX11" fmla="*/ 27622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3360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2" y="335280"/>
                    </a:lnTo>
                    <a:cubicBezTo>
                      <a:pt x="40958" y="335280"/>
                      <a:pt x="52388" y="323850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17" name="Freeform: Shape 416">
                <a:extLst>
                  <a:ext uri="{FF2B5EF4-FFF2-40B4-BE49-F238E27FC236}">
                    <a16:creationId xmlns:a16="http://schemas.microsoft.com/office/drawing/2014/main" id="{89E79EDA-A44C-D5E9-93D4-88B721D566B0}"/>
                  </a:ext>
                </a:extLst>
              </p:cNvPr>
              <p:cNvSpPr/>
              <p:nvPr/>
            </p:nvSpPr>
            <p:spPr>
              <a:xfrm>
                <a:off x="9226623" y="1805036"/>
                <a:ext cx="52387" cy="335279"/>
              </a:xfrm>
              <a:custGeom>
                <a:avLst/>
                <a:gdLst>
                  <a:gd name="connsiteX0" fmla="*/ 24765 w 52387"/>
                  <a:gd name="connsiteY0" fmla="*/ 0 h 335279"/>
                  <a:gd name="connsiteX1" fmla="*/ 0 w 52387"/>
                  <a:gd name="connsiteY1" fmla="*/ 24765 h 335279"/>
                  <a:gd name="connsiteX2" fmla="*/ 0 w 52387"/>
                  <a:gd name="connsiteY2" fmla="*/ 122872 h 335279"/>
                  <a:gd name="connsiteX3" fmla="*/ 0 w 52387"/>
                  <a:gd name="connsiteY3" fmla="*/ 213360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2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2408 h 335279"/>
                  <a:gd name="connsiteX9" fmla="*/ 52388 w 52387"/>
                  <a:gd name="connsiteY9" fmla="*/ 121920 h 335279"/>
                  <a:gd name="connsiteX10" fmla="*/ 52388 w 52387"/>
                  <a:gd name="connsiteY10" fmla="*/ 24765 h 335279"/>
                  <a:gd name="connsiteX11" fmla="*/ 27622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3360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2" y="335280"/>
                    </a:lnTo>
                    <a:cubicBezTo>
                      <a:pt x="40957" y="335280"/>
                      <a:pt x="52388" y="323850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18" name="Freeform: Shape 417">
                <a:extLst>
                  <a:ext uri="{FF2B5EF4-FFF2-40B4-BE49-F238E27FC236}">
                    <a16:creationId xmlns:a16="http://schemas.microsoft.com/office/drawing/2014/main" id="{960BB992-FF8A-982D-BC63-74A2AEE5D131}"/>
                  </a:ext>
                </a:extLst>
              </p:cNvPr>
              <p:cNvSpPr/>
              <p:nvPr/>
            </p:nvSpPr>
            <p:spPr>
              <a:xfrm>
                <a:off x="9227575" y="1657398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419" name="Graphic 91">
                <a:extLst>
                  <a:ext uri="{FF2B5EF4-FFF2-40B4-BE49-F238E27FC236}">
                    <a16:creationId xmlns:a16="http://schemas.microsoft.com/office/drawing/2014/main" id="{787E6809-E6A4-ECD8-454F-65E03D0BD387}"/>
                  </a:ext>
                </a:extLst>
              </p:cNvPr>
              <p:cNvGrpSpPr/>
              <p:nvPr/>
            </p:nvGrpSpPr>
            <p:grpSpPr>
              <a:xfrm>
                <a:off x="9165663" y="1610726"/>
                <a:ext cx="256222" cy="237172"/>
                <a:chOff x="9165663" y="1610726"/>
                <a:chExt cx="256222" cy="237172"/>
              </a:xfrm>
              <a:grpFill/>
            </p:grpSpPr>
            <p:sp>
              <p:nvSpPr>
                <p:cNvPr id="420" name="Freeform: Shape 419">
                  <a:extLst>
                    <a:ext uri="{FF2B5EF4-FFF2-40B4-BE49-F238E27FC236}">
                      <a16:creationId xmlns:a16="http://schemas.microsoft.com/office/drawing/2014/main" id="{0100A0DC-6D22-8813-DE39-65CE0263A8B2}"/>
                    </a:ext>
                  </a:extLst>
                </p:cNvPr>
                <p:cNvSpPr/>
                <p:nvPr/>
              </p:nvSpPr>
              <p:spPr>
                <a:xfrm>
                  <a:off x="9165663" y="1610726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9053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8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421" name="Freeform: Shape 420">
                  <a:extLst>
                    <a:ext uri="{FF2B5EF4-FFF2-40B4-BE49-F238E27FC236}">
                      <a16:creationId xmlns:a16="http://schemas.microsoft.com/office/drawing/2014/main" id="{90B96F63-8EDF-9856-0943-58D14BEBD330}"/>
                    </a:ext>
                  </a:extLst>
                </p:cNvPr>
                <p:cNvSpPr/>
                <p:nvPr/>
              </p:nvSpPr>
              <p:spPr>
                <a:xfrm>
                  <a:off x="9373247" y="1610726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4765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8160" y="0"/>
                        <a:pt x="48638" y="10478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3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10538" y="237173"/>
                        <a:pt x="60" y="226695"/>
                        <a:pt x="60" y="212408"/>
                      </a:cubicBezTo>
                      <a:lnTo>
                        <a:pt x="60" y="24765"/>
                      </a:lnTo>
                      <a:cubicBezTo>
                        <a:pt x="-892" y="11430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422" name="Freeform: Shape 421">
                  <a:extLst>
                    <a:ext uri="{FF2B5EF4-FFF2-40B4-BE49-F238E27FC236}">
                      <a16:creationId xmlns:a16="http://schemas.microsoft.com/office/drawing/2014/main" id="{97602DB9-6C70-E9BD-EF2C-A7B1EDCB6307}"/>
                    </a:ext>
                  </a:extLst>
                </p:cNvPr>
                <p:cNvSpPr/>
                <p:nvPr/>
              </p:nvSpPr>
              <p:spPr>
                <a:xfrm>
                  <a:off x="9187570" y="1610726"/>
                  <a:ext cx="215265" cy="206692"/>
                </a:xfrm>
                <a:custGeom>
                  <a:avLst/>
                  <a:gdLst>
                    <a:gd name="connsiteX0" fmla="*/ 107633 w 215265"/>
                    <a:gd name="connsiteY0" fmla="*/ 206693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3 w 215265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3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406" name="Graphic 91">
              <a:extLst>
                <a:ext uri="{FF2B5EF4-FFF2-40B4-BE49-F238E27FC236}">
                  <a16:creationId xmlns:a16="http://schemas.microsoft.com/office/drawing/2014/main" id="{191B82DA-4F11-4E07-CB83-E56DC78F1251}"/>
                </a:ext>
              </a:extLst>
            </p:cNvPr>
            <p:cNvGrpSpPr/>
            <p:nvPr/>
          </p:nvGrpSpPr>
          <p:grpSpPr>
            <a:xfrm>
              <a:off x="8956889" y="2597339"/>
              <a:ext cx="182981" cy="459833"/>
              <a:chOff x="9894325" y="1496426"/>
              <a:chExt cx="256222" cy="643889"/>
            </a:xfrm>
            <a:solidFill>
              <a:srgbClr val="0070C0"/>
            </a:solidFill>
          </p:grpSpPr>
          <p:sp>
            <p:nvSpPr>
              <p:cNvPr id="407" name="Freeform: Shape 406">
                <a:extLst>
                  <a:ext uri="{FF2B5EF4-FFF2-40B4-BE49-F238E27FC236}">
                    <a16:creationId xmlns:a16="http://schemas.microsoft.com/office/drawing/2014/main" id="{2740FBF5-390A-E02E-E9D8-D0481A28635D}"/>
                  </a:ext>
                </a:extLst>
              </p:cNvPr>
              <p:cNvSpPr/>
              <p:nvPr/>
            </p:nvSpPr>
            <p:spPr>
              <a:xfrm>
                <a:off x="9970525" y="1496426"/>
                <a:ext cx="99059" cy="99059"/>
              </a:xfrm>
              <a:custGeom>
                <a:avLst/>
                <a:gdLst>
                  <a:gd name="connsiteX0" fmla="*/ 0 w 99059"/>
                  <a:gd name="connsiteY0" fmla="*/ 49530 h 99059"/>
                  <a:gd name="connsiteX1" fmla="*/ 49530 w 99059"/>
                  <a:gd name="connsiteY1" fmla="*/ 0 h 99059"/>
                  <a:gd name="connsiteX2" fmla="*/ 99060 w 99059"/>
                  <a:gd name="connsiteY2" fmla="*/ 49530 h 99059"/>
                  <a:gd name="connsiteX3" fmla="*/ 49530 w 99059"/>
                  <a:gd name="connsiteY3" fmla="*/ 99060 h 99059"/>
                  <a:gd name="connsiteX4" fmla="*/ 0 w 99059"/>
                  <a:gd name="connsiteY4" fmla="*/ 49530 h 99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59">
                    <a:moveTo>
                      <a:pt x="0" y="49530"/>
                    </a:moveTo>
                    <a:cubicBezTo>
                      <a:pt x="0" y="21908"/>
                      <a:pt x="21907" y="0"/>
                      <a:pt x="49530" y="0"/>
                    </a:cubicBezTo>
                    <a:cubicBezTo>
                      <a:pt x="77153" y="0"/>
                      <a:pt x="99060" y="21908"/>
                      <a:pt x="99060" y="49530"/>
                    </a:cubicBezTo>
                    <a:cubicBezTo>
                      <a:pt x="99060" y="77153"/>
                      <a:pt x="77153" y="99060"/>
                      <a:pt x="49530" y="99060"/>
                    </a:cubicBezTo>
                    <a:cubicBezTo>
                      <a:pt x="21907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08" name="Freeform: Shape 407">
                <a:extLst>
                  <a:ext uri="{FF2B5EF4-FFF2-40B4-BE49-F238E27FC236}">
                    <a16:creationId xmlns:a16="http://schemas.microsoft.com/office/drawing/2014/main" id="{82704743-DAEC-59E1-D391-903B5162E2FC}"/>
                  </a:ext>
                </a:extLst>
              </p:cNvPr>
              <p:cNvSpPr/>
              <p:nvPr/>
            </p:nvSpPr>
            <p:spPr>
              <a:xfrm>
                <a:off x="10035295" y="1805036"/>
                <a:ext cx="52387" cy="335279"/>
              </a:xfrm>
              <a:custGeom>
                <a:avLst/>
                <a:gdLst>
                  <a:gd name="connsiteX0" fmla="*/ 24765 w 52387"/>
                  <a:gd name="connsiteY0" fmla="*/ 0 h 335279"/>
                  <a:gd name="connsiteX1" fmla="*/ 0 w 52387"/>
                  <a:gd name="connsiteY1" fmla="*/ 24765 h 335279"/>
                  <a:gd name="connsiteX2" fmla="*/ 0 w 52387"/>
                  <a:gd name="connsiteY2" fmla="*/ 122872 h 335279"/>
                  <a:gd name="connsiteX3" fmla="*/ 0 w 52387"/>
                  <a:gd name="connsiteY3" fmla="*/ 213360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2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2408 h 335279"/>
                  <a:gd name="connsiteX9" fmla="*/ 52388 w 52387"/>
                  <a:gd name="connsiteY9" fmla="*/ 121920 h 335279"/>
                  <a:gd name="connsiteX10" fmla="*/ 52388 w 52387"/>
                  <a:gd name="connsiteY10" fmla="*/ 24765 h 335279"/>
                  <a:gd name="connsiteX11" fmla="*/ 27622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3360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2" y="335280"/>
                    </a:lnTo>
                    <a:cubicBezTo>
                      <a:pt x="40958" y="335280"/>
                      <a:pt x="52388" y="323850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09" name="Freeform: Shape 408">
                <a:extLst>
                  <a:ext uri="{FF2B5EF4-FFF2-40B4-BE49-F238E27FC236}">
                    <a16:creationId xmlns:a16="http://schemas.microsoft.com/office/drawing/2014/main" id="{FD3EB1E3-95BF-0E41-89DA-3E8F95031FFB}"/>
                  </a:ext>
                </a:extLst>
              </p:cNvPr>
              <p:cNvSpPr/>
              <p:nvPr/>
            </p:nvSpPr>
            <p:spPr>
              <a:xfrm>
                <a:off x="9955285" y="1805036"/>
                <a:ext cx="52387" cy="335279"/>
              </a:xfrm>
              <a:custGeom>
                <a:avLst/>
                <a:gdLst>
                  <a:gd name="connsiteX0" fmla="*/ 24765 w 52387"/>
                  <a:gd name="connsiteY0" fmla="*/ 0 h 335279"/>
                  <a:gd name="connsiteX1" fmla="*/ 0 w 52387"/>
                  <a:gd name="connsiteY1" fmla="*/ 24765 h 335279"/>
                  <a:gd name="connsiteX2" fmla="*/ 0 w 52387"/>
                  <a:gd name="connsiteY2" fmla="*/ 122872 h 335279"/>
                  <a:gd name="connsiteX3" fmla="*/ 0 w 52387"/>
                  <a:gd name="connsiteY3" fmla="*/ 213360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2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2408 h 335279"/>
                  <a:gd name="connsiteX9" fmla="*/ 52388 w 52387"/>
                  <a:gd name="connsiteY9" fmla="*/ 121920 h 335279"/>
                  <a:gd name="connsiteX10" fmla="*/ 52388 w 52387"/>
                  <a:gd name="connsiteY10" fmla="*/ 24765 h 335279"/>
                  <a:gd name="connsiteX11" fmla="*/ 27622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3360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2" y="335280"/>
                    </a:lnTo>
                    <a:cubicBezTo>
                      <a:pt x="40957" y="335280"/>
                      <a:pt x="52388" y="323850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10" name="Freeform: Shape 409">
                <a:extLst>
                  <a:ext uri="{FF2B5EF4-FFF2-40B4-BE49-F238E27FC236}">
                    <a16:creationId xmlns:a16="http://schemas.microsoft.com/office/drawing/2014/main" id="{93502D2D-77D1-3C3C-4BDC-3D02BDC82400}"/>
                  </a:ext>
                </a:extLst>
              </p:cNvPr>
              <p:cNvSpPr/>
              <p:nvPr/>
            </p:nvSpPr>
            <p:spPr>
              <a:xfrm>
                <a:off x="9956238" y="1657398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411" name="Graphic 91">
                <a:extLst>
                  <a:ext uri="{FF2B5EF4-FFF2-40B4-BE49-F238E27FC236}">
                    <a16:creationId xmlns:a16="http://schemas.microsoft.com/office/drawing/2014/main" id="{670296D9-5D36-3787-312C-6AFA11033EFE}"/>
                  </a:ext>
                </a:extLst>
              </p:cNvPr>
              <p:cNvGrpSpPr/>
              <p:nvPr/>
            </p:nvGrpSpPr>
            <p:grpSpPr>
              <a:xfrm>
                <a:off x="9894325" y="1610726"/>
                <a:ext cx="256222" cy="237172"/>
                <a:chOff x="9894325" y="1610726"/>
                <a:chExt cx="256222" cy="237172"/>
              </a:xfrm>
              <a:grpFill/>
            </p:grpSpPr>
            <p:sp>
              <p:nvSpPr>
                <p:cNvPr id="412" name="Freeform: Shape 411">
                  <a:extLst>
                    <a:ext uri="{FF2B5EF4-FFF2-40B4-BE49-F238E27FC236}">
                      <a16:creationId xmlns:a16="http://schemas.microsoft.com/office/drawing/2014/main" id="{236ADD42-6A82-0C5D-20DD-23B8F6791C97}"/>
                    </a:ext>
                  </a:extLst>
                </p:cNvPr>
                <p:cNvSpPr/>
                <p:nvPr/>
              </p:nvSpPr>
              <p:spPr>
                <a:xfrm>
                  <a:off x="9894325" y="1610726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8100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8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413" name="Freeform: Shape 412">
                  <a:extLst>
                    <a:ext uri="{FF2B5EF4-FFF2-40B4-BE49-F238E27FC236}">
                      <a16:creationId xmlns:a16="http://schemas.microsoft.com/office/drawing/2014/main" id="{6F3DD49F-F9A6-9F53-65D2-5D3B7B02BD8E}"/>
                    </a:ext>
                  </a:extLst>
                </p:cNvPr>
                <p:cNvSpPr/>
                <p:nvPr/>
              </p:nvSpPr>
              <p:spPr>
                <a:xfrm>
                  <a:off x="10101970" y="1610726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8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8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8" y="0"/>
                      </a:lnTo>
                      <a:cubicBezTo>
                        <a:pt x="38100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3"/>
                        <a:pt x="25718" y="237173"/>
                      </a:cubicBezTo>
                      <a:lnTo>
                        <a:pt x="22860" y="237173"/>
                      </a:lnTo>
                      <a:cubicBezTo>
                        <a:pt x="9525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414" name="Freeform: Shape 413">
                  <a:extLst>
                    <a:ext uri="{FF2B5EF4-FFF2-40B4-BE49-F238E27FC236}">
                      <a16:creationId xmlns:a16="http://schemas.microsoft.com/office/drawing/2014/main" id="{BBC870C2-14A6-E92F-2506-FBDCC7A036A2}"/>
                    </a:ext>
                  </a:extLst>
                </p:cNvPr>
                <p:cNvSpPr/>
                <p:nvPr/>
              </p:nvSpPr>
              <p:spPr>
                <a:xfrm>
                  <a:off x="9916232" y="1610726"/>
                  <a:ext cx="215265" cy="206692"/>
                </a:xfrm>
                <a:custGeom>
                  <a:avLst/>
                  <a:gdLst>
                    <a:gd name="connsiteX0" fmla="*/ 107633 w 215265"/>
                    <a:gd name="connsiteY0" fmla="*/ 206693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3 w 215265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3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580" name="Graphic 91">
              <a:extLst>
                <a:ext uri="{FF2B5EF4-FFF2-40B4-BE49-F238E27FC236}">
                  <a16:creationId xmlns:a16="http://schemas.microsoft.com/office/drawing/2014/main" id="{09A97479-F1EA-4F5E-C9A9-B3C06D1AF866}"/>
                </a:ext>
              </a:extLst>
            </p:cNvPr>
            <p:cNvGrpSpPr/>
            <p:nvPr/>
          </p:nvGrpSpPr>
          <p:grpSpPr>
            <a:xfrm>
              <a:off x="9244081" y="1594378"/>
              <a:ext cx="182981" cy="460513"/>
              <a:chOff x="6614867" y="1633585"/>
              <a:chExt cx="256222" cy="644842"/>
            </a:xfrm>
            <a:solidFill>
              <a:srgbClr val="FFC000"/>
            </a:solidFill>
          </p:grpSpPr>
          <p:sp>
            <p:nvSpPr>
              <p:cNvPr id="842" name="Freeform: Shape 841">
                <a:extLst>
                  <a:ext uri="{FF2B5EF4-FFF2-40B4-BE49-F238E27FC236}">
                    <a16:creationId xmlns:a16="http://schemas.microsoft.com/office/drawing/2014/main" id="{940581E1-20AD-AAEA-892F-5736EB3BCF13}"/>
                  </a:ext>
                </a:extLst>
              </p:cNvPr>
              <p:cNvSpPr/>
              <p:nvPr/>
            </p:nvSpPr>
            <p:spPr>
              <a:xfrm>
                <a:off x="6691068" y="1633585"/>
                <a:ext cx="99060" cy="99059"/>
              </a:xfrm>
              <a:custGeom>
                <a:avLst/>
                <a:gdLst>
                  <a:gd name="connsiteX0" fmla="*/ 0 w 99060"/>
                  <a:gd name="connsiteY0" fmla="*/ 49530 h 99059"/>
                  <a:gd name="connsiteX1" fmla="*/ 49530 w 99060"/>
                  <a:gd name="connsiteY1" fmla="*/ 0 h 99059"/>
                  <a:gd name="connsiteX2" fmla="*/ 99060 w 99060"/>
                  <a:gd name="connsiteY2" fmla="*/ 49530 h 99059"/>
                  <a:gd name="connsiteX3" fmla="*/ 49530 w 99060"/>
                  <a:gd name="connsiteY3" fmla="*/ 99060 h 99059"/>
                  <a:gd name="connsiteX4" fmla="*/ 0 w 99060"/>
                  <a:gd name="connsiteY4" fmla="*/ 49530 h 99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60" h="99059">
                    <a:moveTo>
                      <a:pt x="0" y="49530"/>
                    </a:moveTo>
                    <a:cubicBezTo>
                      <a:pt x="0" y="21908"/>
                      <a:pt x="21908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3"/>
                      <a:pt x="77152" y="99060"/>
                      <a:pt x="49530" y="99060"/>
                    </a:cubicBezTo>
                    <a:cubicBezTo>
                      <a:pt x="21908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843" name="Freeform: Shape 842">
                <a:extLst>
                  <a:ext uri="{FF2B5EF4-FFF2-40B4-BE49-F238E27FC236}">
                    <a16:creationId xmlns:a16="http://schemas.microsoft.com/office/drawing/2014/main" id="{F3172078-3DFA-0BCE-5FB6-3B46B7C51B7B}"/>
                  </a:ext>
                </a:extLst>
              </p:cNvPr>
              <p:cNvSpPr/>
              <p:nvPr/>
            </p:nvSpPr>
            <p:spPr>
              <a:xfrm>
                <a:off x="6755838" y="1942195"/>
                <a:ext cx="52387" cy="336232"/>
              </a:xfrm>
              <a:custGeom>
                <a:avLst/>
                <a:gdLst>
                  <a:gd name="connsiteX0" fmla="*/ 24765 w 52387"/>
                  <a:gd name="connsiteY0" fmla="*/ 0 h 336232"/>
                  <a:gd name="connsiteX1" fmla="*/ 0 w 52387"/>
                  <a:gd name="connsiteY1" fmla="*/ 24765 h 336232"/>
                  <a:gd name="connsiteX2" fmla="*/ 0 w 52387"/>
                  <a:gd name="connsiteY2" fmla="*/ 122873 h 336232"/>
                  <a:gd name="connsiteX3" fmla="*/ 0 w 52387"/>
                  <a:gd name="connsiteY3" fmla="*/ 213360 h 336232"/>
                  <a:gd name="connsiteX4" fmla="*/ 0 w 52387"/>
                  <a:gd name="connsiteY4" fmla="*/ 311468 h 336232"/>
                  <a:gd name="connsiteX5" fmla="*/ 24765 w 52387"/>
                  <a:gd name="connsiteY5" fmla="*/ 336233 h 336232"/>
                  <a:gd name="connsiteX6" fmla="*/ 27622 w 52387"/>
                  <a:gd name="connsiteY6" fmla="*/ 336233 h 336232"/>
                  <a:gd name="connsiteX7" fmla="*/ 52388 w 52387"/>
                  <a:gd name="connsiteY7" fmla="*/ 311468 h 336232"/>
                  <a:gd name="connsiteX8" fmla="*/ 52388 w 52387"/>
                  <a:gd name="connsiteY8" fmla="*/ 212408 h 336232"/>
                  <a:gd name="connsiteX9" fmla="*/ 52388 w 52387"/>
                  <a:gd name="connsiteY9" fmla="*/ 121920 h 336232"/>
                  <a:gd name="connsiteX10" fmla="*/ 52388 w 52387"/>
                  <a:gd name="connsiteY10" fmla="*/ 24765 h 336232"/>
                  <a:gd name="connsiteX11" fmla="*/ 27622 w 52387"/>
                  <a:gd name="connsiteY11" fmla="*/ 0 h 336232"/>
                  <a:gd name="connsiteX12" fmla="*/ 24765 w 52387"/>
                  <a:gd name="connsiteY12" fmla="*/ 0 h 336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6232">
                    <a:moveTo>
                      <a:pt x="24765" y="0"/>
                    </a:moveTo>
                    <a:cubicBezTo>
                      <a:pt x="11430" y="0"/>
                      <a:pt x="0" y="10478"/>
                      <a:pt x="0" y="24765"/>
                    </a:cubicBezTo>
                    <a:lnTo>
                      <a:pt x="0" y="122873"/>
                    </a:lnTo>
                    <a:lnTo>
                      <a:pt x="0" y="213360"/>
                    </a:lnTo>
                    <a:lnTo>
                      <a:pt x="0" y="311468"/>
                    </a:lnTo>
                    <a:cubicBezTo>
                      <a:pt x="0" y="324803"/>
                      <a:pt x="10478" y="336233"/>
                      <a:pt x="24765" y="336233"/>
                    </a:cubicBezTo>
                    <a:lnTo>
                      <a:pt x="27622" y="336233"/>
                    </a:lnTo>
                    <a:cubicBezTo>
                      <a:pt x="40957" y="336233"/>
                      <a:pt x="52388" y="324803"/>
                      <a:pt x="52388" y="311468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844" name="Freeform: Shape 843">
                <a:extLst>
                  <a:ext uri="{FF2B5EF4-FFF2-40B4-BE49-F238E27FC236}">
                    <a16:creationId xmlns:a16="http://schemas.microsoft.com/office/drawing/2014/main" id="{30CFC59C-0BB2-D837-39EE-BC69805AE636}"/>
                  </a:ext>
                </a:extLst>
              </p:cNvPr>
              <p:cNvSpPr/>
              <p:nvPr/>
            </p:nvSpPr>
            <p:spPr>
              <a:xfrm>
                <a:off x="6675827" y="1942195"/>
                <a:ext cx="52387" cy="336232"/>
              </a:xfrm>
              <a:custGeom>
                <a:avLst/>
                <a:gdLst>
                  <a:gd name="connsiteX0" fmla="*/ 24765 w 52387"/>
                  <a:gd name="connsiteY0" fmla="*/ 0 h 336232"/>
                  <a:gd name="connsiteX1" fmla="*/ 0 w 52387"/>
                  <a:gd name="connsiteY1" fmla="*/ 24765 h 336232"/>
                  <a:gd name="connsiteX2" fmla="*/ 0 w 52387"/>
                  <a:gd name="connsiteY2" fmla="*/ 122873 h 336232"/>
                  <a:gd name="connsiteX3" fmla="*/ 0 w 52387"/>
                  <a:gd name="connsiteY3" fmla="*/ 213360 h 336232"/>
                  <a:gd name="connsiteX4" fmla="*/ 0 w 52387"/>
                  <a:gd name="connsiteY4" fmla="*/ 311468 h 336232"/>
                  <a:gd name="connsiteX5" fmla="*/ 24765 w 52387"/>
                  <a:gd name="connsiteY5" fmla="*/ 336233 h 336232"/>
                  <a:gd name="connsiteX6" fmla="*/ 27623 w 52387"/>
                  <a:gd name="connsiteY6" fmla="*/ 336233 h 336232"/>
                  <a:gd name="connsiteX7" fmla="*/ 52388 w 52387"/>
                  <a:gd name="connsiteY7" fmla="*/ 311468 h 336232"/>
                  <a:gd name="connsiteX8" fmla="*/ 52388 w 52387"/>
                  <a:gd name="connsiteY8" fmla="*/ 212408 h 336232"/>
                  <a:gd name="connsiteX9" fmla="*/ 52388 w 52387"/>
                  <a:gd name="connsiteY9" fmla="*/ 121920 h 336232"/>
                  <a:gd name="connsiteX10" fmla="*/ 52388 w 52387"/>
                  <a:gd name="connsiteY10" fmla="*/ 24765 h 336232"/>
                  <a:gd name="connsiteX11" fmla="*/ 27623 w 52387"/>
                  <a:gd name="connsiteY11" fmla="*/ 0 h 336232"/>
                  <a:gd name="connsiteX12" fmla="*/ 24765 w 52387"/>
                  <a:gd name="connsiteY12" fmla="*/ 0 h 336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6232">
                    <a:moveTo>
                      <a:pt x="24765" y="0"/>
                    </a:moveTo>
                    <a:cubicBezTo>
                      <a:pt x="11430" y="0"/>
                      <a:pt x="0" y="10478"/>
                      <a:pt x="0" y="24765"/>
                    </a:cubicBezTo>
                    <a:lnTo>
                      <a:pt x="0" y="122873"/>
                    </a:lnTo>
                    <a:lnTo>
                      <a:pt x="0" y="213360"/>
                    </a:lnTo>
                    <a:lnTo>
                      <a:pt x="0" y="311468"/>
                    </a:lnTo>
                    <a:cubicBezTo>
                      <a:pt x="0" y="324803"/>
                      <a:pt x="10478" y="336233"/>
                      <a:pt x="24765" y="336233"/>
                    </a:cubicBezTo>
                    <a:lnTo>
                      <a:pt x="27623" y="336233"/>
                    </a:lnTo>
                    <a:cubicBezTo>
                      <a:pt x="40958" y="336233"/>
                      <a:pt x="52388" y="324803"/>
                      <a:pt x="52388" y="311468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845" name="Freeform: Shape 844">
                <a:extLst>
                  <a:ext uri="{FF2B5EF4-FFF2-40B4-BE49-F238E27FC236}">
                    <a16:creationId xmlns:a16="http://schemas.microsoft.com/office/drawing/2014/main" id="{AF780739-F2FB-A451-F18A-A59D34F69FA1}"/>
                  </a:ext>
                </a:extLst>
              </p:cNvPr>
              <p:cNvSpPr/>
              <p:nvPr/>
            </p:nvSpPr>
            <p:spPr>
              <a:xfrm>
                <a:off x="6676780" y="1794558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3 w 130492"/>
                  <a:gd name="connsiteY1" fmla="*/ 0 h 199072"/>
                  <a:gd name="connsiteX2" fmla="*/ 130493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3" y="0"/>
                    </a:lnTo>
                    <a:lnTo>
                      <a:pt x="130493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846" name="Graphic 91">
                <a:extLst>
                  <a:ext uri="{FF2B5EF4-FFF2-40B4-BE49-F238E27FC236}">
                    <a16:creationId xmlns:a16="http://schemas.microsoft.com/office/drawing/2014/main" id="{2B8B6940-1F0A-6A4E-B2C0-0AE2F479AD7E}"/>
                  </a:ext>
                </a:extLst>
              </p:cNvPr>
              <p:cNvGrpSpPr/>
              <p:nvPr/>
            </p:nvGrpSpPr>
            <p:grpSpPr>
              <a:xfrm>
                <a:off x="6614867" y="1747885"/>
                <a:ext cx="256222" cy="237172"/>
                <a:chOff x="6614867" y="1747885"/>
                <a:chExt cx="256222" cy="237172"/>
              </a:xfrm>
              <a:grpFill/>
            </p:grpSpPr>
            <p:sp>
              <p:nvSpPr>
                <p:cNvPr id="847" name="Freeform: Shape 846">
                  <a:extLst>
                    <a:ext uri="{FF2B5EF4-FFF2-40B4-BE49-F238E27FC236}">
                      <a16:creationId xmlns:a16="http://schemas.microsoft.com/office/drawing/2014/main" id="{F8A7AB8E-D635-671C-9D4F-D9D01B386E9C}"/>
                    </a:ext>
                  </a:extLst>
                </p:cNvPr>
                <p:cNvSpPr/>
                <p:nvPr/>
              </p:nvSpPr>
              <p:spPr>
                <a:xfrm>
                  <a:off x="6614867" y="1747885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8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8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8" y="0"/>
                      </a:lnTo>
                      <a:cubicBezTo>
                        <a:pt x="38100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2"/>
                        <a:pt x="38100" y="237173"/>
                        <a:pt x="25718" y="237173"/>
                      </a:cubicBezTo>
                      <a:lnTo>
                        <a:pt x="22860" y="237173"/>
                      </a:lnTo>
                      <a:cubicBezTo>
                        <a:pt x="9525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848" name="Freeform: Shape 847">
                  <a:extLst>
                    <a:ext uri="{FF2B5EF4-FFF2-40B4-BE49-F238E27FC236}">
                      <a16:creationId xmlns:a16="http://schemas.microsoft.com/office/drawing/2014/main" id="{B92E8697-D2B1-32AF-B790-1E75F2F711D0}"/>
                    </a:ext>
                  </a:extLst>
                </p:cNvPr>
                <p:cNvSpPr/>
                <p:nvPr/>
              </p:nvSpPr>
              <p:spPr>
                <a:xfrm>
                  <a:off x="6822452" y="1747885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4765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9113" y="0"/>
                        <a:pt x="48638" y="10478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2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9585" y="237173"/>
                        <a:pt x="60" y="226695"/>
                        <a:pt x="60" y="212408"/>
                      </a:cubicBezTo>
                      <a:lnTo>
                        <a:pt x="60" y="24765"/>
                      </a:lnTo>
                      <a:cubicBezTo>
                        <a:pt x="-892" y="11430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849" name="Freeform: Shape 848">
                  <a:extLst>
                    <a:ext uri="{FF2B5EF4-FFF2-40B4-BE49-F238E27FC236}">
                      <a16:creationId xmlns:a16="http://schemas.microsoft.com/office/drawing/2014/main" id="{B4100BD6-F0B2-3DC3-7F5A-04DBBF234931}"/>
                    </a:ext>
                  </a:extLst>
                </p:cNvPr>
                <p:cNvSpPr/>
                <p:nvPr/>
              </p:nvSpPr>
              <p:spPr>
                <a:xfrm>
                  <a:off x="6636775" y="1747885"/>
                  <a:ext cx="215265" cy="206692"/>
                </a:xfrm>
                <a:custGeom>
                  <a:avLst/>
                  <a:gdLst>
                    <a:gd name="connsiteX0" fmla="*/ 107633 w 215265"/>
                    <a:gd name="connsiteY0" fmla="*/ 206692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3 w 215265"/>
                    <a:gd name="connsiteY3" fmla="*/ 206692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3" y="206692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581" name="Graphic 91">
              <a:extLst>
                <a:ext uri="{FF2B5EF4-FFF2-40B4-BE49-F238E27FC236}">
                  <a16:creationId xmlns:a16="http://schemas.microsoft.com/office/drawing/2014/main" id="{E1062A1E-8AE5-5D71-1066-8E45F0E78EDF}"/>
                </a:ext>
              </a:extLst>
            </p:cNvPr>
            <p:cNvGrpSpPr/>
            <p:nvPr/>
          </p:nvGrpSpPr>
          <p:grpSpPr>
            <a:xfrm>
              <a:off x="10284829" y="1580773"/>
              <a:ext cx="182981" cy="460513"/>
              <a:chOff x="8072193" y="1614535"/>
              <a:chExt cx="256222" cy="644842"/>
            </a:xfrm>
            <a:solidFill>
              <a:srgbClr val="FFC000"/>
            </a:solidFill>
          </p:grpSpPr>
          <p:sp>
            <p:nvSpPr>
              <p:cNvPr id="834" name="Freeform: Shape 833">
                <a:extLst>
                  <a:ext uri="{FF2B5EF4-FFF2-40B4-BE49-F238E27FC236}">
                    <a16:creationId xmlns:a16="http://schemas.microsoft.com/office/drawing/2014/main" id="{D4C95DE3-B931-632D-7086-77C0E4157866}"/>
                  </a:ext>
                </a:extLst>
              </p:cNvPr>
              <p:cNvSpPr/>
              <p:nvPr/>
            </p:nvSpPr>
            <p:spPr>
              <a:xfrm>
                <a:off x="8148393" y="1614535"/>
                <a:ext cx="99059" cy="99059"/>
              </a:xfrm>
              <a:custGeom>
                <a:avLst/>
                <a:gdLst>
                  <a:gd name="connsiteX0" fmla="*/ 0 w 99059"/>
                  <a:gd name="connsiteY0" fmla="*/ 49530 h 99059"/>
                  <a:gd name="connsiteX1" fmla="*/ 49530 w 99059"/>
                  <a:gd name="connsiteY1" fmla="*/ 0 h 99059"/>
                  <a:gd name="connsiteX2" fmla="*/ 99060 w 99059"/>
                  <a:gd name="connsiteY2" fmla="*/ 49530 h 99059"/>
                  <a:gd name="connsiteX3" fmla="*/ 49530 w 99059"/>
                  <a:gd name="connsiteY3" fmla="*/ 99060 h 99059"/>
                  <a:gd name="connsiteX4" fmla="*/ 0 w 99059"/>
                  <a:gd name="connsiteY4" fmla="*/ 49530 h 99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59">
                    <a:moveTo>
                      <a:pt x="0" y="49530"/>
                    </a:moveTo>
                    <a:cubicBezTo>
                      <a:pt x="0" y="21908"/>
                      <a:pt x="21908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3"/>
                      <a:pt x="77152" y="99060"/>
                      <a:pt x="49530" y="99060"/>
                    </a:cubicBezTo>
                    <a:cubicBezTo>
                      <a:pt x="21908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835" name="Freeform: Shape 834">
                <a:extLst>
                  <a:ext uri="{FF2B5EF4-FFF2-40B4-BE49-F238E27FC236}">
                    <a16:creationId xmlns:a16="http://schemas.microsoft.com/office/drawing/2014/main" id="{EECAB1CA-D09B-64E7-9118-84DE44C1B3F7}"/>
                  </a:ext>
                </a:extLst>
              </p:cNvPr>
              <p:cNvSpPr/>
              <p:nvPr/>
            </p:nvSpPr>
            <p:spPr>
              <a:xfrm>
                <a:off x="8213163" y="1922193"/>
                <a:ext cx="52387" cy="337184"/>
              </a:xfrm>
              <a:custGeom>
                <a:avLst/>
                <a:gdLst>
                  <a:gd name="connsiteX0" fmla="*/ 24765 w 52387"/>
                  <a:gd name="connsiteY0" fmla="*/ 952 h 337184"/>
                  <a:gd name="connsiteX1" fmla="*/ 0 w 52387"/>
                  <a:gd name="connsiteY1" fmla="*/ 25718 h 337184"/>
                  <a:gd name="connsiteX2" fmla="*/ 0 w 52387"/>
                  <a:gd name="connsiteY2" fmla="*/ 123825 h 337184"/>
                  <a:gd name="connsiteX3" fmla="*/ 0 w 52387"/>
                  <a:gd name="connsiteY3" fmla="*/ 214312 h 337184"/>
                  <a:gd name="connsiteX4" fmla="*/ 0 w 52387"/>
                  <a:gd name="connsiteY4" fmla="*/ 312420 h 337184"/>
                  <a:gd name="connsiteX5" fmla="*/ 24765 w 52387"/>
                  <a:gd name="connsiteY5" fmla="*/ 337185 h 337184"/>
                  <a:gd name="connsiteX6" fmla="*/ 27622 w 52387"/>
                  <a:gd name="connsiteY6" fmla="*/ 337185 h 337184"/>
                  <a:gd name="connsiteX7" fmla="*/ 52388 w 52387"/>
                  <a:gd name="connsiteY7" fmla="*/ 312420 h 337184"/>
                  <a:gd name="connsiteX8" fmla="*/ 52388 w 52387"/>
                  <a:gd name="connsiteY8" fmla="*/ 213360 h 337184"/>
                  <a:gd name="connsiteX9" fmla="*/ 52388 w 52387"/>
                  <a:gd name="connsiteY9" fmla="*/ 122872 h 337184"/>
                  <a:gd name="connsiteX10" fmla="*/ 52388 w 52387"/>
                  <a:gd name="connsiteY10" fmla="*/ 24765 h 337184"/>
                  <a:gd name="connsiteX11" fmla="*/ 27622 w 52387"/>
                  <a:gd name="connsiteY11" fmla="*/ 0 h 337184"/>
                  <a:gd name="connsiteX12" fmla="*/ 24765 w 52387"/>
                  <a:gd name="connsiteY12" fmla="*/ 0 h 337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4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2"/>
                    </a:lnTo>
                    <a:lnTo>
                      <a:pt x="0" y="312420"/>
                    </a:lnTo>
                    <a:cubicBezTo>
                      <a:pt x="0" y="325755"/>
                      <a:pt x="10477" y="337185"/>
                      <a:pt x="24765" y="337185"/>
                    </a:cubicBezTo>
                    <a:lnTo>
                      <a:pt x="27622" y="337185"/>
                    </a:lnTo>
                    <a:cubicBezTo>
                      <a:pt x="40957" y="337185"/>
                      <a:pt x="52388" y="326708"/>
                      <a:pt x="52388" y="312420"/>
                    </a:cubicBezTo>
                    <a:lnTo>
                      <a:pt x="52388" y="213360"/>
                    </a:lnTo>
                    <a:lnTo>
                      <a:pt x="52388" y="122872"/>
                    </a:lnTo>
                    <a:lnTo>
                      <a:pt x="52388" y="24765"/>
                    </a:lnTo>
                    <a:cubicBezTo>
                      <a:pt x="52388" y="11430"/>
                      <a:pt x="40957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836" name="Freeform: Shape 835">
                <a:extLst>
                  <a:ext uri="{FF2B5EF4-FFF2-40B4-BE49-F238E27FC236}">
                    <a16:creationId xmlns:a16="http://schemas.microsoft.com/office/drawing/2014/main" id="{B7362472-7EF6-F02F-CE4F-F2E64A486028}"/>
                  </a:ext>
                </a:extLst>
              </p:cNvPr>
              <p:cNvSpPr/>
              <p:nvPr/>
            </p:nvSpPr>
            <p:spPr>
              <a:xfrm>
                <a:off x="8133152" y="1922193"/>
                <a:ext cx="52387" cy="337184"/>
              </a:xfrm>
              <a:custGeom>
                <a:avLst/>
                <a:gdLst>
                  <a:gd name="connsiteX0" fmla="*/ 24765 w 52387"/>
                  <a:gd name="connsiteY0" fmla="*/ 952 h 337184"/>
                  <a:gd name="connsiteX1" fmla="*/ 0 w 52387"/>
                  <a:gd name="connsiteY1" fmla="*/ 25718 h 337184"/>
                  <a:gd name="connsiteX2" fmla="*/ 0 w 52387"/>
                  <a:gd name="connsiteY2" fmla="*/ 123825 h 337184"/>
                  <a:gd name="connsiteX3" fmla="*/ 0 w 52387"/>
                  <a:gd name="connsiteY3" fmla="*/ 214312 h 337184"/>
                  <a:gd name="connsiteX4" fmla="*/ 0 w 52387"/>
                  <a:gd name="connsiteY4" fmla="*/ 312420 h 337184"/>
                  <a:gd name="connsiteX5" fmla="*/ 24765 w 52387"/>
                  <a:gd name="connsiteY5" fmla="*/ 337185 h 337184"/>
                  <a:gd name="connsiteX6" fmla="*/ 27623 w 52387"/>
                  <a:gd name="connsiteY6" fmla="*/ 337185 h 337184"/>
                  <a:gd name="connsiteX7" fmla="*/ 52388 w 52387"/>
                  <a:gd name="connsiteY7" fmla="*/ 312420 h 337184"/>
                  <a:gd name="connsiteX8" fmla="*/ 52388 w 52387"/>
                  <a:gd name="connsiteY8" fmla="*/ 213360 h 337184"/>
                  <a:gd name="connsiteX9" fmla="*/ 52388 w 52387"/>
                  <a:gd name="connsiteY9" fmla="*/ 122872 h 337184"/>
                  <a:gd name="connsiteX10" fmla="*/ 52388 w 52387"/>
                  <a:gd name="connsiteY10" fmla="*/ 24765 h 337184"/>
                  <a:gd name="connsiteX11" fmla="*/ 27623 w 52387"/>
                  <a:gd name="connsiteY11" fmla="*/ 0 h 337184"/>
                  <a:gd name="connsiteX12" fmla="*/ 24765 w 52387"/>
                  <a:gd name="connsiteY12" fmla="*/ 0 h 337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4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2"/>
                    </a:lnTo>
                    <a:lnTo>
                      <a:pt x="0" y="312420"/>
                    </a:lnTo>
                    <a:cubicBezTo>
                      <a:pt x="0" y="325755"/>
                      <a:pt x="10478" y="337185"/>
                      <a:pt x="24765" y="337185"/>
                    </a:cubicBezTo>
                    <a:lnTo>
                      <a:pt x="27623" y="337185"/>
                    </a:lnTo>
                    <a:cubicBezTo>
                      <a:pt x="40958" y="337185"/>
                      <a:pt x="52388" y="326708"/>
                      <a:pt x="52388" y="312420"/>
                    </a:cubicBezTo>
                    <a:lnTo>
                      <a:pt x="52388" y="213360"/>
                    </a:lnTo>
                    <a:lnTo>
                      <a:pt x="52388" y="122872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837" name="Freeform: Shape 836">
                <a:extLst>
                  <a:ext uri="{FF2B5EF4-FFF2-40B4-BE49-F238E27FC236}">
                    <a16:creationId xmlns:a16="http://schemas.microsoft.com/office/drawing/2014/main" id="{53B03C2D-5F11-310B-651A-CFE553D1F9B5}"/>
                  </a:ext>
                </a:extLst>
              </p:cNvPr>
              <p:cNvSpPr/>
              <p:nvPr/>
            </p:nvSpPr>
            <p:spPr>
              <a:xfrm>
                <a:off x="8134105" y="1774556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2 h 199072"/>
                  <a:gd name="connsiteX3" fmla="*/ 0 w 130492"/>
                  <a:gd name="connsiteY3" fmla="*/ 199072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2"/>
                    </a:lnTo>
                    <a:lnTo>
                      <a:pt x="0" y="19907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838" name="Graphic 91">
                <a:extLst>
                  <a:ext uri="{FF2B5EF4-FFF2-40B4-BE49-F238E27FC236}">
                    <a16:creationId xmlns:a16="http://schemas.microsoft.com/office/drawing/2014/main" id="{11779BBF-C541-C59C-0701-9C8524850E7B}"/>
                  </a:ext>
                </a:extLst>
              </p:cNvPr>
              <p:cNvGrpSpPr/>
              <p:nvPr/>
            </p:nvGrpSpPr>
            <p:grpSpPr>
              <a:xfrm>
                <a:off x="8072193" y="1728835"/>
                <a:ext cx="256222" cy="237172"/>
                <a:chOff x="8072193" y="1728835"/>
                <a:chExt cx="256222" cy="237172"/>
              </a:xfrm>
              <a:grpFill/>
            </p:grpSpPr>
            <p:sp>
              <p:nvSpPr>
                <p:cNvPr id="839" name="Freeform: Shape 838">
                  <a:extLst>
                    <a:ext uri="{FF2B5EF4-FFF2-40B4-BE49-F238E27FC236}">
                      <a16:creationId xmlns:a16="http://schemas.microsoft.com/office/drawing/2014/main" id="{21E61501-ECD8-F43E-8435-2A4C0E73B9FC}"/>
                    </a:ext>
                  </a:extLst>
                </p:cNvPr>
                <p:cNvSpPr/>
                <p:nvPr/>
              </p:nvSpPr>
              <p:spPr>
                <a:xfrm>
                  <a:off x="8072193" y="1728835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7 w 48577"/>
                    <a:gd name="connsiteY2" fmla="*/ 24765 h 237172"/>
                    <a:gd name="connsiteX3" fmla="*/ 48577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3813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9052" y="0"/>
                        <a:pt x="48577" y="10478"/>
                        <a:pt x="48577" y="24765"/>
                      </a:cubicBezTo>
                      <a:lnTo>
                        <a:pt x="48577" y="212408"/>
                      </a:lnTo>
                      <a:cubicBezTo>
                        <a:pt x="48577" y="225742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7" y="237173"/>
                        <a:pt x="0" y="226695"/>
                        <a:pt x="0" y="212408"/>
                      </a:cubicBezTo>
                      <a:lnTo>
                        <a:pt x="0" y="23813"/>
                      </a:lnTo>
                      <a:cubicBezTo>
                        <a:pt x="0" y="10478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840" name="Freeform: Shape 839">
                  <a:extLst>
                    <a:ext uri="{FF2B5EF4-FFF2-40B4-BE49-F238E27FC236}">
                      <a16:creationId xmlns:a16="http://schemas.microsoft.com/office/drawing/2014/main" id="{45563F67-9573-61C3-B674-B56D456592DE}"/>
                    </a:ext>
                  </a:extLst>
                </p:cNvPr>
                <p:cNvSpPr/>
                <p:nvPr/>
              </p:nvSpPr>
              <p:spPr>
                <a:xfrm>
                  <a:off x="8279838" y="1728835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7 w 48577"/>
                    <a:gd name="connsiteY2" fmla="*/ 24765 h 237172"/>
                    <a:gd name="connsiteX3" fmla="*/ 48577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3813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8100" y="0"/>
                        <a:pt x="48577" y="10478"/>
                        <a:pt x="48577" y="24765"/>
                      </a:cubicBezTo>
                      <a:lnTo>
                        <a:pt x="48577" y="212408"/>
                      </a:lnTo>
                      <a:cubicBezTo>
                        <a:pt x="48577" y="225742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7" y="237173"/>
                        <a:pt x="0" y="226695"/>
                        <a:pt x="0" y="212408"/>
                      </a:cubicBezTo>
                      <a:lnTo>
                        <a:pt x="0" y="23813"/>
                      </a:lnTo>
                      <a:cubicBezTo>
                        <a:pt x="0" y="10478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841" name="Freeform: Shape 840">
                  <a:extLst>
                    <a:ext uri="{FF2B5EF4-FFF2-40B4-BE49-F238E27FC236}">
                      <a16:creationId xmlns:a16="http://schemas.microsoft.com/office/drawing/2014/main" id="{1A341C31-37F1-5699-0A78-5C18377AFD18}"/>
                    </a:ext>
                  </a:extLst>
                </p:cNvPr>
                <p:cNvSpPr/>
                <p:nvPr/>
              </p:nvSpPr>
              <p:spPr>
                <a:xfrm>
                  <a:off x="8094100" y="1728835"/>
                  <a:ext cx="215264" cy="206692"/>
                </a:xfrm>
                <a:custGeom>
                  <a:avLst/>
                  <a:gdLst>
                    <a:gd name="connsiteX0" fmla="*/ 107632 w 215264"/>
                    <a:gd name="connsiteY0" fmla="*/ 206692 h 206692"/>
                    <a:gd name="connsiteX1" fmla="*/ 0 w 215264"/>
                    <a:gd name="connsiteY1" fmla="*/ 0 h 206692"/>
                    <a:gd name="connsiteX2" fmla="*/ 215265 w 215264"/>
                    <a:gd name="connsiteY2" fmla="*/ 0 h 206692"/>
                    <a:gd name="connsiteX3" fmla="*/ 107632 w 215264"/>
                    <a:gd name="connsiteY3" fmla="*/ 206692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4" h="206692">
                      <a:moveTo>
                        <a:pt x="107632" y="206692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2" y="20669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582" name="Graphic 91">
              <a:extLst>
                <a:ext uri="{FF2B5EF4-FFF2-40B4-BE49-F238E27FC236}">
                  <a16:creationId xmlns:a16="http://schemas.microsoft.com/office/drawing/2014/main" id="{DE2757F6-FB08-798D-EA3E-1C984BDFA8F8}"/>
                </a:ext>
              </a:extLst>
            </p:cNvPr>
            <p:cNvGrpSpPr/>
            <p:nvPr/>
          </p:nvGrpSpPr>
          <p:grpSpPr>
            <a:xfrm>
              <a:off x="9764455" y="1566489"/>
              <a:ext cx="182981" cy="459833"/>
              <a:chOff x="7343530" y="1594533"/>
              <a:chExt cx="256222" cy="643890"/>
            </a:xfrm>
            <a:solidFill>
              <a:srgbClr val="FFC000"/>
            </a:solidFill>
          </p:grpSpPr>
          <p:sp>
            <p:nvSpPr>
              <p:cNvPr id="826" name="Freeform: Shape 825">
                <a:extLst>
                  <a:ext uri="{FF2B5EF4-FFF2-40B4-BE49-F238E27FC236}">
                    <a16:creationId xmlns:a16="http://schemas.microsoft.com/office/drawing/2014/main" id="{68C374D8-89A8-90D4-DF48-F3D7CD69FF3F}"/>
                  </a:ext>
                </a:extLst>
              </p:cNvPr>
              <p:cNvSpPr/>
              <p:nvPr/>
            </p:nvSpPr>
            <p:spPr>
              <a:xfrm>
                <a:off x="7419730" y="1594533"/>
                <a:ext cx="99059" cy="99060"/>
              </a:xfrm>
              <a:custGeom>
                <a:avLst/>
                <a:gdLst>
                  <a:gd name="connsiteX0" fmla="*/ 0 w 99059"/>
                  <a:gd name="connsiteY0" fmla="*/ 49530 h 99060"/>
                  <a:gd name="connsiteX1" fmla="*/ 49530 w 99059"/>
                  <a:gd name="connsiteY1" fmla="*/ 0 h 99060"/>
                  <a:gd name="connsiteX2" fmla="*/ 99060 w 99059"/>
                  <a:gd name="connsiteY2" fmla="*/ 49530 h 99060"/>
                  <a:gd name="connsiteX3" fmla="*/ 49530 w 99059"/>
                  <a:gd name="connsiteY3" fmla="*/ 99060 h 99060"/>
                  <a:gd name="connsiteX4" fmla="*/ 0 w 99059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60">
                    <a:moveTo>
                      <a:pt x="0" y="49530"/>
                    </a:moveTo>
                    <a:cubicBezTo>
                      <a:pt x="0" y="21908"/>
                      <a:pt x="21907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2"/>
                      <a:pt x="77152" y="99060"/>
                      <a:pt x="49530" y="99060"/>
                    </a:cubicBezTo>
                    <a:cubicBezTo>
                      <a:pt x="21907" y="99060"/>
                      <a:pt x="0" y="77152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827" name="Freeform: Shape 826">
                <a:extLst>
                  <a:ext uri="{FF2B5EF4-FFF2-40B4-BE49-F238E27FC236}">
                    <a16:creationId xmlns:a16="http://schemas.microsoft.com/office/drawing/2014/main" id="{11574427-256E-59BF-B2C1-5270A71CA168}"/>
                  </a:ext>
                </a:extLst>
              </p:cNvPr>
              <p:cNvSpPr/>
              <p:nvPr/>
            </p:nvSpPr>
            <p:spPr>
              <a:xfrm>
                <a:off x="7484500" y="1903143"/>
                <a:ext cx="52387" cy="335280"/>
              </a:xfrm>
              <a:custGeom>
                <a:avLst/>
                <a:gdLst>
                  <a:gd name="connsiteX0" fmla="*/ 24765 w 52387"/>
                  <a:gd name="connsiteY0" fmla="*/ 0 h 335280"/>
                  <a:gd name="connsiteX1" fmla="*/ 0 w 52387"/>
                  <a:gd name="connsiteY1" fmla="*/ 24765 h 335280"/>
                  <a:gd name="connsiteX2" fmla="*/ 0 w 52387"/>
                  <a:gd name="connsiteY2" fmla="*/ 122872 h 335280"/>
                  <a:gd name="connsiteX3" fmla="*/ 0 w 52387"/>
                  <a:gd name="connsiteY3" fmla="*/ 212408 h 335280"/>
                  <a:gd name="connsiteX4" fmla="*/ 0 w 52387"/>
                  <a:gd name="connsiteY4" fmla="*/ 310515 h 335280"/>
                  <a:gd name="connsiteX5" fmla="*/ 24765 w 52387"/>
                  <a:gd name="connsiteY5" fmla="*/ 335280 h 335280"/>
                  <a:gd name="connsiteX6" fmla="*/ 27623 w 52387"/>
                  <a:gd name="connsiteY6" fmla="*/ 335280 h 335280"/>
                  <a:gd name="connsiteX7" fmla="*/ 52388 w 52387"/>
                  <a:gd name="connsiteY7" fmla="*/ 310515 h 335280"/>
                  <a:gd name="connsiteX8" fmla="*/ 52388 w 52387"/>
                  <a:gd name="connsiteY8" fmla="*/ 212408 h 335280"/>
                  <a:gd name="connsiteX9" fmla="*/ 52388 w 52387"/>
                  <a:gd name="connsiteY9" fmla="*/ 121920 h 335280"/>
                  <a:gd name="connsiteX10" fmla="*/ 52388 w 52387"/>
                  <a:gd name="connsiteY10" fmla="*/ 24765 h 335280"/>
                  <a:gd name="connsiteX11" fmla="*/ 27623 w 52387"/>
                  <a:gd name="connsiteY11" fmla="*/ 0 h 335280"/>
                  <a:gd name="connsiteX12" fmla="*/ 24765 w 52387"/>
                  <a:gd name="connsiteY12" fmla="*/ 0 h 335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80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2408"/>
                    </a:lnTo>
                    <a:lnTo>
                      <a:pt x="0" y="310515"/>
                    </a:lnTo>
                    <a:cubicBezTo>
                      <a:pt x="0" y="323850"/>
                      <a:pt x="10477" y="335280"/>
                      <a:pt x="24765" y="335280"/>
                    </a:cubicBezTo>
                    <a:lnTo>
                      <a:pt x="27623" y="335280"/>
                    </a:lnTo>
                    <a:cubicBezTo>
                      <a:pt x="40958" y="335280"/>
                      <a:pt x="52388" y="324803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828" name="Freeform: Shape 827">
                <a:extLst>
                  <a:ext uri="{FF2B5EF4-FFF2-40B4-BE49-F238E27FC236}">
                    <a16:creationId xmlns:a16="http://schemas.microsoft.com/office/drawing/2014/main" id="{0A60AA70-61C7-2A32-57FA-955FEEE31327}"/>
                  </a:ext>
                </a:extLst>
              </p:cNvPr>
              <p:cNvSpPr/>
              <p:nvPr/>
            </p:nvSpPr>
            <p:spPr>
              <a:xfrm>
                <a:off x="7404490" y="1903143"/>
                <a:ext cx="52387" cy="335280"/>
              </a:xfrm>
              <a:custGeom>
                <a:avLst/>
                <a:gdLst>
                  <a:gd name="connsiteX0" fmla="*/ 24765 w 52387"/>
                  <a:gd name="connsiteY0" fmla="*/ 0 h 335280"/>
                  <a:gd name="connsiteX1" fmla="*/ 0 w 52387"/>
                  <a:gd name="connsiteY1" fmla="*/ 24765 h 335280"/>
                  <a:gd name="connsiteX2" fmla="*/ 0 w 52387"/>
                  <a:gd name="connsiteY2" fmla="*/ 122872 h 335280"/>
                  <a:gd name="connsiteX3" fmla="*/ 0 w 52387"/>
                  <a:gd name="connsiteY3" fmla="*/ 212408 h 335280"/>
                  <a:gd name="connsiteX4" fmla="*/ 0 w 52387"/>
                  <a:gd name="connsiteY4" fmla="*/ 310515 h 335280"/>
                  <a:gd name="connsiteX5" fmla="*/ 24765 w 52387"/>
                  <a:gd name="connsiteY5" fmla="*/ 335280 h 335280"/>
                  <a:gd name="connsiteX6" fmla="*/ 27623 w 52387"/>
                  <a:gd name="connsiteY6" fmla="*/ 335280 h 335280"/>
                  <a:gd name="connsiteX7" fmla="*/ 52388 w 52387"/>
                  <a:gd name="connsiteY7" fmla="*/ 310515 h 335280"/>
                  <a:gd name="connsiteX8" fmla="*/ 52388 w 52387"/>
                  <a:gd name="connsiteY8" fmla="*/ 212408 h 335280"/>
                  <a:gd name="connsiteX9" fmla="*/ 52388 w 52387"/>
                  <a:gd name="connsiteY9" fmla="*/ 121920 h 335280"/>
                  <a:gd name="connsiteX10" fmla="*/ 52388 w 52387"/>
                  <a:gd name="connsiteY10" fmla="*/ 24765 h 335280"/>
                  <a:gd name="connsiteX11" fmla="*/ 27623 w 52387"/>
                  <a:gd name="connsiteY11" fmla="*/ 0 h 335280"/>
                  <a:gd name="connsiteX12" fmla="*/ 24765 w 52387"/>
                  <a:gd name="connsiteY12" fmla="*/ 0 h 335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80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2408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3" y="335280"/>
                    </a:lnTo>
                    <a:cubicBezTo>
                      <a:pt x="40958" y="335280"/>
                      <a:pt x="52388" y="324803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829" name="Freeform: Shape 828">
                <a:extLst>
                  <a:ext uri="{FF2B5EF4-FFF2-40B4-BE49-F238E27FC236}">
                    <a16:creationId xmlns:a16="http://schemas.microsoft.com/office/drawing/2014/main" id="{259ADCAD-02E9-6AD8-107C-CF2E804ACA7A}"/>
                  </a:ext>
                </a:extLst>
              </p:cNvPr>
              <p:cNvSpPr/>
              <p:nvPr/>
            </p:nvSpPr>
            <p:spPr>
              <a:xfrm>
                <a:off x="7405443" y="1754553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830" name="Graphic 91">
                <a:extLst>
                  <a:ext uri="{FF2B5EF4-FFF2-40B4-BE49-F238E27FC236}">
                    <a16:creationId xmlns:a16="http://schemas.microsoft.com/office/drawing/2014/main" id="{6F02E0CB-49FE-6E61-8BB2-30C0C32A39EA}"/>
                  </a:ext>
                </a:extLst>
              </p:cNvPr>
              <p:cNvGrpSpPr/>
              <p:nvPr/>
            </p:nvGrpSpPr>
            <p:grpSpPr>
              <a:xfrm>
                <a:off x="7343530" y="1708833"/>
                <a:ext cx="256222" cy="237172"/>
                <a:chOff x="7343530" y="1708833"/>
                <a:chExt cx="256222" cy="237172"/>
              </a:xfrm>
              <a:grpFill/>
            </p:grpSpPr>
            <p:sp>
              <p:nvSpPr>
                <p:cNvPr id="831" name="Freeform: Shape 830">
                  <a:extLst>
                    <a:ext uri="{FF2B5EF4-FFF2-40B4-BE49-F238E27FC236}">
                      <a16:creationId xmlns:a16="http://schemas.microsoft.com/office/drawing/2014/main" id="{95686351-E600-DD8B-B0AA-2D9614F23C0B}"/>
                    </a:ext>
                  </a:extLst>
                </p:cNvPr>
                <p:cNvSpPr/>
                <p:nvPr/>
              </p:nvSpPr>
              <p:spPr>
                <a:xfrm>
                  <a:off x="7343530" y="1708833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7 w 48577"/>
                    <a:gd name="connsiteY2" fmla="*/ 24765 h 237172"/>
                    <a:gd name="connsiteX3" fmla="*/ 48577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9052" y="0"/>
                        <a:pt x="48577" y="10478"/>
                        <a:pt x="48577" y="24765"/>
                      </a:cubicBezTo>
                      <a:lnTo>
                        <a:pt x="48577" y="212408"/>
                      </a:lnTo>
                      <a:cubicBezTo>
                        <a:pt x="48577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9525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832" name="Freeform: Shape 831">
                  <a:extLst>
                    <a:ext uri="{FF2B5EF4-FFF2-40B4-BE49-F238E27FC236}">
                      <a16:creationId xmlns:a16="http://schemas.microsoft.com/office/drawing/2014/main" id="{484475EA-99C7-A5BB-FA7B-FC82C07E7CCF}"/>
                    </a:ext>
                  </a:extLst>
                </p:cNvPr>
                <p:cNvSpPr/>
                <p:nvPr/>
              </p:nvSpPr>
              <p:spPr>
                <a:xfrm>
                  <a:off x="7551175" y="1708833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8 w 48577"/>
                    <a:gd name="connsiteY1" fmla="*/ 0 h 237172"/>
                    <a:gd name="connsiteX2" fmla="*/ 48577 w 48577"/>
                    <a:gd name="connsiteY2" fmla="*/ 24765 h 237172"/>
                    <a:gd name="connsiteX3" fmla="*/ 48577 w 48577"/>
                    <a:gd name="connsiteY3" fmla="*/ 212408 h 237172"/>
                    <a:gd name="connsiteX4" fmla="*/ 25718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8" y="0"/>
                      </a:lnTo>
                      <a:cubicBezTo>
                        <a:pt x="39052" y="0"/>
                        <a:pt x="48577" y="10478"/>
                        <a:pt x="48577" y="24765"/>
                      </a:cubicBezTo>
                      <a:lnTo>
                        <a:pt x="48577" y="212408"/>
                      </a:lnTo>
                      <a:cubicBezTo>
                        <a:pt x="48577" y="225743"/>
                        <a:pt x="38100" y="237173"/>
                        <a:pt x="25718" y="237173"/>
                      </a:cubicBezTo>
                      <a:lnTo>
                        <a:pt x="22860" y="237173"/>
                      </a:lnTo>
                      <a:cubicBezTo>
                        <a:pt x="10477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833" name="Freeform: Shape 832">
                  <a:extLst>
                    <a:ext uri="{FF2B5EF4-FFF2-40B4-BE49-F238E27FC236}">
                      <a16:creationId xmlns:a16="http://schemas.microsoft.com/office/drawing/2014/main" id="{14B4893B-EDD5-71DE-D59A-E034AABD9B52}"/>
                    </a:ext>
                  </a:extLst>
                </p:cNvPr>
                <p:cNvSpPr/>
                <p:nvPr/>
              </p:nvSpPr>
              <p:spPr>
                <a:xfrm>
                  <a:off x="7365437" y="1708833"/>
                  <a:ext cx="215264" cy="206692"/>
                </a:xfrm>
                <a:custGeom>
                  <a:avLst/>
                  <a:gdLst>
                    <a:gd name="connsiteX0" fmla="*/ 107633 w 215264"/>
                    <a:gd name="connsiteY0" fmla="*/ 206693 h 206692"/>
                    <a:gd name="connsiteX1" fmla="*/ 0 w 215264"/>
                    <a:gd name="connsiteY1" fmla="*/ 0 h 206692"/>
                    <a:gd name="connsiteX2" fmla="*/ 215265 w 215264"/>
                    <a:gd name="connsiteY2" fmla="*/ 0 h 206692"/>
                    <a:gd name="connsiteX3" fmla="*/ 107633 w 215264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4" h="206692">
                      <a:moveTo>
                        <a:pt x="107633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583" name="Graphic 91">
              <a:extLst>
                <a:ext uri="{FF2B5EF4-FFF2-40B4-BE49-F238E27FC236}">
                  <a16:creationId xmlns:a16="http://schemas.microsoft.com/office/drawing/2014/main" id="{1F13F174-D505-1ADF-E764-053BF94CED4D}"/>
                </a:ext>
              </a:extLst>
            </p:cNvPr>
            <p:cNvGrpSpPr/>
            <p:nvPr/>
          </p:nvGrpSpPr>
          <p:grpSpPr>
            <a:xfrm>
              <a:off x="10805203" y="1552884"/>
              <a:ext cx="182981" cy="460513"/>
              <a:chOff x="8800855" y="1575483"/>
              <a:chExt cx="256222" cy="644842"/>
            </a:xfrm>
            <a:solidFill>
              <a:srgbClr val="FFC000"/>
            </a:solidFill>
          </p:grpSpPr>
          <p:sp>
            <p:nvSpPr>
              <p:cNvPr id="818" name="Freeform: Shape 817">
                <a:extLst>
                  <a:ext uri="{FF2B5EF4-FFF2-40B4-BE49-F238E27FC236}">
                    <a16:creationId xmlns:a16="http://schemas.microsoft.com/office/drawing/2014/main" id="{73710278-C660-0D54-A298-BBB6888CA8A6}"/>
                  </a:ext>
                </a:extLst>
              </p:cNvPr>
              <p:cNvSpPr/>
              <p:nvPr/>
            </p:nvSpPr>
            <p:spPr>
              <a:xfrm>
                <a:off x="8877055" y="1575483"/>
                <a:ext cx="99059" cy="99060"/>
              </a:xfrm>
              <a:custGeom>
                <a:avLst/>
                <a:gdLst>
                  <a:gd name="connsiteX0" fmla="*/ 0 w 99059"/>
                  <a:gd name="connsiteY0" fmla="*/ 49530 h 99060"/>
                  <a:gd name="connsiteX1" fmla="*/ 49530 w 99059"/>
                  <a:gd name="connsiteY1" fmla="*/ 0 h 99060"/>
                  <a:gd name="connsiteX2" fmla="*/ 99060 w 99059"/>
                  <a:gd name="connsiteY2" fmla="*/ 49530 h 99060"/>
                  <a:gd name="connsiteX3" fmla="*/ 49530 w 99059"/>
                  <a:gd name="connsiteY3" fmla="*/ 99060 h 99060"/>
                  <a:gd name="connsiteX4" fmla="*/ 0 w 99059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60">
                    <a:moveTo>
                      <a:pt x="0" y="49530"/>
                    </a:moveTo>
                    <a:cubicBezTo>
                      <a:pt x="0" y="21908"/>
                      <a:pt x="21908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2"/>
                      <a:pt x="77152" y="99060"/>
                      <a:pt x="49530" y="99060"/>
                    </a:cubicBezTo>
                    <a:cubicBezTo>
                      <a:pt x="21908" y="99060"/>
                      <a:pt x="0" y="76200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819" name="Freeform: Shape 818">
                <a:extLst>
                  <a:ext uri="{FF2B5EF4-FFF2-40B4-BE49-F238E27FC236}">
                    <a16:creationId xmlns:a16="http://schemas.microsoft.com/office/drawing/2014/main" id="{E5EB5526-47A6-05E7-622A-FF889A0B40D1}"/>
                  </a:ext>
                </a:extLst>
              </p:cNvPr>
              <p:cNvSpPr/>
              <p:nvPr/>
            </p:nvSpPr>
            <p:spPr>
              <a:xfrm>
                <a:off x="8941825" y="1883140"/>
                <a:ext cx="52387" cy="337185"/>
              </a:xfrm>
              <a:custGeom>
                <a:avLst/>
                <a:gdLst>
                  <a:gd name="connsiteX0" fmla="*/ 24765 w 52387"/>
                  <a:gd name="connsiteY0" fmla="*/ 953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2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2408 h 337185"/>
                  <a:gd name="connsiteX9" fmla="*/ 52388 w 52387"/>
                  <a:gd name="connsiteY9" fmla="*/ 121920 h 337185"/>
                  <a:gd name="connsiteX10" fmla="*/ 52388 w 52387"/>
                  <a:gd name="connsiteY10" fmla="*/ 24765 h 337185"/>
                  <a:gd name="connsiteX11" fmla="*/ 27622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3"/>
                    </a:moveTo>
                    <a:cubicBezTo>
                      <a:pt x="11430" y="953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1430" y="337185"/>
                      <a:pt x="24765" y="337185"/>
                    </a:cubicBezTo>
                    <a:lnTo>
                      <a:pt x="27622" y="337185"/>
                    </a:lnTo>
                    <a:cubicBezTo>
                      <a:pt x="40957" y="337185"/>
                      <a:pt x="52388" y="326708"/>
                      <a:pt x="52388" y="312420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820" name="Freeform: Shape 819">
                <a:extLst>
                  <a:ext uri="{FF2B5EF4-FFF2-40B4-BE49-F238E27FC236}">
                    <a16:creationId xmlns:a16="http://schemas.microsoft.com/office/drawing/2014/main" id="{496F6A4A-A3F1-5F03-62CB-9CB6ECFF6508}"/>
                  </a:ext>
                </a:extLst>
              </p:cNvPr>
              <p:cNvSpPr/>
              <p:nvPr/>
            </p:nvSpPr>
            <p:spPr>
              <a:xfrm>
                <a:off x="8862768" y="1883140"/>
                <a:ext cx="52387" cy="337185"/>
              </a:xfrm>
              <a:custGeom>
                <a:avLst/>
                <a:gdLst>
                  <a:gd name="connsiteX0" fmla="*/ 24765 w 52387"/>
                  <a:gd name="connsiteY0" fmla="*/ 953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2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2408 h 337185"/>
                  <a:gd name="connsiteX9" fmla="*/ 52388 w 52387"/>
                  <a:gd name="connsiteY9" fmla="*/ 121920 h 337185"/>
                  <a:gd name="connsiteX10" fmla="*/ 52388 w 52387"/>
                  <a:gd name="connsiteY10" fmla="*/ 24765 h 337185"/>
                  <a:gd name="connsiteX11" fmla="*/ 27622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3"/>
                    </a:moveTo>
                    <a:cubicBezTo>
                      <a:pt x="11430" y="953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1430" y="337185"/>
                      <a:pt x="24765" y="337185"/>
                    </a:cubicBezTo>
                    <a:lnTo>
                      <a:pt x="27622" y="337185"/>
                    </a:lnTo>
                    <a:cubicBezTo>
                      <a:pt x="40958" y="337185"/>
                      <a:pt x="52388" y="326708"/>
                      <a:pt x="52388" y="312420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821" name="Freeform: Shape 820">
                <a:extLst>
                  <a:ext uri="{FF2B5EF4-FFF2-40B4-BE49-F238E27FC236}">
                    <a16:creationId xmlns:a16="http://schemas.microsoft.com/office/drawing/2014/main" id="{9D08A829-8770-047D-1A68-C38DCBE1DFE5}"/>
                  </a:ext>
                </a:extLst>
              </p:cNvPr>
              <p:cNvSpPr/>
              <p:nvPr/>
            </p:nvSpPr>
            <p:spPr>
              <a:xfrm>
                <a:off x="8862768" y="1735503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822" name="Graphic 91">
                <a:extLst>
                  <a:ext uri="{FF2B5EF4-FFF2-40B4-BE49-F238E27FC236}">
                    <a16:creationId xmlns:a16="http://schemas.microsoft.com/office/drawing/2014/main" id="{2E068A80-B1AB-9D50-6A9C-90F813B19F60}"/>
                  </a:ext>
                </a:extLst>
              </p:cNvPr>
              <p:cNvGrpSpPr/>
              <p:nvPr/>
            </p:nvGrpSpPr>
            <p:grpSpPr>
              <a:xfrm>
                <a:off x="8800855" y="1688831"/>
                <a:ext cx="256222" cy="238125"/>
                <a:chOff x="8800855" y="1688831"/>
                <a:chExt cx="256222" cy="238125"/>
              </a:xfrm>
              <a:grpFill/>
            </p:grpSpPr>
            <p:sp>
              <p:nvSpPr>
                <p:cNvPr id="823" name="Freeform: Shape 822">
                  <a:extLst>
                    <a:ext uri="{FF2B5EF4-FFF2-40B4-BE49-F238E27FC236}">
                      <a16:creationId xmlns:a16="http://schemas.microsoft.com/office/drawing/2014/main" id="{E3610C95-F234-CE8D-254B-EFDD9D801FDF}"/>
                    </a:ext>
                  </a:extLst>
                </p:cNvPr>
                <p:cNvSpPr/>
                <p:nvPr/>
              </p:nvSpPr>
              <p:spPr>
                <a:xfrm>
                  <a:off x="8800855" y="1689783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7 w 48577"/>
                    <a:gd name="connsiteY2" fmla="*/ 24765 h 237172"/>
                    <a:gd name="connsiteX3" fmla="*/ 48577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3813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8100" y="0"/>
                        <a:pt x="48577" y="10478"/>
                        <a:pt x="48577" y="24765"/>
                      </a:cubicBezTo>
                      <a:lnTo>
                        <a:pt x="48577" y="212408"/>
                      </a:lnTo>
                      <a:cubicBezTo>
                        <a:pt x="48577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7" y="237173"/>
                        <a:pt x="0" y="226695"/>
                        <a:pt x="0" y="212408"/>
                      </a:cubicBezTo>
                      <a:lnTo>
                        <a:pt x="0" y="23813"/>
                      </a:lnTo>
                      <a:cubicBezTo>
                        <a:pt x="0" y="10478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824" name="Freeform: Shape 823">
                  <a:extLst>
                    <a:ext uri="{FF2B5EF4-FFF2-40B4-BE49-F238E27FC236}">
                      <a16:creationId xmlns:a16="http://schemas.microsoft.com/office/drawing/2014/main" id="{F40EFA38-EB1F-9362-A371-66D42491082D}"/>
                    </a:ext>
                  </a:extLst>
                </p:cNvPr>
                <p:cNvSpPr/>
                <p:nvPr/>
              </p:nvSpPr>
              <p:spPr>
                <a:xfrm>
                  <a:off x="9008500" y="1689783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3813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8100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9525" y="237173"/>
                        <a:pt x="0" y="226695"/>
                        <a:pt x="0" y="212408"/>
                      </a:cubicBezTo>
                      <a:lnTo>
                        <a:pt x="0" y="23813"/>
                      </a:lnTo>
                      <a:cubicBezTo>
                        <a:pt x="0" y="10478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825" name="Freeform: Shape 824">
                  <a:extLst>
                    <a:ext uri="{FF2B5EF4-FFF2-40B4-BE49-F238E27FC236}">
                      <a16:creationId xmlns:a16="http://schemas.microsoft.com/office/drawing/2014/main" id="{47CF91FD-A87B-F9FA-94F6-09938CD076AE}"/>
                    </a:ext>
                  </a:extLst>
                </p:cNvPr>
                <p:cNvSpPr/>
                <p:nvPr/>
              </p:nvSpPr>
              <p:spPr>
                <a:xfrm>
                  <a:off x="8822763" y="1688831"/>
                  <a:ext cx="215265" cy="206692"/>
                </a:xfrm>
                <a:custGeom>
                  <a:avLst/>
                  <a:gdLst>
                    <a:gd name="connsiteX0" fmla="*/ 107632 w 215265"/>
                    <a:gd name="connsiteY0" fmla="*/ 206693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2 w 215265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2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2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584" name="Graphic 91">
              <a:extLst>
                <a:ext uri="{FF2B5EF4-FFF2-40B4-BE49-F238E27FC236}">
                  <a16:creationId xmlns:a16="http://schemas.microsoft.com/office/drawing/2014/main" id="{66B46618-9F61-D85B-3394-EE284ED2E5AC}"/>
                </a:ext>
              </a:extLst>
            </p:cNvPr>
            <p:cNvGrpSpPr/>
            <p:nvPr/>
          </p:nvGrpSpPr>
          <p:grpSpPr>
            <a:xfrm>
              <a:off x="11326214" y="1552884"/>
              <a:ext cx="182344" cy="460513"/>
              <a:chOff x="9530410" y="1575483"/>
              <a:chExt cx="255330" cy="644842"/>
            </a:xfrm>
            <a:solidFill>
              <a:srgbClr val="FFC000"/>
            </a:solidFill>
          </p:grpSpPr>
          <p:sp>
            <p:nvSpPr>
              <p:cNvPr id="810" name="Freeform: Shape 809">
                <a:extLst>
                  <a:ext uri="{FF2B5EF4-FFF2-40B4-BE49-F238E27FC236}">
                    <a16:creationId xmlns:a16="http://schemas.microsoft.com/office/drawing/2014/main" id="{4F56D13F-A691-FEA4-89E4-F9DD41660D20}"/>
                  </a:ext>
                </a:extLst>
              </p:cNvPr>
              <p:cNvSpPr/>
              <p:nvPr/>
            </p:nvSpPr>
            <p:spPr>
              <a:xfrm>
                <a:off x="9605717" y="1575483"/>
                <a:ext cx="99060" cy="99060"/>
              </a:xfrm>
              <a:custGeom>
                <a:avLst/>
                <a:gdLst>
                  <a:gd name="connsiteX0" fmla="*/ 0 w 99060"/>
                  <a:gd name="connsiteY0" fmla="*/ 49530 h 99060"/>
                  <a:gd name="connsiteX1" fmla="*/ 49530 w 99060"/>
                  <a:gd name="connsiteY1" fmla="*/ 0 h 99060"/>
                  <a:gd name="connsiteX2" fmla="*/ 99060 w 99060"/>
                  <a:gd name="connsiteY2" fmla="*/ 49530 h 99060"/>
                  <a:gd name="connsiteX3" fmla="*/ 49530 w 99060"/>
                  <a:gd name="connsiteY3" fmla="*/ 99060 h 99060"/>
                  <a:gd name="connsiteX4" fmla="*/ 0 w 99060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60" h="99060">
                    <a:moveTo>
                      <a:pt x="0" y="49530"/>
                    </a:moveTo>
                    <a:cubicBezTo>
                      <a:pt x="0" y="21908"/>
                      <a:pt x="21908" y="0"/>
                      <a:pt x="49530" y="0"/>
                    </a:cubicBezTo>
                    <a:cubicBezTo>
                      <a:pt x="77153" y="0"/>
                      <a:pt x="99060" y="21908"/>
                      <a:pt x="99060" y="49530"/>
                    </a:cubicBezTo>
                    <a:cubicBezTo>
                      <a:pt x="99060" y="77152"/>
                      <a:pt x="77153" y="99060"/>
                      <a:pt x="49530" y="99060"/>
                    </a:cubicBezTo>
                    <a:cubicBezTo>
                      <a:pt x="22860" y="99060"/>
                      <a:pt x="0" y="76200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811" name="Freeform: Shape 810">
                <a:extLst>
                  <a:ext uri="{FF2B5EF4-FFF2-40B4-BE49-F238E27FC236}">
                    <a16:creationId xmlns:a16="http://schemas.microsoft.com/office/drawing/2014/main" id="{DF8CB5FA-8A87-8A43-EACD-84ED9378C156}"/>
                  </a:ext>
                </a:extLst>
              </p:cNvPr>
              <p:cNvSpPr/>
              <p:nvPr/>
            </p:nvSpPr>
            <p:spPr>
              <a:xfrm>
                <a:off x="9671440" y="1883140"/>
                <a:ext cx="52387" cy="337185"/>
              </a:xfrm>
              <a:custGeom>
                <a:avLst/>
                <a:gdLst>
                  <a:gd name="connsiteX0" fmla="*/ 24765 w 52387"/>
                  <a:gd name="connsiteY0" fmla="*/ 953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2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2408 h 337185"/>
                  <a:gd name="connsiteX9" fmla="*/ 52388 w 52387"/>
                  <a:gd name="connsiteY9" fmla="*/ 121920 h 337185"/>
                  <a:gd name="connsiteX10" fmla="*/ 52388 w 52387"/>
                  <a:gd name="connsiteY10" fmla="*/ 24765 h 337185"/>
                  <a:gd name="connsiteX11" fmla="*/ 27622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3"/>
                    </a:moveTo>
                    <a:cubicBezTo>
                      <a:pt x="11430" y="953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0477" y="337185"/>
                      <a:pt x="24765" y="337185"/>
                    </a:cubicBezTo>
                    <a:lnTo>
                      <a:pt x="27622" y="337185"/>
                    </a:lnTo>
                    <a:cubicBezTo>
                      <a:pt x="40957" y="337185"/>
                      <a:pt x="52388" y="326708"/>
                      <a:pt x="52388" y="312420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812" name="Freeform: Shape 811">
                <a:extLst>
                  <a:ext uri="{FF2B5EF4-FFF2-40B4-BE49-F238E27FC236}">
                    <a16:creationId xmlns:a16="http://schemas.microsoft.com/office/drawing/2014/main" id="{BB273DAC-69BB-2586-EC6B-3A17E6C4F682}"/>
                  </a:ext>
                </a:extLst>
              </p:cNvPr>
              <p:cNvSpPr/>
              <p:nvPr/>
            </p:nvSpPr>
            <p:spPr>
              <a:xfrm>
                <a:off x="9591430" y="1883140"/>
                <a:ext cx="52387" cy="337185"/>
              </a:xfrm>
              <a:custGeom>
                <a:avLst/>
                <a:gdLst>
                  <a:gd name="connsiteX0" fmla="*/ 24765 w 52387"/>
                  <a:gd name="connsiteY0" fmla="*/ 953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3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2408 h 337185"/>
                  <a:gd name="connsiteX9" fmla="*/ 52388 w 52387"/>
                  <a:gd name="connsiteY9" fmla="*/ 121920 h 337185"/>
                  <a:gd name="connsiteX10" fmla="*/ 52388 w 52387"/>
                  <a:gd name="connsiteY10" fmla="*/ 24765 h 337185"/>
                  <a:gd name="connsiteX11" fmla="*/ 27623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3"/>
                    </a:moveTo>
                    <a:cubicBezTo>
                      <a:pt x="11430" y="953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0478" y="337185"/>
                      <a:pt x="24765" y="337185"/>
                    </a:cubicBezTo>
                    <a:lnTo>
                      <a:pt x="27623" y="337185"/>
                    </a:lnTo>
                    <a:cubicBezTo>
                      <a:pt x="40958" y="337185"/>
                      <a:pt x="52388" y="326708"/>
                      <a:pt x="52388" y="312420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813" name="Freeform: Shape 812">
                <a:extLst>
                  <a:ext uri="{FF2B5EF4-FFF2-40B4-BE49-F238E27FC236}">
                    <a16:creationId xmlns:a16="http://schemas.microsoft.com/office/drawing/2014/main" id="{0539BA41-2DC5-E525-873F-028C693DD71C}"/>
                  </a:ext>
                </a:extLst>
              </p:cNvPr>
              <p:cNvSpPr/>
              <p:nvPr/>
            </p:nvSpPr>
            <p:spPr>
              <a:xfrm>
                <a:off x="9592382" y="1735503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3 w 130492"/>
                  <a:gd name="connsiteY1" fmla="*/ 0 h 199072"/>
                  <a:gd name="connsiteX2" fmla="*/ 130493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3" y="0"/>
                    </a:lnTo>
                    <a:lnTo>
                      <a:pt x="130493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814" name="Graphic 91">
                <a:extLst>
                  <a:ext uri="{FF2B5EF4-FFF2-40B4-BE49-F238E27FC236}">
                    <a16:creationId xmlns:a16="http://schemas.microsoft.com/office/drawing/2014/main" id="{5D405457-6040-517D-A0F3-C2B29E3ADD0F}"/>
                  </a:ext>
                </a:extLst>
              </p:cNvPr>
              <p:cNvGrpSpPr/>
              <p:nvPr/>
            </p:nvGrpSpPr>
            <p:grpSpPr>
              <a:xfrm>
                <a:off x="9530410" y="1688831"/>
                <a:ext cx="255330" cy="238125"/>
                <a:chOff x="9530410" y="1688831"/>
                <a:chExt cx="255330" cy="238125"/>
              </a:xfrm>
              <a:grpFill/>
            </p:grpSpPr>
            <p:sp>
              <p:nvSpPr>
                <p:cNvPr id="815" name="Freeform: Shape 814">
                  <a:extLst>
                    <a:ext uri="{FF2B5EF4-FFF2-40B4-BE49-F238E27FC236}">
                      <a16:creationId xmlns:a16="http://schemas.microsoft.com/office/drawing/2014/main" id="{AD8577FD-2594-C975-1BB0-F5377FAE8098}"/>
                    </a:ext>
                  </a:extLst>
                </p:cNvPr>
                <p:cNvSpPr/>
                <p:nvPr/>
              </p:nvSpPr>
              <p:spPr>
                <a:xfrm>
                  <a:off x="9530410" y="1689783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3813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8160" y="0"/>
                        <a:pt x="48638" y="10478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3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9585" y="237173"/>
                        <a:pt x="60" y="226695"/>
                        <a:pt x="60" y="212408"/>
                      </a:cubicBezTo>
                      <a:lnTo>
                        <a:pt x="60" y="23813"/>
                      </a:lnTo>
                      <a:cubicBezTo>
                        <a:pt x="-892" y="10478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816" name="Freeform: Shape 815">
                  <a:extLst>
                    <a:ext uri="{FF2B5EF4-FFF2-40B4-BE49-F238E27FC236}">
                      <a16:creationId xmlns:a16="http://schemas.microsoft.com/office/drawing/2014/main" id="{6FEB6A3C-DF70-062D-DBA0-5CF4C1E25E9B}"/>
                    </a:ext>
                  </a:extLst>
                </p:cNvPr>
                <p:cNvSpPr/>
                <p:nvPr/>
              </p:nvSpPr>
              <p:spPr>
                <a:xfrm>
                  <a:off x="9737163" y="1689783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3813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9053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8" y="237173"/>
                        <a:pt x="0" y="226695"/>
                        <a:pt x="0" y="212408"/>
                      </a:cubicBezTo>
                      <a:lnTo>
                        <a:pt x="0" y="23813"/>
                      </a:lnTo>
                      <a:cubicBezTo>
                        <a:pt x="0" y="10478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817" name="Freeform: Shape 816">
                  <a:extLst>
                    <a:ext uri="{FF2B5EF4-FFF2-40B4-BE49-F238E27FC236}">
                      <a16:creationId xmlns:a16="http://schemas.microsoft.com/office/drawing/2014/main" id="{575220B0-2029-1E72-3EE9-4155E581172D}"/>
                    </a:ext>
                  </a:extLst>
                </p:cNvPr>
                <p:cNvSpPr/>
                <p:nvPr/>
              </p:nvSpPr>
              <p:spPr>
                <a:xfrm>
                  <a:off x="9551425" y="1688831"/>
                  <a:ext cx="215265" cy="206692"/>
                </a:xfrm>
                <a:custGeom>
                  <a:avLst/>
                  <a:gdLst>
                    <a:gd name="connsiteX0" fmla="*/ 107632 w 215265"/>
                    <a:gd name="connsiteY0" fmla="*/ 206693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2 w 215265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2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2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585" name="Graphic 91">
              <a:extLst>
                <a:ext uri="{FF2B5EF4-FFF2-40B4-BE49-F238E27FC236}">
                  <a16:creationId xmlns:a16="http://schemas.microsoft.com/office/drawing/2014/main" id="{7B155742-2324-B4A8-AC58-96FCBA9912FB}"/>
                </a:ext>
              </a:extLst>
            </p:cNvPr>
            <p:cNvGrpSpPr/>
            <p:nvPr/>
          </p:nvGrpSpPr>
          <p:grpSpPr>
            <a:xfrm>
              <a:off x="9504565" y="1538599"/>
              <a:ext cx="182344" cy="460513"/>
              <a:chOff x="6979615" y="1555480"/>
              <a:chExt cx="255330" cy="644842"/>
            </a:xfrm>
            <a:solidFill>
              <a:srgbClr val="FFC000"/>
            </a:solidFill>
          </p:grpSpPr>
          <p:sp>
            <p:nvSpPr>
              <p:cNvPr id="802" name="Freeform: Shape 801">
                <a:extLst>
                  <a:ext uri="{FF2B5EF4-FFF2-40B4-BE49-F238E27FC236}">
                    <a16:creationId xmlns:a16="http://schemas.microsoft.com/office/drawing/2014/main" id="{D77B6FEF-53A5-AFA7-B93A-42D263492BC9}"/>
                  </a:ext>
                </a:extLst>
              </p:cNvPr>
              <p:cNvSpPr/>
              <p:nvPr/>
            </p:nvSpPr>
            <p:spPr>
              <a:xfrm>
                <a:off x="7054923" y="1555480"/>
                <a:ext cx="99060" cy="99060"/>
              </a:xfrm>
              <a:custGeom>
                <a:avLst/>
                <a:gdLst>
                  <a:gd name="connsiteX0" fmla="*/ 0 w 99060"/>
                  <a:gd name="connsiteY0" fmla="*/ 49530 h 99060"/>
                  <a:gd name="connsiteX1" fmla="*/ 49530 w 99060"/>
                  <a:gd name="connsiteY1" fmla="*/ 0 h 99060"/>
                  <a:gd name="connsiteX2" fmla="*/ 99060 w 99060"/>
                  <a:gd name="connsiteY2" fmla="*/ 49530 h 99060"/>
                  <a:gd name="connsiteX3" fmla="*/ 49530 w 99060"/>
                  <a:gd name="connsiteY3" fmla="*/ 99060 h 99060"/>
                  <a:gd name="connsiteX4" fmla="*/ 0 w 99060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60" h="99060">
                    <a:moveTo>
                      <a:pt x="0" y="49530"/>
                    </a:moveTo>
                    <a:cubicBezTo>
                      <a:pt x="0" y="21908"/>
                      <a:pt x="21907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3"/>
                      <a:pt x="77152" y="99060"/>
                      <a:pt x="49530" y="99060"/>
                    </a:cubicBezTo>
                    <a:cubicBezTo>
                      <a:pt x="22860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803" name="Freeform: Shape 802">
                <a:extLst>
                  <a:ext uri="{FF2B5EF4-FFF2-40B4-BE49-F238E27FC236}">
                    <a16:creationId xmlns:a16="http://schemas.microsoft.com/office/drawing/2014/main" id="{F29457C8-4943-C479-10F6-3C43858C2BCE}"/>
                  </a:ext>
                </a:extLst>
              </p:cNvPr>
              <p:cNvSpPr/>
              <p:nvPr/>
            </p:nvSpPr>
            <p:spPr>
              <a:xfrm>
                <a:off x="7120645" y="1863138"/>
                <a:ext cx="52387" cy="337185"/>
              </a:xfrm>
              <a:custGeom>
                <a:avLst/>
                <a:gdLst>
                  <a:gd name="connsiteX0" fmla="*/ 24765 w 52387"/>
                  <a:gd name="connsiteY0" fmla="*/ 952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2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3360 h 337185"/>
                  <a:gd name="connsiteX9" fmla="*/ 52388 w 52387"/>
                  <a:gd name="connsiteY9" fmla="*/ 122873 h 337185"/>
                  <a:gd name="connsiteX10" fmla="*/ 52388 w 52387"/>
                  <a:gd name="connsiteY10" fmla="*/ 24765 h 337185"/>
                  <a:gd name="connsiteX11" fmla="*/ 27622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0477" y="337185"/>
                      <a:pt x="24765" y="337185"/>
                    </a:cubicBezTo>
                    <a:lnTo>
                      <a:pt x="27622" y="337185"/>
                    </a:lnTo>
                    <a:cubicBezTo>
                      <a:pt x="40957" y="337185"/>
                      <a:pt x="52388" y="326708"/>
                      <a:pt x="52388" y="312420"/>
                    </a:cubicBezTo>
                    <a:lnTo>
                      <a:pt x="52388" y="213360"/>
                    </a:lnTo>
                    <a:lnTo>
                      <a:pt x="52388" y="122873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804" name="Freeform: Shape 803">
                <a:extLst>
                  <a:ext uri="{FF2B5EF4-FFF2-40B4-BE49-F238E27FC236}">
                    <a16:creationId xmlns:a16="http://schemas.microsoft.com/office/drawing/2014/main" id="{750D6131-382B-98D7-8EE0-34AE7486A123}"/>
                  </a:ext>
                </a:extLst>
              </p:cNvPr>
              <p:cNvSpPr/>
              <p:nvPr/>
            </p:nvSpPr>
            <p:spPr>
              <a:xfrm>
                <a:off x="7040635" y="1863138"/>
                <a:ext cx="52387" cy="337185"/>
              </a:xfrm>
              <a:custGeom>
                <a:avLst/>
                <a:gdLst>
                  <a:gd name="connsiteX0" fmla="*/ 24765 w 52387"/>
                  <a:gd name="connsiteY0" fmla="*/ 952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3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3360 h 337185"/>
                  <a:gd name="connsiteX9" fmla="*/ 52388 w 52387"/>
                  <a:gd name="connsiteY9" fmla="*/ 122873 h 337185"/>
                  <a:gd name="connsiteX10" fmla="*/ 52388 w 52387"/>
                  <a:gd name="connsiteY10" fmla="*/ 24765 h 337185"/>
                  <a:gd name="connsiteX11" fmla="*/ 27623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0477" y="337185"/>
                      <a:pt x="24765" y="337185"/>
                    </a:cubicBezTo>
                    <a:lnTo>
                      <a:pt x="27623" y="337185"/>
                    </a:lnTo>
                    <a:cubicBezTo>
                      <a:pt x="40957" y="337185"/>
                      <a:pt x="52388" y="326708"/>
                      <a:pt x="52388" y="312420"/>
                    </a:cubicBezTo>
                    <a:lnTo>
                      <a:pt x="52388" y="213360"/>
                    </a:lnTo>
                    <a:lnTo>
                      <a:pt x="52388" y="122873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805" name="Freeform: Shape 804">
                <a:extLst>
                  <a:ext uri="{FF2B5EF4-FFF2-40B4-BE49-F238E27FC236}">
                    <a16:creationId xmlns:a16="http://schemas.microsoft.com/office/drawing/2014/main" id="{F3B319CC-58EB-4D92-C676-0436DBC39545}"/>
                  </a:ext>
                </a:extLst>
              </p:cNvPr>
              <p:cNvSpPr/>
              <p:nvPr/>
            </p:nvSpPr>
            <p:spPr>
              <a:xfrm>
                <a:off x="7041587" y="1715501"/>
                <a:ext cx="130492" cy="200025"/>
              </a:xfrm>
              <a:custGeom>
                <a:avLst/>
                <a:gdLst>
                  <a:gd name="connsiteX0" fmla="*/ 0 w 130492"/>
                  <a:gd name="connsiteY0" fmla="*/ 0 h 200025"/>
                  <a:gd name="connsiteX1" fmla="*/ 130493 w 130492"/>
                  <a:gd name="connsiteY1" fmla="*/ 0 h 200025"/>
                  <a:gd name="connsiteX2" fmla="*/ 130493 w 130492"/>
                  <a:gd name="connsiteY2" fmla="*/ 200025 h 200025"/>
                  <a:gd name="connsiteX3" fmla="*/ 0 w 130492"/>
                  <a:gd name="connsiteY3" fmla="*/ 200025 h 200025"/>
                  <a:gd name="connsiteX4" fmla="*/ 0 w 130492"/>
                  <a:gd name="connsiteY4" fmla="*/ 0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200025">
                    <a:moveTo>
                      <a:pt x="0" y="0"/>
                    </a:moveTo>
                    <a:lnTo>
                      <a:pt x="130493" y="0"/>
                    </a:lnTo>
                    <a:lnTo>
                      <a:pt x="130493" y="200025"/>
                    </a:lnTo>
                    <a:lnTo>
                      <a:pt x="0" y="20002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806" name="Graphic 91">
                <a:extLst>
                  <a:ext uri="{FF2B5EF4-FFF2-40B4-BE49-F238E27FC236}">
                    <a16:creationId xmlns:a16="http://schemas.microsoft.com/office/drawing/2014/main" id="{99165467-BABB-8561-D37A-21E3F5CE8135}"/>
                  </a:ext>
                </a:extLst>
              </p:cNvPr>
              <p:cNvGrpSpPr/>
              <p:nvPr/>
            </p:nvGrpSpPr>
            <p:grpSpPr>
              <a:xfrm>
                <a:off x="6979615" y="1669781"/>
                <a:ext cx="255330" cy="237172"/>
                <a:chOff x="6979615" y="1669781"/>
                <a:chExt cx="255330" cy="237172"/>
              </a:xfrm>
              <a:grpFill/>
            </p:grpSpPr>
            <p:sp>
              <p:nvSpPr>
                <p:cNvPr id="807" name="Freeform: Shape 806">
                  <a:extLst>
                    <a:ext uri="{FF2B5EF4-FFF2-40B4-BE49-F238E27FC236}">
                      <a16:creationId xmlns:a16="http://schemas.microsoft.com/office/drawing/2014/main" id="{56C6B482-0211-6B49-694C-B4FC57C4A3AE}"/>
                    </a:ext>
                  </a:extLst>
                </p:cNvPr>
                <p:cNvSpPr/>
                <p:nvPr/>
              </p:nvSpPr>
              <p:spPr>
                <a:xfrm>
                  <a:off x="6979615" y="1669781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2 h 237172"/>
                    <a:gd name="connsiteX5" fmla="*/ 22920 w 48637"/>
                    <a:gd name="connsiteY5" fmla="*/ 237172 h 237172"/>
                    <a:gd name="connsiteX6" fmla="*/ 60 w 48637"/>
                    <a:gd name="connsiteY6" fmla="*/ 212408 h 237172"/>
                    <a:gd name="connsiteX7" fmla="*/ 60 w 48637"/>
                    <a:gd name="connsiteY7" fmla="*/ 24765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9113" y="0"/>
                        <a:pt x="48638" y="10477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3"/>
                        <a:pt x="38160" y="237172"/>
                        <a:pt x="25778" y="237172"/>
                      </a:cubicBezTo>
                      <a:lnTo>
                        <a:pt x="22920" y="237172"/>
                      </a:lnTo>
                      <a:cubicBezTo>
                        <a:pt x="10538" y="237172"/>
                        <a:pt x="60" y="226695"/>
                        <a:pt x="60" y="212408"/>
                      </a:cubicBezTo>
                      <a:lnTo>
                        <a:pt x="60" y="24765"/>
                      </a:lnTo>
                      <a:cubicBezTo>
                        <a:pt x="-892" y="11430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808" name="Freeform: Shape 807">
                  <a:extLst>
                    <a:ext uri="{FF2B5EF4-FFF2-40B4-BE49-F238E27FC236}">
                      <a16:creationId xmlns:a16="http://schemas.microsoft.com/office/drawing/2014/main" id="{DBE9FA32-F594-E3E4-B602-BFD29A6F7F40}"/>
                    </a:ext>
                  </a:extLst>
                </p:cNvPr>
                <p:cNvSpPr/>
                <p:nvPr/>
              </p:nvSpPr>
              <p:spPr>
                <a:xfrm>
                  <a:off x="7186367" y="1669781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8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8 w 48577"/>
                    <a:gd name="connsiteY4" fmla="*/ 237172 h 237172"/>
                    <a:gd name="connsiteX5" fmla="*/ 22860 w 48577"/>
                    <a:gd name="connsiteY5" fmla="*/ 237172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8" y="0"/>
                      </a:lnTo>
                      <a:cubicBezTo>
                        <a:pt x="38100" y="0"/>
                        <a:pt x="48578" y="10477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2"/>
                        <a:pt x="25718" y="237172"/>
                      </a:cubicBezTo>
                      <a:lnTo>
                        <a:pt x="22860" y="237172"/>
                      </a:lnTo>
                      <a:cubicBezTo>
                        <a:pt x="9525" y="237172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809" name="Freeform: Shape 808">
                  <a:extLst>
                    <a:ext uri="{FF2B5EF4-FFF2-40B4-BE49-F238E27FC236}">
                      <a16:creationId xmlns:a16="http://schemas.microsoft.com/office/drawing/2014/main" id="{B61EBCAF-1A7D-6CF7-4E03-A158E64CBF73}"/>
                    </a:ext>
                  </a:extLst>
                </p:cNvPr>
                <p:cNvSpPr/>
                <p:nvPr/>
              </p:nvSpPr>
              <p:spPr>
                <a:xfrm>
                  <a:off x="7000630" y="1669781"/>
                  <a:ext cx="215265" cy="206692"/>
                </a:xfrm>
                <a:custGeom>
                  <a:avLst/>
                  <a:gdLst>
                    <a:gd name="connsiteX0" fmla="*/ 107632 w 215265"/>
                    <a:gd name="connsiteY0" fmla="*/ 206693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2 w 215265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2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2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586" name="Graphic 91">
              <a:extLst>
                <a:ext uri="{FF2B5EF4-FFF2-40B4-BE49-F238E27FC236}">
                  <a16:creationId xmlns:a16="http://schemas.microsoft.com/office/drawing/2014/main" id="{A040735A-1CA1-FCC1-BF7F-B5C11D4DEE5C}"/>
                </a:ext>
              </a:extLst>
            </p:cNvPr>
            <p:cNvGrpSpPr/>
            <p:nvPr/>
          </p:nvGrpSpPr>
          <p:grpSpPr>
            <a:xfrm>
              <a:off x="10545313" y="1524315"/>
              <a:ext cx="183024" cy="460513"/>
              <a:chOff x="8436940" y="1535478"/>
              <a:chExt cx="256282" cy="644842"/>
            </a:xfrm>
            <a:solidFill>
              <a:srgbClr val="FFC000"/>
            </a:solidFill>
          </p:grpSpPr>
          <p:sp>
            <p:nvSpPr>
              <p:cNvPr id="794" name="Freeform: Shape 793">
                <a:extLst>
                  <a:ext uri="{FF2B5EF4-FFF2-40B4-BE49-F238E27FC236}">
                    <a16:creationId xmlns:a16="http://schemas.microsoft.com/office/drawing/2014/main" id="{35AD9669-C5E3-84DA-3DCC-1439BE3CA946}"/>
                  </a:ext>
                </a:extLst>
              </p:cNvPr>
              <p:cNvSpPr/>
              <p:nvPr/>
            </p:nvSpPr>
            <p:spPr>
              <a:xfrm>
                <a:off x="8513200" y="1535478"/>
                <a:ext cx="99059" cy="99088"/>
              </a:xfrm>
              <a:custGeom>
                <a:avLst/>
                <a:gdLst>
                  <a:gd name="connsiteX0" fmla="*/ 0 w 99059"/>
                  <a:gd name="connsiteY0" fmla="*/ 49530 h 99088"/>
                  <a:gd name="connsiteX1" fmla="*/ 49530 w 99059"/>
                  <a:gd name="connsiteY1" fmla="*/ 0 h 99088"/>
                  <a:gd name="connsiteX2" fmla="*/ 99060 w 99059"/>
                  <a:gd name="connsiteY2" fmla="*/ 49530 h 99088"/>
                  <a:gd name="connsiteX3" fmla="*/ 49530 w 99059"/>
                  <a:gd name="connsiteY3" fmla="*/ 99060 h 99088"/>
                  <a:gd name="connsiteX4" fmla="*/ 0 w 99059"/>
                  <a:gd name="connsiteY4" fmla="*/ 49530 h 99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88">
                    <a:moveTo>
                      <a:pt x="0" y="49530"/>
                    </a:moveTo>
                    <a:cubicBezTo>
                      <a:pt x="0" y="21908"/>
                      <a:pt x="21907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3"/>
                      <a:pt x="77152" y="99060"/>
                      <a:pt x="49530" y="99060"/>
                    </a:cubicBezTo>
                    <a:cubicBezTo>
                      <a:pt x="21907" y="100013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95" name="Freeform: Shape 794">
                <a:extLst>
                  <a:ext uri="{FF2B5EF4-FFF2-40B4-BE49-F238E27FC236}">
                    <a16:creationId xmlns:a16="http://schemas.microsoft.com/office/drawing/2014/main" id="{7E6A0C69-4CE1-35F7-0FC2-A9153A8D8556}"/>
                  </a:ext>
                </a:extLst>
              </p:cNvPr>
              <p:cNvSpPr/>
              <p:nvPr/>
            </p:nvSpPr>
            <p:spPr>
              <a:xfrm>
                <a:off x="8577970" y="1844088"/>
                <a:ext cx="52387" cy="336232"/>
              </a:xfrm>
              <a:custGeom>
                <a:avLst/>
                <a:gdLst>
                  <a:gd name="connsiteX0" fmla="*/ 24765 w 52387"/>
                  <a:gd name="connsiteY0" fmla="*/ 0 h 336232"/>
                  <a:gd name="connsiteX1" fmla="*/ 0 w 52387"/>
                  <a:gd name="connsiteY1" fmla="*/ 24765 h 336232"/>
                  <a:gd name="connsiteX2" fmla="*/ 0 w 52387"/>
                  <a:gd name="connsiteY2" fmla="*/ 122873 h 336232"/>
                  <a:gd name="connsiteX3" fmla="*/ 0 w 52387"/>
                  <a:gd name="connsiteY3" fmla="*/ 213360 h 336232"/>
                  <a:gd name="connsiteX4" fmla="*/ 0 w 52387"/>
                  <a:gd name="connsiteY4" fmla="*/ 311467 h 336232"/>
                  <a:gd name="connsiteX5" fmla="*/ 24765 w 52387"/>
                  <a:gd name="connsiteY5" fmla="*/ 336233 h 336232"/>
                  <a:gd name="connsiteX6" fmla="*/ 27623 w 52387"/>
                  <a:gd name="connsiteY6" fmla="*/ 336233 h 336232"/>
                  <a:gd name="connsiteX7" fmla="*/ 52388 w 52387"/>
                  <a:gd name="connsiteY7" fmla="*/ 311467 h 336232"/>
                  <a:gd name="connsiteX8" fmla="*/ 52388 w 52387"/>
                  <a:gd name="connsiteY8" fmla="*/ 212408 h 336232"/>
                  <a:gd name="connsiteX9" fmla="*/ 52388 w 52387"/>
                  <a:gd name="connsiteY9" fmla="*/ 121920 h 336232"/>
                  <a:gd name="connsiteX10" fmla="*/ 52388 w 52387"/>
                  <a:gd name="connsiteY10" fmla="*/ 24765 h 336232"/>
                  <a:gd name="connsiteX11" fmla="*/ 27623 w 52387"/>
                  <a:gd name="connsiteY11" fmla="*/ 0 h 336232"/>
                  <a:gd name="connsiteX12" fmla="*/ 24765 w 52387"/>
                  <a:gd name="connsiteY12" fmla="*/ 0 h 336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6232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3"/>
                    </a:lnTo>
                    <a:lnTo>
                      <a:pt x="0" y="213360"/>
                    </a:lnTo>
                    <a:lnTo>
                      <a:pt x="0" y="311467"/>
                    </a:lnTo>
                    <a:cubicBezTo>
                      <a:pt x="0" y="324803"/>
                      <a:pt x="10478" y="336233"/>
                      <a:pt x="24765" y="336233"/>
                    </a:cubicBezTo>
                    <a:lnTo>
                      <a:pt x="27623" y="336233"/>
                    </a:lnTo>
                    <a:cubicBezTo>
                      <a:pt x="40958" y="336233"/>
                      <a:pt x="52388" y="325755"/>
                      <a:pt x="52388" y="311467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96" name="Freeform: Shape 795">
                <a:extLst>
                  <a:ext uri="{FF2B5EF4-FFF2-40B4-BE49-F238E27FC236}">
                    <a16:creationId xmlns:a16="http://schemas.microsoft.com/office/drawing/2014/main" id="{3EB9C84D-AEFE-EDF4-6548-43AEA9A9B72F}"/>
                  </a:ext>
                </a:extLst>
              </p:cNvPr>
              <p:cNvSpPr/>
              <p:nvPr/>
            </p:nvSpPr>
            <p:spPr>
              <a:xfrm>
                <a:off x="8497960" y="1844088"/>
                <a:ext cx="52387" cy="336232"/>
              </a:xfrm>
              <a:custGeom>
                <a:avLst/>
                <a:gdLst>
                  <a:gd name="connsiteX0" fmla="*/ 24765 w 52387"/>
                  <a:gd name="connsiteY0" fmla="*/ 0 h 336232"/>
                  <a:gd name="connsiteX1" fmla="*/ 0 w 52387"/>
                  <a:gd name="connsiteY1" fmla="*/ 24765 h 336232"/>
                  <a:gd name="connsiteX2" fmla="*/ 0 w 52387"/>
                  <a:gd name="connsiteY2" fmla="*/ 122873 h 336232"/>
                  <a:gd name="connsiteX3" fmla="*/ 0 w 52387"/>
                  <a:gd name="connsiteY3" fmla="*/ 213360 h 336232"/>
                  <a:gd name="connsiteX4" fmla="*/ 0 w 52387"/>
                  <a:gd name="connsiteY4" fmla="*/ 311467 h 336232"/>
                  <a:gd name="connsiteX5" fmla="*/ 24765 w 52387"/>
                  <a:gd name="connsiteY5" fmla="*/ 336233 h 336232"/>
                  <a:gd name="connsiteX6" fmla="*/ 27622 w 52387"/>
                  <a:gd name="connsiteY6" fmla="*/ 336233 h 336232"/>
                  <a:gd name="connsiteX7" fmla="*/ 52388 w 52387"/>
                  <a:gd name="connsiteY7" fmla="*/ 311467 h 336232"/>
                  <a:gd name="connsiteX8" fmla="*/ 52388 w 52387"/>
                  <a:gd name="connsiteY8" fmla="*/ 212408 h 336232"/>
                  <a:gd name="connsiteX9" fmla="*/ 52388 w 52387"/>
                  <a:gd name="connsiteY9" fmla="*/ 121920 h 336232"/>
                  <a:gd name="connsiteX10" fmla="*/ 52388 w 52387"/>
                  <a:gd name="connsiteY10" fmla="*/ 24765 h 336232"/>
                  <a:gd name="connsiteX11" fmla="*/ 27622 w 52387"/>
                  <a:gd name="connsiteY11" fmla="*/ 0 h 336232"/>
                  <a:gd name="connsiteX12" fmla="*/ 24765 w 52387"/>
                  <a:gd name="connsiteY12" fmla="*/ 0 h 336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6232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3"/>
                    </a:lnTo>
                    <a:lnTo>
                      <a:pt x="0" y="213360"/>
                    </a:lnTo>
                    <a:lnTo>
                      <a:pt x="0" y="311467"/>
                    </a:lnTo>
                    <a:cubicBezTo>
                      <a:pt x="0" y="324803"/>
                      <a:pt x="10478" y="336233"/>
                      <a:pt x="24765" y="336233"/>
                    </a:cubicBezTo>
                    <a:lnTo>
                      <a:pt x="27622" y="336233"/>
                    </a:lnTo>
                    <a:cubicBezTo>
                      <a:pt x="40958" y="336233"/>
                      <a:pt x="52388" y="325755"/>
                      <a:pt x="52388" y="311467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97" name="Freeform: Shape 796">
                <a:extLst>
                  <a:ext uri="{FF2B5EF4-FFF2-40B4-BE49-F238E27FC236}">
                    <a16:creationId xmlns:a16="http://schemas.microsoft.com/office/drawing/2014/main" id="{E6F52DDE-38B5-B07C-E67B-D93F16C9A344}"/>
                  </a:ext>
                </a:extLst>
              </p:cNvPr>
              <p:cNvSpPr/>
              <p:nvPr/>
            </p:nvSpPr>
            <p:spPr>
              <a:xfrm>
                <a:off x="8498913" y="1696451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798" name="Graphic 91">
                <a:extLst>
                  <a:ext uri="{FF2B5EF4-FFF2-40B4-BE49-F238E27FC236}">
                    <a16:creationId xmlns:a16="http://schemas.microsoft.com/office/drawing/2014/main" id="{F86BB6D0-BD1D-5D81-005B-79099914FD14}"/>
                  </a:ext>
                </a:extLst>
              </p:cNvPr>
              <p:cNvGrpSpPr/>
              <p:nvPr/>
            </p:nvGrpSpPr>
            <p:grpSpPr>
              <a:xfrm>
                <a:off x="8436940" y="1649778"/>
                <a:ext cx="256282" cy="237172"/>
                <a:chOff x="8436940" y="1649778"/>
                <a:chExt cx="256282" cy="237172"/>
              </a:xfrm>
              <a:grpFill/>
            </p:grpSpPr>
            <p:sp>
              <p:nvSpPr>
                <p:cNvPr id="799" name="Freeform: Shape 798">
                  <a:extLst>
                    <a:ext uri="{FF2B5EF4-FFF2-40B4-BE49-F238E27FC236}">
                      <a16:creationId xmlns:a16="http://schemas.microsoft.com/office/drawing/2014/main" id="{78FFFCB9-B0E3-C883-E23F-B96A99DEB403}"/>
                    </a:ext>
                  </a:extLst>
                </p:cNvPr>
                <p:cNvSpPr/>
                <p:nvPr/>
              </p:nvSpPr>
              <p:spPr>
                <a:xfrm>
                  <a:off x="8436940" y="1649778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4765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8160" y="0"/>
                        <a:pt x="48638" y="10478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2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9585" y="237173"/>
                        <a:pt x="60" y="226695"/>
                        <a:pt x="60" y="212408"/>
                      </a:cubicBezTo>
                      <a:lnTo>
                        <a:pt x="60" y="24765"/>
                      </a:lnTo>
                      <a:cubicBezTo>
                        <a:pt x="-892" y="11430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800" name="Freeform: Shape 799">
                  <a:extLst>
                    <a:ext uri="{FF2B5EF4-FFF2-40B4-BE49-F238E27FC236}">
                      <a16:creationId xmlns:a16="http://schemas.microsoft.com/office/drawing/2014/main" id="{85F0E26D-C9A2-3694-BA3E-2F8484A9F2C1}"/>
                    </a:ext>
                  </a:extLst>
                </p:cNvPr>
                <p:cNvSpPr/>
                <p:nvPr/>
              </p:nvSpPr>
              <p:spPr>
                <a:xfrm>
                  <a:off x="8644585" y="1649778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4765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9113" y="0"/>
                        <a:pt x="48638" y="10478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2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10538" y="237173"/>
                        <a:pt x="60" y="226695"/>
                        <a:pt x="60" y="212408"/>
                      </a:cubicBezTo>
                      <a:lnTo>
                        <a:pt x="60" y="24765"/>
                      </a:lnTo>
                      <a:cubicBezTo>
                        <a:pt x="-892" y="11430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801" name="Freeform: Shape 800">
                  <a:extLst>
                    <a:ext uri="{FF2B5EF4-FFF2-40B4-BE49-F238E27FC236}">
                      <a16:creationId xmlns:a16="http://schemas.microsoft.com/office/drawing/2014/main" id="{F2556567-8290-8EE0-19D9-E9365010756B}"/>
                    </a:ext>
                  </a:extLst>
                </p:cNvPr>
                <p:cNvSpPr/>
                <p:nvPr/>
              </p:nvSpPr>
              <p:spPr>
                <a:xfrm>
                  <a:off x="8458907" y="1649778"/>
                  <a:ext cx="215265" cy="206692"/>
                </a:xfrm>
                <a:custGeom>
                  <a:avLst/>
                  <a:gdLst>
                    <a:gd name="connsiteX0" fmla="*/ 107633 w 215265"/>
                    <a:gd name="connsiteY0" fmla="*/ 206692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3 w 215265"/>
                    <a:gd name="connsiteY3" fmla="*/ 206692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3" y="206692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587" name="Graphic 91">
              <a:extLst>
                <a:ext uri="{FF2B5EF4-FFF2-40B4-BE49-F238E27FC236}">
                  <a16:creationId xmlns:a16="http://schemas.microsoft.com/office/drawing/2014/main" id="{37D01028-F342-93F0-335D-F922D23EF142}"/>
                </a:ext>
              </a:extLst>
            </p:cNvPr>
            <p:cNvGrpSpPr/>
            <p:nvPr/>
          </p:nvGrpSpPr>
          <p:grpSpPr>
            <a:xfrm>
              <a:off x="10024939" y="1510710"/>
              <a:ext cx="183024" cy="459153"/>
              <a:chOff x="7708277" y="1516428"/>
              <a:chExt cx="256282" cy="642937"/>
            </a:xfrm>
            <a:solidFill>
              <a:srgbClr val="FFC000"/>
            </a:solidFill>
          </p:grpSpPr>
          <p:sp>
            <p:nvSpPr>
              <p:cNvPr id="786" name="Freeform: Shape 785">
                <a:extLst>
                  <a:ext uri="{FF2B5EF4-FFF2-40B4-BE49-F238E27FC236}">
                    <a16:creationId xmlns:a16="http://schemas.microsoft.com/office/drawing/2014/main" id="{546FAC86-EA5A-B551-AB27-9F7488FEFCDA}"/>
                  </a:ext>
                </a:extLst>
              </p:cNvPr>
              <p:cNvSpPr/>
              <p:nvPr/>
            </p:nvSpPr>
            <p:spPr>
              <a:xfrm>
                <a:off x="7783585" y="1516428"/>
                <a:ext cx="99059" cy="99060"/>
              </a:xfrm>
              <a:custGeom>
                <a:avLst/>
                <a:gdLst>
                  <a:gd name="connsiteX0" fmla="*/ 0 w 99059"/>
                  <a:gd name="connsiteY0" fmla="*/ 49530 h 99060"/>
                  <a:gd name="connsiteX1" fmla="*/ 49530 w 99059"/>
                  <a:gd name="connsiteY1" fmla="*/ 0 h 99060"/>
                  <a:gd name="connsiteX2" fmla="*/ 99060 w 99059"/>
                  <a:gd name="connsiteY2" fmla="*/ 49530 h 99060"/>
                  <a:gd name="connsiteX3" fmla="*/ 49530 w 99059"/>
                  <a:gd name="connsiteY3" fmla="*/ 99060 h 99060"/>
                  <a:gd name="connsiteX4" fmla="*/ 0 w 99059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60">
                    <a:moveTo>
                      <a:pt x="0" y="49530"/>
                    </a:moveTo>
                    <a:cubicBezTo>
                      <a:pt x="0" y="21908"/>
                      <a:pt x="21908" y="0"/>
                      <a:pt x="49530" y="0"/>
                    </a:cubicBezTo>
                    <a:cubicBezTo>
                      <a:pt x="77153" y="0"/>
                      <a:pt x="99060" y="21908"/>
                      <a:pt x="99060" y="49530"/>
                    </a:cubicBezTo>
                    <a:cubicBezTo>
                      <a:pt x="99060" y="77153"/>
                      <a:pt x="77153" y="99060"/>
                      <a:pt x="49530" y="99060"/>
                    </a:cubicBezTo>
                    <a:cubicBezTo>
                      <a:pt x="22860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87" name="Freeform: Shape 786">
                <a:extLst>
                  <a:ext uri="{FF2B5EF4-FFF2-40B4-BE49-F238E27FC236}">
                    <a16:creationId xmlns:a16="http://schemas.microsoft.com/office/drawing/2014/main" id="{E6D9B5E5-F6C3-3C68-0838-2D32DC7B2ABB}"/>
                  </a:ext>
                </a:extLst>
              </p:cNvPr>
              <p:cNvSpPr/>
              <p:nvPr/>
            </p:nvSpPr>
            <p:spPr>
              <a:xfrm>
                <a:off x="7849307" y="1824086"/>
                <a:ext cx="52387" cy="335279"/>
              </a:xfrm>
              <a:custGeom>
                <a:avLst/>
                <a:gdLst>
                  <a:gd name="connsiteX0" fmla="*/ 24765 w 52387"/>
                  <a:gd name="connsiteY0" fmla="*/ 952 h 335279"/>
                  <a:gd name="connsiteX1" fmla="*/ 0 w 52387"/>
                  <a:gd name="connsiteY1" fmla="*/ 25717 h 335279"/>
                  <a:gd name="connsiteX2" fmla="*/ 0 w 52387"/>
                  <a:gd name="connsiteY2" fmla="*/ 123825 h 335279"/>
                  <a:gd name="connsiteX3" fmla="*/ 0 w 52387"/>
                  <a:gd name="connsiteY3" fmla="*/ 214313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3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3360 h 335279"/>
                  <a:gd name="connsiteX9" fmla="*/ 52388 w 52387"/>
                  <a:gd name="connsiteY9" fmla="*/ 122872 h 335279"/>
                  <a:gd name="connsiteX10" fmla="*/ 52388 w 52387"/>
                  <a:gd name="connsiteY10" fmla="*/ 24765 h 335279"/>
                  <a:gd name="connsiteX11" fmla="*/ 27623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7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3" y="335280"/>
                    </a:lnTo>
                    <a:cubicBezTo>
                      <a:pt x="40958" y="335280"/>
                      <a:pt x="52388" y="324803"/>
                      <a:pt x="52388" y="310515"/>
                    </a:cubicBezTo>
                    <a:lnTo>
                      <a:pt x="52388" y="213360"/>
                    </a:lnTo>
                    <a:lnTo>
                      <a:pt x="52388" y="122872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88" name="Freeform: Shape 787">
                <a:extLst>
                  <a:ext uri="{FF2B5EF4-FFF2-40B4-BE49-F238E27FC236}">
                    <a16:creationId xmlns:a16="http://schemas.microsoft.com/office/drawing/2014/main" id="{6C6ACE96-FD7A-0A52-2DCB-C0AE37A1C01C}"/>
                  </a:ext>
                </a:extLst>
              </p:cNvPr>
              <p:cNvSpPr/>
              <p:nvPr/>
            </p:nvSpPr>
            <p:spPr>
              <a:xfrm>
                <a:off x="7769298" y="1824086"/>
                <a:ext cx="52387" cy="335279"/>
              </a:xfrm>
              <a:custGeom>
                <a:avLst/>
                <a:gdLst>
                  <a:gd name="connsiteX0" fmla="*/ 24765 w 52387"/>
                  <a:gd name="connsiteY0" fmla="*/ 952 h 335279"/>
                  <a:gd name="connsiteX1" fmla="*/ 0 w 52387"/>
                  <a:gd name="connsiteY1" fmla="*/ 25717 h 335279"/>
                  <a:gd name="connsiteX2" fmla="*/ 0 w 52387"/>
                  <a:gd name="connsiteY2" fmla="*/ 123825 h 335279"/>
                  <a:gd name="connsiteX3" fmla="*/ 0 w 52387"/>
                  <a:gd name="connsiteY3" fmla="*/ 214313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3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3360 h 335279"/>
                  <a:gd name="connsiteX9" fmla="*/ 52388 w 52387"/>
                  <a:gd name="connsiteY9" fmla="*/ 122872 h 335279"/>
                  <a:gd name="connsiteX10" fmla="*/ 52388 w 52387"/>
                  <a:gd name="connsiteY10" fmla="*/ 24765 h 335279"/>
                  <a:gd name="connsiteX11" fmla="*/ 27623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7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0515"/>
                    </a:lnTo>
                    <a:cubicBezTo>
                      <a:pt x="0" y="323850"/>
                      <a:pt x="10477" y="335280"/>
                      <a:pt x="24765" y="335280"/>
                    </a:cubicBezTo>
                    <a:lnTo>
                      <a:pt x="27623" y="335280"/>
                    </a:lnTo>
                    <a:cubicBezTo>
                      <a:pt x="40958" y="335280"/>
                      <a:pt x="52388" y="324803"/>
                      <a:pt x="52388" y="310515"/>
                    </a:cubicBezTo>
                    <a:lnTo>
                      <a:pt x="52388" y="213360"/>
                    </a:lnTo>
                    <a:lnTo>
                      <a:pt x="52388" y="122872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89" name="Freeform: Shape 788">
                <a:extLst>
                  <a:ext uri="{FF2B5EF4-FFF2-40B4-BE49-F238E27FC236}">
                    <a16:creationId xmlns:a16="http://schemas.microsoft.com/office/drawing/2014/main" id="{9B0E5057-FD62-AA13-A6CA-C85AE7FFB142}"/>
                  </a:ext>
                </a:extLst>
              </p:cNvPr>
              <p:cNvSpPr/>
              <p:nvPr/>
            </p:nvSpPr>
            <p:spPr>
              <a:xfrm>
                <a:off x="7770250" y="1676448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3 w 130492"/>
                  <a:gd name="connsiteY1" fmla="*/ 0 h 199072"/>
                  <a:gd name="connsiteX2" fmla="*/ 130493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3" y="0"/>
                    </a:lnTo>
                    <a:lnTo>
                      <a:pt x="130493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790" name="Graphic 91">
                <a:extLst>
                  <a:ext uri="{FF2B5EF4-FFF2-40B4-BE49-F238E27FC236}">
                    <a16:creationId xmlns:a16="http://schemas.microsoft.com/office/drawing/2014/main" id="{DD597681-961D-843B-535A-9F3C9C657FDF}"/>
                  </a:ext>
                </a:extLst>
              </p:cNvPr>
              <p:cNvGrpSpPr/>
              <p:nvPr/>
            </p:nvGrpSpPr>
            <p:grpSpPr>
              <a:xfrm>
                <a:off x="7708277" y="1630728"/>
                <a:ext cx="256282" cy="237172"/>
                <a:chOff x="7708277" y="1630728"/>
                <a:chExt cx="256282" cy="237172"/>
              </a:xfrm>
              <a:grpFill/>
            </p:grpSpPr>
            <p:sp>
              <p:nvSpPr>
                <p:cNvPr id="791" name="Freeform: Shape 790">
                  <a:extLst>
                    <a:ext uri="{FF2B5EF4-FFF2-40B4-BE49-F238E27FC236}">
                      <a16:creationId xmlns:a16="http://schemas.microsoft.com/office/drawing/2014/main" id="{33532A41-DE14-AA42-926F-6D76A2F6CF49}"/>
                    </a:ext>
                  </a:extLst>
                </p:cNvPr>
                <p:cNvSpPr/>
                <p:nvPr/>
              </p:nvSpPr>
              <p:spPr>
                <a:xfrm>
                  <a:off x="7708277" y="1630728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3813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8160" y="0"/>
                        <a:pt x="48638" y="10477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2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10538" y="237173"/>
                        <a:pt x="60" y="226695"/>
                        <a:pt x="60" y="212408"/>
                      </a:cubicBezTo>
                      <a:lnTo>
                        <a:pt x="60" y="23813"/>
                      </a:lnTo>
                      <a:cubicBezTo>
                        <a:pt x="-892" y="10477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792" name="Freeform: Shape 791">
                  <a:extLst>
                    <a:ext uri="{FF2B5EF4-FFF2-40B4-BE49-F238E27FC236}">
                      <a16:creationId xmlns:a16="http://schemas.microsoft.com/office/drawing/2014/main" id="{2CD0F958-493D-1333-AAC6-8F20D7BD687E}"/>
                    </a:ext>
                  </a:extLst>
                </p:cNvPr>
                <p:cNvSpPr/>
                <p:nvPr/>
              </p:nvSpPr>
              <p:spPr>
                <a:xfrm>
                  <a:off x="7915922" y="1630728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3813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8160" y="0"/>
                        <a:pt x="48638" y="10477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2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9585" y="237173"/>
                        <a:pt x="60" y="226695"/>
                        <a:pt x="60" y="212408"/>
                      </a:cubicBezTo>
                      <a:lnTo>
                        <a:pt x="60" y="23813"/>
                      </a:lnTo>
                      <a:cubicBezTo>
                        <a:pt x="-892" y="10477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793" name="Freeform: Shape 792">
                  <a:extLst>
                    <a:ext uri="{FF2B5EF4-FFF2-40B4-BE49-F238E27FC236}">
                      <a16:creationId xmlns:a16="http://schemas.microsoft.com/office/drawing/2014/main" id="{894CB8E1-1126-BBE4-4D69-512DA4605CFC}"/>
                    </a:ext>
                  </a:extLst>
                </p:cNvPr>
                <p:cNvSpPr/>
                <p:nvPr/>
              </p:nvSpPr>
              <p:spPr>
                <a:xfrm>
                  <a:off x="7729293" y="1630728"/>
                  <a:ext cx="215264" cy="206692"/>
                </a:xfrm>
                <a:custGeom>
                  <a:avLst/>
                  <a:gdLst>
                    <a:gd name="connsiteX0" fmla="*/ 107633 w 215264"/>
                    <a:gd name="connsiteY0" fmla="*/ 206692 h 206692"/>
                    <a:gd name="connsiteX1" fmla="*/ 0 w 215264"/>
                    <a:gd name="connsiteY1" fmla="*/ 0 h 206692"/>
                    <a:gd name="connsiteX2" fmla="*/ 215265 w 215264"/>
                    <a:gd name="connsiteY2" fmla="*/ 0 h 206692"/>
                    <a:gd name="connsiteX3" fmla="*/ 107633 w 215264"/>
                    <a:gd name="connsiteY3" fmla="*/ 206692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4" h="206692">
                      <a:moveTo>
                        <a:pt x="107633" y="206692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588" name="Graphic 91">
              <a:extLst>
                <a:ext uri="{FF2B5EF4-FFF2-40B4-BE49-F238E27FC236}">
                  <a16:creationId xmlns:a16="http://schemas.microsoft.com/office/drawing/2014/main" id="{774435B9-4244-688C-308D-A4BCF6CE9C5A}"/>
                </a:ext>
              </a:extLst>
            </p:cNvPr>
            <p:cNvGrpSpPr/>
            <p:nvPr/>
          </p:nvGrpSpPr>
          <p:grpSpPr>
            <a:xfrm>
              <a:off x="11065730" y="1496426"/>
              <a:ext cx="182981" cy="459833"/>
              <a:chOff x="9165663" y="1496426"/>
              <a:chExt cx="256222" cy="643889"/>
            </a:xfrm>
            <a:solidFill>
              <a:srgbClr val="FFC000"/>
            </a:solidFill>
          </p:grpSpPr>
          <p:sp>
            <p:nvSpPr>
              <p:cNvPr id="778" name="Freeform: Shape 777">
                <a:extLst>
                  <a:ext uri="{FF2B5EF4-FFF2-40B4-BE49-F238E27FC236}">
                    <a16:creationId xmlns:a16="http://schemas.microsoft.com/office/drawing/2014/main" id="{E4B1F424-7519-74AB-6C24-171F1FB66849}"/>
                  </a:ext>
                </a:extLst>
              </p:cNvPr>
              <p:cNvSpPr/>
              <p:nvPr/>
            </p:nvSpPr>
            <p:spPr>
              <a:xfrm>
                <a:off x="9241863" y="1496426"/>
                <a:ext cx="99059" cy="99059"/>
              </a:xfrm>
              <a:custGeom>
                <a:avLst/>
                <a:gdLst>
                  <a:gd name="connsiteX0" fmla="*/ 0 w 99059"/>
                  <a:gd name="connsiteY0" fmla="*/ 49530 h 99059"/>
                  <a:gd name="connsiteX1" fmla="*/ 49530 w 99059"/>
                  <a:gd name="connsiteY1" fmla="*/ 0 h 99059"/>
                  <a:gd name="connsiteX2" fmla="*/ 99060 w 99059"/>
                  <a:gd name="connsiteY2" fmla="*/ 49530 h 99059"/>
                  <a:gd name="connsiteX3" fmla="*/ 49530 w 99059"/>
                  <a:gd name="connsiteY3" fmla="*/ 99060 h 99059"/>
                  <a:gd name="connsiteX4" fmla="*/ 0 w 99059"/>
                  <a:gd name="connsiteY4" fmla="*/ 49530 h 99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59">
                    <a:moveTo>
                      <a:pt x="0" y="49530"/>
                    </a:moveTo>
                    <a:cubicBezTo>
                      <a:pt x="0" y="21908"/>
                      <a:pt x="21907" y="0"/>
                      <a:pt x="49530" y="0"/>
                    </a:cubicBezTo>
                    <a:cubicBezTo>
                      <a:pt x="77153" y="0"/>
                      <a:pt x="99060" y="21908"/>
                      <a:pt x="99060" y="49530"/>
                    </a:cubicBezTo>
                    <a:cubicBezTo>
                      <a:pt x="99060" y="77153"/>
                      <a:pt x="77153" y="99060"/>
                      <a:pt x="49530" y="99060"/>
                    </a:cubicBezTo>
                    <a:cubicBezTo>
                      <a:pt x="21907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79" name="Freeform: Shape 778">
                <a:extLst>
                  <a:ext uri="{FF2B5EF4-FFF2-40B4-BE49-F238E27FC236}">
                    <a16:creationId xmlns:a16="http://schemas.microsoft.com/office/drawing/2014/main" id="{91AF43DC-EE00-9E31-5095-AC16DBE86979}"/>
                  </a:ext>
                </a:extLst>
              </p:cNvPr>
              <p:cNvSpPr/>
              <p:nvPr/>
            </p:nvSpPr>
            <p:spPr>
              <a:xfrm>
                <a:off x="9306632" y="1805036"/>
                <a:ext cx="52387" cy="335279"/>
              </a:xfrm>
              <a:custGeom>
                <a:avLst/>
                <a:gdLst>
                  <a:gd name="connsiteX0" fmla="*/ 24765 w 52387"/>
                  <a:gd name="connsiteY0" fmla="*/ 0 h 335279"/>
                  <a:gd name="connsiteX1" fmla="*/ 0 w 52387"/>
                  <a:gd name="connsiteY1" fmla="*/ 24765 h 335279"/>
                  <a:gd name="connsiteX2" fmla="*/ 0 w 52387"/>
                  <a:gd name="connsiteY2" fmla="*/ 122872 h 335279"/>
                  <a:gd name="connsiteX3" fmla="*/ 0 w 52387"/>
                  <a:gd name="connsiteY3" fmla="*/ 213360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2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2408 h 335279"/>
                  <a:gd name="connsiteX9" fmla="*/ 52388 w 52387"/>
                  <a:gd name="connsiteY9" fmla="*/ 121920 h 335279"/>
                  <a:gd name="connsiteX10" fmla="*/ 52388 w 52387"/>
                  <a:gd name="connsiteY10" fmla="*/ 24765 h 335279"/>
                  <a:gd name="connsiteX11" fmla="*/ 27622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3360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2" y="335280"/>
                    </a:lnTo>
                    <a:cubicBezTo>
                      <a:pt x="40958" y="335280"/>
                      <a:pt x="52388" y="323850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80" name="Freeform: Shape 779">
                <a:extLst>
                  <a:ext uri="{FF2B5EF4-FFF2-40B4-BE49-F238E27FC236}">
                    <a16:creationId xmlns:a16="http://schemas.microsoft.com/office/drawing/2014/main" id="{F12301AA-5D6A-25FA-082E-4FE1C4BD5D62}"/>
                  </a:ext>
                </a:extLst>
              </p:cNvPr>
              <p:cNvSpPr/>
              <p:nvPr/>
            </p:nvSpPr>
            <p:spPr>
              <a:xfrm>
                <a:off x="9226623" y="1805036"/>
                <a:ext cx="52387" cy="335279"/>
              </a:xfrm>
              <a:custGeom>
                <a:avLst/>
                <a:gdLst>
                  <a:gd name="connsiteX0" fmla="*/ 24765 w 52387"/>
                  <a:gd name="connsiteY0" fmla="*/ 0 h 335279"/>
                  <a:gd name="connsiteX1" fmla="*/ 0 w 52387"/>
                  <a:gd name="connsiteY1" fmla="*/ 24765 h 335279"/>
                  <a:gd name="connsiteX2" fmla="*/ 0 w 52387"/>
                  <a:gd name="connsiteY2" fmla="*/ 122872 h 335279"/>
                  <a:gd name="connsiteX3" fmla="*/ 0 w 52387"/>
                  <a:gd name="connsiteY3" fmla="*/ 213360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2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2408 h 335279"/>
                  <a:gd name="connsiteX9" fmla="*/ 52388 w 52387"/>
                  <a:gd name="connsiteY9" fmla="*/ 121920 h 335279"/>
                  <a:gd name="connsiteX10" fmla="*/ 52388 w 52387"/>
                  <a:gd name="connsiteY10" fmla="*/ 24765 h 335279"/>
                  <a:gd name="connsiteX11" fmla="*/ 27622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3360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2" y="335280"/>
                    </a:lnTo>
                    <a:cubicBezTo>
                      <a:pt x="40957" y="335280"/>
                      <a:pt x="52388" y="323850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81" name="Freeform: Shape 780">
                <a:extLst>
                  <a:ext uri="{FF2B5EF4-FFF2-40B4-BE49-F238E27FC236}">
                    <a16:creationId xmlns:a16="http://schemas.microsoft.com/office/drawing/2014/main" id="{1B4F7AF1-C49E-A6E7-0D44-C07FC29F25D5}"/>
                  </a:ext>
                </a:extLst>
              </p:cNvPr>
              <p:cNvSpPr/>
              <p:nvPr/>
            </p:nvSpPr>
            <p:spPr>
              <a:xfrm>
                <a:off x="9227575" y="1657398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782" name="Graphic 91">
                <a:extLst>
                  <a:ext uri="{FF2B5EF4-FFF2-40B4-BE49-F238E27FC236}">
                    <a16:creationId xmlns:a16="http://schemas.microsoft.com/office/drawing/2014/main" id="{9D36FD7A-26B6-E8D0-4AE5-291D799C9448}"/>
                  </a:ext>
                </a:extLst>
              </p:cNvPr>
              <p:cNvGrpSpPr/>
              <p:nvPr/>
            </p:nvGrpSpPr>
            <p:grpSpPr>
              <a:xfrm>
                <a:off x="9165663" y="1610726"/>
                <a:ext cx="256222" cy="237172"/>
                <a:chOff x="9165663" y="1610726"/>
                <a:chExt cx="256222" cy="237172"/>
              </a:xfrm>
              <a:grpFill/>
            </p:grpSpPr>
            <p:sp>
              <p:nvSpPr>
                <p:cNvPr id="783" name="Freeform: Shape 782">
                  <a:extLst>
                    <a:ext uri="{FF2B5EF4-FFF2-40B4-BE49-F238E27FC236}">
                      <a16:creationId xmlns:a16="http://schemas.microsoft.com/office/drawing/2014/main" id="{94F44AFA-EFE2-AAC6-538F-9B04AC8D6BBE}"/>
                    </a:ext>
                  </a:extLst>
                </p:cNvPr>
                <p:cNvSpPr/>
                <p:nvPr/>
              </p:nvSpPr>
              <p:spPr>
                <a:xfrm>
                  <a:off x="9165663" y="1610726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9053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8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784" name="Freeform: Shape 783">
                  <a:extLst>
                    <a:ext uri="{FF2B5EF4-FFF2-40B4-BE49-F238E27FC236}">
                      <a16:creationId xmlns:a16="http://schemas.microsoft.com/office/drawing/2014/main" id="{CBEA3E8C-C465-DAE8-5934-E7E1E6049FD7}"/>
                    </a:ext>
                  </a:extLst>
                </p:cNvPr>
                <p:cNvSpPr/>
                <p:nvPr/>
              </p:nvSpPr>
              <p:spPr>
                <a:xfrm>
                  <a:off x="9373247" y="1610726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4765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8160" y="0"/>
                        <a:pt x="48638" y="10478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3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10538" y="237173"/>
                        <a:pt x="60" y="226695"/>
                        <a:pt x="60" y="212408"/>
                      </a:cubicBezTo>
                      <a:lnTo>
                        <a:pt x="60" y="24765"/>
                      </a:lnTo>
                      <a:cubicBezTo>
                        <a:pt x="-892" y="11430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785" name="Freeform: Shape 784">
                  <a:extLst>
                    <a:ext uri="{FF2B5EF4-FFF2-40B4-BE49-F238E27FC236}">
                      <a16:creationId xmlns:a16="http://schemas.microsoft.com/office/drawing/2014/main" id="{F4F3927C-D371-06FF-76F2-6F3035263AFA}"/>
                    </a:ext>
                  </a:extLst>
                </p:cNvPr>
                <p:cNvSpPr/>
                <p:nvPr/>
              </p:nvSpPr>
              <p:spPr>
                <a:xfrm>
                  <a:off x="9187570" y="1610726"/>
                  <a:ext cx="215265" cy="206692"/>
                </a:xfrm>
                <a:custGeom>
                  <a:avLst/>
                  <a:gdLst>
                    <a:gd name="connsiteX0" fmla="*/ 107633 w 215265"/>
                    <a:gd name="connsiteY0" fmla="*/ 206693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3 w 215265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3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589" name="Graphic 91">
              <a:extLst>
                <a:ext uri="{FF2B5EF4-FFF2-40B4-BE49-F238E27FC236}">
                  <a16:creationId xmlns:a16="http://schemas.microsoft.com/office/drawing/2014/main" id="{3E60D6CB-D804-BBFB-BD95-D3352D31BDA3}"/>
                </a:ext>
              </a:extLst>
            </p:cNvPr>
            <p:cNvGrpSpPr/>
            <p:nvPr/>
          </p:nvGrpSpPr>
          <p:grpSpPr>
            <a:xfrm>
              <a:off x="11586103" y="1496426"/>
              <a:ext cx="182981" cy="459833"/>
              <a:chOff x="9894325" y="1496426"/>
              <a:chExt cx="256222" cy="643889"/>
            </a:xfrm>
            <a:solidFill>
              <a:srgbClr val="FFC000"/>
            </a:solidFill>
          </p:grpSpPr>
          <p:sp>
            <p:nvSpPr>
              <p:cNvPr id="770" name="Freeform: Shape 769">
                <a:extLst>
                  <a:ext uri="{FF2B5EF4-FFF2-40B4-BE49-F238E27FC236}">
                    <a16:creationId xmlns:a16="http://schemas.microsoft.com/office/drawing/2014/main" id="{610DB99F-0F70-3CFD-CCFC-267101C73441}"/>
                  </a:ext>
                </a:extLst>
              </p:cNvPr>
              <p:cNvSpPr/>
              <p:nvPr/>
            </p:nvSpPr>
            <p:spPr>
              <a:xfrm>
                <a:off x="9970525" y="1496426"/>
                <a:ext cx="99059" cy="99059"/>
              </a:xfrm>
              <a:custGeom>
                <a:avLst/>
                <a:gdLst>
                  <a:gd name="connsiteX0" fmla="*/ 0 w 99059"/>
                  <a:gd name="connsiteY0" fmla="*/ 49530 h 99059"/>
                  <a:gd name="connsiteX1" fmla="*/ 49530 w 99059"/>
                  <a:gd name="connsiteY1" fmla="*/ 0 h 99059"/>
                  <a:gd name="connsiteX2" fmla="*/ 99060 w 99059"/>
                  <a:gd name="connsiteY2" fmla="*/ 49530 h 99059"/>
                  <a:gd name="connsiteX3" fmla="*/ 49530 w 99059"/>
                  <a:gd name="connsiteY3" fmla="*/ 99060 h 99059"/>
                  <a:gd name="connsiteX4" fmla="*/ 0 w 99059"/>
                  <a:gd name="connsiteY4" fmla="*/ 49530 h 99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59">
                    <a:moveTo>
                      <a:pt x="0" y="49530"/>
                    </a:moveTo>
                    <a:cubicBezTo>
                      <a:pt x="0" y="21908"/>
                      <a:pt x="21907" y="0"/>
                      <a:pt x="49530" y="0"/>
                    </a:cubicBezTo>
                    <a:cubicBezTo>
                      <a:pt x="77153" y="0"/>
                      <a:pt x="99060" y="21908"/>
                      <a:pt x="99060" y="49530"/>
                    </a:cubicBezTo>
                    <a:cubicBezTo>
                      <a:pt x="99060" y="77153"/>
                      <a:pt x="77153" y="99060"/>
                      <a:pt x="49530" y="99060"/>
                    </a:cubicBezTo>
                    <a:cubicBezTo>
                      <a:pt x="21907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71" name="Freeform: Shape 770">
                <a:extLst>
                  <a:ext uri="{FF2B5EF4-FFF2-40B4-BE49-F238E27FC236}">
                    <a16:creationId xmlns:a16="http://schemas.microsoft.com/office/drawing/2014/main" id="{2F8C0B26-F779-070E-63D9-1B5EEC3580DC}"/>
                  </a:ext>
                </a:extLst>
              </p:cNvPr>
              <p:cNvSpPr/>
              <p:nvPr/>
            </p:nvSpPr>
            <p:spPr>
              <a:xfrm>
                <a:off x="10035295" y="1805036"/>
                <a:ext cx="52387" cy="335279"/>
              </a:xfrm>
              <a:custGeom>
                <a:avLst/>
                <a:gdLst>
                  <a:gd name="connsiteX0" fmla="*/ 24765 w 52387"/>
                  <a:gd name="connsiteY0" fmla="*/ 0 h 335279"/>
                  <a:gd name="connsiteX1" fmla="*/ 0 w 52387"/>
                  <a:gd name="connsiteY1" fmla="*/ 24765 h 335279"/>
                  <a:gd name="connsiteX2" fmla="*/ 0 w 52387"/>
                  <a:gd name="connsiteY2" fmla="*/ 122872 h 335279"/>
                  <a:gd name="connsiteX3" fmla="*/ 0 w 52387"/>
                  <a:gd name="connsiteY3" fmla="*/ 213360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2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2408 h 335279"/>
                  <a:gd name="connsiteX9" fmla="*/ 52388 w 52387"/>
                  <a:gd name="connsiteY9" fmla="*/ 121920 h 335279"/>
                  <a:gd name="connsiteX10" fmla="*/ 52388 w 52387"/>
                  <a:gd name="connsiteY10" fmla="*/ 24765 h 335279"/>
                  <a:gd name="connsiteX11" fmla="*/ 27622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3360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2" y="335280"/>
                    </a:lnTo>
                    <a:cubicBezTo>
                      <a:pt x="40958" y="335280"/>
                      <a:pt x="52388" y="323850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72" name="Freeform: Shape 771">
                <a:extLst>
                  <a:ext uri="{FF2B5EF4-FFF2-40B4-BE49-F238E27FC236}">
                    <a16:creationId xmlns:a16="http://schemas.microsoft.com/office/drawing/2014/main" id="{DA89EB35-A9D0-0FFD-B633-99521F1EAEEA}"/>
                  </a:ext>
                </a:extLst>
              </p:cNvPr>
              <p:cNvSpPr/>
              <p:nvPr/>
            </p:nvSpPr>
            <p:spPr>
              <a:xfrm>
                <a:off x="9955285" y="1805036"/>
                <a:ext cx="52387" cy="335279"/>
              </a:xfrm>
              <a:custGeom>
                <a:avLst/>
                <a:gdLst>
                  <a:gd name="connsiteX0" fmla="*/ 24765 w 52387"/>
                  <a:gd name="connsiteY0" fmla="*/ 0 h 335279"/>
                  <a:gd name="connsiteX1" fmla="*/ 0 w 52387"/>
                  <a:gd name="connsiteY1" fmla="*/ 24765 h 335279"/>
                  <a:gd name="connsiteX2" fmla="*/ 0 w 52387"/>
                  <a:gd name="connsiteY2" fmla="*/ 122872 h 335279"/>
                  <a:gd name="connsiteX3" fmla="*/ 0 w 52387"/>
                  <a:gd name="connsiteY3" fmla="*/ 213360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2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2408 h 335279"/>
                  <a:gd name="connsiteX9" fmla="*/ 52388 w 52387"/>
                  <a:gd name="connsiteY9" fmla="*/ 121920 h 335279"/>
                  <a:gd name="connsiteX10" fmla="*/ 52388 w 52387"/>
                  <a:gd name="connsiteY10" fmla="*/ 24765 h 335279"/>
                  <a:gd name="connsiteX11" fmla="*/ 27622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3360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2" y="335280"/>
                    </a:lnTo>
                    <a:cubicBezTo>
                      <a:pt x="40957" y="335280"/>
                      <a:pt x="52388" y="323850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73" name="Freeform: Shape 772">
                <a:extLst>
                  <a:ext uri="{FF2B5EF4-FFF2-40B4-BE49-F238E27FC236}">
                    <a16:creationId xmlns:a16="http://schemas.microsoft.com/office/drawing/2014/main" id="{D8B1F871-C9EB-EE4E-9627-4FA3BD68F9CC}"/>
                  </a:ext>
                </a:extLst>
              </p:cNvPr>
              <p:cNvSpPr/>
              <p:nvPr/>
            </p:nvSpPr>
            <p:spPr>
              <a:xfrm>
                <a:off x="9956238" y="1657398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774" name="Graphic 91">
                <a:extLst>
                  <a:ext uri="{FF2B5EF4-FFF2-40B4-BE49-F238E27FC236}">
                    <a16:creationId xmlns:a16="http://schemas.microsoft.com/office/drawing/2014/main" id="{44D5524D-603A-A111-18FC-808B725FE921}"/>
                  </a:ext>
                </a:extLst>
              </p:cNvPr>
              <p:cNvGrpSpPr/>
              <p:nvPr/>
            </p:nvGrpSpPr>
            <p:grpSpPr>
              <a:xfrm>
                <a:off x="9894325" y="1610726"/>
                <a:ext cx="256222" cy="237172"/>
                <a:chOff x="9894325" y="1610726"/>
                <a:chExt cx="256222" cy="237172"/>
              </a:xfrm>
              <a:grpFill/>
            </p:grpSpPr>
            <p:sp>
              <p:nvSpPr>
                <p:cNvPr id="775" name="Freeform: Shape 774">
                  <a:extLst>
                    <a:ext uri="{FF2B5EF4-FFF2-40B4-BE49-F238E27FC236}">
                      <a16:creationId xmlns:a16="http://schemas.microsoft.com/office/drawing/2014/main" id="{61C3623C-4F36-D55F-23B0-5C06DEDB7D78}"/>
                    </a:ext>
                  </a:extLst>
                </p:cNvPr>
                <p:cNvSpPr/>
                <p:nvPr/>
              </p:nvSpPr>
              <p:spPr>
                <a:xfrm>
                  <a:off x="9894325" y="1610726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8100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8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776" name="Freeform: Shape 775">
                  <a:extLst>
                    <a:ext uri="{FF2B5EF4-FFF2-40B4-BE49-F238E27FC236}">
                      <a16:creationId xmlns:a16="http://schemas.microsoft.com/office/drawing/2014/main" id="{F734A02D-7F89-8461-CA81-C170971FAD16}"/>
                    </a:ext>
                  </a:extLst>
                </p:cNvPr>
                <p:cNvSpPr/>
                <p:nvPr/>
              </p:nvSpPr>
              <p:spPr>
                <a:xfrm>
                  <a:off x="10101970" y="1610726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8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8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8" y="0"/>
                      </a:lnTo>
                      <a:cubicBezTo>
                        <a:pt x="38100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3"/>
                        <a:pt x="25718" y="237173"/>
                      </a:cubicBezTo>
                      <a:lnTo>
                        <a:pt x="22860" y="237173"/>
                      </a:lnTo>
                      <a:cubicBezTo>
                        <a:pt x="9525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777" name="Freeform: Shape 776">
                  <a:extLst>
                    <a:ext uri="{FF2B5EF4-FFF2-40B4-BE49-F238E27FC236}">
                      <a16:creationId xmlns:a16="http://schemas.microsoft.com/office/drawing/2014/main" id="{CBB97710-6820-0EF6-DF38-FF23B431F6C7}"/>
                    </a:ext>
                  </a:extLst>
                </p:cNvPr>
                <p:cNvSpPr/>
                <p:nvPr/>
              </p:nvSpPr>
              <p:spPr>
                <a:xfrm>
                  <a:off x="9916232" y="1610726"/>
                  <a:ext cx="215265" cy="206692"/>
                </a:xfrm>
                <a:custGeom>
                  <a:avLst/>
                  <a:gdLst>
                    <a:gd name="connsiteX0" fmla="*/ 107633 w 215265"/>
                    <a:gd name="connsiteY0" fmla="*/ 206693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3 w 215265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3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590" name="Graphic 91">
              <a:extLst>
                <a:ext uri="{FF2B5EF4-FFF2-40B4-BE49-F238E27FC236}">
                  <a16:creationId xmlns:a16="http://schemas.microsoft.com/office/drawing/2014/main" id="{3630DB0B-8F5F-66F1-8C3A-228971393F36}"/>
                </a:ext>
              </a:extLst>
            </p:cNvPr>
            <p:cNvGrpSpPr/>
            <p:nvPr/>
          </p:nvGrpSpPr>
          <p:grpSpPr>
            <a:xfrm>
              <a:off x="9244081" y="2121791"/>
              <a:ext cx="182981" cy="460513"/>
              <a:chOff x="6614867" y="1633585"/>
              <a:chExt cx="256222" cy="644842"/>
            </a:xfrm>
            <a:solidFill>
              <a:srgbClr val="FFC000"/>
            </a:solidFill>
          </p:grpSpPr>
          <p:sp>
            <p:nvSpPr>
              <p:cNvPr id="762" name="Freeform: Shape 761">
                <a:extLst>
                  <a:ext uri="{FF2B5EF4-FFF2-40B4-BE49-F238E27FC236}">
                    <a16:creationId xmlns:a16="http://schemas.microsoft.com/office/drawing/2014/main" id="{D96AC93A-7951-10D1-4F4F-6993AFDB1809}"/>
                  </a:ext>
                </a:extLst>
              </p:cNvPr>
              <p:cNvSpPr/>
              <p:nvPr/>
            </p:nvSpPr>
            <p:spPr>
              <a:xfrm>
                <a:off x="6691068" y="1633585"/>
                <a:ext cx="99060" cy="99059"/>
              </a:xfrm>
              <a:custGeom>
                <a:avLst/>
                <a:gdLst>
                  <a:gd name="connsiteX0" fmla="*/ 0 w 99060"/>
                  <a:gd name="connsiteY0" fmla="*/ 49530 h 99059"/>
                  <a:gd name="connsiteX1" fmla="*/ 49530 w 99060"/>
                  <a:gd name="connsiteY1" fmla="*/ 0 h 99059"/>
                  <a:gd name="connsiteX2" fmla="*/ 99060 w 99060"/>
                  <a:gd name="connsiteY2" fmla="*/ 49530 h 99059"/>
                  <a:gd name="connsiteX3" fmla="*/ 49530 w 99060"/>
                  <a:gd name="connsiteY3" fmla="*/ 99060 h 99059"/>
                  <a:gd name="connsiteX4" fmla="*/ 0 w 99060"/>
                  <a:gd name="connsiteY4" fmla="*/ 49530 h 99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60" h="99059">
                    <a:moveTo>
                      <a:pt x="0" y="49530"/>
                    </a:moveTo>
                    <a:cubicBezTo>
                      <a:pt x="0" y="21908"/>
                      <a:pt x="21908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3"/>
                      <a:pt x="77152" y="99060"/>
                      <a:pt x="49530" y="99060"/>
                    </a:cubicBezTo>
                    <a:cubicBezTo>
                      <a:pt x="21908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63" name="Freeform: Shape 762">
                <a:extLst>
                  <a:ext uri="{FF2B5EF4-FFF2-40B4-BE49-F238E27FC236}">
                    <a16:creationId xmlns:a16="http://schemas.microsoft.com/office/drawing/2014/main" id="{84CE5ACA-7EFF-E36F-67D1-B7B4B095FC3F}"/>
                  </a:ext>
                </a:extLst>
              </p:cNvPr>
              <p:cNvSpPr/>
              <p:nvPr/>
            </p:nvSpPr>
            <p:spPr>
              <a:xfrm>
                <a:off x="6755838" y="1942195"/>
                <a:ext cx="52387" cy="336232"/>
              </a:xfrm>
              <a:custGeom>
                <a:avLst/>
                <a:gdLst>
                  <a:gd name="connsiteX0" fmla="*/ 24765 w 52387"/>
                  <a:gd name="connsiteY0" fmla="*/ 0 h 336232"/>
                  <a:gd name="connsiteX1" fmla="*/ 0 w 52387"/>
                  <a:gd name="connsiteY1" fmla="*/ 24765 h 336232"/>
                  <a:gd name="connsiteX2" fmla="*/ 0 w 52387"/>
                  <a:gd name="connsiteY2" fmla="*/ 122873 h 336232"/>
                  <a:gd name="connsiteX3" fmla="*/ 0 w 52387"/>
                  <a:gd name="connsiteY3" fmla="*/ 213360 h 336232"/>
                  <a:gd name="connsiteX4" fmla="*/ 0 w 52387"/>
                  <a:gd name="connsiteY4" fmla="*/ 311468 h 336232"/>
                  <a:gd name="connsiteX5" fmla="*/ 24765 w 52387"/>
                  <a:gd name="connsiteY5" fmla="*/ 336233 h 336232"/>
                  <a:gd name="connsiteX6" fmla="*/ 27622 w 52387"/>
                  <a:gd name="connsiteY6" fmla="*/ 336233 h 336232"/>
                  <a:gd name="connsiteX7" fmla="*/ 52388 w 52387"/>
                  <a:gd name="connsiteY7" fmla="*/ 311468 h 336232"/>
                  <a:gd name="connsiteX8" fmla="*/ 52388 w 52387"/>
                  <a:gd name="connsiteY8" fmla="*/ 212408 h 336232"/>
                  <a:gd name="connsiteX9" fmla="*/ 52388 w 52387"/>
                  <a:gd name="connsiteY9" fmla="*/ 121920 h 336232"/>
                  <a:gd name="connsiteX10" fmla="*/ 52388 w 52387"/>
                  <a:gd name="connsiteY10" fmla="*/ 24765 h 336232"/>
                  <a:gd name="connsiteX11" fmla="*/ 27622 w 52387"/>
                  <a:gd name="connsiteY11" fmla="*/ 0 h 336232"/>
                  <a:gd name="connsiteX12" fmla="*/ 24765 w 52387"/>
                  <a:gd name="connsiteY12" fmla="*/ 0 h 336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6232">
                    <a:moveTo>
                      <a:pt x="24765" y="0"/>
                    </a:moveTo>
                    <a:cubicBezTo>
                      <a:pt x="11430" y="0"/>
                      <a:pt x="0" y="10478"/>
                      <a:pt x="0" y="24765"/>
                    </a:cubicBezTo>
                    <a:lnTo>
                      <a:pt x="0" y="122873"/>
                    </a:lnTo>
                    <a:lnTo>
                      <a:pt x="0" y="213360"/>
                    </a:lnTo>
                    <a:lnTo>
                      <a:pt x="0" y="311468"/>
                    </a:lnTo>
                    <a:cubicBezTo>
                      <a:pt x="0" y="324803"/>
                      <a:pt x="10478" y="336233"/>
                      <a:pt x="24765" y="336233"/>
                    </a:cubicBezTo>
                    <a:lnTo>
                      <a:pt x="27622" y="336233"/>
                    </a:lnTo>
                    <a:cubicBezTo>
                      <a:pt x="40957" y="336233"/>
                      <a:pt x="52388" y="324803"/>
                      <a:pt x="52388" y="311468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64" name="Freeform: Shape 763">
                <a:extLst>
                  <a:ext uri="{FF2B5EF4-FFF2-40B4-BE49-F238E27FC236}">
                    <a16:creationId xmlns:a16="http://schemas.microsoft.com/office/drawing/2014/main" id="{FDEF02B1-DB18-0376-E1AC-87A14233909E}"/>
                  </a:ext>
                </a:extLst>
              </p:cNvPr>
              <p:cNvSpPr/>
              <p:nvPr/>
            </p:nvSpPr>
            <p:spPr>
              <a:xfrm>
                <a:off x="6675827" y="1942195"/>
                <a:ext cx="52387" cy="336232"/>
              </a:xfrm>
              <a:custGeom>
                <a:avLst/>
                <a:gdLst>
                  <a:gd name="connsiteX0" fmla="*/ 24765 w 52387"/>
                  <a:gd name="connsiteY0" fmla="*/ 0 h 336232"/>
                  <a:gd name="connsiteX1" fmla="*/ 0 w 52387"/>
                  <a:gd name="connsiteY1" fmla="*/ 24765 h 336232"/>
                  <a:gd name="connsiteX2" fmla="*/ 0 w 52387"/>
                  <a:gd name="connsiteY2" fmla="*/ 122873 h 336232"/>
                  <a:gd name="connsiteX3" fmla="*/ 0 w 52387"/>
                  <a:gd name="connsiteY3" fmla="*/ 213360 h 336232"/>
                  <a:gd name="connsiteX4" fmla="*/ 0 w 52387"/>
                  <a:gd name="connsiteY4" fmla="*/ 311468 h 336232"/>
                  <a:gd name="connsiteX5" fmla="*/ 24765 w 52387"/>
                  <a:gd name="connsiteY5" fmla="*/ 336233 h 336232"/>
                  <a:gd name="connsiteX6" fmla="*/ 27623 w 52387"/>
                  <a:gd name="connsiteY6" fmla="*/ 336233 h 336232"/>
                  <a:gd name="connsiteX7" fmla="*/ 52388 w 52387"/>
                  <a:gd name="connsiteY7" fmla="*/ 311468 h 336232"/>
                  <a:gd name="connsiteX8" fmla="*/ 52388 w 52387"/>
                  <a:gd name="connsiteY8" fmla="*/ 212408 h 336232"/>
                  <a:gd name="connsiteX9" fmla="*/ 52388 w 52387"/>
                  <a:gd name="connsiteY9" fmla="*/ 121920 h 336232"/>
                  <a:gd name="connsiteX10" fmla="*/ 52388 w 52387"/>
                  <a:gd name="connsiteY10" fmla="*/ 24765 h 336232"/>
                  <a:gd name="connsiteX11" fmla="*/ 27623 w 52387"/>
                  <a:gd name="connsiteY11" fmla="*/ 0 h 336232"/>
                  <a:gd name="connsiteX12" fmla="*/ 24765 w 52387"/>
                  <a:gd name="connsiteY12" fmla="*/ 0 h 336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6232">
                    <a:moveTo>
                      <a:pt x="24765" y="0"/>
                    </a:moveTo>
                    <a:cubicBezTo>
                      <a:pt x="11430" y="0"/>
                      <a:pt x="0" y="10478"/>
                      <a:pt x="0" y="24765"/>
                    </a:cubicBezTo>
                    <a:lnTo>
                      <a:pt x="0" y="122873"/>
                    </a:lnTo>
                    <a:lnTo>
                      <a:pt x="0" y="213360"/>
                    </a:lnTo>
                    <a:lnTo>
                      <a:pt x="0" y="311468"/>
                    </a:lnTo>
                    <a:cubicBezTo>
                      <a:pt x="0" y="324803"/>
                      <a:pt x="10478" y="336233"/>
                      <a:pt x="24765" y="336233"/>
                    </a:cubicBezTo>
                    <a:lnTo>
                      <a:pt x="27623" y="336233"/>
                    </a:lnTo>
                    <a:cubicBezTo>
                      <a:pt x="40958" y="336233"/>
                      <a:pt x="52388" y="324803"/>
                      <a:pt x="52388" y="311468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65" name="Freeform: Shape 764">
                <a:extLst>
                  <a:ext uri="{FF2B5EF4-FFF2-40B4-BE49-F238E27FC236}">
                    <a16:creationId xmlns:a16="http://schemas.microsoft.com/office/drawing/2014/main" id="{428416EA-4BC6-23F6-8369-D845A137CAFA}"/>
                  </a:ext>
                </a:extLst>
              </p:cNvPr>
              <p:cNvSpPr/>
              <p:nvPr/>
            </p:nvSpPr>
            <p:spPr>
              <a:xfrm>
                <a:off x="6676780" y="1794558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3 w 130492"/>
                  <a:gd name="connsiteY1" fmla="*/ 0 h 199072"/>
                  <a:gd name="connsiteX2" fmla="*/ 130493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3" y="0"/>
                    </a:lnTo>
                    <a:lnTo>
                      <a:pt x="130493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766" name="Graphic 91">
                <a:extLst>
                  <a:ext uri="{FF2B5EF4-FFF2-40B4-BE49-F238E27FC236}">
                    <a16:creationId xmlns:a16="http://schemas.microsoft.com/office/drawing/2014/main" id="{650861A4-C4B4-1F3F-622E-2D929937EC88}"/>
                  </a:ext>
                </a:extLst>
              </p:cNvPr>
              <p:cNvGrpSpPr/>
              <p:nvPr/>
            </p:nvGrpSpPr>
            <p:grpSpPr>
              <a:xfrm>
                <a:off x="6614867" y="1747885"/>
                <a:ext cx="256222" cy="237172"/>
                <a:chOff x="6614867" y="1747885"/>
                <a:chExt cx="256222" cy="237172"/>
              </a:xfrm>
              <a:grpFill/>
            </p:grpSpPr>
            <p:sp>
              <p:nvSpPr>
                <p:cNvPr id="767" name="Freeform: Shape 766">
                  <a:extLst>
                    <a:ext uri="{FF2B5EF4-FFF2-40B4-BE49-F238E27FC236}">
                      <a16:creationId xmlns:a16="http://schemas.microsoft.com/office/drawing/2014/main" id="{1FE1DCEF-87CA-206D-E9AB-F9920B4984D1}"/>
                    </a:ext>
                  </a:extLst>
                </p:cNvPr>
                <p:cNvSpPr/>
                <p:nvPr/>
              </p:nvSpPr>
              <p:spPr>
                <a:xfrm>
                  <a:off x="6614867" y="1747885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8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8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8" y="0"/>
                      </a:lnTo>
                      <a:cubicBezTo>
                        <a:pt x="38100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2"/>
                        <a:pt x="38100" y="237173"/>
                        <a:pt x="25718" y="237173"/>
                      </a:cubicBezTo>
                      <a:lnTo>
                        <a:pt x="22860" y="237173"/>
                      </a:lnTo>
                      <a:cubicBezTo>
                        <a:pt x="9525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768" name="Freeform: Shape 767">
                  <a:extLst>
                    <a:ext uri="{FF2B5EF4-FFF2-40B4-BE49-F238E27FC236}">
                      <a16:creationId xmlns:a16="http://schemas.microsoft.com/office/drawing/2014/main" id="{B0EE5F2B-24A3-47A1-B5E7-10B7D533A7D5}"/>
                    </a:ext>
                  </a:extLst>
                </p:cNvPr>
                <p:cNvSpPr/>
                <p:nvPr/>
              </p:nvSpPr>
              <p:spPr>
                <a:xfrm>
                  <a:off x="6822452" y="1747885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4765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9113" y="0"/>
                        <a:pt x="48638" y="10478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2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9585" y="237173"/>
                        <a:pt x="60" y="226695"/>
                        <a:pt x="60" y="212408"/>
                      </a:cubicBezTo>
                      <a:lnTo>
                        <a:pt x="60" y="24765"/>
                      </a:lnTo>
                      <a:cubicBezTo>
                        <a:pt x="-892" y="11430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769" name="Freeform: Shape 768">
                  <a:extLst>
                    <a:ext uri="{FF2B5EF4-FFF2-40B4-BE49-F238E27FC236}">
                      <a16:creationId xmlns:a16="http://schemas.microsoft.com/office/drawing/2014/main" id="{04845E5F-4CCC-127C-A83D-E3D577F92371}"/>
                    </a:ext>
                  </a:extLst>
                </p:cNvPr>
                <p:cNvSpPr/>
                <p:nvPr/>
              </p:nvSpPr>
              <p:spPr>
                <a:xfrm>
                  <a:off x="6636775" y="1747885"/>
                  <a:ext cx="215265" cy="206692"/>
                </a:xfrm>
                <a:custGeom>
                  <a:avLst/>
                  <a:gdLst>
                    <a:gd name="connsiteX0" fmla="*/ 107633 w 215265"/>
                    <a:gd name="connsiteY0" fmla="*/ 206692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3 w 215265"/>
                    <a:gd name="connsiteY3" fmla="*/ 206692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3" y="206692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591" name="Graphic 91">
              <a:extLst>
                <a:ext uri="{FF2B5EF4-FFF2-40B4-BE49-F238E27FC236}">
                  <a16:creationId xmlns:a16="http://schemas.microsoft.com/office/drawing/2014/main" id="{D596C7C3-97EA-661F-2F50-C4A774AB6AF7}"/>
                </a:ext>
              </a:extLst>
            </p:cNvPr>
            <p:cNvGrpSpPr/>
            <p:nvPr/>
          </p:nvGrpSpPr>
          <p:grpSpPr>
            <a:xfrm>
              <a:off x="10284829" y="2108186"/>
              <a:ext cx="182981" cy="460513"/>
              <a:chOff x="8072193" y="1614535"/>
              <a:chExt cx="256222" cy="644842"/>
            </a:xfrm>
            <a:solidFill>
              <a:srgbClr val="0070C0"/>
            </a:solidFill>
          </p:grpSpPr>
          <p:sp>
            <p:nvSpPr>
              <p:cNvPr id="754" name="Freeform: Shape 753">
                <a:extLst>
                  <a:ext uri="{FF2B5EF4-FFF2-40B4-BE49-F238E27FC236}">
                    <a16:creationId xmlns:a16="http://schemas.microsoft.com/office/drawing/2014/main" id="{95FEB8E3-B593-8E3C-9E47-9E7BC505F155}"/>
                  </a:ext>
                </a:extLst>
              </p:cNvPr>
              <p:cNvSpPr/>
              <p:nvPr/>
            </p:nvSpPr>
            <p:spPr>
              <a:xfrm>
                <a:off x="8148393" y="1614535"/>
                <a:ext cx="99059" cy="99059"/>
              </a:xfrm>
              <a:custGeom>
                <a:avLst/>
                <a:gdLst>
                  <a:gd name="connsiteX0" fmla="*/ 0 w 99059"/>
                  <a:gd name="connsiteY0" fmla="*/ 49530 h 99059"/>
                  <a:gd name="connsiteX1" fmla="*/ 49530 w 99059"/>
                  <a:gd name="connsiteY1" fmla="*/ 0 h 99059"/>
                  <a:gd name="connsiteX2" fmla="*/ 99060 w 99059"/>
                  <a:gd name="connsiteY2" fmla="*/ 49530 h 99059"/>
                  <a:gd name="connsiteX3" fmla="*/ 49530 w 99059"/>
                  <a:gd name="connsiteY3" fmla="*/ 99060 h 99059"/>
                  <a:gd name="connsiteX4" fmla="*/ 0 w 99059"/>
                  <a:gd name="connsiteY4" fmla="*/ 49530 h 99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59">
                    <a:moveTo>
                      <a:pt x="0" y="49530"/>
                    </a:moveTo>
                    <a:cubicBezTo>
                      <a:pt x="0" y="21908"/>
                      <a:pt x="21908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3"/>
                      <a:pt x="77152" y="99060"/>
                      <a:pt x="49530" y="99060"/>
                    </a:cubicBezTo>
                    <a:cubicBezTo>
                      <a:pt x="21908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55" name="Freeform: Shape 754">
                <a:extLst>
                  <a:ext uri="{FF2B5EF4-FFF2-40B4-BE49-F238E27FC236}">
                    <a16:creationId xmlns:a16="http://schemas.microsoft.com/office/drawing/2014/main" id="{D8F51679-BF3B-40CF-B72C-C09771CF3F94}"/>
                  </a:ext>
                </a:extLst>
              </p:cNvPr>
              <p:cNvSpPr/>
              <p:nvPr/>
            </p:nvSpPr>
            <p:spPr>
              <a:xfrm>
                <a:off x="8213163" y="1922193"/>
                <a:ext cx="52387" cy="337184"/>
              </a:xfrm>
              <a:custGeom>
                <a:avLst/>
                <a:gdLst>
                  <a:gd name="connsiteX0" fmla="*/ 24765 w 52387"/>
                  <a:gd name="connsiteY0" fmla="*/ 952 h 337184"/>
                  <a:gd name="connsiteX1" fmla="*/ 0 w 52387"/>
                  <a:gd name="connsiteY1" fmla="*/ 25718 h 337184"/>
                  <a:gd name="connsiteX2" fmla="*/ 0 w 52387"/>
                  <a:gd name="connsiteY2" fmla="*/ 123825 h 337184"/>
                  <a:gd name="connsiteX3" fmla="*/ 0 w 52387"/>
                  <a:gd name="connsiteY3" fmla="*/ 214312 h 337184"/>
                  <a:gd name="connsiteX4" fmla="*/ 0 w 52387"/>
                  <a:gd name="connsiteY4" fmla="*/ 312420 h 337184"/>
                  <a:gd name="connsiteX5" fmla="*/ 24765 w 52387"/>
                  <a:gd name="connsiteY5" fmla="*/ 337185 h 337184"/>
                  <a:gd name="connsiteX6" fmla="*/ 27622 w 52387"/>
                  <a:gd name="connsiteY6" fmla="*/ 337185 h 337184"/>
                  <a:gd name="connsiteX7" fmla="*/ 52388 w 52387"/>
                  <a:gd name="connsiteY7" fmla="*/ 312420 h 337184"/>
                  <a:gd name="connsiteX8" fmla="*/ 52388 w 52387"/>
                  <a:gd name="connsiteY8" fmla="*/ 213360 h 337184"/>
                  <a:gd name="connsiteX9" fmla="*/ 52388 w 52387"/>
                  <a:gd name="connsiteY9" fmla="*/ 122872 h 337184"/>
                  <a:gd name="connsiteX10" fmla="*/ 52388 w 52387"/>
                  <a:gd name="connsiteY10" fmla="*/ 24765 h 337184"/>
                  <a:gd name="connsiteX11" fmla="*/ 27622 w 52387"/>
                  <a:gd name="connsiteY11" fmla="*/ 0 h 337184"/>
                  <a:gd name="connsiteX12" fmla="*/ 24765 w 52387"/>
                  <a:gd name="connsiteY12" fmla="*/ 0 h 337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4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2"/>
                    </a:lnTo>
                    <a:lnTo>
                      <a:pt x="0" y="312420"/>
                    </a:lnTo>
                    <a:cubicBezTo>
                      <a:pt x="0" y="325755"/>
                      <a:pt x="10477" y="337185"/>
                      <a:pt x="24765" y="337185"/>
                    </a:cubicBezTo>
                    <a:lnTo>
                      <a:pt x="27622" y="337185"/>
                    </a:lnTo>
                    <a:cubicBezTo>
                      <a:pt x="40957" y="337185"/>
                      <a:pt x="52388" y="326708"/>
                      <a:pt x="52388" y="312420"/>
                    </a:cubicBezTo>
                    <a:lnTo>
                      <a:pt x="52388" y="213360"/>
                    </a:lnTo>
                    <a:lnTo>
                      <a:pt x="52388" y="122872"/>
                    </a:lnTo>
                    <a:lnTo>
                      <a:pt x="52388" y="24765"/>
                    </a:lnTo>
                    <a:cubicBezTo>
                      <a:pt x="52388" y="11430"/>
                      <a:pt x="40957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56" name="Freeform: Shape 755">
                <a:extLst>
                  <a:ext uri="{FF2B5EF4-FFF2-40B4-BE49-F238E27FC236}">
                    <a16:creationId xmlns:a16="http://schemas.microsoft.com/office/drawing/2014/main" id="{EEB90820-0BDD-846A-9F31-FC9C76BE23E0}"/>
                  </a:ext>
                </a:extLst>
              </p:cNvPr>
              <p:cNvSpPr/>
              <p:nvPr/>
            </p:nvSpPr>
            <p:spPr>
              <a:xfrm>
                <a:off x="8133152" y="1922193"/>
                <a:ext cx="52387" cy="337184"/>
              </a:xfrm>
              <a:custGeom>
                <a:avLst/>
                <a:gdLst>
                  <a:gd name="connsiteX0" fmla="*/ 24765 w 52387"/>
                  <a:gd name="connsiteY0" fmla="*/ 952 h 337184"/>
                  <a:gd name="connsiteX1" fmla="*/ 0 w 52387"/>
                  <a:gd name="connsiteY1" fmla="*/ 25718 h 337184"/>
                  <a:gd name="connsiteX2" fmla="*/ 0 w 52387"/>
                  <a:gd name="connsiteY2" fmla="*/ 123825 h 337184"/>
                  <a:gd name="connsiteX3" fmla="*/ 0 w 52387"/>
                  <a:gd name="connsiteY3" fmla="*/ 214312 h 337184"/>
                  <a:gd name="connsiteX4" fmla="*/ 0 w 52387"/>
                  <a:gd name="connsiteY4" fmla="*/ 312420 h 337184"/>
                  <a:gd name="connsiteX5" fmla="*/ 24765 w 52387"/>
                  <a:gd name="connsiteY5" fmla="*/ 337185 h 337184"/>
                  <a:gd name="connsiteX6" fmla="*/ 27623 w 52387"/>
                  <a:gd name="connsiteY6" fmla="*/ 337185 h 337184"/>
                  <a:gd name="connsiteX7" fmla="*/ 52388 w 52387"/>
                  <a:gd name="connsiteY7" fmla="*/ 312420 h 337184"/>
                  <a:gd name="connsiteX8" fmla="*/ 52388 w 52387"/>
                  <a:gd name="connsiteY8" fmla="*/ 213360 h 337184"/>
                  <a:gd name="connsiteX9" fmla="*/ 52388 w 52387"/>
                  <a:gd name="connsiteY9" fmla="*/ 122872 h 337184"/>
                  <a:gd name="connsiteX10" fmla="*/ 52388 w 52387"/>
                  <a:gd name="connsiteY10" fmla="*/ 24765 h 337184"/>
                  <a:gd name="connsiteX11" fmla="*/ 27623 w 52387"/>
                  <a:gd name="connsiteY11" fmla="*/ 0 h 337184"/>
                  <a:gd name="connsiteX12" fmla="*/ 24765 w 52387"/>
                  <a:gd name="connsiteY12" fmla="*/ 0 h 337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4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2"/>
                    </a:lnTo>
                    <a:lnTo>
                      <a:pt x="0" y="312420"/>
                    </a:lnTo>
                    <a:cubicBezTo>
                      <a:pt x="0" y="325755"/>
                      <a:pt x="10478" y="337185"/>
                      <a:pt x="24765" y="337185"/>
                    </a:cubicBezTo>
                    <a:lnTo>
                      <a:pt x="27623" y="337185"/>
                    </a:lnTo>
                    <a:cubicBezTo>
                      <a:pt x="40958" y="337185"/>
                      <a:pt x="52388" y="326708"/>
                      <a:pt x="52388" y="312420"/>
                    </a:cubicBezTo>
                    <a:lnTo>
                      <a:pt x="52388" y="213360"/>
                    </a:lnTo>
                    <a:lnTo>
                      <a:pt x="52388" y="122872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57" name="Freeform: Shape 756">
                <a:extLst>
                  <a:ext uri="{FF2B5EF4-FFF2-40B4-BE49-F238E27FC236}">
                    <a16:creationId xmlns:a16="http://schemas.microsoft.com/office/drawing/2014/main" id="{E6508A23-670D-467F-2065-8531D9EC8267}"/>
                  </a:ext>
                </a:extLst>
              </p:cNvPr>
              <p:cNvSpPr/>
              <p:nvPr/>
            </p:nvSpPr>
            <p:spPr>
              <a:xfrm>
                <a:off x="8134105" y="1774556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2 h 199072"/>
                  <a:gd name="connsiteX3" fmla="*/ 0 w 130492"/>
                  <a:gd name="connsiteY3" fmla="*/ 199072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2"/>
                    </a:lnTo>
                    <a:lnTo>
                      <a:pt x="0" y="19907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758" name="Graphic 91">
                <a:extLst>
                  <a:ext uri="{FF2B5EF4-FFF2-40B4-BE49-F238E27FC236}">
                    <a16:creationId xmlns:a16="http://schemas.microsoft.com/office/drawing/2014/main" id="{93E99D55-721D-C002-1CC2-7C887599A918}"/>
                  </a:ext>
                </a:extLst>
              </p:cNvPr>
              <p:cNvGrpSpPr/>
              <p:nvPr/>
            </p:nvGrpSpPr>
            <p:grpSpPr>
              <a:xfrm>
                <a:off x="8072193" y="1728835"/>
                <a:ext cx="256222" cy="237172"/>
                <a:chOff x="8072193" y="1728835"/>
                <a:chExt cx="256222" cy="237172"/>
              </a:xfrm>
              <a:grpFill/>
            </p:grpSpPr>
            <p:sp>
              <p:nvSpPr>
                <p:cNvPr id="759" name="Freeform: Shape 758">
                  <a:extLst>
                    <a:ext uri="{FF2B5EF4-FFF2-40B4-BE49-F238E27FC236}">
                      <a16:creationId xmlns:a16="http://schemas.microsoft.com/office/drawing/2014/main" id="{CA3925B8-66DF-30A5-1758-36F45B22711E}"/>
                    </a:ext>
                  </a:extLst>
                </p:cNvPr>
                <p:cNvSpPr/>
                <p:nvPr/>
              </p:nvSpPr>
              <p:spPr>
                <a:xfrm>
                  <a:off x="8072193" y="1728835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7 w 48577"/>
                    <a:gd name="connsiteY2" fmla="*/ 24765 h 237172"/>
                    <a:gd name="connsiteX3" fmla="*/ 48577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3813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9052" y="0"/>
                        <a:pt x="48577" y="10478"/>
                        <a:pt x="48577" y="24765"/>
                      </a:cubicBezTo>
                      <a:lnTo>
                        <a:pt x="48577" y="212408"/>
                      </a:lnTo>
                      <a:cubicBezTo>
                        <a:pt x="48577" y="225742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7" y="237173"/>
                        <a:pt x="0" y="226695"/>
                        <a:pt x="0" y="212408"/>
                      </a:cubicBezTo>
                      <a:lnTo>
                        <a:pt x="0" y="23813"/>
                      </a:lnTo>
                      <a:cubicBezTo>
                        <a:pt x="0" y="10478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760" name="Freeform: Shape 759">
                  <a:extLst>
                    <a:ext uri="{FF2B5EF4-FFF2-40B4-BE49-F238E27FC236}">
                      <a16:creationId xmlns:a16="http://schemas.microsoft.com/office/drawing/2014/main" id="{AB79C8B3-2341-E42E-FA8A-DA43261A0089}"/>
                    </a:ext>
                  </a:extLst>
                </p:cNvPr>
                <p:cNvSpPr/>
                <p:nvPr/>
              </p:nvSpPr>
              <p:spPr>
                <a:xfrm>
                  <a:off x="8279838" y="1728835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7 w 48577"/>
                    <a:gd name="connsiteY2" fmla="*/ 24765 h 237172"/>
                    <a:gd name="connsiteX3" fmla="*/ 48577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3813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8100" y="0"/>
                        <a:pt x="48577" y="10478"/>
                        <a:pt x="48577" y="24765"/>
                      </a:cubicBezTo>
                      <a:lnTo>
                        <a:pt x="48577" y="212408"/>
                      </a:lnTo>
                      <a:cubicBezTo>
                        <a:pt x="48577" y="225742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7" y="237173"/>
                        <a:pt x="0" y="226695"/>
                        <a:pt x="0" y="212408"/>
                      </a:cubicBezTo>
                      <a:lnTo>
                        <a:pt x="0" y="23813"/>
                      </a:lnTo>
                      <a:cubicBezTo>
                        <a:pt x="0" y="10478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761" name="Freeform: Shape 760">
                  <a:extLst>
                    <a:ext uri="{FF2B5EF4-FFF2-40B4-BE49-F238E27FC236}">
                      <a16:creationId xmlns:a16="http://schemas.microsoft.com/office/drawing/2014/main" id="{AD25C6B1-A44F-8846-F14E-BC5EAE9A8C89}"/>
                    </a:ext>
                  </a:extLst>
                </p:cNvPr>
                <p:cNvSpPr/>
                <p:nvPr/>
              </p:nvSpPr>
              <p:spPr>
                <a:xfrm>
                  <a:off x="8094100" y="1728835"/>
                  <a:ext cx="215264" cy="206692"/>
                </a:xfrm>
                <a:custGeom>
                  <a:avLst/>
                  <a:gdLst>
                    <a:gd name="connsiteX0" fmla="*/ 107632 w 215264"/>
                    <a:gd name="connsiteY0" fmla="*/ 206692 h 206692"/>
                    <a:gd name="connsiteX1" fmla="*/ 0 w 215264"/>
                    <a:gd name="connsiteY1" fmla="*/ 0 h 206692"/>
                    <a:gd name="connsiteX2" fmla="*/ 215265 w 215264"/>
                    <a:gd name="connsiteY2" fmla="*/ 0 h 206692"/>
                    <a:gd name="connsiteX3" fmla="*/ 107632 w 215264"/>
                    <a:gd name="connsiteY3" fmla="*/ 206692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4" h="206692">
                      <a:moveTo>
                        <a:pt x="107632" y="206692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2" y="20669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592" name="Graphic 91">
              <a:extLst>
                <a:ext uri="{FF2B5EF4-FFF2-40B4-BE49-F238E27FC236}">
                  <a16:creationId xmlns:a16="http://schemas.microsoft.com/office/drawing/2014/main" id="{457FBBFE-AB1C-1661-6E3F-159AF8086F7E}"/>
                </a:ext>
              </a:extLst>
            </p:cNvPr>
            <p:cNvGrpSpPr/>
            <p:nvPr/>
          </p:nvGrpSpPr>
          <p:grpSpPr>
            <a:xfrm>
              <a:off x="9764455" y="2093902"/>
              <a:ext cx="182981" cy="459833"/>
              <a:chOff x="7343530" y="1594533"/>
              <a:chExt cx="256222" cy="643890"/>
            </a:xfrm>
            <a:solidFill>
              <a:srgbClr val="FFC000"/>
            </a:solidFill>
          </p:grpSpPr>
          <p:sp>
            <p:nvSpPr>
              <p:cNvPr id="746" name="Freeform: Shape 745">
                <a:extLst>
                  <a:ext uri="{FF2B5EF4-FFF2-40B4-BE49-F238E27FC236}">
                    <a16:creationId xmlns:a16="http://schemas.microsoft.com/office/drawing/2014/main" id="{185178DA-64D6-E495-BC20-777124F9697F}"/>
                  </a:ext>
                </a:extLst>
              </p:cNvPr>
              <p:cNvSpPr/>
              <p:nvPr/>
            </p:nvSpPr>
            <p:spPr>
              <a:xfrm>
                <a:off x="7419730" y="1594533"/>
                <a:ext cx="99059" cy="99060"/>
              </a:xfrm>
              <a:custGeom>
                <a:avLst/>
                <a:gdLst>
                  <a:gd name="connsiteX0" fmla="*/ 0 w 99059"/>
                  <a:gd name="connsiteY0" fmla="*/ 49530 h 99060"/>
                  <a:gd name="connsiteX1" fmla="*/ 49530 w 99059"/>
                  <a:gd name="connsiteY1" fmla="*/ 0 h 99060"/>
                  <a:gd name="connsiteX2" fmla="*/ 99060 w 99059"/>
                  <a:gd name="connsiteY2" fmla="*/ 49530 h 99060"/>
                  <a:gd name="connsiteX3" fmla="*/ 49530 w 99059"/>
                  <a:gd name="connsiteY3" fmla="*/ 99060 h 99060"/>
                  <a:gd name="connsiteX4" fmla="*/ 0 w 99059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60">
                    <a:moveTo>
                      <a:pt x="0" y="49530"/>
                    </a:moveTo>
                    <a:cubicBezTo>
                      <a:pt x="0" y="21908"/>
                      <a:pt x="21907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2"/>
                      <a:pt x="77152" y="99060"/>
                      <a:pt x="49530" y="99060"/>
                    </a:cubicBezTo>
                    <a:cubicBezTo>
                      <a:pt x="21907" y="99060"/>
                      <a:pt x="0" y="77152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47" name="Freeform: Shape 746">
                <a:extLst>
                  <a:ext uri="{FF2B5EF4-FFF2-40B4-BE49-F238E27FC236}">
                    <a16:creationId xmlns:a16="http://schemas.microsoft.com/office/drawing/2014/main" id="{40F9D742-699E-CEAF-A296-7FE3B771B320}"/>
                  </a:ext>
                </a:extLst>
              </p:cNvPr>
              <p:cNvSpPr/>
              <p:nvPr/>
            </p:nvSpPr>
            <p:spPr>
              <a:xfrm>
                <a:off x="7484500" y="1903143"/>
                <a:ext cx="52387" cy="335280"/>
              </a:xfrm>
              <a:custGeom>
                <a:avLst/>
                <a:gdLst>
                  <a:gd name="connsiteX0" fmla="*/ 24765 w 52387"/>
                  <a:gd name="connsiteY0" fmla="*/ 0 h 335280"/>
                  <a:gd name="connsiteX1" fmla="*/ 0 w 52387"/>
                  <a:gd name="connsiteY1" fmla="*/ 24765 h 335280"/>
                  <a:gd name="connsiteX2" fmla="*/ 0 w 52387"/>
                  <a:gd name="connsiteY2" fmla="*/ 122872 h 335280"/>
                  <a:gd name="connsiteX3" fmla="*/ 0 w 52387"/>
                  <a:gd name="connsiteY3" fmla="*/ 212408 h 335280"/>
                  <a:gd name="connsiteX4" fmla="*/ 0 w 52387"/>
                  <a:gd name="connsiteY4" fmla="*/ 310515 h 335280"/>
                  <a:gd name="connsiteX5" fmla="*/ 24765 w 52387"/>
                  <a:gd name="connsiteY5" fmla="*/ 335280 h 335280"/>
                  <a:gd name="connsiteX6" fmla="*/ 27623 w 52387"/>
                  <a:gd name="connsiteY6" fmla="*/ 335280 h 335280"/>
                  <a:gd name="connsiteX7" fmla="*/ 52388 w 52387"/>
                  <a:gd name="connsiteY7" fmla="*/ 310515 h 335280"/>
                  <a:gd name="connsiteX8" fmla="*/ 52388 w 52387"/>
                  <a:gd name="connsiteY8" fmla="*/ 212408 h 335280"/>
                  <a:gd name="connsiteX9" fmla="*/ 52388 w 52387"/>
                  <a:gd name="connsiteY9" fmla="*/ 121920 h 335280"/>
                  <a:gd name="connsiteX10" fmla="*/ 52388 w 52387"/>
                  <a:gd name="connsiteY10" fmla="*/ 24765 h 335280"/>
                  <a:gd name="connsiteX11" fmla="*/ 27623 w 52387"/>
                  <a:gd name="connsiteY11" fmla="*/ 0 h 335280"/>
                  <a:gd name="connsiteX12" fmla="*/ 24765 w 52387"/>
                  <a:gd name="connsiteY12" fmla="*/ 0 h 335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80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2408"/>
                    </a:lnTo>
                    <a:lnTo>
                      <a:pt x="0" y="310515"/>
                    </a:lnTo>
                    <a:cubicBezTo>
                      <a:pt x="0" y="323850"/>
                      <a:pt x="10477" y="335280"/>
                      <a:pt x="24765" y="335280"/>
                    </a:cubicBezTo>
                    <a:lnTo>
                      <a:pt x="27623" y="335280"/>
                    </a:lnTo>
                    <a:cubicBezTo>
                      <a:pt x="40958" y="335280"/>
                      <a:pt x="52388" y="324803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48" name="Freeform: Shape 747">
                <a:extLst>
                  <a:ext uri="{FF2B5EF4-FFF2-40B4-BE49-F238E27FC236}">
                    <a16:creationId xmlns:a16="http://schemas.microsoft.com/office/drawing/2014/main" id="{78D13AF0-E675-0EC5-5F9A-51829C78A05E}"/>
                  </a:ext>
                </a:extLst>
              </p:cNvPr>
              <p:cNvSpPr/>
              <p:nvPr/>
            </p:nvSpPr>
            <p:spPr>
              <a:xfrm>
                <a:off x="7404490" y="1903143"/>
                <a:ext cx="52387" cy="335280"/>
              </a:xfrm>
              <a:custGeom>
                <a:avLst/>
                <a:gdLst>
                  <a:gd name="connsiteX0" fmla="*/ 24765 w 52387"/>
                  <a:gd name="connsiteY0" fmla="*/ 0 h 335280"/>
                  <a:gd name="connsiteX1" fmla="*/ 0 w 52387"/>
                  <a:gd name="connsiteY1" fmla="*/ 24765 h 335280"/>
                  <a:gd name="connsiteX2" fmla="*/ 0 w 52387"/>
                  <a:gd name="connsiteY2" fmla="*/ 122872 h 335280"/>
                  <a:gd name="connsiteX3" fmla="*/ 0 w 52387"/>
                  <a:gd name="connsiteY3" fmla="*/ 212408 h 335280"/>
                  <a:gd name="connsiteX4" fmla="*/ 0 w 52387"/>
                  <a:gd name="connsiteY4" fmla="*/ 310515 h 335280"/>
                  <a:gd name="connsiteX5" fmla="*/ 24765 w 52387"/>
                  <a:gd name="connsiteY5" fmla="*/ 335280 h 335280"/>
                  <a:gd name="connsiteX6" fmla="*/ 27623 w 52387"/>
                  <a:gd name="connsiteY6" fmla="*/ 335280 h 335280"/>
                  <a:gd name="connsiteX7" fmla="*/ 52388 w 52387"/>
                  <a:gd name="connsiteY7" fmla="*/ 310515 h 335280"/>
                  <a:gd name="connsiteX8" fmla="*/ 52388 w 52387"/>
                  <a:gd name="connsiteY8" fmla="*/ 212408 h 335280"/>
                  <a:gd name="connsiteX9" fmla="*/ 52388 w 52387"/>
                  <a:gd name="connsiteY9" fmla="*/ 121920 h 335280"/>
                  <a:gd name="connsiteX10" fmla="*/ 52388 w 52387"/>
                  <a:gd name="connsiteY10" fmla="*/ 24765 h 335280"/>
                  <a:gd name="connsiteX11" fmla="*/ 27623 w 52387"/>
                  <a:gd name="connsiteY11" fmla="*/ 0 h 335280"/>
                  <a:gd name="connsiteX12" fmla="*/ 24765 w 52387"/>
                  <a:gd name="connsiteY12" fmla="*/ 0 h 335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80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2408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3" y="335280"/>
                    </a:lnTo>
                    <a:cubicBezTo>
                      <a:pt x="40958" y="335280"/>
                      <a:pt x="52388" y="324803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49" name="Freeform: Shape 748">
                <a:extLst>
                  <a:ext uri="{FF2B5EF4-FFF2-40B4-BE49-F238E27FC236}">
                    <a16:creationId xmlns:a16="http://schemas.microsoft.com/office/drawing/2014/main" id="{372E17E9-EB7F-11FA-FCA2-F348CE5F77BF}"/>
                  </a:ext>
                </a:extLst>
              </p:cNvPr>
              <p:cNvSpPr/>
              <p:nvPr/>
            </p:nvSpPr>
            <p:spPr>
              <a:xfrm>
                <a:off x="7405443" y="1754553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750" name="Graphic 91">
                <a:extLst>
                  <a:ext uri="{FF2B5EF4-FFF2-40B4-BE49-F238E27FC236}">
                    <a16:creationId xmlns:a16="http://schemas.microsoft.com/office/drawing/2014/main" id="{11AD37E5-0CB2-19A0-2752-57777136471D}"/>
                  </a:ext>
                </a:extLst>
              </p:cNvPr>
              <p:cNvGrpSpPr/>
              <p:nvPr/>
            </p:nvGrpSpPr>
            <p:grpSpPr>
              <a:xfrm>
                <a:off x="7343530" y="1708833"/>
                <a:ext cx="256222" cy="237172"/>
                <a:chOff x="7343530" y="1708833"/>
                <a:chExt cx="256222" cy="237172"/>
              </a:xfrm>
              <a:grpFill/>
            </p:grpSpPr>
            <p:sp>
              <p:nvSpPr>
                <p:cNvPr id="751" name="Freeform: Shape 750">
                  <a:extLst>
                    <a:ext uri="{FF2B5EF4-FFF2-40B4-BE49-F238E27FC236}">
                      <a16:creationId xmlns:a16="http://schemas.microsoft.com/office/drawing/2014/main" id="{BFE95DEE-A354-595E-EB79-4E848C09E313}"/>
                    </a:ext>
                  </a:extLst>
                </p:cNvPr>
                <p:cNvSpPr/>
                <p:nvPr/>
              </p:nvSpPr>
              <p:spPr>
                <a:xfrm>
                  <a:off x="7343530" y="1708833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7 w 48577"/>
                    <a:gd name="connsiteY2" fmla="*/ 24765 h 237172"/>
                    <a:gd name="connsiteX3" fmla="*/ 48577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9052" y="0"/>
                        <a:pt x="48577" y="10478"/>
                        <a:pt x="48577" y="24765"/>
                      </a:cubicBezTo>
                      <a:lnTo>
                        <a:pt x="48577" y="212408"/>
                      </a:lnTo>
                      <a:cubicBezTo>
                        <a:pt x="48577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9525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752" name="Freeform: Shape 751">
                  <a:extLst>
                    <a:ext uri="{FF2B5EF4-FFF2-40B4-BE49-F238E27FC236}">
                      <a16:creationId xmlns:a16="http://schemas.microsoft.com/office/drawing/2014/main" id="{9ED6952D-0D87-709D-959B-62FAC89B9546}"/>
                    </a:ext>
                  </a:extLst>
                </p:cNvPr>
                <p:cNvSpPr/>
                <p:nvPr/>
              </p:nvSpPr>
              <p:spPr>
                <a:xfrm>
                  <a:off x="7551175" y="1708833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8 w 48577"/>
                    <a:gd name="connsiteY1" fmla="*/ 0 h 237172"/>
                    <a:gd name="connsiteX2" fmla="*/ 48577 w 48577"/>
                    <a:gd name="connsiteY2" fmla="*/ 24765 h 237172"/>
                    <a:gd name="connsiteX3" fmla="*/ 48577 w 48577"/>
                    <a:gd name="connsiteY3" fmla="*/ 212408 h 237172"/>
                    <a:gd name="connsiteX4" fmla="*/ 25718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8" y="0"/>
                      </a:lnTo>
                      <a:cubicBezTo>
                        <a:pt x="39052" y="0"/>
                        <a:pt x="48577" y="10478"/>
                        <a:pt x="48577" y="24765"/>
                      </a:cubicBezTo>
                      <a:lnTo>
                        <a:pt x="48577" y="212408"/>
                      </a:lnTo>
                      <a:cubicBezTo>
                        <a:pt x="48577" y="225743"/>
                        <a:pt x="38100" y="237173"/>
                        <a:pt x="25718" y="237173"/>
                      </a:cubicBezTo>
                      <a:lnTo>
                        <a:pt x="22860" y="237173"/>
                      </a:lnTo>
                      <a:cubicBezTo>
                        <a:pt x="10477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753" name="Freeform: Shape 752">
                  <a:extLst>
                    <a:ext uri="{FF2B5EF4-FFF2-40B4-BE49-F238E27FC236}">
                      <a16:creationId xmlns:a16="http://schemas.microsoft.com/office/drawing/2014/main" id="{1DD80AAB-4BE8-1756-8FBB-6E4D6236E7F4}"/>
                    </a:ext>
                  </a:extLst>
                </p:cNvPr>
                <p:cNvSpPr/>
                <p:nvPr/>
              </p:nvSpPr>
              <p:spPr>
                <a:xfrm>
                  <a:off x="7365437" y="1708833"/>
                  <a:ext cx="215264" cy="206692"/>
                </a:xfrm>
                <a:custGeom>
                  <a:avLst/>
                  <a:gdLst>
                    <a:gd name="connsiteX0" fmla="*/ 107633 w 215264"/>
                    <a:gd name="connsiteY0" fmla="*/ 206693 h 206692"/>
                    <a:gd name="connsiteX1" fmla="*/ 0 w 215264"/>
                    <a:gd name="connsiteY1" fmla="*/ 0 h 206692"/>
                    <a:gd name="connsiteX2" fmla="*/ 215265 w 215264"/>
                    <a:gd name="connsiteY2" fmla="*/ 0 h 206692"/>
                    <a:gd name="connsiteX3" fmla="*/ 107633 w 215264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4" h="206692">
                      <a:moveTo>
                        <a:pt x="107633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593" name="Graphic 91">
              <a:extLst>
                <a:ext uri="{FF2B5EF4-FFF2-40B4-BE49-F238E27FC236}">
                  <a16:creationId xmlns:a16="http://schemas.microsoft.com/office/drawing/2014/main" id="{F812959E-C211-52B1-A12F-C645860289E6}"/>
                </a:ext>
              </a:extLst>
            </p:cNvPr>
            <p:cNvGrpSpPr/>
            <p:nvPr/>
          </p:nvGrpSpPr>
          <p:grpSpPr>
            <a:xfrm>
              <a:off x="10805203" y="2080297"/>
              <a:ext cx="182981" cy="460513"/>
              <a:chOff x="8800855" y="1575483"/>
              <a:chExt cx="256222" cy="644842"/>
            </a:xfrm>
            <a:solidFill>
              <a:srgbClr val="0070C0"/>
            </a:solidFill>
          </p:grpSpPr>
          <p:sp>
            <p:nvSpPr>
              <p:cNvPr id="738" name="Freeform: Shape 737">
                <a:extLst>
                  <a:ext uri="{FF2B5EF4-FFF2-40B4-BE49-F238E27FC236}">
                    <a16:creationId xmlns:a16="http://schemas.microsoft.com/office/drawing/2014/main" id="{B2DA0FA6-C8C6-AA30-E47F-254686EC7666}"/>
                  </a:ext>
                </a:extLst>
              </p:cNvPr>
              <p:cNvSpPr/>
              <p:nvPr/>
            </p:nvSpPr>
            <p:spPr>
              <a:xfrm>
                <a:off x="8877055" y="1575483"/>
                <a:ext cx="99059" cy="99060"/>
              </a:xfrm>
              <a:custGeom>
                <a:avLst/>
                <a:gdLst>
                  <a:gd name="connsiteX0" fmla="*/ 0 w 99059"/>
                  <a:gd name="connsiteY0" fmla="*/ 49530 h 99060"/>
                  <a:gd name="connsiteX1" fmla="*/ 49530 w 99059"/>
                  <a:gd name="connsiteY1" fmla="*/ 0 h 99060"/>
                  <a:gd name="connsiteX2" fmla="*/ 99060 w 99059"/>
                  <a:gd name="connsiteY2" fmla="*/ 49530 h 99060"/>
                  <a:gd name="connsiteX3" fmla="*/ 49530 w 99059"/>
                  <a:gd name="connsiteY3" fmla="*/ 99060 h 99060"/>
                  <a:gd name="connsiteX4" fmla="*/ 0 w 99059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60">
                    <a:moveTo>
                      <a:pt x="0" y="49530"/>
                    </a:moveTo>
                    <a:cubicBezTo>
                      <a:pt x="0" y="21908"/>
                      <a:pt x="21908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2"/>
                      <a:pt x="77152" y="99060"/>
                      <a:pt x="49530" y="99060"/>
                    </a:cubicBezTo>
                    <a:cubicBezTo>
                      <a:pt x="21908" y="99060"/>
                      <a:pt x="0" y="76200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39" name="Freeform: Shape 738">
                <a:extLst>
                  <a:ext uri="{FF2B5EF4-FFF2-40B4-BE49-F238E27FC236}">
                    <a16:creationId xmlns:a16="http://schemas.microsoft.com/office/drawing/2014/main" id="{3BDD9FCC-BC89-A737-139E-D2E3789E0DCB}"/>
                  </a:ext>
                </a:extLst>
              </p:cNvPr>
              <p:cNvSpPr/>
              <p:nvPr/>
            </p:nvSpPr>
            <p:spPr>
              <a:xfrm>
                <a:off x="8941825" y="1883140"/>
                <a:ext cx="52387" cy="337185"/>
              </a:xfrm>
              <a:custGeom>
                <a:avLst/>
                <a:gdLst>
                  <a:gd name="connsiteX0" fmla="*/ 24765 w 52387"/>
                  <a:gd name="connsiteY0" fmla="*/ 953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2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2408 h 337185"/>
                  <a:gd name="connsiteX9" fmla="*/ 52388 w 52387"/>
                  <a:gd name="connsiteY9" fmla="*/ 121920 h 337185"/>
                  <a:gd name="connsiteX10" fmla="*/ 52388 w 52387"/>
                  <a:gd name="connsiteY10" fmla="*/ 24765 h 337185"/>
                  <a:gd name="connsiteX11" fmla="*/ 27622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3"/>
                    </a:moveTo>
                    <a:cubicBezTo>
                      <a:pt x="11430" y="953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1430" y="337185"/>
                      <a:pt x="24765" y="337185"/>
                    </a:cubicBezTo>
                    <a:lnTo>
                      <a:pt x="27622" y="337185"/>
                    </a:lnTo>
                    <a:cubicBezTo>
                      <a:pt x="40957" y="337185"/>
                      <a:pt x="52388" y="326708"/>
                      <a:pt x="52388" y="312420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40" name="Freeform: Shape 739">
                <a:extLst>
                  <a:ext uri="{FF2B5EF4-FFF2-40B4-BE49-F238E27FC236}">
                    <a16:creationId xmlns:a16="http://schemas.microsoft.com/office/drawing/2014/main" id="{5276555A-B6F5-CD7A-C7F0-8772A38986DA}"/>
                  </a:ext>
                </a:extLst>
              </p:cNvPr>
              <p:cNvSpPr/>
              <p:nvPr/>
            </p:nvSpPr>
            <p:spPr>
              <a:xfrm>
                <a:off x="8862768" y="1883140"/>
                <a:ext cx="52387" cy="337185"/>
              </a:xfrm>
              <a:custGeom>
                <a:avLst/>
                <a:gdLst>
                  <a:gd name="connsiteX0" fmla="*/ 24765 w 52387"/>
                  <a:gd name="connsiteY0" fmla="*/ 953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2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2408 h 337185"/>
                  <a:gd name="connsiteX9" fmla="*/ 52388 w 52387"/>
                  <a:gd name="connsiteY9" fmla="*/ 121920 h 337185"/>
                  <a:gd name="connsiteX10" fmla="*/ 52388 w 52387"/>
                  <a:gd name="connsiteY10" fmla="*/ 24765 h 337185"/>
                  <a:gd name="connsiteX11" fmla="*/ 27622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3"/>
                    </a:moveTo>
                    <a:cubicBezTo>
                      <a:pt x="11430" y="953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1430" y="337185"/>
                      <a:pt x="24765" y="337185"/>
                    </a:cubicBezTo>
                    <a:lnTo>
                      <a:pt x="27622" y="337185"/>
                    </a:lnTo>
                    <a:cubicBezTo>
                      <a:pt x="40958" y="337185"/>
                      <a:pt x="52388" y="326708"/>
                      <a:pt x="52388" y="312420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41" name="Freeform: Shape 740">
                <a:extLst>
                  <a:ext uri="{FF2B5EF4-FFF2-40B4-BE49-F238E27FC236}">
                    <a16:creationId xmlns:a16="http://schemas.microsoft.com/office/drawing/2014/main" id="{21943B19-E62A-2546-7787-079C207BE9A9}"/>
                  </a:ext>
                </a:extLst>
              </p:cNvPr>
              <p:cNvSpPr/>
              <p:nvPr/>
            </p:nvSpPr>
            <p:spPr>
              <a:xfrm>
                <a:off x="8862768" y="1735503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742" name="Graphic 91">
                <a:extLst>
                  <a:ext uri="{FF2B5EF4-FFF2-40B4-BE49-F238E27FC236}">
                    <a16:creationId xmlns:a16="http://schemas.microsoft.com/office/drawing/2014/main" id="{26B4F205-0A1C-ADBD-4E33-5BC5DA4EB472}"/>
                  </a:ext>
                </a:extLst>
              </p:cNvPr>
              <p:cNvGrpSpPr/>
              <p:nvPr/>
            </p:nvGrpSpPr>
            <p:grpSpPr>
              <a:xfrm>
                <a:off x="8800855" y="1688831"/>
                <a:ext cx="256222" cy="238125"/>
                <a:chOff x="8800855" y="1688831"/>
                <a:chExt cx="256222" cy="238125"/>
              </a:xfrm>
              <a:grpFill/>
            </p:grpSpPr>
            <p:sp>
              <p:nvSpPr>
                <p:cNvPr id="743" name="Freeform: Shape 742">
                  <a:extLst>
                    <a:ext uri="{FF2B5EF4-FFF2-40B4-BE49-F238E27FC236}">
                      <a16:creationId xmlns:a16="http://schemas.microsoft.com/office/drawing/2014/main" id="{744C3D15-0A64-8EAE-3A61-78B9347DEF42}"/>
                    </a:ext>
                  </a:extLst>
                </p:cNvPr>
                <p:cNvSpPr/>
                <p:nvPr/>
              </p:nvSpPr>
              <p:spPr>
                <a:xfrm>
                  <a:off x="8800855" y="1689783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7 w 48577"/>
                    <a:gd name="connsiteY2" fmla="*/ 24765 h 237172"/>
                    <a:gd name="connsiteX3" fmla="*/ 48577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3813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8100" y="0"/>
                        <a:pt x="48577" y="10478"/>
                        <a:pt x="48577" y="24765"/>
                      </a:cubicBezTo>
                      <a:lnTo>
                        <a:pt x="48577" y="212408"/>
                      </a:lnTo>
                      <a:cubicBezTo>
                        <a:pt x="48577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7" y="237173"/>
                        <a:pt x="0" y="226695"/>
                        <a:pt x="0" y="212408"/>
                      </a:cubicBezTo>
                      <a:lnTo>
                        <a:pt x="0" y="23813"/>
                      </a:lnTo>
                      <a:cubicBezTo>
                        <a:pt x="0" y="10478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744" name="Freeform: Shape 743">
                  <a:extLst>
                    <a:ext uri="{FF2B5EF4-FFF2-40B4-BE49-F238E27FC236}">
                      <a16:creationId xmlns:a16="http://schemas.microsoft.com/office/drawing/2014/main" id="{FF35E69D-0D15-6410-D6ED-72656157A46A}"/>
                    </a:ext>
                  </a:extLst>
                </p:cNvPr>
                <p:cNvSpPr/>
                <p:nvPr/>
              </p:nvSpPr>
              <p:spPr>
                <a:xfrm>
                  <a:off x="9008500" y="1689783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3813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8100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9525" y="237173"/>
                        <a:pt x="0" y="226695"/>
                        <a:pt x="0" y="212408"/>
                      </a:cubicBezTo>
                      <a:lnTo>
                        <a:pt x="0" y="23813"/>
                      </a:lnTo>
                      <a:cubicBezTo>
                        <a:pt x="0" y="10478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745" name="Freeform: Shape 744">
                  <a:extLst>
                    <a:ext uri="{FF2B5EF4-FFF2-40B4-BE49-F238E27FC236}">
                      <a16:creationId xmlns:a16="http://schemas.microsoft.com/office/drawing/2014/main" id="{6F819AEC-0422-48C5-1A48-4B59B27A0C63}"/>
                    </a:ext>
                  </a:extLst>
                </p:cNvPr>
                <p:cNvSpPr/>
                <p:nvPr/>
              </p:nvSpPr>
              <p:spPr>
                <a:xfrm>
                  <a:off x="8822763" y="1688831"/>
                  <a:ext cx="215265" cy="206692"/>
                </a:xfrm>
                <a:custGeom>
                  <a:avLst/>
                  <a:gdLst>
                    <a:gd name="connsiteX0" fmla="*/ 107632 w 215265"/>
                    <a:gd name="connsiteY0" fmla="*/ 206693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2 w 215265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2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2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594" name="Graphic 91">
              <a:extLst>
                <a:ext uri="{FF2B5EF4-FFF2-40B4-BE49-F238E27FC236}">
                  <a16:creationId xmlns:a16="http://schemas.microsoft.com/office/drawing/2014/main" id="{CD44787D-07EE-0D90-32C8-782BDE42F91F}"/>
                </a:ext>
              </a:extLst>
            </p:cNvPr>
            <p:cNvGrpSpPr/>
            <p:nvPr/>
          </p:nvGrpSpPr>
          <p:grpSpPr>
            <a:xfrm>
              <a:off x="11326214" y="2080297"/>
              <a:ext cx="182344" cy="460513"/>
              <a:chOff x="9530410" y="1575483"/>
              <a:chExt cx="255330" cy="644842"/>
            </a:xfrm>
            <a:solidFill>
              <a:srgbClr val="0070C0"/>
            </a:solidFill>
          </p:grpSpPr>
          <p:sp>
            <p:nvSpPr>
              <p:cNvPr id="730" name="Freeform: Shape 729">
                <a:extLst>
                  <a:ext uri="{FF2B5EF4-FFF2-40B4-BE49-F238E27FC236}">
                    <a16:creationId xmlns:a16="http://schemas.microsoft.com/office/drawing/2014/main" id="{FBF6C607-F6B3-9172-4C3C-491BF9B500D1}"/>
                  </a:ext>
                </a:extLst>
              </p:cNvPr>
              <p:cNvSpPr/>
              <p:nvPr/>
            </p:nvSpPr>
            <p:spPr>
              <a:xfrm>
                <a:off x="9605717" y="1575483"/>
                <a:ext cx="99060" cy="99060"/>
              </a:xfrm>
              <a:custGeom>
                <a:avLst/>
                <a:gdLst>
                  <a:gd name="connsiteX0" fmla="*/ 0 w 99060"/>
                  <a:gd name="connsiteY0" fmla="*/ 49530 h 99060"/>
                  <a:gd name="connsiteX1" fmla="*/ 49530 w 99060"/>
                  <a:gd name="connsiteY1" fmla="*/ 0 h 99060"/>
                  <a:gd name="connsiteX2" fmla="*/ 99060 w 99060"/>
                  <a:gd name="connsiteY2" fmla="*/ 49530 h 99060"/>
                  <a:gd name="connsiteX3" fmla="*/ 49530 w 99060"/>
                  <a:gd name="connsiteY3" fmla="*/ 99060 h 99060"/>
                  <a:gd name="connsiteX4" fmla="*/ 0 w 99060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60" h="99060">
                    <a:moveTo>
                      <a:pt x="0" y="49530"/>
                    </a:moveTo>
                    <a:cubicBezTo>
                      <a:pt x="0" y="21908"/>
                      <a:pt x="21908" y="0"/>
                      <a:pt x="49530" y="0"/>
                    </a:cubicBezTo>
                    <a:cubicBezTo>
                      <a:pt x="77153" y="0"/>
                      <a:pt x="99060" y="21908"/>
                      <a:pt x="99060" y="49530"/>
                    </a:cubicBezTo>
                    <a:cubicBezTo>
                      <a:pt x="99060" y="77152"/>
                      <a:pt x="77153" y="99060"/>
                      <a:pt x="49530" y="99060"/>
                    </a:cubicBezTo>
                    <a:cubicBezTo>
                      <a:pt x="22860" y="99060"/>
                      <a:pt x="0" y="76200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31" name="Freeform: Shape 730">
                <a:extLst>
                  <a:ext uri="{FF2B5EF4-FFF2-40B4-BE49-F238E27FC236}">
                    <a16:creationId xmlns:a16="http://schemas.microsoft.com/office/drawing/2014/main" id="{DCA680D4-C42C-D168-FF30-2A5C5CA15646}"/>
                  </a:ext>
                </a:extLst>
              </p:cNvPr>
              <p:cNvSpPr/>
              <p:nvPr/>
            </p:nvSpPr>
            <p:spPr>
              <a:xfrm>
                <a:off x="9671440" y="1883140"/>
                <a:ext cx="52387" cy="337185"/>
              </a:xfrm>
              <a:custGeom>
                <a:avLst/>
                <a:gdLst>
                  <a:gd name="connsiteX0" fmla="*/ 24765 w 52387"/>
                  <a:gd name="connsiteY0" fmla="*/ 953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2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2408 h 337185"/>
                  <a:gd name="connsiteX9" fmla="*/ 52388 w 52387"/>
                  <a:gd name="connsiteY9" fmla="*/ 121920 h 337185"/>
                  <a:gd name="connsiteX10" fmla="*/ 52388 w 52387"/>
                  <a:gd name="connsiteY10" fmla="*/ 24765 h 337185"/>
                  <a:gd name="connsiteX11" fmla="*/ 27622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3"/>
                    </a:moveTo>
                    <a:cubicBezTo>
                      <a:pt x="11430" y="953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0477" y="337185"/>
                      <a:pt x="24765" y="337185"/>
                    </a:cubicBezTo>
                    <a:lnTo>
                      <a:pt x="27622" y="337185"/>
                    </a:lnTo>
                    <a:cubicBezTo>
                      <a:pt x="40957" y="337185"/>
                      <a:pt x="52388" y="326708"/>
                      <a:pt x="52388" y="312420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32" name="Freeform: Shape 731">
                <a:extLst>
                  <a:ext uri="{FF2B5EF4-FFF2-40B4-BE49-F238E27FC236}">
                    <a16:creationId xmlns:a16="http://schemas.microsoft.com/office/drawing/2014/main" id="{DD17AE4A-FA01-90EB-DD52-FB5499B28E6A}"/>
                  </a:ext>
                </a:extLst>
              </p:cNvPr>
              <p:cNvSpPr/>
              <p:nvPr/>
            </p:nvSpPr>
            <p:spPr>
              <a:xfrm>
                <a:off x="9591430" y="1883140"/>
                <a:ext cx="52387" cy="337185"/>
              </a:xfrm>
              <a:custGeom>
                <a:avLst/>
                <a:gdLst>
                  <a:gd name="connsiteX0" fmla="*/ 24765 w 52387"/>
                  <a:gd name="connsiteY0" fmla="*/ 953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3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2408 h 337185"/>
                  <a:gd name="connsiteX9" fmla="*/ 52388 w 52387"/>
                  <a:gd name="connsiteY9" fmla="*/ 121920 h 337185"/>
                  <a:gd name="connsiteX10" fmla="*/ 52388 w 52387"/>
                  <a:gd name="connsiteY10" fmla="*/ 24765 h 337185"/>
                  <a:gd name="connsiteX11" fmla="*/ 27623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3"/>
                    </a:moveTo>
                    <a:cubicBezTo>
                      <a:pt x="11430" y="953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0478" y="337185"/>
                      <a:pt x="24765" y="337185"/>
                    </a:cubicBezTo>
                    <a:lnTo>
                      <a:pt x="27623" y="337185"/>
                    </a:lnTo>
                    <a:cubicBezTo>
                      <a:pt x="40958" y="337185"/>
                      <a:pt x="52388" y="326708"/>
                      <a:pt x="52388" y="312420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33" name="Freeform: Shape 732">
                <a:extLst>
                  <a:ext uri="{FF2B5EF4-FFF2-40B4-BE49-F238E27FC236}">
                    <a16:creationId xmlns:a16="http://schemas.microsoft.com/office/drawing/2014/main" id="{AEA803C0-5798-83B8-2782-324A660C2405}"/>
                  </a:ext>
                </a:extLst>
              </p:cNvPr>
              <p:cNvSpPr/>
              <p:nvPr/>
            </p:nvSpPr>
            <p:spPr>
              <a:xfrm>
                <a:off x="9592382" y="1735503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3 w 130492"/>
                  <a:gd name="connsiteY1" fmla="*/ 0 h 199072"/>
                  <a:gd name="connsiteX2" fmla="*/ 130493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3" y="0"/>
                    </a:lnTo>
                    <a:lnTo>
                      <a:pt x="130493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734" name="Graphic 91">
                <a:extLst>
                  <a:ext uri="{FF2B5EF4-FFF2-40B4-BE49-F238E27FC236}">
                    <a16:creationId xmlns:a16="http://schemas.microsoft.com/office/drawing/2014/main" id="{2784E662-2B07-4F88-0A95-A0DF5BF97FDA}"/>
                  </a:ext>
                </a:extLst>
              </p:cNvPr>
              <p:cNvGrpSpPr/>
              <p:nvPr/>
            </p:nvGrpSpPr>
            <p:grpSpPr>
              <a:xfrm>
                <a:off x="9530410" y="1688831"/>
                <a:ext cx="255330" cy="238125"/>
                <a:chOff x="9530410" y="1688831"/>
                <a:chExt cx="255330" cy="238125"/>
              </a:xfrm>
              <a:grpFill/>
            </p:grpSpPr>
            <p:sp>
              <p:nvSpPr>
                <p:cNvPr id="735" name="Freeform: Shape 734">
                  <a:extLst>
                    <a:ext uri="{FF2B5EF4-FFF2-40B4-BE49-F238E27FC236}">
                      <a16:creationId xmlns:a16="http://schemas.microsoft.com/office/drawing/2014/main" id="{ADC90C72-18EE-F853-7E3C-57C8DF4D4283}"/>
                    </a:ext>
                  </a:extLst>
                </p:cNvPr>
                <p:cNvSpPr/>
                <p:nvPr/>
              </p:nvSpPr>
              <p:spPr>
                <a:xfrm>
                  <a:off x="9530410" y="1689783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3813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8160" y="0"/>
                        <a:pt x="48638" y="10478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3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9585" y="237173"/>
                        <a:pt x="60" y="226695"/>
                        <a:pt x="60" y="212408"/>
                      </a:cubicBezTo>
                      <a:lnTo>
                        <a:pt x="60" y="23813"/>
                      </a:lnTo>
                      <a:cubicBezTo>
                        <a:pt x="-892" y="10478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736" name="Freeform: Shape 735">
                  <a:extLst>
                    <a:ext uri="{FF2B5EF4-FFF2-40B4-BE49-F238E27FC236}">
                      <a16:creationId xmlns:a16="http://schemas.microsoft.com/office/drawing/2014/main" id="{D3AD0D23-6DE0-4D04-33D4-72F1F16B5035}"/>
                    </a:ext>
                  </a:extLst>
                </p:cNvPr>
                <p:cNvSpPr/>
                <p:nvPr/>
              </p:nvSpPr>
              <p:spPr>
                <a:xfrm>
                  <a:off x="9737163" y="1689783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3813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9053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8" y="237173"/>
                        <a:pt x="0" y="226695"/>
                        <a:pt x="0" y="212408"/>
                      </a:cubicBezTo>
                      <a:lnTo>
                        <a:pt x="0" y="23813"/>
                      </a:lnTo>
                      <a:cubicBezTo>
                        <a:pt x="0" y="10478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737" name="Freeform: Shape 736">
                  <a:extLst>
                    <a:ext uri="{FF2B5EF4-FFF2-40B4-BE49-F238E27FC236}">
                      <a16:creationId xmlns:a16="http://schemas.microsoft.com/office/drawing/2014/main" id="{1997AE9B-B76E-7DCE-0789-EF59BC5A9A49}"/>
                    </a:ext>
                  </a:extLst>
                </p:cNvPr>
                <p:cNvSpPr/>
                <p:nvPr/>
              </p:nvSpPr>
              <p:spPr>
                <a:xfrm>
                  <a:off x="9551425" y="1688831"/>
                  <a:ext cx="215265" cy="206692"/>
                </a:xfrm>
                <a:custGeom>
                  <a:avLst/>
                  <a:gdLst>
                    <a:gd name="connsiteX0" fmla="*/ 107632 w 215265"/>
                    <a:gd name="connsiteY0" fmla="*/ 206693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2 w 215265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2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2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595" name="Graphic 91">
              <a:extLst>
                <a:ext uri="{FF2B5EF4-FFF2-40B4-BE49-F238E27FC236}">
                  <a16:creationId xmlns:a16="http://schemas.microsoft.com/office/drawing/2014/main" id="{D510DE76-BDF1-F7A4-AB75-6268DBEFC6FD}"/>
                </a:ext>
              </a:extLst>
            </p:cNvPr>
            <p:cNvGrpSpPr/>
            <p:nvPr/>
          </p:nvGrpSpPr>
          <p:grpSpPr>
            <a:xfrm>
              <a:off x="9504565" y="2066012"/>
              <a:ext cx="182344" cy="460513"/>
              <a:chOff x="6979615" y="1555480"/>
              <a:chExt cx="255330" cy="644842"/>
            </a:xfrm>
            <a:solidFill>
              <a:srgbClr val="FFC000"/>
            </a:solidFill>
          </p:grpSpPr>
          <p:sp>
            <p:nvSpPr>
              <p:cNvPr id="722" name="Freeform: Shape 721">
                <a:extLst>
                  <a:ext uri="{FF2B5EF4-FFF2-40B4-BE49-F238E27FC236}">
                    <a16:creationId xmlns:a16="http://schemas.microsoft.com/office/drawing/2014/main" id="{41897B32-C66C-E8AC-7FFD-64EC90D76BF7}"/>
                  </a:ext>
                </a:extLst>
              </p:cNvPr>
              <p:cNvSpPr/>
              <p:nvPr/>
            </p:nvSpPr>
            <p:spPr>
              <a:xfrm>
                <a:off x="7054923" y="1555480"/>
                <a:ext cx="99060" cy="99060"/>
              </a:xfrm>
              <a:custGeom>
                <a:avLst/>
                <a:gdLst>
                  <a:gd name="connsiteX0" fmla="*/ 0 w 99060"/>
                  <a:gd name="connsiteY0" fmla="*/ 49530 h 99060"/>
                  <a:gd name="connsiteX1" fmla="*/ 49530 w 99060"/>
                  <a:gd name="connsiteY1" fmla="*/ 0 h 99060"/>
                  <a:gd name="connsiteX2" fmla="*/ 99060 w 99060"/>
                  <a:gd name="connsiteY2" fmla="*/ 49530 h 99060"/>
                  <a:gd name="connsiteX3" fmla="*/ 49530 w 99060"/>
                  <a:gd name="connsiteY3" fmla="*/ 99060 h 99060"/>
                  <a:gd name="connsiteX4" fmla="*/ 0 w 99060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60" h="99060">
                    <a:moveTo>
                      <a:pt x="0" y="49530"/>
                    </a:moveTo>
                    <a:cubicBezTo>
                      <a:pt x="0" y="21908"/>
                      <a:pt x="21907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3"/>
                      <a:pt x="77152" y="99060"/>
                      <a:pt x="49530" y="99060"/>
                    </a:cubicBezTo>
                    <a:cubicBezTo>
                      <a:pt x="22860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23" name="Freeform: Shape 722">
                <a:extLst>
                  <a:ext uri="{FF2B5EF4-FFF2-40B4-BE49-F238E27FC236}">
                    <a16:creationId xmlns:a16="http://schemas.microsoft.com/office/drawing/2014/main" id="{275B0F4B-D7DD-2C7E-D477-009AF0B48A73}"/>
                  </a:ext>
                </a:extLst>
              </p:cNvPr>
              <p:cNvSpPr/>
              <p:nvPr/>
            </p:nvSpPr>
            <p:spPr>
              <a:xfrm>
                <a:off x="7120645" y="1863138"/>
                <a:ext cx="52387" cy="337185"/>
              </a:xfrm>
              <a:custGeom>
                <a:avLst/>
                <a:gdLst>
                  <a:gd name="connsiteX0" fmla="*/ 24765 w 52387"/>
                  <a:gd name="connsiteY0" fmla="*/ 952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2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3360 h 337185"/>
                  <a:gd name="connsiteX9" fmla="*/ 52388 w 52387"/>
                  <a:gd name="connsiteY9" fmla="*/ 122873 h 337185"/>
                  <a:gd name="connsiteX10" fmla="*/ 52388 w 52387"/>
                  <a:gd name="connsiteY10" fmla="*/ 24765 h 337185"/>
                  <a:gd name="connsiteX11" fmla="*/ 27622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0477" y="337185"/>
                      <a:pt x="24765" y="337185"/>
                    </a:cubicBezTo>
                    <a:lnTo>
                      <a:pt x="27622" y="337185"/>
                    </a:lnTo>
                    <a:cubicBezTo>
                      <a:pt x="40957" y="337185"/>
                      <a:pt x="52388" y="326708"/>
                      <a:pt x="52388" y="312420"/>
                    </a:cubicBezTo>
                    <a:lnTo>
                      <a:pt x="52388" y="213360"/>
                    </a:lnTo>
                    <a:lnTo>
                      <a:pt x="52388" y="122873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24" name="Freeform: Shape 723">
                <a:extLst>
                  <a:ext uri="{FF2B5EF4-FFF2-40B4-BE49-F238E27FC236}">
                    <a16:creationId xmlns:a16="http://schemas.microsoft.com/office/drawing/2014/main" id="{FB1DCEF9-782B-6A79-B40C-6CF755DD65D3}"/>
                  </a:ext>
                </a:extLst>
              </p:cNvPr>
              <p:cNvSpPr/>
              <p:nvPr/>
            </p:nvSpPr>
            <p:spPr>
              <a:xfrm>
                <a:off x="7040635" y="1863138"/>
                <a:ext cx="52387" cy="337185"/>
              </a:xfrm>
              <a:custGeom>
                <a:avLst/>
                <a:gdLst>
                  <a:gd name="connsiteX0" fmla="*/ 24765 w 52387"/>
                  <a:gd name="connsiteY0" fmla="*/ 952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3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3360 h 337185"/>
                  <a:gd name="connsiteX9" fmla="*/ 52388 w 52387"/>
                  <a:gd name="connsiteY9" fmla="*/ 122873 h 337185"/>
                  <a:gd name="connsiteX10" fmla="*/ 52388 w 52387"/>
                  <a:gd name="connsiteY10" fmla="*/ 24765 h 337185"/>
                  <a:gd name="connsiteX11" fmla="*/ 27623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0477" y="337185"/>
                      <a:pt x="24765" y="337185"/>
                    </a:cubicBezTo>
                    <a:lnTo>
                      <a:pt x="27623" y="337185"/>
                    </a:lnTo>
                    <a:cubicBezTo>
                      <a:pt x="40957" y="337185"/>
                      <a:pt x="52388" y="326708"/>
                      <a:pt x="52388" y="312420"/>
                    </a:cubicBezTo>
                    <a:lnTo>
                      <a:pt x="52388" y="213360"/>
                    </a:lnTo>
                    <a:lnTo>
                      <a:pt x="52388" y="122873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25" name="Freeform: Shape 724">
                <a:extLst>
                  <a:ext uri="{FF2B5EF4-FFF2-40B4-BE49-F238E27FC236}">
                    <a16:creationId xmlns:a16="http://schemas.microsoft.com/office/drawing/2014/main" id="{04E3E3C5-DE28-97A5-942F-B8BB5C1F3A15}"/>
                  </a:ext>
                </a:extLst>
              </p:cNvPr>
              <p:cNvSpPr/>
              <p:nvPr/>
            </p:nvSpPr>
            <p:spPr>
              <a:xfrm>
                <a:off x="7041587" y="1715501"/>
                <a:ext cx="130492" cy="200025"/>
              </a:xfrm>
              <a:custGeom>
                <a:avLst/>
                <a:gdLst>
                  <a:gd name="connsiteX0" fmla="*/ 0 w 130492"/>
                  <a:gd name="connsiteY0" fmla="*/ 0 h 200025"/>
                  <a:gd name="connsiteX1" fmla="*/ 130493 w 130492"/>
                  <a:gd name="connsiteY1" fmla="*/ 0 h 200025"/>
                  <a:gd name="connsiteX2" fmla="*/ 130493 w 130492"/>
                  <a:gd name="connsiteY2" fmla="*/ 200025 h 200025"/>
                  <a:gd name="connsiteX3" fmla="*/ 0 w 130492"/>
                  <a:gd name="connsiteY3" fmla="*/ 200025 h 200025"/>
                  <a:gd name="connsiteX4" fmla="*/ 0 w 130492"/>
                  <a:gd name="connsiteY4" fmla="*/ 0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200025">
                    <a:moveTo>
                      <a:pt x="0" y="0"/>
                    </a:moveTo>
                    <a:lnTo>
                      <a:pt x="130493" y="0"/>
                    </a:lnTo>
                    <a:lnTo>
                      <a:pt x="130493" y="200025"/>
                    </a:lnTo>
                    <a:lnTo>
                      <a:pt x="0" y="20002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726" name="Graphic 91">
                <a:extLst>
                  <a:ext uri="{FF2B5EF4-FFF2-40B4-BE49-F238E27FC236}">
                    <a16:creationId xmlns:a16="http://schemas.microsoft.com/office/drawing/2014/main" id="{0D1E516C-8F1B-257F-ADCE-940F3C84F5DE}"/>
                  </a:ext>
                </a:extLst>
              </p:cNvPr>
              <p:cNvGrpSpPr/>
              <p:nvPr/>
            </p:nvGrpSpPr>
            <p:grpSpPr>
              <a:xfrm>
                <a:off x="6979615" y="1669781"/>
                <a:ext cx="255330" cy="237172"/>
                <a:chOff x="6979615" y="1669781"/>
                <a:chExt cx="255330" cy="237172"/>
              </a:xfrm>
              <a:grpFill/>
            </p:grpSpPr>
            <p:sp>
              <p:nvSpPr>
                <p:cNvPr id="727" name="Freeform: Shape 726">
                  <a:extLst>
                    <a:ext uri="{FF2B5EF4-FFF2-40B4-BE49-F238E27FC236}">
                      <a16:creationId xmlns:a16="http://schemas.microsoft.com/office/drawing/2014/main" id="{62A3723B-EE4C-0A79-CBE2-AA756075EBC6}"/>
                    </a:ext>
                  </a:extLst>
                </p:cNvPr>
                <p:cNvSpPr/>
                <p:nvPr/>
              </p:nvSpPr>
              <p:spPr>
                <a:xfrm>
                  <a:off x="6979615" y="1669781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2 h 237172"/>
                    <a:gd name="connsiteX5" fmla="*/ 22920 w 48637"/>
                    <a:gd name="connsiteY5" fmla="*/ 237172 h 237172"/>
                    <a:gd name="connsiteX6" fmla="*/ 60 w 48637"/>
                    <a:gd name="connsiteY6" fmla="*/ 212408 h 237172"/>
                    <a:gd name="connsiteX7" fmla="*/ 60 w 48637"/>
                    <a:gd name="connsiteY7" fmla="*/ 24765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9113" y="0"/>
                        <a:pt x="48638" y="10477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3"/>
                        <a:pt x="38160" y="237172"/>
                        <a:pt x="25778" y="237172"/>
                      </a:cubicBezTo>
                      <a:lnTo>
                        <a:pt x="22920" y="237172"/>
                      </a:lnTo>
                      <a:cubicBezTo>
                        <a:pt x="10538" y="237172"/>
                        <a:pt x="60" y="226695"/>
                        <a:pt x="60" y="212408"/>
                      </a:cubicBezTo>
                      <a:lnTo>
                        <a:pt x="60" y="24765"/>
                      </a:lnTo>
                      <a:cubicBezTo>
                        <a:pt x="-892" y="11430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728" name="Freeform: Shape 727">
                  <a:extLst>
                    <a:ext uri="{FF2B5EF4-FFF2-40B4-BE49-F238E27FC236}">
                      <a16:creationId xmlns:a16="http://schemas.microsoft.com/office/drawing/2014/main" id="{A4A79771-1DF0-1B5A-1E98-1D1B2450B9D5}"/>
                    </a:ext>
                  </a:extLst>
                </p:cNvPr>
                <p:cNvSpPr/>
                <p:nvPr/>
              </p:nvSpPr>
              <p:spPr>
                <a:xfrm>
                  <a:off x="7186367" y="1669781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8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8 w 48577"/>
                    <a:gd name="connsiteY4" fmla="*/ 237172 h 237172"/>
                    <a:gd name="connsiteX5" fmla="*/ 22860 w 48577"/>
                    <a:gd name="connsiteY5" fmla="*/ 237172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8" y="0"/>
                      </a:lnTo>
                      <a:cubicBezTo>
                        <a:pt x="38100" y="0"/>
                        <a:pt x="48578" y="10477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2"/>
                        <a:pt x="25718" y="237172"/>
                      </a:cubicBezTo>
                      <a:lnTo>
                        <a:pt x="22860" y="237172"/>
                      </a:lnTo>
                      <a:cubicBezTo>
                        <a:pt x="9525" y="237172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729" name="Freeform: Shape 728">
                  <a:extLst>
                    <a:ext uri="{FF2B5EF4-FFF2-40B4-BE49-F238E27FC236}">
                      <a16:creationId xmlns:a16="http://schemas.microsoft.com/office/drawing/2014/main" id="{4EC5882D-AE89-BF2E-17A3-766BB21DA035}"/>
                    </a:ext>
                  </a:extLst>
                </p:cNvPr>
                <p:cNvSpPr/>
                <p:nvPr/>
              </p:nvSpPr>
              <p:spPr>
                <a:xfrm>
                  <a:off x="7000630" y="1669781"/>
                  <a:ext cx="215265" cy="206692"/>
                </a:xfrm>
                <a:custGeom>
                  <a:avLst/>
                  <a:gdLst>
                    <a:gd name="connsiteX0" fmla="*/ 107632 w 215265"/>
                    <a:gd name="connsiteY0" fmla="*/ 206693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2 w 215265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2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2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596" name="Graphic 91">
              <a:extLst>
                <a:ext uri="{FF2B5EF4-FFF2-40B4-BE49-F238E27FC236}">
                  <a16:creationId xmlns:a16="http://schemas.microsoft.com/office/drawing/2014/main" id="{A93A13F2-E353-36C0-3B34-305957D5F9C4}"/>
                </a:ext>
              </a:extLst>
            </p:cNvPr>
            <p:cNvGrpSpPr/>
            <p:nvPr/>
          </p:nvGrpSpPr>
          <p:grpSpPr>
            <a:xfrm>
              <a:off x="10545313" y="2051728"/>
              <a:ext cx="183024" cy="460513"/>
              <a:chOff x="8436940" y="1535478"/>
              <a:chExt cx="256282" cy="644842"/>
            </a:xfrm>
            <a:solidFill>
              <a:srgbClr val="0070C0"/>
            </a:solidFill>
          </p:grpSpPr>
          <p:sp>
            <p:nvSpPr>
              <p:cNvPr id="714" name="Freeform: Shape 713">
                <a:extLst>
                  <a:ext uri="{FF2B5EF4-FFF2-40B4-BE49-F238E27FC236}">
                    <a16:creationId xmlns:a16="http://schemas.microsoft.com/office/drawing/2014/main" id="{3EC8D870-5889-6C70-1964-E11F13659224}"/>
                  </a:ext>
                </a:extLst>
              </p:cNvPr>
              <p:cNvSpPr/>
              <p:nvPr/>
            </p:nvSpPr>
            <p:spPr>
              <a:xfrm>
                <a:off x="8513200" y="1535478"/>
                <a:ext cx="99059" cy="99088"/>
              </a:xfrm>
              <a:custGeom>
                <a:avLst/>
                <a:gdLst>
                  <a:gd name="connsiteX0" fmla="*/ 0 w 99059"/>
                  <a:gd name="connsiteY0" fmla="*/ 49530 h 99088"/>
                  <a:gd name="connsiteX1" fmla="*/ 49530 w 99059"/>
                  <a:gd name="connsiteY1" fmla="*/ 0 h 99088"/>
                  <a:gd name="connsiteX2" fmla="*/ 99060 w 99059"/>
                  <a:gd name="connsiteY2" fmla="*/ 49530 h 99088"/>
                  <a:gd name="connsiteX3" fmla="*/ 49530 w 99059"/>
                  <a:gd name="connsiteY3" fmla="*/ 99060 h 99088"/>
                  <a:gd name="connsiteX4" fmla="*/ 0 w 99059"/>
                  <a:gd name="connsiteY4" fmla="*/ 49530 h 99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88">
                    <a:moveTo>
                      <a:pt x="0" y="49530"/>
                    </a:moveTo>
                    <a:cubicBezTo>
                      <a:pt x="0" y="21908"/>
                      <a:pt x="21907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3"/>
                      <a:pt x="77152" y="99060"/>
                      <a:pt x="49530" y="99060"/>
                    </a:cubicBezTo>
                    <a:cubicBezTo>
                      <a:pt x="21907" y="100013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15" name="Freeform: Shape 714">
                <a:extLst>
                  <a:ext uri="{FF2B5EF4-FFF2-40B4-BE49-F238E27FC236}">
                    <a16:creationId xmlns:a16="http://schemas.microsoft.com/office/drawing/2014/main" id="{28E1EBBD-8527-60D5-A392-5DB25E883CC8}"/>
                  </a:ext>
                </a:extLst>
              </p:cNvPr>
              <p:cNvSpPr/>
              <p:nvPr/>
            </p:nvSpPr>
            <p:spPr>
              <a:xfrm>
                <a:off x="8577970" y="1844088"/>
                <a:ext cx="52387" cy="336232"/>
              </a:xfrm>
              <a:custGeom>
                <a:avLst/>
                <a:gdLst>
                  <a:gd name="connsiteX0" fmla="*/ 24765 w 52387"/>
                  <a:gd name="connsiteY0" fmla="*/ 0 h 336232"/>
                  <a:gd name="connsiteX1" fmla="*/ 0 w 52387"/>
                  <a:gd name="connsiteY1" fmla="*/ 24765 h 336232"/>
                  <a:gd name="connsiteX2" fmla="*/ 0 w 52387"/>
                  <a:gd name="connsiteY2" fmla="*/ 122873 h 336232"/>
                  <a:gd name="connsiteX3" fmla="*/ 0 w 52387"/>
                  <a:gd name="connsiteY3" fmla="*/ 213360 h 336232"/>
                  <a:gd name="connsiteX4" fmla="*/ 0 w 52387"/>
                  <a:gd name="connsiteY4" fmla="*/ 311467 h 336232"/>
                  <a:gd name="connsiteX5" fmla="*/ 24765 w 52387"/>
                  <a:gd name="connsiteY5" fmla="*/ 336233 h 336232"/>
                  <a:gd name="connsiteX6" fmla="*/ 27623 w 52387"/>
                  <a:gd name="connsiteY6" fmla="*/ 336233 h 336232"/>
                  <a:gd name="connsiteX7" fmla="*/ 52388 w 52387"/>
                  <a:gd name="connsiteY7" fmla="*/ 311467 h 336232"/>
                  <a:gd name="connsiteX8" fmla="*/ 52388 w 52387"/>
                  <a:gd name="connsiteY8" fmla="*/ 212408 h 336232"/>
                  <a:gd name="connsiteX9" fmla="*/ 52388 w 52387"/>
                  <a:gd name="connsiteY9" fmla="*/ 121920 h 336232"/>
                  <a:gd name="connsiteX10" fmla="*/ 52388 w 52387"/>
                  <a:gd name="connsiteY10" fmla="*/ 24765 h 336232"/>
                  <a:gd name="connsiteX11" fmla="*/ 27623 w 52387"/>
                  <a:gd name="connsiteY11" fmla="*/ 0 h 336232"/>
                  <a:gd name="connsiteX12" fmla="*/ 24765 w 52387"/>
                  <a:gd name="connsiteY12" fmla="*/ 0 h 336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6232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3"/>
                    </a:lnTo>
                    <a:lnTo>
                      <a:pt x="0" y="213360"/>
                    </a:lnTo>
                    <a:lnTo>
                      <a:pt x="0" y="311467"/>
                    </a:lnTo>
                    <a:cubicBezTo>
                      <a:pt x="0" y="324803"/>
                      <a:pt x="10478" y="336233"/>
                      <a:pt x="24765" y="336233"/>
                    </a:cubicBezTo>
                    <a:lnTo>
                      <a:pt x="27623" y="336233"/>
                    </a:lnTo>
                    <a:cubicBezTo>
                      <a:pt x="40958" y="336233"/>
                      <a:pt x="52388" y="325755"/>
                      <a:pt x="52388" y="311467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16" name="Freeform: Shape 715">
                <a:extLst>
                  <a:ext uri="{FF2B5EF4-FFF2-40B4-BE49-F238E27FC236}">
                    <a16:creationId xmlns:a16="http://schemas.microsoft.com/office/drawing/2014/main" id="{FD5A38E3-4202-A7B3-1115-417435D788FD}"/>
                  </a:ext>
                </a:extLst>
              </p:cNvPr>
              <p:cNvSpPr/>
              <p:nvPr/>
            </p:nvSpPr>
            <p:spPr>
              <a:xfrm>
                <a:off x="8497960" y="1844088"/>
                <a:ext cx="52387" cy="336232"/>
              </a:xfrm>
              <a:custGeom>
                <a:avLst/>
                <a:gdLst>
                  <a:gd name="connsiteX0" fmla="*/ 24765 w 52387"/>
                  <a:gd name="connsiteY0" fmla="*/ 0 h 336232"/>
                  <a:gd name="connsiteX1" fmla="*/ 0 w 52387"/>
                  <a:gd name="connsiteY1" fmla="*/ 24765 h 336232"/>
                  <a:gd name="connsiteX2" fmla="*/ 0 w 52387"/>
                  <a:gd name="connsiteY2" fmla="*/ 122873 h 336232"/>
                  <a:gd name="connsiteX3" fmla="*/ 0 w 52387"/>
                  <a:gd name="connsiteY3" fmla="*/ 213360 h 336232"/>
                  <a:gd name="connsiteX4" fmla="*/ 0 w 52387"/>
                  <a:gd name="connsiteY4" fmla="*/ 311467 h 336232"/>
                  <a:gd name="connsiteX5" fmla="*/ 24765 w 52387"/>
                  <a:gd name="connsiteY5" fmla="*/ 336233 h 336232"/>
                  <a:gd name="connsiteX6" fmla="*/ 27622 w 52387"/>
                  <a:gd name="connsiteY6" fmla="*/ 336233 h 336232"/>
                  <a:gd name="connsiteX7" fmla="*/ 52388 w 52387"/>
                  <a:gd name="connsiteY7" fmla="*/ 311467 h 336232"/>
                  <a:gd name="connsiteX8" fmla="*/ 52388 w 52387"/>
                  <a:gd name="connsiteY8" fmla="*/ 212408 h 336232"/>
                  <a:gd name="connsiteX9" fmla="*/ 52388 w 52387"/>
                  <a:gd name="connsiteY9" fmla="*/ 121920 h 336232"/>
                  <a:gd name="connsiteX10" fmla="*/ 52388 w 52387"/>
                  <a:gd name="connsiteY10" fmla="*/ 24765 h 336232"/>
                  <a:gd name="connsiteX11" fmla="*/ 27622 w 52387"/>
                  <a:gd name="connsiteY11" fmla="*/ 0 h 336232"/>
                  <a:gd name="connsiteX12" fmla="*/ 24765 w 52387"/>
                  <a:gd name="connsiteY12" fmla="*/ 0 h 336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6232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3"/>
                    </a:lnTo>
                    <a:lnTo>
                      <a:pt x="0" y="213360"/>
                    </a:lnTo>
                    <a:lnTo>
                      <a:pt x="0" y="311467"/>
                    </a:lnTo>
                    <a:cubicBezTo>
                      <a:pt x="0" y="324803"/>
                      <a:pt x="10478" y="336233"/>
                      <a:pt x="24765" y="336233"/>
                    </a:cubicBezTo>
                    <a:lnTo>
                      <a:pt x="27622" y="336233"/>
                    </a:lnTo>
                    <a:cubicBezTo>
                      <a:pt x="40958" y="336233"/>
                      <a:pt x="52388" y="325755"/>
                      <a:pt x="52388" y="311467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17" name="Freeform: Shape 716">
                <a:extLst>
                  <a:ext uri="{FF2B5EF4-FFF2-40B4-BE49-F238E27FC236}">
                    <a16:creationId xmlns:a16="http://schemas.microsoft.com/office/drawing/2014/main" id="{DA5D2A4F-D227-C58A-65DD-E732FEB557A2}"/>
                  </a:ext>
                </a:extLst>
              </p:cNvPr>
              <p:cNvSpPr/>
              <p:nvPr/>
            </p:nvSpPr>
            <p:spPr>
              <a:xfrm>
                <a:off x="8498913" y="1696451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718" name="Graphic 91">
                <a:extLst>
                  <a:ext uri="{FF2B5EF4-FFF2-40B4-BE49-F238E27FC236}">
                    <a16:creationId xmlns:a16="http://schemas.microsoft.com/office/drawing/2014/main" id="{AA2CDFE6-12E5-5983-EBD1-6C28495821F4}"/>
                  </a:ext>
                </a:extLst>
              </p:cNvPr>
              <p:cNvGrpSpPr/>
              <p:nvPr/>
            </p:nvGrpSpPr>
            <p:grpSpPr>
              <a:xfrm>
                <a:off x="8436940" y="1649778"/>
                <a:ext cx="256282" cy="237172"/>
                <a:chOff x="8436940" y="1649778"/>
                <a:chExt cx="256282" cy="237172"/>
              </a:xfrm>
              <a:grpFill/>
            </p:grpSpPr>
            <p:sp>
              <p:nvSpPr>
                <p:cNvPr id="719" name="Freeform: Shape 718">
                  <a:extLst>
                    <a:ext uri="{FF2B5EF4-FFF2-40B4-BE49-F238E27FC236}">
                      <a16:creationId xmlns:a16="http://schemas.microsoft.com/office/drawing/2014/main" id="{7360615C-C55F-318F-96BC-53F2BA4DBB30}"/>
                    </a:ext>
                  </a:extLst>
                </p:cNvPr>
                <p:cNvSpPr/>
                <p:nvPr/>
              </p:nvSpPr>
              <p:spPr>
                <a:xfrm>
                  <a:off x="8436940" y="1649778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4765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8160" y="0"/>
                        <a:pt x="48638" y="10478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2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9585" y="237173"/>
                        <a:pt x="60" y="226695"/>
                        <a:pt x="60" y="212408"/>
                      </a:cubicBezTo>
                      <a:lnTo>
                        <a:pt x="60" y="24765"/>
                      </a:lnTo>
                      <a:cubicBezTo>
                        <a:pt x="-892" y="11430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720" name="Freeform: Shape 719">
                  <a:extLst>
                    <a:ext uri="{FF2B5EF4-FFF2-40B4-BE49-F238E27FC236}">
                      <a16:creationId xmlns:a16="http://schemas.microsoft.com/office/drawing/2014/main" id="{955F8E4A-703C-E36C-4505-3E1A8997DFCD}"/>
                    </a:ext>
                  </a:extLst>
                </p:cNvPr>
                <p:cNvSpPr/>
                <p:nvPr/>
              </p:nvSpPr>
              <p:spPr>
                <a:xfrm>
                  <a:off x="8644585" y="1649778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4765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9113" y="0"/>
                        <a:pt x="48638" y="10478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2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10538" y="237173"/>
                        <a:pt x="60" y="226695"/>
                        <a:pt x="60" y="212408"/>
                      </a:cubicBezTo>
                      <a:lnTo>
                        <a:pt x="60" y="24765"/>
                      </a:lnTo>
                      <a:cubicBezTo>
                        <a:pt x="-892" y="11430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721" name="Freeform: Shape 720">
                  <a:extLst>
                    <a:ext uri="{FF2B5EF4-FFF2-40B4-BE49-F238E27FC236}">
                      <a16:creationId xmlns:a16="http://schemas.microsoft.com/office/drawing/2014/main" id="{7007E6F6-C4F3-0154-575C-5BA2E702624F}"/>
                    </a:ext>
                  </a:extLst>
                </p:cNvPr>
                <p:cNvSpPr/>
                <p:nvPr/>
              </p:nvSpPr>
              <p:spPr>
                <a:xfrm>
                  <a:off x="8458907" y="1649778"/>
                  <a:ext cx="215265" cy="206692"/>
                </a:xfrm>
                <a:custGeom>
                  <a:avLst/>
                  <a:gdLst>
                    <a:gd name="connsiteX0" fmla="*/ 107633 w 215265"/>
                    <a:gd name="connsiteY0" fmla="*/ 206692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3 w 215265"/>
                    <a:gd name="connsiteY3" fmla="*/ 206692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3" y="206692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597" name="Graphic 91">
              <a:extLst>
                <a:ext uri="{FF2B5EF4-FFF2-40B4-BE49-F238E27FC236}">
                  <a16:creationId xmlns:a16="http://schemas.microsoft.com/office/drawing/2014/main" id="{3918B422-D299-A816-ED84-3406B48A6685}"/>
                </a:ext>
              </a:extLst>
            </p:cNvPr>
            <p:cNvGrpSpPr/>
            <p:nvPr/>
          </p:nvGrpSpPr>
          <p:grpSpPr>
            <a:xfrm>
              <a:off x="10024939" y="2038123"/>
              <a:ext cx="183024" cy="459153"/>
              <a:chOff x="7708277" y="1516428"/>
              <a:chExt cx="256282" cy="642937"/>
            </a:xfrm>
            <a:solidFill>
              <a:srgbClr val="0070C0"/>
            </a:solidFill>
          </p:grpSpPr>
          <p:sp>
            <p:nvSpPr>
              <p:cNvPr id="706" name="Freeform: Shape 705">
                <a:extLst>
                  <a:ext uri="{FF2B5EF4-FFF2-40B4-BE49-F238E27FC236}">
                    <a16:creationId xmlns:a16="http://schemas.microsoft.com/office/drawing/2014/main" id="{BB73B58F-CAC7-59D0-DB4E-A0C19AA3DF64}"/>
                  </a:ext>
                </a:extLst>
              </p:cNvPr>
              <p:cNvSpPr/>
              <p:nvPr/>
            </p:nvSpPr>
            <p:spPr>
              <a:xfrm>
                <a:off x="7783585" y="1516428"/>
                <a:ext cx="99059" cy="99060"/>
              </a:xfrm>
              <a:custGeom>
                <a:avLst/>
                <a:gdLst>
                  <a:gd name="connsiteX0" fmla="*/ 0 w 99059"/>
                  <a:gd name="connsiteY0" fmla="*/ 49530 h 99060"/>
                  <a:gd name="connsiteX1" fmla="*/ 49530 w 99059"/>
                  <a:gd name="connsiteY1" fmla="*/ 0 h 99060"/>
                  <a:gd name="connsiteX2" fmla="*/ 99060 w 99059"/>
                  <a:gd name="connsiteY2" fmla="*/ 49530 h 99060"/>
                  <a:gd name="connsiteX3" fmla="*/ 49530 w 99059"/>
                  <a:gd name="connsiteY3" fmla="*/ 99060 h 99060"/>
                  <a:gd name="connsiteX4" fmla="*/ 0 w 99059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60">
                    <a:moveTo>
                      <a:pt x="0" y="49530"/>
                    </a:moveTo>
                    <a:cubicBezTo>
                      <a:pt x="0" y="21908"/>
                      <a:pt x="21908" y="0"/>
                      <a:pt x="49530" y="0"/>
                    </a:cubicBezTo>
                    <a:cubicBezTo>
                      <a:pt x="77153" y="0"/>
                      <a:pt x="99060" y="21908"/>
                      <a:pt x="99060" y="49530"/>
                    </a:cubicBezTo>
                    <a:cubicBezTo>
                      <a:pt x="99060" y="77153"/>
                      <a:pt x="77153" y="99060"/>
                      <a:pt x="49530" y="99060"/>
                    </a:cubicBezTo>
                    <a:cubicBezTo>
                      <a:pt x="22860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07" name="Freeform: Shape 706">
                <a:extLst>
                  <a:ext uri="{FF2B5EF4-FFF2-40B4-BE49-F238E27FC236}">
                    <a16:creationId xmlns:a16="http://schemas.microsoft.com/office/drawing/2014/main" id="{E474B31A-6830-0E47-5605-3DD35D38DE28}"/>
                  </a:ext>
                </a:extLst>
              </p:cNvPr>
              <p:cNvSpPr/>
              <p:nvPr/>
            </p:nvSpPr>
            <p:spPr>
              <a:xfrm>
                <a:off x="7849307" y="1824086"/>
                <a:ext cx="52387" cy="335279"/>
              </a:xfrm>
              <a:custGeom>
                <a:avLst/>
                <a:gdLst>
                  <a:gd name="connsiteX0" fmla="*/ 24765 w 52387"/>
                  <a:gd name="connsiteY0" fmla="*/ 952 h 335279"/>
                  <a:gd name="connsiteX1" fmla="*/ 0 w 52387"/>
                  <a:gd name="connsiteY1" fmla="*/ 25717 h 335279"/>
                  <a:gd name="connsiteX2" fmla="*/ 0 w 52387"/>
                  <a:gd name="connsiteY2" fmla="*/ 123825 h 335279"/>
                  <a:gd name="connsiteX3" fmla="*/ 0 w 52387"/>
                  <a:gd name="connsiteY3" fmla="*/ 214313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3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3360 h 335279"/>
                  <a:gd name="connsiteX9" fmla="*/ 52388 w 52387"/>
                  <a:gd name="connsiteY9" fmla="*/ 122872 h 335279"/>
                  <a:gd name="connsiteX10" fmla="*/ 52388 w 52387"/>
                  <a:gd name="connsiteY10" fmla="*/ 24765 h 335279"/>
                  <a:gd name="connsiteX11" fmla="*/ 27623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7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3" y="335280"/>
                    </a:lnTo>
                    <a:cubicBezTo>
                      <a:pt x="40958" y="335280"/>
                      <a:pt x="52388" y="324803"/>
                      <a:pt x="52388" y="310515"/>
                    </a:cubicBezTo>
                    <a:lnTo>
                      <a:pt x="52388" y="213360"/>
                    </a:lnTo>
                    <a:lnTo>
                      <a:pt x="52388" y="122872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08" name="Freeform: Shape 707">
                <a:extLst>
                  <a:ext uri="{FF2B5EF4-FFF2-40B4-BE49-F238E27FC236}">
                    <a16:creationId xmlns:a16="http://schemas.microsoft.com/office/drawing/2014/main" id="{47A90EEC-A17A-F056-3637-99AFBEE8A3B5}"/>
                  </a:ext>
                </a:extLst>
              </p:cNvPr>
              <p:cNvSpPr/>
              <p:nvPr/>
            </p:nvSpPr>
            <p:spPr>
              <a:xfrm>
                <a:off x="7769298" y="1824086"/>
                <a:ext cx="52387" cy="335279"/>
              </a:xfrm>
              <a:custGeom>
                <a:avLst/>
                <a:gdLst>
                  <a:gd name="connsiteX0" fmla="*/ 24765 w 52387"/>
                  <a:gd name="connsiteY0" fmla="*/ 952 h 335279"/>
                  <a:gd name="connsiteX1" fmla="*/ 0 w 52387"/>
                  <a:gd name="connsiteY1" fmla="*/ 25717 h 335279"/>
                  <a:gd name="connsiteX2" fmla="*/ 0 w 52387"/>
                  <a:gd name="connsiteY2" fmla="*/ 123825 h 335279"/>
                  <a:gd name="connsiteX3" fmla="*/ 0 w 52387"/>
                  <a:gd name="connsiteY3" fmla="*/ 214313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3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3360 h 335279"/>
                  <a:gd name="connsiteX9" fmla="*/ 52388 w 52387"/>
                  <a:gd name="connsiteY9" fmla="*/ 122872 h 335279"/>
                  <a:gd name="connsiteX10" fmla="*/ 52388 w 52387"/>
                  <a:gd name="connsiteY10" fmla="*/ 24765 h 335279"/>
                  <a:gd name="connsiteX11" fmla="*/ 27623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7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0515"/>
                    </a:lnTo>
                    <a:cubicBezTo>
                      <a:pt x="0" y="323850"/>
                      <a:pt x="10477" y="335280"/>
                      <a:pt x="24765" y="335280"/>
                    </a:cubicBezTo>
                    <a:lnTo>
                      <a:pt x="27623" y="335280"/>
                    </a:lnTo>
                    <a:cubicBezTo>
                      <a:pt x="40958" y="335280"/>
                      <a:pt x="52388" y="324803"/>
                      <a:pt x="52388" y="310515"/>
                    </a:cubicBezTo>
                    <a:lnTo>
                      <a:pt x="52388" y="213360"/>
                    </a:lnTo>
                    <a:lnTo>
                      <a:pt x="52388" y="122872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09" name="Freeform: Shape 708">
                <a:extLst>
                  <a:ext uri="{FF2B5EF4-FFF2-40B4-BE49-F238E27FC236}">
                    <a16:creationId xmlns:a16="http://schemas.microsoft.com/office/drawing/2014/main" id="{C2C6415D-0DF1-2198-2E84-96FD4A34B58A}"/>
                  </a:ext>
                </a:extLst>
              </p:cNvPr>
              <p:cNvSpPr/>
              <p:nvPr/>
            </p:nvSpPr>
            <p:spPr>
              <a:xfrm>
                <a:off x="7770250" y="1676448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3 w 130492"/>
                  <a:gd name="connsiteY1" fmla="*/ 0 h 199072"/>
                  <a:gd name="connsiteX2" fmla="*/ 130493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3" y="0"/>
                    </a:lnTo>
                    <a:lnTo>
                      <a:pt x="130493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710" name="Graphic 91">
                <a:extLst>
                  <a:ext uri="{FF2B5EF4-FFF2-40B4-BE49-F238E27FC236}">
                    <a16:creationId xmlns:a16="http://schemas.microsoft.com/office/drawing/2014/main" id="{05C4B473-4DD3-C9A4-2B52-D6B41BDF4AC1}"/>
                  </a:ext>
                </a:extLst>
              </p:cNvPr>
              <p:cNvGrpSpPr/>
              <p:nvPr/>
            </p:nvGrpSpPr>
            <p:grpSpPr>
              <a:xfrm>
                <a:off x="7708277" y="1630728"/>
                <a:ext cx="256282" cy="237172"/>
                <a:chOff x="7708277" y="1630728"/>
                <a:chExt cx="256282" cy="237172"/>
              </a:xfrm>
              <a:grpFill/>
            </p:grpSpPr>
            <p:sp>
              <p:nvSpPr>
                <p:cNvPr id="711" name="Freeform: Shape 710">
                  <a:extLst>
                    <a:ext uri="{FF2B5EF4-FFF2-40B4-BE49-F238E27FC236}">
                      <a16:creationId xmlns:a16="http://schemas.microsoft.com/office/drawing/2014/main" id="{E588BB05-57B5-1FAA-530C-CB45CA3F4B60}"/>
                    </a:ext>
                  </a:extLst>
                </p:cNvPr>
                <p:cNvSpPr/>
                <p:nvPr/>
              </p:nvSpPr>
              <p:spPr>
                <a:xfrm>
                  <a:off x="7708277" y="1630728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3813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8160" y="0"/>
                        <a:pt x="48638" y="10477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2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10538" y="237173"/>
                        <a:pt x="60" y="226695"/>
                        <a:pt x="60" y="212408"/>
                      </a:cubicBezTo>
                      <a:lnTo>
                        <a:pt x="60" y="23813"/>
                      </a:lnTo>
                      <a:cubicBezTo>
                        <a:pt x="-892" y="10477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712" name="Freeform: Shape 711">
                  <a:extLst>
                    <a:ext uri="{FF2B5EF4-FFF2-40B4-BE49-F238E27FC236}">
                      <a16:creationId xmlns:a16="http://schemas.microsoft.com/office/drawing/2014/main" id="{EBF08972-EFC5-2336-8720-D8D034CEC132}"/>
                    </a:ext>
                  </a:extLst>
                </p:cNvPr>
                <p:cNvSpPr/>
                <p:nvPr/>
              </p:nvSpPr>
              <p:spPr>
                <a:xfrm>
                  <a:off x="7915922" y="1630728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3813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8160" y="0"/>
                        <a:pt x="48638" y="10477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2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9585" y="237173"/>
                        <a:pt x="60" y="226695"/>
                        <a:pt x="60" y="212408"/>
                      </a:cubicBezTo>
                      <a:lnTo>
                        <a:pt x="60" y="23813"/>
                      </a:lnTo>
                      <a:cubicBezTo>
                        <a:pt x="-892" y="10477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713" name="Freeform: Shape 712">
                  <a:extLst>
                    <a:ext uri="{FF2B5EF4-FFF2-40B4-BE49-F238E27FC236}">
                      <a16:creationId xmlns:a16="http://schemas.microsoft.com/office/drawing/2014/main" id="{B33030EF-19A2-6D53-C580-C751A1C69DE7}"/>
                    </a:ext>
                  </a:extLst>
                </p:cNvPr>
                <p:cNvSpPr/>
                <p:nvPr/>
              </p:nvSpPr>
              <p:spPr>
                <a:xfrm>
                  <a:off x="7729293" y="1630728"/>
                  <a:ext cx="215264" cy="206692"/>
                </a:xfrm>
                <a:custGeom>
                  <a:avLst/>
                  <a:gdLst>
                    <a:gd name="connsiteX0" fmla="*/ 107633 w 215264"/>
                    <a:gd name="connsiteY0" fmla="*/ 206692 h 206692"/>
                    <a:gd name="connsiteX1" fmla="*/ 0 w 215264"/>
                    <a:gd name="connsiteY1" fmla="*/ 0 h 206692"/>
                    <a:gd name="connsiteX2" fmla="*/ 215265 w 215264"/>
                    <a:gd name="connsiteY2" fmla="*/ 0 h 206692"/>
                    <a:gd name="connsiteX3" fmla="*/ 107633 w 215264"/>
                    <a:gd name="connsiteY3" fmla="*/ 206692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4" h="206692">
                      <a:moveTo>
                        <a:pt x="107633" y="206692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598" name="Graphic 91">
              <a:extLst>
                <a:ext uri="{FF2B5EF4-FFF2-40B4-BE49-F238E27FC236}">
                  <a16:creationId xmlns:a16="http://schemas.microsoft.com/office/drawing/2014/main" id="{C88949AA-057A-47D5-7BF2-4A94F81C9ACE}"/>
                </a:ext>
              </a:extLst>
            </p:cNvPr>
            <p:cNvGrpSpPr/>
            <p:nvPr/>
          </p:nvGrpSpPr>
          <p:grpSpPr>
            <a:xfrm>
              <a:off x="11065730" y="2023839"/>
              <a:ext cx="182981" cy="459833"/>
              <a:chOff x="9165663" y="1496426"/>
              <a:chExt cx="256222" cy="643889"/>
            </a:xfrm>
            <a:solidFill>
              <a:srgbClr val="0070C0"/>
            </a:solidFill>
          </p:grpSpPr>
          <p:sp>
            <p:nvSpPr>
              <p:cNvPr id="698" name="Freeform: Shape 697">
                <a:extLst>
                  <a:ext uri="{FF2B5EF4-FFF2-40B4-BE49-F238E27FC236}">
                    <a16:creationId xmlns:a16="http://schemas.microsoft.com/office/drawing/2014/main" id="{9972B246-0D00-1132-2A17-B94B28E2FDEE}"/>
                  </a:ext>
                </a:extLst>
              </p:cNvPr>
              <p:cNvSpPr/>
              <p:nvPr/>
            </p:nvSpPr>
            <p:spPr>
              <a:xfrm>
                <a:off x="9241863" y="1496426"/>
                <a:ext cx="99059" cy="99059"/>
              </a:xfrm>
              <a:custGeom>
                <a:avLst/>
                <a:gdLst>
                  <a:gd name="connsiteX0" fmla="*/ 0 w 99059"/>
                  <a:gd name="connsiteY0" fmla="*/ 49530 h 99059"/>
                  <a:gd name="connsiteX1" fmla="*/ 49530 w 99059"/>
                  <a:gd name="connsiteY1" fmla="*/ 0 h 99059"/>
                  <a:gd name="connsiteX2" fmla="*/ 99060 w 99059"/>
                  <a:gd name="connsiteY2" fmla="*/ 49530 h 99059"/>
                  <a:gd name="connsiteX3" fmla="*/ 49530 w 99059"/>
                  <a:gd name="connsiteY3" fmla="*/ 99060 h 99059"/>
                  <a:gd name="connsiteX4" fmla="*/ 0 w 99059"/>
                  <a:gd name="connsiteY4" fmla="*/ 49530 h 99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59">
                    <a:moveTo>
                      <a:pt x="0" y="49530"/>
                    </a:moveTo>
                    <a:cubicBezTo>
                      <a:pt x="0" y="21908"/>
                      <a:pt x="21907" y="0"/>
                      <a:pt x="49530" y="0"/>
                    </a:cubicBezTo>
                    <a:cubicBezTo>
                      <a:pt x="77153" y="0"/>
                      <a:pt x="99060" y="21908"/>
                      <a:pt x="99060" y="49530"/>
                    </a:cubicBezTo>
                    <a:cubicBezTo>
                      <a:pt x="99060" y="77153"/>
                      <a:pt x="77153" y="99060"/>
                      <a:pt x="49530" y="99060"/>
                    </a:cubicBezTo>
                    <a:cubicBezTo>
                      <a:pt x="21907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99" name="Freeform: Shape 698">
                <a:extLst>
                  <a:ext uri="{FF2B5EF4-FFF2-40B4-BE49-F238E27FC236}">
                    <a16:creationId xmlns:a16="http://schemas.microsoft.com/office/drawing/2014/main" id="{AC738935-D833-75EB-E6EE-6D9C0B77EB6F}"/>
                  </a:ext>
                </a:extLst>
              </p:cNvPr>
              <p:cNvSpPr/>
              <p:nvPr/>
            </p:nvSpPr>
            <p:spPr>
              <a:xfrm>
                <a:off x="9306632" y="1805036"/>
                <a:ext cx="52387" cy="335279"/>
              </a:xfrm>
              <a:custGeom>
                <a:avLst/>
                <a:gdLst>
                  <a:gd name="connsiteX0" fmla="*/ 24765 w 52387"/>
                  <a:gd name="connsiteY0" fmla="*/ 0 h 335279"/>
                  <a:gd name="connsiteX1" fmla="*/ 0 w 52387"/>
                  <a:gd name="connsiteY1" fmla="*/ 24765 h 335279"/>
                  <a:gd name="connsiteX2" fmla="*/ 0 w 52387"/>
                  <a:gd name="connsiteY2" fmla="*/ 122872 h 335279"/>
                  <a:gd name="connsiteX3" fmla="*/ 0 w 52387"/>
                  <a:gd name="connsiteY3" fmla="*/ 213360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2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2408 h 335279"/>
                  <a:gd name="connsiteX9" fmla="*/ 52388 w 52387"/>
                  <a:gd name="connsiteY9" fmla="*/ 121920 h 335279"/>
                  <a:gd name="connsiteX10" fmla="*/ 52388 w 52387"/>
                  <a:gd name="connsiteY10" fmla="*/ 24765 h 335279"/>
                  <a:gd name="connsiteX11" fmla="*/ 27622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3360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2" y="335280"/>
                    </a:lnTo>
                    <a:cubicBezTo>
                      <a:pt x="40958" y="335280"/>
                      <a:pt x="52388" y="323850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00" name="Freeform: Shape 699">
                <a:extLst>
                  <a:ext uri="{FF2B5EF4-FFF2-40B4-BE49-F238E27FC236}">
                    <a16:creationId xmlns:a16="http://schemas.microsoft.com/office/drawing/2014/main" id="{1BA195E9-1931-0A34-19AB-10C52B1A44D7}"/>
                  </a:ext>
                </a:extLst>
              </p:cNvPr>
              <p:cNvSpPr/>
              <p:nvPr/>
            </p:nvSpPr>
            <p:spPr>
              <a:xfrm>
                <a:off x="9226623" y="1805036"/>
                <a:ext cx="52387" cy="335279"/>
              </a:xfrm>
              <a:custGeom>
                <a:avLst/>
                <a:gdLst>
                  <a:gd name="connsiteX0" fmla="*/ 24765 w 52387"/>
                  <a:gd name="connsiteY0" fmla="*/ 0 h 335279"/>
                  <a:gd name="connsiteX1" fmla="*/ 0 w 52387"/>
                  <a:gd name="connsiteY1" fmla="*/ 24765 h 335279"/>
                  <a:gd name="connsiteX2" fmla="*/ 0 w 52387"/>
                  <a:gd name="connsiteY2" fmla="*/ 122872 h 335279"/>
                  <a:gd name="connsiteX3" fmla="*/ 0 w 52387"/>
                  <a:gd name="connsiteY3" fmla="*/ 213360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2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2408 h 335279"/>
                  <a:gd name="connsiteX9" fmla="*/ 52388 w 52387"/>
                  <a:gd name="connsiteY9" fmla="*/ 121920 h 335279"/>
                  <a:gd name="connsiteX10" fmla="*/ 52388 w 52387"/>
                  <a:gd name="connsiteY10" fmla="*/ 24765 h 335279"/>
                  <a:gd name="connsiteX11" fmla="*/ 27622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3360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2" y="335280"/>
                    </a:lnTo>
                    <a:cubicBezTo>
                      <a:pt x="40957" y="335280"/>
                      <a:pt x="52388" y="323850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01" name="Freeform: Shape 700">
                <a:extLst>
                  <a:ext uri="{FF2B5EF4-FFF2-40B4-BE49-F238E27FC236}">
                    <a16:creationId xmlns:a16="http://schemas.microsoft.com/office/drawing/2014/main" id="{3310E035-C523-0487-7557-D3F32C4512C2}"/>
                  </a:ext>
                </a:extLst>
              </p:cNvPr>
              <p:cNvSpPr/>
              <p:nvPr/>
            </p:nvSpPr>
            <p:spPr>
              <a:xfrm>
                <a:off x="9227575" y="1657398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702" name="Graphic 91">
                <a:extLst>
                  <a:ext uri="{FF2B5EF4-FFF2-40B4-BE49-F238E27FC236}">
                    <a16:creationId xmlns:a16="http://schemas.microsoft.com/office/drawing/2014/main" id="{28F7F9CB-3955-0BC2-E5A6-70876AAEC847}"/>
                  </a:ext>
                </a:extLst>
              </p:cNvPr>
              <p:cNvGrpSpPr/>
              <p:nvPr/>
            </p:nvGrpSpPr>
            <p:grpSpPr>
              <a:xfrm>
                <a:off x="9165663" y="1610726"/>
                <a:ext cx="256222" cy="237172"/>
                <a:chOff x="9165663" y="1610726"/>
                <a:chExt cx="256222" cy="237172"/>
              </a:xfrm>
              <a:grpFill/>
            </p:grpSpPr>
            <p:sp>
              <p:nvSpPr>
                <p:cNvPr id="703" name="Freeform: Shape 702">
                  <a:extLst>
                    <a:ext uri="{FF2B5EF4-FFF2-40B4-BE49-F238E27FC236}">
                      <a16:creationId xmlns:a16="http://schemas.microsoft.com/office/drawing/2014/main" id="{C2EB1672-7B71-22B9-B60E-16904FBE3E36}"/>
                    </a:ext>
                  </a:extLst>
                </p:cNvPr>
                <p:cNvSpPr/>
                <p:nvPr/>
              </p:nvSpPr>
              <p:spPr>
                <a:xfrm>
                  <a:off x="9165663" y="1610726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9053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8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704" name="Freeform: Shape 703">
                  <a:extLst>
                    <a:ext uri="{FF2B5EF4-FFF2-40B4-BE49-F238E27FC236}">
                      <a16:creationId xmlns:a16="http://schemas.microsoft.com/office/drawing/2014/main" id="{B9891ADE-9C15-C056-76FF-58B3ED582D81}"/>
                    </a:ext>
                  </a:extLst>
                </p:cNvPr>
                <p:cNvSpPr/>
                <p:nvPr/>
              </p:nvSpPr>
              <p:spPr>
                <a:xfrm>
                  <a:off x="9373247" y="1610726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4765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8160" y="0"/>
                        <a:pt x="48638" y="10478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3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10538" y="237173"/>
                        <a:pt x="60" y="226695"/>
                        <a:pt x="60" y="212408"/>
                      </a:cubicBezTo>
                      <a:lnTo>
                        <a:pt x="60" y="24765"/>
                      </a:lnTo>
                      <a:cubicBezTo>
                        <a:pt x="-892" y="11430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705" name="Freeform: Shape 704">
                  <a:extLst>
                    <a:ext uri="{FF2B5EF4-FFF2-40B4-BE49-F238E27FC236}">
                      <a16:creationId xmlns:a16="http://schemas.microsoft.com/office/drawing/2014/main" id="{5C94E098-08F7-2D6E-57DA-4AAE80429482}"/>
                    </a:ext>
                  </a:extLst>
                </p:cNvPr>
                <p:cNvSpPr/>
                <p:nvPr/>
              </p:nvSpPr>
              <p:spPr>
                <a:xfrm>
                  <a:off x="9187570" y="1610726"/>
                  <a:ext cx="215265" cy="206692"/>
                </a:xfrm>
                <a:custGeom>
                  <a:avLst/>
                  <a:gdLst>
                    <a:gd name="connsiteX0" fmla="*/ 107633 w 215265"/>
                    <a:gd name="connsiteY0" fmla="*/ 206693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3 w 215265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3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599" name="Graphic 91">
              <a:extLst>
                <a:ext uri="{FF2B5EF4-FFF2-40B4-BE49-F238E27FC236}">
                  <a16:creationId xmlns:a16="http://schemas.microsoft.com/office/drawing/2014/main" id="{7E4C11D6-FD7D-5CB4-EEBE-38C4338763AD}"/>
                </a:ext>
              </a:extLst>
            </p:cNvPr>
            <p:cNvGrpSpPr/>
            <p:nvPr/>
          </p:nvGrpSpPr>
          <p:grpSpPr>
            <a:xfrm>
              <a:off x="11586103" y="2023839"/>
              <a:ext cx="182981" cy="459833"/>
              <a:chOff x="9894325" y="1496426"/>
              <a:chExt cx="256222" cy="643889"/>
            </a:xfrm>
            <a:solidFill>
              <a:srgbClr val="0070C0"/>
            </a:solidFill>
          </p:grpSpPr>
          <p:sp>
            <p:nvSpPr>
              <p:cNvPr id="690" name="Freeform: Shape 689">
                <a:extLst>
                  <a:ext uri="{FF2B5EF4-FFF2-40B4-BE49-F238E27FC236}">
                    <a16:creationId xmlns:a16="http://schemas.microsoft.com/office/drawing/2014/main" id="{AA78FF06-760A-42C6-C1EB-826B5DAC3E6C}"/>
                  </a:ext>
                </a:extLst>
              </p:cNvPr>
              <p:cNvSpPr/>
              <p:nvPr/>
            </p:nvSpPr>
            <p:spPr>
              <a:xfrm>
                <a:off x="9970525" y="1496426"/>
                <a:ext cx="99059" cy="99059"/>
              </a:xfrm>
              <a:custGeom>
                <a:avLst/>
                <a:gdLst>
                  <a:gd name="connsiteX0" fmla="*/ 0 w 99059"/>
                  <a:gd name="connsiteY0" fmla="*/ 49530 h 99059"/>
                  <a:gd name="connsiteX1" fmla="*/ 49530 w 99059"/>
                  <a:gd name="connsiteY1" fmla="*/ 0 h 99059"/>
                  <a:gd name="connsiteX2" fmla="*/ 99060 w 99059"/>
                  <a:gd name="connsiteY2" fmla="*/ 49530 h 99059"/>
                  <a:gd name="connsiteX3" fmla="*/ 49530 w 99059"/>
                  <a:gd name="connsiteY3" fmla="*/ 99060 h 99059"/>
                  <a:gd name="connsiteX4" fmla="*/ 0 w 99059"/>
                  <a:gd name="connsiteY4" fmla="*/ 49530 h 99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59">
                    <a:moveTo>
                      <a:pt x="0" y="49530"/>
                    </a:moveTo>
                    <a:cubicBezTo>
                      <a:pt x="0" y="21908"/>
                      <a:pt x="21907" y="0"/>
                      <a:pt x="49530" y="0"/>
                    </a:cubicBezTo>
                    <a:cubicBezTo>
                      <a:pt x="77153" y="0"/>
                      <a:pt x="99060" y="21908"/>
                      <a:pt x="99060" y="49530"/>
                    </a:cubicBezTo>
                    <a:cubicBezTo>
                      <a:pt x="99060" y="77153"/>
                      <a:pt x="77153" y="99060"/>
                      <a:pt x="49530" y="99060"/>
                    </a:cubicBezTo>
                    <a:cubicBezTo>
                      <a:pt x="21907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91" name="Freeform: Shape 690">
                <a:extLst>
                  <a:ext uri="{FF2B5EF4-FFF2-40B4-BE49-F238E27FC236}">
                    <a16:creationId xmlns:a16="http://schemas.microsoft.com/office/drawing/2014/main" id="{5E10E45E-016D-7E23-23FF-98DF521E4544}"/>
                  </a:ext>
                </a:extLst>
              </p:cNvPr>
              <p:cNvSpPr/>
              <p:nvPr/>
            </p:nvSpPr>
            <p:spPr>
              <a:xfrm>
                <a:off x="10035295" y="1805036"/>
                <a:ext cx="52387" cy="335279"/>
              </a:xfrm>
              <a:custGeom>
                <a:avLst/>
                <a:gdLst>
                  <a:gd name="connsiteX0" fmla="*/ 24765 w 52387"/>
                  <a:gd name="connsiteY0" fmla="*/ 0 h 335279"/>
                  <a:gd name="connsiteX1" fmla="*/ 0 w 52387"/>
                  <a:gd name="connsiteY1" fmla="*/ 24765 h 335279"/>
                  <a:gd name="connsiteX2" fmla="*/ 0 w 52387"/>
                  <a:gd name="connsiteY2" fmla="*/ 122872 h 335279"/>
                  <a:gd name="connsiteX3" fmla="*/ 0 w 52387"/>
                  <a:gd name="connsiteY3" fmla="*/ 213360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2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2408 h 335279"/>
                  <a:gd name="connsiteX9" fmla="*/ 52388 w 52387"/>
                  <a:gd name="connsiteY9" fmla="*/ 121920 h 335279"/>
                  <a:gd name="connsiteX10" fmla="*/ 52388 w 52387"/>
                  <a:gd name="connsiteY10" fmla="*/ 24765 h 335279"/>
                  <a:gd name="connsiteX11" fmla="*/ 27622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3360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2" y="335280"/>
                    </a:lnTo>
                    <a:cubicBezTo>
                      <a:pt x="40958" y="335280"/>
                      <a:pt x="52388" y="323850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92" name="Freeform: Shape 691">
                <a:extLst>
                  <a:ext uri="{FF2B5EF4-FFF2-40B4-BE49-F238E27FC236}">
                    <a16:creationId xmlns:a16="http://schemas.microsoft.com/office/drawing/2014/main" id="{643B214F-1F48-83D6-95C0-315ED10F91C0}"/>
                  </a:ext>
                </a:extLst>
              </p:cNvPr>
              <p:cNvSpPr/>
              <p:nvPr/>
            </p:nvSpPr>
            <p:spPr>
              <a:xfrm>
                <a:off x="9955285" y="1805036"/>
                <a:ext cx="52387" cy="335279"/>
              </a:xfrm>
              <a:custGeom>
                <a:avLst/>
                <a:gdLst>
                  <a:gd name="connsiteX0" fmla="*/ 24765 w 52387"/>
                  <a:gd name="connsiteY0" fmla="*/ 0 h 335279"/>
                  <a:gd name="connsiteX1" fmla="*/ 0 w 52387"/>
                  <a:gd name="connsiteY1" fmla="*/ 24765 h 335279"/>
                  <a:gd name="connsiteX2" fmla="*/ 0 w 52387"/>
                  <a:gd name="connsiteY2" fmla="*/ 122872 h 335279"/>
                  <a:gd name="connsiteX3" fmla="*/ 0 w 52387"/>
                  <a:gd name="connsiteY3" fmla="*/ 213360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2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2408 h 335279"/>
                  <a:gd name="connsiteX9" fmla="*/ 52388 w 52387"/>
                  <a:gd name="connsiteY9" fmla="*/ 121920 h 335279"/>
                  <a:gd name="connsiteX10" fmla="*/ 52388 w 52387"/>
                  <a:gd name="connsiteY10" fmla="*/ 24765 h 335279"/>
                  <a:gd name="connsiteX11" fmla="*/ 27622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3360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2" y="335280"/>
                    </a:lnTo>
                    <a:cubicBezTo>
                      <a:pt x="40957" y="335280"/>
                      <a:pt x="52388" y="323850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93" name="Freeform: Shape 692">
                <a:extLst>
                  <a:ext uri="{FF2B5EF4-FFF2-40B4-BE49-F238E27FC236}">
                    <a16:creationId xmlns:a16="http://schemas.microsoft.com/office/drawing/2014/main" id="{D7EDF574-9110-F5DC-D21E-2D51CD9A58F0}"/>
                  </a:ext>
                </a:extLst>
              </p:cNvPr>
              <p:cNvSpPr/>
              <p:nvPr/>
            </p:nvSpPr>
            <p:spPr>
              <a:xfrm>
                <a:off x="9956238" y="1657398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694" name="Graphic 91">
                <a:extLst>
                  <a:ext uri="{FF2B5EF4-FFF2-40B4-BE49-F238E27FC236}">
                    <a16:creationId xmlns:a16="http://schemas.microsoft.com/office/drawing/2014/main" id="{E293B287-14C3-3E15-8AB3-2336F1BD02DC}"/>
                  </a:ext>
                </a:extLst>
              </p:cNvPr>
              <p:cNvGrpSpPr/>
              <p:nvPr/>
            </p:nvGrpSpPr>
            <p:grpSpPr>
              <a:xfrm>
                <a:off x="9894325" y="1610726"/>
                <a:ext cx="256222" cy="237172"/>
                <a:chOff x="9894325" y="1610726"/>
                <a:chExt cx="256222" cy="237172"/>
              </a:xfrm>
              <a:grpFill/>
            </p:grpSpPr>
            <p:sp>
              <p:nvSpPr>
                <p:cNvPr id="695" name="Freeform: Shape 694">
                  <a:extLst>
                    <a:ext uri="{FF2B5EF4-FFF2-40B4-BE49-F238E27FC236}">
                      <a16:creationId xmlns:a16="http://schemas.microsoft.com/office/drawing/2014/main" id="{3012C867-F7A9-1F88-7811-B5D9E8E4065F}"/>
                    </a:ext>
                  </a:extLst>
                </p:cNvPr>
                <p:cNvSpPr/>
                <p:nvPr/>
              </p:nvSpPr>
              <p:spPr>
                <a:xfrm>
                  <a:off x="9894325" y="1610726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8100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8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696" name="Freeform: Shape 695">
                  <a:extLst>
                    <a:ext uri="{FF2B5EF4-FFF2-40B4-BE49-F238E27FC236}">
                      <a16:creationId xmlns:a16="http://schemas.microsoft.com/office/drawing/2014/main" id="{0DE8BAD8-60A5-88B2-193B-BECBB0C3D6E2}"/>
                    </a:ext>
                  </a:extLst>
                </p:cNvPr>
                <p:cNvSpPr/>
                <p:nvPr/>
              </p:nvSpPr>
              <p:spPr>
                <a:xfrm>
                  <a:off x="10101970" y="1610726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8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8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8" y="0"/>
                      </a:lnTo>
                      <a:cubicBezTo>
                        <a:pt x="38100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3"/>
                        <a:pt x="25718" y="237173"/>
                      </a:cubicBezTo>
                      <a:lnTo>
                        <a:pt x="22860" y="237173"/>
                      </a:lnTo>
                      <a:cubicBezTo>
                        <a:pt x="9525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697" name="Freeform: Shape 696">
                  <a:extLst>
                    <a:ext uri="{FF2B5EF4-FFF2-40B4-BE49-F238E27FC236}">
                      <a16:creationId xmlns:a16="http://schemas.microsoft.com/office/drawing/2014/main" id="{A05D33D4-DE69-6160-2F24-30645346CC22}"/>
                    </a:ext>
                  </a:extLst>
                </p:cNvPr>
                <p:cNvSpPr/>
                <p:nvPr/>
              </p:nvSpPr>
              <p:spPr>
                <a:xfrm>
                  <a:off x="9916232" y="1610726"/>
                  <a:ext cx="215265" cy="206692"/>
                </a:xfrm>
                <a:custGeom>
                  <a:avLst/>
                  <a:gdLst>
                    <a:gd name="connsiteX0" fmla="*/ 107633 w 215265"/>
                    <a:gd name="connsiteY0" fmla="*/ 206693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3 w 215265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3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600" name="Graphic 91">
              <a:extLst>
                <a:ext uri="{FF2B5EF4-FFF2-40B4-BE49-F238E27FC236}">
                  <a16:creationId xmlns:a16="http://schemas.microsoft.com/office/drawing/2014/main" id="{BD24F1C9-7411-F34F-6359-D609EB81C6A6}"/>
                </a:ext>
              </a:extLst>
            </p:cNvPr>
            <p:cNvGrpSpPr/>
            <p:nvPr/>
          </p:nvGrpSpPr>
          <p:grpSpPr>
            <a:xfrm>
              <a:off x="9244081" y="2695291"/>
              <a:ext cx="182981" cy="460513"/>
              <a:chOff x="6614867" y="1633585"/>
              <a:chExt cx="256222" cy="644842"/>
            </a:xfrm>
            <a:solidFill>
              <a:srgbClr val="0070C0"/>
            </a:solidFill>
          </p:grpSpPr>
          <p:sp>
            <p:nvSpPr>
              <p:cNvPr id="682" name="Freeform: Shape 681">
                <a:extLst>
                  <a:ext uri="{FF2B5EF4-FFF2-40B4-BE49-F238E27FC236}">
                    <a16:creationId xmlns:a16="http://schemas.microsoft.com/office/drawing/2014/main" id="{34AA4AEC-4624-DC05-48F2-523CC5F45924}"/>
                  </a:ext>
                </a:extLst>
              </p:cNvPr>
              <p:cNvSpPr/>
              <p:nvPr/>
            </p:nvSpPr>
            <p:spPr>
              <a:xfrm>
                <a:off x="6691068" y="1633585"/>
                <a:ext cx="99060" cy="99059"/>
              </a:xfrm>
              <a:custGeom>
                <a:avLst/>
                <a:gdLst>
                  <a:gd name="connsiteX0" fmla="*/ 0 w 99060"/>
                  <a:gd name="connsiteY0" fmla="*/ 49530 h 99059"/>
                  <a:gd name="connsiteX1" fmla="*/ 49530 w 99060"/>
                  <a:gd name="connsiteY1" fmla="*/ 0 h 99059"/>
                  <a:gd name="connsiteX2" fmla="*/ 99060 w 99060"/>
                  <a:gd name="connsiteY2" fmla="*/ 49530 h 99059"/>
                  <a:gd name="connsiteX3" fmla="*/ 49530 w 99060"/>
                  <a:gd name="connsiteY3" fmla="*/ 99060 h 99059"/>
                  <a:gd name="connsiteX4" fmla="*/ 0 w 99060"/>
                  <a:gd name="connsiteY4" fmla="*/ 49530 h 99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60" h="99059">
                    <a:moveTo>
                      <a:pt x="0" y="49530"/>
                    </a:moveTo>
                    <a:cubicBezTo>
                      <a:pt x="0" y="21908"/>
                      <a:pt x="21908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3"/>
                      <a:pt x="77152" y="99060"/>
                      <a:pt x="49530" y="99060"/>
                    </a:cubicBezTo>
                    <a:cubicBezTo>
                      <a:pt x="21908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83" name="Freeform: Shape 682">
                <a:extLst>
                  <a:ext uri="{FF2B5EF4-FFF2-40B4-BE49-F238E27FC236}">
                    <a16:creationId xmlns:a16="http://schemas.microsoft.com/office/drawing/2014/main" id="{298258E1-CC21-CC77-3996-A00B54ECE9EB}"/>
                  </a:ext>
                </a:extLst>
              </p:cNvPr>
              <p:cNvSpPr/>
              <p:nvPr/>
            </p:nvSpPr>
            <p:spPr>
              <a:xfrm>
                <a:off x="6755838" y="1942195"/>
                <a:ext cx="52387" cy="336232"/>
              </a:xfrm>
              <a:custGeom>
                <a:avLst/>
                <a:gdLst>
                  <a:gd name="connsiteX0" fmla="*/ 24765 w 52387"/>
                  <a:gd name="connsiteY0" fmla="*/ 0 h 336232"/>
                  <a:gd name="connsiteX1" fmla="*/ 0 w 52387"/>
                  <a:gd name="connsiteY1" fmla="*/ 24765 h 336232"/>
                  <a:gd name="connsiteX2" fmla="*/ 0 w 52387"/>
                  <a:gd name="connsiteY2" fmla="*/ 122873 h 336232"/>
                  <a:gd name="connsiteX3" fmla="*/ 0 w 52387"/>
                  <a:gd name="connsiteY3" fmla="*/ 213360 h 336232"/>
                  <a:gd name="connsiteX4" fmla="*/ 0 w 52387"/>
                  <a:gd name="connsiteY4" fmla="*/ 311468 h 336232"/>
                  <a:gd name="connsiteX5" fmla="*/ 24765 w 52387"/>
                  <a:gd name="connsiteY5" fmla="*/ 336233 h 336232"/>
                  <a:gd name="connsiteX6" fmla="*/ 27622 w 52387"/>
                  <a:gd name="connsiteY6" fmla="*/ 336233 h 336232"/>
                  <a:gd name="connsiteX7" fmla="*/ 52388 w 52387"/>
                  <a:gd name="connsiteY7" fmla="*/ 311468 h 336232"/>
                  <a:gd name="connsiteX8" fmla="*/ 52388 w 52387"/>
                  <a:gd name="connsiteY8" fmla="*/ 212408 h 336232"/>
                  <a:gd name="connsiteX9" fmla="*/ 52388 w 52387"/>
                  <a:gd name="connsiteY9" fmla="*/ 121920 h 336232"/>
                  <a:gd name="connsiteX10" fmla="*/ 52388 w 52387"/>
                  <a:gd name="connsiteY10" fmla="*/ 24765 h 336232"/>
                  <a:gd name="connsiteX11" fmla="*/ 27622 w 52387"/>
                  <a:gd name="connsiteY11" fmla="*/ 0 h 336232"/>
                  <a:gd name="connsiteX12" fmla="*/ 24765 w 52387"/>
                  <a:gd name="connsiteY12" fmla="*/ 0 h 336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6232">
                    <a:moveTo>
                      <a:pt x="24765" y="0"/>
                    </a:moveTo>
                    <a:cubicBezTo>
                      <a:pt x="11430" y="0"/>
                      <a:pt x="0" y="10478"/>
                      <a:pt x="0" y="24765"/>
                    </a:cubicBezTo>
                    <a:lnTo>
                      <a:pt x="0" y="122873"/>
                    </a:lnTo>
                    <a:lnTo>
                      <a:pt x="0" y="213360"/>
                    </a:lnTo>
                    <a:lnTo>
                      <a:pt x="0" y="311468"/>
                    </a:lnTo>
                    <a:cubicBezTo>
                      <a:pt x="0" y="324803"/>
                      <a:pt x="10478" y="336233"/>
                      <a:pt x="24765" y="336233"/>
                    </a:cubicBezTo>
                    <a:lnTo>
                      <a:pt x="27622" y="336233"/>
                    </a:lnTo>
                    <a:cubicBezTo>
                      <a:pt x="40957" y="336233"/>
                      <a:pt x="52388" y="324803"/>
                      <a:pt x="52388" y="311468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84" name="Freeform: Shape 683">
                <a:extLst>
                  <a:ext uri="{FF2B5EF4-FFF2-40B4-BE49-F238E27FC236}">
                    <a16:creationId xmlns:a16="http://schemas.microsoft.com/office/drawing/2014/main" id="{510EFEC4-54F9-E200-770B-C79C3733B381}"/>
                  </a:ext>
                </a:extLst>
              </p:cNvPr>
              <p:cNvSpPr/>
              <p:nvPr/>
            </p:nvSpPr>
            <p:spPr>
              <a:xfrm>
                <a:off x="6675827" y="1942195"/>
                <a:ext cx="52387" cy="336232"/>
              </a:xfrm>
              <a:custGeom>
                <a:avLst/>
                <a:gdLst>
                  <a:gd name="connsiteX0" fmla="*/ 24765 w 52387"/>
                  <a:gd name="connsiteY0" fmla="*/ 0 h 336232"/>
                  <a:gd name="connsiteX1" fmla="*/ 0 w 52387"/>
                  <a:gd name="connsiteY1" fmla="*/ 24765 h 336232"/>
                  <a:gd name="connsiteX2" fmla="*/ 0 w 52387"/>
                  <a:gd name="connsiteY2" fmla="*/ 122873 h 336232"/>
                  <a:gd name="connsiteX3" fmla="*/ 0 w 52387"/>
                  <a:gd name="connsiteY3" fmla="*/ 213360 h 336232"/>
                  <a:gd name="connsiteX4" fmla="*/ 0 w 52387"/>
                  <a:gd name="connsiteY4" fmla="*/ 311468 h 336232"/>
                  <a:gd name="connsiteX5" fmla="*/ 24765 w 52387"/>
                  <a:gd name="connsiteY5" fmla="*/ 336233 h 336232"/>
                  <a:gd name="connsiteX6" fmla="*/ 27623 w 52387"/>
                  <a:gd name="connsiteY6" fmla="*/ 336233 h 336232"/>
                  <a:gd name="connsiteX7" fmla="*/ 52388 w 52387"/>
                  <a:gd name="connsiteY7" fmla="*/ 311468 h 336232"/>
                  <a:gd name="connsiteX8" fmla="*/ 52388 w 52387"/>
                  <a:gd name="connsiteY8" fmla="*/ 212408 h 336232"/>
                  <a:gd name="connsiteX9" fmla="*/ 52388 w 52387"/>
                  <a:gd name="connsiteY9" fmla="*/ 121920 h 336232"/>
                  <a:gd name="connsiteX10" fmla="*/ 52388 w 52387"/>
                  <a:gd name="connsiteY10" fmla="*/ 24765 h 336232"/>
                  <a:gd name="connsiteX11" fmla="*/ 27623 w 52387"/>
                  <a:gd name="connsiteY11" fmla="*/ 0 h 336232"/>
                  <a:gd name="connsiteX12" fmla="*/ 24765 w 52387"/>
                  <a:gd name="connsiteY12" fmla="*/ 0 h 336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6232">
                    <a:moveTo>
                      <a:pt x="24765" y="0"/>
                    </a:moveTo>
                    <a:cubicBezTo>
                      <a:pt x="11430" y="0"/>
                      <a:pt x="0" y="10478"/>
                      <a:pt x="0" y="24765"/>
                    </a:cubicBezTo>
                    <a:lnTo>
                      <a:pt x="0" y="122873"/>
                    </a:lnTo>
                    <a:lnTo>
                      <a:pt x="0" y="213360"/>
                    </a:lnTo>
                    <a:lnTo>
                      <a:pt x="0" y="311468"/>
                    </a:lnTo>
                    <a:cubicBezTo>
                      <a:pt x="0" y="324803"/>
                      <a:pt x="10478" y="336233"/>
                      <a:pt x="24765" y="336233"/>
                    </a:cubicBezTo>
                    <a:lnTo>
                      <a:pt x="27623" y="336233"/>
                    </a:lnTo>
                    <a:cubicBezTo>
                      <a:pt x="40958" y="336233"/>
                      <a:pt x="52388" y="324803"/>
                      <a:pt x="52388" y="311468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85" name="Freeform: Shape 684">
                <a:extLst>
                  <a:ext uri="{FF2B5EF4-FFF2-40B4-BE49-F238E27FC236}">
                    <a16:creationId xmlns:a16="http://schemas.microsoft.com/office/drawing/2014/main" id="{9B1FC375-5492-6A47-59E9-9A066F9612B7}"/>
                  </a:ext>
                </a:extLst>
              </p:cNvPr>
              <p:cNvSpPr/>
              <p:nvPr/>
            </p:nvSpPr>
            <p:spPr>
              <a:xfrm>
                <a:off x="6676780" y="1794558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3 w 130492"/>
                  <a:gd name="connsiteY1" fmla="*/ 0 h 199072"/>
                  <a:gd name="connsiteX2" fmla="*/ 130493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3" y="0"/>
                    </a:lnTo>
                    <a:lnTo>
                      <a:pt x="130493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686" name="Graphic 91">
                <a:extLst>
                  <a:ext uri="{FF2B5EF4-FFF2-40B4-BE49-F238E27FC236}">
                    <a16:creationId xmlns:a16="http://schemas.microsoft.com/office/drawing/2014/main" id="{3235749A-C62C-EC05-0B7F-CC89EDD9B3EB}"/>
                  </a:ext>
                </a:extLst>
              </p:cNvPr>
              <p:cNvGrpSpPr/>
              <p:nvPr/>
            </p:nvGrpSpPr>
            <p:grpSpPr>
              <a:xfrm>
                <a:off x="6614867" y="1747885"/>
                <a:ext cx="256222" cy="237172"/>
                <a:chOff x="6614867" y="1747885"/>
                <a:chExt cx="256222" cy="237172"/>
              </a:xfrm>
              <a:grpFill/>
            </p:grpSpPr>
            <p:sp>
              <p:nvSpPr>
                <p:cNvPr id="687" name="Freeform: Shape 686">
                  <a:extLst>
                    <a:ext uri="{FF2B5EF4-FFF2-40B4-BE49-F238E27FC236}">
                      <a16:creationId xmlns:a16="http://schemas.microsoft.com/office/drawing/2014/main" id="{23C679CC-2F83-1147-3763-94E4F5CC1472}"/>
                    </a:ext>
                  </a:extLst>
                </p:cNvPr>
                <p:cNvSpPr/>
                <p:nvPr/>
              </p:nvSpPr>
              <p:spPr>
                <a:xfrm>
                  <a:off x="6614867" y="1747885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8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8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8" y="0"/>
                      </a:lnTo>
                      <a:cubicBezTo>
                        <a:pt x="38100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2"/>
                        <a:pt x="38100" y="237173"/>
                        <a:pt x="25718" y="237173"/>
                      </a:cubicBezTo>
                      <a:lnTo>
                        <a:pt x="22860" y="237173"/>
                      </a:lnTo>
                      <a:cubicBezTo>
                        <a:pt x="9525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688" name="Freeform: Shape 687">
                  <a:extLst>
                    <a:ext uri="{FF2B5EF4-FFF2-40B4-BE49-F238E27FC236}">
                      <a16:creationId xmlns:a16="http://schemas.microsoft.com/office/drawing/2014/main" id="{ADB4D73E-57C5-20DF-814A-98687ECE307A}"/>
                    </a:ext>
                  </a:extLst>
                </p:cNvPr>
                <p:cNvSpPr/>
                <p:nvPr/>
              </p:nvSpPr>
              <p:spPr>
                <a:xfrm>
                  <a:off x="6822452" y="1747885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4765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9113" y="0"/>
                        <a:pt x="48638" y="10478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2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9585" y="237173"/>
                        <a:pt x="60" y="226695"/>
                        <a:pt x="60" y="212408"/>
                      </a:cubicBezTo>
                      <a:lnTo>
                        <a:pt x="60" y="24765"/>
                      </a:lnTo>
                      <a:cubicBezTo>
                        <a:pt x="-892" y="11430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689" name="Freeform: Shape 688">
                  <a:extLst>
                    <a:ext uri="{FF2B5EF4-FFF2-40B4-BE49-F238E27FC236}">
                      <a16:creationId xmlns:a16="http://schemas.microsoft.com/office/drawing/2014/main" id="{87262DC4-88EB-523F-564C-B55B21AF616E}"/>
                    </a:ext>
                  </a:extLst>
                </p:cNvPr>
                <p:cNvSpPr/>
                <p:nvPr/>
              </p:nvSpPr>
              <p:spPr>
                <a:xfrm>
                  <a:off x="6636775" y="1747885"/>
                  <a:ext cx="215265" cy="206692"/>
                </a:xfrm>
                <a:custGeom>
                  <a:avLst/>
                  <a:gdLst>
                    <a:gd name="connsiteX0" fmla="*/ 107633 w 215265"/>
                    <a:gd name="connsiteY0" fmla="*/ 206692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3 w 215265"/>
                    <a:gd name="connsiteY3" fmla="*/ 206692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3" y="206692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601" name="Graphic 91">
              <a:extLst>
                <a:ext uri="{FF2B5EF4-FFF2-40B4-BE49-F238E27FC236}">
                  <a16:creationId xmlns:a16="http://schemas.microsoft.com/office/drawing/2014/main" id="{FE1AA619-73FA-49E8-8D7C-393CF56082F5}"/>
                </a:ext>
              </a:extLst>
            </p:cNvPr>
            <p:cNvGrpSpPr/>
            <p:nvPr/>
          </p:nvGrpSpPr>
          <p:grpSpPr>
            <a:xfrm>
              <a:off x="10284829" y="2681686"/>
              <a:ext cx="182981" cy="460513"/>
              <a:chOff x="8072193" y="1614535"/>
              <a:chExt cx="256222" cy="644842"/>
            </a:xfrm>
            <a:solidFill>
              <a:srgbClr val="0070C0"/>
            </a:solidFill>
          </p:grpSpPr>
          <p:sp>
            <p:nvSpPr>
              <p:cNvPr id="674" name="Freeform: Shape 673">
                <a:extLst>
                  <a:ext uri="{FF2B5EF4-FFF2-40B4-BE49-F238E27FC236}">
                    <a16:creationId xmlns:a16="http://schemas.microsoft.com/office/drawing/2014/main" id="{E3A75DE7-03A4-50DA-3AAA-967DBD454802}"/>
                  </a:ext>
                </a:extLst>
              </p:cNvPr>
              <p:cNvSpPr/>
              <p:nvPr/>
            </p:nvSpPr>
            <p:spPr>
              <a:xfrm>
                <a:off x="8148393" y="1614535"/>
                <a:ext cx="99059" cy="99059"/>
              </a:xfrm>
              <a:custGeom>
                <a:avLst/>
                <a:gdLst>
                  <a:gd name="connsiteX0" fmla="*/ 0 w 99059"/>
                  <a:gd name="connsiteY0" fmla="*/ 49530 h 99059"/>
                  <a:gd name="connsiteX1" fmla="*/ 49530 w 99059"/>
                  <a:gd name="connsiteY1" fmla="*/ 0 h 99059"/>
                  <a:gd name="connsiteX2" fmla="*/ 99060 w 99059"/>
                  <a:gd name="connsiteY2" fmla="*/ 49530 h 99059"/>
                  <a:gd name="connsiteX3" fmla="*/ 49530 w 99059"/>
                  <a:gd name="connsiteY3" fmla="*/ 99060 h 99059"/>
                  <a:gd name="connsiteX4" fmla="*/ 0 w 99059"/>
                  <a:gd name="connsiteY4" fmla="*/ 49530 h 99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59">
                    <a:moveTo>
                      <a:pt x="0" y="49530"/>
                    </a:moveTo>
                    <a:cubicBezTo>
                      <a:pt x="0" y="21908"/>
                      <a:pt x="21908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3"/>
                      <a:pt x="77152" y="99060"/>
                      <a:pt x="49530" y="99060"/>
                    </a:cubicBezTo>
                    <a:cubicBezTo>
                      <a:pt x="21908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75" name="Freeform: Shape 674">
                <a:extLst>
                  <a:ext uri="{FF2B5EF4-FFF2-40B4-BE49-F238E27FC236}">
                    <a16:creationId xmlns:a16="http://schemas.microsoft.com/office/drawing/2014/main" id="{E7C830DF-58F9-BBE6-DE82-C5D24EA678AB}"/>
                  </a:ext>
                </a:extLst>
              </p:cNvPr>
              <p:cNvSpPr/>
              <p:nvPr/>
            </p:nvSpPr>
            <p:spPr>
              <a:xfrm>
                <a:off x="8213163" y="1922193"/>
                <a:ext cx="52387" cy="337184"/>
              </a:xfrm>
              <a:custGeom>
                <a:avLst/>
                <a:gdLst>
                  <a:gd name="connsiteX0" fmla="*/ 24765 w 52387"/>
                  <a:gd name="connsiteY0" fmla="*/ 952 h 337184"/>
                  <a:gd name="connsiteX1" fmla="*/ 0 w 52387"/>
                  <a:gd name="connsiteY1" fmla="*/ 25718 h 337184"/>
                  <a:gd name="connsiteX2" fmla="*/ 0 w 52387"/>
                  <a:gd name="connsiteY2" fmla="*/ 123825 h 337184"/>
                  <a:gd name="connsiteX3" fmla="*/ 0 w 52387"/>
                  <a:gd name="connsiteY3" fmla="*/ 214312 h 337184"/>
                  <a:gd name="connsiteX4" fmla="*/ 0 w 52387"/>
                  <a:gd name="connsiteY4" fmla="*/ 312420 h 337184"/>
                  <a:gd name="connsiteX5" fmla="*/ 24765 w 52387"/>
                  <a:gd name="connsiteY5" fmla="*/ 337185 h 337184"/>
                  <a:gd name="connsiteX6" fmla="*/ 27622 w 52387"/>
                  <a:gd name="connsiteY6" fmla="*/ 337185 h 337184"/>
                  <a:gd name="connsiteX7" fmla="*/ 52388 w 52387"/>
                  <a:gd name="connsiteY7" fmla="*/ 312420 h 337184"/>
                  <a:gd name="connsiteX8" fmla="*/ 52388 w 52387"/>
                  <a:gd name="connsiteY8" fmla="*/ 213360 h 337184"/>
                  <a:gd name="connsiteX9" fmla="*/ 52388 w 52387"/>
                  <a:gd name="connsiteY9" fmla="*/ 122872 h 337184"/>
                  <a:gd name="connsiteX10" fmla="*/ 52388 w 52387"/>
                  <a:gd name="connsiteY10" fmla="*/ 24765 h 337184"/>
                  <a:gd name="connsiteX11" fmla="*/ 27622 w 52387"/>
                  <a:gd name="connsiteY11" fmla="*/ 0 h 337184"/>
                  <a:gd name="connsiteX12" fmla="*/ 24765 w 52387"/>
                  <a:gd name="connsiteY12" fmla="*/ 0 h 337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4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2"/>
                    </a:lnTo>
                    <a:lnTo>
                      <a:pt x="0" y="312420"/>
                    </a:lnTo>
                    <a:cubicBezTo>
                      <a:pt x="0" y="325755"/>
                      <a:pt x="10477" y="337185"/>
                      <a:pt x="24765" y="337185"/>
                    </a:cubicBezTo>
                    <a:lnTo>
                      <a:pt x="27622" y="337185"/>
                    </a:lnTo>
                    <a:cubicBezTo>
                      <a:pt x="40957" y="337185"/>
                      <a:pt x="52388" y="326708"/>
                      <a:pt x="52388" y="312420"/>
                    </a:cubicBezTo>
                    <a:lnTo>
                      <a:pt x="52388" y="213360"/>
                    </a:lnTo>
                    <a:lnTo>
                      <a:pt x="52388" y="122872"/>
                    </a:lnTo>
                    <a:lnTo>
                      <a:pt x="52388" y="24765"/>
                    </a:lnTo>
                    <a:cubicBezTo>
                      <a:pt x="52388" y="11430"/>
                      <a:pt x="40957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76" name="Freeform: Shape 675">
                <a:extLst>
                  <a:ext uri="{FF2B5EF4-FFF2-40B4-BE49-F238E27FC236}">
                    <a16:creationId xmlns:a16="http://schemas.microsoft.com/office/drawing/2014/main" id="{2806C400-7EAE-1CEA-97C5-10899793B9E1}"/>
                  </a:ext>
                </a:extLst>
              </p:cNvPr>
              <p:cNvSpPr/>
              <p:nvPr/>
            </p:nvSpPr>
            <p:spPr>
              <a:xfrm>
                <a:off x="8133152" y="1922193"/>
                <a:ext cx="52387" cy="337184"/>
              </a:xfrm>
              <a:custGeom>
                <a:avLst/>
                <a:gdLst>
                  <a:gd name="connsiteX0" fmla="*/ 24765 w 52387"/>
                  <a:gd name="connsiteY0" fmla="*/ 952 h 337184"/>
                  <a:gd name="connsiteX1" fmla="*/ 0 w 52387"/>
                  <a:gd name="connsiteY1" fmla="*/ 25718 h 337184"/>
                  <a:gd name="connsiteX2" fmla="*/ 0 w 52387"/>
                  <a:gd name="connsiteY2" fmla="*/ 123825 h 337184"/>
                  <a:gd name="connsiteX3" fmla="*/ 0 w 52387"/>
                  <a:gd name="connsiteY3" fmla="*/ 214312 h 337184"/>
                  <a:gd name="connsiteX4" fmla="*/ 0 w 52387"/>
                  <a:gd name="connsiteY4" fmla="*/ 312420 h 337184"/>
                  <a:gd name="connsiteX5" fmla="*/ 24765 w 52387"/>
                  <a:gd name="connsiteY5" fmla="*/ 337185 h 337184"/>
                  <a:gd name="connsiteX6" fmla="*/ 27623 w 52387"/>
                  <a:gd name="connsiteY6" fmla="*/ 337185 h 337184"/>
                  <a:gd name="connsiteX7" fmla="*/ 52388 w 52387"/>
                  <a:gd name="connsiteY7" fmla="*/ 312420 h 337184"/>
                  <a:gd name="connsiteX8" fmla="*/ 52388 w 52387"/>
                  <a:gd name="connsiteY8" fmla="*/ 213360 h 337184"/>
                  <a:gd name="connsiteX9" fmla="*/ 52388 w 52387"/>
                  <a:gd name="connsiteY9" fmla="*/ 122872 h 337184"/>
                  <a:gd name="connsiteX10" fmla="*/ 52388 w 52387"/>
                  <a:gd name="connsiteY10" fmla="*/ 24765 h 337184"/>
                  <a:gd name="connsiteX11" fmla="*/ 27623 w 52387"/>
                  <a:gd name="connsiteY11" fmla="*/ 0 h 337184"/>
                  <a:gd name="connsiteX12" fmla="*/ 24765 w 52387"/>
                  <a:gd name="connsiteY12" fmla="*/ 0 h 337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4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2"/>
                    </a:lnTo>
                    <a:lnTo>
                      <a:pt x="0" y="312420"/>
                    </a:lnTo>
                    <a:cubicBezTo>
                      <a:pt x="0" y="325755"/>
                      <a:pt x="10478" y="337185"/>
                      <a:pt x="24765" y="337185"/>
                    </a:cubicBezTo>
                    <a:lnTo>
                      <a:pt x="27623" y="337185"/>
                    </a:lnTo>
                    <a:cubicBezTo>
                      <a:pt x="40958" y="337185"/>
                      <a:pt x="52388" y="326708"/>
                      <a:pt x="52388" y="312420"/>
                    </a:cubicBezTo>
                    <a:lnTo>
                      <a:pt x="52388" y="213360"/>
                    </a:lnTo>
                    <a:lnTo>
                      <a:pt x="52388" y="122872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77" name="Freeform: Shape 676">
                <a:extLst>
                  <a:ext uri="{FF2B5EF4-FFF2-40B4-BE49-F238E27FC236}">
                    <a16:creationId xmlns:a16="http://schemas.microsoft.com/office/drawing/2014/main" id="{B13CEA76-18CA-6744-DF67-C36E89A4000C}"/>
                  </a:ext>
                </a:extLst>
              </p:cNvPr>
              <p:cNvSpPr/>
              <p:nvPr/>
            </p:nvSpPr>
            <p:spPr>
              <a:xfrm>
                <a:off x="8134105" y="1774556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2 h 199072"/>
                  <a:gd name="connsiteX3" fmla="*/ 0 w 130492"/>
                  <a:gd name="connsiteY3" fmla="*/ 199072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2"/>
                    </a:lnTo>
                    <a:lnTo>
                      <a:pt x="0" y="19907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678" name="Graphic 91">
                <a:extLst>
                  <a:ext uri="{FF2B5EF4-FFF2-40B4-BE49-F238E27FC236}">
                    <a16:creationId xmlns:a16="http://schemas.microsoft.com/office/drawing/2014/main" id="{C33BDD78-C41F-855B-24C6-51831F21C1CB}"/>
                  </a:ext>
                </a:extLst>
              </p:cNvPr>
              <p:cNvGrpSpPr/>
              <p:nvPr/>
            </p:nvGrpSpPr>
            <p:grpSpPr>
              <a:xfrm>
                <a:off x="8072193" y="1728835"/>
                <a:ext cx="256222" cy="237172"/>
                <a:chOff x="8072193" y="1728835"/>
                <a:chExt cx="256222" cy="237172"/>
              </a:xfrm>
              <a:grpFill/>
            </p:grpSpPr>
            <p:sp>
              <p:nvSpPr>
                <p:cNvPr id="679" name="Freeform: Shape 678">
                  <a:extLst>
                    <a:ext uri="{FF2B5EF4-FFF2-40B4-BE49-F238E27FC236}">
                      <a16:creationId xmlns:a16="http://schemas.microsoft.com/office/drawing/2014/main" id="{4DCD3880-4C35-3759-3CC6-2DCFD5092E52}"/>
                    </a:ext>
                  </a:extLst>
                </p:cNvPr>
                <p:cNvSpPr/>
                <p:nvPr/>
              </p:nvSpPr>
              <p:spPr>
                <a:xfrm>
                  <a:off x="8072193" y="1728835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7 w 48577"/>
                    <a:gd name="connsiteY2" fmla="*/ 24765 h 237172"/>
                    <a:gd name="connsiteX3" fmla="*/ 48577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3813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9052" y="0"/>
                        <a:pt x="48577" y="10478"/>
                        <a:pt x="48577" y="24765"/>
                      </a:cubicBezTo>
                      <a:lnTo>
                        <a:pt x="48577" y="212408"/>
                      </a:lnTo>
                      <a:cubicBezTo>
                        <a:pt x="48577" y="225742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7" y="237173"/>
                        <a:pt x="0" y="226695"/>
                        <a:pt x="0" y="212408"/>
                      </a:cubicBezTo>
                      <a:lnTo>
                        <a:pt x="0" y="23813"/>
                      </a:lnTo>
                      <a:cubicBezTo>
                        <a:pt x="0" y="10478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680" name="Freeform: Shape 679">
                  <a:extLst>
                    <a:ext uri="{FF2B5EF4-FFF2-40B4-BE49-F238E27FC236}">
                      <a16:creationId xmlns:a16="http://schemas.microsoft.com/office/drawing/2014/main" id="{FC812ACC-62BF-4836-315F-8589527B0E99}"/>
                    </a:ext>
                  </a:extLst>
                </p:cNvPr>
                <p:cNvSpPr/>
                <p:nvPr/>
              </p:nvSpPr>
              <p:spPr>
                <a:xfrm>
                  <a:off x="8279838" y="1728835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7 w 48577"/>
                    <a:gd name="connsiteY2" fmla="*/ 24765 h 237172"/>
                    <a:gd name="connsiteX3" fmla="*/ 48577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3813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8100" y="0"/>
                        <a:pt x="48577" y="10478"/>
                        <a:pt x="48577" y="24765"/>
                      </a:cubicBezTo>
                      <a:lnTo>
                        <a:pt x="48577" y="212408"/>
                      </a:lnTo>
                      <a:cubicBezTo>
                        <a:pt x="48577" y="225742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7" y="237173"/>
                        <a:pt x="0" y="226695"/>
                        <a:pt x="0" y="212408"/>
                      </a:cubicBezTo>
                      <a:lnTo>
                        <a:pt x="0" y="23813"/>
                      </a:lnTo>
                      <a:cubicBezTo>
                        <a:pt x="0" y="10478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681" name="Freeform: Shape 680">
                  <a:extLst>
                    <a:ext uri="{FF2B5EF4-FFF2-40B4-BE49-F238E27FC236}">
                      <a16:creationId xmlns:a16="http://schemas.microsoft.com/office/drawing/2014/main" id="{13BBF732-ACAC-B007-9D0E-4A60DFBB3DB8}"/>
                    </a:ext>
                  </a:extLst>
                </p:cNvPr>
                <p:cNvSpPr/>
                <p:nvPr/>
              </p:nvSpPr>
              <p:spPr>
                <a:xfrm>
                  <a:off x="8094100" y="1728835"/>
                  <a:ext cx="215264" cy="206692"/>
                </a:xfrm>
                <a:custGeom>
                  <a:avLst/>
                  <a:gdLst>
                    <a:gd name="connsiteX0" fmla="*/ 107632 w 215264"/>
                    <a:gd name="connsiteY0" fmla="*/ 206692 h 206692"/>
                    <a:gd name="connsiteX1" fmla="*/ 0 w 215264"/>
                    <a:gd name="connsiteY1" fmla="*/ 0 h 206692"/>
                    <a:gd name="connsiteX2" fmla="*/ 215265 w 215264"/>
                    <a:gd name="connsiteY2" fmla="*/ 0 h 206692"/>
                    <a:gd name="connsiteX3" fmla="*/ 107632 w 215264"/>
                    <a:gd name="connsiteY3" fmla="*/ 206692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4" h="206692">
                      <a:moveTo>
                        <a:pt x="107632" y="206692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2" y="20669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602" name="Graphic 91">
              <a:extLst>
                <a:ext uri="{FF2B5EF4-FFF2-40B4-BE49-F238E27FC236}">
                  <a16:creationId xmlns:a16="http://schemas.microsoft.com/office/drawing/2014/main" id="{4A510F08-FDF0-2260-3AD2-7FA1DA3FB1A1}"/>
                </a:ext>
              </a:extLst>
            </p:cNvPr>
            <p:cNvGrpSpPr/>
            <p:nvPr/>
          </p:nvGrpSpPr>
          <p:grpSpPr>
            <a:xfrm>
              <a:off x="9764455" y="2667402"/>
              <a:ext cx="182981" cy="459833"/>
              <a:chOff x="7343530" y="1594533"/>
              <a:chExt cx="256222" cy="643890"/>
            </a:xfrm>
            <a:solidFill>
              <a:srgbClr val="0070C0"/>
            </a:solidFill>
          </p:grpSpPr>
          <p:sp>
            <p:nvSpPr>
              <p:cNvPr id="666" name="Freeform: Shape 665">
                <a:extLst>
                  <a:ext uri="{FF2B5EF4-FFF2-40B4-BE49-F238E27FC236}">
                    <a16:creationId xmlns:a16="http://schemas.microsoft.com/office/drawing/2014/main" id="{7AA1A1D4-1BAD-D6E3-5BFF-1FE3F47F8779}"/>
                  </a:ext>
                </a:extLst>
              </p:cNvPr>
              <p:cNvSpPr/>
              <p:nvPr/>
            </p:nvSpPr>
            <p:spPr>
              <a:xfrm>
                <a:off x="7419730" y="1594533"/>
                <a:ext cx="99059" cy="99060"/>
              </a:xfrm>
              <a:custGeom>
                <a:avLst/>
                <a:gdLst>
                  <a:gd name="connsiteX0" fmla="*/ 0 w 99059"/>
                  <a:gd name="connsiteY0" fmla="*/ 49530 h 99060"/>
                  <a:gd name="connsiteX1" fmla="*/ 49530 w 99059"/>
                  <a:gd name="connsiteY1" fmla="*/ 0 h 99060"/>
                  <a:gd name="connsiteX2" fmla="*/ 99060 w 99059"/>
                  <a:gd name="connsiteY2" fmla="*/ 49530 h 99060"/>
                  <a:gd name="connsiteX3" fmla="*/ 49530 w 99059"/>
                  <a:gd name="connsiteY3" fmla="*/ 99060 h 99060"/>
                  <a:gd name="connsiteX4" fmla="*/ 0 w 99059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60">
                    <a:moveTo>
                      <a:pt x="0" y="49530"/>
                    </a:moveTo>
                    <a:cubicBezTo>
                      <a:pt x="0" y="21908"/>
                      <a:pt x="21907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2"/>
                      <a:pt x="77152" y="99060"/>
                      <a:pt x="49530" y="99060"/>
                    </a:cubicBezTo>
                    <a:cubicBezTo>
                      <a:pt x="21907" y="99060"/>
                      <a:pt x="0" y="77152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67" name="Freeform: Shape 666">
                <a:extLst>
                  <a:ext uri="{FF2B5EF4-FFF2-40B4-BE49-F238E27FC236}">
                    <a16:creationId xmlns:a16="http://schemas.microsoft.com/office/drawing/2014/main" id="{53AC1676-DBE0-D271-5927-BC98AA929854}"/>
                  </a:ext>
                </a:extLst>
              </p:cNvPr>
              <p:cNvSpPr/>
              <p:nvPr/>
            </p:nvSpPr>
            <p:spPr>
              <a:xfrm>
                <a:off x="7484500" y="1903143"/>
                <a:ext cx="52387" cy="335280"/>
              </a:xfrm>
              <a:custGeom>
                <a:avLst/>
                <a:gdLst>
                  <a:gd name="connsiteX0" fmla="*/ 24765 w 52387"/>
                  <a:gd name="connsiteY0" fmla="*/ 0 h 335280"/>
                  <a:gd name="connsiteX1" fmla="*/ 0 w 52387"/>
                  <a:gd name="connsiteY1" fmla="*/ 24765 h 335280"/>
                  <a:gd name="connsiteX2" fmla="*/ 0 w 52387"/>
                  <a:gd name="connsiteY2" fmla="*/ 122872 h 335280"/>
                  <a:gd name="connsiteX3" fmla="*/ 0 w 52387"/>
                  <a:gd name="connsiteY3" fmla="*/ 212408 h 335280"/>
                  <a:gd name="connsiteX4" fmla="*/ 0 w 52387"/>
                  <a:gd name="connsiteY4" fmla="*/ 310515 h 335280"/>
                  <a:gd name="connsiteX5" fmla="*/ 24765 w 52387"/>
                  <a:gd name="connsiteY5" fmla="*/ 335280 h 335280"/>
                  <a:gd name="connsiteX6" fmla="*/ 27623 w 52387"/>
                  <a:gd name="connsiteY6" fmla="*/ 335280 h 335280"/>
                  <a:gd name="connsiteX7" fmla="*/ 52388 w 52387"/>
                  <a:gd name="connsiteY7" fmla="*/ 310515 h 335280"/>
                  <a:gd name="connsiteX8" fmla="*/ 52388 w 52387"/>
                  <a:gd name="connsiteY8" fmla="*/ 212408 h 335280"/>
                  <a:gd name="connsiteX9" fmla="*/ 52388 w 52387"/>
                  <a:gd name="connsiteY9" fmla="*/ 121920 h 335280"/>
                  <a:gd name="connsiteX10" fmla="*/ 52388 w 52387"/>
                  <a:gd name="connsiteY10" fmla="*/ 24765 h 335280"/>
                  <a:gd name="connsiteX11" fmla="*/ 27623 w 52387"/>
                  <a:gd name="connsiteY11" fmla="*/ 0 h 335280"/>
                  <a:gd name="connsiteX12" fmla="*/ 24765 w 52387"/>
                  <a:gd name="connsiteY12" fmla="*/ 0 h 335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80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2408"/>
                    </a:lnTo>
                    <a:lnTo>
                      <a:pt x="0" y="310515"/>
                    </a:lnTo>
                    <a:cubicBezTo>
                      <a:pt x="0" y="323850"/>
                      <a:pt x="10477" y="335280"/>
                      <a:pt x="24765" y="335280"/>
                    </a:cubicBezTo>
                    <a:lnTo>
                      <a:pt x="27623" y="335280"/>
                    </a:lnTo>
                    <a:cubicBezTo>
                      <a:pt x="40958" y="335280"/>
                      <a:pt x="52388" y="324803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68" name="Freeform: Shape 667">
                <a:extLst>
                  <a:ext uri="{FF2B5EF4-FFF2-40B4-BE49-F238E27FC236}">
                    <a16:creationId xmlns:a16="http://schemas.microsoft.com/office/drawing/2014/main" id="{48241745-A5FA-02FE-FBB5-BE9B805EB88E}"/>
                  </a:ext>
                </a:extLst>
              </p:cNvPr>
              <p:cNvSpPr/>
              <p:nvPr/>
            </p:nvSpPr>
            <p:spPr>
              <a:xfrm>
                <a:off x="7404490" y="1903143"/>
                <a:ext cx="52387" cy="335280"/>
              </a:xfrm>
              <a:custGeom>
                <a:avLst/>
                <a:gdLst>
                  <a:gd name="connsiteX0" fmla="*/ 24765 w 52387"/>
                  <a:gd name="connsiteY0" fmla="*/ 0 h 335280"/>
                  <a:gd name="connsiteX1" fmla="*/ 0 w 52387"/>
                  <a:gd name="connsiteY1" fmla="*/ 24765 h 335280"/>
                  <a:gd name="connsiteX2" fmla="*/ 0 w 52387"/>
                  <a:gd name="connsiteY2" fmla="*/ 122872 h 335280"/>
                  <a:gd name="connsiteX3" fmla="*/ 0 w 52387"/>
                  <a:gd name="connsiteY3" fmla="*/ 212408 h 335280"/>
                  <a:gd name="connsiteX4" fmla="*/ 0 w 52387"/>
                  <a:gd name="connsiteY4" fmla="*/ 310515 h 335280"/>
                  <a:gd name="connsiteX5" fmla="*/ 24765 w 52387"/>
                  <a:gd name="connsiteY5" fmla="*/ 335280 h 335280"/>
                  <a:gd name="connsiteX6" fmla="*/ 27623 w 52387"/>
                  <a:gd name="connsiteY6" fmla="*/ 335280 h 335280"/>
                  <a:gd name="connsiteX7" fmla="*/ 52388 w 52387"/>
                  <a:gd name="connsiteY7" fmla="*/ 310515 h 335280"/>
                  <a:gd name="connsiteX8" fmla="*/ 52388 w 52387"/>
                  <a:gd name="connsiteY8" fmla="*/ 212408 h 335280"/>
                  <a:gd name="connsiteX9" fmla="*/ 52388 w 52387"/>
                  <a:gd name="connsiteY9" fmla="*/ 121920 h 335280"/>
                  <a:gd name="connsiteX10" fmla="*/ 52388 w 52387"/>
                  <a:gd name="connsiteY10" fmla="*/ 24765 h 335280"/>
                  <a:gd name="connsiteX11" fmla="*/ 27623 w 52387"/>
                  <a:gd name="connsiteY11" fmla="*/ 0 h 335280"/>
                  <a:gd name="connsiteX12" fmla="*/ 24765 w 52387"/>
                  <a:gd name="connsiteY12" fmla="*/ 0 h 335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80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2408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3" y="335280"/>
                    </a:lnTo>
                    <a:cubicBezTo>
                      <a:pt x="40958" y="335280"/>
                      <a:pt x="52388" y="324803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69" name="Freeform: Shape 668">
                <a:extLst>
                  <a:ext uri="{FF2B5EF4-FFF2-40B4-BE49-F238E27FC236}">
                    <a16:creationId xmlns:a16="http://schemas.microsoft.com/office/drawing/2014/main" id="{05FEE274-75E5-DEA5-092F-643B570FF0E1}"/>
                  </a:ext>
                </a:extLst>
              </p:cNvPr>
              <p:cNvSpPr/>
              <p:nvPr/>
            </p:nvSpPr>
            <p:spPr>
              <a:xfrm>
                <a:off x="7405443" y="1754553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670" name="Graphic 91">
                <a:extLst>
                  <a:ext uri="{FF2B5EF4-FFF2-40B4-BE49-F238E27FC236}">
                    <a16:creationId xmlns:a16="http://schemas.microsoft.com/office/drawing/2014/main" id="{1F47FD34-B737-52C4-051F-593911E1328E}"/>
                  </a:ext>
                </a:extLst>
              </p:cNvPr>
              <p:cNvGrpSpPr/>
              <p:nvPr/>
            </p:nvGrpSpPr>
            <p:grpSpPr>
              <a:xfrm>
                <a:off x="7343530" y="1708833"/>
                <a:ext cx="256222" cy="237172"/>
                <a:chOff x="7343530" y="1708833"/>
                <a:chExt cx="256222" cy="237172"/>
              </a:xfrm>
              <a:grpFill/>
            </p:grpSpPr>
            <p:sp>
              <p:nvSpPr>
                <p:cNvPr id="671" name="Freeform: Shape 670">
                  <a:extLst>
                    <a:ext uri="{FF2B5EF4-FFF2-40B4-BE49-F238E27FC236}">
                      <a16:creationId xmlns:a16="http://schemas.microsoft.com/office/drawing/2014/main" id="{F7A470B8-5CEA-839C-4425-A67F46654060}"/>
                    </a:ext>
                  </a:extLst>
                </p:cNvPr>
                <p:cNvSpPr/>
                <p:nvPr/>
              </p:nvSpPr>
              <p:spPr>
                <a:xfrm>
                  <a:off x="7343530" y="1708833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7 w 48577"/>
                    <a:gd name="connsiteY2" fmla="*/ 24765 h 237172"/>
                    <a:gd name="connsiteX3" fmla="*/ 48577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9052" y="0"/>
                        <a:pt x="48577" y="10478"/>
                        <a:pt x="48577" y="24765"/>
                      </a:cubicBezTo>
                      <a:lnTo>
                        <a:pt x="48577" y="212408"/>
                      </a:lnTo>
                      <a:cubicBezTo>
                        <a:pt x="48577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9525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672" name="Freeform: Shape 671">
                  <a:extLst>
                    <a:ext uri="{FF2B5EF4-FFF2-40B4-BE49-F238E27FC236}">
                      <a16:creationId xmlns:a16="http://schemas.microsoft.com/office/drawing/2014/main" id="{E1C4F80D-D09A-AB4A-CA8B-E54A7171C453}"/>
                    </a:ext>
                  </a:extLst>
                </p:cNvPr>
                <p:cNvSpPr/>
                <p:nvPr/>
              </p:nvSpPr>
              <p:spPr>
                <a:xfrm>
                  <a:off x="7551175" y="1708833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8 w 48577"/>
                    <a:gd name="connsiteY1" fmla="*/ 0 h 237172"/>
                    <a:gd name="connsiteX2" fmla="*/ 48577 w 48577"/>
                    <a:gd name="connsiteY2" fmla="*/ 24765 h 237172"/>
                    <a:gd name="connsiteX3" fmla="*/ 48577 w 48577"/>
                    <a:gd name="connsiteY3" fmla="*/ 212408 h 237172"/>
                    <a:gd name="connsiteX4" fmla="*/ 25718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8" y="0"/>
                      </a:lnTo>
                      <a:cubicBezTo>
                        <a:pt x="39052" y="0"/>
                        <a:pt x="48577" y="10478"/>
                        <a:pt x="48577" y="24765"/>
                      </a:cubicBezTo>
                      <a:lnTo>
                        <a:pt x="48577" y="212408"/>
                      </a:lnTo>
                      <a:cubicBezTo>
                        <a:pt x="48577" y="225743"/>
                        <a:pt x="38100" y="237173"/>
                        <a:pt x="25718" y="237173"/>
                      </a:cubicBezTo>
                      <a:lnTo>
                        <a:pt x="22860" y="237173"/>
                      </a:lnTo>
                      <a:cubicBezTo>
                        <a:pt x="10477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673" name="Freeform: Shape 672">
                  <a:extLst>
                    <a:ext uri="{FF2B5EF4-FFF2-40B4-BE49-F238E27FC236}">
                      <a16:creationId xmlns:a16="http://schemas.microsoft.com/office/drawing/2014/main" id="{7118F81D-D20A-224D-5312-9ED168ADE63D}"/>
                    </a:ext>
                  </a:extLst>
                </p:cNvPr>
                <p:cNvSpPr/>
                <p:nvPr/>
              </p:nvSpPr>
              <p:spPr>
                <a:xfrm>
                  <a:off x="7365437" y="1708833"/>
                  <a:ext cx="215264" cy="206692"/>
                </a:xfrm>
                <a:custGeom>
                  <a:avLst/>
                  <a:gdLst>
                    <a:gd name="connsiteX0" fmla="*/ 107633 w 215264"/>
                    <a:gd name="connsiteY0" fmla="*/ 206693 h 206692"/>
                    <a:gd name="connsiteX1" fmla="*/ 0 w 215264"/>
                    <a:gd name="connsiteY1" fmla="*/ 0 h 206692"/>
                    <a:gd name="connsiteX2" fmla="*/ 215265 w 215264"/>
                    <a:gd name="connsiteY2" fmla="*/ 0 h 206692"/>
                    <a:gd name="connsiteX3" fmla="*/ 107633 w 215264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4" h="206692">
                      <a:moveTo>
                        <a:pt x="107633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603" name="Graphic 91">
              <a:extLst>
                <a:ext uri="{FF2B5EF4-FFF2-40B4-BE49-F238E27FC236}">
                  <a16:creationId xmlns:a16="http://schemas.microsoft.com/office/drawing/2014/main" id="{15302AE2-EC8B-F5F2-296C-F231C69F0080}"/>
                </a:ext>
              </a:extLst>
            </p:cNvPr>
            <p:cNvGrpSpPr/>
            <p:nvPr/>
          </p:nvGrpSpPr>
          <p:grpSpPr>
            <a:xfrm>
              <a:off x="10805203" y="2653797"/>
              <a:ext cx="182981" cy="460513"/>
              <a:chOff x="8800855" y="1575483"/>
              <a:chExt cx="256222" cy="644842"/>
            </a:xfrm>
            <a:solidFill>
              <a:srgbClr val="0070C0"/>
            </a:solidFill>
          </p:grpSpPr>
          <p:sp>
            <p:nvSpPr>
              <p:cNvPr id="658" name="Freeform: Shape 657">
                <a:extLst>
                  <a:ext uri="{FF2B5EF4-FFF2-40B4-BE49-F238E27FC236}">
                    <a16:creationId xmlns:a16="http://schemas.microsoft.com/office/drawing/2014/main" id="{806E518D-850E-1115-0B3C-59A7DD2FF80B}"/>
                  </a:ext>
                </a:extLst>
              </p:cNvPr>
              <p:cNvSpPr/>
              <p:nvPr/>
            </p:nvSpPr>
            <p:spPr>
              <a:xfrm>
                <a:off x="8877055" y="1575483"/>
                <a:ext cx="99059" cy="99060"/>
              </a:xfrm>
              <a:custGeom>
                <a:avLst/>
                <a:gdLst>
                  <a:gd name="connsiteX0" fmla="*/ 0 w 99059"/>
                  <a:gd name="connsiteY0" fmla="*/ 49530 h 99060"/>
                  <a:gd name="connsiteX1" fmla="*/ 49530 w 99059"/>
                  <a:gd name="connsiteY1" fmla="*/ 0 h 99060"/>
                  <a:gd name="connsiteX2" fmla="*/ 99060 w 99059"/>
                  <a:gd name="connsiteY2" fmla="*/ 49530 h 99060"/>
                  <a:gd name="connsiteX3" fmla="*/ 49530 w 99059"/>
                  <a:gd name="connsiteY3" fmla="*/ 99060 h 99060"/>
                  <a:gd name="connsiteX4" fmla="*/ 0 w 99059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60">
                    <a:moveTo>
                      <a:pt x="0" y="49530"/>
                    </a:moveTo>
                    <a:cubicBezTo>
                      <a:pt x="0" y="21908"/>
                      <a:pt x="21908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2"/>
                      <a:pt x="77152" y="99060"/>
                      <a:pt x="49530" y="99060"/>
                    </a:cubicBezTo>
                    <a:cubicBezTo>
                      <a:pt x="21908" y="99060"/>
                      <a:pt x="0" y="76200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59" name="Freeform: Shape 658">
                <a:extLst>
                  <a:ext uri="{FF2B5EF4-FFF2-40B4-BE49-F238E27FC236}">
                    <a16:creationId xmlns:a16="http://schemas.microsoft.com/office/drawing/2014/main" id="{831ACC73-6931-CC2E-D75C-1B9344D97650}"/>
                  </a:ext>
                </a:extLst>
              </p:cNvPr>
              <p:cNvSpPr/>
              <p:nvPr/>
            </p:nvSpPr>
            <p:spPr>
              <a:xfrm>
                <a:off x="8941825" y="1883140"/>
                <a:ext cx="52387" cy="337185"/>
              </a:xfrm>
              <a:custGeom>
                <a:avLst/>
                <a:gdLst>
                  <a:gd name="connsiteX0" fmla="*/ 24765 w 52387"/>
                  <a:gd name="connsiteY0" fmla="*/ 953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2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2408 h 337185"/>
                  <a:gd name="connsiteX9" fmla="*/ 52388 w 52387"/>
                  <a:gd name="connsiteY9" fmla="*/ 121920 h 337185"/>
                  <a:gd name="connsiteX10" fmla="*/ 52388 w 52387"/>
                  <a:gd name="connsiteY10" fmla="*/ 24765 h 337185"/>
                  <a:gd name="connsiteX11" fmla="*/ 27622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3"/>
                    </a:moveTo>
                    <a:cubicBezTo>
                      <a:pt x="11430" y="953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1430" y="337185"/>
                      <a:pt x="24765" y="337185"/>
                    </a:cubicBezTo>
                    <a:lnTo>
                      <a:pt x="27622" y="337185"/>
                    </a:lnTo>
                    <a:cubicBezTo>
                      <a:pt x="40957" y="337185"/>
                      <a:pt x="52388" y="326708"/>
                      <a:pt x="52388" y="312420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60" name="Freeform: Shape 659">
                <a:extLst>
                  <a:ext uri="{FF2B5EF4-FFF2-40B4-BE49-F238E27FC236}">
                    <a16:creationId xmlns:a16="http://schemas.microsoft.com/office/drawing/2014/main" id="{6046EE3F-EF65-11AF-EE00-3C9FBABDDB64}"/>
                  </a:ext>
                </a:extLst>
              </p:cNvPr>
              <p:cNvSpPr/>
              <p:nvPr/>
            </p:nvSpPr>
            <p:spPr>
              <a:xfrm>
                <a:off x="8862768" y="1883140"/>
                <a:ext cx="52387" cy="337185"/>
              </a:xfrm>
              <a:custGeom>
                <a:avLst/>
                <a:gdLst>
                  <a:gd name="connsiteX0" fmla="*/ 24765 w 52387"/>
                  <a:gd name="connsiteY0" fmla="*/ 953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2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2408 h 337185"/>
                  <a:gd name="connsiteX9" fmla="*/ 52388 w 52387"/>
                  <a:gd name="connsiteY9" fmla="*/ 121920 h 337185"/>
                  <a:gd name="connsiteX10" fmla="*/ 52388 w 52387"/>
                  <a:gd name="connsiteY10" fmla="*/ 24765 h 337185"/>
                  <a:gd name="connsiteX11" fmla="*/ 27622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3"/>
                    </a:moveTo>
                    <a:cubicBezTo>
                      <a:pt x="11430" y="953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1430" y="337185"/>
                      <a:pt x="24765" y="337185"/>
                    </a:cubicBezTo>
                    <a:lnTo>
                      <a:pt x="27622" y="337185"/>
                    </a:lnTo>
                    <a:cubicBezTo>
                      <a:pt x="40958" y="337185"/>
                      <a:pt x="52388" y="326708"/>
                      <a:pt x="52388" y="312420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61" name="Freeform: Shape 660">
                <a:extLst>
                  <a:ext uri="{FF2B5EF4-FFF2-40B4-BE49-F238E27FC236}">
                    <a16:creationId xmlns:a16="http://schemas.microsoft.com/office/drawing/2014/main" id="{0D3571A7-C84B-BA19-1A65-E79AE5393147}"/>
                  </a:ext>
                </a:extLst>
              </p:cNvPr>
              <p:cNvSpPr/>
              <p:nvPr/>
            </p:nvSpPr>
            <p:spPr>
              <a:xfrm>
                <a:off x="8862768" y="1735503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662" name="Graphic 91">
                <a:extLst>
                  <a:ext uri="{FF2B5EF4-FFF2-40B4-BE49-F238E27FC236}">
                    <a16:creationId xmlns:a16="http://schemas.microsoft.com/office/drawing/2014/main" id="{6ECFB331-AE8E-B118-ED15-183A55BF60E5}"/>
                  </a:ext>
                </a:extLst>
              </p:cNvPr>
              <p:cNvGrpSpPr/>
              <p:nvPr/>
            </p:nvGrpSpPr>
            <p:grpSpPr>
              <a:xfrm>
                <a:off x="8800855" y="1688831"/>
                <a:ext cx="256222" cy="238125"/>
                <a:chOff x="8800855" y="1688831"/>
                <a:chExt cx="256222" cy="238125"/>
              </a:xfrm>
              <a:grpFill/>
            </p:grpSpPr>
            <p:sp>
              <p:nvSpPr>
                <p:cNvPr id="663" name="Freeform: Shape 662">
                  <a:extLst>
                    <a:ext uri="{FF2B5EF4-FFF2-40B4-BE49-F238E27FC236}">
                      <a16:creationId xmlns:a16="http://schemas.microsoft.com/office/drawing/2014/main" id="{0EAECB83-E3B1-62A7-ABC5-E39EFA320E9E}"/>
                    </a:ext>
                  </a:extLst>
                </p:cNvPr>
                <p:cNvSpPr/>
                <p:nvPr/>
              </p:nvSpPr>
              <p:spPr>
                <a:xfrm>
                  <a:off x="8800855" y="1689783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7 w 48577"/>
                    <a:gd name="connsiteY2" fmla="*/ 24765 h 237172"/>
                    <a:gd name="connsiteX3" fmla="*/ 48577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3813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8100" y="0"/>
                        <a:pt x="48577" y="10478"/>
                        <a:pt x="48577" y="24765"/>
                      </a:cubicBezTo>
                      <a:lnTo>
                        <a:pt x="48577" y="212408"/>
                      </a:lnTo>
                      <a:cubicBezTo>
                        <a:pt x="48577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7" y="237173"/>
                        <a:pt x="0" y="226695"/>
                        <a:pt x="0" y="212408"/>
                      </a:cubicBezTo>
                      <a:lnTo>
                        <a:pt x="0" y="23813"/>
                      </a:lnTo>
                      <a:cubicBezTo>
                        <a:pt x="0" y="10478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664" name="Freeform: Shape 663">
                  <a:extLst>
                    <a:ext uri="{FF2B5EF4-FFF2-40B4-BE49-F238E27FC236}">
                      <a16:creationId xmlns:a16="http://schemas.microsoft.com/office/drawing/2014/main" id="{4DAD522F-C9DD-0EE2-6414-8575FE95DE28}"/>
                    </a:ext>
                  </a:extLst>
                </p:cNvPr>
                <p:cNvSpPr/>
                <p:nvPr/>
              </p:nvSpPr>
              <p:spPr>
                <a:xfrm>
                  <a:off x="9008500" y="1689783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3813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8100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9525" y="237173"/>
                        <a:pt x="0" y="226695"/>
                        <a:pt x="0" y="212408"/>
                      </a:cubicBezTo>
                      <a:lnTo>
                        <a:pt x="0" y="23813"/>
                      </a:lnTo>
                      <a:cubicBezTo>
                        <a:pt x="0" y="10478"/>
                        <a:pt x="10477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665" name="Freeform: Shape 664">
                  <a:extLst>
                    <a:ext uri="{FF2B5EF4-FFF2-40B4-BE49-F238E27FC236}">
                      <a16:creationId xmlns:a16="http://schemas.microsoft.com/office/drawing/2014/main" id="{24EA61A3-44EA-ED18-E9F3-DECFD5CC044F}"/>
                    </a:ext>
                  </a:extLst>
                </p:cNvPr>
                <p:cNvSpPr/>
                <p:nvPr/>
              </p:nvSpPr>
              <p:spPr>
                <a:xfrm>
                  <a:off x="8822763" y="1688831"/>
                  <a:ext cx="215265" cy="206692"/>
                </a:xfrm>
                <a:custGeom>
                  <a:avLst/>
                  <a:gdLst>
                    <a:gd name="connsiteX0" fmla="*/ 107632 w 215265"/>
                    <a:gd name="connsiteY0" fmla="*/ 206693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2 w 215265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2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2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604" name="Graphic 91">
              <a:extLst>
                <a:ext uri="{FF2B5EF4-FFF2-40B4-BE49-F238E27FC236}">
                  <a16:creationId xmlns:a16="http://schemas.microsoft.com/office/drawing/2014/main" id="{40F09135-0F21-0285-E160-61EF85092399}"/>
                </a:ext>
              </a:extLst>
            </p:cNvPr>
            <p:cNvGrpSpPr/>
            <p:nvPr/>
          </p:nvGrpSpPr>
          <p:grpSpPr>
            <a:xfrm>
              <a:off x="11326214" y="2653797"/>
              <a:ext cx="182344" cy="460513"/>
              <a:chOff x="9530410" y="1575483"/>
              <a:chExt cx="255330" cy="644842"/>
            </a:xfrm>
            <a:solidFill>
              <a:srgbClr val="0070C0"/>
            </a:solidFill>
          </p:grpSpPr>
          <p:sp>
            <p:nvSpPr>
              <p:cNvPr id="650" name="Freeform: Shape 649">
                <a:extLst>
                  <a:ext uri="{FF2B5EF4-FFF2-40B4-BE49-F238E27FC236}">
                    <a16:creationId xmlns:a16="http://schemas.microsoft.com/office/drawing/2014/main" id="{40A00566-414F-DBA6-9C40-EF2BD3EBA481}"/>
                  </a:ext>
                </a:extLst>
              </p:cNvPr>
              <p:cNvSpPr/>
              <p:nvPr/>
            </p:nvSpPr>
            <p:spPr>
              <a:xfrm>
                <a:off x="9605717" y="1575483"/>
                <a:ext cx="99060" cy="99060"/>
              </a:xfrm>
              <a:custGeom>
                <a:avLst/>
                <a:gdLst>
                  <a:gd name="connsiteX0" fmla="*/ 0 w 99060"/>
                  <a:gd name="connsiteY0" fmla="*/ 49530 h 99060"/>
                  <a:gd name="connsiteX1" fmla="*/ 49530 w 99060"/>
                  <a:gd name="connsiteY1" fmla="*/ 0 h 99060"/>
                  <a:gd name="connsiteX2" fmla="*/ 99060 w 99060"/>
                  <a:gd name="connsiteY2" fmla="*/ 49530 h 99060"/>
                  <a:gd name="connsiteX3" fmla="*/ 49530 w 99060"/>
                  <a:gd name="connsiteY3" fmla="*/ 99060 h 99060"/>
                  <a:gd name="connsiteX4" fmla="*/ 0 w 99060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60" h="99060">
                    <a:moveTo>
                      <a:pt x="0" y="49530"/>
                    </a:moveTo>
                    <a:cubicBezTo>
                      <a:pt x="0" y="21908"/>
                      <a:pt x="21908" y="0"/>
                      <a:pt x="49530" y="0"/>
                    </a:cubicBezTo>
                    <a:cubicBezTo>
                      <a:pt x="77153" y="0"/>
                      <a:pt x="99060" y="21908"/>
                      <a:pt x="99060" y="49530"/>
                    </a:cubicBezTo>
                    <a:cubicBezTo>
                      <a:pt x="99060" y="77152"/>
                      <a:pt x="77153" y="99060"/>
                      <a:pt x="49530" y="99060"/>
                    </a:cubicBezTo>
                    <a:cubicBezTo>
                      <a:pt x="22860" y="99060"/>
                      <a:pt x="0" y="76200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51" name="Freeform: Shape 650">
                <a:extLst>
                  <a:ext uri="{FF2B5EF4-FFF2-40B4-BE49-F238E27FC236}">
                    <a16:creationId xmlns:a16="http://schemas.microsoft.com/office/drawing/2014/main" id="{3BE9DBDA-89FE-0D64-0A27-BBC7424F39AB}"/>
                  </a:ext>
                </a:extLst>
              </p:cNvPr>
              <p:cNvSpPr/>
              <p:nvPr/>
            </p:nvSpPr>
            <p:spPr>
              <a:xfrm>
                <a:off x="9671440" y="1883140"/>
                <a:ext cx="52387" cy="337185"/>
              </a:xfrm>
              <a:custGeom>
                <a:avLst/>
                <a:gdLst>
                  <a:gd name="connsiteX0" fmla="*/ 24765 w 52387"/>
                  <a:gd name="connsiteY0" fmla="*/ 953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2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2408 h 337185"/>
                  <a:gd name="connsiteX9" fmla="*/ 52388 w 52387"/>
                  <a:gd name="connsiteY9" fmla="*/ 121920 h 337185"/>
                  <a:gd name="connsiteX10" fmla="*/ 52388 w 52387"/>
                  <a:gd name="connsiteY10" fmla="*/ 24765 h 337185"/>
                  <a:gd name="connsiteX11" fmla="*/ 27622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3"/>
                    </a:moveTo>
                    <a:cubicBezTo>
                      <a:pt x="11430" y="953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0477" y="337185"/>
                      <a:pt x="24765" y="337185"/>
                    </a:cubicBezTo>
                    <a:lnTo>
                      <a:pt x="27622" y="337185"/>
                    </a:lnTo>
                    <a:cubicBezTo>
                      <a:pt x="40957" y="337185"/>
                      <a:pt x="52388" y="326708"/>
                      <a:pt x="52388" y="312420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52" name="Freeform: Shape 651">
                <a:extLst>
                  <a:ext uri="{FF2B5EF4-FFF2-40B4-BE49-F238E27FC236}">
                    <a16:creationId xmlns:a16="http://schemas.microsoft.com/office/drawing/2014/main" id="{4BD2B7B2-CFE2-E99F-ABD6-E6C0CC8EC948}"/>
                  </a:ext>
                </a:extLst>
              </p:cNvPr>
              <p:cNvSpPr/>
              <p:nvPr/>
            </p:nvSpPr>
            <p:spPr>
              <a:xfrm>
                <a:off x="9591430" y="1883140"/>
                <a:ext cx="52387" cy="337185"/>
              </a:xfrm>
              <a:custGeom>
                <a:avLst/>
                <a:gdLst>
                  <a:gd name="connsiteX0" fmla="*/ 24765 w 52387"/>
                  <a:gd name="connsiteY0" fmla="*/ 953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3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2408 h 337185"/>
                  <a:gd name="connsiteX9" fmla="*/ 52388 w 52387"/>
                  <a:gd name="connsiteY9" fmla="*/ 121920 h 337185"/>
                  <a:gd name="connsiteX10" fmla="*/ 52388 w 52387"/>
                  <a:gd name="connsiteY10" fmla="*/ 24765 h 337185"/>
                  <a:gd name="connsiteX11" fmla="*/ 27623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3"/>
                    </a:moveTo>
                    <a:cubicBezTo>
                      <a:pt x="11430" y="953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0478" y="337185"/>
                      <a:pt x="24765" y="337185"/>
                    </a:cubicBezTo>
                    <a:lnTo>
                      <a:pt x="27623" y="337185"/>
                    </a:lnTo>
                    <a:cubicBezTo>
                      <a:pt x="40958" y="337185"/>
                      <a:pt x="52388" y="326708"/>
                      <a:pt x="52388" y="312420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53" name="Freeform: Shape 652">
                <a:extLst>
                  <a:ext uri="{FF2B5EF4-FFF2-40B4-BE49-F238E27FC236}">
                    <a16:creationId xmlns:a16="http://schemas.microsoft.com/office/drawing/2014/main" id="{A5E37596-76F7-21A5-4F22-F273979CAFD0}"/>
                  </a:ext>
                </a:extLst>
              </p:cNvPr>
              <p:cNvSpPr/>
              <p:nvPr/>
            </p:nvSpPr>
            <p:spPr>
              <a:xfrm>
                <a:off x="9592382" y="1735503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3 w 130492"/>
                  <a:gd name="connsiteY1" fmla="*/ 0 h 199072"/>
                  <a:gd name="connsiteX2" fmla="*/ 130493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3" y="0"/>
                    </a:lnTo>
                    <a:lnTo>
                      <a:pt x="130493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654" name="Graphic 91">
                <a:extLst>
                  <a:ext uri="{FF2B5EF4-FFF2-40B4-BE49-F238E27FC236}">
                    <a16:creationId xmlns:a16="http://schemas.microsoft.com/office/drawing/2014/main" id="{5043F5E8-C44A-FB6B-2F37-3879BD4B5619}"/>
                  </a:ext>
                </a:extLst>
              </p:cNvPr>
              <p:cNvGrpSpPr/>
              <p:nvPr/>
            </p:nvGrpSpPr>
            <p:grpSpPr>
              <a:xfrm>
                <a:off x="9530410" y="1688831"/>
                <a:ext cx="255330" cy="238125"/>
                <a:chOff x="9530410" y="1688831"/>
                <a:chExt cx="255330" cy="238125"/>
              </a:xfrm>
              <a:grpFill/>
            </p:grpSpPr>
            <p:sp>
              <p:nvSpPr>
                <p:cNvPr id="655" name="Freeform: Shape 654">
                  <a:extLst>
                    <a:ext uri="{FF2B5EF4-FFF2-40B4-BE49-F238E27FC236}">
                      <a16:creationId xmlns:a16="http://schemas.microsoft.com/office/drawing/2014/main" id="{F87EAC5A-87BD-A290-FB1D-564FAF2907FD}"/>
                    </a:ext>
                  </a:extLst>
                </p:cNvPr>
                <p:cNvSpPr/>
                <p:nvPr/>
              </p:nvSpPr>
              <p:spPr>
                <a:xfrm>
                  <a:off x="9530410" y="1689783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3813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8160" y="0"/>
                        <a:pt x="48638" y="10478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3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9585" y="237173"/>
                        <a:pt x="60" y="226695"/>
                        <a:pt x="60" y="212408"/>
                      </a:cubicBezTo>
                      <a:lnTo>
                        <a:pt x="60" y="23813"/>
                      </a:lnTo>
                      <a:cubicBezTo>
                        <a:pt x="-892" y="10478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656" name="Freeform: Shape 655">
                  <a:extLst>
                    <a:ext uri="{FF2B5EF4-FFF2-40B4-BE49-F238E27FC236}">
                      <a16:creationId xmlns:a16="http://schemas.microsoft.com/office/drawing/2014/main" id="{E3C8EE5D-6B94-F315-E76B-84123A539AD7}"/>
                    </a:ext>
                  </a:extLst>
                </p:cNvPr>
                <p:cNvSpPr/>
                <p:nvPr/>
              </p:nvSpPr>
              <p:spPr>
                <a:xfrm>
                  <a:off x="9737163" y="1689783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3813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9053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8" y="237173"/>
                        <a:pt x="0" y="226695"/>
                        <a:pt x="0" y="212408"/>
                      </a:cubicBezTo>
                      <a:lnTo>
                        <a:pt x="0" y="23813"/>
                      </a:lnTo>
                      <a:cubicBezTo>
                        <a:pt x="0" y="10478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657" name="Freeform: Shape 656">
                  <a:extLst>
                    <a:ext uri="{FF2B5EF4-FFF2-40B4-BE49-F238E27FC236}">
                      <a16:creationId xmlns:a16="http://schemas.microsoft.com/office/drawing/2014/main" id="{C6CD4461-244F-85AC-FB92-D2EED29C8861}"/>
                    </a:ext>
                  </a:extLst>
                </p:cNvPr>
                <p:cNvSpPr/>
                <p:nvPr/>
              </p:nvSpPr>
              <p:spPr>
                <a:xfrm>
                  <a:off x="9551425" y="1688831"/>
                  <a:ext cx="215265" cy="206692"/>
                </a:xfrm>
                <a:custGeom>
                  <a:avLst/>
                  <a:gdLst>
                    <a:gd name="connsiteX0" fmla="*/ 107632 w 215265"/>
                    <a:gd name="connsiteY0" fmla="*/ 206693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2 w 215265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2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2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605" name="Graphic 91">
              <a:extLst>
                <a:ext uri="{FF2B5EF4-FFF2-40B4-BE49-F238E27FC236}">
                  <a16:creationId xmlns:a16="http://schemas.microsoft.com/office/drawing/2014/main" id="{81CAF42E-E328-AE49-32B6-9EC3002D92E7}"/>
                </a:ext>
              </a:extLst>
            </p:cNvPr>
            <p:cNvGrpSpPr/>
            <p:nvPr/>
          </p:nvGrpSpPr>
          <p:grpSpPr>
            <a:xfrm>
              <a:off x="9504565" y="2639512"/>
              <a:ext cx="182344" cy="460513"/>
              <a:chOff x="6979615" y="1555480"/>
              <a:chExt cx="255330" cy="644842"/>
            </a:xfrm>
            <a:solidFill>
              <a:srgbClr val="0070C0"/>
            </a:solidFill>
          </p:grpSpPr>
          <p:sp>
            <p:nvSpPr>
              <p:cNvPr id="642" name="Freeform: Shape 641">
                <a:extLst>
                  <a:ext uri="{FF2B5EF4-FFF2-40B4-BE49-F238E27FC236}">
                    <a16:creationId xmlns:a16="http://schemas.microsoft.com/office/drawing/2014/main" id="{DE652A8D-CCC1-835C-6779-FFCE724F0AC5}"/>
                  </a:ext>
                </a:extLst>
              </p:cNvPr>
              <p:cNvSpPr/>
              <p:nvPr/>
            </p:nvSpPr>
            <p:spPr>
              <a:xfrm>
                <a:off x="7054923" y="1555480"/>
                <a:ext cx="99060" cy="99060"/>
              </a:xfrm>
              <a:custGeom>
                <a:avLst/>
                <a:gdLst>
                  <a:gd name="connsiteX0" fmla="*/ 0 w 99060"/>
                  <a:gd name="connsiteY0" fmla="*/ 49530 h 99060"/>
                  <a:gd name="connsiteX1" fmla="*/ 49530 w 99060"/>
                  <a:gd name="connsiteY1" fmla="*/ 0 h 99060"/>
                  <a:gd name="connsiteX2" fmla="*/ 99060 w 99060"/>
                  <a:gd name="connsiteY2" fmla="*/ 49530 h 99060"/>
                  <a:gd name="connsiteX3" fmla="*/ 49530 w 99060"/>
                  <a:gd name="connsiteY3" fmla="*/ 99060 h 99060"/>
                  <a:gd name="connsiteX4" fmla="*/ 0 w 99060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60" h="99060">
                    <a:moveTo>
                      <a:pt x="0" y="49530"/>
                    </a:moveTo>
                    <a:cubicBezTo>
                      <a:pt x="0" y="21908"/>
                      <a:pt x="21907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3"/>
                      <a:pt x="77152" y="99060"/>
                      <a:pt x="49530" y="99060"/>
                    </a:cubicBezTo>
                    <a:cubicBezTo>
                      <a:pt x="22860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43" name="Freeform: Shape 642">
                <a:extLst>
                  <a:ext uri="{FF2B5EF4-FFF2-40B4-BE49-F238E27FC236}">
                    <a16:creationId xmlns:a16="http://schemas.microsoft.com/office/drawing/2014/main" id="{400A2F4D-6DBB-10BC-9649-1629C70FB87B}"/>
                  </a:ext>
                </a:extLst>
              </p:cNvPr>
              <p:cNvSpPr/>
              <p:nvPr/>
            </p:nvSpPr>
            <p:spPr>
              <a:xfrm>
                <a:off x="7120645" y="1863138"/>
                <a:ext cx="52387" cy="337185"/>
              </a:xfrm>
              <a:custGeom>
                <a:avLst/>
                <a:gdLst>
                  <a:gd name="connsiteX0" fmla="*/ 24765 w 52387"/>
                  <a:gd name="connsiteY0" fmla="*/ 952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2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3360 h 337185"/>
                  <a:gd name="connsiteX9" fmla="*/ 52388 w 52387"/>
                  <a:gd name="connsiteY9" fmla="*/ 122873 h 337185"/>
                  <a:gd name="connsiteX10" fmla="*/ 52388 w 52387"/>
                  <a:gd name="connsiteY10" fmla="*/ 24765 h 337185"/>
                  <a:gd name="connsiteX11" fmla="*/ 27622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0477" y="337185"/>
                      <a:pt x="24765" y="337185"/>
                    </a:cubicBezTo>
                    <a:lnTo>
                      <a:pt x="27622" y="337185"/>
                    </a:lnTo>
                    <a:cubicBezTo>
                      <a:pt x="40957" y="337185"/>
                      <a:pt x="52388" y="326708"/>
                      <a:pt x="52388" y="312420"/>
                    </a:cubicBezTo>
                    <a:lnTo>
                      <a:pt x="52388" y="213360"/>
                    </a:lnTo>
                    <a:lnTo>
                      <a:pt x="52388" y="122873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44" name="Freeform: Shape 643">
                <a:extLst>
                  <a:ext uri="{FF2B5EF4-FFF2-40B4-BE49-F238E27FC236}">
                    <a16:creationId xmlns:a16="http://schemas.microsoft.com/office/drawing/2014/main" id="{979DB752-26FE-45E9-A1FD-83565C8B6A1D}"/>
                  </a:ext>
                </a:extLst>
              </p:cNvPr>
              <p:cNvSpPr/>
              <p:nvPr/>
            </p:nvSpPr>
            <p:spPr>
              <a:xfrm>
                <a:off x="7040635" y="1863138"/>
                <a:ext cx="52387" cy="337185"/>
              </a:xfrm>
              <a:custGeom>
                <a:avLst/>
                <a:gdLst>
                  <a:gd name="connsiteX0" fmla="*/ 24765 w 52387"/>
                  <a:gd name="connsiteY0" fmla="*/ 952 h 337185"/>
                  <a:gd name="connsiteX1" fmla="*/ 0 w 52387"/>
                  <a:gd name="connsiteY1" fmla="*/ 25718 h 337185"/>
                  <a:gd name="connsiteX2" fmla="*/ 0 w 52387"/>
                  <a:gd name="connsiteY2" fmla="*/ 123825 h 337185"/>
                  <a:gd name="connsiteX3" fmla="*/ 0 w 52387"/>
                  <a:gd name="connsiteY3" fmla="*/ 214313 h 337185"/>
                  <a:gd name="connsiteX4" fmla="*/ 0 w 52387"/>
                  <a:gd name="connsiteY4" fmla="*/ 312420 h 337185"/>
                  <a:gd name="connsiteX5" fmla="*/ 24765 w 52387"/>
                  <a:gd name="connsiteY5" fmla="*/ 337185 h 337185"/>
                  <a:gd name="connsiteX6" fmla="*/ 27623 w 52387"/>
                  <a:gd name="connsiteY6" fmla="*/ 337185 h 337185"/>
                  <a:gd name="connsiteX7" fmla="*/ 52388 w 52387"/>
                  <a:gd name="connsiteY7" fmla="*/ 312420 h 337185"/>
                  <a:gd name="connsiteX8" fmla="*/ 52388 w 52387"/>
                  <a:gd name="connsiteY8" fmla="*/ 213360 h 337185"/>
                  <a:gd name="connsiteX9" fmla="*/ 52388 w 52387"/>
                  <a:gd name="connsiteY9" fmla="*/ 122873 h 337185"/>
                  <a:gd name="connsiteX10" fmla="*/ 52388 w 52387"/>
                  <a:gd name="connsiteY10" fmla="*/ 24765 h 337185"/>
                  <a:gd name="connsiteX11" fmla="*/ 27623 w 52387"/>
                  <a:gd name="connsiteY11" fmla="*/ 0 h 337185"/>
                  <a:gd name="connsiteX12" fmla="*/ 24765 w 52387"/>
                  <a:gd name="connsiteY12" fmla="*/ 0 h 33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7185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8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2420"/>
                    </a:lnTo>
                    <a:cubicBezTo>
                      <a:pt x="0" y="325755"/>
                      <a:pt x="10477" y="337185"/>
                      <a:pt x="24765" y="337185"/>
                    </a:cubicBezTo>
                    <a:lnTo>
                      <a:pt x="27623" y="337185"/>
                    </a:lnTo>
                    <a:cubicBezTo>
                      <a:pt x="40957" y="337185"/>
                      <a:pt x="52388" y="326708"/>
                      <a:pt x="52388" y="312420"/>
                    </a:cubicBezTo>
                    <a:lnTo>
                      <a:pt x="52388" y="213360"/>
                    </a:lnTo>
                    <a:lnTo>
                      <a:pt x="52388" y="122873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45" name="Freeform: Shape 644">
                <a:extLst>
                  <a:ext uri="{FF2B5EF4-FFF2-40B4-BE49-F238E27FC236}">
                    <a16:creationId xmlns:a16="http://schemas.microsoft.com/office/drawing/2014/main" id="{2635601E-8CFE-81F6-03DC-30A87E1BFE23}"/>
                  </a:ext>
                </a:extLst>
              </p:cNvPr>
              <p:cNvSpPr/>
              <p:nvPr/>
            </p:nvSpPr>
            <p:spPr>
              <a:xfrm>
                <a:off x="7041587" y="1715501"/>
                <a:ext cx="130492" cy="200025"/>
              </a:xfrm>
              <a:custGeom>
                <a:avLst/>
                <a:gdLst>
                  <a:gd name="connsiteX0" fmla="*/ 0 w 130492"/>
                  <a:gd name="connsiteY0" fmla="*/ 0 h 200025"/>
                  <a:gd name="connsiteX1" fmla="*/ 130493 w 130492"/>
                  <a:gd name="connsiteY1" fmla="*/ 0 h 200025"/>
                  <a:gd name="connsiteX2" fmla="*/ 130493 w 130492"/>
                  <a:gd name="connsiteY2" fmla="*/ 200025 h 200025"/>
                  <a:gd name="connsiteX3" fmla="*/ 0 w 130492"/>
                  <a:gd name="connsiteY3" fmla="*/ 200025 h 200025"/>
                  <a:gd name="connsiteX4" fmla="*/ 0 w 130492"/>
                  <a:gd name="connsiteY4" fmla="*/ 0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200025">
                    <a:moveTo>
                      <a:pt x="0" y="0"/>
                    </a:moveTo>
                    <a:lnTo>
                      <a:pt x="130493" y="0"/>
                    </a:lnTo>
                    <a:lnTo>
                      <a:pt x="130493" y="200025"/>
                    </a:lnTo>
                    <a:lnTo>
                      <a:pt x="0" y="20002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646" name="Graphic 91">
                <a:extLst>
                  <a:ext uri="{FF2B5EF4-FFF2-40B4-BE49-F238E27FC236}">
                    <a16:creationId xmlns:a16="http://schemas.microsoft.com/office/drawing/2014/main" id="{DC974574-4415-A064-8658-2BC987028A0C}"/>
                  </a:ext>
                </a:extLst>
              </p:cNvPr>
              <p:cNvGrpSpPr/>
              <p:nvPr/>
            </p:nvGrpSpPr>
            <p:grpSpPr>
              <a:xfrm>
                <a:off x="6979615" y="1669781"/>
                <a:ext cx="255330" cy="237172"/>
                <a:chOff x="6979615" y="1669781"/>
                <a:chExt cx="255330" cy="237172"/>
              </a:xfrm>
              <a:grpFill/>
            </p:grpSpPr>
            <p:sp>
              <p:nvSpPr>
                <p:cNvPr id="647" name="Freeform: Shape 646">
                  <a:extLst>
                    <a:ext uri="{FF2B5EF4-FFF2-40B4-BE49-F238E27FC236}">
                      <a16:creationId xmlns:a16="http://schemas.microsoft.com/office/drawing/2014/main" id="{14D120FB-500F-6263-5CCE-0E61629873D9}"/>
                    </a:ext>
                  </a:extLst>
                </p:cNvPr>
                <p:cNvSpPr/>
                <p:nvPr/>
              </p:nvSpPr>
              <p:spPr>
                <a:xfrm>
                  <a:off x="6979615" y="1669781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2 h 237172"/>
                    <a:gd name="connsiteX5" fmla="*/ 22920 w 48637"/>
                    <a:gd name="connsiteY5" fmla="*/ 237172 h 237172"/>
                    <a:gd name="connsiteX6" fmla="*/ 60 w 48637"/>
                    <a:gd name="connsiteY6" fmla="*/ 212408 h 237172"/>
                    <a:gd name="connsiteX7" fmla="*/ 60 w 48637"/>
                    <a:gd name="connsiteY7" fmla="*/ 24765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9113" y="0"/>
                        <a:pt x="48638" y="10477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3"/>
                        <a:pt x="38160" y="237172"/>
                        <a:pt x="25778" y="237172"/>
                      </a:cubicBezTo>
                      <a:lnTo>
                        <a:pt x="22920" y="237172"/>
                      </a:lnTo>
                      <a:cubicBezTo>
                        <a:pt x="10538" y="237172"/>
                        <a:pt x="60" y="226695"/>
                        <a:pt x="60" y="212408"/>
                      </a:cubicBezTo>
                      <a:lnTo>
                        <a:pt x="60" y="24765"/>
                      </a:lnTo>
                      <a:cubicBezTo>
                        <a:pt x="-892" y="11430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648" name="Freeform: Shape 647">
                  <a:extLst>
                    <a:ext uri="{FF2B5EF4-FFF2-40B4-BE49-F238E27FC236}">
                      <a16:creationId xmlns:a16="http://schemas.microsoft.com/office/drawing/2014/main" id="{896E73EC-C59E-ACC3-75DE-1373C8C4A7D6}"/>
                    </a:ext>
                  </a:extLst>
                </p:cNvPr>
                <p:cNvSpPr/>
                <p:nvPr/>
              </p:nvSpPr>
              <p:spPr>
                <a:xfrm>
                  <a:off x="7186367" y="1669781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8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8 w 48577"/>
                    <a:gd name="connsiteY4" fmla="*/ 237172 h 237172"/>
                    <a:gd name="connsiteX5" fmla="*/ 22860 w 48577"/>
                    <a:gd name="connsiteY5" fmla="*/ 237172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8" y="0"/>
                      </a:lnTo>
                      <a:cubicBezTo>
                        <a:pt x="38100" y="0"/>
                        <a:pt x="48578" y="10477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2"/>
                        <a:pt x="25718" y="237172"/>
                      </a:cubicBezTo>
                      <a:lnTo>
                        <a:pt x="22860" y="237172"/>
                      </a:lnTo>
                      <a:cubicBezTo>
                        <a:pt x="9525" y="237172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649" name="Freeform: Shape 648">
                  <a:extLst>
                    <a:ext uri="{FF2B5EF4-FFF2-40B4-BE49-F238E27FC236}">
                      <a16:creationId xmlns:a16="http://schemas.microsoft.com/office/drawing/2014/main" id="{3D7EC5FB-6ABE-3385-BF40-E1A2D040AAB1}"/>
                    </a:ext>
                  </a:extLst>
                </p:cNvPr>
                <p:cNvSpPr/>
                <p:nvPr/>
              </p:nvSpPr>
              <p:spPr>
                <a:xfrm>
                  <a:off x="7000630" y="1669781"/>
                  <a:ext cx="215265" cy="206692"/>
                </a:xfrm>
                <a:custGeom>
                  <a:avLst/>
                  <a:gdLst>
                    <a:gd name="connsiteX0" fmla="*/ 107632 w 215265"/>
                    <a:gd name="connsiteY0" fmla="*/ 206693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2 w 215265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2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2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606" name="Graphic 91">
              <a:extLst>
                <a:ext uri="{FF2B5EF4-FFF2-40B4-BE49-F238E27FC236}">
                  <a16:creationId xmlns:a16="http://schemas.microsoft.com/office/drawing/2014/main" id="{6D88390F-49BC-FDC5-6218-AC035787F484}"/>
                </a:ext>
              </a:extLst>
            </p:cNvPr>
            <p:cNvGrpSpPr/>
            <p:nvPr/>
          </p:nvGrpSpPr>
          <p:grpSpPr>
            <a:xfrm>
              <a:off x="10545313" y="2625228"/>
              <a:ext cx="183024" cy="460513"/>
              <a:chOff x="8436940" y="1535478"/>
              <a:chExt cx="256282" cy="644842"/>
            </a:xfrm>
            <a:solidFill>
              <a:srgbClr val="0070C0"/>
            </a:solidFill>
          </p:grpSpPr>
          <p:sp>
            <p:nvSpPr>
              <p:cNvPr id="634" name="Freeform: Shape 633">
                <a:extLst>
                  <a:ext uri="{FF2B5EF4-FFF2-40B4-BE49-F238E27FC236}">
                    <a16:creationId xmlns:a16="http://schemas.microsoft.com/office/drawing/2014/main" id="{90D938E4-324B-F9B9-9C6C-2D6CEC72AAFE}"/>
                  </a:ext>
                </a:extLst>
              </p:cNvPr>
              <p:cNvSpPr/>
              <p:nvPr/>
            </p:nvSpPr>
            <p:spPr>
              <a:xfrm>
                <a:off x="8513200" y="1535478"/>
                <a:ext cx="99059" cy="99088"/>
              </a:xfrm>
              <a:custGeom>
                <a:avLst/>
                <a:gdLst>
                  <a:gd name="connsiteX0" fmla="*/ 0 w 99059"/>
                  <a:gd name="connsiteY0" fmla="*/ 49530 h 99088"/>
                  <a:gd name="connsiteX1" fmla="*/ 49530 w 99059"/>
                  <a:gd name="connsiteY1" fmla="*/ 0 h 99088"/>
                  <a:gd name="connsiteX2" fmla="*/ 99060 w 99059"/>
                  <a:gd name="connsiteY2" fmla="*/ 49530 h 99088"/>
                  <a:gd name="connsiteX3" fmla="*/ 49530 w 99059"/>
                  <a:gd name="connsiteY3" fmla="*/ 99060 h 99088"/>
                  <a:gd name="connsiteX4" fmla="*/ 0 w 99059"/>
                  <a:gd name="connsiteY4" fmla="*/ 49530 h 99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88">
                    <a:moveTo>
                      <a:pt x="0" y="49530"/>
                    </a:moveTo>
                    <a:cubicBezTo>
                      <a:pt x="0" y="21908"/>
                      <a:pt x="21907" y="0"/>
                      <a:pt x="49530" y="0"/>
                    </a:cubicBezTo>
                    <a:cubicBezTo>
                      <a:pt x="77152" y="0"/>
                      <a:pt x="99060" y="21908"/>
                      <a:pt x="99060" y="49530"/>
                    </a:cubicBezTo>
                    <a:cubicBezTo>
                      <a:pt x="99060" y="77153"/>
                      <a:pt x="77152" y="99060"/>
                      <a:pt x="49530" y="99060"/>
                    </a:cubicBezTo>
                    <a:cubicBezTo>
                      <a:pt x="21907" y="100013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35" name="Freeform: Shape 634">
                <a:extLst>
                  <a:ext uri="{FF2B5EF4-FFF2-40B4-BE49-F238E27FC236}">
                    <a16:creationId xmlns:a16="http://schemas.microsoft.com/office/drawing/2014/main" id="{DAFBCF10-51B9-CB3E-AD00-78725E164F6E}"/>
                  </a:ext>
                </a:extLst>
              </p:cNvPr>
              <p:cNvSpPr/>
              <p:nvPr/>
            </p:nvSpPr>
            <p:spPr>
              <a:xfrm>
                <a:off x="8577970" y="1844088"/>
                <a:ext cx="52387" cy="336232"/>
              </a:xfrm>
              <a:custGeom>
                <a:avLst/>
                <a:gdLst>
                  <a:gd name="connsiteX0" fmla="*/ 24765 w 52387"/>
                  <a:gd name="connsiteY0" fmla="*/ 0 h 336232"/>
                  <a:gd name="connsiteX1" fmla="*/ 0 w 52387"/>
                  <a:gd name="connsiteY1" fmla="*/ 24765 h 336232"/>
                  <a:gd name="connsiteX2" fmla="*/ 0 w 52387"/>
                  <a:gd name="connsiteY2" fmla="*/ 122873 h 336232"/>
                  <a:gd name="connsiteX3" fmla="*/ 0 w 52387"/>
                  <a:gd name="connsiteY3" fmla="*/ 213360 h 336232"/>
                  <a:gd name="connsiteX4" fmla="*/ 0 w 52387"/>
                  <a:gd name="connsiteY4" fmla="*/ 311467 h 336232"/>
                  <a:gd name="connsiteX5" fmla="*/ 24765 w 52387"/>
                  <a:gd name="connsiteY5" fmla="*/ 336233 h 336232"/>
                  <a:gd name="connsiteX6" fmla="*/ 27623 w 52387"/>
                  <a:gd name="connsiteY6" fmla="*/ 336233 h 336232"/>
                  <a:gd name="connsiteX7" fmla="*/ 52388 w 52387"/>
                  <a:gd name="connsiteY7" fmla="*/ 311467 h 336232"/>
                  <a:gd name="connsiteX8" fmla="*/ 52388 w 52387"/>
                  <a:gd name="connsiteY8" fmla="*/ 212408 h 336232"/>
                  <a:gd name="connsiteX9" fmla="*/ 52388 w 52387"/>
                  <a:gd name="connsiteY9" fmla="*/ 121920 h 336232"/>
                  <a:gd name="connsiteX10" fmla="*/ 52388 w 52387"/>
                  <a:gd name="connsiteY10" fmla="*/ 24765 h 336232"/>
                  <a:gd name="connsiteX11" fmla="*/ 27623 w 52387"/>
                  <a:gd name="connsiteY11" fmla="*/ 0 h 336232"/>
                  <a:gd name="connsiteX12" fmla="*/ 24765 w 52387"/>
                  <a:gd name="connsiteY12" fmla="*/ 0 h 336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6232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3"/>
                    </a:lnTo>
                    <a:lnTo>
                      <a:pt x="0" y="213360"/>
                    </a:lnTo>
                    <a:lnTo>
                      <a:pt x="0" y="311467"/>
                    </a:lnTo>
                    <a:cubicBezTo>
                      <a:pt x="0" y="324803"/>
                      <a:pt x="10478" y="336233"/>
                      <a:pt x="24765" y="336233"/>
                    </a:cubicBezTo>
                    <a:lnTo>
                      <a:pt x="27623" y="336233"/>
                    </a:lnTo>
                    <a:cubicBezTo>
                      <a:pt x="40958" y="336233"/>
                      <a:pt x="52388" y="325755"/>
                      <a:pt x="52388" y="311467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36" name="Freeform: Shape 635">
                <a:extLst>
                  <a:ext uri="{FF2B5EF4-FFF2-40B4-BE49-F238E27FC236}">
                    <a16:creationId xmlns:a16="http://schemas.microsoft.com/office/drawing/2014/main" id="{64B29582-A6B6-FE79-D104-574D73E310F0}"/>
                  </a:ext>
                </a:extLst>
              </p:cNvPr>
              <p:cNvSpPr/>
              <p:nvPr/>
            </p:nvSpPr>
            <p:spPr>
              <a:xfrm>
                <a:off x="8497960" y="1844088"/>
                <a:ext cx="52387" cy="336232"/>
              </a:xfrm>
              <a:custGeom>
                <a:avLst/>
                <a:gdLst>
                  <a:gd name="connsiteX0" fmla="*/ 24765 w 52387"/>
                  <a:gd name="connsiteY0" fmla="*/ 0 h 336232"/>
                  <a:gd name="connsiteX1" fmla="*/ 0 w 52387"/>
                  <a:gd name="connsiteY1" fmla="*/ 24765 h 336232"/>
                  <a:gd name="connsiteX2" fmla="*/ 0 w 52387"/>
                  <a:gd name="connsiteY2" fmla="*/ 122873 h 336232"/>
                  <a:gd name="connsiteX3" fmla="*/ 0 w 52387"/>
                  <a:gd name="connsiteY3" fmla="*/ 213360 h 336232"/>
                  <a:gd name="connsiteX4" fmla="*/ 0 w 52387"/>
                  <a:gd name="connsiteY4" fmla="*/ 311467 h 336232"/>
                  <a:gd name="connsiteX5" fmla="*/ 24765 w 52387"/>
                  <a:gd name="connsiteY5" fmla="*/ 336233 h 336232"/>
                  <a:gd name="connsiteX6" fmla="*/ 27622 w 52387"/>
                  <a:gd name="connsiteY6" fmla="*/ 336233 h 336232"/>
                  <a:gd name="connsiteX7" fmla="*/ 52388 w 52387"/>
                  <a:gd name="connsiteY7" fmla="*/ 311467 h 336232"/>
                  <a:gd name="connsiteX8" fmla="*/ 52388 w 52387"/>
                  <a:gd name="connsiteY8" fmla="*/ 212408 h 336232"/>
                  <a:gd name="connsiteX9" fmla="*/ 52388 w 52387"/>
                  <a:gd name="connsiteY9" fmla="*/ 121920 h 336232"/>
                  <a:gd name="connsiteX10" fmla="*/ 52388 w 52387"/>
                  <a:gd name="connsiteY10" fmla="*/ 24765 h 336232"/>
                  <a:gd name="connsiteX11" fmla="*/ 27622 w 52387"/>
                  <a:gd name="connsiteY11" fmla="*/ 0 h 336232"/>
                  <a:gd name="connsiteX12" fmla="*/ 24765 w 52387"/>
                  <a:gd name="connsiteY12" fmla="*/ 0 h 336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6232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3"/>
                    </a:lnTo>
                    <a:lnTo>
                      <a:pt x="0" y="213360"/>
                    </a:lnTo>
                    <a:lnTo>
                      <a:pt x="0" y="311467"/>
                    </a:lnTo>
                    <a:cubicBezTo>
                      <a:pt x="0" y="324803"/>
                      <a:pt x="10478" y="336233"/>
                      <a:pt x="24765" y="336233"/>
                    </a:cubicBezTo>
                    <a:lnTo>
                      <a:pt x="27622" y="336233"/>
                    </a:lnTo>
                    <a:cubicBezTo>
                      <a:pt x="40958" y="336233"/>
                      <a:pt x="52388" y="325755"/>
                      <a:pt x="52388" y="311467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37" name="Freeform: Shape 636">
                <a:extLst>
                  <a:ext uri="{FF2B5EF4-FFF2-40B4-BE49-F238E27FC236}">
                    <a16:creationId xmlns:a16="http://schemas.microsoft.com/office/drawing/2014/main" id="{A365DDB3-6CD4-AF6D-BABF-0AADE15A7A4D}"/>
                  </a:ext>
                </a:extLst>
              </p:cNvPr>
              <p:cNvSpPr/>
              <p:nvPr/>
            </p:nvSpPr>
            <p:spPr>
              <a:xfrm>
                <a:off x="8498913" y="1696451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638" name="Graphic 91">
                <a:extLst>
                  <a:ext uri="{FF2B5EF4-FFF2-40B4-BE49-F238E27FC236}">
                    <a16:creationId xmlns:a16="http://schemas.microsoft.com/office/drawing/2014/main" id="{AAA551C2-B8F3-F27D-086E-6A42B32E6789}"/>
                  </a:ext>
                </a:extLst>
              </p:cNvPr>
              <p:cNvGrpSpPr/>
              <p:nvPr/>
            </p:nvGrpSpPr>
            <p:grpSpPr>
              <a:xfrm>
                <a:off x="8436940" y="1649778"/>
                <a:ext cx="256282" cy="237172"/>
                <a:chOff x="8436940" y="1649778"/>
                <a:chExt cx="256282" cy="237172"/>
              </a:xfrm>
              <a:grpFill/>
            </p:grpSpPr>
            <p:sp>
              <p:nvSpPr>
                <p:cNvPr id="639" name="Freeform: Shape 638">
                  <a:extLst>
                    <a:ext uri="{FF2B5EF4-FFF2-40B4-BE49-F238E27FC236}">
                      <a16:creationId xmlns:a16="http://schemas.microsoft.com/office/drawing/2014/main" id="{F62C57CE-8213-CBC7-314C-C2D9A07E76D0}"/>
                    </a:ext>
                  </a:extLst>
                </p:cNvPr>
                <p:cNvSpPr/>
                <p:nvPr/>
              </p:nvSpPr>
              <p:spPr>
                <a:xfrm>
                  <a:off x="8436940" y="1649778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4765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8160" y="0"/>
                        <a:pt x="48638" y="10478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2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9585" y="237173"/>
                        <a:pt x="60" y="226695"/>
                        <a:pt x="60" y="212408"/>
                      </a:cubicBezTo>
                      <a:lnTo>
                        <a:pt x="60" y="24765"/>
                      </a:lnTo>
                      <a:cubicBezTo>
                        <a:pt x="-892" y="11430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640" name="Freeform: Shape 639">
                  <a:extLst>
                    <a:ext uri="{FF2B5EF4-FFF2-40B4-BE49-F238E27FC236}">
                      <a16:creationId xmlns:a16="http://schemas.microsoft.com/office/drawing/2014/main" id="{B42A9949-2BC6-6BD5-C53D-53627E65EBB6}"/>
                    </a:ext>
                  </a:extLst>
                </p:cNvPr>
                <p:cNvSpPr/>
                <p:nvPr/>
              </p:nvSpPr>
              <p:spPr>
                <a:xfrm>
                  <a:off x="8644585" y="1649778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4765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9113" y="0"/>
                        <a:pt x="48638" y="10478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2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10538" y="237173"/>
                        <a:pt x="60" y="226695"/>
                        <a:pt x="60" y="212408"/>
                      </a:cubicBezTo>
                      <a:lnTo>
                        <a:pt x="60" y="24765"/>
                      </a:lnTo>
                      <a:cubicBezTo>
                        <a:pt x="-892" y="11430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641" name="Freeform: Shape 640">
                  <a:extLst>
                    <a:ext uri="{FF2B5EF4-FFF2-40B4-BE49-F238E27FC236}">
                      <a16:creationId xmlns:a16="http://schemas.microsoft.com/office/drawing/2014/main" id="{6AC5F1DD-7762-21C5-E0AB-8AB7879A6AAF}"/>
                    </a:ext>
                  </a:extLst>
                </p:cNvPr>
                <p:cNvSpPr/>
                <p:nvPr/>
              </p:nvSpPr>
              <p:spPr>
                <a:xfrm>
                  <a:off x="8458907" y="1649778"/>
                  <a:ext cx="215265" cy="206692"/>
                </a:xfrm>
                <a:custGeom>
                  <a:avLst/>
                  <a:gdLst>
                    <a:gd name="connsiteX0" fmla="*/ 107633 w 215265"/>
                    <a:gd name="connsiteY0" fmla="*/ 206692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3 w 215265"/>
                    <a:gd name="connsiteY3" fmla="*/ 206692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3" y="206692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607" name="Graphic 91">
              <a:extLst>
                <a:ext uri="{FF2B5EF4-FFF2-40B4-BE49-F238E27FC236}">
                  <a16:creationId xmlns:a16="http://schemas.microsoft.com/office/drawing/2014/main" id="{57CE6C3C-DFD8-80F8-8B06-686CB9F2C6FA}"/>
                </a:ext>
              </a:extLst>
            </p:cNvPr>
            <p:cNvGrpSpPr/>
            <p:nvPr/>
          </p:nvGrpSpPr>
          <p:grpSpPr>
            <a:xfrm>
              <a:off x="10024939" y="2611623"/>
              <a:ext cx="183024" cy="459153"/>
              <a:chOff x="7708277" y="1516428"/>
              <a:chExt cx="256282" cy="642937"/>
            </a:xfrm>
            <a:solidFill>
              <a:srgbClr val="0070C0"/>
            </a:solidFill>
          </p:grpSpPr>
          <p:sp>
            <p:nvSpPr>
              <p:cNvPr id="626" name="Freeform: Shape 625">
                <a:extLst>
                  <a:ext uri="{FF2B5EF4-FFF2-40B4-BE49-F238E27FC236}">
                    <a16:creationId xmlns:a16="http://schemas.microsoft.com/office/drawing/2014/main" id="{BB74787C-1F64-A7C9-2D46-4748B6888833}"/>
                  </a:ext>
                </a:extLst>
              </p:cNvPr>
              <p:cNvSpPr/>
              <p:nvPr/>
            </p:nvSpPr>
            <p:spPr>
              <a:xfrm>
                <a:off x="7783585" y="1516428"/>
                <a:ext cx="99059" cy="99060"/>
              </a:xfrm>
              <a:custGeom>
                <a:avLst/>
                <a:gdLst>
                  <a:gd name="connsiteX0" fmla="*/ 0 w 99059"/>
                  <a:gd name="connsiteY0" fmla="*/ 49530 h 99060"/>
                  <a:gd name="connsiteX1" fmla="*/ 49530 w 99059"/>
                  <a:gd name="connsiteY1" fmla="*/ 0 h 99060"/>
                  <a:gd name="connsiteX2" fmla="*/ 99060 w 99059"/>
                  <a:gd name="connsiteY2" fmla="*/ 49530 h 99060"/>
                  <a:gd name="connsiteX3" fmla="*/ 49530 w 99059"/>
                  <a:gd name="connsiteY3" fmla="*/ 99060 h 99060"/>
                  <a:gd name="connsiteX4" fmla="*/ 0 w 99059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60">
                    <a:moveTo>
                      <a:pt x="0" y="49530"/>
                    </a:moveTo>
                    <a:cubicBezTo>
                      <a:pt x="0" y="21908"/>
                      <a:pt x="21908" y="0"/>
                      <a:pt x="49530" y="0"/>
                    </a:cubicBezTo>
                    <a:cubicBezTo>
                      <a:pt x="77153" y="0"/>
                      <a:pt x="99060" y="21908"/>
                      <a:pt x="99060" y="49530"/>
                    </a:cubicBezTo>
                    <a:cubicBezTo>
                      <a:pt x="99060" y="77153"/>
                      <a:pt x="77153" y="99060"/>
                      <a:pt x="49530" y="99060"/>
                    </a:cubicBezTo>
                    <a:cubicBezTo>
                      <a:pt x="22860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27" name="Freeform: Shape 626">
                <a:extLst>
                  <a:ext uri="{FF2B5EF4-FFF2-40B4-BE49-F238E27FC236}">
                    <a16:creationId xmlns:a16="http://schemas.microsoft.com/office/drawing/2014/main" id="{DA8E38E6-A5A5-653F-CA51-4961BC4AAC53}"/>
                  </a:ext>
                </a:extLst>
              </p:cNvPr>
              <p:cNvSpPr/>
              <p:nvPr/>
            </p:nvSpPr>
            <p:spPr>
              <a:xfrm>
                <a:off x="7849307" y="1824086"/>
                <a:ext cx="52387" cy="335279"/>
              </a:xfrm>
              <a:custGeom>
                <a:avLst/>
                <a:gdLst>
                  <a:gd name="connsiteX0" fmla="*/ 24765 w 52387"/>
                  <a:gd name="connsiteY0" fmla="*/ 952 h 335279"/>
                  <a:gd name="connsiteX1" fmla="*/ 0 w 52387"/>
                  <a:gd name="connsiteY1" fmla="*/ 25717 h 335279"/>
                  <a:gd name="connsiteX2" fmla="*/ 0 w 52387"/>
                  <a:gd name="connsiteY2" fmla="*/ 123825 h 335279"/>
                  <a:gd name="connsiteX3" fmla="*/ 0 w 52387"/>
                  <a:gd name="connsiteY3" fmla="*/ 214313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3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3360 h 335279"/>
                  <a:gd name="connsiteX9" fmla="*/ 52388 w 52387"/>
                  <a:gd name="connsiteY9" fmla="*/ 122872 h 335279"/>
                  <a:gd name="connsiteX10" fmla="*/ 52388 w 52387"/>
                  <a:gd name="connsiteY10" fmla="*/ 24765 h 335279"/>
                  <a:gd name="connsiteX11" fmla="*/ 27623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7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3" y="335280"/>
                    </a:lnTo>
                    <a:cubicBezTo>
                      <a:pt x="40958" y="335280"/>
                      <a:pt x="52388" y="324803"/>
                      <a:pt x="52388" y="310515"/>
                    </a:cubicBezTo>
                    <a:lnTo>
                      <a:pt x="52388" y="213360"/>
                    </a:lnTo>
                    <a:lnTo>
                      <a:pt x="52388" y="122872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28" name="Freeform: Shape 627">
                <a:extLst>
                  <a:ext uri="{FF2B5EF4-FFF2-40B4-BE49-F238E27FC236}">
                    <a16:creationId xmlns:a16="http://schemas.microsoft.com/office/drawing/2014/main" id="{7856339C-269E-5202-3029-C5CA24E22450}"/>
                  </a:ext>
                </a:extLst>
              </p:cNvPr>
              <p:cNvSpPr/>
              <p:nvPr/>
            </p:nvSpPr>
            <p:spPr>
              <a:xfrm>
                <a:off x="7769298" y="1824086"/>
                <a:ext cx="52387" cy="335279"/>
              </a:xfrm>
              <a:custGeom>
                <a:avLst/>
                <a:gdLst>
                  <a:gd name="connsiteX0" fmla="*/ 24765 w 52387"/>
                  <a:gd name="connsiteY0" fmla="*/ 952 h 335279"/>
                  <a:gd name="connsiteX1" fmla="*/ 0 w 52387"/>
                  <a:gd name="connsiteY1" fmla="*/ 25717 h 335279"/>
                  <a:gd name="connsiteX2" fmla="*/ 0 w 52387"/>
                  <a:gd name="connsiteY2" fmla="*/ 123825 h 335279"/>
                  <a:gd name="connsiteX3" fmla="*/ 0 w 52387"/>
                  <a:gd name="connsiteY3" fmla="*/ 214313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3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3360 h 335279"/>
                  <a:gd name="connsiteX9" fmla="*/ 52388 w 52387"/>
                  <a:gd name="connsiteY9" fmla="*/ 122872 h 335279"/>
                  <a:gd name="connsiteX10" fmla="*/ 52388 w 52387"/>
                  <a:gd name="connsiteY10" fmla="*/ 24765 h 335279"/>
                  <a:gd name="connsiteX11" fmla="*/ 27623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952"/>
                    </a:moveTo>
                    <a:cubicBezTo>
                      <a:pt x="11430" y="952"/>
                      <a:pt x="0" y="11430"/>
                      <a:pt x="0" y="25717"/>
                    </a:cubicBezTo>
                    <a:lnTo>
                      <a:pt x="0" y="123825"/>
                    </a:lnTo>
                    <a:lnTo>
                      <a:pt x="0" y="214313"/>
                    </a:lnTo>
                    <a:lnTo>
                      <a:pt x="0" y="310515"/>
                    </a:lnTo>
                    <a:cubicBezTo>
                      <a:pt x="0" y="323850"/>
                      <a:pt x="10477" y="335280"/>
                      <a:pt x="24765" y="335280"/>
                    </a:cubicBezTo>
                    <a:lnTo>
                      <a:pt x="27623" y="335280"/>
                    </a:lnTo>
                    <a:cubicBezTo>
                      <a:pt x="40958" y="335280"/>
                      <a:pt x="52388" y="324803"/>
                      <a:pt x="52388" y="310515"/>
                    </a:cubicBezTo>
                    <a:lnTo>
                      <a:pt x="52388" y="213360"/>
                    </a:lnTo>
                    <a:lnTo>
                      <a:pt x="52388" y="122872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3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29" name="Freeform: Shape 628">
                <a:extLst>
                  <a:ext uri="{FF2B5EF4-FFF2-40B4-BE49-F238E27FC236}">
                    <a16:creationId xmlns:a16="http://schemas.microsoft.com/office/drawing/2014/main" id="{4EE0A85A-E403-33C6-0F00-3592C7C82B71}"/>
                  </a:ext>
                </a:extLst>
              </p:cNvPr>
              <p:cNvSpPr/>
              <p:nvPr/>
            </p:nvSpPr>
            <p:spPr>
              <a:xfrm>
                <a:off x="7770250" y="1676448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3 w 130492"/>
                  <a:gd name="connsiteY1" fmla="*/ 0 h 199072"/>
                  <a:gd name="connsiteX2" fmla="*/ 130493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3" y="0"/>
                    </a:lnTo>
                    <a:lnTo>
                      <a:pt x="130493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630" name="Graphic 91">
                <a:extLst>
                  <a:ext uri="{FF2B5EF4-FFF2-40B4-BE49-F238E27FC236}">
                    <a16:creationId xmlns:a16="http://schemas.microsoft.com/office/drawing/2014/main" id="{B91AFDDC-04AB-1708-B6EE-E275B6D9D3FC}"/>
                  </a:ext>
                </a:extLst>
              </p:cNvPr>
              <p:cNvGrpSpPr/>
              <p:nvPr/>
            </p:nvGrpSpPr>
            <p:grpSpPr>
              <a:xfrm>
                <a:off x="7708277" y="1630728"/>
                <a:ext cx="256282" cy="237172"/>
                <a:chOff x="7708277" y="1630728"/>
                <a:chExt cx="256282" cy="237172"/>
              </a:xfrm>
              <a:grpFill/>
            </p:grpSpPr>
            <p:sp>
              <p:nvSpPr>
                <p:cNvPr id="631" name="Freeform: Shape 630">
                  <a:extLst>
                    <a:ext uri="{FF2B5EF4-FFF2-40B4-BE49-F238E27FC236}">
                      <a16:creationId xmlns:a16="http://schemas.microsoft.com/office/drawing/2014/main" id="{F1B4FE27-5E85-9D25-147B-DBB330CF35AB}"/>
                    </a:ext>
                  </a:extLst>
                </p:cNvPr>
                <p:cNvSpPr/>
                <p:nvPr/>
              </p:nvSpPr>
              <p:spPr>
                <a:xfrm>
                  <a:off x="7708277" y="1630728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3813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8160" y="0"/>
                        <a:pt x="48638" y="10477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2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10538" y="237173"/>
                        <a:pt x="60" y="226695"/>
                        <a:pt x="60" y="212408"/>
                      </a:cubicBezTo>
                      <a:lnTo>
                        <a:pt x="60" y="23813"/>
                      </a:lnTo>
                      <a:cubicBezTo>
                        <a:pt x="-892" y="10477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632" name="Freeform: Shape 631">
                  <a:extLst>
                    <a:ext uri="{FF2B5EF4-FFF2-40B4-BE49-F238E27FC236}">
                      <a16:creationId xmlns:a16="http://schemas.microsoft.com/office/drawing/2014/main" id="{9757C417-D852-8664-ED3D-3CE3B80EE9BD}"/>
                    </a:ext>
                  </a:extLst>
                </p:cNvPr>
                <p:cNvSpPr/>
                <p:nvPr/>
              </p:nvSpPr>
              <p:spPr>
                <a:xfrm>
                  <a:off x="7915922" y="1630728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3813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8160" y="0"/>
                        <a:pt x="48638" y="10477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2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9585" y="237173"/>
                        <a:pt x="60" y="226695"/>
                        <a:pt x="60" y="212408"/>
                      </a:cubicBezTo>
                      <a:lnTo>
                        <a:pt x="60" y="23813"/>
                      </a:lnTo>
                      <a:cubicBezTo>
                        <a:pt x="-892" y="10477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633" name="Freeform: Shape 632">
                  <a:extLst>
                    <a:ext uri="{FF2B5EF4-FFF2-40B4-BE49-F238E27FC236}">
                      <a16:creationId xmlns:a16="http://schemas.microsoft.com/office/drawing/2014/main" id="{A14A8118-8D7B-FD22-4828-2E31FB77779A}"/>
                    </a:ext>
                  </a:extLst>
                </p:cNvPr>
                <p:cNvSpPr/>
                <p:nvPr/>
              </p:nvSpPr>
              <p:spPr>
                <a:xfrm>
                  <a:off x="7729293" y="1630728"/>
                  <a:ext cx="215264" cy="206692"/>
                </a:xfrm>
                <a:custGeom>
                  <a:avLst/>
                  <a:gdLst>
                    <a:gd name="connsiteX0" fmla="*/ 107633 w 215264"/>
                    <a:gd name="connsiteY0" fmla="*/ 206692 h 206692"/>
                    <a:gd name="connsiteX1" fmla="*/ 0 w 215264"/>
                    <a:gd name="connsiteY1" fmla="*/ 0 h 206692"/>
                    <a:gd name="connsiteX2" fmla="*/ 215265 w 215264"/>
                    <a:gd name="connsiteY2" fmla="*/ 0 h 206692"/>
                    <a:gd name="connsiteX3" fmla="*/ 107633 w 215264"/>
                    <a:gd name="connsiteY3" fmla="*/ 206692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4" h="206692">
                      <a:moveTo>
                        <a:pt x="107633" y="206692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608" name="Graphic 91">
              <a:extLst>
                <a:ext uri="{FF2B5EF4-FFF2-40B4-BE49-F238E27FC236}">
                  <a16:creationId xmlns:a16="http://schemas.microsoft.com/office/drawing/2014/main" id="{94932835-D18A-4A38-FCF8-30BFD2252E35}"/>
                </a:ext>
              </a:extLst>
            </p:cNvPr>
            <p:cNvGrpSpPr/>
            <p:nvPr/>
          </p:nvGrpSpPr>
          <p:grpSpPr>
            <a:xfrm>
              <a:off x="11065730" y="2597339"/>
              <a:ext cx="182981" cy="459833"/>
              <a:chOff x="9165663" y="1496426"/>
              <a:chExt cx="256222" cy="643889"/>
            </a:xfrm>
            <a:solidFill>
              <a:srgbClr val="0070C0"/>
            </a:solidFill>
          </p:grpSpPr>
          <p:sp>
            <p:nvSpPr>
              <p:cNvPr id="618" name="Freeform: Shape 617">
                <a:extLst>
                  <a:ext uri="{FF2B5EF4-FFF2-40B4-BE49-F238E27FC236}">
                    <a16:creationId xmlns:a16="http://schemas.microsoft.com/office/drawing/2014/main" id="{52025643-34AA-93A4-D0FC-EACAF034F71C}"/>
                  </a:ext>
                </a:extLst>
              </p:cNvPr>
              <p:cNvSpPr/>
              <p:nvPr/>
            </p:nvSpPr>
            <p:spPr>
              <a:xfrm>
                <a:off x="9241863" y="1496426"/>
                <a:ext cx="99059" cy="99059"/>
              </a:xfrm>
              <a:custGeom>
                <a:avLst/>
                <a:gdLst>
                  <a:gd name="connsiteX0" fmla="*/ 0 w 99059"/>
                  <a:gd name="connsiteY0" fmla="*/ 49530 h 99059"/>
                  <a:gd name="connsiteX1" fmla="*/ 49530 w 99059"/>
                  <a:gd name="connsiteY1" fmla="*/ 0 h 99059"/>
                  <a:gd name="connsiteX2" fmla="*/ 99060 w 99059"/>
                  <a:gd name="connsiteY2" fmla="*/ 49530 h 99059"/>
                  <a:gd name="connsiteX3" fmla="*/ 49530 w 99059"/>
                  <a:gd name="connsiteY3" fmla="*/ 99060 h 99059"/>
                  <a:gd name="connsiteX4" fmla="*/ 0 w 99059"/>
                  <a:gd name="connsiteY4" fmla="*/ 49530 h 99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59">
                    <a:moveTo>
                      <a:pt x="0" y="49530"/>
                    </a:moveTo>
                    <a:cubicBezTo>
                      <a:pt x="0" y="21908"/>
                      <a:pt x="21907" y="0"/>
                      <a:pt x="49530" y="0"/>
                    </a:cubicBezTo>
                    <a:cubicBezTo>
                      <a:pt x="77153" y="0"/>
                      <a:pt x="99060" y="21908"/>
                      <a:pt x="99060" y="49530"/>
                    </a:cubicBezTo>
                    <a:cubicBezTo>
                      <a:pt x="99060" y="77153"/>
                      <a:pt x="77153" y="99060"/>
                      <a:pt x="49530" y="99060"/>
                    </a:cubicBezTo>
                    <a:cubicBezTo>
                      <a:pt x="21907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19" name="Freeform: Shape 618">
                <a:extLst>
                  <a:ext uri="{FF2B5EF4-FFF2-40B4-BE49-F238E27FC236}">
                    <a16:creationId xmlns:a16="http://schemas.microsoft.com/office/drawing/2014/main" id="{4947CEF9-660A-6BAD-16C0-7AE77644597D}"/>
                  </a:ext>
                </a:extLst>
              </p:cNvPr>
              <p:cNvSpPr/>
              <p:nvPr/>
            </p:nvSpPr>
            <p:spPr>
              <a:xfrm>
                <a:off x="9306632" y="1805036"/>
                <a:ext cx="52387" cy="335279"/>
              </a:xfrm>
              <a:custGeom>
                <a:avLst/>
                <a:gdLst>
                  <a:gd name="connsiteX0" fmla="*/ 24765 w 52387"/>
                  <a:gd name="connsiteY0" fmla="*/ 0 h 335279"/>
                  <a:gd name="connsiteX1" fmla="*/ 0 w 52387"/>
                  <a:gd name="connsiteY1" fmla="*/ 24765 h 335279"/>
                  <a:gd name="connsiteX2" fmla="*/ 0 w 52387"/>
                  <a:gd name="connsiteY2" fmla="*/ 122872 h 335279"/>
                  <a:gd name="connsiteX3" fmla="*/ 0 w 52387"/>
                  <a:gd name="connsiteY3" fmla="*/ 213360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2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2408 h 335279"/>
                  <a:gd name="connsiteX9" fmla="*/ 52388 w 52387"/>
                  <a:gd name="connsiteY9" fmla="*/ 121920 h 335279"/>
                  <a:gd name="connsiteX10" fmla="*/ 52388 w 52387"/>
                  <a:gd name="connsiteY10" fmla="*/ 24765 h 335279"/>
                  <a:gd name="connsiteX11" fmla="*/ 27622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3360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2" y="335280"/>
                    </a:lnTo>
                    <a:cubicBezTo>
                      <a:pt x="40958" y="335280"/>
                      <a:pt x="52388" y="323850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20" name="Freeform: Shape 619">
                <a:extLst>
                  <a:ext uri="{FF2B5EF4-FFF2-40B4-BE49-F238E27FC236}">
                    <a16:creationId xmlns:a16="http://schemas.microsoft.com/office/drawing/2014/main" id="{50D6C9B5-2679-4D14-37B5-779618B1B0F9}"/>
                  </a:ext>
                </a:extLst>
              </p:cNvPr>
              <p:cNvSpPr/>
              <p:nvPr/>
            </p:nvSpPr>
            <p:spPr>
              <a:xfrm>
                <a:off x="9226623" y="1805036"/>
                <a:ext cx="52387" cy="335279"/>
              </a:xfrm>
              <a:custGeom>
                <a:avLst/>
                <a:gdLst>
                  <a:gd name="connsiteX0" fmla="*/ 24765 w 52387"/>
                  <a:gd name="connsiteY0" fmla="*/ 0 h 335279"/>
                  <a:gd name="connsiteX1" fmla="*/ 0 w 52387"/>
                  <a:gd name="connsiteY1" fmla="*/ 24765 h 335279"/>
                  <a:gd name="connsiteX2" fmla="*/ 0 w 52387"/>
                  <a:gd name="connsiteY2" fmla="*/ 122872 h 335279"/>
                  <a:gd name="connsiteX3" fmla="*/ 0 w 52387"/>
                  <a:gd name="connsiteY3" fmla="*/ 213360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2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2408 h 335279"/>
                  <a:gd name="connsiteX9" fmla="*/ 52388 w 52387"/>
                  <a:gd name="connsiteY9" fmla="*/ 121920 h 335279"/>
                  <a:gd name="connsiteX10" fmla="*/ 52388 w 52387"/>
                  <a:gd name="connsiteY10" fmla="*/ 24765 h 335279"/>
                  <a:gd name="connsiteX11" fmla="*/ 27622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3360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2" y="335280"/>
                    </a:lnTo>
                    <a:cubicBezTo>
                      <a:pt x="40957" y="335280"/>
                      <a:pt x="52388" y="323850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21" name="Freeform: Shape 620">
                <a:extLst>
                  <a:ext uri="{FF2B5EF4-FFF2-40B4-BE49-F238E27FC236}">
                    <a16:creationId xmlns:a16="http://schemas.microsoft.com/office/drawing/2014/main" id="{54353B61-8560-5890-9888-07E09451C886}"/>
                  </a:ext>
                </a:extLst>
              </p:cNvPr>
              <p:cNvSpPr/>
              <p:nvPr/>
            </p:nvSpPr>
            <p:spPr>
              <a:xfrm>
                <a:off x="9227575" y="1657398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622" name="Graphic 91">
                <a:extLst>
                  <a:ext uri="{FF2B5EF4-FFF2-40B4-BE49-F238E27FC236}">
                    <a16:creationId xmlns:a16="http://schemas.microsoft.com/office/drawing/2014/main" id="{F4AA603F-CFCA-4C81-0B22-4F1B6B6BD977}"/>
                  </a:ext>
                </a:extLst>
              </p:cNvPr>
              <p:cNvGrpSpPr/>
              <p:nvPr/>
            </p:nvGrpSpPr>
            <p:grpSpPr>
              <a:xfrm>
                <a:off x="9165663" y="1610726"/>
                <a:ext cx="256222" cy="237172"/>
                <a:chOff x="9165663" y="1610726"/>
                <a:chExt cx="256222" cy="237172"/>
              </a:xfrm>
              <a:grpFill/>
            </p:grpSpPr>
            <p:sp>
              <p:nvSpPr>
                <p:cNvPr id="623" name="Freeform: Shape 622">
                  <a:extLst>
                    <a:ext uri="{FF2B5EF4-FFF2-40B4-BE49-F238E27FC236}">
                      <a16:creationId xmlns:a16="http://schemas.microsoft.com/office/drawing/2014/main" id="{380EF20E-8207-68F7-2740-6402395E2427}"/>
                    </a:ext>
                  </a:extLst>
                </p:cNvPr>
                <p:cNvSpPr/>
                <p:nvPr/>
              </p:nvSpPr>
              <p:spPr>
                <a:xfrm>
                  <a:off x="9165663" y="1610726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9053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8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624" name="Freeform: Shape 623">
                  <a:extLst>
                    <a:ext uri="{FF2B5EF4-FFF2-40B4-BE49-F238E27FC236}">
                      <a16:creationId xmlns:a16="http://schemas.microsoft.com/office/drawing/2014/main" id="{2D655376-ECE6-6425-8903-E1D30A3213F7}"/>
                    </a:ext>
                  </a:extLst>
                </p:cNvPr>
                <p:cNvSpPr/>
                <p:nvPr/>
              </p:nvSpPr>
              <p:spPr>
                <a:xfrm>
                  <a:off x="9373247" y="1610726"/>
                  <a:ext cx="48637" cy="237172"/>
                </a:xfrm>
                <a:custGeom>
                  <a:avLst/>
                  <a:gdLst>
                    <a:gd name="connsiteX0" fmla="*/ 22920 w 48637"/>
                    <a:gd name="connsiteY0" fmla="*/ 0 h 237172"/>
                    <a:gd name="connsiteX1" fmla="*/ 25778 w 48637"/>
                    <a:gd name="connsiteY1" fmla="*/ 0 h 237172"/>
                    <a:gd name="connsiteX2" fmla="*/ 48638 w 48637"/>
                    <a:gd name="connsiteY2" fmla="*/ 24765 h 237172"/>
                    <a:gd name="connsiteX3" fmla="*/ 48638 w 48637"/>
                    <a:gd name="connsiteY3" fmla="*/ 212408 h 237172"/>
                    <a:gd name="connsiteX4" fmla="*/ 25778 w 48637"/>
                    <a:gd name="connsiteY4" fmla="*/ 237173 h 237172"/>
                    <a:gd name="connsiteX5" fmla="*/ 22920 w 48637"/>
                    <a:gd name="connsiteY5" fmla="*/ 237173 h 237172"/>
                    <a:gd name="connsiteX6" fmla="*/ 60 w 48637"/>
                    <a:gd name="connsiteY6" fmla="*/ 212408 h 237172"/>
                    <a:gd name="connsiteX7" fmla="*/ 60 w 48637"/>
                    <a:gd name="connsiteY7" fmla="*/ 24765 h 237172"/>
                    <a:gd name="connsiteX8" fmla="*/ 22920 w 4863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37" h="237172">
                      <a:moveTo>
                        <a:pt x="22920" y="0"/>
                      </a:moveTo>
                      <a:lnTo>
                        <a:pt x="25778" y="0"/>
                      </a:lnTo>
                      <a:cubicBezTo>
                        <a:pt x="38160" y="0"/>
                        <a:pt x="48638" y="10478"/>
                        <a:pt x="48638" y="24765"/>
                      </a:cubicBezTo>
                      <a:lnTo>
                        <a:pt x="48638" y="212408"/>
                      </a:lnTo>
                      <a:cubicBezTo>
                        <a:pt x="48638" y="225743"/>
                        <a:pt x="38160" y="237173"/>
                        <a:pt x="25778" y="237173"/>
                      </a:cubicBezTo>
                      <a:lnTo>
                        <a:pt x="22920" y="237173"/>
                      </a:lnTo>
                      <a:cubicBezTo>
                        <a:pt x="10538" y="237173"/>
                        <a:pt x="60" y="226695"/>
                        <a:pt x="60" y="212408"/>
                      </a:cubicBezTo>
                      <a:lnTo>
                        <a:pt x="60" y="24765"/>
                      </a:lnTo>
                      <a:cubicBezTo>
                        <a:pt x="-892" y="11430"/>
                        <a:pt x="9585" y="0"/>
                        <a:pt x="2292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625" name="Freeform: Shape 624">
                  <a:extLst>
                    <a:ext uri="{FF2B5EF4-FFF2-40B4-BE49-F238E27FC236}">
                      <a16:creationId xmlns:a16="http://schemas.microsoft.com/office/drawing/2014/main" id="{77F43105-87EA-5AC4-6381-0FE9AA768A88}"/>
                    </a:ext>
                  </a:extLst>
                </p:cNvPr>
                <p:cNvSpPr/>
                <p:nvPr/>
              </p:nvSpPr>
              <p:spPr>
                <a:xfrm>
                  <a:off x="9187570" y="1610726"/>
                  <a:ext cx="215265" cy="206692"/>
                </a:xfrm>
                <a:custGeom>
                  <a:avLst/>
                  <a:gdLst>
                    <a:gd name="connsiteX0" fmla="*/ 107633 w 215265"/>
                    <a:gd name="connsiteY0" fmla="*/ 206693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3 w 215265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3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609" name="Graphic 91">
              <a:extLst>
                <a:ext uri="{FF2B5EF4-FFF2-40B4-BE49-F238E27FC236}">
                  <a16:creationId xmlns:a16="http://schemas.microsoft.com/office/drawing/2014/main" id="{0989EE17-DBD0-4E0D-DA22-756BC5D57F2D}"/>
                </a:ext>
              </a:extLst>
            </p:cNvPr>
            <p:cNvGrpSpPr/>
            <p:nvPr/>
          </p:nvGrpSpPr>
          <p:grpSpPr>
            <a:xfrm>
              <a:off x="11586103" y="2597339"/>
              <a:ext cx="182981" cy="459833"/>
              <a:chOff x="9894325" y="1496426"/>
              <a:chExt cx="256222" cy="643889"/>
            </a:xfrm>
            <a:solidFill>
              <a:srgbClr val="0070C0"/>
            </a:solidFill>
          </p:grpSpPr>
          <p:sp>
            <p:nvSpPr>
              <p:cNvPr id="610" name="Freeform: Shape 609">
                <a:extLst>
                  <a:ext uri="{FF2B5EF4-FFF2-40B4-BE49-F238E27FC236}">
                    <a16:creationId xmlns:a16="http://schemas.microsoft.com/office/drawing/2014/main" id="{F842CD5C-5B42-F1D5-DF40-3575962B01E7}"/>
                  </a:ext>
                </a:extLst>
              </p:cNvPr>
              <p:cNvSpPr/>
              <p:nvPr/>
            </p:nvSpPr>
            <p:spPr>
              <a:xfrm>
                <a:off x="9970525" y="1496426"/>
                <a:ext cx="99059" cy="99059"/>
              </a:xfrm>
              <a:custGeom>
                <a:avLst/>
                <a:gdLst>
                  <a:gd name="connsiteX0" fmla="*/ 0 w 99059"/>
                  <a:gd name="connsiteY0" fmla="*/ 49530 h 99059"/>
                  <a:gd name="connsiteX1" fmla="*/ 49530 w 99059"/>
                  <a:gd name="connsiteY1" fmla="*/ 0 h 99059"/>
                  <a:gd name="connsiteX2" fmla="*/ 99060 w 99059"/>
                  <a:gd name="connsiteY2" fmla="*/ 49530 h 99059"/>
                  <a:gd name="connsiteX3" fmla="*/ 49530 w 99059"/>
                  <a:gd name="connsiteY3" fmla="*/ 99060 h 99059"/>
                  <a:gd name="connsiteX4" fmla="*/ 0 w 99059"/>
                  <a:gd name="connsiteY4" fmla="*/ 49530 h 99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59" h="99059">
                    <a:moveTo>
                      <a:pt x="0" y="49530"/>
                    </a:moveTo>
                    <a:cubicBezTo>
                      <a:pt x="0" y="21908"/>
                      <a:pt x="21907" y="0"/>
                      <a:pt x="49530" y="0"/>
                    </a:cubicBezTo>
                    <a:cubicBezTo>
                      <a:pt x="77153" y="0"/>
                      <a:pt x="99060" y="21908"/>
                      <a:pt x="99060" y="49530"/>
                    </a:cubicBezTo>
                    <a:cubicBezTo>
                      <a:pt x="99060" y="77153"/>
                      <a:pt x="77153" y="99060"/>
                      <a:pt x="49530" y="99060"/>
                    </a:cubicBezTo>
                    <a:cubicBezTo>
                      <a:pt x="21907" y="99060"/>
                      <a:pt x="0" y="77153"/>
                      <a:pt x="0" y="495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11" name="Freeform: Shape 610">
                <a:extLst>
                  <a:ext uri="{FF2B5EF4-FFF2-40B4-BE49-F238E27FC236}">
                    <a16:creationId xmlns:a16="http://schemas.microsoft.com/office/drawing/2014/main" id="{C9381DFC-56CE-E726-7ABB-037B939908CA}"/>
                  </a:ext>
                </a:extLst>
              </p:cNvPr>
              <p:cNvSpPr/>
              <p:nvPr/>
            </p:nvSpPr>
            <p:spPr>
              <a:xfrm>
                <a:off x="10035295" y="1805036"/>
                <a:ext cx="52387" cy="335279"/>
              </a:xfrm>
              <a:custGeom>
                <a:avLst/>
                <a:gdLst>
                  <a:gd name="connsiteX0" fmla="*/ 24765 w 52387"/>
                  <a:gd name="connsiteY0" fmla="*/ 0 h 335279"/>
                  <a:gd name="connsiteX1" fmla="*/ 0 w 52387"/>
                  <a:gd name="connsiteY1" fmla="*/ 24765 h 335279"/>
                  <a:gd name="connsiteX2" fmla="*/ 0 w 52387"/>
                  <a:gd name="connsiteY2" fmla="*/ 122872 h 335279"/>
                  <a:gd name="connsiteX3" fmla="*/ 0 w 52387"/>
                  <a:gd name="connsiteY3" fmla="*/ 213360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2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2408 h 335279"/>
                  <a:gd name="connsiteX9" fmla="*/ 52388 w 52387"/>
                  <a:gd name="connsiteY9" fmla="*/ 121920 h 335279"/>
                  <a:gd name="connsiteX10" fmla="*/ 52388 w 52387"/>
                  <a:gd name="connsiteY10" fmla="*/ 24765 h 335279"/>
                  <a:gd name="connsiteX11" fmla="*/ 27622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3360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2" y="335280"/>
                    </a:lnTo>
                    <a:cubicBezTo>
                      <a:pt x="40958" y="335280"/>
                      <a:pt x="52388" y="323850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12" name="Freeform: Shape 611">
                <a:extLst>
                  <a:ext uri="{FF2B5EF4-FFF2-40B4-BE49-F238E27FC236}">
                    <a16:creationId xmlns:a16="http://schemas.microsoft.com/office/drawing/2014/main" id="{B0CF1FF7-CED2-D4C9-A25B-49F049380042}"/>
                  </a:ext>
                </a:extLst>
              </p:cNvPr>
              <p:cNvSpPr/>
              <p:nvPr/>
            </p:nvSpPr>
            <p:spPr>
              <a:xfrm>
                <a:off x="9955285" y="1805036"/>
                <a:ext cx="52387" cy="335279"/>
              </a:xfrm>
              <a:custGeom>
                <a:avLst/>
                <a:gdLst>
                  <a:gd name="connsiteX0" fmla="*/ 24765 w 52387"/>
                  <a:gd name="connsiteY0" fmla="*/ 0 h 335279"/>
                  <a:gd name="connsiteX1" fmla="*/ 0 w 52387"/>
                  <a:gd name="connsiteY1" fmla="*/ 24765 h 335279"/>
                  <a:gd name="connsiteX2" fmla="*/ 0 w 52387"/>
                  <a:gd name="connsiteY2" fmla="*/ 122872 h 335279"/>
                  <a:gd name="connsiteX3" fmla="*/ 0 w 52387"/>
                  <a:gd name="connsiteY3" fmla="*/ 213360 h 335279"/>
                  <a:gd name="connsiteX4" fmla="*/ 0 w 52387"/>
                  <a:gd name="connsiteY4" fmla="*/ 310515 h 335279"/>
                  <a:gd name="connsiteX5" fmla="*/ 24765 w 52387"/>
                  <a:gd name="connsiteY5" fmla="*/ 335280 h 335279"/>
                  <a:gd name="connsiteX6" fmla="*/ 27622 w 52387"/>
                  <a:gd name="connsiteY6" fmla="*/ 335280 h 335279"/>
                  <a:gd name="connsiteX7" fmla="*/ 52388 w 52387"/>
                  <a:gd name="connsiteY7" fmla="*/ 310515 h 335279"/>
                  <a:gd name="connsiteX8" fmla="*/ 52388 w 52387"/>
                  <a:gd name="connsiteY8" fmla="*/ 212408 h 335279"/>
                  <a:gd name="connsiteX9" fmla="*/ 52388 w 52387"/>
                  <a:gd name="connsiteY9" fmla="*/ 121920 h 335279"/>
                  <a:gd name="connsiteX10" fmla="*/ 52388 w 52387"/>
                  <a:gd name="connsiteY10" fmla="*/ 24765 h 335279"/>
                  <a:gd name="connsiteX11" fmla="*/ 27622 w 52387"/>
                  <a:gd name="connsiteY11" fmla="*/ 0 h 335279"/>
                  <a:gd name="connsiteX12" fmla="*/ 24765 w 52387"/>
                  <a:gd name="connsiteY12" fmla="*/ 0 h 33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87" h="335279">
                    <a:moveTo>
                      <a:pt x="24765" y="0"/>
                    </a:moveTo>
                    <a:cubicBezTo>
                      <a:pt x="11430" y="0"/>
                      <a:pt x="0" y="10477"/>
                      <a:pt x="0" y="24765"/>
                    </a:cubicBezTo>
                    <a:lnTo>
                      <a:pt x="0" y="122872"/>
                    </a:lnTo>
                    <a:lnTo>
                      <a:pt x="0" y="213360"/>
                    </a:lnTo>
                    <a:lnTo>
                      <a:pt x="0" y="310515"/>
                    </a:lnTo>
                    <a:cubicBezTo>
                      <a:pt x="0" y="323850"/>
                      <a:pt x="10478" y="335280"/>
                      <a:pt x="24765" y="335280"/>
                    </a:cubicBezTo>
                    <a:lnTo>
                      <a:pt x="27622" y="335280"/>
                    </a:lnTo>
                    <a:cubicBezTo>
                      <a:pt x="40957" y="335280"/>
                      <a:pt x="52388" y="323850"/>
                      <a:pt x="52388" y="310515"/>
                    </a:cubicBezTo>
                    <a:lnTo>
                      <a:pt x="52388" y="212408"/>
                    </a:lnTo>
                    <a:lnTo>
                      <a:pt x="52388" y="121920"/>
                    </a:lnTo>
                    <a:lnTo>
                      <a:pt x="52388" y="24765"/>
                    </a:lnTo>
                    <a:cubicBezTo>
                      <a:pt x="52388" y="11430"/>
                      <a:pt x="41910" y="0"/>
                      <a:pt x="27622" y="0"/>
                    </a:cubicBezTo>
                    <a:lnTo>
                      <a:pt x="2476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13" name="Freeform: Shape 612">
                <a:extLst>
                  <a:ext uri="{FF2B5EF4-FFF2-40B4-BE49-F238E27FC236}">
                    <a16:creationId xmlns:a16="http://schemas.microsoft.com/office/drawing/2014/main" id="{82EAFC3F-9FA4-CF4E-2F08-16D47AD0A6D4}"/>
                  </a:ext>
                </a:extLst>
              </p:cNvPr>
              <p:cNvSpPr/>
              <p:nvPr/>
            </p:nvSpPr>
            <p:spPr>
              <a:xfrm>
                <a:off x="9956238" y="1657398"/>
                <a:ext cx="130492" cy="199072"/>
              </a:xfrm>
              <a:custGeom>
                <a:avLst/>
                <a:gdLst>
                  <a:gd name="connsiteX0" fmla="*/ 0 w 130492"/>
                  <a:gd name="connsiteY0" fmla="*/ 0 h 199072"/>
                  <a:gd name="connsiteX1" fmla="*/ 130492 w 130492"/>
                  <a:gd name="connsiteY1" fmla="*/ 0 h 199072"/>
                  <a:gd name="connsiteX2" fmla="*/ 130492 w 130492"/>
                  <a:gd name="connsiteY2" fmla="*/ 199073 h 199072"/>
                  <a:gd name="connsiteX3" fmla="*/ 0 w 130492"/>
                  <a:gd name="connsiteY3" fmla="*/ 199073 h 199072"/>
                  <a:gd name="connsiteX4" fmla="*/ 0 w 130492"/>
                  <a:gd name="connsiteY4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492" h="199072">
                    <a:moveTo>
                      <a:pt x="0" y="0"/>
                    </a:moveTo>
                    <a:lnTo>
                      <a:pt x="130492" y="0"/>
                    </a:lnTo>
                    <a:lnTo>
                      <a:pt x="130492" y="199073"/>
                    </a:lnTo>
                    <a:lnTo>
                      <a:pt x="0" y="1990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614" name="Graphic 91">
                <a:extLst>
                  <a:ext uri="{FF2B5EF4-FFF2-40B4-BE49-F238E27FC236}">
                    <a16:creationId xmlns:a16="http://schemas.microsoft.com/office/drawing/2014/main" id="{BBE8A35A-0343-57E7-C285-4AF5AF058256}"/>
                  </a:ext>
                </a:extLst>
              </p:cNvPr>
              <p:cNvGrpSpPr/>
              <p:nvPr/>
            </p:nvGrpSpPr>
            <p:grpSpPr>
              <a:xfrm>
                <a:off x="9894325" y="1610726"/>
                <a:ext cx="256222" cy="237172"/>
                <a:chOff x="9894325" y="1610726"/>
                <a:chExt cx="256222" cy="237172"/>
              </a:xfrm>
              <a:grpFill/>
            </p:grpSpPr>
            <p:sp>
              <p:nvSpPr>
                <p:cNvPr id="615" name="Freeform: Shape 614">
                  <a:extLst>
                    <a:ext uri="{FF2B5EF4-FFF2-40B4-BE49-F238E27FC236}">
                      <a16:creationId xmlns:a16="http://schemas.microsoft.com/office/drawing/2014/main" id="{443CCC15-FADF-F6BC-91E9-4ACA357F0AED}"/>
                    </a:ext>
                  </a:extLst>
                </p:cNvPr>
                <p:cNvSpPr/>
                <p:nvPr/>
              </p:nvSpPr>
              <p:spPr>
                <a:xfrm>
                  <a:off x="9894325" y="1610726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7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7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7" y="0"/>
                      </a:lnTo>
                      <a:cubicBezTo>
                        <a:pt x="38100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3"/>
                        <a:pt x="25717" y="237173"/>
                      </a:cubicBezTo>
                      <a:lnTo>
                        <a:pt x="22860" y="237173"/>
                      </a:lnTo>
                      <a:cubicBezTo>
                        <a:pt x="10478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616" name="Freeform: Shape 615">
                  <a:extLst>
                    <a:ext uri="{FF2B5EF4-FFF2-40B4-BE49-F238E27FC236}">
                      <a16:creationId xmlns:a16="http://schemas.microsoft.com/office/drawing/2014/main" id="{D54D7A48-AD90-BAB1-2D93-A92C08B959AD}"/>
                    </a:ext>
                  </a:extLst>
                </p:cNvPr>
                <p:cNvSpPr/>
                <p:nvPr/>
              </p:nvSpPr>
              <p:spPr>
                <a:xfrm>
                  <a:off x="10101970" y="1610726"/>
                  <a:ext cx="48577" cy="237172"/>
                </a:xfrm>
                <a:custGeom>
                  <a:avLst/>
                  <a:gdLst>
                    <a:gd name="connsiteX0" fmla="*/ 22860 w 48577"/>
                    <a:gd name="connsiteY0" fmla="*/ 0 h 237172"/>
                    <a:gd name="connsiteX1" fmla="*/ 25718 w 48577"/>
                    <a:gd name="connsiteY1" fmla="*/ 0 h 237172"/>
                    <a:gd name="connsiteX2" fmla="*/ 48578 w 48577"/>
                    <a:gd name="connsiteY2" fmla="*/ 24765 h 237172"/>
                    <a:gd name="connsiteX3" fmla="*/ 48578 w 48577"/>
                    <a:gd name="connsiteY3" fmla="*/ 212408 h 237172"/>
                    <a:gd name="connsiteX4" fmla="*/ 25718 w 48577"/>
                    <a:gd name="connsiteY4" fmla="*/ 237173 h 237172"/>
                    <a:gd name="connsiteX5" fmla="*/ 22860 w 48577"/>
                    <a:gd name="connsiteY5" fmla="*/ 237173 h 237172"/>
                    <a:gd name="connsiteX6" fmla="*/ 0 w 48577"/>
                    <a:gd name="connsiteY6" fmla="*/ 212408 h 237172"/>
                    <a:gd name="connsiteX7" fmla="*/ 0 w 48577"/>
                    <a:gd name="connsiteY7" fmla="*/ 24765 h 237172"/>
                    <a:gd name="connsiteX8" fmla="*/ 22860 w 48577"/>
                    <a:gd name="connsiteY8" fmla="*/ 0 h 237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7" h="237172">
                      <a:moveTo>
                        <a:pt x="22860" y="0"/>
                      </a:moveTo>
                      <a:lnTo>
                        <a:pt x="25718" y="0"/>
                      </a:lnTo>
                      <a:cubicBezTo>
                        <a:pt x="38100" y="0"/>
                        <a:pt x="48578" y="10478"/>
                        <a:pt x="48578" y="24765"/>
                      </a:cubicBezTo>
                      <a:lnTo>
                        <a:pt x="48578" y="212408"/>
                      </a:lnTo>
                      <a:cubicBezTo>
                        <a:pt x="48578" y="225743"/>
                        <a:pt x="38100" y="237173"/>
                        <a:pt x="25718" y="237173"/>
                      </a:cubicBezTo>
                      <a:lnTo>
                        <a:pt x="22860" y="237173"/>
                      </a:lnTo>
                      <a:cubicBezTo>
                        <a:pt x="9525" y="237173"/>
                        <a:pt x="0" y="226695"/>
                        <a:pt x="0" y="212408"/>
                      </a:cubicBezTo>
                      <a:lnTo>
                        <a:pt x="0" y="24765"/>
                      </a:lnTo>
                      <a:cubicBezTo>
                        <a:pt x="0" y="11430"/>
                        <a:pt x="10478" y="0"/>
                        <a:pt x="2286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617" name="Freeform: Shape 616">
                  <a:extLst>
                    <a:ext uri="{FF2B5EF4-FFF2-40B4-BE49-F238E27FC236}">
                      <a16:creationId xmlns:a16="http://schemas.microsoft.com/office/drawing/2014/main" id="{944584D2-6166-A9D3-C974-1FE8264BD7DD}"/>
                    </a:ext>
                  </a:extLst>
                </p:cNvPr>
                <p:cNvSpPr/>
                <p:nvPr/>
              </p:nvSpPr>
              <p:spPr>
                <a:xfrm>
                  <a:off x="9916232" y="1610726"/>
                  <a:ext cx="215265" cy="206692"/>
                </a:xfrm>
                <a:custGeom>
                  <a:avLst/>
                  <a:gdLst>
                    <a:gd name="connsiteX0" fmla="*/ 107633 w 215265"/>
                    <a:gd name="connsiteY0" fmla="*/ 206693 h 206692"/>
                    <a:gd name="connsiteX1" fmla="*/ 0 w 215265"/>
                    <a:gd name="connsiteY1" fmla="*/ 0 h 206692"/>
                    <a:gd name="connsiteX2" fmla="*/ 215265 w 215265"/>
                    <a:gd name="connsiteY2" fmla="*/ 0 h 206692"/>
                    <a:gd name="connsiteX3" fmla="*/ 107633 w 215265"/>
                    <a:gd name="connsiteY3" fmla="*/ 206693 h 20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265" h="206692">
                      <a:moveTo>
                        <a:pt x="107633" y="206693"/>
                      </a:moveTo>
                      <a:lnTo>
                        <a:pt x="0" y="0"/>
                      </a:lnTo>
                      <a:lnTo>
                        <a:pt x="215265" y="0"/>
                      </a:lnTo>
                      <a:lnTo>
                        <a:pt x="107633" y="2066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</p:grpSp>
      <p:sp>
        <p:nvSpPr>
          <p:cNvPr id="853" name="TextBox 852">
            <a:extLst>
              <a:ext uri="{FF2B5EF4-FFF2-40B4-BE49-F238E27FC236}">
                <a16:creationId xmlns:a16="http://schemas.microsoft.com/office/drawing/2014/main" id="{83BBA688-854A-D238-DE39-AA8DEB0AC807}"/>
              </a:ext>
            </a:extLst>
          </p:cNvPr>
          <p:cNvSpPr txBox="1"/>
          <p:nvPr/>
        </p:nvSpPr>
        <p:spPr>
          <a:xfrm>
            <a:off x="1413105" y="3341635"/>
            <a:ext cx="33550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 ipsum </a:t>
            </a:r>
            <a:r>
              <a:rPr lang="en-IN" sz="12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en-IN" sz="12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amet, </a:t>
            </a:r>
            <a:r>
              <a:rPr lang="en-IN" sz="12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IN" sz="12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IN" sz="12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IN" sz="12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IN" sz="12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IN" sz="12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IN" sz="12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en-IN" sz="12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do </a:t>
            </a:r>
            <a:r>
              <a:rPr lang="en-IN" sz="12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eiusmod</a:t>
            </a:r>
            <a:r>
              <a:rPr lang="en-IN" sz="12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IN" sz="12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IN" sz="12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IN" sz="12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incididunt</a:t>
            </a:r>
            <a:r>
              <a:rPr lang="en-IN" sz="12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IN" sz="12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IN" sz="12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labore et dolore magna aliqua. </a:t>
            </a:r>
            <a:endParaRPr lang="en-IN" sz="1200" dirty="0"/>
          </a:p>
        </p:txBody>
      </p:sp>
      <p:sp>
        <p:nvSpPr>
          <p:cNvPr id="854" name="TextBox 853">
            <a:extLst>
              <a:ext uri="{FF2B5EF4-FFF2-40B4-BE49-F238E27FC236}">
                <a16:creationId xmlns:a16="http://schemas.microsoft.com/office/drawing/2014/main" id="{167B4A38-9C76-7BAE-2DF0-2F4F8AE1A4B2}"/>
              </a:ext>
            </a:extLst>
          </p:cNvPr>
          <p:cNvSpPr txBox="1"/>
          <p:nvPr/>
        </p:nvSpPr>
        <p:spPr>
          <a:xfrm>
            <a:off x="1413105" y="3021037"/>
            <a:ext cx="39930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 ipsum </a:t>
            </a:r>
            <a:r>
              <a:rPr lang="en-IN" sz="1400" b="1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en-IN" sz="1400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amet</a:t>
            </a:r>
            <a:endParaRPr lang="en-IN" sz="1400" b="1" dirty="0"/>
          </a:p>
        </p:txBody>
      </p:sp>
      <p:sp>
        <p:nvSpPr>
          <p:cNvPr id="855" name="TextBox 854">
            <a:extLst>
              <a:ext uri="{FF2B5EF4-FFF2-40B4-BE49-F238E27FC236}">
                <a16:creationId xmlns:a16="http://schemas.microsoft.com/office/drawing/2014/main" id="{02E26525-C70B-2517-A757-2533DCA5C053}"/>
              </a:ext>
            </a:extLst>
          </p:cNvPr>
          <p:cNvSpPr txBox="1"/>
          <p:nvPr/>
        </p:nvSpPr>
        <p:spPr>
          <a:xfrm>
            <a:off x="6757459" y="3021037"/>
            <a:ext cx="226377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6600" b="1" i="0" dirty="0">
                <a:solidFill>
                  <a:srgbClr val="FFC000"/>
                </a:solidFill>
                <a:effectLst/>
                <a:latin typeface="Open Sans" panose="020B0606030504020204" pitchFamily="34" charset="0"/>
              </a:rPr>
              <a:t>48%</a:t>
            </a:r>
            <a:endParaRPr lang="en-IN" sz="6600" b="1" dirty="0">
              <a:solidFill>
                <a:srgbClr val="FFC000"/>
              </a:solidFill>
            </a:endParaRPr>
          </a:p>
        </p:txBody>
      </p:sp>
      <p:sp>
        <p:nvSpPr>
          <p:cNvPr id="856" name="TextBox 855">
            <a:extLst>
              <a:ext uri="{FF2B5EF4-FFF2-40B4-BE49-F238E27FC236}">
                <a16:creationId xmlns:a16="http://schemas.microsoft.com/office/drawing/2014/main" id="{1A86F9A8-0081-133E-0869-54C2C0EC9F45}"/>
              </a:ext>
            </a:extLst>
          </p:cNvPr>
          <p:cNvSpPr txBox="1"/>
          <p:nvPr/>
        </p:nvSpPr>
        <p:spPr>
          <a:xfrm>
            <a:off x="8869109" y="3021037"/>
            <a:ext cx="226377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6600" b="1" i="0" dirty="0">
                <a:solidFill>
                  <a:srgbClr val="0070C0"/>
                </a:solidFill>
                <a:effectLst/>
                <a:latin typeface="Open Sans" panose="020B0606030504020204" pitchFamily="34" charset="0"/>
              </a:rPr>
              <a:t>52%</a:t>
            </a:r>
            <a:endParaRPr lang="en-IN" sz="6600" b="1" dirty="0">
              <a:solidFill>
                <a:srgbClr val="0070C0"/>
              </a:solidFill>
            </a:endParaRPr>
          </a:p>
        </p:txBody>
      </p:sp>
      <p:cxnSp>
        <p:nvCxnSpPr>
          <p:cNvPr id="858" name="Straight Connector 857">
            <a:extLst>
              <a:ext uri="{FF2B5EF4-FFF2-40B4-BE49-F238E27FC236}">
                <a16:creationId xmlns:a16="http://schemas.microsoft.com/office/drawing/2014/main" id="{90C8BBC1-B612-837B-1A45-3A7AEDE1E032}"/>
              </a:ext>
            </a:extLst>
          </p:cNvPr>
          <p:cNvCxnSpPr/>
          <p:nvPr/>
        </p:nvCxnSpPr>
        <p:spPr>
          <a:xfrm>
            <a:off x="8749219" y="3126799"/>
            <a:ext cx="0" cy="9541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80" name="Group 879">
            <a:extLst>
              <a:ext uri="{FF2B5EF4-FFF2-40B4-BE49-F238E27FC236}">
                <a16:creationId xmlns:a16="http://schemas.microsoft.com/office/drawing/2014/main" id="{AFDEF1E6-DEA1-6A62-01B2-2AEE7EF6C906}"/>
              </a:ext>
            </a:extLst>
          </p:cNvPr>
          <p:cNvGrpSpPr/>
          <p:nvPr/>
        </p:nvGrpSpPr>
        <p:grpSpPr>
          <a:xfrm>
            <a:off x="499429" y="4415014"/>
            <a:ext cx="3751566" cy="1876407"/>
            <a:chOff x="499429" y="4413747"/>
            <a:chExt cx="3751566" cy="1876407"/>
          </a:xfrm>
        </p:grpSpPr>
        <p:sp>
          <p:nvSpPr>
            <p:cNvPr id="861" name="Rectangle: Rounded Corners 860">
              <a:extLst>
                <a:ext uri="{FF2B5EF4-FFF2-40B4-BE49-F238E27FC236}">
                  <a16:creationId xmlns:a16="http://schemas.microsoft.com/office/drawing/2014/main" id="{CF0F8AAD-1307-E855-3528-5E3B950ED099}"/>
                </a:ext>
              </a:extLst>
            </p:cNvPr>
            <p:cNvSpPr/>
            <p:nvPr/>
          </p:nvSpPr>
          <p:spPr>
            <a:xfrm>
              <a:off x="1731129" y="4413747"/>
              <a:ext cx="2519866" cy="187640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860" name="Graphic 859">
              <a:extLst>
                <a:ext uri="{FF2B5EF4-FFF2-40B4-BE49-F238E27FC236}">
                  <a16:creationId xmlns:a16="http://schemas.microsoft.com/office/drawing/2014/main" id="{4F509A01-BDC6-7C14-A511-AAD5505DA5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99429" y="4662894"/>
              <a:ext cx="1987320" cy="1420986"/>
            </a:xfrm>
            <a:prstGeom prst="rect">
              <a:avLst/>
            </a:prstGeom>
          </p:spPr>
        </p:pic>
        <p:sp>
          <p:nvSpPr>
            <p:cNvPr id="862" name="TextBox 861">
              <a:extLst>
                <a:ext uri="{FF2B5EF4-FFF2-40B4-BE49-F238E27FC236}">
                  <a16:creationId xmlns:a16="http://schemas.microsoft.com/office/drawing/2014/main" id="{02A9CD5C-E651-DB84-1F48-DE039DAFEB17}"/>
                </a:ext>
              </a:extLst>
            </p:cNvPr>
            <p:cNvSpPr txBox="1"/>
            <p:nvPr/>
          </p:nvSpPr>
          <p:spPr>
            <a:xfrm>
              <a:off x="2631192" y="5185451"/>
              <a:ext cx="137042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200" b="0" i="0" dirty="0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Lorem ipsum </a:t>
              </a:r>
              <a:r>
                <a:rPr lang="en-IN" sz="1200" b="0" i="0" dirty="0" err="1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dolor</a:t>
              </a:r>
              <a:r>
                <a:rPr lang="en-IN" sz="1200" b="0" i="0" dirty="0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 sit amet, </a:t>
              </a:r>
              <a:r>
                <a:rPr lang="en-IN" sz="1200" b="0" i="0" dirty="0" err="1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consectetur</a:t>
              </a:r>
              <a:r>
                <a:rPr lang="en-IN" sz="1200" b="0" i="0" dirty="0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 </a:t>
              </a:r>
              <a:r>
                <a:rPr lang="en-IN" sz="1200" b="0" i="0" dirty="0" err="1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adipiscing</a:t>
              </a:r>
              <a:r>
                <a:rPr lang="en-IN" sz="1200" b="0" i="0" dirty="0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 </a:t>
              </a:r>
              <a:r>
                <a:rPr lang="en-IN" sz="1200" b="0" i="0" dirty="0" err="1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elit</a:t>
              </a:r>
              <a:r>
                <a:rPr lang="en-IN" sz="1200" b="0" i="0" dirty="0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, </a:t>
              </a:r>
              <a:endParaRPr lang="en-IN" sz="1200" dirty="0"/>
            </a:p>
          </p:txBody>
        </p:sp>
        <p:sp>
          <p:nvSpPr>
            <p:cNvPr id="863" name="TextBox 862">
              <a:extLst>
                <a:ext uri="{FF2B5EF4-FFF2-40B4-BE49-F238E27FC236}">
                  <a16:creationId xmlns:a16="http://schemas.microsoft.com/office/drawing/2014/main" id="{0FFECD09-43CE-BC45-628D-08F36A1FC529}"/>
                </a:ext>
              </a:extLst>
            </p:cNvPr>
            <p:cNvSpPr txBox="1"/>
            <p:nvPr/>
          </p:nvSpPr>
          <p:spPr>
            <a:xfrm>
              <a:off x="2631191" y="4835664"/>
              <a:ext cx="152586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400" b="1" i="0" dirty="0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Lorem ipsum</a:t>
              </a:r>
              <a:endParaRPr lang="en-IN" sz="1400" b="1" dirty="0"/>
            </a:p>
          </p:txBody>
        </p:sp>
      </p:grpSp>
      <p:grpSp>
        <p:nvGrpSpPr>
          <p:cNvPr id="881" name="Group 880">
            <a:extLst>
              <a:ext uri="{FF2B5EF4-FFF2-40B4-BE49-F238E27FC236}">
                <a16:creationId xmlns:a16="http://schemas.microsoft.com/office/drawing/2014/main" id="{B9AA2D7D-F938-C630-632C-774A6FADFEF8}"/>
              </a:ext>
            </a:extLst>
          </p:cNvPr>
          <p:cNvGrpSpPr/>
          <p:nvPr/>
        </p:nvGrpSpPr>
        <p:grpSpPr>
          <a:xfrm>
            <a:off x="5118273" y="4343073"/>
            <a:ext cx="2664309" cy="2281524"/>
            <a:chOff x="5118273" y="4341806"/>
            <a:chExt cx="2664309" cy="2281524"/>
          </a:xfrm>
        </p:grpSpPr>
        <p:sp>
          <p:nvSpPr>
            <p:cNvPr id="866" name="Rectangle: Rounded Corners 865">
              <a:extLst>
                <a:ext uri="{FF2B5EF4-FFF2-40B4-BE49-F238E27FC236}">
                  <a16:creationId xmlns:a16="http://schemas.microsoft.com/office/drawing/2014/main" id="{B1F830EE-999D-80AF-CD86-CDDC0688A774}"/>
                </a:ext>
              </a:extLst>
            </p:cNvPr>
            <p:cNvSpPr/>
            <p:nvPr/>
          </p:nvSpPr>
          <p:spPr>
            <a:xfrm>
              <a:off x="5262716" y="4413747"/>
              <a:ext cx="2519866" cy="187640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68" name="TextBox 867">
              <a:extLst>
                <a:ext uri="{FF2B5EF4-FFF2-40B4-BE49-F238E27FC236}">
                  <a16:creationId xmlns:a16="http://schemas.microsoft.com/office/drawing/2014/main" id="{7C4ED4D8-4888-DA39-45BA-9FC941040A33}"/>
                </a:ext>
              </a:extLst>
            </p:cNvPr>
            <p:cNvSpPr txBox="1"/>
            <p:nvPr/>
          </p:nvSpPr>
          <p:spPr>
            <a:xfrm>
              <a:off x="6162779" y="5185451"/>
              <a:ext cx="137042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200" b="0" i="0" dirty="0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Lorem ipsum </a:t>
              </a:r>
              <a:r>
                <a:rPr lang="en-IN" sz="1200" b="0" i="0" dirty="0" err="1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dolor</a:t>
              </a:r>
              <a:r>
                <a:rPr lang="en-IN" sz="1200" b="0" i="0" dirty="0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 sit amet, </a:t>
              </a:r>
              <a:r>
                <a:rPr lang="en-IN" sz="1200" b="0" i="0" dirty="0" err="1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consectetur</a:t>
              </a:r>
              <a:r>
                <a:rPr lang="en-IN" sz="1200" b="0" i="0" dirty="0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 </a:t>
              </a:r>
              <a:r>
                <a:rPr lang="en-IN" sz="1200" b="0" i="0" dirty="0" err="1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adipiscing</a:t>
              </a:r>
              <a:r>
                <a:rPr lang="en-IN" sz="1200" b="0" i="0" dirty="0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 </a:t>
              </a:r>
              <a:r>
                <a:rPr lang="en-IN" sz="1200" b="0" i="0" dirty="0" err="1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elit</a:t>
              </a:r>
              <a:r>
                <a:rPr lang="en-IN" sz="1200" b="0" i="0" dirty="0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, </a:t>
              </a:r>
              <a:endParaRPr lang="en-IN" sz="1200" dirty="0"/>
            </a:p>
          </p:txBody>
        </p:sp>
        <p:sp>
          <p:nvSpPr>
            <p:cNvPr id="869" name="TextBox 868">
              <a:extLst>
                <a:ext uri="{FF2B5EF4-FFF2-40B4-BE49-F238E27FC236}">
                  <a16:creationId xmlns:a16="http://schemas.microsoft.com/office/drawing/2014/main" id="{BD80EE6F-C6EB-3CED-2F90-74C2DC79468F}"/>
                </a:ext>
              </a:extLst>
            </p:cNvPr>
            <p:cNvSpPr txBox="1"/>
            <p:nvPr/>
          </p:nvSpPr>
          <p:spPr>
            <a:xfrm>
              <a:off x="6162778" y="4835664"/>
              <a:ext cx="152586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400" b="1" i="0" dirty="0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Lorem ipsum</a:t>
              </a:r>
              <a:endParaRPr lang="en-IN" sz="1400" b="1" dirty="0"/>
            </a:p>
          </p:txBody>
        </p:sp>
        <p:pic>
          <p:nvPicPr>
            <p:cNvPr id="876" name="Graphic 875">
              <a:extLst>
                <a:ext uri="{FF2B5EF4-FFF2-40B4-BE49-F238E27FC236}">
                  <a16:creationId xmlns:a16="http://schemas.microsoft.com/office/drawing/2014/main" id="{70650D94-1B8F-5549-007F-2494944854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118273" y="4341806"/>
              <a:ext cx="733617" cy="2281524"/>
            </a:xfrm>
            <a:prstGeom prst="rect">
              <a:avLst/>
            </a:prstGeom>
          </p:spPr>
        </p:pic>
      </p:grpSp>
      <p:grpSp>
        <p:nvGrpSpPr>
          <p:cNvPr id="879" name="Group 878">
            <a:extLst>
              <a:ext uri="{FF2B5EF4-FFF2-40B4-BE49-F238E27FC236}">
                <a16:creationId xmlns:a16="http://schemas.microsoft.com/office/drawing/2014/main" id="{4E344691-2D6E-635B-D11D-474FDC032E0E}"/>
              </a:ext>
            </a:extLst>
          </p:cNvPr>
          <p:cNvGrpSpPr/>
          <p:nvPr/>
        </p:nvGrpSpPr>
        <p:grpSpPr>
          <a:xfrm>
            <a:off x="8628591" y="4379053"/>
            <a:ext cx="2621685" cy="2016199"/>
            <a:chOff x="8628591" y="4377786"/>
            <a:chExt cx="2621685" cy="2016199"/>
          </a:xfrm>
        </p:grpSpPr>
        <p:sp>
          <p:nvSpPr>
            <p:cNvPr id="871" name="Rectangle: Rounded Corners 870">
              <a:extLst>
                <a:ext uri="{FF2B5EF4-FFF2-40B4-BE49-F238E27FC236}">
                  <a16:creationId xmlns:a16="http://schemas.microsoft.com/office/drawing/2014/main" id="{4F019B77-CA05-AA84-9950-391FBD4AB431}"/>
                </a:ext>
              </a:extLst>
            </p:cNvPr>
            <p:cNvSpPr/>
            <p:nvPr/>
          </p:nvSpPr>
          <p:spPr>
            <a:xfrm>
              <a:off x="8730410" y="4413747"/>
              <a:ext cx="2519866" cy="187640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73" name="TextBox 872">
              <a:extLst>
                <a:ext uri="{FF2B5EF4-FFF2-40B4-BE49-F238E27FC236}">
                  <a16:creationId xmlns:a16="http://schemas.microsoft.com/office/drawing/2014/main" id="{FB127966-E3D2-181C-A622-5C4566150052}"/>
                </a:ext>
              </a:extLst>
            </p:cNvPr>
            <p:cNvSpPr txBox="1"/>
            <p:nvPr/>
          </p:nvSpPr>
          <p:spPr>
            <a:xfrm>
              <a:off x="9630473" y="5185451"/>
              <a:ext cx="137042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200" b="0" i="0" dirty="0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Lorem ipsum </a:t>
              </a:r>
              <a:r>
                <a:rPr lang="en-IN" sz="1200" b="0" i="0" dirty="0" err="1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dolor</a:t>
              </a:r>
              <a:r>
                <a:rPr lang="en-IN" sz="1200" b="0" i="0" dirty="0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 sit amet, </a:t>
              </a:r>
              <a:r>
                <a:rPr lang="en-IN" sz="1200" b="0" i="0" dirty="0" err="1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consectetur</a:t>
              </a:r>
              <a:r>
                <a:rPr lang="en-IN" sz="1200" b="0" i="0" dirty="0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 </a:t>
              </a:r>
              <a:r>
                <a:rPr lang="en-IN" sz="1200" b="0" i="0" dirty="0" err="1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adipiscing</a:t>
              </a:r>
              <a:r>
                <a:rPr lang="en-IN" sz="1200" b="0" i="0" dirty="0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 </a:t>
              </a:r>
              <a:r>
                <a:rPr lang="en-IN" sz="1200" b="0" i="0" dirty="0" err="1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elit</a:t>
              </a:r>
              <a:r>
                <a:rPr lang="en-IN" sz="1200" b="0" i="0" dirty="0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, </a:t>
              </a:r>
              <a:endParaRPr lang="en-IN" sz="1200" dirty="0"/>
            </a:p>
          </p:txBody>
        </p:sp>
        <p:sp>
          <p:nvSpPr>
            <p:cNvPr id="874" name="TextBox 873">
              <a:extLst>
                <a:ext uri="{FF2B5EF4-FFF2-40B4-BE49-F238E27FC236}">
                  <a16:creationId xmlns:a16="http://schemas.microsoft.com/office/drawing/2014/main" id="{7D4BC137-1D94-799E-B392-9A78114BD697}"/>
                </a:ext>
              </a:extLst>
            </p:cNvPr>
            <p:cNvSpPr txBox="1"/>
            <p:nvPr/>
          </p:nvSpPr>
          <p:spPr>
            <a:xfrm>
              <a:off x="9630472" y="4835664"/>
              <a:ext cx="152586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400" b="1" i="0" dirty="0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Lorem ipsum</a:t>
              </a:r>
              <a:endParaRPr lang="en-IN" sz="1400" b="1" dirty="0"/>
            </a:p>
          </p:txBody>
        </p:sp>
        <p:pic>
          <p:nvPicPr>
            <p:cNvPr id="878" name="Graphic 877">
              <a:extLst>
                <a:ext uri="{FF2B5EF4-FFF2-40B4-BE49-F238E27FC236}">
                  <a16:creationId xmlns:a16="http://schemas.microsoft.com/office/drawing/2014/main" id="{78B70F0F-E070-00ED-4A56-B50DB8936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8628591" y="4377786"/>
              <a:ext cx="996301" cy="2016199"/>
            </a:xfrm>
            <a:prstGeom prst="rect">
              <a:avLst/>
            </a:prstGeom>
          </p:spPr>
        </p:pic>
      </p:grpSp>
      <p:sp>
        <p:nvSpPr>
          <p:cNvPr id="883" name="TextBox 882">
            <a:extLst>
              <a:ext uri="{FF2B5EF4-FFF2-40B4-BE49-F238E27FC236}">
                <a16:creationId xmlns:a16="http://schemas.microsoft.com/office/drawing/2014/main" id="{8D64E9AB-1734-7D96-EDFD-02B3C2C5C453}"/>
              </a:ext>
            </a:extLst>
          </p:cNvPr>
          <p:cNvSpPr txBox="1"/>
          <p:nvPr/>
        </p:nvSpPr>
        <p:spPr>
          <a:xfrm>
            <a:off x="4099458" y="341659"/>
            <a:ext cx="39930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Editable Infographics Template</a:t>
            </a:r>
            <a:endParaRPr lang="en-IN" b="1" dirty="0"/>
          </a:p>
        </p:txBody>
      </p:sp>
      <p:cxnSp>
        <p:nvCxnSpPr>
          <p:cNvPr id="885" name="Straight Connector 884">
            <a:extLst>
              <a:ext uri="{FF2B5EF4-FFF2-40B4-BE49-F238E27FC236}">
                <a16:creationId xmlns:a16="http://schemas.microsoft.com/office/drawing/2014/main" id="{765FA4EA-B6F1-A1AB-9C10-8AFB23DD0DFE}"/>
              </a:ext>
            </a:extLst>
          </p:cNvPr>
          <p:cNvCxnSpPr/>
          <p:nvPr/>
        </p:nvCxnSpPr>
        <p:spPr>
          <a:xfrm>
            <a:off x="6096000" y="963679"/>
            <a:ext cx="0" cy="30920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8700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70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Open Sans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Ashwin Kumar</cp:lastModifiedBy>
  <cp:revision>1</cp:revision>
  <dcterms:created xsi:type="dcterms:W3CDTF">2023-10-16T11:37:04Z</dcterms:created>
  <dcterms:modified xsi:type="dcterms:W3CDTF">2023-10-16T11:46:38Z</dcterms:modified>
</cp:coreProperties>
</file>