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675A"/>
    <a:srgbClr val="CDC7A7"/>
    <a:srgbClr val="68603A"/>
    <a:srgbClr val="776E4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690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CF2C5-408A-093D-8979-FDA8CB274D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A6637B-E75F-C618-7632-ED93C95D6D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0BB12-8C50-D738-940D-370E0EB7A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DEDD-7AB7-4E66-81AB-B28C0859B001}" type="datetimeFigureOut">
              <a:rPr lang="en-IN" smtClean="0"/>
              <a:t>12-10-2023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483DC-4BFB-EBC1-2B0C-794E366DA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97665-0F6F-F299-1C40-A87D0849E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3B8D-1BFB-43F0-AB1E-64FD543707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0008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88ACE-125C-9463-AF4D-455016124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45E01-D9B0-6167-1C46-B0F3DB3F2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B2A307-7601-330C-E0AA-33A3768C5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DEDD-7AB7-4E66-81AB-B28C0859B001}" type="datetimeFigureOut">
              <a:rPr lang="en-IN" smtClean="0"/>
              <a:t>12-10-2023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FC5B1-8494-EB59-8612-0173C8933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200DB-209F-8D82-F7EC-1DF37CE24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3B8D-1BFB-43F0-AB1E-64FD543707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5939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E885B-FE2E-F7C5-1369-FA9A870E7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AF0903-72A5-26A9-9096-B00694576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0C9FC-14B7-9085-535D-11D4EC3BA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DEDD-7AB7-4E66-81AB-B28C0859B001}" type="datetimeFigureOut">
              <a:rPr lang="en-IN" smtClean="0"/>
              <a:t>12-10-2023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3C1FD-3DC1-217A-51DB-FC0A1DC50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C7E46-3EA7-801E-DA93-8AB326724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3B8D-1BFB-43F0-AB1E-64FD543707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2466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59085-A891-8E15-4A3C-2CCFD0301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5F260-6FC5-E339-66DE-02E2ADA564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7CF794-27E5-46A1-243C-22FB0119D2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303F13-EB6A-D458-19B8-C8E14348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DEDD-7AB7-4E66-81AB-B28C0859B001}" type="datetimeFigureOut">
              <a:rPr lang="en-IN" smtClean="0"/>
              <a:t>12-10-2023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44F5B2-ED35-6342-3788-BC63D8CEE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0507E2-EE0B-B9DE-B1B6-5BA1BC10E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3B8D-1BFB-43F0-AB1E-64FD543707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4711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B91D9-2F96-739E-9B69-AB42F0E5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AC139-6C1E-FC19-085A-1123326D3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D3CB1D-5FBE-1D10-4932-CA528FBED3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FB8511-3A0B-2DF4-CDEE-1E4D3F7534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E116F7-5023-1A60-39C0-9EBEC1A1EF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CBD392-6E44-B78C-C050-74DF9A9D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DEDD-7AB7-4E66-81AB-B28C0859B001}" type="datetimeFigureOut">
              <a:rPr lang="en-IN" smtClean="0"/>
              <a:t>12-10-2023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B88E8F-8044-6452-2E8A-2C1F300F5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904A4B-310E-6FD6-1E7B-264BD98DC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3B8D-1BFB-43F0-AB1E-64FD543707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798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9F3BA-F754-0F45-027D-73677CF86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A8F893-7693-EF02-016A-B6D76798D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DEDD-7AB7-4E66-81AB-B28C0859B001}" type="datetimeFigureOut">
              <a:rPr lang="en-IN" smtClean="0"/>
              <a:t>12-10-2023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109302-65A0-5028-F7B9-E9540D7CD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0A79-461E-35F1-3C7C-3DA4242D6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3B8D-1BFB-43F0-AB1E-64FD543707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9047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A2908E-A466-EC96-3D43-1C7D3EC49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DEDD-7AB7-4E66-81AB-B28C0859B001}" type="datetimeFigureOut">
              <a:rPr lang="en-IN" smtClean="0"/>
              <a:t>12-10-2023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4E4593-83D0-0C59-5365-860651920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CBB1AF-059B-A08E-1252-7775264F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3B8D-1BFB-43F0-AB1E-64FD543707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5303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824B1-F437-253E-EDE4-F7CD5B93D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23648-CA6B-5EAB-7C16-0D0C65B9B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AADF1-19D8-8C57-8B80-4D45F0D5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ABEDB7-A4F3-DCB1-DBF5-FCD66C544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DEDD-7AB7-4E66-81AB-B28C0859B001}" type="datetimeFigureOut">
              <a:rPr lang="en-IN" smtClean="0"/>
              <a:t>12-10-2023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F5442D-6CE5-DC4A-AFC0-D81FAD932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87342E-01F3-E98C-634C-121BC0662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3B8D-1BFB-43F0-AB1E-64FD543707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6748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49D65-0874-2376-0691-997320C57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5F4801-BD8C-2B41-886C-0BA381A74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6A2926-53EA-655D-39EE-1D44DC705C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3E0A9-51CC-A660-6A78-73D42C46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DEDD-7AB7-4E66-81AB-B28C0859B001}" type="datetimeFigureOut">
              <a:rPr lang="en-IN" smtClean="0"/>
              <a:t>12-10-2023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713BB-6F16-41F3-6EAC-A6518E2B4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28EC1D-8C86-D01B-68D8-9B43A068E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3B8D-1BFB-43F0-AB1E-64FD543707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7192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B8B2F-D2B5-B38E-BB83-A38E93A91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8D2F57-AA7D-8991-7AD5-7B8886C45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93CD7-3ADA-1C6E-09C3-D11C3A78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DEDD-7AB7-4E66-81AB-B28C0859B001}" type="datetimeFigureOut">
              <a:rPr lang="en-IN" smtClean="0"/>
              <a:t>12-10-2023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97B9D-73A4-BC5E-D237-C1FF332F9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5D6BC-5082-2C39-4C69-B8030A484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3B8D-1BFB-43F0-AB1E-64FD543707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5505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1D6E2C-B03F-3A07-6419-B7014F632B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E9CE79-3980-05CD-7421-D183057621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D7494-50D5-B5DF-5D25-9868C4D50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DEDD-7AB7-4E66-81AB-B28C0859B001}" type="datetimeFigureOut">
              <a:rPr lang="en-IN" smtClean="0"/>
              <a:t>12-10-2023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2FB69-98A3-CDDD-A169-A6E61D87E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1FD67-BDB6-2513-7756-DD98F7F7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3B8D-1BFB-43F0-AB1E-64FD543707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659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E7B3B3-39F5-70DA-0E0E-67485E2A2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0F3D2-006E-7DCA-5D90-2AFE53961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E3174F-3F2E-7341-2F32-CEF2C5300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DEDD-7AB7-4E66-81AB-B28C0859B001}" type="datetimeFigureOut">
              <a:rPr lang="en-IN" smtClean="0"/>
              <a:t>12-10-2023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D22C8-E029-869C-AF87-5D121ED82B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0BF2A-9864-3381-5899-C92C7ECC54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913B8D-1BFB-43F0-AB1E-64FD543707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743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Rectangle 1238">
            <a:extLst>
              <a:ext uri="{FF2B5EF4-FFF2-40B4-BE49-F238E27FC236}">
                <a16:creationId xmlns:a16="http://schemas.microsoft.com/office/drawing/2014/main" id="{B6CFD7E4-F53F-1B73-C4A9-B1936446C634}"/>
              </a:ext>
            </a:extLst>
          </p:cNvPr>
          <p:cNvSpPr/>
          <p:nvPr/>
        </p:nvSpPr>
        <p:spPr>
          <a:xfrm>
            <a:off x="0" y="1047750"/>
            <a:ext cx="12192000" cy="5810250"/>
          </a:xfrm>
          <a:prstGeom prst="rect">
            <a:avLst/>
          </a:prstGeom>
          <a:solidFill>
            <a:srgbClr val="CDC7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D12D3D5-EBEA-3005-C681-28BDE47EEE13}"/>
              </a:ext>
            </a:extLst>
          </p:cNvPr>
          <p:cNvGrpSpPr/>
          <p:nvPr/>
        </p:nvGrpSpPr>
        <p:grpSpPr>
          <a:xfrm>
            <a:off x="476250" y="1586581"/>
            <a:ext cx="3867150" cy="2048399"/>
            <a:chOff x="1530767" y="2446921"/>
            <a:chExt cx="4261170" cy="2257108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29C12DB-FA19-83D2-DD3F-C202E009C57B}"/>
                </a:ext>
              </a:extLst>
            </p:cNvPr>
            <p:cNvSpPr/>
            <p:nvPr/>
          </p:nvSpPr>
          <p:spPr>
            <a:xfrm>
              <a:off x="2210485" y="3422012"/>
              <a:ext cx="1416696" cy="59262"/>
            </a:xfrm>
            <a:custGeom>
              <a:avLst/>
              <a:gdLst>
                <a:gd name="connsiteX0" fmla="*/ 1416696 w 1416696"/>
                <a:gd name="connsiteY0" fmla="*/ 29710 h 59262"/>
                <a:gd name="connsiteX1" fmla="*/ 1387143 w 1416696"/>
                <a:gd name="connsiteY1" fmla="*/ 59263 h 59262"/>
                <a:gd name="connsiteX2" fmla="*/ 29553 w 1416696"/>
                <a:gd name="connsiteY2" fmla="*/ 59263 h 59262"/>
                <a:gd name="connsiteX3" fmla="*/ 0 w 1416696"/>
                <a:gd name="connsiteY3" fmla="*/ 29710 h 59262"/>
                <a:gd name="connsiteX4" fmla="*/ 0 w 1416696"/>
                <a:gd name="connsiteY4" fmla="*/ 29710 h 59262"/>
                <a:gd name="connsiteX5" fmla="*/ 29553 w 1416696"/>
                <a:gd name="connsiteY5" fmla="*/ 157 h 59262"/>
                <a:gd name="connsiteX6" fmla="*/ 1387143 w 1416696"/>
                <a:gd name="connsiteY6" fmla="*/ 157 h 59262"/>
                <a:gd name="connsiteX7" fmla="*/ 1416696 w 1416696"/>
                <a:gd name="connsiteY7" fmla="*/ 29710 h 59262"/>
                <a:gd name="connsiteX8" fmla="*/ 1416696 w 1416696"/>
                <a:gd name="connsiteY8" fmla="*/ 29710 h 5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6696" h="59262">
                  <a:moveTo>
                    <a:pt x="1416696" y="29710"/>
                  </a:moveTo>
                  <a:cubicBezTo>
                    <a:pt x="1416696" y="46333"/>
                    <a:pt x="1403767" y="59263"/>
                    <a:pt x="1387143" y="59263"/>
                  </a:cubicBezTo>
                  <a:lnTo>
                    <a:pt x="29553" y="59263"/>
                  </a:lnTo>
                  <a:cubicBezTo>
                    <a:pt x="12929" y="59263"/>
                    <a:pt x="0" y="46333"/>
                    <a:pt x="0" y="29710"/>
                  </a:cubicBezTo>
                  <a:lnTo>
                    <a:pt x="0" y="29710"/>
                  </a:lnTo>
                  <a:cubicBezTo>
                    <a:pt x="0" y="13086"/>
                    <a:pt x="12929" y="157"/>
                    <a:pt x="29553" y="157"/>
                  </a:cubicBezTo>
                  <a:lnTo>
                    <a:pt x="1387143" y="157"/>
                  </a:lnTo>
                  <a:cubicBezTo>
                    <a:pt x="1403767" y="-1690"/>
                    <a:pt x="1416696" y="13086"/>
                    <a:pt x="1416696" y="29710"/>
                  </a:cubicBezTo>
                  <a:lnTo>
                    <a:pt x="1416696" y="29710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C29C963-5128-7479-B2FA-DD94DEE69D8F}"/>
                </a:ext>
              </a:extLst>
            </p:cNvPr>
            <p:cNvSpPr/>
            <p:nvPr/>
          </p:nvSpPr>
          <p:spPr>
            <a:xfrm>
              <a:off x="1745026" y="3433251"/>
              <a:ext cx="393424" cy="55411"/>
            </a:xfrm>
            <a:custGeom>
              <a:avLst/>
              <a:gdLst>
                <a:gd name="connsiteX0" fmla="*/ 393424 w 393424"/>
                <a:gd name="connsiteY0" fmla="*/ 27706 h 55411"/>
                <a:gd name="connsiteX1" fmla="*/ 365718 w 393424"/>
                <a:gd name="connsiteY1" fmla="*/ 55412 h 55411"/>
                <a:gd name="connsiteX2" fmla="*/ 27706 w 393424"/>
                <a:gd name="connsiteY2" fmla="*/ 55412 h 55411"/>
                <a:gd name="connsiteX3" fmla="*/ 0 w 393424"/>
                <a:gd name="connsiteY3" fmla="*/ 27706 h 55411"/>
                <a:gd name="connsiteX4" fmla="*/ 0 w 393424"/>
                <a:gd name="connsiteY4" fmla="*/ 27706 h 55411"/>
                <a:gd name="connsiteX5" fmla="*/ 27706 w 393424"/>
                <a:gd name="connsiteY5" fmla="*/ 0 h 55411"/>
                <a:gd name="connsiteX6" fmla="*/ 363871 w 393424"/>
                <a:gd name="connsiteY6" fmla="*/ 0 h 55411"/>
                <a:gd name="connsiteX7" fmla="*/ 393424 w 393424"/>
                <a:gd name="connsiteY7" fmla="*/ 27706 h 55411"/>
                <a:gd name="connsiteX8" fmla="*/ 393424 w 393424"/>
                <a:gd name="connsiteY8" fmla="*/ 27706 h 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3424" h="55411">
                  <a:moveTo>
                    <a:pt x="393424" y="27706"/>
                  </a:moveTo>
                  <a:cubicBezTo>
                    <a:pt x="393424" y="42482"/>
                    <a:pt x="380495" y="55412"/>
                    <a:pt x="365718" y="55412"/>
                  </a:cubicBezTo>
                  <a:lnTo>
                    <a:pt x="27706" y="55412"/>
                  </a:lnTo>
                  <a:cubicBezTo>
                    <a:pt x="12929" y="55412"/>
                    <a:pt x="0" y="42482"/>
                    <a:pt x="0" y="27706"/>
                  </a:cubicBezTo>
                  <a:lnTo>
                    <a:pt x="0" y="27706"/>
                  </a:lnTo>
                  <a:cubicBezTo>
                    <a:pt x="0" y="12929"/>
                    <a:pt x="12929" y="0"/>
                    <a:pt x="27706" y="0"/>
                  </a:cubicBezTo>
                  <a:lnTo>
                    <a:pt x="363871" y="0"/>
                  </a:lnTo>
                  <a:cubicBezTo>
                    <a:pt x="380495" y="0"/>
                    <a:pt x="393424" y="12929"/>
                    <a:pt x="393424" y="27706"/>
                  </a:cubicBezTo>
                  <a:lnTo>
                    <a:pt x="393424" y="27706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C7F5CCD-0D05-88C1-6548-7E423D73FC26}"/>
                </a:ext>
              </a:extLst>
            </p:cNvPr>
            <p:cNvSpPr/>
            <p:nvPr/>
          </p:nvSpPr>
          <p:spPr>
            <a:xfrm>
              <a:off x="4672618" y="3433251"/>
              <a:ext cx="391576" cy="55411"/>
            </a:xfrm>
            <a:custGeom>
              <a:avLst/>
              <a:gdLst>
                <a:gd name="connsiteX0" fmla="*/ 391577 w 391576"/>
                <a:gd name="connsiteY0" fmla="*/ 27706 h 55411"/>
                <a:gd name="connsiteX1" fmla="*/ 363871 w 391576"/>
                <a:gd name="connsiteY1" fmla="*/ 55412 h 55411"/>
                <a:gd name="connsiteX2" fmla="*/ 27706 w 391576"/>
                <a:gd name="connsiteY2" fmla="*/ 55412 h 55411"/>
                <a:gd name="connsiteX3" fmla="*/ 0 w 391576"/>
                <a:gd name="connsiteY3" fmla="*/ 27706 h 55411"/>
                <a:gd name="connsiteX4" fmla="*/ 0 w 391576"/>
                <a:gd name="connsiteY4" fmla="*/ 27706 h 55411"/>
                <a:gd name="connsiteX5" fmla="*/ 27706 w 391576"/>
                <a:gd name="connsiteY5" fmla="*/ 0 h 55411"/>
                <a:gd name="connsiteX6" fmla="*/ 363871 w 391576"/>
                <a:gd name="connsiteY6" fmla="*/ 0 h 55411"/>
                <a:gd name="connsiteX7" fmla="*/ 391577 w 391576"/>
                <a:gd name="connsiteY7" fmla="*/ 27706 h 55411"/>
                <a:gd name="connsiteX8" fmla="*/ 391577 w 391576"/>
                <a:gd name="connsiteY8" fmla="*/ 27706 h 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1576" h="55411">
                  <a:moveTo>
                    <a:pt x="391577" y="27706"/>
                  </a:moveTo>
                  <a:cubicBezTo>
                    <a:pt x="391577" y="42482"/>
                    <a:pt x="378648" y="55412"/>
                    <a:pt x="363871" y="55412"/>
                  </a:cubicBezTo>
                  <a:lnTo>
                    <a:pt x="27706" y="55412"/>
                  </a:lnTo>
                  <a:cubicBezTo>
                    <a:pt x="12929" y="55412"/>
                    <a:pt x="0" y="42482"/>
                    <a:pt x="0" y="27706"/>
                  </a:cubicBezTo>
                  <a:lnTo>
                    <a:pt x="0" y="27706"/>
                  </a:lnTo>
                  <a:cubicBezTo>
                    <a:pt x="0" y="12929"/>
                    <a:pt x="12929" y="0"/>
                    <a:pt x="27706" y="0"/>
                  </a:cubicBezTo>
                  <a:lnTo>
                    <a:pt x="363871" y="0"/>
                  </a:lnTo>
                  <a:cubicBezTo>
                    <a:pt x="380495" y="0"/>
                    <a:pt x="391577" y="12929"/>
                    <a:pt x="391577" y="27706"/>
                  </a:cubicBezTo>
                  <a:lnTo>
                    <a:pt x="391577" y="27706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A8D5DC4-3C36-C725-9FC5-3E79296035DD}"/>
                </a:ext>
              </a:extLst>
            </p:cNvPr>
            <p:cNvSpPr/>
            <p:nvPr/>
          </p:nvSpPr>
          <p:spPr>
            <a:xfrm>
              <a:off x="3688134" y="4186852"/>
              <a:ext cx="655706" cy="92353"/>
            </a:xfrm>
            <a:custGeom>
              <a:avLst/>
              <a:gdLst>
                <a:gd name="connsiteX0" fmla="*/ 655707 w 655706"/>
                <a:gd name="connsiteY0" fmla="*/ 46177 h 92353"/>
                <a:gd name="connsiteX1" fmla="*/ 609530 w 655706"/>
                <a:gd name="connsiteY1" fmla="*/ 92353 h 92353"/>
                <a:gd name="connsiteX2" fmla="*/ 46177 w 655706"/>
                <a:gd name="connsiteY2" fmla="*/ 92353 h 92353"/>
                <a:gd name="connsiteX3" fmla="*/ 0 w 655706"/>
                <a:gd name="connsiteY3" fmla="*/ 46177 h 92353"/>
                <a:gd name="connsiteX4" fmla="*/ 0 w 655706"/>
                <a:gd name="connsiteY4" fmla="*/ 46177 h 92353"/>
                <a:gd name="connsiteX5" fmla="*/ 46177 w 655706"/>
                <a:gd name="connsiteY5" fmla="*/ 0 h 92353"/>
                <a:gd name="connsiteX6" fmla="*/ 609530 w 655706"/>
                <a:gd name="connsiteY6" fmla="*/ 0 h 92353"/>
                <a:gd name="connsiteX7" fmla="*/ 655707 w 655706"/>
                <a:gd name="connsiteY7" fmla="*/ 46177 h 92353"/>
                <a:gd name="connsiteX8" fmla="*/ 655707 w 655706"/>
                <a:gd name="connsiteY8" fmla="*/ 46177 h 92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706" h="92353">
                  <a:moveTo>
                    <a:pt x="655707" y="46177"/>
                  </a:moveTo>
                  <a:cubicBezTo>
                    <a:pt x="655707" y="72035"/>
                    <a:pt x="635389" y="92353"/>
                    <a:pt x="609530" y="92353"/>
                  </a:cubicBezTo>
                  <a:lnTo>
                    <a:pt x="46177" y="92353"/>
                  </a:lnTo>
                  <a:cubicBezTo>
                    <a:pt x="20318" y="92353"/>
                    <a:pt x="0" y="72035"/>
                    <a:pt x="0" y="46177"/>
                  </a:cubicBezTo>
                  <a:lnTo>
                    <a:pt x="0" y="46177"/>
                  </a:lnTo>
                  <a:cubicBezTo>
                    <a:pt x="0" y="20318"/>
                    <a:pt x="20318" y="0"/>
                    <a:pt x="46177" y="0"/>
                  </a:cubicBezTo>
                  <a:lnTo>
                    <a:pt x="609530" y="0"/>
                  </a:lnTo>
                  <a:cubicBezTo>
                    <a:pt x="633542" y="0"/>
                    <a:pt x="655707" y="20318"/>
                    <a:pt x="655707" y="46177"/>
                  </a:cubicBezTo>
                  <a:lnTo>
                    <a:pt x="655707" y="46177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DA087AA-7B01-048A-A903-E44AC1D6BA83}"/>
                </a:ext>
              </a:extLst>
            </p:cNvPr>
            <p:cNvSpPr/>
            <p:nvPr/>
          </p:nvSpPr>
          <p:spPr>
            <a:xfrm>
              <a:off x="1750567" y="3854381"/>
              <a:ext cx="744365" cy="62800"/>
            </a:xfrm>
            <a:custGeom>
              <a:avLst/>
              <a:gdLst>
                <a:gd name="connsiteX0" fmla="*/ 744366 w 744365"/>
                <a:gd name="connsiteY0" fmla="*/ 31400 h 62800"/>
                <a:gd name="connsiteX1" fmla="*/ 712966 w 744365"/>
                <a:gd name="connsiteY1" fmla="*/ 62800 h 62800"/>
                <a:gd name="connsiteX2" fmla="*/ 31400 w 744365"/>
                <a:gd name="connsiteY2" fmla="*/ 62800 h 62800"/>
                <a:gd name="connsiteX3" fmla="*/ 0 w 744365"/>
                <a:gd name="connsiteY3" fmla="*/ 31400 h 62800"/>
                <a:gd name="connsiteX4" fmla="*/ 0 w 744365"/>
                <a:gd name="connsiteY4" fmla="*/ 31400 h 62800"/>
                <a:gd name="connsiteX5" fmla="*/ 31400 w 744365"/>
                <a:gd name="connsiteY5" fmla="*/ 0 h 62800"/>
                <a:gd name="connsiteX6" fmla="*/ 712966 w 744365"/>
                <a:gd name="connsiteY6" fmla="*/ 0 h 62800"/>
                <a:gd name="connsiteX7" fmla="*/ 744366 w 744365"/>
                <a:gd name="connsiteY7" fmla="*/ 31400 h 62800"/>
                <a:gd name="connsiteX8" fmla="*/ 744366 w 744365"/>
                <a:gd name="connsiteY8" fmla="*/ 31400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4365" h="62800">
                  <a:moveTo>
                    <a:pt x="744366" y="31400"/>
                  </a:moveTo>
                  <a:cubicBezTo>
                    <a:pt x="744366" y="48024"/>
                    <a:pt x="729589" y="62800"/>
                    <a:pt x="712966" y="62800"/>
                  </a:cubicBezTo>
                  <a:lnTo>
                    <a:pt x="31400" y="62800"/>
                  </a:lnTo>
                  <a:cubicBezTo>
                    <a:pt x="14776" y="62800"/>
                    <a:pt x="0" y="48024"/>
                    <a:pt x="0" y="31400"/>
                  </a:cubicBezTo>
                  <a:lnTo>
                    <a:pt x="0" y="31400"/>
                  </a:lnTo>
                  <a:cubicBezTo>
                    <a:pt x="0" y="14777"/>
                    <a:pt x="14776" y="0"/>
                    <a:pt x="31400" y="0"/>
                  </a:cubicBezTo>
                  <a:lnTo>
                    <a:pt x="712966" y="0"/>
                  </a:lnTo>
                  <a:cubicBezTo>
                    <a:pt x="731436" y="0"/>
                    <a:pt x="744366" y="12930"/>
                    <a:pt x="744366" y="31400"/>
                  </a:cubicBezTo>
                  <a:lnTo>
                    <a:pt x="744366" y="31400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61B1BE4-275A-DB74-A0B2-9CDFE6772B10}"/>
                </a:ext>
              </a:extLst>
            </p:cNvPr>
            <p:cNvSpPr/>
            <p:nvPr/>
          </p:nvSpPr>
          <p:spPr>
            <a:xfrm>
              <a:off x="1530767" y="4434318"/>
              <a:ext cx="4261170" cy="269711"/>
            </a:xfrm>
            <a:custGeom>
              <a:avLst/>
              <a:gdLst>
                <a:gd name="connsiteX0" fmla="*/ 4261171 w 4261170"/>
                <a:gd name="connsiteY0" fmla="*/ 134876 h 269711"/>
                <a:gd name="connsiteX1" fmla="*/ 4126335 w 4261170"/>
                <a:gd name="connsiteY1" fmla="*/ 269712 h 269711"/>
                <a:gd name="connsiteX2" fmla="*/ 134835 w 4261170"/>
                <a:gd name="connsiteY2" fmla="*/ 269712 h 269711"/>
                <a:gd name="connsiteX3" fmla="*/ 0 w 4261170"/>
                <a:gd name="connsiteY3" fmla="*/ 134876 h 269711"/>
                <a:gd name="connsiteX4" fmla="*/ 0 w 4261170"/>
                <a:gd name="connsiteY4" fmla="*/ 134876 h 269711"/>
                <a:gd name="connsiteX5" fmla="*/ 134835 w 4261170"/>
                <a:gd name="connsiteY5" fmla="*/ 41 h 269711"/>
                <a:gd name="connsiteX6" fmla="*/ 4126335 w 4261170"/>
                <a:gd name="connsiteY6" fmla="*/ 41 h 269711"/>
                <a:gd name="connsiteX7" fmla="*/ 4261171 w 4261170"/>
                <a:gd name="connsiteY7" fmla="*/ 134876 h 269711"/>
                <a:gd name="connsiteX8" fmla="*/ 4261171 w 4261170"/>
                <a:gd name="connsiteY8" fmla="*/ 134876 h 269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61170" h="269711">
                  <a:moveTo>
                    <a:pt x="4261171" y="134876"/>
                  </a:moveTo>
                  <a:cubicBezTo>
                    <a:pt x="4261171" y="208759"/>
                    <a:pt x="4200218" y="269712"/>
                    <a:pt x="4126335" y="269712"/>
                  </a:cubicBezTo>
                  <a:lnTo>
                    <a:pt x="134835" y="269712"/>
                  </a:lnTo>
                  <a:cubicBezTo>
                    <a:pt x="60953" y="269712"/>
                    <a:pt x="0" y="208759"/>
                    <a:pt x="0" y="134876"/>
                  </a:cubicBezTo>
                  <a:lnTo>
                    <a:pt x="0" y="134876"/>
                  </a:lnTo>
                  <a:cubicBezTo>
                    <a:pt x="0" y="60994"/>
                    <a:pt x="60953" y="41"/>
                    <a:pt x="134835" y="41"/>
                  </a:cubicBezTo>
                  <a:lnTo>
                    <a:pt x="4126335" y="41"/>
                  </a:lnTo>
                  <a:cubicBezTo>
                    <a:pt x="4200218" y="-1806"/>
                    <a:pt x="4261171" y="59147"/>
                    <a:pt x="4261171" y="134876"/>
                  </a:cubicBezTo>
                  <a:lnTo>
                    <a:pt x="4261171" y="134876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89585FB-5B45-376A-783B-81F25A02F814}"/>
                </a:ext>
              </a:extLst>
            </p:cNvPr>
            <p:cNvSpPr/>
            <p:nvPr/>
          </p:nvSpPr>
          <p:spPr>
            <a:xfrm>
              <a:off x="2884182" y="3190806"/>
              <a:ext cx="150572" cy="42962"/>
            </a:xfrm>
            <a:custGeom>
              <a:avLst/>
              <a:gdLst>
                <a:gd name="connsiteX0" fmla="*/ 139010 w 150572"/>
                <a:gd name="connsiteY0" fmla="*/ 42963 h 42962"/>
                <a:gd name="connsiteX1" fmla="*/ 7869 w 150572"/>
                <a:gd name="connsiteY1" fmla="*/ 24492 h 42962"/>
                <a:gd name="connsiteX2" fmla="*/ 481 w 150572"/>
                <a:gd name="connsiteY2" fmla="*/ 13410 h 42962"/>
                <a:gd name="connsiteX3" fmla="*/ 481 w 150572"/>
                <a:gd name="connsiteY3" fmla="*/ 7869 h 42962"/>
                <a:gd name="connsiteX4" fmla="*/ 11563 w 150572"/>
                <a:gd name="connsiteY4" fmla="*/ 480 h 42962"/>
                <a:gd name="connsiteX5" fmla="*/ 142704 w 150572"/>
                <a:gd name="connsiteY5" fmla="*/ 18951 h 42962"/>
                <a:gd name="connsiteX6" fmla="*/ 150092 w 150572"/>
                <a:gd name="connsiteY6" fmla="*/ 30033 h 42962"/>
                <a:gd name="connsiteX7" fmla="*/ 150092 w 150572"/>
                <a:gd name="connsiteY7" fmla="*/ 35575 h 42962"/>
                <a:gd name="connsiteX8" fmla="*/ 139010 w 150572"/>
                <a:gd name="connsiteY8" fmla="*/ 42963 h 42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572" h="42962">
                  <a:moveTo>
                    <a:pt x="139010" y="42963"/>
                  </a:moveTo>
                  <a:lnTo>
                    <a:pt x="7869" y="24492"/>
                  </a:lnTo>
                  <a:cubicBezTo>
                    <a:pt x="2328" y="24492"/>
                    <a:pt x="-1367" y="18951"/>
                    <a:pt x="481" y="13410"/>
                  </a:cubicBezTo>
                  <a:lnTo>
                    <a:pt x="481" y="7869"/>
                  </a:lnTo>
                  <a:cubicBezTo>
                    <a:pt x="481" y="2328"/>
                    <a:pt x="6022" y="-1367"/>
                    <a:pt x="11563" y="480"/>
                  </a:cubicBezTo>
                  <a:lnTo>
                    <a:pt x="142704" y="18951"/>
                  </a:lnTo>
                  <a:cubicBezTo>
                    <a:pt x="148245" y="18951"/>
                    <a:pt x="151940" y="24492"/>
                    <a:pt x="150092" y="30033"/>
                  </a:cubicBezTo>
                  <a:lnTo>
                    <a:pt x="150092" y="35575"/>
                  </a:lnTo>
                  <a:cubicBezTo>
                    <a:pt x="150092" y="41116"/>
                    <a:pt x="144551" y="42963"/>
                    <a:pt x="139010" y="42963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651C34B-7272-DA1A-EBF2-C4A93CEF8A3F}"/>
                </a:ext>
              </a:extLst>
            </p:cNvPr>
            <p:cNvSpPr/>
            <p:nvPr/>
          </p:nvSpPr>
          <p:spPr>
            <a:xfrm>
              <a:off x="2880488" y="3214818"/>
              <a:ext cx="150572" cy="42962"/>
            </a:xfrm>
            <a:custGeom>
              <a:avLst/>
              <a:gdLst>
                <a:gd name="connsiteX0" fmla="*/ 139010 w 150572"/>
                <a:gd name="connsiteY0" fmla="*/ 42963 h 42962"/>
                <a:gd name="connsiteX1" fmla="*/ 7869 w 150572"/>
                <a:gd name="connsiteY1" fmla="*/ 24492 h 42962"/>
                <a:gd name="connsiteX2" fmla="*/ 480 w 150572"/>
                <a:gd name="connsiteY2" fmla="*/ 13410 h 42962"/>
                <a:gd name="connsiteX3" fmla="*/ 480 w 150572"/>
                <a:gd name="connsiteY3" fmla="*/ 7869 h 42962"/>
                <a:gd name="connsiteX4" fmla="*/ 11563 w 150572"/>
                <a:gd name="connsiteY4" fmla="*/ 480 h 42962"/>
                <a:gd name="connsiteX5" fmla="*/ 142704 w 150572"/>
                <a:gd name="connsiteY5" fmla="*/ 18951 h 42962"/>
                <a:gd name="connsiteX6" fmla="*/ 150092 w 150572"/>
                <a:gd name="connsiteY6" fmla="*/ 30033 h 42962"/>
                <a:gd name="connsiteX7" fmla="*/ 150092 w 150572"/>
                <a:gd name="connsiteY7" fmla="*/ 35575 h 42962"/>
                <a:gd name="connsiteX8" fmla="*/ 139010 w 150572"/>
                <a:gd name="connsiteY8" fmla="*/ 42963 h 42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572" h="42962">
                  <a:moveTo>
                    <a:pt x="139010" y="42963"/>
                  </a:moveTo>
                  <a:lnTo>
                    <a:pt x="7869" y="24492"/>
                  </a:lnTo>
                  <a:cubicBezTo>
                    <a:pt x="2328" y="24492"/>
                    <a:pt x="-1367" y="18951"/>
                    <a:pt x="480" y="13410"/>
                  </a:cubicBezTo>
                  <a:lnTo>
                    <a:pt x="480" y="7869"/>
                  </a:lnTo>
                  <a:cubicBezTo>
                    <a:pt x="480" y="2328"/>
                    <a:pt x="6022" y="-1367"/>
                    <a:pt x="11563" y="480"/>
                  </a:cubicBezTo>
                  <a:lnTo>
                    <a:pt x="142704" y="18951"/>
                  </a:lnTo>
                  <a:cubicBezTo>
                    <a:pt x="148245" y="18951"/>
                    <a:pt x="151940" y="24492"/>
                    <a:pt x="150092" y="30033"/>
                  </a:cubicBezTo>
                  <a:lnTo>
                    <a:pt x="150092" y="35575"/>
                  </a:lnTo>
                  <a:cubicBezTo>
                    <a:pt x="148245" y="39269"/>
                    <a:pt x="144551" y="42963"/>
                    <a:pt x="139010" y="42963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0FBE8A-C987-7190-29D4-944B609EF773}"/>
                </a:ext>
              </a:extLst>
            </p:cNvPr>
            <p:cNvSpPr/>
            <p:nvPr/>
          </p:nvSpPr>
          <p:spPr>
            <a:xfrm>
              <a:off x="3067522" y="3233769"/>
              <a:ext cx="116364" cy="64647"/>
            </a:xfrm>
            <a:custGeom>
              <a:avLst/>
              <a:gdLst>
                <a:gd name="connsiteX0" fmla="*/ 0 w 116364"/>
                <a:gd name="connsiteY0" fmla="*/ 62800 h 64647"/>
                <a:gd name="connsiteX1" fmla="*/ 99741 w 116364"/>
                <a:gd name="connsiteY1" fmla="*/ 64647 h 64647"/>
                <a:gd name="connsiteX2" fmla="*/ 116365 w 116364"/>
                <a:gd name="connsiteY2" fmla="*/ 48024 h 64647"/>
                <a:gd name="connsiteX3" fmla="*/ 116365 w 116364"/>
                <a:gd name="connsiteY3" fmla="*/ 38788 h 64647"/>
                <a:gd name="connsiteX4" fmla="*/ 53565 w 116364"/>
                <a:gd name="connsiteY4" fmla="*/ 0 h 64647"/>
                <a:gd name="connsiteX5" fmla="*/ 0 w 116364"/>
                <a:gd name="connsiteY5" fmla="*/ 62800 h 64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364" h="64647">
                  <a:moveTo>
                    <a:pt x="0" y="62800"/>
                  </a:moveTo>
                  <a:lnTo>
                    <a:pt x="99741" y="64647"/>
                  </a:lnTo>
                  <a:cubicBezTo>
                    <a:pt x="108977" y="64647"/>
                    <a:pt x="116365" y="57259"/>
                    <a:pt x="116365" y="48024"/>
                  </a:cubicBezTo>
                  <a:lnTo>
                    <a:pt x="116365" y="38788"/>
                  </a:lnTo>
                  <a:lnTo>
                    <a:pt x="53565" y="0"/>
                  </a:lnTo>
                  <a:lnTo>
                    <a:pt x="0" y="62800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A6F7294-C92F-0931-5921-5C6D97FF7608}"/>
                </a:ext>
              </a:extLst>
            </p:cNvPr>
            <p:cNvSpPr/>
            <p:nvPr/>
          </p:nvSpPr>
          <p:spPr>
            <a:xfrm>
              <a:off x="2999180" y="3283639"/>
              <a:ext cx="108976" cy="88658"/>
            </a:xfrm>
            <a:custGeom>
              <a:avLst/>
              <a:gdLst>
                <a:gd name="connsiteX0" fmla="*/ 108977 w 108976"/>
                <a:gd name="connsiteY0" fmla="*/ 88659 h 88658"/>
                <a:gd name="connsiteX1" fmla="*/ 0 w 108976"/>
                <a:gd name="connsiteY1" fmla="*/ 84965 h 88658"/>
                <a:gd name="connsiteX2" fmla="*/ 1847 w 108976"/>
                <a:gd name="connsiteY2" fmla="*/ 22165 h 88658"/>
                <a:gd name="connsiteX3" fmla="*/ 73882 w 108976"/>
                <a:gd name="connsiteY3" fmla="*/ 0 h 88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976" h="88658">
                  <a:moveTo>
                    <a:pt x="108977" y="88659"/>
                  </a:moveTo>
                  <a:lnTo>
                    <a:pt x="0" y="84965"/>
                  </a:lnTo>
                  <a:lnTo>
                    <a:pt x="1847" y="22165"/>
                  </a:lnTo>
                  <a:lnTo>
                    <a:pt x="73882" y="0"/>
                  </a:lnTo>
                  <a:close/>
                </a:path>
              </a:pathLst>
            </a:custGeom>
            <a:solidFill>
              <a:srgbClr val="535E5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3FDCF43-26D0-AC90-945E-56C91B871A1C}"/>
                </a:ext>
              </a:extLst>
            </p:cNvPr>
            <p:cNvSpPr/>
            <p:nvPr/>
          </p:nvSpPr>
          <p:spPr>
            <a:xfrm>
              <a:off x="2858804" y="3196827"/>
              <a:ext cx="325082" cy="171776"/>
            </a:xfrm>
            <a:custGeom>
              <a:avLst/>
              <a:gdLst>
                <a:gd name="connsiteX0" fmla="*/ 144071 w 325082"/>
                <a:gd name="connsiteY0" fmla="*/ 171777 h 171776"/>
                <a:gd name="connsiteX1" fmla="*/ 0 w 325082"/>
                <a:gd name="connsiteY1" fmla="*/ 168083 h 171776"/>
                <a:gd name="connsiteX2" fmla="*/ 147765 w 325082"/>
                <a:gd name="connsiteY2" fmla="*/ 0 h 171776"/>
                <a:gd name="connsiteX3" fmla="*/ 325083 w 325082"/>
                <a:gd name="connsiteY3" fmla="*/ 3694 h 171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082" h="171776">
                  <a:moveTo>
                    <a:pt x="144071" y="171777"/>
                  </a:moveTo>
                  <a:lnTo>
                    <a:pt x="0" y="168083"/>
                  </a:lnTo>
                  <a:lnTo>
                    <a:pt x="147765" y="0"/>
                  </a:lnTo>
                  <a:lnTo>
                    <a:pt x="325083" y="3694"/>
                  </a:lnTo>
                  <a:close/>
                </a:path>
              </a:pathLst>
            </a:custGeom>
            <a:solidFill>
              <a:srgbClr val="5E565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6A0665-E503-47E4-ED48-E3F3292A92FC}"/>
                </a:ext>
              </a:extLst>
            </p:cNvPr>
            <p:cNvSpPr/>
            <p:nvPr/>
          </p:nvSpPr>
          <p:spPr>
            <a:xfrm>
              <a:off x="2831098" y="3335357"/>
              <a:ext cx="805318" cy="123753"/>
            </a:xfrm>
            <a:custGeom>
              <a:avLst/>
              <a:gdLst>
                <a:gd name="connsiteX0" fmla="*/ 805319 w 805318"/>
                <a:gd name="connsiteY0" fmla="*/ 123753 h 123753"/>
                <a:gd name="connsiteX1" fmla="*/ 0 w 805318"/>
                <a:gd name="connsiteY1" fmla="*/ 68341 h 123753"/>
                <a:gd name="connsiteX2" fmla="*/ 1847 w 805318"/>
                <a:gd name="connsiteY2" fmla="*/ 0 h 123753"/>
                <a:gd name="connsiteX3" fmla="*/ 792389 w 805318"/>
                <a:gd name="connsiteY3" fmla="*/ 86812 h 123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5318" h="123753">
                  <a:moveTo>
                    <a:pt x="805319" y="123753"/>
                  </a:moveTo>
                  <a:lnTo>
                    <a:pt x="0" y="68341"/>
                  </a:lnTo>
                  <a:lnTo>
                    <a:pt x="1847" y="0"/>
                  </a:lnTo>
                  <a:lnTo>
                    <a:pt x="792389" y="86812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6910A31-CA34-D3EF-7E7C-B2C7BF734A8A}"/>
                </a:ext>
              </a:extLst>
            </p:cNvPr>
            <p:cNvSpPr/>
            <p:nvPr/>
          </p:nvSpPr>
          <p:spPr>
            <a:xfrm>
              <a:off x="2838486" y="3342745"/>
              <a:ext cx="253047" cy="70188"/>
            </a:xfrm>
            <a:custGeom>
              <a:avLst/>
              <a:gdLst>
                <a:gd name="connsiteX0" fmla="*/ 1847 w 253047"/>
                <a:gd name="connsiteY0" fmla="*/ 0 h 70188"/>
                <a:gd name="connsiteX1" fmla="*/ 0 w 253047"/>
                <a:gd name="connsiteY1" fmla="*/ 53565 h 70188"/>
                <a:gd name="connsiteX2" fmla="*/ 249353 w 253047"/>
                <a:gd name="connsiteY2" fmla="*/ 70188 h 70188"/>
                <a:gd name="connsiteX3" fmla="*/ 253047 w 253047"/>
                <a:gd name="connsiteY3" fmla="*/ 27706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047" h="70188">
                  <a:moveTo>
                    <a:pt x="1847" y="0"/>
                  </a:moveTo>
                  <a:lnTo>
                    <a:pt x="0" y="53565"/>
                  </a:lnTo>
                  <a:lnTo>
                    <a:pt x="249353" y="70188"/>
                  </a:lnTo>
                  <a:lnTo>
                    <a:pt x="253047" y="27706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27F5CCE-6998-9DBA-C579-EDCB108F0799}"/>
                </a:ext>
              </a:extLst>
            </p:cNvPr>
            <p:cNvSpPr/>
            <p:nvPr/>
          </p:nvSpPr>
          <p:spPr>
            <a:xfrm>
              <a:off x="3093380" y="3372298"/>
              <a:ext cx="212412" cy="55411"/>
            </a:xfrm>
            <a:custGeom>
              <a:avLst/>
              <a:gdLst>
                <a:gd name="connsiteX0" fmla="*/ 3694 w 212412"/>
                <a:gd name="connsiteY0" fmla="*/ 0 h 55411"/>
                <a:gd name="connsiteX1" fmla="*/ 0 w 212412"/>
                <a:gd name="connsiteY1" fmla="*/ 40635 h 55411"/>
                <a:gd name="connsiteX2" fmla="*/ 208718 w 212412"/>
                <a:gd name="connsiteY2" fmla="*/ 55412 h 55411"/>
                <a:gd name="connsiteX3" fmla="*/ 212412 w 212412"/>
                <a:gd name="connsiteY3" fmla="*/ 22165 h 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2412" h="55411">
                  <a:moveTo>
                    <a:pt x="3694" y="0"/>
                  </a:moveTo>
                  <a:lnTo>
                    <a:pt x="0" y="40635"/>
                  </a:lnTo>
                  <a:lnTo>
                    <a:pt x="208718" y="55412"/>
                  </a:lnTo>
                  <a:lnTo>
                    <a:pt x="212412" y="22165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555E549-1AC6-17B7-54C2-6EFA06204863}"/>
                </a:ext>
              </a:extLst>
            </p:cNvPr>
            <p:cNvSpPr/>
            <p:nvPr/>
          </p:nvSpPr>
          <p:spPr>
            <a:xfrm>
              <a:off x="3307640" y="3396310"/>
              <a:ext cx="317694" cy="53564"/>
            </a:xfrm>
            <a:custGeom>
              <a:avLst/>
              <a:gdLst>
                <a:gd name="connsiteX0" fmla="*/ 310306 w 317694"/>
                <a:gd name="connsiteY0" fmla="*/ 33247 h 53564"/>
                <a:gd name="connsiteX1" fmla="*/ 3694 w 317694"/>
                <a:gd name="connsiteY1" fmla="*/ 0 h 53564"/>
                <a:gd name="connsiteX2" fmla="*/ 0 w 317694"/>
                <a:gd name="connsiteY2" fmla="*/ 31400 h 53564"/>
                <a:gd name="connsiteX3" fmla="*/ 317695 w 317694"/>
                <a:gd name="connsiteY3" fmla="*/ 53565 h 53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694" h="53564">
                  <a:moveTo>
                    <a:pt x="310306" y="33247"/>
                  </a:moveTo>
                  <a:lnTo>
                    <a:pt x="3694" y="0"/>
                  </a:lnTo>
                  <a:lnTo>
                    <a:pt x="0" y="31400"/>
                  </a:lnTo>
                  <a:lnTo>
                    <a:pt x="317695" y="53565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2C0E1F2-DC4A-34F8-5D02-DF1B70C8D306}"/>
                </a:ext>
              </a:extLst>
            </p:cNvPr>
            <p:cNvSpPr/>
            <p:nvPr/>
          </p:nvSpPr>
          <p:spPr>
            <a:xfrm rot="16675603">
              <a:off x="2504459" y="2805696"/>
              <a:ext cx="33245" cy="600267"/>
            </a:xfrm>
            <a:custGeom>
              <a:avLst/>
              <a:gdLst>
                <a:gd name="connsiteX0" fmla="*/ 0 w 33245"/>
                <a:gd name="connsiteY0" fmla="*/ 0 h 600267"/>
                <a:gd name="connsiteX1" fmla="*/ 33246 w 33245"/>
                <a:gd name="connsiteY1" fmla="*/ 0 h 600267"/>
                <a:gd name="connsiteX2" fmla="*/ 33246 w 33245"/>
                <a:gd name="connsiteY2" fmla="*/ 600268 h 600267"/>
                <a:gd name="connsiteX3" fmla="*/ 0 w 33245"/>
                <a:gd name="connsiteY3" fmla="*/ 600268 h 60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245" h="600267">
                  <a:moveTo>
                    <a:pt x="0" y="0"/>
                  </a:moveTo>
                  <a:lnTo>
                    <a:pt x="33246" y="0"/>
                  </a:lnTo>
                  <a:lnTo>
                    <a:pt x="33246" y="600268"/>
                  </a:lnTo>
                  <a:lnTo>
                    <a:pt x="0" y="600268"/>
                  </a:lnTo>
                  <a:close/>
                </a:path>
              </a:pathLst>
            </a:custGeom>
            <a:solidFill>
              <a:srgbClr val="776E42"/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871825D-0361-CC8C-201D-561129911D6A}"/>
                </a:ext>
              </a:extLst>
            </p:cNvPr>
            <p:cNvSpPr/>
            <p:nvPr/>
          </p:nvSpPr>
          <p:spPr>
            <a:xfrm>
              <a:off x="2228956" y="3052757"/>
              <a:ext cx="544883" cy="75729"/>
            </a:xfrm>
            <a:custGeom>
              <a:avLst/>
              <a:gdLst>
                <a:gd name="connsiteX0" fmla="*/ 0 w 544883"/>
                <a:gd name="connsiteY0" fmla="*/ 7388 h 75729"/>
                <a:gd name="connsiteX1" fmla="*/ 1847 w 544883"/>
                <a:gd name="connsiteY1" fmla="*/ 0 h 75729"/>
                <a:gd name="connsiteX2" fmla="*/ 544883 w 544883"/>
                <a:gd name="connsiteY2" fmla="*/ 75730 h 75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4883" h="75729">
                  <a:moveTo>
                    <a:pt x="0" y="7388"/>
                  </a:moveTo>
                  <a:lnTo>
                    <a:pt x="1847" y="0"/>
                  </a:lnTo>
                  <a:lnTo>
                    <a:pt x="544883" y="75730"/>
                  </a:ln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18B590D-336C-5809-552A-1E2909E1B3CE}"/>
                </a:ext>
              </a:extLst>
            </p:cNvPr>
            <p:cNvSpPr/>
            <p:nvPr/>
          </p:nvSpPr>
          <p:spPr>
            <a:xfrm>
              <a:off x="2118132" y="3028745"/>
              <a:ext cx="86811" cy="55411"/>
            </a:xfrm>
            <a:custGeom>
              <a:avLst/>
              <a:gdLst>
                <a:gd name="connsiteX0" fmla="*/ 86812 w 86811"/>
                <a:gd name="connsiteY0" fmla="*/ 11082 h 55411"/>
                <a:gd name="connsiteX1" fmla="*/ 81271 w 86811"/>
                <a:gd name="connsiteY1" fmla="*/ 9235 h 55411"/>
                <a:gd name="connsiteX2" fmla="*/ 12929 w 86811"/>
                <a:gd name="connsiteY2" fmla="*/ 0 h 55411"/>
                <a:gd name="connsiteX3" fmla="*/ 3694 w 86811"/>
                <a:gd name="connsiteY3" fmla="*/ 7388 h 55411"/>
                <a:gd name="connsiteX4" fmla="*/ 0 w 86811"/>
                <a:gd name="connsiteY4" fmla="*/ 36941 h 55411"/>
                <a:gd name="connsiteX5" fmla="*/ 7388 w 86811"/>
                <a:gd name="connsiteY5" fmla="*/ 46177 h 55411"/>
                <a:gd name="connsiteX6" fmla="*/ 75730 w 86811"/>
                <a:gd name="connsiteY6" fmla="*/ 55412 h 55411"/>
                <a:gd name="connsiteX7" fmla="*/ 81271 w 86811"/>
                <a:gd name="connsiteY7" fmla="*/ 55412 h 55411"/>
                <a:gd name="connsiteX8" fmla="*/ 81271 w 86811"/>
                <a:gd name="connsiteY8" fmla="*/ 55412 h 55411"/>
                <a:gd name="connsiteX9" fmla="*/ 86812 w 86811"/>
                <a:gd name="connsiteY9" fmla="*/ 11082 h 55411"/>
                <a:gd name="connsiteX10" fmla="*/ 86812 w 86811"/>
                <a:gd name="connsiteY10" fmla="*/ 11082 h 55411"/>
                <a:gd name="connsiteX11" fmla="*/ 72035 w 86811"/>
                <a:gd name="connsiteY11" fmla="*/ 46177 h 55411"/>
                <a:gd name="connsiteX12" fmla="*/ 16624 w 86811"/>
                <a:gd name="connsiteY12" fmla="*/ 38788 h 55411"/>
                <a:gd name="connsiteX13" fmla="*/ 16624 w 86811"/>
                <a:gd name="connsiteY13" fmla="*/ 38788 h 55411"/>
                <a:gd name="connsiteX14" fmla="*/ 18471 w 86811"/>
                <a:gd name="connsiteY14" fmla="*/ 31400 h 55411"/>
                <a:gd name="connsiteX15" fmla="*/ 73882 w 86811"/>
                <a:gd name="connsiteY15" fmla="*/ 38788 h 55411"/>
                <a:gd name="connsiteX16" fmla="*/ 72035 w 86811"/>
                <a:gd name="connsiteY16" fmla="*/ 46177 h 55411"/>
                <a:gd name="connsiteX17" fmla="*/ 75730 w 86811"/>
                <a:gd name="connsiteY17" fmla="*/ 24012 h 55411"/>
                <a:gd name="connsiteX18" fmla="*/ 20318 w 86811"/>
                <a:gd name="connsiteY18" fmla="*/ 16624 h 55411"/>
                <a:gd name="connsiteX19" fmla="*/ 22165 w 86811"/>
                <a:gd name="connsiteY19" fmla="*/ 9235 h 55411"/>
                <a:gd name="connsiteX20" fmla="*/ 22165 w 86811"/>
                <a:gd name="connsiteY20" fmla="*/ 9235 h 55411"/>
                <a:gd name="connsiteX21" fmla="*/ 77577 w 86811"/>
                <a:gd name="connsiteY21" fmla="*/ 16624 h 55411"/>
                <a:gd name="connsiteX22" fmla="*/ 75730 w 86811"/>
                <a:gd name="connsiteY22" fmla="*/ 24012 h 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811" h="55411">
                  <a:moveTo>
                    <a:pt x="86812" y="11082"/>
                  </a:moveTo>
                  <a:cubicBezTo>
                    <a:pt x="84965" y="11082"/>
                    <a:pt x="83118" y="9235"/>
                    <a:pt x="81271" y="9235"/>
                  </a:cubicBezTo>
                  <a:lnTo>
                    <a:pt x="12929" y="0"/>
                  </a:lnTo>
                  <a:cubicBezTo>
                    <a:pt x="9235" y="0"/>
                    <a:pt x="3694" y="1847"/>
                    <a:pt x="3694" y="7388"/>
                  </a:cubicBezTo>
                  <a:lnTo>
                    <a:pt x="0" y="36941"/>
                  </a:lnTo>
                  <a:cubicBezTo>
                    <a:pt x="0" y="40635"/>
                    <a:pt x="1847" y="46177"/>
                    <a:pt x="7388" y="46177"/>
                  </a:cubicBezTo>
                  <a:lnTo>
                    <a:pt x="75730" y="55412"/>
                  </a:lnTo>
                  <a:cubicBezTo>
                    <a:pt x="77577" y="55412"/>
                    <a:pt x="79424" y="55412"/>
                    <a:pt x="81271" y="55412"/>
                  </a:cubicBezTo>
                  <a:lnTo>
                    <a:pt x="81271" y="55412"/>
                  </a:lnTo>
                  <a:lnTo>
                    <a:pt x="86812" y="11082"/>
                  </a:lnTo>
                  <a:lnTo>
                    <a:pt x="86812" y="11082"/>
                  </a:lnTo>
                  <a:close/>
                  <a:moveTo>
                    <a:pt x="72035" y="46177"/>
                  </a:moveTo>
                  <a:lnTo>
                    <a:pt x="16624" y="38788"/>
                  </a:lnTo>
                  <a:cubicBezTo>
                    <a:pt x="16624" y="38788"/>
                    <a:pt x="16624" y="38788"/>
                    <a:pt x="16624" y="38788"/>
                  </a:cubicBezTo>
                  <a:lnTo>
                    <a:pt x="18471" y="31400"/>
                  </a:lnTo>
                  <a:lnTo>
                    <a:pt x="73882" y="38788"/>
                  </a:lnTo>
                  <a:lnTo>
                    <a:pt x="72035" y="46177"/>
                  </a:lnTo>
                  <a:close/>
                  <a:moveTo>
                    <a:pt x="75730" y="24012"/>
                  </a:moveTo>
                  <a:lnTo>
                    <a:pt x="20318" y="16624"/>
                  </a:lnTo>
                  <a:lnTo>
                    <a:pt x="22165" y="9235"/>
                  </a:lnTo>
                  <a:cubicBezTo>
                    <a:pt x="22165" y="9235"/>
                    <a:pt x="22165" y="9235"/>
                    <a:pt x="22165" y="9235"/>
                  </a:cubicBezTo>
                  <a:lnTo>
                    <a:pt x="77577" y="16624"/>
                  </a:lnTo>
                  <a:lnTo>
                    <a:pt x="75730" y="24012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9CEB156-C1E2-35E7-2F53-9A7009B8E60D}"/>
                </a:ext>
              </a:extLst>
            </p:cNvPr>
            <p:cNvSpPr/>
            <p:nvPr/>
          </p:nvSpPr>
          <p:spPr>
            <a:xfrm>
              <a:off x="2199403" y="3039827"/>
              <a:ext cx="25858" cy="42482"/>
            </a:xfrm>
            <a:custGeom>
              <a:avLst/>
              <a:gdLst>
                <a:gd name="connsiteX0" fmla="*/ 25859 w 25858"/>
                <a:gd name="connsiteY0" fmla="*/ 7388 h 42482"/>
                <a:gd name="connsiteX1" fmla="*/ 5541 w 25858"/>
                <a:gd name="connsiteY1" fmla="*/ 0 h 42482"/>
                <a:gd name="connsiteX2" fmla="*/ 0 w 25858"/>
                <a:gd name="connsiteY2" fmla="*/ 42482 h 42482"/>
                <a:gd name="connsiteX3" fmla="*/ 22165 w 25858"/>
                <a:gd name="connsiteY3" fmla="*/ 40635 h 42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42482">
                  <a:moveTo>
                    <a:pt x="25859" y="7388"/>
                  </a:moveTo>
                  <a:lnTo>
                    <a:pt x="5541" y="0"/>
                  </a:lnTo>
                  <a:lnTo>
                    <a:pt x="0" y="42482"/>
                  </a:lnTo>
                  <a:lnTo>
                    <a:pt x="22165" y="40635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9C80BD2-0534-FD0E-B562-78253F9A5140}"/>
                </a:ext>
              </a:extLst>
            </p:cNvPr>
            <p:cNvSpPr/>
            <p:nvPr/>
          </p:nvSpPr>
          <p:spPr>
            <a:xfrm>
              <a:off x="2773114" y="3117404"/>
              <a:ext cx="85689" cy="59105"/>
            </a:xfrm>
            <a:custGeom>
              <a:avLst/>
              <a:gdLst>
                <a:gd name="connsiteX0" fmla="*/ 72760 w 85689"/>
                <a:gd name="connsiteY0" fmla="*/ 59106 h 59105"/>
                <a:gd name="connsiteX1" fmla="*/ 4419 w 85689"/>
                <a:gd name="connsiteY1" fmla="*/ 48024 h 59105"/>
                <a:gd name="connsiteX2" fmla="*/ 725 w 85689"/>
                <a:gd name="connsiteY2" fmla="*/ 42482 h 59105"/>
                <a:gd name="connsiteX3" fmla="*/ 6266 w 85689"/>
                <a:gd name="connsiteY3" fmla="*/ 5541 h 59105"/>
                <a:gd name="connsiteX4" fmla="*/ 11807 w 85689"/>
                <a:gd name="connsiteY4" fmla="*/ 0 h 59105"/>
                <a:gd name="connsiteX5" fmla="*/ 80148 w 85689"/>
                <a:gd name="connsiteY5" fmla="*/ 7388 h 59105"/>
                <a:gd name="connsiteX6" fmla="*/ 85689 w 85689"/>
                <a:gd name="connsiteY6" fmla="*/ 12929 h 59105"/>
                <a:gd name="connsiteX7" fmla="*/ 80148 w 85689"/>
                <a:gd name="connsiteY7" fmla="*/ 53565 h 59105"/>
                <a:gd name="connsiteX8" fmla="*/ 72760 w 85689"/>
                <a:gd name="connsiteY8" fmla="*/ 59106 h 59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9" h="59105">
                  <a:moveTo>
                    <a:pt x="72760" y="59106"/>
                  </a:moveTo>
                  <a:lnTo>
                    <a:pt x="4419" y="48024"/>
                  </a:lnTo>
                  <a:cubicBezTo>
                    <a:pt x="725" y="48024"/>
                    <a:pt x="-1123" y="44330"/>
                    <a:pt x="725" y="42482"/>
                  </a:cubicBezTo>
                  <a:lnTo>
                    <a:pt x="6266" y="5541"/>
                  </a:lnTo>
                  <a:cubicBezTo>
                    <a:pt x="6266" y="1847"/>
                    <a:pt x="9960" y="0"/>
                    <a:pt x="11807" y="0"/>
                  </a:cubicBezTo>
                  <a:lnTo>
                    <a:pt x="80148" y="7388"/>
                  </a:lnTo>
                  <a:cubicBezTo>
                    <a:pt x="83842" y="7388"/>
                    <a:pt x="85689" y="11082"/>
                    <a:pt x="85689" y="12929"/>
                  </a:cubicBezTo>
                  <a:lnTo>
                    <a:pt x="80148" y="53565"/>
                  </a:lnTo>
                  <a:cubicBezTo>
                    <a:pt x="78301" y="57259"/>
                    <a:pt x="76454" y="59106"/>
                    <a:pt x="72760" y="59106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448FDAA-0678-42E1-68BF-9181D3DE4F83}"/>
                </a:ext>
              </a:extLst>
            </p:cNvPr>
            <p:cNvSpPr/>
            <p:nvPr/>
          </p:nvSpPr>
          <p:spPr>
            <a:xfrm>
              <a:off x="2781227" y="3122945"/>
              <a:ext cx="51717" cy="5541"/>
            </a:xfrm>
            <a:custGeom>
              <a:avLst/>
              <a:gdLst>
                <a:gd name="connsiteX0" fmla="*/ 1847 w 51717"/>
                <a:gd name="connsiteY0" fmla="*/ 0 h 5541"/>
                <a:gd name="connsiteX1" fmla="*/ 1847 w 51717"/>
                <a:gd name="connsiteY1" fmla="*/ 0 h 5541"/>
                <a:gd name="connsiteX2" fmla="*/ 0 w 51717"/>
                <a:gd name="connsiteY2" fmla="*/ 3694 h 5541"/>
                <a:gd name="connsiteX3" fmla="*/ 51718 w 51717"/>
                <a:gd name="connsiteY3" fmla="*/ 5541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717" h="5541">
                  <a:moveTo>
                    <a:pt x="1847" y="0"/>
                  </a:moveTo>
                  <a:lnTo>
                    <a:pt x="1847" y="0"/>
                  </a:lnTo>
                  <a:lnTo>
                    <a:pt x="0" y="3694"/>
                  </a:lnTo>
                  <a:lnTo>
                    <a:pt x="51718" y="5541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5693531-8CF7-AB2D-45F5-0DD47CA48C2A}"/>
                </a:ext>
              </a:extLst>
            </p:cNvPr>
            <p:cNvSpPr/>
            <p:nvPr/>
          </p:nvSpPr>
          <p:spPr>
            <a:xfrm>
              <a:off x="2840333" y="3117404"/>
              <a:ext cx="44329" cy="75729"/>
            </a:xfrm>
            <a:custGeom>
              <a:avLst/>
              <a:gdLst>
                <a:gd name="connsiteX0" fmla="*/ 5541 w 44329"/>
                <a:gd name="connsiteY0" fmla="*/ 7388 h 75729"/>
                <a:gd name="connsiteX1" fmla="*/ 0 w 44329"/>
                <a:gd name="connsiteY1" fmla="*/ 59106 h 75729"/>
                <a:gd name="connsiteX2" fmla="*/ 35094 w 44329"/>
                <a:gd name="connsiteY2" fmla="*/ 75730 h 75729"/>
                <a:gd name="connsiteX3" fmla="*/ 44330 w 44329"/>
                <a:gd name="connsiteY3" fmla="*/ 0 h 75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329" h="75729">
                  <a:moveTo>
                    <a:pt x="5541" y="7388"/>
                  </a:moveTo>
                  <a:lnTo>
                    <a:pt x="0" y="59106"/>
                  </a:lnTo>
                  <a:lnTo>
                    <a:pt x="35094" y="75730"/>
                  </a:lnTo>
                  <a:lnTo>
                    <a:pt x="44330" y="0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545AF43-C994-4148-6B63-D87B7CE9D4B8}"/>
                </a:ext>
              </a:extLst>
            </p:cNvPr>
            <p:cNvSpPr/>
            <p:nvPr/>
          </p:nvSpPr>
          <p:spPr>
            <a:xfrm>
              <a:off x="2875427" y="3117404"/>
              <a:ext cx="314000" cy="118211"/>
            </a:xfrm>
            <a:custGeom>
              <a:avLst/>
              <a:gdLst>
                <a:gd name="connsiteX0" fmla="*/ 9235 w 314000"/>
                <a:gd name="connsiteY0" fmla="*/ 0 h 118211"/>
                <a:gd name="connsiteX1" fmla="*/ 0 w 314000"/>
                <a:gd name="connsiteY1" fmla="*/ 75730 h 118211"/>
                <a:gd name="connsiteX2" fmla="*/ 0 w 314000"/>
                <a:gd name="connsiteY2" fmla="*/ 75730 h 118211"/>
                <a:gd name="connsiteX3" fmla="*/ 302918 w 314000"/>
                <a:gd name="connsiteY3" fmla="*/ 118212 h 118211"/>
                <a:gd name="connsiteX4" fmla="*/ 314000 w 314000"/>
                <a:gd name="connsiteY4" fmla="*/ 42482 h 118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000" h="118211">
                  <a:moveTo>
                    <a:pt x="9235" y="0"/>
                  </a:moveTo>
                  <a:lnTo>
                    <a:pt x="0" y="75730"/>
                  </a:lnTo>
                  <a:lnTo>
                    <a:pt x="0" y="75730"/>
                  </a:lnTo>
                  <a:lnTo>
                    <a:pt x="302918" y="118212"/>
                  </a:lnTo>
                  <a:lnTo>
                    <a:pt x="314000" y="42482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AD0FD95-6676-EF59-F7B3-E839C18C20CF}"/>
                </a:ext>
              </a:extLst>
            </p:cNvPr>
            <p:cNvSpPr/>
            <p:nvPr/>
          </p:nvSpPr>
          <p:spPr>
            <a:xfrm>
              <a:off x="2849568" y="3122945"/>
              <a:ext cx="269670" cy="33247"/>
            </a:xfrm>
            <a:custGeom>
              <a:avLst/>
              <a:gdLst>
                <a:gd name="connsiteX0" fmla="*/ 40635 w 269670"/>
                <a:gd name="connsiteY0" fmla="*/ 0 h 33247"/>
                <a:gd name="connsiteX1" fmla="*/ 0 w 269670"/>
                <a:gd name="connsiteY1" fmla="*/ 5541 h 33247"/>
                <a:gd name="connsiteX2" fmla="*/ 38788 w 269670"/>
                <a:gd name="connsiteY2" fmla="*/ 7388 h 33247"/>
                <a:gd name="connsiteX3" fmla="*/ 269671 w 269670"/>
                <a:gd name="connsiteY3" fmla="*/ 33247 h 3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670" h="33247">
                  <a:moveTo>
                    <a:pt x="40635" y="0"/>
                  </a:moveTo>
                  <a:lnTo>
                    <a:pt x="0" y="5541"/>
                  </a:lnTo>
                  <a:lnTo>
                    <a:pt x="38788" y="7388"/>
                  </a:lnTo>
                  <a:lnTo>
                    <a:pt x="269671" y="33247"/>
                  </a:ln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591F920-F0B7-F692-A985-C68A624BDB50}"/>
                </a:ext>
              </a:extLst>
            </p:cNvPr>
            <p:cNvSpPr/>
            <p:nvPr/>
          </p:nvSpPr>
          <p:spPr>
            <a:xfrm>
              <a:off x="3130322" y="3137722"/>
              <a:ext cx="144070" cy="144070"/>
            </a:xfrm>
            <a:custGeom>
              <a:avLst/>
              <a:gdLst>
                <a:gd name="connsiteX0" fmla="*/ 144071 w 144070"/>
                <a:gd name="connsiteY0" fmla="*/ 14776 h 144070"/>
                <a:gd name="connsiteX1" fmla="*/ 112671 w 144070"/>
                <a:gd name="connsiteY1" fmla="*/ 144071 h 144070"/>
                <a:gd name="connsiteX2" fmla="*/ 0 w 144070"/>
                <a:gd name="connsiteY2" fmla="*/ 127447 h 144070"/>
                <a:gd name="connsiteX3" fmla="*/ 16624 w 144070"/>
                <a:gd name="connsiteY3" fmla="*/ 9235 h 144070"/>
                <a:gd name="connsiteX4" fmla="*/ 24012 w 144070"/>
                <a:gd name="connsiteY4" fmla="*/ 5541 h 144070"/>
                <a:gd name="connsiteX5" fmla="*/ 29553 w 144070"/>
                <a:gd name="connsiteY5" fmla="*/ 0 h 144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070" h="144070">
                  <a:moveTo>
                    <a:pt x="144071" y="14776"/>
                  </a:moveTo>
                  <a:lnTo>
                    <a:pt x="112671" y="144071"/>
                  </a:lnTo>
                  <a:lnTo>
                    <a:pt x="0" y="127447"/>
                  </a:lnTo>
                  <a:lnTo>
                    <a:pt x="16624" y="9235"/>
                  </a:lnTo>
                  <a:lnTo>
                    <a:pt x="24012" y="5541"/>
                  </a:lnTo>
                  <a:lnTo>
                    <a:pt x="29553" y="0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0E887ED-74FA-4DF0-494F-18A84161A936}"/>
                </a:ext>
              </a:extLst>
            </p:cNvPr>
            <p:cNvSpPr/>
            <p:nvPr/>
          </p:nvSpPr>
          <p:spPr>
            <a:xfrm>
              <a:off x="3154334" y="3137722"/>
              <a:ext cx="72035" cy="14776"/>
            </a:xfrm>
            <a:custGeom>
              <a:avLst/>
              <a:gdLst>
                <a:gd name="connsiteX0" fmla="*/ 72035 w 72035"/>
                <a:gd name="connsiteY0" fmla="*/ 9235 h 14776"/>
                <a:gd name="connsiteX1" fmla="*/ 70188 w 72035"/>
                <a:gd name="connsiteY1" fmla="*/ 14776 h 14776"/>
                <a:gd name="connsiteX2" fmla="*/ 0 w 72035"/>
                <a:gd name="connsiteY2" fmla="*/ 5541 h 14776"/>
                <a:gd name="connsiteX3" fmla="*/ 5541 w 72035"/>
                <a:gd name="connsiteY3" fmla="*/ 0 h 1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35" h="14776">
                  <a:moveTo>
                    <a:pt x="72035" y="9235"/>
                  </a:moveTo>
                  <a:lnTo>
                    <a:pt x="70188" y="14776"/>
                  </a:lnTo>
                  <a:lnTo>
                    <a:pt x="0" y="5541"/>
                  </a:lnTo>
                  <a:lnTo>
                    <a:pt x="5541" y="0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FA83BB4-8AFB-2BE5-3C95-58159C736ED2}"/>
                </a:ext>
              </a:extLst>
            </p:cNvPr>
            <p:cNvSpPr/>
            <p:nvPr/>
          </p:nvSpPr>
          <p:spPr>
            <a:xfrm>
              <a:off x="3150639" y="3146957"/>
              <a:ext cx="68341" cy="14776"/>
            </a:xfrm>
            <a:custGeom>
              <a:avLst/>
              <a:gdLst>
                <a:gd name="connsiteX0" fmla="*/ 64647 w 68341"/>
                <a:gd name="connsiteY0" fmla="*/ 14776 h 14776"/>
                <a:gd name="connsiteX1" fmla="*/ 0 w 68341"/>
                <a:gd name="connsiteY1" fmla="*/ 5541 h 14776"/>
                <a:gd name="connsiteX2" fmla="*/ 3694 w 68341"/>
                <a:gd name="connsiteY2" fmla="*/ 0 h 14776"/>
                <a:gd name="connsiteX3" fmla="*/ 68341 w 68341"/>
                <a:gd name="connsiteY3" fmla="*/ 9235 h 1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341" h="14776">
                  <a:moveTo>
                    <a:pt x="64647" y="14776"/>
                  </a:moveTo>
                  <a:lnTo>
                    <a:pt x="0" y="5541"/>
                  </a:lnTo>
                  <a:lnTo>
                    <a:pt x="3694" y="0"/>
                  </a:lnTo>
                  <a:lnTo>
                    <a:pt x="68341" y="9235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91FF5F3-85A5-DEEC-B464-A08FBB636816}"/>
                </a:ext>
              </a:extLst>
            </p:cNvPr>
            <p:cNvSpPr/>
            <p:nvPr/>
          </p:nvSpPr>
          <p:spPr>
            <a:xfrm>
              <a:off x="3130322" y="3217145"/>
              <a:ext cx="57494" cy="55411"/>
            </a:xfrm>
            <a:custGeom>
              <a:avLst/>
              <a:gdLst>
                <a:gd name="connsiteX0" fmla="*/ 36941 w 57494"/>
                <a:gd name="connsiteY0" fmla="*/ 3694 h 55411"/>
                <a:gd name="connsiteX1" fmla="*/ 7388 w 57494"/>
                <a:gd name="connsiteY1" fmla="*/ 0 h 55411"/>
                <a:gd name="connsiteX2" fmla="*/ 0 w 57494"/>
                <a:gd name="connsiteY2" fmla="*/ 48024 h 55411"/>
                <a:gd name="connsiteX3" fmla="*/ 53565 w 57494"/>
                <a:gd name="connsiteY3" fmla="*/ 55412 h 55411"/>
                <a:gd name="connsiteX4" fmla="*/ 57259 w 57494"/>
                <a:gd name="connsiteY4" fmla="*/ 31400 h 55411"/>
                <a:gd name="connsiteX5" fmla="*/ 36941 w 57494"/>
                <a:gd name="connsiteY5" fmla="*/ 3694 h 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94" h="55411">
                  <a:moveTo>
                    <a:pt x="36941" y="3694"/>
                  </a:moveTo>
                  <a:lnTo>
                    <a:pt x="7388" y="0"/>
                  </a:lnTo>
                  <a:lnTo>
                    <a:pt x="0" y="48024"/>
                  </a:lnTo>
                  <a:lnTo>
                    <a:pt x="53565" y="55412"/>
                  </a:lnTo>
                  <a:lnTo>
                    <a:pt x="57259" y="31400"/>
                  </a:lnTo>
                  <a:cubicBezTo>
                    <a:pt x="59106" y="18471"/>
                    <a:pt x="49871" y="5541"/>
                    <a:pt x="36941" y="3694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B1493C4-8C2F-037F-96C7-6E51738C0ECD}"/>
                </a:ext>
              </a:extLst>
            </p:cNvPr>
            <p:cNvSpPr/>
            <p:nvPr/>
          </p:nvSpPr>
          <p:spPr>
            <a:xfrm>
              <a:off x="3220828" y="3150651"/>
              <a:ext cx="53564" cy="131141"/>
            </a:xfrm>
            <a:custGeom>
              <a:avLst/>
              <a:gdLst>
                <a:gd name="connsiteX0" fmla="*/ 53565 w 53564"/>
                <a:gd name="connsiteY0" fmla="*/ 1847 h 131141"/>
                <a:gd name="connsiteX1" fmla="*/ 22165 w 53564"/>
                <a:gd name="connsiteY1" fmla="*/ 131141 h 131141"/>
                <a:gd name="connsiteX2" fmla="*/ 0 w 53564"/>
                <a:gd name="connsiteY2" fmla="*/ 127447 h 131141"/>
                <a:gd name="connsiteX3" fmla="*/ 31400 w 53564"/>
                <a:gd name="connsiteY3" fmla="*/ 0 h 13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564" h="131141">
                  <a:moveTo>
                    <a:pt x="53565" y="1847"/>
                  </a:moveTo>
                  <a:lnTo>
                    <a:pt x="22165" y="131141"/>
                  </a:lnTo>
                  <a:lnTo>
                    <a:pt x="0" y="127447"/>
                  </a:lnTo>
                  <a:lnTo>
                    <a:pt x="31400" y="0"/>
                  </a:lnTo>
                  <a:close/>
                </a:path>
              </a:pathLst>
            </a:custGeom>
            <a:solidFill>
              <a:srgbClr val="11110F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9D94F51-AC63-B76E-3143-94FACB37F562}"/>
                </a:ext>
              </a:extLst>
            </p:cNvPr>
            <p:cNvSpPr/>
            <p:nvPr/>
          </p:nvSpPr>
          <p:spPr>
            <a:xfrm rot="16675215">
              <a:off x="3214085" y="3219229"/>
              <a:ext cx="55414" cy="48025"/>
            </a:xfrm>
            <a:custGeom>
              <a:avLst/>
              <a:gdLst>
                <a:gd name="connsiteX0" fmla="*/ 0 w 55414"/>
                <a:gd name="connsiteY0" fmla="*/ 0 h 48025"/>
                <a:gd name="connsiteX1" fmla="*/ 55414 w 55414"/>
                <a:gd name="connsiteY1" fmla="*/ 0 h 48025"/>
                <a:gd name="connsiteX2" fmla="*/ 55414 w 55414"/>
                <a:gd name="connsiteY2" fmla="*/ 48025 h 48025"/>
                <a:gd name="connsiteX3" fmla="*/ 0 w 55414"/>
                <a:gd name="connsiteY3" fmla="*/ 48025 h 4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414" h="48025">
                  <a:moveTo>
                    <a:pt x="0" y="0"/>
                  </a:moveTo>
                  <a:lnTo>
                    <a:pt x="55414" y="0"/>
                  </a:lnTo>
                  <a:lnTo>
                    <a:pt x="55414" y="48025"/>
                  </a:lnTo>
                  <a:lnTo>
                    <a:pt x="0" y="48025"/>
                  </a:lnTo>
                  <a:close/>
                </a:path>
              </a:pathLst>
            </a:custGeom>
            <a:solidFill>
              <a:srgbClr val="32675A"/>
            </a:solidFill>
            <a:ln w="18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A18CBD5-4415-FD16-98F1-23BBFBC95039}"/>
                </a:ext>
              </a:extLst>
            </p:cNvPr>
            <p:cNvSpPr/>
            <p:nvPr/>
          </p:nvSpPr>
          <p:spPr>
            <a:xfrm rot="16675215">
              <a:off x="2896967" y="3158332"/>
              <a:ext cx="73885" cy="7388"/>
            </a:xfrm>
            <a:custGeom>
              <a:avLst/>
              <a:gdLst>
                <a:gd name="connsiteX0" fmla="*/ 0 w 73885"/>
                <a:gd name="connsiteY0" fmla="*/ 0 h 7388"/>
                <a:gd name="connsiteX1" fmla="*/ 73885 w 73885"/>
                <a:gd name="connsiteY1" fmla="*/ 0 h 7388"/>
                <a:gd name="connsiteX2" fmla="*/ 73885 w 73885"/>
                <a:gd name="connsiteY2" fmla="*/ 7389 h 7388"/>
                <a:gd name="connsiteX3" fmla="*/ 0 w 73885"/>
                <a:gd name="connsiteY3" fmla="*/ 7389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885" h="7388">
                  <a:moveTo>
                    <a:pt x="0" y="0"/>
                  </a:moveTo>
                  <a:lnTo>
                    <a:pt x="73885" y="0"/>
                  </a:lnTo>
                  <a:lnTo>
                    <a:pt x="73885" y="7389"/>
                  </a:lnTo>
                  <a:lnTo>
                    <a:pt x="0" y="7389"/>
                  </a:lnTo>
                  <a:close/>
                </a:path>
              </a:pathLst>
            </a:custGeom>
            <a:solidFill>
              <a:srgbClr val="11110F">
                <a:alpha val="20000"/>
              </a:srgbClr>
            </a:solidFill>
            <a:ln w="18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850C83F-E49D-ED01-85BF-0B155C77E26A}"/>
                </a:ext>
              </a:extLst>
            </p:cNvPr>
            <p:cNvSpPr/>
            <p:nvPr/>
          </p:nvSpPr>
          <p:spPr>
            <a:xfrm rot="16675943">
              <a:off x="2969335" y="3169832"/>
              <a:ext cx="73880" cy="7388"/>
            </a:xfrm>
            <a:custGeom>
              <a:avLst/>
              <a:gdLst>
                <a:gd name="connsiteX0" fmla="*/ 0 w 73880"/>
                <a:gd name="connsiteY0" fmla="*/ 0 h 7388"/>
                <a:gd name="connsiteX1" fmla="*/ 73880 w 73880"/>
                <a:gd name="connsiteY1" fmla="*/ 0 h 7388"/>
                <a:gd name="connsiteX2" fmla="*/ 73880 w 73880"/>
                <a:gd name="connsiteY2" fmla="*/ 7388 h 7388"/>
                <a:gd name="connsiteX3" fmla="*/ 0 w 73880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880" h="7388">
                  <a:moveTo>
                    <a:pt x="0" y="0"/>
                  </a:moveTo>
                  <a:lnTo>
                    <a:pt x="73880" y="0"/>
                  </a:lnTo>
                  <a:lnTo>
                    <a:pt x="73880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11110F">
                <a:alpha val="20000"/>
              </a:srgbClr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DE1A704-6EF6-1374-5A52-21E644489BF6}"/>
                </a:ext>
              </a:extLst>
            </p:cNvPr>
            <p:cNvSpPr/>
            <p:nvPr/>
          </p:nvSpPr>
          <p:spPr>
            <a:xfrm rot="16675215">
              <a:off x="3040316" y="3179106"/>
              <a:ext cx="73885" cy="7388"/>
            </a:xfrm>
            <a:custGeom>
              <a:avLst/>
              <a:gdLst>
                <a:gd name="connsiteX0" fmla="*/ 0 w 73885"/>
                <a:gd name="connsiteY0" fmla="*/ 0 h 7388"/>
                <a:gd name="connsiteX1" fmla="*/ 73885 w 73885"/>
                <a:gd name="connsiteY1" fmla="*/ 0 h 7388"/>
                <a:gd name="connsiteX2" fmla="*/ 73885 w 73885"/>
                <a:gd name="connsiteY2" fmla="*/ 7389 h 7388"/>
                <a:gd name="connsiteX3" fmla="*/ 0 w 73885"/>
                <a:gd name="connsiteY3" fmla="*/ 7389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885" h="7388">
                  <a:moveTo>
                    <a:pt x="0" y="0"/>
                  </a:moveTo>
                  <a:lnTo>
                    <a:pt x="73885" y="0"/>
                  </a:lnTo>
                  <a:lnTo>
                    <a:pt x="73885" y="7389"/>
                  </a:lnTo>
                  <a:lnTo>
                    <a:pt x="0" y="7389"/>
                  </a:lnTo>
                  <a:close/>
                </a:path>
              </a:pathLst>
            </a:custGeom>
            <a:solidFill>
              <a:srgbClr val="11110F">
                <a:alpha val="20000"/>
              </a:srgbClr>
            </a:solidFill>
            <a:ln w="18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C8A0319-4031-7AA8-5505-D246582F27D1}"/>
                </a:ext>
              </a:extLst>
            </p:cNvPr>
            <p:cNvSpPr/>
            <p:nvPr/>
          </p:nvSpPr>
          <p:spPr>
            <a:xfrm rot="16285526">
              <a:off x="2955084" y="3347592"/>
              <a:ext cx="75730" cy="20317"/>
            </a:xfrm>
            <a:custGeom>
              <a:avLst/>
              <a:gdLst>
                <a:gd name="connsiteX0" fmla="*/ 0 w 75730"/>
                <a:gd name="connsiteY0" fmla="*/ 0 h 20317"/>
                <a:gd name="connsiteX1" fmla="*/ 75730 w 75730"/>
                <a:gd name="connsiteY1" fmla="*/ 0 h 20317"/>
                <a:gd name="connsiteX2" fmla="*/ 75730 w 75730"/>
                <a:gd name="connsiteY2" fmla="*/ 20318 h 20317"/>
                <a:gd name="connsiteX3" fmla="*/ 0 w 75730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30" h="20317">
                  <a:moveTo>
                    <a:pt x="0" y="0"/>
                  </a:moveTo>
                  <a:lnTo>
                    <a:pt x="75730" y="0"/>
                  </a:lnTo>
                  <a:lnTo>
                    <a:pt x="75730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EA3DA00-0C58-1C4F-6F39-CE7DD52780E5}"/>
                </a:ext>
              </a:extLst>
            </p:cNvPr>
            <p:cNvSpPr/>
            <p:nvPr/>
          </p:nvSpPr>
          <p:spPr>
            <a:xfrm rot="16549546">
              <a:off x="3109983" y="3369014"/>
              <a:ext cx="27704" cy="9234"/>
            </a:xfrm>
            <a:custGeom>
              <a:avLst/>
              <a:gdLst>
                <a:gd name="connsiteX0" fmla="*/ 0 w 27704"/>
                <a:gd name="connsiteY0" fmla="*/ 0 h 9234"/>
                <a:gd name="connsiteX1" fmla="*/ 27705 w 27704"/>
                <a:gd name="connsiteY1" fmla="*/ 0 h 9234"/>
                <a:gd name="connsiteX2" fmla="*/ 27705 w 27704"/>
                <a:gd name="connsiteY2" fmla="*/ 9235 h 9234"/>
                <a:gd name="connsiteX3" fmla="*/ 0 w 27704"/>
                <a:gd name="connsiteY3" fmla="*/ 9235 h 9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04" h="9234">
                  <a:moveTo>
                    <a:pt x="0" y="0"/>
                  </a:moveTo>
                  <a:lnTo>
                    <a:pt x="27705" y="0"/>
                  </a:lnTo>
                  <a:lnTo>
                    <a:pt x="27705" y="9235"/>
                  </a:lnTo>
                  <a:lnTo>
                    <a:pt x="0" y="9235"/>
                  </a:lnTo>
                  <a:close/>
                </a:path>
              </a:pathLst>
            </a:custGeom>
            <a:solidFill>
              <a:srgbClr val="32675A"/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E4207D2-720F-2462-EE98-B49A18CBF73A}"/>
                </a:ext>
              </a:extLst>
            </p:cNvPr>
            <p:cNvSpPr/>
            <p:nvPr/>
          </p:nvSpPr>
          <p:spPr>
            <a:xfrm rot="16550230">
              <a:off x="3311370" y="3387447"/>
              <a:ext cx="27705" cy="9235"/>
            </a:xfrm>
            <a:custGeom>
              <a:avLst/>
              <a:gdLst>
                <a:gd name="connsiteX0" fmla="*/ 0 w 27705"/>
                <a:gd name="connsiteY0" fmla="*/ 0 h 9235"/>
                <a:gd name="connsiteX1" fmla="*/ 27706 w 27705"/>
                <a:gd name="connsiteY1" fmla="*/ 0 h 9235"/>
                <a:gd name="connsiteX2" fmla="*/ 27706 w 27705"/>
                <a:gd name="connsiteY2" fmla="*/ 9235 h 9235"/>
                <a:gd name="connsiteX3" fmla="*/ 0 w 27705"/>
                <a:gd name="connsiteY3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05" h="9235">
                  <a:moveTo>
                    <a:pt x="0" y="0"/>
                  </a:moveTo>
                  <a:lnTo>
                    <a:pt x="27706" y="0"/>
                  </a:lnTo>
                  <a:lnTo>
                    <a:pt x="27706" y="9235"/>
                  </a:lnTo>
                  <a:lnTo>
                    <a:pt x="0" y="9235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F7F8EAE-5F93-DF82-BBDB-60CADA8BAEED}"/>
                </a:ext>
              </a:extLst>
            </p:cNvPr>
            <p:cNvSpPr/>
            <p:nvPr/>
          </p:nvSpPr>
          <p:spPr>
            <a:xfrm>
              <a:off x="3599475" y="3398157"/>
              <a:ext cx="31399" cy="36941"/>
            </a:xfrm>
            <a:custGeom>
              <a:avLst/>
              <a:gdLst>
                <a:gd name="connsiteX0" fmla="*/ 9235 w 31399"/>
                <a:gd name="connsiteY0" fmla="*/ 36941 h 36941"/>
                <a:gd name="connsiteX1" fmla="*/ 0 w 31399"/>
                <a:gd name="connsiteY1" fmla="*/ 36941 h 36941"/>
                <a:gd name="connsiteX2" fmla="*/ 22165 w 31399"/>
                <a:gd name="connsiteY2" fmla="*/ 0 h 36941"/>
                <a:gd name="connsiteX3" fmla="*/ 31400 w 31399"/>
                <a:gd name="connsiteY3" fmla="*/ 1847 h 36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99" h="36941">
                  <a:moveTo>
                    <a:pt x="9235" y="36941"/>
                  </a:moveTo>
                  <a:lnTo>
                    <a:pt x="0" y="36941"/>
                  </a:lnTo>
                  <a:lnTo>
                    <a:pt x="22165" y="0"/>
                  </a:lnTo>
                  <a:lnTo>
                    <a:pt x="31400" y="1847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D650233-C16B-307F-95C9-6DAE33025AE1}"/>
                </a:ext>
              </a:extLst>
            </p:cNvPr>
            <p:cNvSpPr/>
            <p:nvPr/>
          </p:nvSpPr>
          <p:spPr>
            <a:xfrm rot="18387373">
              <a:off x="2874973" y="3307762"/>
              <a:ext cx="64646" cy="22164"/>
            </a:xfrm>
            <a:custGeom>
              <a:avLst/>
              <a:gdLst>
                <a:gd name="connsiteX0" fmla="*/ 0 w 64646"/>
                <a:gd name="connsiteY0" fmla="*/ 0 h 22164"/>
                <a:gd name="connsiteX1" fmla="*/ 64646 w 64646"/>
                <a:gd name="connsiteY1" fmla="*/ 0 h 22164"/>
                <a:gd name="connsiteX2" fmla="*/ 64646 w 64646"/>
                <a:gd name="connsiteY2" fmla="*/ 22164 h 22164"/>
                <a:gd name="connsiteX3" fmla="*/ 0 w 64646"/>
                <a:gd name="connsiteY3" fmla="*/ 22164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46" h="22164">
                  <a:moveTo>
                    <a:pt x="0" y="0"/>
                  </a:moveTo>
                  <a:lnTo>
                    <a:pt x="64646" y="0"/>
                  </a:lnTo>
                  <a:lnTo>
                    <a:pt x="64646" y="22164"/>
                  </a:lnTo>
                  <a:lnTo>
                    <a:pt x="0" y="22164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E3437F8-472A-4910-28C6-098209440D7A}"/>
                </a:ext>
              </a:extLst>
            </p:cNvPr>
            <p:cNvSpPr/>
            <p:nvPr/>
          </p:nvSpPr>
          <p:spPr>
            <a:xfrm>
              <a:off x="3001661" y="3173449"/>
              <a:ext cx="15355" cy="14907"/>
            </a:xfrm>
            <a:custGeom>
              <a:avLst/>
              <a:gdLst>
                <a:gd name="connsiteX0" fmla="*/ 14143 w 15355"/>
                <a:gd name="connsiteY0" fmla="*/ 12296 h 14907"/>
                <a:gd name="connsiteX1" fmla="*/ 12296 w 15355"/>
                <a:gd name="connsiteY1" fmla="*/ 1213 h 14907"/>
                <a:gd name="connsiteX2" fmla="*/ 1213 w 15355"/>
                <a:gd name="connsiteY2" fmla="*/ 3060 h 14907"/>
                <a:gd name="connsiteX3" fmla="*/ 3060 w 15355"/>
                <a:gd name="connsiteY3" fmla="*/ 14143 h 14907"/>
                <a:gd name="connsiteX4" fmla="*/ 14143 w 15355"/>
                <a:gd name="connsiteY4" fmla="*/ 12296 h 1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55" h="14907">
                  <a:moveTo>
                    <a:pt x="14143" y="12296"/>
                  </a:moveTo>
                  <a:cubicBezTo>
                    <a:pt x="15990" y="8601"/>
                    <a:pt x="15990" y="4907"/>
                    <a:pt x="12296" y="1213"/>
                  </a:cubicBezTo>
                  <a:cubicBezTo>
                    <a:pt x="8601" y="-634"/>
                    <a:pt x="4907" y="-634"/>
                    <a:pt x="1213" y="3060"/>
                  </a:cubicBezTo>
                  <a:cubicBezTo>
                    <a:pt x="-634" y="6754"/>
                    <a:pt x="-634" y="10449"/>
                    <a:pt x="3060" y="14143"/>
                  </a:cubicBezTo>
                  <a:cubicBezTo>
                    <a:pt x="6754" y="15990"/>
                    <a:pt x="12296" y="14143"/>
                    <a:pt x="14143" y="12296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6D17263-01B8-FBDE-B547-CC7D31874413}"/>
                </a:ext>
              </a:extLst>
            </p:cNvPr>
            <p:cNvSpPr/>
            <p:nvPr/>
          </p:nvSpPr>
          <p:spPr>
            <a:xfrm rot="18387373">
              <a:off x="3001278" y="3174479"/>
              <a:ext cx="11082" cy="22164"/>
            </a:xfrm>
            <a:custGeom>
              <a:avLst/>
              <a:gdLst>
                <a:gd name="connsiteX0" fmla="*/ 0 w 11082"/>
                <a:gd name="connsiteY0" fmla="*/ 0 h 22164"/>
                <a:gd name="connsiteX1" fmla="*/ 11082 w 11082"/>
                <a:gd name="connsiteY1" fmla="*/ 0 h 22164"/>
                <a:gd name="connsiteX2" fmla="*/ 11082 w 11082"/>
                <a:gd name="connsiteY2" fmla="*/ 22164 h 22164"/>
                <a:gd name="connsiteX3" fmla="*/ 0 w 11082"/>
                <a:gd name="connsiteY3" fmla="*/ 22164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82" h="22164">
                  <a:moveTo>
                    <a:pt x="0" y="0"/>
                  </a:moveTo>
                  <a:lnTo>
                    <a:pt x="11082" y="0"/>
                  </a:lnTo>
                  <a:lnTo>
                    <a:pt x="11082" y="22164"/>
                  </a:lnTo>
                  <a:lnTo>
                    <a:pt x="0" y="22164"/>
                  </a:lnTo>
                  <a:close/>
                </a:path>
              </a:pathLst>
            </a:custGeom>
            <a:solidFill>
              <a:srgbClr val="5E565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3A89E60-8ADF-85D9-3D2C-86C80CAEE92B}"/>
                </a:ext>
              </a:extLst>
            </p:cNvPr>
            <p:cNvSpPr/>
            <p:nvPr/>
          </p:nvSpPr>
          <p:spPr>
            <a:xfrm rot="18387373">
              <a:off x="2860874" y="3245303"/>
              <a:ext cx="179162" cy="33246"/>
            </a:xfrm>
            <a:custGeom>
              <a:avLst/>
              <a:gdLst>
                <a:gd name="connsiteX0" fmla="*/ 0 w 179162"/>
                <a:gd name="connsiteY0" fmla="*/ 0 h 33246"/>
                <a:gd name="connsiteX1" fmla="*/ 179162 w 179162"/>
                <a:gd name="connsiteY1" fmla="*/ 0 h 33246"/>
                <a:gd name="connsiteX2" fmla="*/ 179162 w 179162"/>
                <a:gd name="connsiteY2" fmla="*/ 33247 h 33246"/>
                <a:gd name="connsiteX3" fmla="*/ 0 w 179162"/>
                <a:gd name="connsiteY3" fmla="*/ 33247 h 3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162" h="33246">
                  <a:moveTo>
                    <a:pt x="0" y="0"/>
                  </a:moveTo>
                  <a:lnTo>
                    <a:pt x="179162" y="0"/>
                  </a:lnTo>
                  <a:lnTo>
                    <a:pt x="179162" y="33247"/>
                  </a:lnTo>
                  <a:lnTo>
                    <a:pt x="0" y="33247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4713954-179C-684D-4F15-8F04FCAFE7E0}"/>
                </a:ext>
              </a:extLst>
            </p:cNvPr>
            <p:cNvSpPr/>
            <p:nvPr/>
          </p:nvSpPr>
          <p:spPr>
            <a:xfrm rot="18387373">
              <a:off x="2998897" y="3168707"/>
              <a:ext cx="9235" cy="42481"/>
            </a:xfrm>
            <a:custGeom>
              <a:avLst/>
              <a:gdLst>
                <a:gd name="connsiteX0" fmla="*/ 0 w 9235"/>
                <a:gd name="connsiteY0" fmla="*/ 0 h 42481"/>
                <a:gd name="connsiteX1" fmla="*/ 9235 w 9235"/>
                <a:gd name="connsiteY1" fmla="*/ 0 h 42481"/>
                <a:gd name="connsiteX2" fmla="*/ 9235 w 9235"/>
                <a:gd name="connsiteY2" fmla="*/ 42482 h 42481"/>
                <a:gd name="connsiteX3" fmla="*/ 0 w 9235"/>
                <a:gd name="connsiteY3" fmla="*/ 42482 h 42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42481">
                  <a:moveTo>
                    <a:pt x="0" y="0"/>
                  </a:moveTo>
                  <a:lnTo>
                    <a:pt x="9235" y="0"/>
                  </a:lnTo>
                  <a:lnTo>
                    <a:pt x="9235" y="42482"/>
                  </a:lnTo>
                  <a:lnTo>
                    <a:pt x="0" y="42482"/>
                  </a:lnTo>
                  <a:close/>
                </a:path>
              </a:pathLst>
            </a:custGeom>
            <a:solidFill>
              <a:srgbClr val="5E565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E0F5D1E-4ACB-E6D5-CACB-2FDA67422185}"/>
                </a:ext>
              </a:extLst>
            </p:cNvPr>
            <p:cNvSpPr/>
            <p:nvPr/>
          </p:nvSpPr>
          <p:spPr>
            <a:xfrm rot="18387373">
              <a:off x="2895929" y="3308912"/>
              <a:ext cx="9235" cy="42481"/>
            </a:xfrm>
            <a:custGeom>
              <a:avLst/>
              <a:gdLst>
                <a:gd name="connsiteX0" fmla="*/ 0 w 9235"/>
                <a:gd name="connsiteY0" fmla="*/ 0 h 42481"/>
                <a:gd name="connsiteX1" fmla="*/ 9235 w 9235"/>
                <a:gd name="connsiteY1" fmla="*/ 0 h 42481"/>
                <a:gd name="connsiteX2" fmla="*/ 9235 w 9235"/>
                <a:gd name="connsiteY2" fmla="*/ 42482 h 42481"/>
                <a:gd name="connsiteX3" fmla="*/ 0 w 9235"/>
                <a:gd name="connsiteY3" fmla="*/ 42482 h 42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42481">
                  <a:moveTo>
                    <a:pt x="0" y="0"/>
                  </a:moveTo>
                  <a:lnTo>
                    <a:pt x="9235" y="0"/>
                  </a:lnTo>
                  <a:lnTo>
                    <a:pt x="9235" y="42482"/>
                  </a:lnTo>
                  <a:lnTo>
                    <a:pt x="0" y="42482"/>
                  </a:lnTo>
                  <a:close/>
                </a:path>
              </a:pathLst>
            </a:custGeom>
            <a:solidFill>
              <a:srgbClr val="5E565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F02EE9B-ED1B-E636-D4FC-41865894A3E7}"/>
                </a:ext>
              </a:extLst>
            </p:cNvPr>
            <p:cNvSpPr/>
            <p:nvPr/>
          </p:nvSpPr>
          <p:spPr>
            <a:xfrm>
              <a:off x="2893898" y="3261475"/>
              <a:ext cx="123753" cy="94200"/>
            </a:xfrm>
            <a:custGeom>
              <a:avLst/>
              <a:gdLst>
                <a:gd name="connsiteX0" fmla="*/ 11082 w 123753"/>
                <a:gd name="connsiteY0" fmla="*/ 94200 h 94200"/>
                <a:gd name="connsiteX1" fmla="*/ 0 w 123753"/>
                <a:gd name="connsiteY1" fmla="*/ 72035 h 94200"/>
                <a:gd name="connsiteX2" fmla="*/ 110824 w 123753"/>
                <a:gd name="connsiteY2" fmla="*/ 0 h 94200"/>
                <a:gd name="connsiteX3" fmla="*/ 123753 w 123753"/>
                <a:gd name="connsiteY3" fmla="*/ 18471 h 9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753" h="94200">
                  <a:moveTo>
                    <a:pt x="11082" y="94200"/>
                  </a:moveTo>
                  <a:lnTo>
                    <a:pt x="0" y="72035"/>
                  </a:lnTo>
                  <a:lnTo>
                    <a:pt x="110824" y="0"/>
                  </a:lnTo>
                  <a:lnTo>
                    <a:pt x="123753" y="18471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8E416F1-B820-A769-8BB8-558DF1CCE472}"/>
                </a:ext>
              </a:extLst>
            </p:cNvPr>
            <p:cNvSpPr/>
            <p:nvPr/>
          </p:nvSpPr>
          <p:spPr>
            <a:xfrm>
              <a:off x="3075544" y="3215932"/>
              <a:ext cx="15355" cy="14907"/>
            </a:xfrm>
            <a:custGeom>
              <a:avLst/>
              <a:gdLst>
                <a:gd name="connsiteX0" fmla="*/ 12296 w 15355"/>
                <a:gd name="connsiteY0" fmla="*/ 14143 h 14907"/>
                <a:gd name="connsiteX1" fmla="*/ 14143 w 15355"/>
                <a:gd name="connsiteY1" fmla="*/ 3060 h 14907"/>
                <a:gd name="connsiteX2" fmla="*/ 3060 w 15355"/>
                <a:gd name="connsiteY2" fmla="*/ 1213 h 14907"/>
                <a:gd name="connsiteX3" fmla="*/ 1213 w 15355"/>
                <a:gd name="connsiteY3" fmla="*/ 12296 h 14907"/>
                <a:gd name="connsiteX4" fmla="*/ 12296 w 15355"/>
                <a:gd name="connsiteY4" fmla="*/ 14143 h 1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55" h="14907">
                  <a:moveTo>
                    <a:pt x="12296" y="14143"/>
                  </a:moveTo>
                  <a:cubicBezTo>
                    <a:pt x="15990" y="12296"/>
                    <a:pt x="15990" y="6754"/>
                    <a:pt x="14143" y="3060"/>
                  </a:cubicBezTo>
                  <a:cubicBezTo>
                    <a:pt x="12296" y="-634"/>
                    <a:pt x="6754" y="-634"/>
                    <a:pt x="3060" y="1213"/>
                  </a:cubicBezTo>
                  <a:cubicBezTo>
                    <a:pt x="-634" y="3060"/>
                    <a:pt x="-634" y="8601"/>
                    <a:pt x="1213" y="12296"/>
                  </a:cubicBezTo>
                  <a:cubicBezTo>
                    <a:pt x="3060" y="14143"/>
                    <a:pt x="8601" y="15990"/>
                    <a:pt x="12296" y="14143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F93BABE-407B-630E-23F7-426AE3A90521}"/>
                </a:ext>
              </a:extLst>
            </p:cNvPr>
            <p:cNvSpPr/>
            <p:nvPr/>
          </p:nvSpPr>
          <p:spPr>
            <a:xfrm rot="19598333">
              <a:off x="3071333" y="3216024"/>
              <a:ext cx="11082" cy="22164"/>
            </a:xfrm>
            <a:custGeom>
              <a:avLst/>
              <a:gdLst>
                <a:gd name="connsiteX0" fmla="*/ 0 w 11082"/>
                <a:gd name="connsiteY0" fmla="*/ 0 h 22164"/>
                <a:gd name="connsiteX1" fmla="*/ 11082 w 11082"/>
                <a:gd name="connsiteY1" fmla="*/ 0 h 22164"/>
                <a:gd name="connsiteX2" fmla="*/ 11082 w 11082"/>
                <a:gd name="connsiteY2" fmla="*/ 22164 h 22164"/>
                <a:gd name="connsiteX3" fmla="*/ 0 w 11082"/>
                <a:gd name="connsiteY3" fmla="*/ 22164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82" h="22164">
                  <a:moveTo>
                    <a:pt x="0" y="0"/>
                  </a:moveTo>
                  <a:lnTo>
                    <a:pt x="11082" y="0"/>
                  </a:lnTo>
                  <a:lnTo>
                    <a:pt x="11082" y="22164"/>
                  </a:lnTo>
                  <a:lnTo>
                    <a:pt x="0" y="22164"/>
                  </a:lnTo>
                  <a:close/>
                </a:path>
              </a:pathLst>
            </a:custGeom>
            <a:solidFill>
              <a:srgbClr val="5E565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DFD913A-B9FF-208D-4B93-69FE6F1EBC5B}"/>
                </a:ext>
              </a:extLst>
            </p:cNvPr>
            <p:cNvSpPr/>
            <p:nvPr/>
          </p:nvSpPr>
          <p:spPr>
            <a:xfrm rot="19598333">
              <a:off x="2959899" y="3246082"/>
              <a:ext cx="125596" cy="33246"/>
            </a:xfrm>
            <a:custGeom>
              <a:avLst/>
              <a:gdLst>
                <a:gd name="connsiteX0" fmla="*/ 0 w 125596"/>
                <a:gd name="connsiteY0" fmla="*/ 0 h 33246"/>
                <a:gd name="connsiteX1" fmla="*/ 125597 w 125596"/>
                <a:gd name="connsiteY1" fmla="*/ 0 h 33246"/>
                <a:gd name="connsiteX2" fmla="*/ 125597 w 125596"/>
                <a:gd name="connsiteY2" fmla="*/ 33246 h 33246"/>
                <a:gd name="connsiteX3" fmla="*/ 0 w 125596"/>
                <a:gd name="connsiteY3" fmla="*/ 33246 h 3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596" h="33246">
                  <a:moveTo>
                    <a:pt x="0" y="0"/>
                  </a:moveTo>
                  <a:lnTo>
                    <a:pt x="125597" y="0"/>
                  </a:lnTo>
                  <a:lnTo>
                    <a:pt x="125597" y="33246"/>
                  </a:lnTo>
                  <a:lnTo>
                    <a:pt x="0" y="33246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0B0A85B-A365-119C-EE16-619151401B3D}"/>
                </a:ext>
              </a:extLst>
            </p:cNvPr>
            <p:cNvSpPr/>
            <p:nvPr/>
          </p:nvSpPr>
          <p:spPr>
            <a:xfrm rot="19598333">
              <a:off x="3069715" y="3209198"/>
              <a:ext cx="9235" cy="42481"/>
            </a:xfrm>
            <a:custGeom>
              <a:avLst/>
              <a:gdLst>
                <a:gd name="connsiteX0" fmla="*/ 0 w 9235"/>
                <a:gd name="connsiteY0" fmla="*/ 0 h 42481"/>
                <a:gd name="connsiteX1" fmla="*/ 9235 w 9235"/>
                <a:gd name="connsiteY1" fmla="*/ 0 h 42481"/>
                <a:gd name="connsiteX2" fmla="*/ 9235 w 9235"/>
                <a:gd name="connsiteY2" fmla="*/ 42481 h 42481"/>
                <a:gd name="connsiteX3" fmla="*/ 0 w 9235"/>
                <a:gd name="connsiteY3" fmla="*/ 42481 h 42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42481">
                  <a:moveTo>
                    <a:pt x="0" y="0"/>
                  </a:moveTo>
                  <a:lnTo>
                    <a:pt x="9235" y="0"/>
                  </a:lnTo>
                  <a:lnTo>
                    <a:pt x="9235" y="42481"/>
                  </a:lnTo>
                  <a:lnTo>
                    <a:pt x="0" y="42481"/>
                  </a:lnTo>
                  <a:close/>
                </a:path>
              </a:pathLst>
            </a:custGeom>
            <a:solidFill>
              <a:srgbClr val="5E565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A3BF65F-B84E-78B2-4E41-754A7F27690A}"/>
                </a:ext>
              </a:extLst>
            </p:cNvPr>
            <p:cNvSpPr/>
            <p:nvPr/>
          </p:nvSpPr>
          <p:spPr>
            <a:xfrm rot="19598333">
              <a:off x="3043677" y="3227747"/>
              <a:ext cx="9235" cy="38787"/>
            </a:xfrm>
            <a:custGeom>
              <a:avLst/>
              <a:gdLst>
                <a:gd name="connsiteX0" fmla="*/ 0 w 9235"/>
                <a:gd name="connsiteY0" fmla="*/ 0 h 38787"/>
                <a:gd name="connsiteX1" fmla="*/ 9235 w 9235"/>
                <a:gd name="connsiteY1" fmla="*/ 0 h 38787"/>
                <a:gd name="connsiteX2" fmla="*/ 9235 w 9235"/>
                <a:gd name="connsiteY2" fmla="*/ 38787 h 38787"/>
                <a:gd name="connsiteX3" fmla="*/ 0 w 9235"/>
                <a:gd name="connsiteY3" fmla="*/ 38787 h 38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38787">
                  <a:moveTo>
                    <a:pt x="0" y="0"/>
                  </a:moveTo>
                  <a:lnTo>
                    <a:pt x="9235" y="0"/>
                  </a:lnTo>
                  <a:lnTo>
                    <a:pt x="9235" y="38787"/>
                  </a:lnTo>
                  <a:lnTo>
                    <a:pt x="0" y="38787"/>
                  </a:lnTo>
                  <a:close/>
                </a:path>
              </a:pathLst>
            </a:custGeom>
            <a:solidFill>
              <a:srgbClr val="5E565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D861AE7-FC17-1D19-AC22-3C5E0E60576C}"/>
                </a:ext>
              </a:extLst>
            </p:cNvPr>
            <p:cNvSpPr/>
            <p:nvPr/>
          </p:nvSpPr>
          <p:spPr>
            <a:xfrm rot="19598333">
              <a:off x="2967682" y="3274806"/>
              <a:ext cx="9235" cy="42481"/>
            </a:xfrm>
            <a:custGeom>
              <a:avLst/>
              <a:gdLst>
                <a:gd name="connsiteX0" fmla="*/ 0 w 9235"/>
                <a:gd name="connsiteY0" fmla="*/ 0 h 42481"/>
                <a:gd name="connsiteX1" fmla="*/ 9235 w 9235"/>
                <a:gd name="connsiteY1" fmla="*/ 0 h 42481"/>
                <a:gd name="connsiteX2" fmla="*/ 9235 w 9235"/>
                <a:gd name="connsiteY2" fmla="*/ 42481 h 42481"/>
                <a:gd name="connsiteX3" fmla="*/ 0 w 9235"/>
                <a:gd name="connsiteY3" fmla="*/ 42481 h 42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42481">
                  <a:moveTo>
                    <a:pt x="0" y="0"/>
                  </a:moveTo>
                  <a:lnTo>
                    <a:pt x="9235" y="0"/>
                  </a:lnTo>
                  <a:lnTo>
                    <a:pt x="9235" y="42481"/>
                  </a:lnTo>
                  <a:lnTo>
                    <a:pt x="0" y="42481"/>
                  </a:lnTo>
                  <a:close/>
                </a:path>
              </a:pathLst>
            </a:custGeom>
            <a:solidFill>
              <a:srgbClr val="5E565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C5BF6DD-A7EB-AC47-5A75-9EE3805EDB08}"/>
                </a:ext>
              </a:extLst>
            </p:cNvPr>
            <p:cNvSpPr/>
            <p:nvPr/>
          </p:nvSpPr>
          <p:spPr>
            <a:xfrm rot="19598333">
              <a:off x="2995356" y="3258250"/>
              <a:ext cx="9235" cy="38787"/>
            </a:xfrm>
            <a:custGeom>
              <a:avLst/>
              <a:gdLst>
                <a:gd name="connsiteX0" fmla="*/ 0 w 9235"/>
                <a:gd name="connsiteY0" fmla="*/ 0 h 38787"/>
                <a:gd name="connsiteX1" fmla="*/ 9235 w 9235"/>
                <a:gd name="connsiteY1" fmla="*/ 0 h 38787"/>
                <a:gd name="connsiteX2" fmla="*/ 9235 w 9235"/>
                <a:gd name="connsiteY2" fmla="*/ 38787 h 38787"/>
                <a:gd name="connsiteX3" fmla="*/ 0 w 9235"/>
                <a:gd name="connsiteY3" fmla="*/ 38787 h 38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38787">
                  <a:moveTo>
                    <a:pt x="0" y="0"/>
                  </a:moveTo>
                  <a:lnTo>
                    <a:pt x="9235" y="0"/>
                  </a:lnTo>
                  <a:lnTo>
                    <a:pt x="9235" y="38787"/>
                  </a:lnTo>
                  <a:lnTo>
                    <a:pt x="0" y="38787"/>
                  </a:lnTo>
                  <a:close/>
                </a:path>
              </a:pathLst>
            </a:custGeom>
            <a:solidFill>
              <a:srgbClr val="5E565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26BD196-91AD-2C68-30D3-64C058F65EB8}"/>
                </a:ext>
              </a:extLst>
            </p:cNvPr>
            <p:cNvSpPr/>
            <p:nvPr/>
          </p:nvSpPr>
          <p:spPr>
            <a:xfrm rot="19598333">
              <a:off x="2995356" y="3258250"/>
              <a:ext cx="9235" cy="38787"/>
            </a:xfrm>
            <a:custGeom>
              <a:avLst/>
              <a:gdLst>
                <a:gd name="connsiteX0" fmla="*/ 0 w 9235"/>
                <a:gd name="connsiteY0" fmla="*/ 0 h 38787"/>
                <a:gd name="connsiteX1" fmla="*/ 9235 w 9235"/>
                <a:gd name="connsiteY1" fmla="*/ 0 h 38787"/>
                <a:gd name="connsiteX2" fmla="*/ 9235 w 9235"/>
                <a:gd name="connsiteY2" fmla="*/ 38787 h 38787"/>
                <a:gd name="connsiteX3" fmla="*/ 0 w 9235"/>
                <a:gd name="connsiteY3" fmla="*/ 38787 h 38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38787">
                  <a:moveTo>
                    <a:pt x="0" y="0"/>
                  </a:moveTo>
                  <a:lnTo>
                    <a:pt x="9235" y="0"/>
                  </a:lnTo>
                  <a:lnTo>
                    <a:pt x="9235" y="38787"/>
                  </a:lnTo>
                  <a:lnTo>
                    <a:pt x="0" y="38787"/>
                  </a:lnTo>
                  <a:close/>
                </a:path>
              </a:pathLst>
            </a:custGeom>
            <a:solidFill>
              <a:srgbClr val="5E565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CDF7628-4AC6-EEFC-6667-439657A6C71A}"/>
                </a:ext>
              </a:extLst>
            </p:cNvPr>
            <p:cNvSpPr/>
            <p:nvPr/>
          </p:nvSpPr>
          <p:spPr>
            <a:xfrm>
              <a:off x="2790462" y="3335217"/>
              <a:ext cx="75729" cy="75869"/>
            </a:xfrm>
            <a:custGeom>
              <a:avLst/>
              <a:gdLst>
                <a:gd name="connsiteX0" fmla="*/ 0 w 75729"/>
                <a:gd name="connsiteY0" fmla="*/ 37081 h 75869"/>
                <a:gd name="connsiteX1" fmla="*/ 36941 w 75729"/>
                <a:gd name="connsiteY1" fmla="*/ 75870 h 75869"/>
                <a:gd name="connsiteX2" fmla="*/ 75730 w 75729"/>
                <a:gd name="connsiteY2" fmla="*/ 38929 h 75869"/>
                <a:gd name="connsiteX3" fmla="*/ 38788 w 75729"/>
                <a:gd name="connsiteY3" fmla="*/ 140 h 75869"/>
                <a:gd name="connsiteX4" fmla="*/ 0 w 75729"/>
                <a:gd name="connsiteY4" fmla="*/ 37081 h 75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729" h="75869">
                  <a:moveTo>
                    <a:pt x="0" y="37081"/>
                  </a:moveTo>
                  <a:cubicBezTo>
                    <a:pt x="0" y="57399"/>
                    <a:pt x="16624" y="75870"/>
                    <a:pt x="36941" y="75870"/>
                  </a:cubicBezTo>
                  <a:cubicBezTo>
                    <a:pt x="57259" y="75870"/>
                    <a:pt x="75730" y="59246"/>
                    <a:pt x="75730" y="38929"/>
                  </a:cubicBezTo>
                  <a:cubicBezTo>
                    <a:pt x="75730" y="18611"/>
                    <a:pt x="59106" y="140"/>
                    <a:pt x="38788" y="140"/>
                  </a:cubicBezTo>
                  <a:cubicBezTo>
                    <a:pt x="16624" y="-1707"/>
                    <a:pt x="0" y="14917"/>
                    <a:pt x="0" y="37081"/>
                  </a:cubicBezTo>
                  <a:close/>
                </a:path>
              </a:pathLst>
            </a:custGeom>
            <a:solidFill>
              <a:srgbClr val="291D1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E739E28-9BE7-DF96-8B2E-8EE2307FC2DD}"/>
                </a:ext>
              </a:extLst>
            </p:cNvPr>
            <p:cNvSpPr/>
            <p:nvPr/>
          </p:nvSpPr>
          <p:spPr>
            <a:xfrm>
              <a:off x="2746067" y="3290958"/>
              <a:ext cx="162674" cy="162677"/>
            </a:xfrm>
            <a:custGeom>
              <a:avLst/>
              <a:gdLst>
                <a:gd name="connsiteX0" fmla="*/ 66 w 162674"/>
                <a:gd name="connsiteY0" fmla="*/ 79493 h 162677"/>
                <a:gd name="connsiteX1" fmla="*/ 79490 w 162674"/>
                <a:gd name="connsiteY1" fmla="*/ 162611 h 162677"/>
                <a:gd name="connsiteX2" fmla="*/ 162608 w 162674"/>
                <a:gd name="connsiteY2" fmla="*/ 83187 h 162677"/>
                <a:gd name="connsiteX3" fmla="*/ 83184 w 162674"/>
                <a:gd name="connsiteY3" fmla="*/ 70 h 162677"/>
                <a:gd name="connsiteX4" fmla="*/ 66 w 162674"/>
                <a:gd name="connsiteY4" fmla="*/ 79493 h 162677"/>
                <a:gd name="connsiteX5" fmla="*/ 31466 w 162674"/>
                <a:gd name="connsiteY5" fmla="*/ 79493 h 162677"/>
                <a:gd name="connsiteX6" fmla="*/ 83184 w 162674"/>
                <a:gd name="connsiteY6" fmla="*/ 29623 h 162677"/>
                <a:gd name="connsiteX7" fmla="*/ 133055 w 162674"/>
                <a:gd name="connsiteY7" fmla="*/ 81340 h 162677"/>
                <a:gd name="connsiteX8" fmla="*/ 81337 w 162674"/>
                <a:gd name="connsiteY8" fmla="*/ 131211 h 162677"/>
                <a:gd name="connsiteX9" fmla="*/ 31466 w 162674"/>
                <a:gd name="connsiteY9" fmla="*/ 79493 h 162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74" h="162677">
                  <a:moveTo>
                    <a:pt x="66" y="79493"/>
                  </a:moveTo>
                  <a:cubicBezTo>
                    <a:pt x="-1781" y="125670"/>
                    <a:pt x="35160" y="162611"/>
                    <a:pt x="79490" y="162611"/>
                  </a:cubicBezTo>
                  <a:cubicBezTo>
                    <a:pt x="125667" y="164458"/>
                    <a:pt x="162608" y="127517"/>
                    <a:pt x="162608" y="83187"/>
                  </a:cubicBezTo>
                  <a:cubicBezTo>
                    <a:pt x="164455" y="37011"/>
                    <a:pt x="127514" y="70"/>
                    <a:pt x="83184" y="70"/>
                  </a:cubicBezTo>
                  <a:cubicBezTo>
                    <a:pt x="38855" y="-1777"/>
                    <a:pt x="66" y="33317"/>
                    <a:pt x="66" y="79493"/>
                  </a:cubicBezTo>
                  <a:close/>
                  <a:moveTo>
                    <a:pt x="31466" y="79493"/>
                  </a:moveTo>
                  <a:cubicBezTo>
                    <a:pt x="31466" y="51787"/>
                    <a:pt x="55478" y="29623"/>
                    <a:pt x="83184" y="29623"/>
                  </a:cubicBezTo>
                  <a:cubicBezTo>
                    <a:pt x="110890" y="29623"/>
                    <a:pt x="133055" y="53634"/>
                    <a:pt x="133055" y="81340"/>
                  </a:cubicBezTo>
                  <a:cubicBezTo>
                    <a:pt x="133055" y="109046"/>
                    <a:pt x="109043" y="131211"/>
                    <a:pt x="81337" y="131211"/>
                  </a:cubicBezTo>
                  <a:cubicBezTo>
                    <a:pt x="53631" y="131211"/>
                    <a:pt x="31466" y="107199"/>
                    <a:pt x="31466" y="79493"/>
                  </a:cubicBezTo>
                  <a:close/>
                </a:path>
              </a:pathLst>
            </a:custGeom>
            <a:solidFill>
              <a:srgbClr val="30302F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DDEE80B-F907-272A-0CFE-011DFF448736}"/>
                </a:ext>
              </a:extLst>
            </p:cNvPr>
            <p:cNvSpPr/>
            <p:nvPr/>
          </p:nvSpPr>
          <p:spPr>
            <a:xfrm>
              <a:off x="2777533" y="3320581"/>
              <a:ext cx="101588" cy="101588"/>
            </a:xfrm>
            <a:custGeom>
              <a:avLst/>
              <a:gdLst>
                <a:gd name="connsiteX0" fmla="*/ 0 w 101588"/>
                <a:gd name="connsiteY0" fmla="*/ 49871 h 101588"/>
                <a:gd name="connsiteX1" fmla="*/ 49871 w 101588"/>
                <a:gd name="connsiteY1" fmla="*/ 101588 h 101588"/>
                <a:gd name="connsiteX2" fmla="*/ 101588 w 101588"/>
                <a:gd name="connsiteY2" fmla="*/ 51718 h 101588"/>
                <a:gd name="connsiteX3" fmla="*/ 51718 w 101588"/>
                <a:gd name="connsiteY3" fmla="*/ 0 h 101588"/>
                <a:gd name="connsiteX4" fmla="*/ 0 w 101588"/>
                <a:gd name="connsiteY4" fmla="*/ 49871 h 101588"/>
                <a:gd name="connsiteX5" fmla="*/ 5541 w 101588"/>
                <a:gd name="connsiteY5" fmla="*/ 49871 h 101588"/>
                <a:gd name="connsiteX6" fmla="*/ 51718 w 101588"/>
                <a:gd name="connsiteY6" fmla="*/ 5541 h 101588"/>
                <a:gd name="connsiteX7" fmla="*/ 96047 w 101588"/>
                <a:gd name="connsiteY7" fmla="*/ 51718 h 101588"/>
                <a:gd name="connsiteX8" fmla="*/ 49871 w 101588"/>
                <a:gd name="connsiteY8" fmla="*/ 96047 h 101588"/>
                <a:gd name="connsiteX9" fmla="*/ 5541 w 101588"/>
                <a:gd name="connsiteY9" fmla="*/ 49871 h 10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588" h="101588">
                  <a:moveTo>
                    <a:pt x="0" y="49871"/>
                  </a:moveTo>
                  <a:cubicBezTo>
                    <a:pt x="0" y="77577"/>
                    <a:pt x="22165" y="101588"/>
                    <a:pt x="49871" y="101588"/>
                  </a:cubicBezTo>
                  <a:cubicBezTo>
                    <a:pt x="77577" y="101588"/>
                    <a:pt x="101588" y="79424"/>
                    <a:pt x="101588" y="51718"/>
                  </a:cubicBezTo>
                  <a:cubicBezTo>
                    <a:pt x="101588" y="24012"/>
                    <a:pt x="79424" y="0"/>
                    <a:pt x="51718" y="0"/>
                  </a:cubicBezTo>
                  <a:cubicBezTo>
                    <a:pt x="24012" y="0"/>
                    <a:pt x="0" y="22165"/>
                    <a:pt x="0" y="49871"/>
                  </a:cubicBezTo>
                  <a:close/>
                  <a:moveTo>
                    <a:pt x="5541" y="49871"/>
                  </a:moveTo>
                  <a:cubicBezTo>
                    <a:pt x="5541" y="25859"/>
                    <a:pt x="25859" y="5541"/>
                    <a:pt x="51718" y="5541"/>
                  </a:cubicBezTo>
                  <a:cubicBezTo>
                    <a:pt x="75729" y="5541"/>
                    <a:pt x="96047" y="25859"/>
                    <a:pt x="96047" y="51718"/>
                  </a:cubicBezTo>
                  <a:cubicBezTo>
                    <a:pt x="96047" y="75730"/>
                    <a:pt x="75729" y="96047"/>
                    <a:pt x="49871" y="96047"/>
                  </a:cubicBezTo>
                  <a:cubicBezTo>
                    <a:pt x="24012" y="96047"/>
                    <a:pt x="5541" y="75730"/>
                    <a:pt x="5541" y="49871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ED01E1B-4B22-5388-7E4B-3034A1DBF561}"/>
                </a:ext>
              </a:extLst>
            </p:cNvPr>
            <p:cNvSpPr/>
            <p:nvPr/>
          </p:nvSpPr>
          <p:spPr>
            <a:xfrm>
              <a:off x="2797851" y="3342570"/>
              <a:ext cx="60953" cy="61128"/>
            </a:xfrm>
            <a:custGeom>
              <a:avLst/>
              <a:gdLst>
                <a:gd name="connsiteX0" fmla="*/ 0 w 60953"/>
                <a:gd name="connsiteY0" fmla="*/ 29728 h 61128"/>
                <a:gd name="connsiteX1" fmla="*/ 29553 w 60953"/>
                <a:gd name="connsiteY1" fmla="*/ 61128 h 61128"/>
                <a:gd name="connsiteX2" fmla="*/ 60953 w 60953"/>
                <a:gd name="connsiteY2" fmla="*/ 31576 h 61128"/>
                <a:gd name="connsiteX3" fmla="*/ 31400 w 60953"/>
                <a:gd name="connsiteY3" fmla="*/ 175 h 61128"/>
                <a:gd name="connsiteX4" fmla="*/ 0 w 60953"/>
                <a:gd name="connsiteY4" fmla="*/ 29728 h 61128"/>
                <a:gd name="connsiteX5" fmla="*/ 11082 w 60953"/>
                <a:gd name="connsiteY5" fmla="*/ 29728 h 61128"/>
                <a:gd name="connsiteX6" fmla="*/ 31400 w 60953"/>
                <a:gd name="connsiteY6" fmla="*/ 11258 h 61128"/>
                <a:gd name="connsiteX7" fmla="*/ 49871 w 60953"/>
                <a:gd name="connsiteY7" fmla="*/ 31576 h 61128"/>
                <a:gd name="connsiteX8" fmla="*/ 29553 w 60953"/>
                <a:gd name="connsiteY8" fmla="*/ 50046 h 61128"/>
                <a:gd name="connsiteX9" fmla="*/ 11082 w 60953"/>
                <a:gd name="connsiteY9" fmla="*/ 29728 h 61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953" h="61128">
                  <a:moveTo>
                    <a:pt x="0" y="29728"/>
                  </a:moveTo>
                  <a:cubicBezTo>
                    <a:pt x="0" y="46352"/>
                    <a:pt x="12930" y="61128"/>
                    <a:pt x="29553" y="61128"/>
                  </a:cubicBezTo>
                  <a:cubicBezTo>
                    <a:pt x="46177" y="61128"/>
                    <a:pt x="60953" y="48199"/>
                    <a:pt x="60953" y="31576"/>
                  </a:cubicBezTo>
                  <a:cubicBezTo>
                    <a:pt x="60953" y="14952"/>
                    <a:pt x="48024" y="175"/>
                    <a:pt x="31400" y="175"/>
                  </a:cubicBezTo>
                  <a:cubicBezTo>
                    <a:pt x="12930" y="-1672"/>
                    <a:pt x="0" y="11258"/>
                    <a:pt x="0" y="29728"/>
                  </a:cubicBezTo>
                  <a:close/>
                  <a:moveTo>
                    <a:pt x="11082" y="29728"/>
                  </a:moveTo>
                  <a:cubicBezTo>
                    <a:pt x="11082" y="18646"/>
                    <a:pt x="20318" y="11258"/>
                    <a:pt x="31400" y="11258"/>
                  </a:cubicBezTo>
                  <a:cubicBezTo>
                    <a:pt x="42482" y="11258"/>
                    <a:pt x="49871" y="20493"/>
                    <a:pt x="49871" y="31576"/>
                  </a:cubicBezTo>
                  <a:cubicBezTo>
                    <a:pt x="49871" y="42658"/>
                    <a:pt x="40635" y="50046"/>
                    <a:pt x="29553" y="50046"/>
                  </a:cubicBezTo>
                  <a:cubicBezTo>
                    <a:pt x="18471" y="48199"/>
                    <a:pt x="11082" y="40811"/>
                    <a:pt x="11082" y="29728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06E3910-A809-9CD8-B1B1-3D7A3A872211}"/>
                </a:ext>
              </a:extLst>
            </p:cNvPr>
            <p:cNvSpPr/>
            <p:nvPr/>
          </p:nvSpPr>
          <p:spPr>
            <a:xfrm>
              <a:off x="2808933" y="3353591"/>
              <a:ext cx="38788" cy="39024"/>
            </a:xfrm>
            <a:custGeom>
              <a:avLst/>
              <a:gdLst>
                <a:gd name="connsiteX0" fmla="*/ 0 w 38788"/>
                <a:gd name="connsiteY0" fmla="*/ 18707 h 39024"/>
                <a:gd name="connsiteX1" fmla="*/ 18471 w 38788"/>
                <a:gd name="connsiteY1" fmla="*/ 39025 h 39024"/>
                <a:gd name="connsiteX2" fmla="*/ 38788 w 38788"/>
                <a:gd name="connsiteY2" fmla="*/ 20554 h 39024"/>
                <a:gd name="connsiteX3" fmla="*/ 20318 w 38788"/>
                <a:gd name="connsiteY3" fmla="*/ 237 h 39024"/>
                <a:gd name="connsiteX4" fmla="*/ 0 w 38788"/>
                <a:gd name="connsiteY4" fmla="*/ 18707 h 39024"/>
                <a:gd name="connsiteX5" fmla="*/ 11082 w 38788"/>
                <a:gd name="connsiteY5" fmla="*/ 11319 h 39024"/>
                <a:gd name="connsiteX6" fmla="*/ 7388 w 38788"/>
                <a:gd name="connsiteY6" fmla="*/ 11319 h 39024"/>
                <a:gd name="connsiteX7" fmla="*/ 7388 w 38788"/>
                <a:gd name="connsiteY7" fmla="*/ 7625 h 39024"/>
                <a:gd name="connsiteX8" fmla="*/ 11082 w 38788"/>
                <a:gd name="connsiteY8" fmla="*/ 7625 h 39024"/>
                <a:gd name="connsiteX9" fmla="*/ 11082 w 38788"/>
                <a:gd name="connsiteY9" fmla="*/ 11319 h 39024"/>
                <a:gd name="connsiteX10" fmla="*/ 20318 w 38788"/>
                <a:gd name="connsiteY10" fmla="*/ 7625 h 39024"/>
                <a:gd name="connsiteX11" fmla="*/ 20318 w 38788"/>
                <a:gd name="connsiteY11" fmla="*/ 7625 h 39024"/>
                <a:gd name="connsiteX12" fmla="*/ 16624 w 38788"/>
                <a:gd name="connsiteY12" fmla="*/ 7625 h 39024"/>
                <a:gd name="connsiteX13" fmla="*/ 20318 w 38788"/>
                <a:gd name="connsiteY13" fmla="*/ 7625 h 39024"/>
                <a:gd name="connsiteX14" fmla="*/ 20318 w 38788"/>
                <a:gd name="connsiteY14" fmla="*/ 7625 h 39024"/>
                <a:gd name="connsiteX15" fmla="*/ 31400 w 38788"/>
                <a:gd name="connsiteY15" fmla="*/ 11319 h 39024"/>
                <a:gd name="connsiteX16" fmla="*/ 27706 w 38788"/>
                <a:gd name="connsiteY16" fmla="*/ 11319 h 39024"/>
                <a:gd name="connsiteX17" fmla="*/ 27706 w 38788"/>
                <a:gd name="connsiteY17" fmla="*/ 7625 h 39024"/>
                <a:gd name="connsiteX18" fmla="*/ 31400 w 38788"/>
                <a:gd name="connsiteY18" fmla="*/ 7625 h 39024"/>
                <a:gd name="connsiteX19" fmla="*/ 31400 w 38788"/>
                <a:gd name="connsiteY19" fmla="*/ 11319 h 39024"/>
                <a:gd name="connsiteX20" fmla="*/ 31400 w 38788"/>
                <a:gd name="connsiteY20" fmla="*/ 20554 h 39024"/>
                <a:gd name="connsiteX21" fmla="*/ 31400 w 38788"/>
                <a:gd name="connsiteY21" fmla="*/ 20554 h 39024"/>
                <a:gd name="connsiteX22" fmla="*/ 31400 w 38788"/>
                <a:gd name="connsiteY22" fmla="*/ 16860 h 39024"/>
                <a:gd name="connsiteX23" fmla="*/ 31400 w 38788"/>
                <a:gd name="connsiteY23" fmla="*/ 20554 h 39024"/>
                <a:gd name="connsiteX24" fmla="*/ 31400 w 38788"/>
                <a:gd name="connsiteY24" fmla="*/ 20554 h 39024"/>
                <a:gd name="connsiteX25" fmla="*/ 25859 w 38788"/>
                <a:gd name="connsiteY25" fmla="*/ 26095 h 39024"/>
                <a:gd name="connsiteX26" fmla="*/ 29553 w 38788"/>
                <a:gd name="connsiteY26" fmla="*/ 26095 h 39024"/>
                <a:gd name="connsiteX27" fmla="*/ 29553 w 38788"/>
                <a:gd name="connsiteY27" fmla="*/ 29790 h 39024"/>
                <a:gd name="connsiteX28" fmla="*/ 25859 w 38788"/>
                <a:gd name="connsiteY28" fmla="*/ 29790 h 39024"/>
                <a:gd name="connsiteX29" fmla="*/ 25859 w 38788"/>
                <a:gd name="connsiteY29" fmla="*/ 26095 h 39024"/>
                <a:gd name="connsiteX30" fmla="*/ 16624 w 38788"/>
                <a:gd name="connsiteY30" fmla="*/ 29790 h 39024"/>
                <a:gd name="connsiteX31" fmla="*/ 16624 w 38788"/>
                <a:gd name="connsiteY31" fmla="*/ 29790 h 39024"/>
                <a:gd name="connsiteX32" fmla="*/ 20318 w 38788"/>
                <a:gd name="connsiteY32" fmla="*/ 29790 h 39024"/>
                <a:gd name="connsiteX33" fmla="*/ 16624 w 38788"/>
                <a:gd name="connsiteY33" fmla="*/ 29790 h 39024"/>
                <a:gd name="connsiteX34" fmla="*/ 16624 w 38788"/>
                <a:gd name="connsiteY34" fmla="*/ 29790 h 39024"/>
                <a:gd name="connsiteX35" fmla="*/ 11082 w 38788"/>
                <a:gd name="connsiteY35" fmla="*/ 18707 h 39024"/>
                <a:gd name="connsiteX36" fmla="*/ 18471 w 38788"/>
                <a:gd name="connsiteY36" fmla="*/ 11319 h 39024"/>
                <a:gd name="connsiteX37" fmla="*/ 25859 w 38788"/>
                <a:gd name="connsiteY37" fmla="*/ 18707 h 39024"/>
                <a:gd name="connsiteX38" fmla="*/ 18471 w 38788"/>
                <a:gd name="connsiteY38" fmla="*/ 26095 h 39024"/>
                <a:gd name="connsiteX39" fmla="*/ 11082 w 38788"/>
                <a:gd name="connsiteY39" fmla="*/ 18707 h 39024"/>
                <a:gd name="connsiteX40" fmla="*/ 7388 w 38788"/>
                <a:gd name="connsiteY40" fmla="*/ 26095 h 39024"/>
                <a:gd name="connsiteX41" fmla="*/ 11082 w 38788"/>
                <a:gd name="connsiteY41" fmla="*/ 26095 h 39024"/>
                <a:gd name="connsiteX42" fmla="*/ 11082 w 38788"/>
                <a:gd name="connsiteY42" fmla="*/ 29790 h 39024"/>
                <a:gd name="connsiteX43" fmla="*/ 7388 w 38788"/>
                <a:gd name="connsiteY43" fmla="*/ 29790 h 39024"/>
                <a:gd name="connsiteX44" fmla="*/ 7388 w 38788"/>
                <a:gd name="connsiteY44" fmla="*/ 26095 h 39024"/>
                <a:gd name="connsiteX45" fmla="*/ 5541 w 38788"/>
                <a:gd name="connsiteY45" fmla="*/ 18707 h 39024"/>
                <a:gd name="connsiteX46" fmla="*/ 5541 w 38788"/>
                <a:gd name="connsiteY46" fmla="*/ 18707 h 39024"/>
                <a:gd name="connsiteX47" fmla="*/ 9235 w 38788"/>
                <a:gd name="connsiteY47" fmla="*/ 18707 h 39024"/>
                <a:gd name="connsiteX48" fmla="*/ 5541 w 38788"/>
                <a:gd name="connsiteY48" fmla="*/ 18707 h 39024"/>
                <a:gd name="connsiteX49" fmla="*/ 5541 w 38788"/>
                <a:gd name="connsiteY49" fmla="*/ 18707 h 39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8788" h="39024">
                  <a:moveTo>
                    <a:pt x="0" y="18707"/>
                  </a:moveTo>
                  <a:cubicBezTo>
                    <a:pt x="0" y="29790"/>
                    <a:pt x="7388" y="39025"/>
                    <a:pt x="18471" y="39025"/>
                  </a:cubicBezTo>
                  <a:cubicBezTo>
                    <a:pt x="29553" y="39025"/>
                    <a:pt x="38788" y="31637"/>
                    <a:pt x="38788" y="20554"/>
                  </a:cubicBezTo>
                  <a:cubicBezTo>
                    <a:pt x="38788" y="9472"/>
                    <a:pt x="31400" y="237"/>
                    <a:pt x="20318" y="237"/>
                  </a:cubicBezTo>
                  <a:cubicBezTo>
                    <a:pt x="9235" y="-1611"/>
                    <a:pt x="0" y="7625"/>
                    <a:pt x="0" y="18707"/>
                  </a:cubicBezTo>
                  <a:close/>
                  <a:moveTo>
                    <a:pt x="11082" y="11319"/>
                  </a:moveTo>
                  <a:cubicBezTo>
                    <a:pt x="9235" y="13166"/>
                    <a:pt x="7388" y="13166"/>
                    <a:pt x="7388" y="11319"/>
                  </a:cubicBezTo>
                  <a:cubicBezTo>
                    <a:pt x="5541" y="9472"/>
                    <a:pt x="5541" y="7625"/>
                    <a:pt x="7388" y="7625"/>
                  </a:cubicBezTo>
                  <a:cubicBezTo>
                    <a:pt x="9235" y="5778"/>
                    <a:pt x="11082" y="5778"/>
                    <a:pt x="11082" y="7625"/>
                  </a:cubicBezTo>
                  <a:cubicBezTo>
                    <a:pt x="12930" y="7625"/>
                    <a:pt x="12930" y="9472"/>
                    <a:pt x="11082" y="11319"/>
                  </a:cubicBezTo>
                  <a:close/>
                  <a:moveTo>
                    <a:pt x="20318" y="7625"/>
                  </a:moveTo>
                  <a:cubicBezTo>
                    <a:pt x="20318" y="7625"/>
                    <a:pt x="20318" y="7625"/>
                    <a:pt x="20318" y="7625"/>
                  </a:cubicBezTo>
                  <a:cubicBezTo>
                    <a:pt x="18471" y="9472"/>
                    <a:pt x="16624" y="7625"/>
                    <a:pt x="16624" y="7625"/>
                  </a:cubicBezTo>
                  <a:cubicBezTo>
                    <a:pt x="18471" y="5778"/>
                    <a:pt x="18471" y="5778"/>
                    <a:pt x="20318" y="7625"/>
                  </a:cubicBezTo>
                  <a:cubicBezTo>
                    <a:pt x="20318" y="5778"/>
                    <a:pt x="20318" y="5778"/>
                    <a:pt x="20318" y="7625"/>
                  </a:cubicBezTo>
                  <a:close/>
                  <a:moveTo>
                    <a:pt x="31400" y="11319"/>
                  </a:moveTo>
                  <a:cubicBezTo>
                    <a:pt x="29553" y="13166"/>
                    <a:pt x="27706" y="13166"/>
                    <a:pt x="27706" y="11319"/>
                  </a:cubicBezTo>
                  <a:cubicBezTo>
                    <a:pt x="25859" y="9472"/>
                    <a:pt x="25859" y="7625"/>
                    <a:pt x="27706" y="7625"/>
                  </a:cubicBezTo>
                  <a:cubicBezTo>
                    <a:pt x="29553" y="5778"/>
                    <a:pt x="31400" y="5778"/>
                    <a:pt x="31400" y="7625"/>
                  </a:cubicBezTo>
                  <a:cubicBezTo>
                    <a:pt x="31400" y="9472"/>
                    <a:pt x="31400" y="11319"/>
                    <a:pt x="31400" y="11319"/>
                  </a:cubicBezTo>
                  <a:close/>
                  <a:moveTo>
                    <a:pt x="31400" y="20554"/>
                  </a:moveTo>
                  <a:cubicBezTo>
                    <a:pt x="29553" y="20554"/>
                    <a:pt x="29553" y="20554"/>
                    <a:pt x="31400" y="20554"/>
                  </a:cubicBezTo>
                  <a:cubicBezTo>
                    <a:pt x="29553" y="18707"/>
                    <a:pt x="31400" y="16860"/>
                    <a:pt x="31400" y="16860"/>
                  </a:cubicBezTo>
                  <a:cubicBezTo>
                    <a:pt x="31400" y="16860"/>
                    <a:pt x="33247" y="18707"/>
                    <a:pt x="31400" y="20554"/>
                  </a:cubicBezTo>
                  <a:cubicBezTo>
                    <a:pt x="33247" y="20554"/>
                    <a:pt x="31400" y="20554"/>
                    <a:pt x="31400" y="20554"/>
                  </a:cubicBezTo>
                  <a:close/>
                  <a:moveTo>
                    <a:pt x="25859" y="26095"/>
                  </a:moveTo>
                  <a:cubicBezTo>
                    <a:pt x="27706" y="24248"/>
                    <a:pt x="29553" y="24248"/>
                    <a:pt x="29553" y="26095"/>
                  </a:cubicBezTo>
                  <a:cubicBezTo>
                    <a:pt x="31400" y="27942"/>
                    <a:pt x="31400" y="29790"/>
                    <a:pt x="29553" y="29790"/>
                  </a:cubicBezTo>
                  <a:cubicBezTo>
                    <a:pt x="27706" y="31637"/>
                    <a:pt x="25859" y="31637"/>
                    <a:pt x="25859" y="29790"/>
                  </a:cubicBezTo>
                  <a:cubicBezTo>
                    <a:pt x="25859" y="29790"/>
                    <a:pt x="25859" y="27942"/>
                    <a:pt x="25859" y="26095"/>
                  </a:cubicBezTo>
                  <a:close/>
                  <a:moveTo>
                    <a:pt x="16624" y="29790"/>
                  </a:moveTo>
                  <a:cubicBezTo>
                    <a:pt x="16624" y="29790"/>
                    <a:pt x="18471" y="29790"/>
                    <a:pt x="16624" y="29790"/>
                  </a:cubicBezTo>
                  <a:cubicBezTo>
                    <a:pt x="18471" y="27942"/>
                    <a:pt x="20318" y="29790"/>
                    <a:pt x="20318" y="29790"/>
                  </a:cubicBezTo>
                  <a:cubicBezTo>
                    <a:pt x="20318" y="31637"/>
                    <a:pt x="20318" y="31637"/>
                    <a:pt x="16624" y="29790"/>
                  </a:cubicBezTo>
                  <a:cubicBezTo>
                    <a:pt x="18471" y="31637"/>
                    <a:pt x="16624" y="31637"/>
                    <a:pt x="16624" y="29790"/>
                  </a:cubicBezTo>
                  <a:close/>
                  <a:moveTo>
                    <a:pt x="11082" y="18707"/>
                  </a:moveTo>
                  <a:cubicBezTo>
                    <a:pt x="11082" y="15013"/>
                    <a:pt x="14777" y="11319"/>
                    <a:pt x="18471" y="11319"/>
                  </a:cubicBezTo>
                  <a:cubicBezTo>
                    <a:pt x="22165" y="11319"/>
                    <a:pt x="25859" y="15013"/>
                    <a:pt x="25859" y="18707"/>
                  </a:cubicBezTo>
                  <a:cubicBezTo>
                    <a:pt x="25859" y="22401"/>
                    <a:pt x="22165" y="26095"/>
                    <a:pt x="18471" y="26095"/>
                  </a:cubicBezTo>
                  <a:cubicBezTo>
                    <a:pt x="14777" y="26095"/>
                    <a:pt x="11082" y="22401"/>
                    <a:pt x="11082" y="18707"/>
                  </a:cubicBezTo>
                  <a:close/>
                  <a:moveTo>
                    <a:pt x="7388" y="26095"/>
                  </a:moveTo>
                  <a:cubicBezTo>
                    <a:pt x="9235" y="24248"/>
                    <a:pt x="11082" y="24248"/>
                    <a:pt x="11082" y="26095"/>
                  </a:cubicBezTo>
                  <a:cubicBezTo>
                    <a:pt x="12930" y="27942"/>
                    <a:pt x="12930" y="29790"/>
                    <a:pt x="11082" y="29790"/>
                  </a:cubicBezTo>
                  <a:cubicBezTo>
                    <a:pt x="9235" y="31637"/>
                    <a:pt x="7388" y="31637"/>
                    <a:pt x="7388" y="29790"/>
                  </a:cubicBezTo>
                  <a:cubicBezTo>
                    <a:pt x="5541" y="27942"/>
                    <a:pt x="5541" y="26095"/>
                    <a:pt x="7388" y="26095"/>
                  </a:cubicBezTo>
                  <a:close/>
                  <a:moveTo>
                    <a:pt x="5541" y="18707"/>
                  </a:moveTo>
                  <a:cubicBezTo>
                    <a:pt x="5541" y="16860"/>
                    <a:pt x="5541" y="16860"/>
                    <a:pt x="5541" y="18707"/>
                  </a:cubicBezTo>
                  <a:cubicBezTo>
                    <a:pt x="7388" y="16860"/>
                    <a:pt x="9235" y="18707"/>
                    <a:pt x="9235" y="18707"/>
                  </a:cubicBezTo>
                  <a:cubicBezTo>
                    <a:pt x="9235" y="18707"/>
                    <a:pt x="7388" y="20554"/>
                    <a:pt x="5541" y="18707"/>
                  </a:cubicBezTo>
                  <a:cubicBezTo>
                    <a:pt x="5541" y="20554"/>
                    <a:pt x="5541" y="18707"/>
                    <a:pt x="5541" y="18707"/>
                  </a:cubicBezTo>
                  <a:close/>
                </a:path>
              </a:pathLst>
            </a:custGeom>
            <a:solidFill>
              <a:srgbClr val="FFFFFF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7810B13-DB64-94A3-FD87-984CF1B394E4}"/>
                </a:ext>
              </a:extLst>
            </p:cNvPr>
            <p:cNvSpPr/>
            <p:nvPr/>
          </p:nvSpPr>
          <p:spPr>
            <a:xfrm>
              <a:off x="2783074" y="3326122"/>
              <a:ext cx="90505" cy="90506"/>
            </a:xfrm>
            <a:custGeom>
              <a:avLst/>
              <a:gdLst>
                <a:gd name="connsiteX0" fmla="*/ 0 w 90505"/>
                <a:gd name="connsiteY0" fmla="*/ 44330 h 90506"/>
                <a:gd name="connsiteX1" fmla="*/ 44329 w 90505"/>
                <a:gd name="connsiteY1" fmla="*/ 90506 h 90506"/>
                <a:gd name="connsiteX2" fmla="*/ 90506 w 90505"/>
                <a:gd name="connsiteY2" fmla="*/ 46177 h 90506"/>
                <a:gd name="connsiteX3" fmla="*/ 46177 w 90505"/>
                <a:gd name="connsiteY3" fmla="*/ 0 h 90506"/>
                <a:gd name="connsiteX4" fmla="*/ 0 w 90505"/>
                <a:gd name="connsiteY4" fmla="*/ 44330 h 90506"/>
                <a:gd name="connsiteX5" fmla="*/ 16623 w 90505"/>
                <a:gd name="connsiteY5" fmla="*/ 29553 h 90506"/>
                <a:gd name="connsiteX6" fmla="*/ 11082 w 90505"/>
                <a:gd name="connsiteY6" fmla="*/ 31400 h 90506"/>
                <a:gd name="connsiteX7" fmla="*/ 9235 w 90505"/>
                <a:gd name="connsiteY7" fmla="*/ 25859 h 90506"/>
                <a:gd name="connsiteX8" fmla="*/ 14776 w 90505"/>
                <a:gd name="connsiteY8" fmla="*/ 24012 h 90506"/>
                <a:gd name="connsiteX9" fmla="*/ 16623 w 90505"/>
                <a:gd name="connsiteY9" fmla="*/ 29553 h 90506"/>
                <a:gd name="connsiteX10" fmla="*/ 46177 w 90505"/>
                <a:gd name="connsiteY10" fmla="*/ 14777 h 90506"/>
                <a:gd name="connsiteX11" fmla="*/ 75729 w 90505"/>
                <a:gd name="connsiteY11" fmla="*/ 46177 h 90506"/>
                <a:gd name="connsiteX12" fmla="*/ 44329 w 90505"/>
                <a:gd name="connsiteY12" fmla="*/ 75730 h 90506"/>
                <a:gd name="connsiteX13" fmla="*/ 14776 w 90505"/>
                <a:gd name="connsiteY13" fmla="*/ 44330 h 90506"/>
                <a:gd name="connsiteX14" fmla="*/ 46177 w 90505"/>
                <a:gd name="connsiteY14" fmla="*/ 14777 h 90506"/>
                <a:gd name="connsiteX15" fmla="*/ 29553 w 90505"/>
                <a:gd name="connsiteY15" fmla="*/ 16624 h 90506"/>
                <a:gd name="connsiteX16" fmla="*/ 24012 w 90505"/>
                <a:gd name="connsiteY16" fmla="*/ 14777 h 90506"/>
                <a:gd name="connsiteX17" fmla="*/ 25859 w 90505"/>
                <a:gd name="connsiteY17" fmla="*/ 9235 h 90506"/>
                <a:gd name="connsiteX18" fmla="*/ 31400 w 90505"/>
                <a:gd name="connsiteY18" fmla="*/ 11082 h 90506"/>
                <a:gd name="connsiteX19" fmla="*/ 29553 w 90505"/>
                <a:gd name="connsiteY19" fmla="*/ 16624 h 90506"/>
                <a:gd name="connsiteX20" fmla="*/ 49871 w 90505"/>
                <a:gd name="connsiteY20" fmla="*/ 9235 h 90506"/>
                <a:gd name="connsiteX21" fmla="*/ 46177 w 90505"/>
                <a:gd name="connsiteY21" fmla="*/ 14777 h 90506"/>
                <a:gd name="connsiteX22" fmla="*/ 42482 w 90505"/>
                <a:gd name="connsiteY22" fmla="*/ 9235 h 90506"/>
                <a:gd name="connsiteX23" fmla="*/ 46177 w 90505"/>
                <a:gd name="connsiteY23" fmla="*/ 3694 h 90506"/>
                <a:gd name="connsiteX24" fmla="*/ 49871 w 90505"/>
                <a:gd name="connsiteY24" fmla="*/ 9235 h 90506"/>
                <a:gd name="connsiteX25" fmla="*/ 68341 w 90505"/>
                <a:gd name="connsiteY25" fmla="*/ 16624 h 90506"/>
                <a:gd name="connsiteX26" fmla="*/ 62800 w 90505"/>
                <a:gd name="connsiteY26" fmla="*/ 18471 h 90506"/>
                <a:gd name="connsiteX27" fmla="*/ 60953 w 90505"/>
                <a:gd name="connsiteY27" fmla="*/ 12929 h 90506"/>
                <a:gd name="connsiteX28" fmla="*/ 66494 w 90505"/>
                <a:gd name="connsiteY28" fmla="*/ 11082 h 90506"/>
                <a:gd name="connsiteX29" fmla="*/ 68341 w 90505"/>
                <a:gd name="connsiteY29" fmla="*/ 16624 h 90506"/>
                <a:gd name="connsiteX30" fmla="*/ 79424 w 90505"/>
                <a:gd name="connsiteY30" fmla="*/ 31400 h 90506"/>
                <a:gd name="connsiteX31" fmla="*/ 73882 w 90505"/>
                <a:gd name="connsiteY31" fmla="*/ 29553 h 90506"/>
                <a:gd name="connsiteX32" fmla="*/ 75729 w 90505"/>
                <a:gd name="connsiteY32" fmla="*/ 24012 h 90506"/>
                <a:gd name="connsiteX33" fmla="*/ 81271 w 90505"/>
                <a:gd name="connsiteY33" fmla="*/ 25859 h 90506"/>
                <a:gd name="connsiteX34" fmla="*/ 79424 w 90505"/>
                <a:gd name="connsiteY34" fmla="*/ 31400 h 90506"/>
                <a:gd name="connsiteX35" fmla="*/ 83118 w 90505"/>
                <a:gd name="connsiteY35" fmla="*/ 51718 h 90506"/>
                <a:gd name="connsiteX36" fmla="*/ 77577 w 90505"/>
                <a:gd name="connsiteY36" fmla="*/ 48024 h 90506"/>
                <a:gd name="connsiteX37" fmla="*/ 83118 w 90505"/>
                <a:gd name="connsiteY37" fmla="*/ 44330 h 90506"/>
                <a:gd name="connsiteX38" fmla="*/ 88659 w 90505"/>
                <a:gd name="connsiteY38" fmla="*/ 48024 h 90506"/>
                <a:gd name="connsiteX39" fmla="*/ 83118 w 90505"/>
                <a:gd name="connsiteY39" fmla="*/ 51718 h 90506"/>
                <a:gd name="connsiteX40" fmla="*/ 73882 w 90505"/>
                <a:gd name="connsiteY40" fmla="*/ 62800 h 90506"/>
                <a:gd name="connsiteX41" fmla="*/ 79424 w 90505"/>
                <a:gd name="connsiteY41" fmla="*/ 60953 h 90506"/>
                <a:gd name="connsiteX42" fmla="*/ 81271 w 90505"/>
                <a:gd name="connsiteY42" fmla="*/ 66494 h 90506"/>
                <a:gd name="connsiteX43" fmla="*/ 75729 w 90505"/>
                <a:gd name="connsiteY43" fmla="*/ 68341 h 90506"/>
                <a:gd name="connsiteX44" fmla="*/ 73882 w 90505"/>
                <a:gd name="connsiteY44" fmla="*/ 62800 h 90506"/>
                <a:gd name="connsiteX45" fmla="*/ 60953 w 90505"/>
                <a:gd name="connsiteY45" fmla="*/ 75730 h 90506"/>
                <a:gd name="connsiteX46" fmla="*/ 66494 w 90505"/>
                <a:gd name="connsiteY46" fmla="*/ 77577 h 90506"/>
                <a:gd name="connsiteX47" fmla="*/ 64647 w 90505"/>
                <a:gd name="connsiteY47" fmla="*/ 83118 h 90506"/>
                <a:gd name="connsiteX48" fmla="*/ 59106 w 90505"/>
                <a:gd name="connsiteY48" fmla="*/ 81271 h 90506"/>
                <a:gd name="connsiteX49" fmla="*/ 60953 w 90505"/>
                <a:gd name="connsiteY49" fmla="*/ 75730 h 90506"/>
                <a:gd name="connsiteX50" fmla="*/ 40635 w 90505"/>
                <a:gd name="connsiteY50" fmla="*/ 83118 h 90506"/>
                <a:gd name="connsiteX51" fmla="*/ 44329 w 90505"/>
                <a:gd name="connsiteY51" fmla="*/ 77577 h 90506"/>
                <a:gd name="connsiteX52" fmla="*/ 48024 w 90505"/>
                <a:gd name="connsiteY52" fmla="*/ 83118 h 90506"/>
                <a:gd name="connsiteX53" fmla="*/ 44329 w 90505"/>
                <a:gd name="connsiteY53" fmla="*/ 88659 h 90506"/>
                <a:gd name="connsiteX54" fmla="*/ 40635 w 90505"/>
                <a:gd name="connsiteY54" fmla="*/ 83118 h 90506"/>
                <a:gd name="connsiteX55" fmla="*/ 22165 w 90505"/>
                <a:gd name="connsiteY55" fmla="*/ 75730 h 90506"/>
                <a:gd name="connsiteX56" fmla="*/ 27706 w 90505"/>
                <a:gd name="connsiteY56" fmla="*/ 73882 h 90506"/>
                <a:gd name="connsiteX57" fmla="*/ 29553 w 90505"/>
                <a:gd name="connsiteY57" fmla="*/ 79424 h 90506"/>
                <a:gd name="connsiteX58" fmla="*/ 24012 w 90505"/>
                <a:gd name="connsiteY58" fmla="*/ 81271 h 90506"/>
                <a:gd name="connsiteX59" fmla="*/ 22165 w 90505"/>
                <a:gd name="connsiteY59" fmla="*/ 75730 h 90506"/>
                <a:gd name="connsiteX60" fmla="*/ 9235 w 90505"/>
                <a:gd name="connsiteY60" fmla="*/ 60953 h 90506"/>
                <a:gd name="connsiteX61" fmla="*/ 14776 w 90505"/>
                <a:gd name="connsiteY61" fmla="*/ 62800 h 90506"/>
                <a:gd name="connsiteX62" fmla="*/ 12929 w 90505"/>
                <a:gd name="connsiteY62" fmla="*/ 68341 h 90506"/>
                <a:gd name="connsiteX63" fmla="*/ 7388 w 90505"/>
                <a:gd name="connsiteY63" fmla="*/ 66494 h 90506"/>
                <a:gd name="connsiteX64" fmla="*/ 9235 w 90505"/>
                <a:gd name="connsiteY64" fmla="*/ 60953 h 90506"/>
                <a:gd name="connsiteX65" fmla="*/ 1847 w 90505"/>
                <a:gd name="connsiteY65" fmla="*/ 44330 h 90506"/>
                <a:gd name="connsiteX66" fmla="*/ 7388 w 90505"/>
                <a:gd name="connsiteY66" fmla="*/ 40635 h 90506"/>
                <a:gd name="connsiteX67" fmla="*/ 12929 w 90505"/>
                <a:gd name="connsiteY67" fmla="*/ 44330 h 90506"/>
                <a:gd name="connsiteX68" fmla="*/ 7388 w 90505"/>
                <a:gd name="connsiteY68" fmla="*/ 48024 h 90506"/>
                <a:gd name="connsiteX69" fmla="*/ 1847 w 90505"/>
                <a:gd name="connsiteY69" fmla="*/ 44330 h 90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90505" h="90506">
                  <a:moveTo>
                    <a:pt x="0" y="44330"/>
                  </a:moveTo>
                  <a:cubicBezTo>
                    <a:pt x="0" y="68341"/>
                    <a:pt x="18471" y="90506"/>
                    <a:pt x="44329" y="90506"/>
                  </a:cubicBezTo>
                  <a:cubicBezTo>
                    <a:pt x="68341" y="90506"/>
                    <a:pt x="90506" y="72035"/>
                    <a:pt x="90506" y="46177"/>
                  </a:cubicBezTo>
                  <a:cubicBezTo>
                    <a:pt x="90506" y="22165"/>
                    <a:pt x="72035" y="0"/>
                    <a:pt x="46177" y="0"/>
                  </a:cubicBezTo>
                  <a:cubicBezTo>
                    <a:pt x="20318" y="0"/>
                    <a:pt x="0" y="20318"/>
                    <a:pt x="0" y="44330"/>
                  </a:cubicBezTo>
                  <a:close/>
                  <a:moveTo>
                    <a:pt x="16623" y="29553"/>
                  </a:moveTo>
                  <a:cubicBezTo>
                    <a:pt x="14776" y="31400"/>
                    <a:pt x="12929" y="31400"/>
                    <a:pt x="11082" y="31400"/>
                  </a:cubicBezTo>
                  <a:cubicBezTo>
                    <a:pt x="9235" y="29553"/>
                    <a:pt x="7388" y="27706"/>
                    <a:pt x="9235" y="25859"/>
                  </a:cubicBezTo>
                  <a:cubicBezTo>
                    <a:pt x="11082" y="24012"/>
                    <a:pt x="12929" y="24012"/>
                    <a:pt x="14776" y="24012"/>
                  </a:cubicBezTo>
                  <a:cubicBezTo>
                    <a:pt x="16623" y="24012"/>
                    <a:pt x="18471" y="27706"/>
                    <a:pt x="16623" y="29553"/>
                  </a:cubicBezTo>
                  <a:close/>
                  <a:moveTo>
                    <a:pt x="46177" y="14777"/>
                  </a:moveTo>
                  <a:cubicBezTo>
                    <a:pt x="62800" y="14777"/>
                    <a:pt x="77577" y="29553"/>
                    <a:pt x="75729" y="46177"/>
                  </a:cubicBezTo>
                  <a:cubicBezTo>
                    <a:pt x="75729" y="62800"/>
                    <a:pt x="60953" y="77577"/>
                    <a:pt x="44329" y="75730"/>
                  </a:cubicBezTo>
                  <a:cubicBezTo>
                    <a:pt x="27706" y="75730"/>
                    <a:pt x="12929" y="60953"/>
                    <a:pt x="14776" y="44330"/>
                  </a:cubicBezTo>
                  <a:cubicBezTo>
                    <a:pt x="14776" y="27706"/>
                    <a:pt x="27706" y="14777"/>
                    <a:pt x="46177" y="14777"/>
                  </a:cubicBezTo>
                  <a:close/>
                  <a:moveTo>
                    <a:pt x="29553" y="16624"/>
                  </a:moveTo>
                  <a:cubicBezTo>
                    <a:pt x="27706" y="18471"/>
                    <a:pt x="24012" y="16624"/>
                    <a:pt x="24012" y="14777"/>
                  </a:cubicBezTo>
                  <a:cubicBezTo>
                    <a:pt x="22165" y="12929"/>
                    <a:pt x="24012" y="9235"/>
                    <a:pt x="25859" y="9235"/>
                  </a:cubicBezTo>
                  <a:cubicBezTo>
                    <a:pt x="27706" y="7388"/>
                    <a:pt x="31400" y="9235"/>
                    <a:pt x="31400" y="11082"/>
                  </a:cubicBezTo>
                  <a:cubicBezTo>
                    <a:pt x="31400" y="12929"/>
                    <a:pt x="31400" y="16624"/>
                    <a:pt x="29553" y="16624"/>
                  </a:cubicBezTo>
                  <a:close/>
                  <a:moveTo>
                    <a:pt x="49871" y="9235"/>
                  </a:moveTo>
                  <a:cubicBezTo>
                    <a:pt x="49871" y="11082"/>
                    <a:pt x="48024" y="14777"/>
                    <a:pt x="46177" y="14777"/>
                  </a:cubicBezTo>
                  <a:cubicBezTo>
                    <a:pt x="44329" y="14777"/>
                    <a:pt x="42482" y="12929"/>
                    <a:pt x="42482" y="9235"/>
                  </a:cubicBezTo>
                  <a:cubicBezTo>
                    <a:pt x="42482" y="7388"/>
                    <a:pt x="44329" y="3694"/>
                    <a:pt x="46177" y="3694"/>
                  </a:cubicBezTo>
                  <a:cubicBezTo>
                    <a:pt x="48024" y="3694"/>
                    <a:pt x="49871" y="5541"/>
                    <a:pt x="49871" y="9235"/>
                  </a:cubicBezTo>
                  <a:close/>
                  <a:moveTo>
                    <a:pt x="68341" y="16624"/>
                  </a:moveTo>
                  <a:cubicBezTo>
                    <a:pt x="66494" y="18471"/>
                    <a:pt x="64647" y="20318"/>
                    <a:pt x="62800" y="18471"/>
                  </a:cubicBezTo>
                  <a:cubicBezTo>
                    <a:pt x="60953" y="16624"/>
                    <a:pt x="60953" y="14777"/>
                    <a:pt x="60953" y="12929"/>
                  </a:cubicBezTo>
                  <a:cubicBezTo>
                    <a:pt x="62800" y="11082"/>
                    <a:pt x="64647" y="9235"/>
                    <a:pt x="66494" y="11082"/>
                  </a:cubicBezTo>
                  <a:cubicBezTo>
                    <a:pt x="68341" y="11082"/>
                    <a:pt x="70188" y="12929"/>
                    <a:pt x="68341" y="16624"/>
                  </a:cubicBezTo>
                  <a:close/>
                  <a:moveTo>
                    <a:pt x="79424" y="31400"/>
                  </a:moveTo>
                  <a:cubicBezTo>
                    <a:pt x="77577" y="33247"/>
                    <a:pt x="73882" y="31400"/>
                    <a:pt x="73882" y="29553"/>
                  </a:cubicBezTo>
                  <a:cubicBezTo>
                    <a:pt x="72035" y="27706"/>
                    <a:pt x="73882" y="24012"/>
                    <a:pt x="75729" y="24012"/>
                  </a:cubicBezTo>
                  <a:cubicBezTo>
                    <a:pt x="77577" y="22165"/>
                    <a:pt x="81271" y="24012"/>
                    <a:pt x="81271" y="25859"/>
                  </a:cubicBezTo>
                  <a:cubicBezTo>
                    <a:pt x="83118" y="27706"/>
                    <a:pt x="83118" y="29553"/>
                    <a:pt x="79424" y="31400"/>
                  </a:cubicBezTo>
                  <a:close/>
                  <a:moveTo>
                    <a:pt x="83118" y="51718"/>
                  </a:moveTo>
                  <a:cubicBezTo>
                    <a:pt x="81271" y="51718"/>
                    <a:pt x="77577" y="49871"/>
                    <a:pt x="77577" y="48024"/>
                  </a:cubicBezTo>
                  <a:cubicBezTo>
                    <a:pt x="77577" y="46177"/>
                    <a:pt x="79424" y="44330"/>
                    <a:pt x="83118" y="44330"/>
                  </a:cubicBezTo>
                  <a:cubicBezTo>
                    <a:pt x="84965" y="44330"/>
                    <a:pt x="88659" y="46177"/>
                    <a:pt x="88659" y="48024"/>
                  </a:cubicBezTo>
                  <a:cubicBezTo>
                    <a:pt x="86812" y="49871"/>
                    <a:pt x="84965" y="51718"/>
                    <a:pt x="83118" y="51718"/>
                  </a:cubicBezTo>
                  <a:close/>
                  <a:moveTo>
                    <a:pt x="73882" y="62800"/>
                  </a:moveTo>
                  <a:cubicBezTo>
                    <a:pt x="75729" y="60953"/>
                    <a:pt x="77577" y="60953"/>
                    <a:pt x="79424" y="60953"/>
                  </a:cubicBezTo>
                  <a:cubicBezTo>
                    <a:pt x="81271" y="62800"/>
                    <a:pt x="83118" y="64647"/>
                    <a:pt x="81271" y="66494"/>
                  </a:cubicBezTo>
                  <a:cubicBezTo>
                    <a:pt x="79424" y="68341"/>
                    <a:pt x="77577" y="68341"/>
                    <a:pt x="75729" y="68341"/>
                  </a:cubicBezTo>
                  <a:cubicBezTo>
                    <a:pt x="72035" y="68341"/>
                    <a:pt x="72035" y="64647"/>
                    <a:pt x="73882" y="62800"/>
                  </a:cubicBezTo>
                  <a:close/>
                  <a:moveTo>
                    <a:pt x="60953" y="75730"/>
                  </a:moveTo>
                  <a:cubicBezTo>
                    <a:pt x="62800" y="73882"/>
                    <a:pt x="66494" y="75730"/>
                    <a:pt x="66494" y="77577"/>
                  </a:cubicBezTo>
                  <a:cubicBezTo>
                    <a:pt x="68341" y="79424"/>
                    <a:pt x="66494" y="83118"/>
                    <a:pt x="64647" y="83118"/>
                  </a:cubicBezTo>
                  <a:cubicBezTo>
                    <a:pt x="62800" y="84965"/>
                    <a:pt x="59106" y="83118"/>
                    <a:pt x="59106" y="81271"/>
                  </a:cubicBezTo>
                  <a:cubicBezTo>
                    <a:pt x="57259" y="79424"/>
                    <a:pt x="59106" y="75730"/>
                    <a:pt x="60953" y="75730"/>
                  </a:cubicBezTo>
                  <a:close/>
                  <a:moveTo>
                    <a:pt x="40635" y="83118"/>
                  </a:moveTo>
                  <a:cubicBezTo>
                    <a:pt x="40635" y="81271"/>
                    <a:pt x="42482" y="77577"/>
                    <a:pt x="44329" y="77577"/>
                  </a:cubicBezTo>
                  <a:cubicBezTo>
                    <a:pt x="46177" y="77577"/>
                    <a:pt x="48024" y="79424"/>
                    <a:pt x="48024" y="83118"/>
                  </a:cubicBezTo>
                  <a:cubicBezTo>
                    <a:pt x="48024" y="84965"/>
                    <a:pt x="46177" y="88659"/>
                    <a:pt x="44329" y="88659"/>
                  </a:cubicBezTo>
                  <a:cubicBezTo>
                    <a:pt x="40635" y="88659"/>
                    <a:pt x="38788" y="86812"/>
                    <a:pt x="40635" y="83118"/>
                  </a:cubicBezTo>
                  <a:close/>
                  <a:moveTo>
                    <a:pt x="22165" y="75730"/>
                  </a:moveTo>
                  <a:cubicBezTo>
                    <a:pt x="24012" y="73882"/>
                    <a:pt x="25859" y="72035"/>
                    <a:pt x="27706" y="73882"/>
                  </a:cubicBezTo>
                  <a:cubicBezTo>
                    <a:pt x="29553" y="75730"/>
                    <a:pt x="29553" y="77577"/>
                    <a:pt x="29553" y="79424"/>
                  </a:cubicBezTo>
                  <a:cubicBezTo>
                    <a:pt x="27706" y="81271"/>
                    <a:pt x="25859" y="83118"/>
                    <a:pt x="24012" y="81271"/>
                  </a:cubicBezTo>
                  <a:cubicBezTo>
                    <a:pt x="20318" y="81271"/>
                    <a:pt x="20318" y="79424"/>
                    <a:pt x="22165" y="75730"/>
                  </a:cubicBezTo>
                  <a:close/>
                  <a:moveTo>
                    <a:pt x="9235" y="60953"/>
                  </a:moveTo>
                  <a:cubicBezTo>
                    <a:pt x="11082" y="59106"/>
                    <a:pt x="14776" y="60953"/>
                    <a:pt x="14776" y="62800"/>
                  </a:cubicBezTo>
                  <a:cubicBezTo>
                    <a:pt x="16623" y="64647"/>
                    <a:pt x="14776" y="68341"/>
                    <a:pt x="12929" y="68341"/>
                  </a:cubicBezTo>
                  <a:cubicBezTo>
                    <a:pt x="11082" y="70188"/>
                    <a:pt x="7388" y="68341"/>
                    <a:pt x="7388" y="66494"/>
                  </a:cubicBezTo>
                  <a:cubicBezTo>
                    <a:pt x="5541" y="64647"/>
                    <a:pt x="7388" y="62800"/>
                    <a:pt x="9235" y="60953"/>
                  </a:cubicBezTo>
                  <a:close/>
                  <a:moveTo>
                    <a:pt x="1847" y="44330"/>
                  </a:moveTo>
                  <a:cubicBezTo>
                    <a:pt x="1847" y="42482"/>
                    <a:pt x="3694" y="40635"/>
                    <a:pt x="7388" y="40635"/>
                  </a:cubicBezTo>
                  <a:cubicBezTo>
                    <a:pt x="9235" y="40635"/>
                    <a:pt x="12929" y="42482"/>
                    <a:pt x="12929" y="44330"/>
                  </a:cubicBezTo>
                  <a:cubicBezTo>
                    <a:pt x="12929" y="46177"/>
                    <a:pt x="11082" y="48024"/>
                    <a:pt x="7388" y="48024"/>
                  </a:cubicBezTo>
                  <a:cubicBezTo>
                    <a:pt x="3694" y="49871"/>
                    <a:pt x="1847" y="48024"/>
                    <a:pt x="1847" y="44330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E277FF0-774E-DE2E-4619-AA21F1D92FC9}"/>
                </a:ext>
              </a:extLst>
            </p:cNvPr>
            <p:cNvSpPr/>
            <p:nvPr/>
          </p:nvSpPr>
          <p:spPr>
            <a:xfrm>
              <a:off x="2908674" y="3198675"/>
              <a:ext cx="22164" cy="46176"/>
            </a:xfrm>
            <a:custGeom>
              <a:avLst/>
              <a:gdLst>
                <a:gd name="connsiteX0" fmla="*/ 12930 w 22164"/>
                <a:gd name="connsiteY0" fmla="*/ 46177 h 46176"/>
                <a:gd name="connsiteX1" fmla="*/ 1847 w 22164"/>
                <a:gd name="connsiteY1" fmla="*/ 44329 h 46176"/>
                <a:gd name="connsiteX2" fmla="*/ 0 w 22164"/>
                <a:gd name="connsiteY2" fmla="*/ 42482 h 46176"/>
                <a:gd name="connsiteX3" fmla="*/ 7388 w 22164"/>
                <a:gd name="connsiteY3" fmla="*/ 0 h 46176"/>
                <a:gd name="connsiteX4" fmla="*/ 22165 w 22164"/>
                <a:gd name="connsiteY4" fmla="*/ 1847 h 46176"/>
                <a:gd name="connsiteX5" fmla="*/ 16624 w 22164"/>
                <a:gd name="connsiteY5" fmla="*/ 44329 h 46176"/>
                <a:gd name="connsiteX6" fmla="*/ 12930 w 22164"/>
                <a:gd name="connsiteY6" fmla="*/ 46177 h 46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164" h="46176">
                  <a:moveTo>
                    <a:pt x="12930" y="46177"/>
                  </a:moveTo>
                  <a:lnTo>
                    <a:pt x="1847" y="44329"/>
                  </a:lnTo>
                  <a:cubicBezTo>
                    <a:pt x="0" y="44329"/>
                    <a:pt x="0" y="42482"/>
                    <a:pt x="0" y="42482"/>
                  </a:cubicBezTo>
                  <a:lnTo>
                    <a:pt x="7388" y="0"/>
                  </a:lnTo>
                  <a:lnTo>
                    <a:pt x="22165" y="1847"/>
                  </a:lnTo>
                  <a:lnTo>
                    <a:pt x="16624" y="44329"/>
                  </a:lnTo>
                  <a:cubicBezTo>
                    <a:pt x="14777" y="46177"/>
                    <a:pt x="12930" y="46177"/>
                    <a:pt x="12930" y="46177"/>
                  </a:cubicBezTo>
                  <a:close/>
                </a:path>
              </a:pathLst>
            </a:custGeom>
            <a:solidFill>
              <a:srgbClr val="5E565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D61E323-E671-E6F1-5C66-3ECE7005E479}"/>
                </a:ext>
              </a:extLst>
            </p:cNvPr>
            <p:cNvSpPr/>
            <p:nvPr/>
          </p:nvSpPr>
          <p:spPr>
            <a:xfrm>
              <a:off x="2893898" y="3189439"/>
              <a:ext cx="99741" cy="127447"/>
            </a:xfrm>
            <a:custGeom>
              <a:avLst/>
              <a:gdLst>
                <a:gd name="connsiteX0" fmla="*/ 99741 w 99741"/>
                <a:gd name="connsiteY0" fmla="*/ 5541 h 127447"/>
                <a:gd name="connsiteX1" fmla="*/ 94200 w 99741"/>
                <a:gd name="connsiteY1" fmla="*/ 0 h 127447"/>
                <a:gd name="connsiteX2" fmla="*/ 0 w 99741"/>
                <a:gd name="connsiteY2" fmla="*/ 127447 h 12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741" h="127447">
                  <a:moveTo>
                    <a:pt x="99741" y="5541"/>
                  </a:moveTo>
                  <a:lnTo>
                    <a:pt x="94200" y="0"/>
                  </a:lnTo>
                  <a:lnTo>
                    <a:pt x="0" y="127447"/>
                  </a:ln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321ED-48DD-B0DB-E2DE-8B9A418D5A88}"/>
                </a:ext>
              </a:extLst>
            </p:cNvPr>
            <p:cNvSpPr/>
            <p:nvPr/>
          </p:nvSpPr>
          <p:spPr>
            <a:xfrm rot="16285205">
              <a:off x="3065560" y="3278257"/>
              <a:ext cx="29553" cy="5541"/>
            </a:xfrm>
            <a:custGeom>
              <a:avLst/>
              <a:gdLst>
                <a:gd name="connsiteX0" fmla="*/ 0 w 29553"/>
                <a:gd name="connsiteY0" fmla="*/ 0 h 5541"/>
                <a:gd name="connsiteX1" fmla="*/ 29553 w 29553"/>
                <a:gd name="connsiteY1" fmla="*/ 0 h 5541"/>
                <a:gd name="connsiteX2" fmla="*/ 29553 w 29553"/>
                <a:gd name="connsiteY2" fmla="*/ 5541 h 5541"/>
                <a:gd name="connsiteX3" fmla="*/ 0 w 29553"/>
                <a:gd name="connsiteY3" fmla="*/ 5541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53" h="5541">
                  <a:moveTo>
                    <a:pt x="0" y="0"/>
                  </a:moveTo>
                  <a:lnTo>
                    <a:pt x="29553" y="0"/>
                  </a:lnTo>
                  <a:lnTo>
                    <a:pt x="29553" y="5541"/>
                  </a:lnTo>
                  <a:lnTo>
                    <a:pt x="0" y="5541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C64A55E-BA2B-0DE0-CE99-DEA8A4E39D89}"/>
                </a:ext>
              </a:extLst>
            </p:cNvPr>
            <p:cNvSpPr/>
            <p:nvPr/>
          </p:nvSpPr>
          <p:spPr>
            <a:xfrm rot="18422989">
              <a:off x="3088376" y="3290965"/>
              <a:ext cx="5541" cy="29552"/>
            </a:xfrm>
            <a:custGeom>
              <a:avLst/>
              <a:gdLst>
                <a:gd name="connsiteX0" fmla="*/ 0 w 5541"/>
                <a:gd name="connsiteY0" fmla="*/ 0 h 29552"/>
                <a:gd name="connsiteX1" fmla="*/ 5541 w 5541"/>
                <a:gd name="connsiteY1" fmla="*/ 0 h 29552"/>
                <a:gd name="connsiteX2" fmla="*/ 5541 w 5541"/>
                <a:gd name="connsiteY2" fmla="*/ 29553 h 29552"/>
                <a:gd name="connsiteX3" fmla="*/ 0 w 5541"/>
                <a:gd name="connsiteY3" fmla="*/ 29553 h 2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41" h="29552">
                  <a:moveTo>
                    <a:pt x="0" y="0"/>
                  </a:moveTo>
                  <a:lnTo>
                    <a:pt x="5541" y="0"/>
                  </a:lnTo>
                  <a:lnTo>
                    <a:pt x="5541" y="29553"/>
                  </a:lnTo>
                  <a:lnTo>
                    <a:pt x="0" y="29553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3BF1AF9-6DBD-D313-A06F-869BA51DD5FA}"/>
                </a:ext>
              </a:extLst>
            </p:cNvPr>
            <p:cNvSpPr/>
            <p:nvPr/>
          </p:nvSpPr>
          <p:spPr>
            <a:xfrm rot="19177905">
              <a:off x="3056612" y="3302172"/>
              <a:ext cx="25858" cy="5541"/>
            </a:xfrm>
            <a:custGeom>
              <a:avLst/>
              <a:gdLst>
                <a:gd name="connsiteX0" fmla="*/ 0 w 25858"/>
                <a:gd name="connsiteY0" fmla="*/ 0 h 5541"/>
                <a:gd name="connsiteX1" fmla="*/ 25859 w 25858"/>
                <a:gd name="connsiteY1" fmla="*/ 0 h 5541"/>
                <a:gd name="connsiteX2" fmla="*/ 25859 w 25858"/>
                <a:gd name="connsiteY2" fmla="*/ 5541 h 5541"/>
                <a:gd name="connsiteX3" fmla="*/ 0 w 25858"/>
                <a:gd name="connsiteY3" fmla="*/ 5541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5541">
                  <a:moveTo>
                    <a:pt x="0" y="0"/>
                  </a:moveTo>
                  <a:lnTo>
                    <a:pt x="25859" y="0"/>
                  </a:lnTo>
                  <a:lnTo>
                    <a:pt x="25859" y="5541"/>
                  </a:lnTo>
                  <a:lnTo>
                    <a:pt x="0" y="5541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4E51BF3-69D2-13AF-45FD-C949DC78897E}"/>
                </a:ext>
              </a:extLst>
            </p:cNvPr>
            <p:cNvSpPr/>
            <p:nvPr/>
          </p:nvSpPr>
          <p:spPr>
            <a:xfrm>
              <a:off x="3069369" y="3287333"/>
              <a:ext cx="18470" cy="18470"/>
            </a:xfrm>
            <a:custGeom>
              <a:avLst/>
              <a:gdLst>
                <a:gd name="connsiteX0" fmla="*/ 18471 w 18470"/>
                <a:gd name="connsiteY0" fmla="*/ 9235 h 18470"/>
                <a:gd name="connsiteX1" fmla="*/ 9235 w 18470"/>
                <a:gd name="connsiteY1" fmla="*/ 18471 h 18470"/>
                <a:gd name="connsiteX2" fmla="*/ 0 w 18470"/>
                <a:gd name="connsiteY2" fmla="*/ 9235 h 18470"/>
                <a:gd name="connsiteX3" fmla="*/ 9235 w 18470"/>
                <a:gd name="connsiteY3" fmla="*/ 0 h 18470"/>
                <a:gd name="connsiteX4" fmla="*/ 18471 w 18470"/>
                <a:gd name="connsiteY4" fmla="*/ 9235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70" h="18470">
                  <a:moveTo>
                    <a:pt x="18471" y="9235"/>
                  </a:moveTo>
                  <a:cubicBezTo>
                    <a:pt x="18471" y="14776"/>
                    <a:pt x="14776" y="18471"/>
                    <a:pt x="9235" y="18471"/>
                  </a:cubicBezTo>
                  <a:cubicBezTo>
                    <a:pt x="3694" y="18471"/>
                    <a:pt x="0" y="14776"/>
                    <a:pt x="0" y="9235"/>
                  </a:cubicBezTo>
                  <a:cubicBezTo>
                    <a:pt x="0" y="3694"/>
                    <a:pt x="3694" y="0"/>
                    <a:pt x="9235" y="0"/>
                  </a:cubicBezTo>
                  <a:cubicBezTo>
                    <a:pt x="14776" y="0"/>
                    <a:pt x="18471" y="3694"/>
                    <a:pt x="18471" y="9235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120D92-92D3-413B-CDBC-B6953BCB0798}"/>
                </a:ext>
              </a:extLst>
            </p:cNvPr>
            <p:cNvSpPr/>
            <p:nvPr/>
          </p:nvSpPr>
          <p:spPr>
            <a:xfrm>
              <a:off x="3047048" y="3265013"/>
              <a:ext cx="64959" cy="64803"/>
            </a:xfrm>
            <a:custGeom>
              <a:avLst/>
              <a:gdLst>
                <a:gd name="connsiteX0" fmla="*/ 31556 w 64959"/>
                <a:gd name="connsiteY0" fmla="*/ 64803 h 64803"/>
                <a:gd name="connsiteX1" fmla="*/ 156 w 64959"/>
                <a:gd name="connsiteY1" fmla="*/ 31556 h 64803"/>
                <a:gd name="connsiteX2" fmla="*/ 33403 w 64959"/>
                <a:gd name="connsiteY2" fmla="*/ 156 h 64803"/>
                <a:gd name="connsiteX3" fmla="*/ 64803 w 64959"/>
                <a:gd name="connsiteY3" fmla="*/ 33403 h 64803"/>
                <a:gd name="connsiteX4" fmla="*/ 31556 w 64959"/>
                <a:gd name="connsiteY4" fmla="*/ 64803 h 64803"/>
                <a:gd name="connsiteX5" fmla="*/ 33403 w 64959"/>
                <a:gd name="connsiteY5" fmla="*/ 5697 h 64803"/>
                <a:gd name="connsiteX6" fmla="*/ 7544 w 64959"/>
                <a:gd name="connsiteY6" fmla="*/ 29709 h 64803"/>
                <a:gd name="connsiteX7" fmla="*/ 31556 w 64959"/>
                <a:gd name="connsiteY7" fmla="*/ 55568 h 64803"/>
                <a:gd name="connsiteX8" fmla="*/ 57415 w 64959"/>
                <a:gd name="connsiteY8" fmla="*/ 31556 h 64803"/>
                <a:gd name="connsiteX9" fmla="*/ 33403 w 64959"/>
                <a:gd name="connsiteY9" fmla="*/ 5697 h 64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959" h="64803">
                  <a:moveTo>
                    <a:pt x="31556" y="64803"/>
                  </a:moveTo>
                  <a:cubicBezTo>
                    <a:pt x="13086" y="64803"/>
                    <a:pt x="-1691" y="50027"/>
                    <a:pt x="156" y="31556"/>
                  </a:cubicBezTo>
                  <a:cubicBezTo>
                    <a:pt x="156" y="13086"/>
                    <a:pt x="14933" y="-1691"/>
                    <a:pt x="33403" y="156"/>
                  </a:cubicBezTo>
                  <a:cubicBezTo>
                    <a:pt x="51874" y="156"/>
                    <a:pt x="66650" y="14933"/>
                    <a:pt x="64803" y="33403"/>
                  </a:cubicBezTo>
                  <a:cubicBezTo>
                    <a:pt x="64803" y="50027"/>
                    <a:pt x="50027" y="64803"/>
                    <a:pt x="31556" y="64803"/>
                  </a:cubicBezTo>
                  <a:close/>
                  <a:moveTo>
                    <a:pt x="33403" y="5697"/>
                  </a:moveTo>
                  <a:cubicBezTo>
                    <a:pt x="18627" y="5697"/>
                    <a:pt x="7544" y="16780"/>
                    <a:pt x="7544" y="29709"/>
                  </a:cubicBezTo>
                  <a:cubicBezTo>
                    <a:pt x="7544" y="44486"/>
                    <a:pt x="18627" y="55568"/>
                    <a:pt x="31556" y="55568"/>
                  </a:cubicBezTo>
                  <a:cubicBezTo>
                    <a:pt x="46333" y="55568"/>
                    <a:pt x="57415" y="44486"/>
                    <a:pt x="57415" y="31556"/>
                  </a:cubicBezTo>
                  <a:cubicBezTo>
                    <a:pt x="57415" y="18627"/>
                    <a:pt x="46333" y="5697"/>
                    <a:pt x="33403" y="5697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0754E21-134A-3F1C-A39D-4F3C9B4E7637}"/>
                </a:ext>
              </a:extLst>
            </p:cNvPr>
            <p:cNvSpPr/>
            <p:nvPr/>
          </p:nvSpPr>
          <p:spPr>
            <a:xfrm>
              <a:off x="3089686" y="3265169"/>
              <a:ext cx="12929" cy="12929"/>
            </a:xfrm>
            <a:custGeom>
              <a:avLst/>
              <a:gdLst>
                <a:gd name="connsiteX0" fmla="*/ 12929 w 12929"/>
                <a:gd name="connsiteY0" fmla="*/ 7388 h 12929"/>
                <a:gd name="connsiteX1" fmla="*/ 5541 w 12929"/>
                <a:gd name="connsiteY1" fmla="*/ 12929 h 12929"/>
                <a:gd name="connsiteX2" fmla="*/ 0 w 12929"/>
                <a:gd name="connsiteY2" fmla="*/ 5541 h 12929"/>
                <a:gd name="connsiteX3" fmla="*/ 7388 w 12929"/>
                <a:gd name="connsiteY3" fmla="*/ 0 h 12929"/>
                <a:gd name="connsiteX4" fmla="*/ 12929 w 12929"/>
                <a:gd name="connsiteY4" fmla="*/ 7388 h 12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29" h="12929">
                  <a:moveTo>
                    <a:pt x="12929" y="7388"/>
                  </a:moveTo>
                  <a:cubicBezTo>
                    <a:pt x="12929" y="11082"/>
                    <a:pt x="9235" y="12929"/>
                    <a:pt x="5541" y="12929"/>
                  </a:cubicBezTo>
                  <a:cubicBezTo>
                    <a:pt x="1847" y="12929"/>
                    <a:pt x="0" y="9235"/>
                    <a:pt x="0" y="5541"/>
                  </a:cubicBezTo>
                  <a:cubicBezTo>
                    <a:pt x="0" y="1847"/>
                    <a:pt x="3694" y="0"/>
                    <a:pt x="7388" y="0"/>
                  </a:cubicBezTo>
                  <a:cubicBezTo>
                    <a:pt x="9235" y="1847"/>
                    <a:pt x="12929" y="3694"/>
                    <a:pt x="12929" y="7388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4A43E5B-02CA-13EF-483D-71DC7D3F7C53}"/>
                </a:ext>
              </a:extLst>
            </p:cNvPr>
            <p:cNvSpPr/>
            <p:nvPr/>
          </p:nvSpPr>
          <p:spPr>
            <a:xfrm>
              <a:off x="3093380" y="3268863"/>
              <a:ext cx="7388" cy="7388"/>
            </a:xfrm>
            <a:custGeom>
              <a:avLst/>
              <a:gdLst>
                <a:gd name="connsiteX0" fmla="*/ 7388 w 7388"/>
                <a:gd name="connsiteY0" fmla="*/ 3694 h 7388"/>
                <a:gd name="connsiteX1" fmla="*/ 3694 w 7388"/>
                <a:gd name="connsiteY1" fmla="*/ 7388 h 7388"/>
                <a:gd name="connsiteX2" fmla="*/ 0 w 7388"/>
                <a:gd name="connsiteY2" fmla="*/ 3694 h 7388"/>
                <a:gd name="connsiteX3" fmla="*/ 3694 w 7388"/>
                <a:gd name="connsiteY3" fmla="*/ 0 h 7388"/>
                <a:gd name="connsiteX4" fmla="*/ 7388 w 7388"/>
                <a:gd name="connsiteY4" fmla="*/ 3694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7388">
                  <a:moveTo>
                    <a:pt x="7388" y="3694"/>
                  </a:moveTo>
                  <a:cubicBezTo>
                    <a:pt x="7388" y="5541"/>
                    <a:pt x="5541" y="7388"/>
                    <a:pt x="3694" y="7388"/>
                  </a:cubicBezTo>
                  <a:cubicBezTo>
                    <a:pt x="1847" y="7388"/>
                    <a:pt x="0" y="5541"/>
                    <a:pt x="0" y="3694"/>
                  </a:cubicBezTo>
                  <a:cubicBezTo>
                    <a:pt x="0" y="1847"/>
                    <a:pt x="1847" y="0"/>
                    <a:pt x="3694" y="0"/>
                  </a:cubicBezTo>
                  <a:cubicBezTo>
                    <a:pt x="5541" y="0"/>
                    <a:pt x="7388" y="1847"/>
                    <a:pt x="7388" y="3694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5A2263E-2AAA-0C22-68E2-5D565F94651C}"/>
                </a:ext>
              </a:extLst>
            </p:cNvPr>
            <p:cNvSpPr/>
            <p:nvPr/>
          </p:nvSpPr>
          <p:spPr>
            <a:xfrm>
              <a:off x="2618686" y="2465391"/>
              <a:ext cx="29552" cy="2140744"/>
            </a:xfrm>
            <a:custGeom>
              <a:avLst/>
              <a:gdLst>
                <a:gd name="connsiteX0" fmla="*/ 0 w 29552"/>
                <a:gd name="connsiteY0" fmla="*/ 0 h 2140744"/>
                <a:gd name="connsiteX1" fmla="*/ 29553 w 29552"/>
                <a:gd name="connsiteY1" fmla="*/ 0 h 2140744"/>
                <a:gd name="connsiteX2" fmla="*/ 29553 w 29552"/>
                <a:gd name="connsiteY2" fmla="*/ 2140744 h 2140744"/>
                <a:gd name="connsiteX3" fmla="*/ 0 w 29552"/>
                <a:gd name="connsiteY3" fmla="*/ 2140744 h 2140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52" h="2140744">
                  <a:moveTo>
                    <a:pt x="0" y="0"/>
                  </a:moveTo>
                  <a:lnTo>
                    <a:pt x="29553" y="0"/>
                  </a:lnTo>
                  <a:lnTo>
                    <a:pt x="29553" y="2140744"/>
                  </a:lnTo>
                  <a:lnTo>
                    <a:pt x="0" y="2140744"/>
                  </a:lnTo>
                  <a:close/>
                </a:path>
              </a:pathLst>
            </a:custGeom>
            <a:solidFill>
              <a:srgbClr val="9F625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E1317B8-67BE-6628-7914-2F541187030F}"/>
                </a:ext>
              </a:extLst>
            </p:cNvPr>
            <p:cNvSpPr/>
            <p:nvPr/>
          </p:nvSpPr>
          <p:spPr>
            <a:xfrm>
              <a:off x="2648239" y="2527104"/>
              <a:ext cx="698427" cy="510115"/>
            </a:xfrm>
            <a:custGeom>
              <a:avLst/>
              <a:gdLst>
                <a:gd name="connsiteX0" fmla="*/ 683413 w 698427"/>
                <a:gd name="connsiteY0" fmla="*/ 28793 h 510115"/>
                <a:gd name="connsiteX1" fmla="*/ 456224 w 698427"/>
                <a:gd name="connsiteY1" fmla="*/ 50958 h 510115"/>
                <a:gd name="connsiteX2" fmla="*/ 227189 w 698427"/>
                <a:gd name="connsiteY2" fmla="*/ 6628 h 510115"/>
                <a:gd name="connsiteX3" fmla="*/ 0 w 698427"/>
                <a:gd name="connsiteY3" fmla="*/ 28793 h 510115"/>
                <a:gd name="connsiteX4" fmla="*/ 0 w 698427"/>
                <a:gd name="connsiteY4" fmla="*/ 481323 h 510115"/>
                <a:gd name="connsiteX5" fmla="*/ 227189 w 698427"/>
                <a:gd name="connsiteY5" fmla="*/ 459158 h 510115"/>
                <a:gd name="connsiteX6" fmla="*/ 454377 w 698427"/>
                <a:gd name="connsiteY6" fmla="*/ 503488 h 510115"/>
                <a:gd name="connsiteX7" fmla="*/ 681566 w 698427"/>
                <a:gd name="connsiteY7" fmla="*/ 481323 h 510115"/>
                <a:gd name="connsiteX8" fmla="*/ 683413 w 698427"/>
                <a:gd name="connsiteY8" fmla="*/ 28793 h 510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8427" h="510115">
                  <a:moveTo>
                    <a:pt x="683413" y="28793"/>
                  </a:moveTo>
                  <a:cubicBezTo>
                    <a:pt x="607683" y="62040"/>
                    <a:pt x="531954" y="62040"/>
                    <a:pt x="456224" y="50958"/>
                  </a:cubicBezTo>
                  <a:cubicBezTo>
                    <a:pt x="380495" y="39875"/>
                    <a:pt x="304765" y="17710"/>
                    <a:pt x="227189" y="6628"/>
                  </a:cubicBezTo>
                  <a:cubicBezTo>
                    <a:pt x="151459" y="-4454"/>
                    <a:pt x="75729" y="-4454"/>
                    <a:pt x="0" y="28793"/>
                  </a:cubicBezTo>
                  <a:cubicBezTo>
                    <a:pt x="35094" y="182099"/>
                    <a:pt x="25859" y="333558"/>
                    <a:pt x="0" y="481323"/>
                  </a:cubicBezTo>
                  <a:cubicBezTo>
                    <a:pt x="75729" y="448076"/>
                    <a:pt x="151459" y="448076"/>
                    <a:pt x="227189" y="459158"/>
                  </a:cubicBezTo>
                  <a:cubicBezTo>
                    <a:pt x="302918" y="470241"/>
                    <a:pt x="378648" y="492405"/>
                    <a:pt x="454377" y="503488"/>
                  </a:cubicBezTo>
                  <a:cubicBezTo>
                    <a:pt x="530107" y="514570"/>
                    <a:pt x="605836" y="514570"/>
                    <a:pt x="681566" y="481323"/>
                  </a:cubicBezTo>
                  <a:cubicBezTo>
                    <a:pt x="703730" y="328017"/>
                    <a:pt x="703730" y="176558"/>
                    <a:pt x="683413" y="28793"/>
                  </a:cubicBezTo>
                  <a:close/>
                </a:path>
              </a:pathLst>
            </a:custGeom>
            <a:solidFill>
              <a:srgbClr val="4F2C2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F0A626B-BB90-B3F7-82FD-9EAE4E34A08F}"/>
                </a:ext>
              </a:extLst>
            </p:cNvPr>
            <p:cNvSpPr/>
            <p:nvPr/>
          </p:nvSpPr>
          <p:spPr>
            <a:xfrm>
              <a:off x="2663015" y="2541121"/>
              <a:ext cx="158847" cy="369412"/>
            </a:xfrm>
            <a:custGeom>
              <a:avLst/>
              <a:gdLst>
                <a:gd name="connsiteX0" fmla="*/ 12929 w 158847"/>
                <a:gd name="connsiteY0" fmla="*/ 369412 h 369412"/>
                <a:gd name="connsiteX1" fmla="*/ 27706 w 158847"/>
                <a:gd name="connsiteY1" fmla="*/ 295530 h 369412"/>
                <a:gd name="connsiteX2" fmla="*/ 33247 w 158847"/>
                <a:gd name="connsiteY2" fmla="*/ 275212 h 369412"/>
                <a:gd name="connsiteX3" fmla="*/ 158847 w 158847"/>
                <a:gd name="connsiteY3" fmla="*/ 1847 h 369412"/>
                <a:gd name="connsiteX4" fmla="*/ 127447 w 158847"/>
                <a:gd name="connsiteY4" fmla="*/ 0 h 369412"/>
                <a:gd name="connsiteX5" fmla="*/ 0 w 158847"/>
                <a:gd name="connsiteY5" fmla="*/ 22165 h 369412"/>
                <a:gd name="connsiteX6" fmla="*/ 12929 w 158847"/>
                <a:gd name="connsiteY6" fmla="*/ 369412 h 36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847" h="369412">
                  <a:moveTo>
                    <a:pt x="12929" y="369412"/>
                  </a:moveTo>
                  <a:cubicBezTo>
                    <a:pt x="16624" y="345400"/>
                    <a:pt x="22165" y="319542"/>
                    <a:pt x="27706" y="295530"/>
                  </a:cubicBezTo>
                  <a:cubicBezTo>
                    <a:pt x="29553" y="288142"/>
                    <a:pt x="31400" y="280753"/>
                    <a:pt x="33247" y="275212"/>
                  </a:cubicBezTo>
                  <a:cubicBezTo>
                    <a:pt x="53565" y="140377"/>
                    <a:pt x="92353" y="36941"/>
                    <a:pt x="158847" y="1847"/>
                  </a:cubicBezTo>
                  <a:cubicBezTo>
                    <a:pt x="147765" y="1847"/>
                    <a:pt x="138530" y="0"/>
                    <a:pt x="127447" y="0"/>
                  </a:cubicBezTo>
                  <a:cubicBezTo>
                    <a:pt x="81271" y="0"/>
                    <a:pt x="38788" y="7388"/>
                    <a:pt x="0" y="22165"/>
                  </a:cubicBezTo>
                  <a:cubicBezTo>
                    <a:pt x="24012" y="129294"/>
                    <a:pt x="27706" y="238271"/>
                    <a:pt x="12929" y="369412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79CF93E-2071-817B-F690-751DAB50CF56}"/>
                </a:ext>
              </a:extLst>
            </p:cNvPr>
            <p:cNvSpPr/>
            <p:nvPr/>
          </p:nvSpPr>
          <p:spPr>
            <a:xfrm>
              <a:off x="2877005" y="2759074"/>
              <a:ext cx="454999" cy="265976"/>
            </a:xfrm>
            <a:custGeom>
              <a:avLst/>
              <a:gdLst>
                <a:gd name="connsiteX0" fmla="*/ 395540 w 454999"/>
                <a:gd name="connsiteY0" fmla="*/ 121906 h 265976"/>
                <a:gd name="connsiteX1" fmla="*/ 2116 w 454999"/>
                <a:gd name="connsiteY1" fmla="*/ 214259 h 265976"/>
                <a:gd name="connsiteX2" fmla="*/ 116634 w 454999"/>
                <a:gd name="connsiteY2" fmla="*/ 236424 h 265976"/>
                <a:gd name="connsiteX3" fmla="*/ 229305 w 454999"/>
                <a:gd name="connsiteY3" fmla="*/ 258589 h 265976"/>
                <a:gd name="connsiteX4" fmla="*/ 310575 w 454999"/>
                <a:gd name="connsiteY4" fmla="*/ 265977 h 265976"/>
                <a:gd name="connsiteX5" fmla="*/ 310575 w 454999"/>
                <a:gd name="connsiteY5" fmla="*/ 265977 h 265976"/>
                <a:gd name="connsiteX6" fmla="*/ 441717 w 454999"/>
                <a:gd name="connsiteY6" fmla="*/ 241965 h 265976"/>
                <a:gd name="connsiteX7" fmla="*/ 454646 w 454999"/>
                <a:gd name="connsiteY7" fmla="*/ 0 h 265976"/>
                <a:gd name="connsiteX8" fmla="*/ 395540 w 454999"/>
                <a:gd name="connsiteY8" fmla="*/ 121906 h 265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4999" h="265976">
                  <a:moveTo>
                    <a:pt x="395540" y="121906"/>
                  </a:moveTo>
                  <a:cubicBezTo>
                    <a:pt x="297646" y="249353"/>
                    <a:pt x="-29284" y="208718"/>
                    <a:pt x="2116" y="214259"/>
                  </a:cubicBezTo>
                  <a:cubicBezTo>
                    <a:pt x="40904" y="219800"/>
                    <a:pt x="79692" y="229036"/>
                    <a:pt x="116634" y="236424"/>
                  </a:cubicBezTo>
                  <a:cubicBezTo>
                    <a:pt x="153575" y="243812"/>
                    <a:pt x="192363" y="253047"/>
                    <a:pt x="229305" y="258589"/>
                  </a:cubicBezTo>
                  <a:cubicBezTo>
                    <a:pt x="258858" y="262283"/>
                    <a:pt x="286563" y="265977"/>
                    <a:pt x="310575" y="265977"/>
                  </a:cubicBezTo>
                  <a:cubicBezTo>
                    <a:pt x="310575" y="265977"/>
                    <a:pt x="310575" y="265977"/>
                    <a:pt x="310575" y="265977"/>
                  </a:cubicBezTo>
                  <a:cubicBezTo>
                    <a:pt x="358599" y="265977"/>
                    <a:pt x="401081" y="258589"/>
                    <a:pt x="441717" y="241965"/>
                  </a:cubicBezTo>
                  <a:cubicBezTo>
                    <a:pt x="450952" y="160694"/>
                    <a:pt x="456493" y="79424"/>
                    <a:pt x="454646" y="0"/>
                  </a:cubicBezTo>
                  <a:cubicBezTo>
                    <a:pt x="443564" y="40635"/>
                    <a:pt x="426940" y="83118"/>
                    <a:pt x="395540" y="121906"/>
                  </a:cubicBezTo>
                  <a:close/>
                </a:path>
              </a:pathLst>
            </a:custGeom>
            <a:solidFill>
              <a:srgbClr val="1D1D1B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6EEB649-110E-DE1D-7C2F-0D1B87BA1FBD}"/>
                </a:ext>
              </a:extLst>
            </p:cNvPr>
            <p:cNvSpPr/>
            <p:nvPr/>
          </p:nvSpPr>
          <p:spPr>
            <a:xfrm>
              <a:off x="2956698" y="2733215"/>
              <a:ext cx="336165" cy="210537"/>
            </a:xfrm>
            <a:custGeom>
              <a:avLst/>
              <a:gdLst>
                <a:gd name="connsiteX0" fmla="*/ 336165 w 336165"/>
                <a:gd name="connsiteY0" fmla="*/ 0 h 210537"/>
                <a:gd name="connsiteX1" fmla="*/ 328777 w 336165"/>
                <a:gd name="connsiteY1" fmla="*/ 38788 h 210537"/>
                <a:gd name="connsiteX2" fmla="*/ 304765 w 336165"/>
                <a:gd name="connsiteY2" fmla="*/ 90506 h 210537"/>
                <a:gd name="connsiteX3" fmla="*/ 219800 w 336165"/>
                <a:gd name="connsiteY3" fmla="*/ 169930 h 210537"/>
                <a:gd name="connsiteX4" fmla="*/ 0 w 336165"/>
                <a:gd name="connsiteY4" fmla="*/ 208718 h 210537"/>
                <a:gd name="connsiteX5" fmla="*/ 203177 w 336165"/>
                <a:gd name="connsiteY5" fmla="*/ 151459 h 210537"/>
                <a:gd name="connsiteX6" fmla="*/ 289989 w 336165"/>
                <a:gd name="connsiteY6" fmla="*/ 83118 h 210537"/>
                <a:gd name="connsiteX7" fmla="*/ 336165 w 336165"/>
                <a:gd name="connsiteY7" fmla="*/ 0 h 21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165" h="210537">
                  <a:moveTo>
                    <a:pt x="336165" y="0"/>
                  </a:moveTo>
                  <a:cubicBezTo>
                    <a:pt x="334318" y="12929"/>
                    <a:pt x="332471" y="25859"/>
                    <a:pt x="328777" y="38788"/>
                  </a:cubicBezTo>
                  <a:cubicBezTo>
                    <a:pt x="323236" y="57259"/>
                    <a:pt x="315848" y="73882"/>
                    <a:pt x="304765" y="90506"/>
                  </a:cubicBezTo>
                  <a:cubicBezTo>
                    <a:pt x="286295" y="123753"/>
                    <a:pt x="253048" y="151459"/>
                    <a:pt x="219800" y="169930"/>
                  </a:cubicBezTo>
                  <a:cubicBezTo>
                    <a:pt x="153306" y="208718"/>
                    <a:pt x="73882" y="214259"/>
                    <a:pt x="0" y="208718"/>
                  </a:cubicBezTo>
                  <a:cubicBezTo>
                    <a:pt x="70188" y="197636"/>
                    <a:pt x="138530" y="184706"/>
                    <a:pt x="203177" y="151459"/>
                  </a:cubicBezTo>
                  <a:cubicBezTo>
                    <a:pt x="234577" y="134835"/>
                    <a:pt x="267824" y="110824"/>
                    <a:pt x="289989" y="83118"/>
                  </a:cubicBezTo>
                  <a:cubicBezTo>
                    <a:pt x="310306" y="57259"/>
                    <a:pt x="325083" y="31400"/>
                    <a:pt x="336165" y="0"/>
                  </a:cubicBezTo>
                  <a:close/>
                </a:path>
              </a:pathLst>
            </a:custGeom>
            <a:solidFill>
              <a:srgbClr val="1D1D1B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5E36D2B-4C28-BD05-E4FB-A34F9E54252E}"/>
                </a:ext>
              </a:extLst>
            </p:cNvPr>
            <p:cNvSpPr/>
            <p:nvPr/>
          </p:nvSpPr>
          <p:spPr>
            <a:xfrm>
              <a:off x="2832945" y="2803403"/>
              <a:ext cx="362024" cy="149611"/>
            </a:xfrm>
            <a:custGeom>
              <a:avLst/>
              <a:gdLst>
                <a:gd name="connsiteX0" fmla="*/ 362024 w 362024"/>
                <a:gd name="connsiteY0" fmla="*/ 0 h 149611"/>
                <a:gd name="connsiteX1" fmla="*/ 199483 w 362024"/>
                <a:gd name="connsiteY1" fmla="*/ 103435 h 149611"/>
                <a:gd name="connsiteX2" fmla="*/ 86812 w 362024"/>
                <a:gd name="connsiteY2" fmla="*/ 121906 h 149611"/>
                <a:gd name="connsiteX3" fmla="*/ 0 w 362024"/>
                <a:gd name="connsiteY3" fmla="*/ 149612 h 149611"/>
                <a:gd name="connsiteX4" fmla="*/ 184706 w 362024"/>
                <a:gd name="connsiteY4" fmla="*/ 81271 h 149611"/>
                <a:gd name="connsiteX5" fmla="*/ 291836 w 362024"/>
                <a:gd name="connsiteY5" fmla="*/ 51718 h 149611"/>
                <a:gd name="connsiteX6" fmla="*/ 362024 w 362024"/>
                <a:gd name="connsiteY6" fmla="*/ 0 h 149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2024" h="149611">
                  <a:moveTo>
                    <a:pt x="362024" y="0"/>
                  </a:moveTo>
                  <a:cubicBezTo>
                    <a:pt x="328777" y="62800"/>
                    <a:pt x="265977" y="88659"/>
                    <a:pt x="199483" y="103435"/>
                  </a:cubicBezTo>
                  <a:cubicBezTo>
                    <a:pt x="162541" y="110824"/>
                    <a:pt x="123753" y="114518"/>
                    <a:pt x="86812" y="121906"/>
                  </a:cubicBezTo>
                  <a:cubicBezTo>
                    <a:pt x="55412" y="127447"/>
                    <a:pt x="27706" y="136683"/>
                    <a:pt x="0" y="149612"/>
                  </a:cubicBezTo>
                  <a:cubicBezTo>
                    <a:pt x="53565" y="107130"/>
                    <a:pt x="118212" y="94200"/>
                    <a:pt x="184706" y="81271"/>
                  </a:cubicBezTo>
                  <a:cubicBezTo>
                    <a:pt x="221647" y="75730"/>
                    <a:pt x="258589" y="66494"/>
                    <a:pt x="291836" y="51718"/>
                  </a:cubicBezTo>
                  <a:cubicBezTo>
                    <a:pt x="319542" y="40635"/>
                    <a:pt x="341706" y="22165"/>
                    <a:pt x="362024" y="0"/>
                  </a:cubicBezTo>
                  <a:close/>
                </a:path>
              </a:pathLst>
            </a:custGeom>
            <a:solidFill>
              <a:srgbClr val="1D1D1B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A83B605-DD12-5E95-9F34-6B0488F9D850}"/>
                </a:ext>
              </a:extLst>
            </p:cNvPr>
            <p:cNvSpPr/>
            <p:nvPr/>
          </p:nvSpPr>
          <p:spPr>
            <a:xfrm>
              <a:off x="4079711" y="2722133"/>
              <a:ext cx="326929" cy="84964"/>
            </a:xfrm>
            <a:custGeom>
              <a:avLst/>
              <a:gdLst>
                <a:gd name="connsiteX0" fmla="*/ 312153 w 326929"/>
                <a:gd name="connsiteY0" fmla="*/ 7388 h 84964"/>
                <a:gd name="connsiteX1" fmla="*/ 312153 w 326929"/>
                <a:gd name="connsiteY1" fmla="*/ 7388 h 84964"/>
                <a:gd name="connsiteX2" fmla="*/ 278906 w 326929"/>
                <a:gd name="connsiteY2" fmla="*/ 9235 h 84964"/>
                <a:gd name="connsiteX3" fmla="*/ 278906 w 326929"/>
                <a:gd name="connsiteY3" fmla="*/ 0 h 84964"/>
                <a:gd name="connsiteX4" fmla="*/ 275212 w 326929"/>
                <a:gd name="connsiteY4" fmla="*/ 0 h 84964"/>
                <a:gd name="connsiteX5" fmla="*/ 273365 w 326929"/>
                <a:gd name="connsiteY5" fmla="*/ 9235 h 84964"/>
                <a:gd name="connsiteX6" fmla="*/ 236424 w 326929"/>
                <a:gd name="connsiteY6" fmla="*/ 9235 h 84964"/>
                <a:gd name="connsiteX7" fmla="*/ 236424 w 326929"/>
                <a:gd name="connsiteY7" fmla="*/ 7388 h 84964"/>
                <a:gd name="connsiteX8" fmla="*/ 225341 w 326929"/>
                <a:gd name="connsiteY8" fmla="*/ 7388 h 84964"/>
                <a:gd name="connsiteX9" fmla="*/ 225341 w 326929"/>
                <a:gd name="connsiteY9" fmla="*/ 9235 h 84964"/>
                <a:gd name="connsiteX10" fmla="*/ 188400 w 326929"/>
                <a:gd name="connsiteY10" fmla="*/ 9235 h 84964"/>
                <a:gd name="connsiteX11" fmla="*/ 188400 w 326929"/>
                <a:gd name="connsiteY11" fmla="*/ 7388 h 84964"/>
                <a:gd name="connsiteX12" fmla="*/ 184706 w 326929"/>
                <a:gd name="connsiteY12" fmla="*/ 7388 h 84964"/>
                <a:gd name="connsiteX13" fmla="*/ 184706 w 326929"/>
                <a:gd name="connsiteY13" fmla="*/ 9235 h 84964"/>
                <a:gd name="connsiteX14" fmla="*/ 179165 w 326929"/>
                <a:gd name="connsiteY14" fmla="*/ 9235 h 84964"/>
                <a:gd name="connsiteX15" fmla="*/ 179165 w 326929"/>
                <a:gd name="connsiteY15" fmla="*/ 7388 h 84964"/>
                <a:gd name="connsiteX16" fmla="*/ 175471 w 326929"/>
                <a:gd name="connsiteY16" fmla="*/ 7388 h 84964"/>
                <a:gd name="connsiteX17" fmla="*/ 175471 w 326929"/>
                <a:gd name="connsiteY17" fmla="*/ 9235 h 84964"/>
                <a:gd name="connsiteX18" fmla="*/ 173624 w 326929"/>
                <a:gd name="connsiteY18" fmla="*/ 9235 h 84964"/>
                <a:gd name="connsiteX19" fmla="*/ 173624 w 326929"/>
                <a:gd name="connsiteY19" fmla="*/ 7388 h 84964"/>
                <a:gd name="connsiteX20" fmla="*/ 147765 w 326929"/>
                <a:gd name="connsiteY20" fmla="*/ 7388 h 84964"/>
                <a:gd name="connsiteX21" fmla="*/ 147765 w 326929"/>
                <a:gd name="connsiteY21" fmla="*/ 3694 h 84964"/>
                <a:gd name="connsiteX22" fmla="*/ 132988 w 326929"/>
                <a:gd name="connsiteY22" fmla="*/ 3694 h 84964"/>
                <a:gd name="connsiteX23" fmla="*/ 132988 w 326929"/>
                <a:gd name="connsiteY23" fmla="*/ 1847 h 84964"/>
                <a:gd name="connsiteX24" fmla="*/ 114518 w 326929"/>
                <a:gd name="connsiteY24" fmla="*/ 1847 h 84964"/>
                <a:gd name="connsiteX25" fmla="*/ 114518 w 326929"/>
                <a:gd name="connsiteY25" fmla="*/ 3694 h 84964"/>
                <a:gd name="connsiteX26" fmla="*/ 96047 w 326929"/>
                <a:gd name="connsiteY26" fmla="*/ 3694 h 84964"/>
                <a:gd name="connsiteX27" fmla="*/ 96047 w 326929"/>
                <a:gd name="connsiteY27" fmla="*/ 1847 h 84964"/>
                <a:gd name="connsiteX28" fmla="*/ 96047 w 326929"/>
                <a:gd name="connsiteY28" fmla="*/ 1847 h 84964"/>
                <a:gd name="connsiteX29" fmla="*/ 96047 w 326929"/>
                <a:gd name="connsiteY29" fmla="*/ 0 h 84964"/>
                <a:gd name="connsiteX30" fmla="*/ 92353 w 326929"/>
                <a:gd name="connsiteY30" fmla="*/ 0 h 84964"/>
                <a:gd name="connsiteX31" fmla="*/ 92353 w 326929"/>
                <a:gd name="connsiteY31" fmla="*/ 1847 h 84964"/>
                <a:gd name="connsiteX32" fmla="*/ 92353 w 326929"/>
                <a:gd name="connsiteY32" fmla="*/ 1847 h 84964"/>
                <a:gd name="connsiteX33" fmla="*/ 88659 w 326929"/>
                <a:gd name="connsiteY33" fmla="*/ 0 h 84964"/>
                <a:gd name="connsiteX34" fmla="*/ 84965 w 326929"/>
                <a:gd name="connsiteY34" fmla="*/ 3694 h 84964"/>
                <a:gd name="connsiteX35" fmla="*/ 86812 w 326929"/>
                <a:gd name="connsiteY35" fmla="*/ 7388 h 84964"/>
                <a:gd name="connsiteX36" fmla="*/ 86812 w 326929"/>
                <a:gd name="connsiteY36" fmla="*/ 7388 h 84964"/>
                <a:gd name="connsiteX37" fmla="*/ 84965 w 326929"/>
                <a:gd name="connsiteY37" fmla="*/ 7388 h 84964"/>
                <a:gd name="connsiteX38" fmla="*/ 84965 w 326929"/>
                <a:gd name="connsiteY38" fmla="*/ 9235 h 84964"/>
                <a:gd name="connsiteX39" fmla="*/ 83118 w 326929"/>
                <a:gd name="connsiteY39" fmla="*/ 9235 h 84964"/>
                <a:gd name="connsiteX40" fmla="*/ 83118 w 326929"/>
                <a:gd name="connsiteY40" fmla="*/ 11082 h 84964"/>
                <a:gd name="connsiteX41" fmla="*/ 79424 w 326929"/>
                <a:gd name="connsiteY41" fmla="*/ 11082 h 84964"/>
                <a:gd name="connsiteX42" fmla="*/ 79424 w 326929"/>
                <a:gd name="connsiteY42" fmla="*/ 20318 h 84964"/>
                <a:gd name="connsiteX43" fmla="*/ 48024 w 326929"/>
                <a:gd name="connsiteY43" fmla="*/ 20318 h 84964"/>
                <a:gd name="connsiteX44" fmla="*/ 46177 w 326929"/>
                <a:gd name="connsiteY44" fmla="*/ 22165 h 84964"/>
                <a:gd name="connsiteX45" fmla="*/ 29553 w 326929"/>
                <a:gd name="connsiteY45" fmla="*/ 22165 h 84964"/>
                <a:gd name="connsiteX46" fmla="*/ 27706 w 326929"/>
                <a:gd name="connsiteY46" fmla="*/ 12929 h 84964"/>
                <a:gd name="connsiteX47" fmla="*/ 25859 w 326929"/>
                <a:gd name="connsiteY47" fmla="*/ 11082 h 84964"/>
                <a:gd name="connsiteX48" fmla="*/ 1847 w 326929"/>
                <a:gd name="connsiteY48" fmla="*/ 11082 h 84964"/>
                <a:gd name="connsiteX49" fmla="*/ 0 w 326929"/>
                <a:gd name="connsiteY49" fmla="*/ 12929 h 84964"/>
                <a:gd name="connsiteX50" fmla="*/ 1847 w 326929"/>
                <a:gd name="connsiteY50" fmla="*/ 25859 h 84964"/>
                <a:gd name="connsiteX51" fmla="*/ 3694 w 326929"/>
                <a:gd name="connsiteY51" fmla="*/ 27706 h 84964"/>
                <a:gd name="connsiteX52" fmla="*/ 29553 w 326929"/>
                <a:gd name="connsiteY52" fmla="*/ 27706 h 84964"/>
                <a:gd name="connsiteX53" fmla="*/ 31400 w 326929"/>
                <a:gd name="connsiteY53" fmla="*/ 25859 h 84964"/>
                <a:gd name="connsiteX54" fmla="*/ 46177 w 326929"/>
                <a:gd name="connsiteY54" fmla="*/ 25859 h 84964"/>
                <a:gd name="connsiteX55" fmla="*/ 46177 w 326929"/>
                <a:gd name="connsiteY55" fmla="*/ 25859 h 84964"/>
                <a:gd name="connsiteX56" fmla="*/ 48024 w 326929"/>
                <a:gd name="connsiteY56" fmla="*/ 27706 h 84964"/>
                <a:gd name="connsiteX57" fmla="*/ 49871 w 326929"/>
                <a:gd name="connsiteY57" fmla="*/ 27706 h 84964"/>
                <a:gd name="connsiteX58" fmla="*/ 51718 w 326929"/>
                <a:gd name="connsiteY58" fmla="*/ 29553 h 84964"/>
                <a:gd name="connsiteX59" fmla="*/ 51718 w 326929"/>
                <a:gd name="connsiteY59" fmla="*/ 31400 h 84964"/>
                <a:gd name="connsiteX60" fmla="*/ 40635 w 326929"/>
                <a:gd name="connsiteY60" fmla="*/ 53565 h 84964"/>
                <a:gd name="connsiteX61" fmla="*/ 53565 w 326929"/>
                <a:gd name="connsiteY61" fmla="*/ 57259 h 84964"/>
                <a:gd name="connsiteX62" fmla="*/ 53565 w 326929"/>
                <a:gd name="connsiteY62" fmla="*/ 55412 h 84964"/>
                <a:gd name="connsiteX63" fmla="*/ 51718 w 326929"/>
                <a:gd name="connsiteY63" fmla="*/ 53565 h 84964"/>
                <a:gd name="connsiteX64" fmla="*/ 55412 w 326929"/>
                <a:gd name="connsiteY64" fmla="*/ 44329 h 84964"/>
                <a:gd name="connsiteX65" fmla="*/ 57259 w 326929"/>
                <a:gd name="connsiteY65" fmla="*/ 44329 h 84964"/>
                <a:gd name="connsiteX66" fmla="*/ 57259 w 326929"/>
                <a:gd name="connsiteY66" fmla="*/ 44329 h 84964"/>
                <a:gd name="connsiteX67" fmla="*/ 55412 w 326929"/>
                <a:gd name="connsiteY67" fmla="*/ 42482 h 84964"/>
                <a:gd name="connsiteX68" fmla="*/ 55412 w 326929"/>
                <a:gd name="connsiteY68" fmla="*/ 40635 h 84964"/>
                <a:gd name="connsiteX69" fmla="*/ 72035 w 326929"/>
                <a:gd name="connsiteY69" fmla="*/ 40635 h 84964"/>
                <a:gd name="connsiteX70" fmla="*/ 77577 w 326929"/>
                <a:gd name="connsiteY70" fmla="*/ 33247 h 84964"/>
                <a:gd name="connsiteX71" fmla="*/ 88659 w 326929"/>
                <a:gd name="connsiteY71" fmla="*/ 33247 h 84964"/>
                <a:gd name="connsiteX72" fmla="*/ 108977 w 326929"/>
                <a:gd name="connsiteY72" fmla="*/ 33247 h 84964"/>
                <a:gd name="connsiteX73" fmla="*/ 108977 w 326929"/>
                <a:gd name="connsiteY73" fmla="*/ 35094 h 84964"/>
                <a:gd name="connsiteX74" fmla="*/ 108977 w 326929"/>
                <a:gd name="connsiteY74" fmla="*/ 35094 h 84964"/>
                <a:gd name="connsiteX75" fmla="*/ 108977 w 326929"/>
                <a:gd name="connsiteY75" fmla="*/ 33247 h 84964"/>
                <a:gd name="connsiteX76" fmla="*/ 108977 w 326929"/>
                <a:gd name="connsiteY76" fmla="*/ 33247 h 84964"/>
                <a:gd name="connsiteX77" fmla="*/ 108977 w 326929"/>
                <a:gd name="connsiteY77" fmla="*/ 35094 h 84964"/>
                <a:gd name="connsiteX78" fmla="*/ 108977 w 326929"/>
                <a:gd name="connsiteY78" fmla="*/ 35094 h 84964"/>
                <a:gd name="connsiteX79" fmla="*/ 108977 w 326929"/>
                <a:gd name="connsiteY79" fmla="*/ 35094 h 84964"/>
                <a:gd name="connsiteX80" fmla="*/ 110824 w 326929"/>
                <a:gd name="connsiteY80" fmla="*/ 35094 h 84964"/>
                <a:gd name="connsiteX81" fmla="*/ 110824 w 326929"/>
                <a:gd name="connsiteY81" fmla="*/ 35094 h 84964"/>
                <a:gd name="connsiteX82" fmla="*/ 110824 w 326929"/>
                <a:gd name="connsiteY82" fmla="*/ 35094 h 84964"/>
                <a:gd name="connsiteX83" fmla="*/ 110824 w 326929"/>
                <a:gd name="connsiteY83" fmla="*/ 35094 h 84964"/>
                <a:gd name="connsiteX84" fmla="*/ 110824 w 326929"/>
                <a:gd name="connsiteY84" fmla="*/ 35094 h 84964"/>
                <a:gd name="connsiteX85" fmla="*/ 108977 w 326929"/>
                <a:gd name="connsiteY85" fmla="*/ 35094 h 84964"/>
                <a:gd name="connsiteX86" fmla="*/ 108977 w 326929"/>
                <a:gd name="connsiteY86" fmla="*/ 35094 h 84964"/>
                <a:gd name="connsiteX87" fmla="*/ 108977 w 326929"/>
                <a:gd name="connsiteY87" fmla="*/ 35094 h 84964"/>
                <a:gd name="connsiteX88" fmla="*/ 108977 w 326929"/>
                <a:gd name="connsiteY88" fmla="*/ 36941 h 84964"/>
                <a:gd name="connsiteX89" fmla="*/ 108977 w 326929"/>
                <a:gd name="connsiteY89" fmla="*/ 36941 h 84964"/>
                <a:gd name="connsiteX90" fmla="*/ 108977 w 326929"/>
                <a:gd name="connsiteY90" fmla="*/ 36941 h 84964"/>
                <a:gd name="connsiteX91" fmla="*/ 110824 w 326929"/>
                <a:gd name="connsiteY91" fmla="*/ 36941 h 84964"/>
                <a:gd name="connsiteX92" fmla="*/ 110824 w 326929"/>
                <a:gd name="connsiteY92" fmla="*/ 36941 h 84964"/>
                <a:gd name="connsiteX93" fmla="*/ 110824 w 326929"/>
                <a:gd name="connsiteY93" fmla="*/ 36941 h 84964"/>
                <a:gd name="connsiteX94" fmla="*/ 110824 w 326929"/>
                <a:gd name="connsiteY94" fmla="*/ 36941 h 84964"/>
                <a:gd name="connsiteX95" fmla="*/ 110824 w 326929"/>
                <a:gd name="connsiteY95" fmla="*/ 36941 h 84964"/>
                <a:gd name="connsiteX96" fmla="*/ 108977 w 326929"/>
                <a:gd name="connsiteY96" fmla="*/ 36941 h 84964"/>
                <a:gd name="connsiteX97" fmla="*/ 108977 w 326929"/>
                <a:gd name="connsiteY97" fmla="*/ 36941 h 84964"/>
                <a:gd name="connsiteX98" fmla="*/ 108977 w 326929"/>
                <a:gd name="connsiteY98" fmla="*/ 36941 h 84964"/>
                <a:gd name="connsiteX99" fmla="*/ 108977 w 326929"/>
                <a:gd name="connsiteY99" fmla="*/ 38788 h 84964"/>
                <a:gd name="connsiteX100" fmla="*/ 108977 w 326929"/>
                <a:gd name="connsiteY100" fmla="*/ 38788 h 84964"/>
                <a:gd name="connsiteX101" fmla="*/ 108977 w 326929"/>
                <a:gd name="connsiteY101" fmla="*/ 38788 h 84964"/>
                <a:gd name="connsiteX102" fmla="*/ 110824 w 326929"/>
                <a:gd name="connsiteY102" fmla="*/ 38788 h 84964"/>
                <a:gd name="connsiteX103" fmla="*/ 110824 w 326929"/>
                <a:gd name="connsiteY103" fmla="*/ 38788 h 84964"/>
                <a:gd name="connsiteX104" fmla="*/ 110824 w 326929"/>
                <a:gd name="connsiteY104" fmla="*/ 38788 h 84964"/>
                <a:gd name="connsiteX105" fmla="*/ 110824 w 326929"/>
                <a:gd name="connsiteY105" fmla="*/ 38788 h 84964"/>
                <a:gd name="connsiteX106" fmla="*/ 110824 w 326929"/>
                <a:gd name="connsiteY106" fmla="*/ 38788 h 84964"/>
                <a:gd name="connsiteX107" fmla="*/ 108977 w 326929"/>
                <a:gd name="connsiteY107" fmla="*/ 38788 h 84964"/>
                <a:gd name="connsiteX108" fmla="*/ 108977 w 326929"/>
                <a:gd name="connsiteY108" fmla="*/ 38788 h 84964"/>
                <a:gd name="connsiteX109" fmla="*/ 108977 w 326929"/>
                <a:gd name="connsiteY109" fmla="*/ 38788 h 84964"/>
                <a:gd name="connsiteX110" fmla="*/ 108977 w 326929"/>
                <a:gd name="connsiteY110" fmla="*/ 40635 h 84964"/>
                <a:gd name="connsiteX111" fmla="*/ 108977 w 326929"/>
                <a:gd name="connsiteY111" fmla="*/ 40635 h 84964"/>
                <a:gd name="connsiteX112" fmla="*/ 108977 w 326929"/>
                <a:gd name="connsiteY112" fmla="*/ 40635 h 84964"/>
                <a:gd name="connsiteX113" fmla="*/ 110824 w 326929"/>
                <a:gd name="connsiteY113" fmla="*/ 40635 h 84964"/>
                <a:gd name="connsiteX114" fmla="*/ 110824 w 326929"/>
                <a:gd name="connsiteY114" fmla="*/ 40635 h 84964"/>
                <a:gd name="connsiteX115" fmla="*/ 110824 w 326929"/>
                <a:gd name="connsiteY115" fmla="*/ 40635 h 84964"/>
                <a:gd name="connsiteX116" fmla="*/ 110824 w 326929"/>
                <a:gd name="connsiteY116" fmla="*/ 40635 h 84964"/>
                <a:gd name="connsiteX117" fmla="*/ 110824 w 326929"/>
                <a:gd name="connsiteY117" fmla="*/ 40635 h 84964"/>
                <a:gd name="connsiteX118" fmla="*/ 108977 w 326929"/>
                <a:gd name="connsiteY118" fmla="*/ 40635 h 84964"/>
                <a:gd name="connsiteX119" fmla="*/ 108977 w 326929"/>
                <a:gd name="connsiteY119" fmla="*/ 40635 h 84964"/>
                <a:gd name="connsiteX120" fmla="*/ 108977 w 326929"/>
                <a:gd name="connsiteY120" fmla="*/ 40635 h 84964"/>
                <a:gd name="connsiteX121" fmla="*/ 108977 w 326929"/>
                <a:gd name="connsiteY121" fmla="*/ 42482 h 84964"/>
                <a:gd name="connsiteX122" fmla="*/ 108977 w 326929"/>
                <a:gd name="connsiteY122" fmla="*/ 42482 h 84964"/>
                <a:gd name="connsiteX123" fmla="*/ 108977 w 326929"/>
                <a:gd name="connsiteY123" fmla="*/ 40635 h 84964"/>
                <a:gd name="connsiteX124" fmla="*/ 108977 w 326929"/>
                <a:gd name="connsiteY124" fmla="*/ 40635 h 84964"/>
                <a:gd name="connsiteX125" fmla="*/ 108977 w 326929"/>
                <a:gd name="connsiteY125" fmla="*/ 42482 h 84964"/>
                <a:gd name="connsiteX126" fmla="*/ 101588 w 326929"/>
                <a:gd name="connsiteY126" fmla="*/ 46177 h 84964"/>
                <a:gd name="connsiteX127" fmla="*/ 70188 w 326929"/>
                <a:gd name="connsiteY127" fmla="*/ 79424 h 84964"/>
                <a:gd name="connsiteX128" fmla="*/ 60953 w 326929"/>
                <a:gd name="connsiteY128" fmla="*/ 81271 h 84964"/>
                <a:gd name="connsiteX129" fmla="*/ 57259 w 326929"/>
                <a:gd name="connsiteY129" fmla="*/ 84965 h 84964"/>
                <a:gd name="connsiteX130" fmla="*/ 70188 w 326929"/>
                <a:gd name="connsiteY130" fmla="*/ 84965 h 84964"/>
                <a:gd name="connsiteX131" fmla="*/ 105282 w 326929"/>
                <a:gd name="connsiteY131" fmla="*/ 51718 h 84964"/>
                <a:gd name="connsiteX132" fmla="*/ 108977 w 326929"/>
                <a:gd name="connsiteY132" fmla="*/ 49871 h 84964"/>
                <a:gd name="connsiteX133" fmla="*/ 108977 w 326929"/>
                <a:gd name="connsiteY133" fmla="*/ 49871 h 84964"/>
                <a:gd name="connsiteX134" fmla="*/ 108977 w 326929"/>
                <a:gd name="connsiteY134" fmla="*/ 49871 h 84964"/>
                <a:gd name="connsiteX135" fmla="*/ 108977 w 326929"/>
                <a:gd name="connsiteY135" fmla="*/ 49871 h 84964"/>
                <a:gd name="connsiteX136" fmla="*/ 108977 w 326929"/>
                <a:gd name="connsiteY136" fmla="*/ 49871 h 84964"/>
                <a:gd name="connsiteX137" fmla="*/ 108977 w 326929"/>
                <a:gd name="connsiteY137" fmla="*/ 49871 h 84964"/>
                <a:gd name="connsiteX138" fmla="*/ 108977 w 326929"/>
                <a:gd name="connsiteY138" fmla="*/ 49871 h 84964"/>
                <a:gd name="connsiteX139" fmla="*/ 108977 w 326929"/>
                <a:gd name="connsiteY139" fmla="*/ 49871 h 84964"/>
                <a:gd name="connsiteX140" fmla="*/ 108977 w 326929"/>
                <a:gd name="connsiteY140" fmla="*/ 49871 h 84964"/>
                <a:gd name="connsiteX141" fmla="*/ 108977 w 326929"/>
                <a:gd name="connsiteY141" fmla="*/ 49871 h 84964"/>
                <a:gd name="connsiteX142" fmla="*/ 108977 w 326929"/>
                <a:gd name="connsiteY142" fmla="*/ 49871 h 84964"/>
                <a:gd name="connsiteX143" fmla="*/ 108977 w 326929"/>
                <a:gd name="connsiteY143" fmla="*/ 49871 h 84964"/>
                <a:gd name="connsiteX144" fmla="*/ 108977 w 326929"/>
                <a:gd name="connsiteY144" fmla="*/ 49871 h 84964"/>
                <a:gd name="connsiteX145" fmla="*/ 108977 w 326929"/>
                <a:gd name="connsiteY145" fmla="*/ 49871 h 84964"/>
                <a:gd name="connsiteX146" fmla="*/ 108977 w 326929"/>
                <a:gd name="connsiteY146" fmla="*/ 49871 h 84964"/>
                <a:gd name="connsiteX147" fmla="*/ 108977 w 326929"/>
                <a:gd name="connsiteY147" fmla="*/ 49871 h 84964"/>
                <a:gd name="connsiteX148" fmla="*/ 108977 w 326929"/>
                <a:gd name="connsiteY148" fmla="*/ 49871 h 84964"/>
                <a:gd name="connsiteX149" fmla="*/ 108977 w 326929"/>
                <a:gd name="connsiteY149" fmla="*/ 51718 h 84964"/>
                <a:gd name="connsiteX150" fmla="*/ 94200 w 326929"/>
                <a:gd name="connsiteY150" fmla="*/ 79424 h 84964"/>
                <a:gd name="connsiteX151" fmla="*/ 86812 w 326929"/>
                <a:gd name="connsiteY151" fmla="*/ 81271 h 84964"/>
                <a:gd name="connsiteX152" fmla="*/ 84965 w 326929"/>
                <a:gd name="connsiteY152" fmla="*/ 84965 h 84964"/>
                <a:gd name="connsiteX153" fmla="*/ 96047 w 326929"/>
                <a:gd name="connsiteY153" fmla="*/ 84965 h 84964"/>
                <a:gd name="connsiteX154" fmla="*/ 108977 w 326929"/>
                <a:gd name="connsiteY154" fmla="*/ 62800 h 84964"/>
                <a:gd name="connsiteX155" fmla="*/ 108977 w 326929"/>
                <a:gd name="connsiteY155" fmla="*/ 62800 h 84964"/>
                <a:gd name="connsiteX156" fmla="*/ 108977 w 326929"/>
                <a:gd name="connsiteY156" fmla="*/ 62800 h 84964"/>
                <a:gd name="connsiteX157" fmla="*/ 108977 w 326929"/>
                <a:gd name="connsiteY157" fmla="*/ 62800 h 84964"/>
                <a:gd name="connsiteX158" fmla="*/ 108977 w 326929"/>
                <a:gd name="connsiteY158" fmla="*/ 62800 h 84964"/>
                <a:gd name="connsiteX159" fmla="*/ 108977 w 326929"/>
                <a:gd name="connsiteY159" fmla="*/ 62800 h 84964"/>
                <a:gd name="connsiteX160" fmla="*/ 108977 w 326929"/>
                <a:gd name="connsiteY160" fmla="*/ 62800 h 84964"/>
                <a:gd name="connsiteX161" fmla="*/ 110824 w 326929"/>
                <a:gd name="connsiteY161" fmla="*/ 62800 h 84964"/>
                <a:gd name="connsiteX162" fmla="*/ 110824 w 326929"/>
                <a:gd name="connsiteY162" fmla="*/ 62800 h 84964"/>
                <a:gd name="connsiteX163" fmla="*/ 110824 w 326929"/>
                <a:gd name="connsiteY163" fmla="*/ 62800 h 84964"/>
                <a:gd name="connsiteX164" fmla="*/ 110824 w 326929"/>
                <a:gd name="connsiteY164" fmla="*/ 62800 h 84964"/>
                <a:gd name="connsiteX165" fmla="*/ 110824 w 326929"/>
                <a:gd name="connsiteY165" fmla="*/ 62800 h 84964"/>
                <a:gd name="connsiteX166" fmla="*/ 108977 w 326929"/>
                <a:gd name="connsiteY166" fmla="*/ 62800 h 84964"/>
                <a:gd name="connsiteX167" fmla="*/ 108977 w 326929"/>
                <a:gd name="connsiteY167" fmla="*/ 62800 h 84964"/>
                <a:gd name="connsiteX168" fmla="*/ 108977 w 326929"/>
                <a:gd name="connsiteY168" fmla="*/ 62800 h 84964"/>
                <a:gd name="connsiteX169" fmla="*/ 108977 w 326929"/>
                <a:gd name="connsiteY169" fmla="*/ 64647 h 84964"/>
                <a:gd name="connsiteX170" fmla="*/ 108977 w 326929"/>
                <a:gd name="connsiteY170" fmla="*/ 64647 h 84964"/>
                <a:gd name="connsiteX171" fmla="*/ 108977 w 326929"/>
                <a:gd name="connsiteY171" fmla="*/ 64647 h 84964"/>
                <a:gd name="connsiteX172" fmla="*/ 110824 w 326929"/>
                <a:gd name="connsiteY172" fmla="*/ 64647 h 84964"/>
                <a:gd name="connsiteX173" fmla="*/ 110824 w 326929"/>
                <a:gd name="connsiteY173" fmla="*/ 64647 h 84964"/>
                <a:gd name="connsiteX174" fmla="*/ 110824 w 326929"/>
                <a:gd name="connsiteY174" fmla="*/ 64647 h 84964"/>
                <a:gd name="connsiteX175" fmla="*/ 110824 w 326929"/>
                <a:gd name="connsiteY175" fmla="*/ 64647 h 84964"/>
                <a:gd name="connsiteX176" fmla="*/ 110824 w 326929"/>
                <a:gd name="connsiteY176" fmla="*/ 64647 h 84964"/>
                <a:gd name="connsiteX177" fmla="*/ 108977 w 326929"/>
                <a:gd name="connsiteY177" fmla="*/ 64647 h 84964"/>
                <a:gd name="connsiteX178" fmla="*/ 108977 w 326929"/>
                <a:gd name="connsiteY178" fmla="*/ 64647 h 84964"/>
                <a:gd name="connsiteX179" fmla="*/ 108977 w 326929"/>
                <a:gd name="connsiteY179" fmla="*/ 64647 h 84964"/>
                <a:gd name="connsiteX180" fmla="*/ 108977 w 326929"/>
                <a:gd name="connsiteY180" fmla="*/ 66494 h 84964"/>
                <a:gd name="connsiteX181" fmla="*/ 108977 w 326929"/>
                <a:gd name="connsiteY181" fmla="*/ 66494 h 84964"/>
                <a:gd name="connsiteX182" fmla="*/ 108977 w 326929"/>
                <a:gd name="connsiteY182" fmla="*/ 66494 h 84964"/>
                <a:gd name="connsiteX183" fmla="*/ 110824 w 326929"/>
                <a:gd name="connsiteY183" fmla="*/ 66494 h 84964"/>
                <a:gd name="connsiteX184" fmla="*/ 110824 w 326929"/>
                <a:gd name="connsiteY184" fmla="*/ 66494 h 84964"/>
                <a:gd name="connsiteX185" fmla="*/ 110824 w 326929"/>
                <a:gd name="connsiteY185" fmla="*/ 66494 h 84964"/>
                <a:gd name="connsiteX186" fmla="*/ 110824 w 326929"/>
                <a:gd name="connsiteY186" fmla="*/ 66494 h 84964"/>
                <a:gd name="connsiteX187" fmla="*/ 110824 w 326929"/>
                <a:gd name="connsiteY187" fmla="*/ 66494 h 84964"/>
                <a:gd name="connsiteX188" fmla="*/ 108977 w 326929"/>
                <a:gd name="connsiteY188" fmla="*/ 66494 h 84964"/>
                <a:gd name="connsiteX189" fmla="*/ 108977 w 326929"/>
                <a:gd name="connsiteY189" fmla="*/ 66494 h 84964"/>
                <a:gd name="connsiteX190" fmla="*/ 108977 w 326929"/>
                <a:gd name="connsiteY190" fmla="*/ 66494 h 84964"/>
                <a:gd name="connsiteX191" fmla="*/ 108977 w 326929"/>
                <a:gd name="connsiteY191" fmla="*/ 75730 h 84964"/>
                <a:gd name="connsiteX192" fmla="*/ 108977 w 326929"/>
                <a:gd name="connsiteY192" fmla="*/ 75730 h 84964"/>
                <a:gd name="connsiteX193" fmla="*/ 108977 w 326929"/>
                <a:gd name="connsiteY193" fmla="*/ 75730 h 84964"/>
                <a:gd name="connsiteX194" fmla="*/ 110824 w 326929"/>
                <a:gd name="connsiteY194" fmla="*/ 75730 h 84964"/>
                <a:gd name="connsiteX195" fmla="*/ 110824 w 326929"/>
                <a:gd name="connsiteY195" fmla="*/ 75730 h 84964"/>
                <a:gd name="connsiteX196" fmla="*/ 110824 w 326929"/>
                <a:gd name="connsiteY196" fmla="*/ 75730 h 84964"/>
                <a:gd name="connsiteX197" fmla="*/ 116365 w 326929"/>
                <a:gd name="connsiteY197" fmla="*/ 75730 h 84964"/>
                <a:gd name="connsiteX198" fmla="*/ 116365 w 326929"/>
                <a:gd name="connsiteY198" fmla="*/ 75730 h 84964"/>
                <a:gd name="connsiteX199" fmla="*/ 116365 w 326929"/>
                <a:gd name="connsiteY199" fmla="*/ 75730 h 84964"/>
                <a:gd name="connsiteX200" fmla="*/ 118212 w 326929"/>
                <a:gd name="connsiteY200" fmla="*/ 75730 h 84964"/>
                <a:gd name="connsiteX201" fmla="*/ 118212 w 326929"/>
                <a:gd name="connsiteY201" fmla="*/ 75730 h 84964"/>
                <a:gd name="connsiteX202" fmla="*/ 120059 w 326929"/>
                <a:gd name="connsiteY202" fmla="*/ 75730 h 84964"/>
                <a:gd name="connsiteX203" fmla="*/ 123753 w 326929"/>
                <a:gd name="connsiteY203" fmla="*/ 73882 h 84964"/>
                <a:gd name="connsiteX204" fmla="*/ 123753 w 326929"/>
                <a:gd name="connsiteY204" fmla="*/ 73882 h 84964"/>
                <a:gd name="connsiteX205" fmla="*/ 120059 w 326929"/>
                <a:gd name="connsiteY205" fmla="*/ 72035 h 84964"/>
                <a:gd name="connsiteX206" fmla="*/ 118212 w 326929"/>
                <a:gd name="connsiteY206" fmla="*/ 72035 h 84964"/>
                <a:gd name="connsiteX207" fmla="*/ 118212 w 326929"/>
                <a:gd name="connsiteY207" fmla="*/ 72035 h 84964"/>
                <a:gd name="connsiteX208" fmla="*/ 116365 w 326929"/>
                <a:gd name="connsiteY208" fmla="*/ 72035 h 84964"/>
                <a:gd name="connsiteX209" fmla="*/ 116365 w 326929"/>
                <a:gd name="connsiteY209" fmla="*/ 72035 h 84964"/>
                <a:gd name="connsiteX210" fmla="*/ 116365 w 326929"/>
                <a:gd name="connsiteY210" fmla="*/ 72035 h 84964"/>
                <a:gd name="connsiteX211" fmla="*/ 116365 w 326929"/>
                <a:gd name="connsiteY211" fmla="*/ 72035 h 84964"/>
                <a:gd name="connsiteX212" fmla="*/ 116365 w 326929"/>
                <a:gd name="connsiteY212" fmla="*/ 72035 h 84964"/>
                <a:gd name="connsiteX213" fmla="*/ 118212 w 326929"/>
                <a:gd name="connsiteY213" fmla="*/ 72035 h 84964"/>
                <a:gd name="connsiteX214" fmla="*/ 118212 w 326929"/>
                <a:gd name="connsiteY214" fmla="*/ 72035 h 84964"/>
                <a:gd name="connsiteX215" fmla="*/ 120059 w 326929"/>
                <a:gd name="connsiteY215" fmla="*/ 72035 h 84964"/>
                <a:gd name="connsiteX216" fmla="*/ 123753 w 326929"/>
                <a:gd name="connsiteY216" fmla="*/ 70188 h 84964"/>
                <a:gd name="connsiteX217" fmla="*/ 123753 w 326929"/>
                <a:gd name="connsiteY217" fmla="*/ 70188 h 84964"/>
                <a:gd name="connsiteX218" fmla="*/ 120059 w 326929"/>
                <a:gd name="connsiteY218" fmla="*/ 68341 h 84964"/>
                <a:gd name="connsiteX219" fmla="*/ 118212 w 326929"/>
                <a:gd name="connsiteY219" fmla="*/ 68341 h 84964"/>
                <a:gd name="connsiteX220" fmla="*/ 118212 w 326929"/>
                <a:gd name="connsiteY220" fmla="*/ 68341 h 84964"/>
                <a:gd name="connsiteX221" fmla="*/ 116365 w 326929"/>
                <a:gd name="connsiteY221" fmla="*/ 68341 h 84964"/>
                <a:gd name="connsiteX222" fmla="*/ 116365 w 326929"/>
                <a:gd name="connsiteY222" fmla="*/ 68341 h 84964"/>
                <a:gd name="connsiteX223" fmla="*/ 116365 w 326929"/>
                <a:gd name="connsiteY223" fmla="*/ 68341 h 84964"/>
                <a:gd name="connsiteX224" fmla="*/ 116365 w 326929"/>
                <a:gd name="connsiteY224" fmla="*/ 68341 h 84964"/>
                <a:gd name="connsiteX225" fmla="*/ 116365 w 326929"/>
                <a:gd name="connsiteY225" fmla="*/ 68341 h 84964"/>
                <a:gd name="connsiteX226" fmla="*/ 118212 w 326929"/>
                <a:gd name="connsiteY226" fmla="*/ 68341 h 84964"/>
                <a:gd name="connsiteX227" fmla="*/ 118212 w 326929"/>
                <a:gd name="connsiteY227" fmla="*/ 68341 h 84964"/>
                <a:gd name="connsiteX228" fmla="*/ 120059 w 326929"/>
                <a:gd name="connsiteY228" fmla="*/ 68341 h 84964"/>
                <a:gd name="connsiteX229" fmla="*/ 123753 w 326929"/>
                <a:gd name="connsiteY229" fmla="*/ 66494 h 84964"/>
                <a:gd name="connsiteX230" fmla="*/ 123753 w 326929"/>
                <a:gd name="connsiteY230" fmla="*/ 66494 h 84964"/>
                <a:gd name="connsiteX231" fmla="*/ 120059 w 326929"/>
                <a:gd name="connsiteY231" fmla="*/ 64647 h 84964"/>
                <a:gd name="connsiteX232" fmla="*/ 118212 w 326929"/>
                <a:gd name="connsiteY232" fmla="*/ 64647 h 84964"/>
                <a:gd name="connsiteX233" fmla="*/ 118212 w 326929"/>
                <a:gd name="connsiteY233" fmla="*/ 64647 h 84964"/>
                <a:gd name="connsiteX234" fmla="*/ 116365 w 326929"/>
                <a:gd name="connsiteY234" fmla="*/ 64647 h 84964"/>
                <a:gd name="connsiteX235" fmla="*/ 116365 w 326929"/>
                <a:gd name="connsiteY235" fmla="*/ 64647 h 84964"/>
                <a:gd name="connsiteX236" fmla="*/ 116365 w 326929"/>
                <a:gd name="connsiteY236" fmla="*/ 64647 h 84964"/>
                <a:gd name="connsiteX237" fmla="*/ 116365 w 326929"/>
                <a:gd name="connsiteY237" fmla="*/ 64647 h 84964"/>
                <a:gd name="connsiteX238" fmla="*/ 116365 w 326929"/>
                <a:gd name="connsiteY238" fmla="*/ 64647 h 84964"/>
                <a:gd name="connsiteX239" fmla="*/ 118212 w 326929"/>
                <a:gd name="connsiteY239" fmla="*/ 64647 h 84964"/>
                <a:gd name="connsiteX240" fmla="*/ 118212 w 326929"/>
                <a:gd name="connsiteY240" fmla="*/ 64647 h 84964"/>
                <a:gd name="connsiteX241" fmla="*/ 120059 w 326929"/>
                <a:gd name="connsiteY241" fmla="*/ 64647 h 84964"/>
                <a:gd name="connsiteX242" fmla="*/ 123753 w 326929"/>
                <a:gd name="connsiteY242" fmla="*/ 62800 h 84964"/>
                <a:gd name="connsiteX243" fmla="*/ 123753 w 326929"/>
                <a:gd name="connsiteY243" fmla="*/ 62800 h 84964"/>
                <a:gd name="connsiteX244" fmla="*/ 120059 w 326929"/>
                <a:gd name="connsiteY244" fmla="*/ 60953 h 84964"/>
                <a:gd name="connsiteX245" fmla="*/ 118212 w 326929"/>
                <a:gd name="connsiteY245" fmla="*/ 60953 h 84964"/>
                <a:gd name="connsiteX246" fmla="*/ 118212 w 326929"/>
                <a:gd name="connsiteY246" fmla="*/ 60953 h 84964"/>
                <a:gd name="connsiteX247" fmla="*/ 116365 w 326929"/>
                <a:gd name="connsiteY247" fmla="*/ 60953 h 84964"/>
                <a:gd name="connsiteX248" fmla="*/ 116365 w 326929"/>
                <a:gd name="connsiteY248" fmla="*/ 60953 h 84964"/>
                <a:gd name="connsiteX249" fmla="*/ 116365 w 326929"/>
                <a:gd name="connsiteY249" fmla="*/ 60953 h 84964"/>
                <a:gd name="connsiteX250" fmla="*/ 116365 w 326929"/>
                <a:gd name="connsiteY250" fmla="*/ 60953 h 84964"/>
                <a:gd name="connsiteX251" fmla="*/ 116365 w 326929"/>
                <a:gd name="connsiteY251" fmla="*/ 60953 h 84964"/>
                <a:gd name="connsiteX252" fmla="*/ 118212 w 326929"/>
                <a:gd name="connsiteY252" fmla="*/ 60953 h 84964"/>
                <a:gd name="connsiteX253" fmla="*/ 118212 w 326929"/>
                <a:gd name="connsiteY253" fmla="*/ 60953 h 84964"/>
                <a:gd name="connsiteX254" fmla="*/ 120059 w 326929"/>
                <a:gd name="connsiteY254" fmla="*/ 60953 h 84964"/>
                <a:gd name="connsiteX255" fmla="*/ 123753 w 326929"/>
                <a:gd name="connsiteY255" fmla="*/ 59106 h 84964"/>
                <a:gd name="connsiteX256" fmla="*/ 123753 w 326929"/>
                <a:gd name="connsiteY256" fmla="*/ 59106 h 84964"/>
                <a:gd name="connsiteX257" fmla="*/ 120059 w 326929"/>
                <a:gd name="connsiteY257" fmla="*/ 57259 h 84964"/>
                <a:gd name="connsiteX258" fmla="*/ 118212 w 326929"/>
                <a:gd name="connsiteY258" fmla="*/ 57259 h 84964"/>
                <a:gd name="connsiteX259" fmla="*/ 118212 w 326929"/>
                <a:gd name="connsiteY259" fmla="*/ 57259 h 84964"/>
                <a:gd name="connsiteX260" fmla="*/ 116365 w 326929"/>
                <a:gd name="connsiteY260" fmla="*/ 57259 h 84964"/>
                <a:gd name="connsiteX261" fmla="*/ 116365 w 326929"/>
                <a:gd name="connsiteY261" fmla="*/ 57259 h 84964"/>
                <a:gd name="connsiteX262" fmla="*/ 116365 w 326929"/>
                <a:gd name="connsiteY262" fmla="*/ 57259 h 84964"/>
                <a:gd name="connsiteX263" fmla="*/ 116365 w 326929"/>
                <a:gd name="connsiteY263" fmla="*/ 57259 h 84964"/>
                <a:gd name="connsiteX264" fmla="*/ 116365 w 326929"/>
                <a:gd name="connsiteY264" fmla="*/ 57259 h 84964"/>
                <a:gd name="connsiteX265" fmla="*/ 118212 w 326929"/>
                <a:gd name="connsiteY265" fmla="*/ 57259 h 84964"/>
                <a:gd name="connsiteX266" fmla="*/ 118212 w 326929"/>
                <a:gd name="connsiteY266" fmla="*/ 57259 h 84964"/>
                <a:gd name="connsiteX267" fmla="*/ 120059 w 326929"/>
                <a:gd name="connsiteY267" fmla="*/ 57259 h 84964"/>
                <a:gd name="connsiteX268" fmla="*/ 123753 w 326929"/>
                <a:gd name="connsiteY268" fmla="*/ 55412 h 84964"/>
                <a:gd name="connsiteX269" fmla="*/ 123753 w 326929"/>
                <a:gd name="connsiteY269" fmla="*/ 55412 h 84964"/>
                <a:gd name="connsiteX270" fmla="*/ 120059 w 326929"/>
                <a:gd name="connsiteY270" fmla="*/ 53565 h 84964"/>
                <a:gd name="connsiteX271" fmla="*/ 118212 w 326929"/>
                <a:gd name="connsiteY271" fmla="*/ 53565 h 84964"/>
                <a:gd name="connsiteX272" fmla="*/ 118212 w 326929"/>
                <a:gd name="connsiteY272" fmla="*/ 53565 h 84964"/>
                <a:gd name="connsiteX273" fmla="*/ 116365 w 326929"/>
                <a:gd name="connsiteY273" fmla="*/ 53565 h 84964"/>
                <a:gd name="connsiteX274" fmla="*/ 116365 w 326929"/>
                <a:gd name="connsiteY274" fmla="*/ 53565 h 84964"/>
                <a:gd name="connsiteX275" fmla="*/ 116365 w 326929"/>
                <a:gd name="connsiteY275" fmla="*/ 53565 h 84964"/>
                <a:gd name="connsiteX276" fmla="*/ 116365 w 326929"/>
                <a:gd name="connsiteY276" fmla="*/ 53565 h 84964"/>
                <a:gd name="connsiteX277" fmla="*/ 116365 w 326929"/>
                <a:gd name="connsiteY277" fmla="*/ 53565 h 84964"/>
                <a:gd name="connsiteX278" fmla="*/ 118212 w 326929"/>
                <a:gd name="connsiteY278" fmla="*/ 53565 h 84964"/>
                <a:gd name="connsiteX279" fmla="*/ 118212 w 326929"/>
                <a:gd name="connsiteY279" fmla="*/ 53565 h 84964"/>
                <a:gd name="connsiteX280" fmla="*/ 120059 w 326929"/>
                <a:gd name="connsiteY280" fmla="*/ 53565 h 84964"/>
                <a:gd name="connsiteX281" fmla="*/ 123753 w 326929"/>
                <a:gd name="connsiteY281" fmla="*/ 51718 h 84964"/>
                <a:gd name="connsiteX282" fmla="*/ 123753 w 326929"/>
                <a:gd name="connsiteY282" fmla="*/ 51718 h 84964"/>
                <a:gd name="connsiteX283" fmla="*/ 120059 w 326929"/>
                <a:gd name="connsiteY283" fmla="*/ 49871 h 84964"/>
                <a:gd name="connsiteX284" fmla="*/ 118212 w 326929"/>
                <a:gd name="connsiteY284" fmla="*/ 49871 h 84964"/>
                <a:gd name="connsiteX285" fmla="*/ 118212 w 326929"/>
                <a:gd name="connsiteY285" fmla="*/ 49871 h 84964"/>
                <a:gd name="connsiteX286" fmla="*/ 116365 w 326929"/>
                <a:gd name="connsiteY286" fmla="*/ 49871 h 84964"/>
                <a:gd name="connsiteX287" fmla="*/ 116365 w 326929"/>
                <a:gd name="connsiteY287" fmla="*/ 49871 h 84964"/>
                <a:gd name="connsiteX288" fmla="*/ 116365 w 326929"/>
                <a:gd name="connsiteY288" fmla="*/ 49871 h 84964"/>
                <a:gd name="connsiteX289" fmla="*/ 116365 w 326929"/>
                <a:gd name="connsiteY289" fmla="*/ 49871 h 84964"/>
                <a:gd name="connsiteX290" fmla="*/ 116365 w 326929"/>
                <a:gd name="connsiteY290" fmla="*/ 49871 h 84964"/>
                <a:gd name="connsiteX291" fmla="*/ 118212 w 326929"/>
                <a:gd name="connsiteY291" fmla="*/ 49871 h 84964"/>
                <a:gd name="connsiteX292" fmla="*/ 118212 w 326929"/>
                <a:gd name="connsiteY292" fmla="*/ 49871 h 84964"/>
                <a:gd name="connsiteX293" fmla="*/ 120059 w 326929"/>
                <a:gd name="connsiteY293" fmla="*/ 49871 h 84964"/>
                <a:gd name="connsiteX294" fmla="*/ 123753 w 326929"/>
                <a:gd name="connsiteY294" fmla="*/ 48024 h 84964"/>
                <a:gd name="connsiteX295" fmla="*/ 123753 w 326929"/>
                <a:gd name="connsiteY295" fmla="*/ 48024 h 84964"/>
                <a:gd name="connsiteX296" fmla="*/ 120059 w 326929"/>
                <a:gd name="connsiteY296" fmla="*/ 46177 h 84964"/>
                <a:gd name="connsiteX297" fmla="*/ 118212 w 326929"/>
                <a:gd name="connsiteY297" fmla="*/ 46177 h 84964"/>
                <a:gd name="connsiteX298" fmla="*/ 118212 w 326929"/>
                <a:gd name="connsiteY298" fmla="*/ 46177 h 84964"/>
                <a:gd name="connsiteX299" fmla="*/ 120059 w 326929"/>
                <a:gd name="connsiteY299" fmla="*/ 44329 h 84964"/>
                <a:gd name="connsiteX300" fmla="*/ 121906 w 326929"/>
                <a:gd name="connsiteY300" fmla="*/ 44329 h 84964"/>
                <a:gd name="connsiteX301" fmla="*/ 121906 w 326929"/>
                <a:gd name="connsiteY301" fmla="*/ 44329 h 84964"/>
                <a:gd name="connsiteX302" fmla="*/ 121906 w 326929"/>
                <a:gd name="connsiteY302" fmla="*/ 44329 h 84964"/>
                <a:gd name="connsiteX303" fmla="*/ 136682 w 326929"/>
                <a:gd name="connsiteY303" fmla="*/ 33247 h 84964"/>
                <a:gd name="connsiteX304" fmla="*/ 138530 w 326929"/>
                <a:gd name="connsiteY304" fmla="*/ 31400 h 84964"/>
                <a:gd name="connsiteX305" fmla="*/ 151459 w 326929"/>
                <a:gd name="connsiteY305" fmla="*/ 38788 h 84964"/>
                <a:gd name="connsiteX306" fmla="*/ 192094 w 326929"/>
                <a:gd name="connsiteY306" fmla="*/ 83118 h 84964"/>
                <a:gd name="connsiteX307" fmla="*/ 203177 w 326929"/>
                <a:gd name="connsiteY307" fmla="*/ 83118 h 84964"/>
                <a:gd name="connsiteX308" fmla="*/ 201330 w 326929"/>
                <a:gd name="connsiteY308" fmla="*/ 79424 h 84964"/>
                <a:gd name="connsiteX309" fmla="*/ 193941 w 326929"/>
                <a:gd name="connsiteY309" fmla="*/ 77577 h 84964"/>
                <a:gd name="connsiteX310" fmla="*/ 157000 w 326929"/>
                <a:gd name="connsiteY310" fmla="*/ 31400 h 84964"/>
                <a:gd name="connsiteX311" fmla="*/ 149612 w 326929"/>
                <a:gd name="connsiteY311" fmla="*/ 27706 h 84964"/>
                <a:gd name="connsiteX312" fmla="*/ 149612 w 326929"/>
                <a:gd name="connsiteY312" fmla="*/ 27706 h 84964"/>
                <a:gd name="connsiteX313" fmla="*/ 149612 w 326929"/>
                <a:gd name="connsiteY313" fmla="*/ 24012 h 84964"/>
                <a:gd name="connsiteX314" fmla="*/ 168083 w 326929"/>
                <a:gd name="connsiteY314" fmla="*/ 24012 h 84964"/>
                <a:gd name="connsiteX315" fmla="*/ 168083 w 326929"/>
                <a:gd name="connsiteY315" fmla="*/ 20318 h 84964"/>
                <a:gd name="connsiteX316" fmla="*/ 168083 w 326929"/>
                <a:gd name="connsiteY316" fmla="*/ 20318 h 84964"/>
                <a:gd name="connsiteX317" fmla="*/ 171777 w 326929"/>
                <a:gd name="connsiteY317" fmla="*/ 20318 h 84964"/>
                <a:gd name="connsiteX318" fmla="*/ 171777 w 326929"/>
                <a:gd name="connsiteY318" fmla="*/ 20318 h 84964"/>
                <a:gd name="connsiteX319" fmla="*/ 173624 w 326929"/>
                <a:gd name="connsiteY319" fmla="*/ 20318 h 84964"/>
                <a:gd name="connsiteX320" fmla="*/ 173624 w 326929"/>
                <a:gd name="connsiteY320" fmla="*/ 20318 h 84964"/>
                <a:gd name="connsiteX321" fmla="*/ 177318 w 326929"/>
                <a:gd name="connsiteY321" fmla="*/ 20318 h 84964"/>
                <a:gd name="connsiteX322" fmla="*/ 177318 w 326929"/>
                <a:gd name="connsiteY322" fmla="*/ 12929 h 84964"/>
                <a:gd name="connsiteX323" fmla="*/ 182859 w 326929"/>
                <a:gd name="connsiteY323" fmla="*/ 12929 h 84964"/>
                <a:gd name="connsiteX324" fmla="*/ 182859 w 326929"/>
                <a:gd name="connsiteY324" fmla="*/ 20318 h 84964"/>
                <a:gd name="connsiteX325" fmla="*/ 186553 w 326929"/>
                <a:gd name="connsiteY325" fmla="*/ 20318 h 84964"/>
                <a:gd name="connsiteX326" fmla="*/ 186553 w 326929"/>
                <a:gd name="connsiteY326" fmla="*/ 18471 h 84964"/>
                <a:gd name="connsiteX327" fmla="*/ 223495 w 326929"/>
                <a:gd name="connsiteY327" fmla="*/ 18471 h 84964"/>
                <a:gd name="connsiteX328" fmla="*/ 223495 w 326929"/>
                <a:gd name="connsiteY328" fmla="*/ 20318 h 84964"/>
                <a:gd name="connsiteX329" fmla="*/ 234577 w 326929"/>
                <a:gd name="connsiteY329" fmla="*/ 20318 h 84964"/>
                <a:gd name="connsiteX330" fmla="*/ 234577 w 326929"/>
                <a:gd name="connsiteY330" fmla="*/ 18471 h 84964"/>
                <a:gd name="connsiteX331" fmla="*/ 238271 w 326929"/>
                <a:gd name="connsiteY331" fmla="*/ 18471 h 84964"/>
                <a:gd name="connsiteX332" fmla="*/ 238271 w 326929"/>
                <a:gd name="connsiteY332" fmla="*/ 20318 h 84964"/>
                <a:gd name="connsiteX333" fmla="*/ 256741 w 326929"/>
                <a:gd name="connsiteY333" fmla="*/ 20318 h 84964"/>
                <a:gd name="connsiteX334" fmla="*/ 256741 w 326929"/>
                <a:gd name="connsiteY334" fmla="*/ 12929 h 84964"/>
                <a:gd name="connsiteX335" fmla="*/ 269671 w 326929"/>
                <a:gd name="connsiteY335" fmla="*/ 12929 h 84964"/>
                <a:gd name="connsiteX336" fmla="*/ 269671 w 326929"/>
                <a:gd name="connsiteY336" fmla="*/ 12929 h 84964"/>
                <a:gd name="connsiteX337" fmla="*/ 275212 w 326929"/>
                <a:gd name="connsiteY337" fmla="*/ 12929 h 84964"/>
                <a:gd name="connsiteX338" fmla="*/ 275212 w 326929"/>
                <a:gd name="connsiteY338" fmla="*/ 12929 h 84964"/>
                <a:gd name="connsiteX339" fmla="*/ 308459 w 326929"/>
                <a:gd name="connsiteY339" fmla="*/ 12929 h 84964"/>
                <a:gd name="connsiteX340" fmla="*/ 308459 w 326929"/>
                <a:gd name="connsiteY340" fmla="*/ 14776 h 84964"/>
                <a:gd name="connsiteX341" fmla="*/ 326930 w 326929"/>
                <a:gd name="connsiteY341" fmla="*/ 14776 h 84964"/>
                <a:gd name="connsiteX342" fmla="*/ 326930 w 326929"/>
                <a:gd name="connsiteY342" fmla="*/ 9235 h 84964"/>
                <a:gd name="connsiteX343" fmla="*/ 312153 w 326929"/>
                <a:gd name="connsiteY343" fmla="*/ 9235 h 84964"/>
                <a:gd name="connsiteX344" fmla="*/ 24012 w 326929"/>
                <a:gd name="connsiteY344" fmla="*/ 20318 h 84964"/>
                <a:gd name="connsiteX345" fmla="*/ 11082 w 326929"/>
                <a:gd name="connsiteY345" fmla="*/ 20318 h 84964"/>
                <a:gd name="connsiteX346" fmla="*/ 9235 w 326929"/>
                <a:gd name="connsiteY346" fmla="*/ 18471 h 84964"/>
                <a:gd name="connsiteX347" fmla="*/ 7388 w 326929"/>
                <a:gd name="connsiteY347" fmla="*/ 11082 h 84964"/>
                <a:gd name="connsiteX348" fmla="*/ 9235 w 326929"/>
                <a:gd name="connsiteY348" fmla="*/ 9235 h 84964"/>
                <a:gd name="connsiteX349" fmla="*/ 20318 w 326929"/>
                <a:gd name="connsiteY349" fmla="*/ 9235 h 84964"/>
                <a:gd name="connsiteX350" fmla="*/ 22165 w 326929"/>
                <a:gd name="connsiteY350" fmla="*/ 9235 h 84964"/>
                <a:gd name="connsiteX351" fmla="*/ 24012 w 326929"/>
                <a:gd name="connsiteY351" fmla="*/ 20318 h 84964"/>
                <a:gd name="connsiteX352" fmla="*/ 24012 w 326929"/>
                <a:gd name="connsiteY352" fmla="*/ 20318 h 84964"/>
                <a:gd name="connsiteX353" fmla="*/ 160694 w 326929"/>
                <a:gd name="connsiteY353" fmla="*/ 40635 h 84964"/>
                <a:gd name="connsiteX354" fmla="*/ 162541 w 326929"/>
                <a:gd name="connsiteY354" fmla="*/ 40635 h 84964"/>
                <a:gd name="connsiteX355" fmla="*/ 181012 w 326929"/>
                <a:gd name="connsiteY355" fmla="*/ 60953 h 84964"/>
                <a:gd name="connsiteX356" fmla="*/ 181012 w 326929"/>
                <a:gd name="connsiteY356" fmla="*/ 62800 h 84964"/>
                <a:gd name="connsiteX357" fmla="*/ 179165 w 326929"/>
                <a:gd name="connsiteY357" fmla="*/ 62800 h 84964"/>
                <a:gd name="connsiteX358" fmla="*/ 160694 w 326929"/>
                <a:gd name="connsiteY358" fmla="*/ 42482 h 84964"/>
                <a:gd name="connsiteX359" fmla="*/ 160694 w 326929"/>
                <a:gd name="connsiteY359" fmla="*/ 40635 h 84964"/>
                <a:gd name="connsiteX360" fmla="*/ 179165 w 326929"/>
                <a:gd name="connsiteY360" fmla="*/ 12929 h 84964"/>
                <a:gd name="connsiteX361" fmla="*/ 179165 w 326929"/>
                <a:gd name="connsiteY361" fmla="*/ 12929 h 84964"/>
                <a:gd name="connsiteX362" fmla="*/ 177318 w 326929"/>
                <a:gd name="connsiteY362" fmla="*/ 12929 h 84964"/>
                <a:gd name="connsiteX363" fmla="*/ 177318 w 326929"/>
                <a:gd name="connsiteY363" fmla="*/ 12929 h 84964"/>
                <a:gd name="connsiteX364" fmla="*/ 179165 w 326929"/>
                <a:gd name="connsiteY364" fmla="*/ 12929 h 84964"/>
                <a:gd name="connsiteX365" fmla="*/ 73882 w 326929"/>
                <a:gd name="connsiteY365" fmla="*/ 31400 h 84964"/>
                <a:gd name="connsiteX366" fmla="*/ 73882 w 326929"/>
                <a:gd name="connsiteY366" fmla="*/ 35094 h 84964"/>
                <a:gd name="connsiteX367" fmla="*/ 72035 w 326929"/>
                <a:gd name="connsiteY367" fmla="*/ 36941 h 84964"/>
                <a:gd name="connsiteX368" fmla="*/ 60953 w 326929"/>
                <a:gd name="connsiteY368" fmla="*/ 36941 h 84964"/>
                <a:gd name="connsiteX369" fmla="*/ 59106 w 326929"/>
                <a:gd name="connsiteY369" fmla="*/ 35094 h 84964"/>
                <a:gd name="connsiteX370" fmla="*/ 60953 w 326929"/>
                <a:gd name="connsiteY370" fmla="*/ 31400 h 84964"/>
                <a:gd name="connsiteX371" fmla="*/ 62800 w 326929"/>
                <a:gd name="connsiteY371" fmla="*/ 29553 h 84964"/>
                <a:gd name="connsiteX372" fmla="*/ 62800 w 326929"/>
                <a:gd name="connsiteY372" fmla="*/ 29553 h 84964"/>
                <a:gd name="connsiteX373" fmla="*/ 64647 w 326929"/>
                <a:gd name="connsiteY373" fmla="*/ 35094 h 84964"/>
                <a:gd name="connsiteX374" fmla="*/ 64647 w 326929"/>
                <a:gd name="connsiteY374" fmla="*/ 29553 h 84964"/>
                <a:gd name="connsiteX375" fmla="*/ 66494 w 326929"/>
                <a:gd name="connsiteY375" fmla="*/ 29553 h 84964"/>
                <a:gd name="connsiteX376" fmla="*/ 66494 w 326929"/>
                <a:gd name="connsiteY376" fmla="*/ 29553 h 84964"/>
                <a:gd name="connsiteX377" fmla="*/ 73882 w 326929"/>
                <a:gd name="connsiteY377" fmla="*/ 31400 h 84964"/>
                <a:gd name="connsiteX378" fmla="*/ 73882 w 326929"/>
                <a:gd name="connsiteY378" fmla="*/ 31400 h 84964"/>
                <a:gd name="connsiteX379" fmla="*/ 121906 w 326929"/>
                <a:gd name="connsiteY379" fmla="*/ 35094 h 84964"/>
                <a:gd name="connsiteX380" fmla="*/ 121906 w 326929"/>
                <a:gd name="connsiteY380" fmla="*/ 35094 h 84964"/>
                <a:gd name="connsiteX381" fmla="*/ 121906 w 326929"/>
                <a:gd name="connsiteY381" fmla="*/ 35094 h 84964"/>
                <a:gd name="connsiteX382" fmla="*/ 121906 w 326929"/>
                <a:gd name="connsiteY382" fmla="*/ 35094 h 84964"/>
                <a:gd name="connsiteX383" fmla="*/ 121906 w 326929"/>
                <a:gd name="connsiteY383" fmla="*/ 35094 h 84964"/>
                <a:gd name="connsiteX384" fmla="*/ 121906 w 326929"/>
                <a:gd name="connsiteY384" fmla="*/ 35094 h 84964"/>
                <a:gd name="connsiteX385" fmla="*/ 123753 w 326929"/>
                <a:gd name="connsiteY385" fmla="*/ 33247 h 84964"/>
                <a:gd name="connsiteX386" fmla="*/ 127447 w 326929"/>
                <a:gd name="connsiteY386" fmla="*/ 31400 h 84964"/>
                <a:gd name="connsiteX387" fmla="*/ 127447 w 326929"/>
                <a:gd name="connsiteY387" fmla="*/ 31400 h 84964"/>
                <a:gd name="connsiteX388" fmla="*/ 123753 w 326929"/>
                <a:gd name="connsiteY388" fmla="*/ 29553 h 84964"/>
                <a:gd name="connsiteX389" fmla="*/ 121906 w 326929"/>
                <a:gd name="connsiteY389" fmla="*/ 29553 h 84964"/>
                <a:gd name="connsiteX390" fmla="*/ 121906 w 326929"/>
                <a:gd name="connsiteY390" fmla="*/ 29553 h 84964"/>
                <a:gd name="connsiteX391" fmla="*/ 120059 w 326929"/>
                <a:gd name="connsiteY391" fmla="*/ 29553 h 84964"/>
                <a:gd name="connsiteX392" fmla="*/ 120059 w 326929"/>
                <a:gd name="connsiteY392" fmla="*/ 29553 h 84964"/>
                <a:gd name="connsiteX393" fmla="*/ 120059 w 326929"/>
                <a:gd name="connsiteY393" fmla="*/ 29553 h 84964"/>
                <a:gd name="connsiteX394" fmla="*/ 120059 w 326929"/>
                <a:gd name="connsiteY394" fmla="*/ 29553 h 84964"/>
                <a:gd name="connsiteX395" fmla="*/ 120059 w 326929"/>
                <a:gd name="connsiteY395" fmla="*/ 29553 h 84964"/>
                <a:gd name="connsiteX396" fmla="*/ 121906 w 326929"/>
                <a:gd name="connsiteY396" fmla="*/ 29553 h 84964"/>
                <a:gd name="connsiteX397" fmla="*/ 121906 w 326929"/>
                <a:gd name="connsiteY397" fmla="*/ 29553 h 84964"/>
                <a:gd name="connsiteX398" fmla="*/ 123753 w 326929"/>
                <a:gd name="connsiteY398" fmla="*/ 29553 h 84964"/>
                <a:gd name="connsiteX399" fmla="*/ 127447 w 326929"/>
                <a:gd name="connsiteY399" fmla="*/ 27706 h 84964"/>
                <a:gd name="connsiteX400" fmla="*/ 127447 w 326929"/>
                <a:gd name="connsiteY400" fmla="*/ 27706 h 84964"/>
                <a:gd name="connsiteX401" fmla="*/ 127447 w 326929"/>
                <a:gd name="connsiteY401" fmla="*/ 27706 h 84964"/>
                <a:gd name="connsiteX402" fmla="*/ 132988 w 326929"/>
                <a:gd name="connsiteY402" fmla="*/ 27706 h 84964"/>
                <a:gd name="connsiteX403" fmla="*/ 132988 w 326929"/>
                <a:gd name="connsiteY403" fmla="*/ 31400 h 84964"/>
                <a:gd name="connsiteX404" fmla="*/ 134836 w 326929"/>
                <a:gd name="connsiteY404" fmla="*/ 31400 h 84964"/>
                <a:gd name="connsiteX405" fmla="*/ 129294 w 326929"/>
                <a:gd name="connsiteY405" fmla="*/ 35094 h 84964"/>
                <a:gd name="connsiteX406" fmla="*/ 127447 w 326929"/>
                <a:gd name="connsiteY406" fmla="*/ 35094 h 84964"/>
                <a:gd name="connsiteX407" fmla="*/ 121906 w 326929"/>
                <a:gd name="connsiteY407" fmla="*/ 35094 h 84964"/>
                <a:gd name="connsiteX408" fmla="*/ 121906 w 326929"/>
                <a:gd name="connsiteY408" fmla="*/ 35094 h 84964"/>
                <a:gd name="connsiteX409" fmla="*/ 121906 w 326929"/>
                <a:gd name="connsiteY409" fmla="*/ 35094 h 84964"/>
                <a:gd name="connsiteX410" fmla="*/ 121906 w 326929"/>
                <a:gd name="connsiteY410" fmla="*/ 35094 h 84964"/>
                <a:gd name="connsiteX411" fmla="*/ 121906 w 326929"/>
                <a:gd name="connsiteY411" fmla="*/ 42482 h 84964"/>
                <a:gd name="connsiteX412" fmla="*/ 121906 w 326929"/>
                <a:gd name="connsiteY412" fmla="*/ 42482 h 84964"/>
                <a:gd name="connsiteX413" fmla="*/ 121906 w 326929"/>
                <a:gd name="connsiteY413" fmla="*/ 42482 h 84964"/>
                <a:gd name="connsiteX414" fmla="*/ 121906 w 326929"/>
                <a:gd name="connsiteY414" fmla="*/ 42482 h 84964"/>
                <a:gd name="connsiteX415" fmla="*/ 121906 w 326929"/>
                <a:gd name="connsiteY415" fmla="*/ 42482 h 84964"/>
                <a:gd name="connsiteX416" fmla="*/ 121906 w 326929"/>
                <a:gd name="connsiteY416" fmla="*/ 42482 h 84964"/>
                <a:gd name="connsiteX417" fmla="*/ 121906 w 326929"/>
                <a:gd name="connsiteY417" fmla="*/ 42482 h 84964"/>
                <a:gd name="connsiteX418" fmla="*/ 121906 w 326929"/>
                <a:gd name="connsiteY418" fmla="*/ 42482 h 84964"/>
                <a:gd name="connsiteX419" fmla="*/ 125600 w 326929"/>
                <a:gd name="connsiteY419" fmla="*/ 40635 h 84964"/>
                <a:gd name="connsiteX420" fmla="*/ 125600 w 326929"/>
                <a:gd name="connsiteY420" fmla="*/ 40635 h 84964"/>
                <a:gd name="connsiteX421" fmla="*/ 127447 w 326929"/>
                <a:gd name="connsiteY421" fmla="*/ 38788 h 84964"/>
                <a:gd name="connsiteX422" fmla="*/ 125600 w 326929"/>
                <a:gd name="connsiteY422" fmla="*/ 40635 h 84964"/>
                <a:gd name="connsiteX423" fmla="*/ 121906 w 326929"/>
                <a:gd name="connsiteY423" fmla="*/ 38788 h 84964"/>
                <a:gd name="connsiteX424" fmla="*/ 121906 w 326929"/>
                <a:gd name="connsiteY424" fmla="*/ 38788 h 84964"/>
                <a:gd name="connsiteX425" fmla="*/ 121906 w 326929"/>
                <a:gd name="connsiteY425" fmla="*/ 38788 h 84964"/>
                <a:gd name="connsiteX426" fmla="*/ 121906 w 326929"/>
                <a:gd name="connsiteY426" fmla="*/ 38788 h 84964"/>
                <a:gd name="connsiteX427" fmla="*/ 121906 w 326929"/>
                <a:gd name="connsiteY427" fmla="*/ 38788 h 84964"/>
                <a:gd name="connsiteX428" fmla="*/ 121906 w 326929"/>
                <a:gd name="connsiteY428" fmla="*/ 38788 h 84964"/>
                <a:gd name="connsiteX429" fmla="*/ 123753 w 326929"/>
                <a:gd name="connsiteY429" fmla="*/ 36941 h 84964"/>
                <a:gd name="connsiteX430" fmla="*/ 121906 w 326929"/>
                <a:gd name="connsiteY430" fmla="*/ 38788 h 84964"/>
                <a:gd name="connsiteX431" fmla="*/ 121906 w 326929"/>
                <a:gd name="connsiteY431" fmla="*/ 38788 h 84964"/>
                <a:gd name="connsiteX432" fmla="*/ 121906 w 326929"/>
                <a:gd name="connsiteY432" fmla="*/ 38788 h 84964"/>
                <a:gd name="connsiteX433" fmla="*/ 112671 w 326929"/>
                <a:gd name="connsiteY433" fmla="*/ 49871 h 84964"/>
                <a:gd name="connsiteX434" fmla="*/ 112671 w 326929"/>
                <a:gd name="connsiteY434" fmla="*/ 49871 h 84964"/>
                <a:gd name="connsiteX435" fmla="*/ 112671 w 326929"/>
                <a:gd name="connsiteY435" fmla="*/ 49871 h 84964"/>
                <a:gd name="connsiteX436" fmla="*/ 110824 w 326929"/>
                <a:gd name="connsiteY436" fmla="*/ 49871 h 84964"/>
                <a:gd name="connsiteX437" fmla="*/ 110824 w 326929"/>
                <a:gd name="connsiteY437" fmla="*/ 48024 h 84964"/>
                <a:gd name="connsiteX438" fmla="*/ 112671 w 326929"/>
                <a:gd name="connsiteY438" fmla="*/ 46177 h 84964"/>
                <a:gd name="connsiteX439" fmla="*/ 112671 w 326929"/>
                <a:gd name="connsiteY439" fmla="*/ 49871 h 84964"/>
                <a:gd name="connsiteX440" fmla="*/ 112671 w 326929"/>
                <a:gd name="connsiteY440" fmla="*/ 49871 h 84964"/>
                <a:gd name="connsiteX441" fmla="*/ 112671 w 326929"/>
                <a:gd name="connsiteY441" fmla="*/ 46177 h 84964"/>
                <a:gd name="connsiteX442" fmla="*/ 112671 w 326929"/>
                <a:gd name="connsiteY442" fmla="*/ 46177 h 84964"/>
                <a:gd name="connsiteX443" fmla="*/ 114518 w 326929"/>
                <a:gd name="connsiteY443" fmla="*/ 46177 h 84964"/>
                <a:gd name="connsiteX444" fmla="*/ 114518 w 326929"/>
                <a:gd name="connsiteY444" fmla="*/ 46177 h 84964"/>
                <a:gd name="connsiteX445" fmla="*/ 114518 w 326929"/>
                <a:gd name="connsiteY445" fmla="*/ 46177 h 84964"/>
                <a:gd name="connsiteX446" fmla="*/ 114518 w 326929"/>
                <a:gd name="connsiteY446" fmla="*/ 46177 h 84964"/>
                <a:gd name="connsiteX447" fmla="*/ 114518 w 326929"/>
                <a:gd name="connsiteY447" fmla="*/ 46177 h 84964"/>
                <a:gd name="connsiteX448" fmla="*/ 114518 w 326929"/>
                <a:gd name="connsiteY448" fmla="*/ 46177 h 84964"/>
                <a:gd name="connsiteX449" fmla="*/ 112671 w 326929"/>
                <a:gd name="connsiteY449" fmla="*/ 46177 h 84964"/>
                <a:gd name="connsiteX450" fmla="*/ 112671 w 326929"/>
                <a:gd name="connsiteY450" fmla="*/ 46177 h 84964"/>
                <a:gd name="connsiteX451" fmla="*/ 112671 w 326929"/>
                <a:gd name="connsiteY451" fmla="*/ 46177 h 84964"/>
                <a:gd name="connsiteX452" fmla="*/ 112671 w 326929"/>
                <a:gd name="connsiteY452" fmla="*/ 49871 h 84964"/>
                <a:gd name="connsiteX453" fmla="*/ 112671 w 326929"/>
                <a:gd name="connsiteY453" fmla="*/ 49871 h 84964"/>
                <a:gd name="connsiteX454" fmla="*/ 112671 w 326929"/>
                <a:gd name="connsiteY454" fmla="*/ 49871 h 84964"/>
                <a:gd name="connsiteX455" fmla="*/ 112671 w 326929"/>
                <a:gd name="connsiteY455" fmla="*/ 49871 h 84964"/>
                <a:gd name="connsiteX456" fmla="*/ 112671 w 326929"/>
                <a:gd name="connsiteY456" fmla="*/ 49871 h 84964"/>
                <a:gd name="connsiteX457" fmla="*/ 112671 w 326929"/>
                <a:gd name="connsiteY457" fmla="*/ 49871 h 84964"/>
                <a:gd name="connsiteX458" fmla="*/ 112671 w 326929"/>
                <a:gd name="connsiteY458" fmla="*/ 49871 h 84964"/>
                <a:gd name="connsiteX459" fmla="*/ 114518 w 326929"/>
                <a:gd name="connsiteY459" fmla="*/ 62800 h 84964"/>
                <a:gd name="connsiteX460" fmla="*/ 114518 w 326929"/>
                <a:gd name="connsiteY460" fmla="*/ 62800 h 84964"/>
                <a:gd name="connsiteX461" fmla="*/ 114518 w 326929"/>
                <a:gd name="connsiteY461" fmla="*/ 62800 h 84964"/>
                <a:gd name="connsiteX462" fmla="*/ 114518 w 326929"/>
                <a:gd name="connsiteY462" fmla="*/ 62800 h 84964"/>
                <a:gd name="connsiteX463" fmla="*/ 114518 w 326929"/>
                <a:gd name="connsiteY463" fmla="*/ 62800 h 84964"/>
                <a:gd name="connsiteX464" fmla="*/ 114518 w 326929"/>
                <a:gd name="connsiteY464" fmla="*/ 62800 h 84964"/>
                <a:gd name="connsiteX465" fmla="*/ 114518 w 326929"/>
                <a:gd name="connsiteY465" fmla="*/ 62800 h 84964"/>
                <a:gd name="connsiteX466" fmla="*/ 114518 w 326929"/>
                <a:gd name="connsiteY466" fmla="*/ 62800 h 84964"/>
                <a:gd name="connsiteX467" fmla="*/ 179165 w 326929"/>
                <a:gd name="connsiteY467" fmla="*/ 20318 h 84964"/>
                <a:gd name="connsiteX468" fmla="*/ 177318 w 326929"/>
                <a:gd name="connsiteY468" fmla="*/ 20318 h 84964"/>
                <a:gd name="connsiteX469" fmla="*/ 177318 w 326929"/>
                <a:gd name="connsiteY469" fmla="*/ 18471 h 84964"/>
                <a:gd name="connsiteX470" fmla="*/ 179165 w 326929"/>
                <a:gd name="connsiteY470" fmla="*/ 20318 h 84964"/>
                <a:gd name="connsiteX471" fmla="*/ 179165 w 326929"/>
                <a:gd name="connsiteY471" fmla="*/ 20318 h 84964"/>
                <a:gd name="connsiteX472" fmla="*/ 182859 w 326929"/>
                <a:gd name="connsiteY472" fmla="*/ 12929 h 84964"/>
                <a:gd name="connsiteX473" fmla="*/ 182859 w 326929"/>
                <a:gd name="connsiteY473" fmla="*/ 12929 h 84964"/>
                <a:gd name="connsiteX474" fmla="*/ 188400 w 326929"/>
                <a:gd name="connsiteY474" fmla="*/ 12929 h 84964"/>
                <a:gd name="connsiteX475" fmla="*/ 188400 w 326929"/>
                <a:gd name="connsiteY475" fmla="*/ 12929 h 84964"/>
                <a:gd name="connsiteX476" fmla="*/ 182859 w 326929"/>
                <a:gd name="connsiteY476" fmla="*/ 12929 h 84964"/>
                <a:gd name="connsiteX477" fmla="*/ 190247 w 326929"/>
                <a:gd name="connsiteY477" fmla="*/ 12929 h 84964"/>
                <a:gd name="connsiteX478" fmla="*/ 190247 w 326929"/>
                <a:gd name="connsiteY478" fmla="*/ 12929 h 84964"/>
                <a:gd name="connsiteX479" fmla="*/ 227189 w 326929"/>
                <a:gd name="connsiteY479" fmla="*/ 12929 h 84964"/>
                <a:gd name="connsiteX480" fmla="*/ 227189 w 326929"/>
                <a:gd name="connsiteY480" fmla="*/ 12929 h 84964"/>
                <a:gd name="connsiteX481" fmla="*/ 190247 w 326929"/>
                <a:gd name="connsiteY481" fmla="*/ 12929 h 84964"/>
                <a:gd name="connsiteX482" fmla="*/ 241965 w 326929"/>
                <a:gd name="connsiteY482" fmla="*/ 12929 h 84964"/>
                <a:gd name="connsiteX483" fmla="*/ 238271 w 326929"/>
                <a:gd name="connsiteY483" fmla="*/ 12929 h 84964"/>
                <a:gd name="connsiteX484" fmla="*/ 238271 w 326929"/>
                <a:gd name="connsiteY484" fmla="*/ 12929 h 84964"/>
                <a:gd name="connsiteX485" fmla="*/ 241965 w 326929"/>
                <a:gd name="connsiteY485" fmla="*/ 12929 h 84964"/>
                <a:gd name="connsiteX486" fmla="*/ 241965 w 326929"/>
                <a:gd name="connsiteY486" fmla="*/ 12929 h 84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</a:cxnLst>
              <a:rect l="l" t="t" r="r" b="b"/>
              <a:pathLst>
                <a:path w="326929" h="84964">
                  <a:moveTo>
                    <a:pt x="312153" y="7388"/>
                  </a:moveTo>
                  <a:lnTo>
                    <a:pt x="312153" y="7388"/>
                  </a:lnTo>
                  <a:lnTo>
                    <a:pt x="278906" y="9235"/>
                  </a:lnTo>
                  <a:lnTo>
                    <a:pt x="278906" y="0"/>
                  </a:lnTo>
                  <a:lnTo>
                    <a:pt x="275212" y="0"/>
                  </a:lnTo>
                  <a:lnTo>
                    <a:pt x="273365" y="9235"/>
                  </a:lnTo>
                  <a:lnTo>
                    <a:pt x="236424" y="9235"/>
                  </a:lnTo>
                  <a:lnTo>
                    <a:pt x="236424" y="7388"/>
                  </a:lnTo>
                  <a:lnTo>
                    <a:pt x="225341" y="7388"/>
                  </a:lnTo>
                  <a:lnTo>
                    <a:pt x="225341" y="9235"/>
                  </a:lnTo>
                  <a:lnTo>
                    <a:pt x="188400" y="9235"/>
                  </a:lnTo>
                  <a:lnTo>
                    <a:pt x="188400" y="7388"/>
                  </a:lnTo>
                  <a:lnTo>
                    <a:pt x="184706" y="7388"/>
                  </a:lnTo>
                  <a:lnTo>
                    <a:pt x="184706" y="9235"/>
                  </a:lnTo>
                  <a:lnTo>
                    <a:pt x="179165" y="9235"/>
                  </a:lnTo>
                  <a:lnTo>
                    <a:pt x="179165" y="7388"/>
                  </a:lnTo>
                  <a:lnTo>
                    <a:pt x="175471" y="7388"/>
                  </a:lnTo>
                  <a:lnTo>
                    <a:pt x="175471" y="9235"/>
                  </a:lnTo>
                  <a:lnTo>
                    <a:pt x="173624" y="9235"/>
                  </a:lnTo>
                  <a:lnTo>
                    <a:pt x="173624" y="7388"/>
                  </a:lnTo>
                  <a:lnTo>
                    <a:pt x="147765" y="7388"/>
                  </a:lnTo>
                  <a:lnTo>
                    <a:pt x="147765" y="3694"/>
                  </a:lnTo>
                  <a:lnTo>
                    <a:pt x="132988" y="3694"/>
                  </a:lnTo>
                  <a:lnTo>
                    <a:pt x="132988" y="1847"/>
                  </a:lnTo>
                  <a:lnTo>
                    <a:pt x="114518" y="1847"/>
                  </a:lnTo>
                  <a:lnTo>
                    <a:pt x="114518" y="3694"/>
                  </a:lnTo>
                  <a:lnTo>
                    <a:pt x="96047" y="3694"/>
                  </a:lnTo>
                  <a:lnTo>
                    <a:pt x="96047" y="1847"/>
                  </a:lnTo>
                  <a:lnTo>
                    <a:pt x="96047" y="1847"/>
                  </a:lnTo>
                  <a:lnTo>
                    <a:pt x="96047" y="0"/>
                  </a:lnTo>
                  <a:lnTo>
                    <a:pt x="92353" y="0"/>
                  </a:lnTo>
                  <a:lnTo>
                    <a:pt x="92353" y="1847"/>
                  </a:lnTo>
                  <a:lnTo>
                    <a:pt x="92353" y="1847"/>
                  </a:lnTo>
                  <a:cubicBezTo>
                    <a:pt x="92353" y="0"/>
                    <a:pt x="90506" y="0"/>
                    <a:pt x="88659" y="0"/>
                  </a:cubicBezTo>
                  <a:cubicBezTo>
                    <a:pt x="86812" y="0"/>
                    <a:pt x="84965" y="1847"/>
                    <a:pt x="84965" y="3694"/>
                  </a:cubicBezTo>
                  <a:cubicBezTo>
                    <a:pt x="84965" y="5541"/>
                    <a:pt x="86812" y="5541"/>
                    <a:pt x="86812" y="7388"/>
                  </a:cubicBezTo>
                  <a:lnTo>
                    <a:pt x="86812" y="7388"/>
                  </a:lnTo>
                  <a:lnTo>
                    <a:pt x="84965" y="7388"/>
                  </a:lnTo>
                  <a:lnTo>
                    <a:pt x="84965" y="9235"/>
                  </a:lnTo>
                  <a:lnTo>
                    <a:pt x="83118" y="9235"/>
                  </a:lnTo>
                  <a:lnTo>
                    <a:pt x="83118" y="11082"/>
                  </a:lnTo>
                  <a:lnTo>
                    <a:pt x="79424" y="11082"/>
                  </a:lnTo>
                  <a:lnTo>
                    <a:pt x="79424" y="20318"/>
                  </a:lnTo>
                  <a:lnTo>
                    <a:pt x="48024" y="20318"/>
                  </a:lnTo>
                  <a:cubicBezTo>
                    <a:pt x="48024" y="20318"/>
                    <a:pt x="46177" y="20318"/>
                    <a:pt x="46177" y="22165"/>
                  </a:cubicBezTo>
                  <a:lnTo>
                    <a:pt x="29553" y="22165"/>
                  </a:lnTo>
                  <a:lnTo>
                    <a:pt x="27706" y="12929"/>
                  </a:lnTo>
                  <a:cubicBezTo>
                    <a:pt x="27706" y="11082"/>
                    <a:pt x="25859" y="11082"/>
                    <a:pt x="25859" y="11082"/>
                  </a:cubicBezTo>
                  <a:lnTo>
                    <a:pt x="1847" y="11082"/>
                  </a:lnTo>
                  <a:cubicBezTo>
                    <a:pt x="0" y="11082"/>
                    <a:pt x="0" y="12929"/>
                    <a:pt x="0" y="12929"/>
                  </a:cubicBezTo>
                  <a:lnTo>
                    <a:pt x="1847" y="25859"/>
                  </a:lnTo>
                  <a:cubicBezTo>
                    <a:pt x="1847" y="27706"/>
                    <a:pt x="3694" y="27706"/>
                    <a:pt x="3694" y="27706"/>
                  </a:cubicBezTo>
                  <a:lnTo>
                    <a:pt x="29553" y="27706"/>
                  </a:lnTo>
                  <a:cubicBezTo>
                    <a:pt x="31400" y="27706"/>
                    <a:pt x="31400" y="25859"/>
                    <a:pt x="31400" y="25859"/>
                  </a:cubicBezTo>
                  <a:lnTo>
                    <a:pt x="46177" y="25859"/>
                  </a:lnTo>
                  <a:lnTo>
                    <a:pt x="46177" y="25859"/>
                  </a:lnTo>
                  <a:cubicBezTo>
                    <a:pt x="46177" y="27706"/>
                    <a:pt x="48024" y="27706"/>
                    <a:pt x="48024" y="27706"/>
                  </a:cubicBezTo>
                  <a:cubicBezTo>
                    <a:pt x="48024" y="27706"/>
                    <a:pt x="49871" y="27706"/>
                    <a:pt x="49871" y="27706"/>
                  </a:cubicBezTo>
                  <a:cubicBezTo>
                    <a:pt x="49871" y="27706"/>
                    <a:pt x="51718" y="29553"/>
                    <a:pt x="51718" y="29553"/>
                  </a:cubicBezTo>
                  <a:cubicBezTo>
                    <a:pt x="51718" y="29553"/>
                    <a:pt x="51718" y="31400"/>
                    <a:pt x="51718" y="31400"/>
                  </a:cubicBezTo>
                  <a:lnTo>
                    <a:pt x="40635" y="53565"/>
                  </a:lnTo>
                  <a:lnTo>
                    <a:pt x="53565" y="57259"/>
                  </a:lnTo>
                  <a:lnTo>
                    <a:pt x="53565" y="55412"/>
                  </a:lnTo>
                  <a:lnTo>
                    <a:pt x="51718" y="53565"/>
                  </a:lnTo>
                  <a:lnTo>
                    <a:pt x="55412" y="44329"/>
                  </a:lnTo>
                  <a:lnTo>
                    <a:pt x="57259" y="44329"/>
                  </a:lnTo>
                  <a:lnTo>
                    <a:pt x="57259" y="44329"/>
                  </a:lnTo>
                  <a:lnTo>
                    <a:pt x="55412" y="42482"/>
                  </a:lnTo>
                  <a:lnTo>
                    <a:pt x="55412" y="40635"/>
                  </a:lnTo>
                  <a:lnTo>
                    <a:pt x="72035" y="40635"/>
                  </a:lnTo>
                  <a:lnTo>
                    <a:pt x="77577" y="33247"/>
                  </a:lnTo>
                  <a:lnTo>
                    <a:pt x="88659" y="33247"/>
                  </a:lnTo>
                  <a:lnTo>
                    <a:pt x="108977" y="33247"/>
                  </a:lnTo>
                  <a:lnTo>
                    <a:pt x="108977" y="35094"/>
                  </a:lnTo>
                  <a:lnTo>
                    <a:pt x="108977" y="35094"/>
                  </a:lnTo>
                  <a:lnTo>
                    <a:pt x="108977" y="33247"/>
                  </a:lnTo>
                  <a:lnTo>
                    <a:pt x="108977" y="33247"/>
                  </a:lnTo>
                  <a:lnTo>
                    <a:pt x="108977" y="35094"/>
                  </a:lnTo>
                  <a:lnTo>
                    <a:pt x="108977" y="35094"/>
                  </a:lnTo>
                  <a:lnTo>
                    <a:pt x="108977" y="35094"/>
                  </a:lnTo>
                  <a:lnTo>
                    <a:pt x="110824" y="35094"/>
                  </a:lnTo>
                  <a:cubicBezTo>
                    <a:pt x="110824" y="35094"/>
                    <a:pt x="110824" y="35094"/>
                    <a:pt x="110824" y="35094"/>
                  </a:cubicBezTo>
                  <a:lnTo>
                    <a:pt x="110824" y="35094"/>
                  </a:lnTo>
                  <a:lnTo>
                    <a:pt x="110824" y="35094"/>
                  </a:lnTo>
                  <a:lnTo>
                    <a:pt x="110824" y="35094"/>
                  </a:lnTo>
                  <a:lnTo>
                    <a:pt x="108977" y="35094"/>
                  </a:lnTo>
                  <a:lnTo>
                    <a:pt x="108977" y="35094"/>
                  </a:lnTo>
                  <a:lnTo>
                    <a:pt x="108977" y="35094"/>
                  </a:lnTo>
                  <a:lnTo>
                    <a:pt x="108977" y="36941"/>
                  </a:lnTo>
                  <a:lnTo>
                    <a:pt x="108977" y="36941"/>
                  </a:lnTo>
                  <a:lnTo>
                    <a:pt x="108977" y="36941"/>
                  </a:lnTo>
                  <a:lnTo>
                    <a:pt x="110824" y="36941"/>
                  </a:lnTo>
                  <a:lnTo>
                    <a:pt x="110824" y="36941"/>
                  </a:lnTo>
                  <a:lnTo>
                    <a:pt x="110824" y="36941"/>
                  </a:lnTo>
                  <a:lnTo>
                    <a:pt x="110824" y="36941"/>
                  </a:lnTo>
                  <a:cubicBezTo>
                    <a:pt x="110824" y="36941"/>
                    <a:pt x="110824" y="36941"/>
                    <a:pt x="110824" y="36941"/>
                  </a:cubicBezTo>
                  <a:lnTo>
                    <a:pt x="108977" y="36941"/>
                  </a:lnTo>
                  <a:lnTo>
                    <a:pt x="108977" y="36941"/>
                  </a:lnTo>
                  <a:lnTo>
                    <a:pt x="108977" y="36941"/>
                  </a:lnTo>
                  <a:lnTo>
                    <a:pt x="108977" y="38788"/>
                  </a:lnTo>
                  <a:lnTo>
                    <a:pt x="108977" y="38788"/>
                  </a:lnTo>
                  <a:lnTo>
                    <a:pt x="108977" y="38788"/>
                  </a:lnTo>
                  <a:lnTo>
                    <a:pt x="110824" y="38788"/>
                  </a:lnTo>
                  <a:lnTo>
                    <a:pt x="110824" y="38788"/>
                  </a:lnTo>
                  <a:lnTo>
                    <a:pt x="110824" y="38788"/>
                  </a:lnTo>
                  <a:lnTo>
                    <a:pt x="110824" y="38788"/>
                  </a:lnTo>
                  <a:cubicBezTo>
                    <a:pt x="110824" y="38788"/>
                    <a:pt x="110824" y="38788"/>
                    <a:pt x="110824" y="38788"/>
                  </a:cubicBezTo>
                  <a:lnTo>
                    <a:pt x="108977" y="38788"/>
                  </a:lnTo>
                  <a:lnTo>
                    <a:pt x="108977" y="38788"/>
                  </a:lnTo>
                  <a:lnTo>
                    <a:pt x="108977" y="38788"/>
                  </a:lnTo>
                  <a:lnTo>
                    <a:pt x="108977" y="40635"/>
                  </a:lnTo>
                  <a:lnTo>
                    <a:pt x="108977" y="40635"/>
                  </a:lnTo>
                  <a:lnTo>
                    <a:pt x="108977" y="40635"/>
                  </a:lnTo>
                  <a:lnTo>
                    <a:pt x="110824" y="40635"/>
                  </a:lnTo>
                  <a:lnTo>
                    <a:pt x="110824" y="40635"/>
                  </a:lnTo>
                  <a:lnTo>
                    <a:pt x="110824" y="40635"/>
                  </a:lnTo>
                  <a:lnTo>
                    <a:pt x="110824" y="40635"/>
                  </a:lnTo>
                  <a:lnTo>
                    <a:pt x="110824" y="40635"/>
                  </a:lnTo>
                  <a:lnTo>
                    <a:pt x="108977" y="40635"/>
                  </a:lnTo>
                  <a:lnTo>
                    <a:pt x="108977" y="40635"/>
                  </a:lnTo>
                  <a:lnTo>
                    <a:pt x="108977" y="40635"/>
                  </a:lnTo>
                  <a:lnTo>
                    <a:pt x="108977" y="42482"/>
                  </a:lnTo>
                  <a:lnTo>
                    <a:pt x="108977" y="42482"/>
                  </a:lnTo>
                  <a:lnTo>
                    <a:pt x="108977" y="40635"/>
                  </a:lnTo>
                  <a:lnTo>
                    <a:pt x="108977" y="40635"/>
                  </a:lnTo>
                  <a:lnTo>
                    <a:pt x="108977" y="42482"/>
                  </a:lnTo>
                  <a:lnTo>
                    <a:pt x="101588" y="46177"/>
                  </a:lnTo>
                  <a:lnTo>
                    <a:pt x="70188" y="79424"/>
                  </a:lnTo>
                  <a:lnTo>
                    <a:pt x="60953" y="81271"/>
                  </a:lnTo>
                  <a:lnTo>
                    <a:pt x="57259" y="84965"/>
                  </a:lnTo>
                  <a:lnTo>
                    <a:pt x="70188" y="84965"/>
                  </a:lnTo>
                  <a:lnTo>
                    <a:pt x="105282" y="51718"/>
                  </a:lnTo>
                  <a:lnTo>
                    <a:pt x="108977" y="49871"/>
                  </a:lnTo>
                  <a:lnTo>
                    <a:pt x="108977" y="49871"/>
                  </a:lnTo>
                  <a:lnTo>
                    <a:pt x="108977" y="49871"/>
                  </a:lnTo>
                  <a:lnTo>
                    <a:pt x="108977" y="49871"/>
                  </a:lnTo>
                  <a:lnTo>
                    <a:pt x="108977" y="49871"/>
                  </a:lnTo>
                  <a:lnTo>
                    <a:pt x="108977" y="49871"/>
                  </a:lnTo>
                  <a:lnTo>
                    <a:pt x="108977" y="49871"/>
                  </a:lnTo>
                  <a:lnTo>
                    <a:pt x="108977" y="49871"/>
                  </a:lnTo>
                  <a:lnTo>
                    <a:pt x="108977" y="49871"/>
                  </a:lnTo>
                  <a:lnTo>
                    <a:pt x="108977" y="49871"/>
                  </a:lnTo>
                  <a:lnTo>
                    <a:pt x="108977" y="49871"/>
                  </a:lnTo>
                  <a:lnTo>
                    <a:pt x="108977" y="49871"/>
                  </a:lnTo>
                  <a:lnTo>
                    <a:pt x="108977" y="49871"/>
                  </a:lnTo>
                  <a:lnTo>
                    <a:pt x="108977" y="49871"/>
                  </a:lnTo>
                  <a:lnTo>
                    <a:pt x="108977" y="49871"/>
                  </a:lnTo>
                  <a:lnTo>
                    <a:pt x="108977" y="49871"/>
                  </a:lnTo>
                  <a:lnTo>
                    <a:pt x="108977" y="49871"/>
                  </a:lnTo>
                  <a:lnTo>
                    <a:pt x="108977" y="51718"/>
                  </a:lnTo>
                  <a:lnTo>
                    <a:pt x="94200" y="79424"/>
                  </a:lnTo>
                  <a:lnTo>
                    <a:pt x="86812" y="81271"/>
                  </a:lnTo>
                  <a:lnTo>
                    <a:pt x="84965" y="84965"/>
                  </a:lnTo>
                  <a:lnTo>
                    <a:pt x="96047" y="84965"/>
                  </a:lnTo>
                  <a:lnTo>
                    <a:pt x="108977" y="62800"/>
                  </a:lnTo>
                  <a:lnTo>
                    <a:pt x="108977" y="62800"/>
                  </a:lnTo>
                  <a:lnTo>
                    <a:pt x="108977" y="62800"/>
                  </a:lnTo>
                  <a:lnTo>
                    <a:pt x="108977" y="62800"/>
                  </a:lnTo>
                  <a:lnTo>
                    <a:pt x="108977" y="62800"/>
                  </a:lnTo>
                  <a:lnTo>
                    <a:pt x="108977" y="62800"/>
                  </a:lnTo>
                  <a:lnTo>
                    <a:pt x="108977" y="62800"/>
                  </a:lnTo>
                  <a:lnTo>
                    <a:pt x="110824" y="62800"/>
                  </a:lnTo>
                  <a:lnTo>
                    <a:pt x="110824" y="62800"/>
                  </a:lnTo>
                  <a:lnTo>
                    <a:pt x="110824" y="62800"/>
                  </a:lnTo>
                  <a:lnTo>
                    <a:pt x="110824" y="62800"/>
                  </a:lnTo>
                  <a:lnTo>
                    <a:pt x="110824" y="62800"/>
                  </a:lnTo>
                  <a:lnTo>
                    <a:pt x="108977" y="62800"/>
                  </a:lnTo>
                  <a:lnTo>
                    <a:pt x="108977" y="62800"/>
                  </a:lnTo>
                  <a:lnTo>
                    <a:pt x="108977" y="62800"/>
                  </a:lnTo>
                  <a:lnTo>
                    <a:pt x="108977" y="64647"/>
                  </a:lnTo>
                  <a:lnTo>
                    <a:pt x="108977" y="64647"/>
                  </a:lnTo>
                  <a:lnTo>
                    <a:pt x="108977" y="64647"/>
                  </a:lnTo>
                  <a:lnTo>
                    <a:pt x="110824" y="64647"/>
                  </a:lnTo>
                  <a:cubicBezTo>
                    <a:pt x="110824" y="64647"/>
                    <a:pt x="110824" y="64647"/>
                    <a:pt x="110824" y="64647"/>
                  </a:cubicBezTo>
                  <a:lnTo>
                    <a:pt x="110824" y="64647"/>
                  </a:lnTo>
                  <a:lnTo>
                    <a:pt x="110824" y="64647"/>
                  </a:lnTo>
                  <a:lnTo>
                    <a:pt x="110824" y="64647"/>
                  </a:lnTo>
                  <a:lnTo>
                    <a:pt x="108977" y="64647"/>
                  </a:lnTo>
                  <a:lnTo>
                    <a:pt x="108977" y="64647"/>
                  </a:lnTo>
                  <a:lnTo>
                    <a:pt x="108977" y="64647"/>
                  </a:lnTo>
                  <a:lnTo>
                    <a:pt x="108977" y="66494"/>
                  </a:lnTo>
                  <a:lnTo>
                    <a:pt x="108977" y="66494"/>
                  </a:lnTo>
                  <a:lnTo>
                    <a:pt x="108977" y="66494"/>
                  </a:lnTo>
                  <a:lnTo>
                    <a:pt x="110824" y="66494"/>
                  </a:lnTo>
                  <a:cubicBezTo>
                    <a:pt x="110824" y="66494"/>
                    <a:pt x="110824" y="66494"/>
                    <a:pt x="110824" y="66494"/>
                  </a:cubicBezTo>
                  <a:lnTo>
                    <a:pt x="110824" y="66494"/>
                  </a:lnTo>
                  <a:lnTo>
                    <a:pt x="110824" y="66494"/>
                  </a:lnTo>
                  <a:lnTo>
                    <a:pt x="110824" y="66494"/>
                  </a:lnTo>
                  <a:lnTo>
                    <a:pt x="108977" y="66494"/>
                  </a:lnTo>
                  <a:lnTo>
                    <a:pt x="108977" y="66494"/>
                  </a:lnTo>
                  <a:lnTo>
                    <a:pt x="108977" y="66494"/>
                  </a:lnTo>
                  <a:lnTo>
                    <a:pt x="108977" y="75730"/>
                  </a:lnTo>
                  <a:lnTo>
                    <a:pt x="108977" y="75730"/>
                  </a:lnTo>
                  <a:lnTo>
                    <a:pt x="108977" y="75730"/>
                  </a:lnTo>
                  <a:lnTo>
                    <a:pt x="110824" y="75730"/>
                  </a:lnTo>
                  <a:lnTo>
                    <a:pt x="110824" y="75730"/>
                  </a:lnTo>
                  <a:lnTo>
                    <a:pt x="110824" y="75730"/>
                  </a:lnTo>
                  <a:lnTo>
                    <a:pt x="116365" y="75730"/>
                  </a:lnTo>
                  <a:lnTo>
                    <a:pt x="116365" y="75730"/>
                  </a:lnTo>
                  <a:lnTo>
                    <a:pt x="116365" y="75730"/>
                  </a:lnTo>
                  <a:lnTo>
                    <a:pt x="118212" y="75730"/>
                  </a:lnTo>
                  <a:lnTo>
                    <a:pt x="118212" y="75730"/>
                  </a:lnTo>
                  <a:lnTo>
                    <a:pt x="120059" y="75730"/>
                  </a:lnTo>
                  <a:cubicBezTo>
                    <a:pt x="120059" y="75730"/>
                    <a:pt x="123753" y="75730"/>
                    <a:pt x="123753" y="73882"/>
                  </a:cubicBezTo>
                  <a:lnTo>
                    <a:pt x="123753" y="73882"/>
                  </a:lnTo>
                  <a:cubicBezTo>
                    <a:pt x="123753" y="73882"/>
                    <a:pt x="121906" y="72035"/>
                    <a:pt x="120059" y="72035"/>
                  </a:cubicBezTo>
                  <a:lnTo>
                    <a:pt x="118212" y="72035"/>
                  </a:lnTo>
                  <a:lnTo>
                    <a:pt x="118212" y="72035"/>
                  </a:lnTo>
                  <a:lnTo>
                    <a:pt x="116365" y="72035"/>
                  </a:lnTo>
                  <a:lnTo>
                    <a:pt x="116365" y="72035"/>
                  </a:lnTo>
                  <a:lnTo>
                    <a:pt x="116365" y="72035"/>
                  </a:lnTo>
                  <a:lnTo>
                    <a:pt x="116365" y="72035"/>
                  </a:lnTo>
                  <a:cubicBezTo>
                    <a:pt x="116365" y="72035"/>
                    <a:pt x="116365" y="72035"/>
                    <a:pt x="116365" y="72035"/>
                  </a:cubicBezTo>
                  <a:lnTo>
                    <a:pt x="118212" y="72035"/>
                  </a:lnTo>
                  <a:lnTo>
                    <a:pt x="118212" y="72035"/>
                  </a:lnTo>
                  <a:lnTo>
                    <a:pt x="120059" y="72035"/>
                  </a:lnTo>
                  <a:cubicBezTo>
                    <a:pt x="120059" y="72035"/>
                    <a:pt x="123753" y="72035"/>
                    <a:pt x="123753" y="70188"/>
                  </a:cubicBezTo>
                  <a:lnTo>
                    <a:pt x="123753" y="70188"/>
                  </a:lnTo>
                  <a:cubicBezTo>
                    <a:pt x="123753" y="70188"/>
                    <a:pt x="121906" y="68341"/>
                    <a:pt x="120059" y="68341"/>
                  </a:cubicBezTo>
                  <a:lnTo>
                    <a:pt x="118212" y="68341"/>
                  </a:lnTo>
                  <a:lnTo>
                    <a:pt x="118212" y="68341"/>
                  </a:lnTo>
                  <a:lnTo>
                    <a:pt x="116365" y="68341"/>
                  </a:lnTo>
                  <a:lnTo>
                    <a:pt x="116365" y="68341"/>
                  </a:lnTo>
                  <a:lnTo>
                    <a:pt x="116365" y="68341"/>
                  </a:lnTo>
                  <a:lnTo>
                    <a:pt x="116365" y="68341"/>
                  </a:lnTo>
                  <a:cubicBezTo>
                    <a:pt x="116365" y="68341"/>
                    <a:pt x="116365" y="68341"/>
                    <a:pt x="116365" y="68341"/>
                  </a:cubicBezTo>
                  <a:lnTo>
                    <a:pt x="118212" y="68341"/>
                  </a:lnTo>
                  <a:lnTo>
                    <a:pt x="118212" y="68341"/>
                  </a:lnTo>
                  <a:lnTo>
                    <a:pt x="120059" y="68341"/>
                  </a:lnTo>
                  <a:cubicBezTo>
                    <a:pt x="120059" y="68341"/>
                    <a:pt x="123753" y="68341"/>
                    <a:pt x="123753" y="66494"/>
                  </a:cubicBezTo>
                  <a:lnTo>
                    <a:pt x="123753" y="66494"/>
                  </a:lnTo>
                  <a:cubicBezTo>
                    <a:pt x="123753" y="66494"/>
                    <a:pt x="121906" y="64647"/>
                    <a:pt x="120059" y="64647"/>
                  </a:cubicBezTo>
                  <a:lnTo>
                    <a:pt x="118212" y="64647"/>
                  </a:lnTo>
                  <a:lnTo>
                    <a:pt x="118212" y="64647"/>
                  </a:lnTo>
                  <a:lnTo>
                    <a:pt x="116365" y="64647"/>
                  </a:lnTo>
                  <a:lnTo>
                    <a:pt x="116365" y="64647"/>
                  </a:lnTo>
                  <a:lnTo>
                    <a:pt x="116365" y="64647"/>
                  </a:lnTo>
                  <a:lnTo>
                    <a:pt x="116365" y="64647"/>
                  </a:lnTo>
                  <a:lnTo>
                    <a:pt x="116365" y="64647"/>
                  </a:lnTo>
                  <a:lnTo>
                    <a:pt x="118212" y="64647"/>
                  </a:lnTo>
                  <a:lnTo>
                    <a:pt x="118212" y="64647"/>
                  </a:lnTo>
                  <a:lnTo>
                    <a:pt x="120059" y="64647"/>
                  </a:lnTo>
                  <a:cubicBezTo>
                    <a:pt x="120059" y="64647"/>
                    <a:pt x="123753" y="64647"/>
                    <a:pt x="123753" y="62800"/>
                  </a:cubicBezTo>
                  <a:lnTo>
                    <a:pt x="123753" y="62800"/>
                  </a:lnTo>
                  <a:cubicBezTo>
                    <a:pt x="123753" y="62800"/>
                    <a:pt x="121906" y="60953"/>
                    <a:pt x="120059" y="60953"/>
                  </a:cubicBezTo>
                  <a:lnTo>
                    <a:pt x="118212" y="60953"/>
                  </a:lnTo>
                  <a:lnTo>
                    <a:pt x="118212" y="60953"/>
                  </a:lnTo>
                  <a:lnTo>
                    <a:pt x="116365" y="60953"/>
                  </a:lnTo>
                  <a:cubicBezTo>
                    <a:pt x="116365" y="60953"/>
                    <a:pt x="116365" y="60953"/>
                    <a:pt x="116365" y="60953"/>
                  </a:cubicBezTo>
                  <a:lnTo>
                    <a:pt x="116365" y="60953"/>
                  </a:lnTo>
                  <a:lnTo>
                    <a:pt x="116365" y="60953"/>
                  </a:lnTo>
                  <a:lnTo>
                    <a:pt x="116365" y="60953"/>
                  </a:lnTo>
                  <a:lnTo>
                    <a:pt x="118212" y="60953"/>
                  </a:lnTo>
                  <a:lnTo>
                    <a:pt x="118212" y="60953"/>
                  </a:lnTo>
                  <a:lnTo>
                    <a:pt x="120059" y="60953"/>
                  </a:lnTo>
                  <a:cubicBezTo>
                    <a:pt x="120059" y="60953"/>
                    <a:pt x="123753" y="60953"/>
                    <a:pt x="123753" y="59106"/>
                  </a:cubicBezTo>
                  <a:lnTo>
                    <a:pt x="123753" y="59106"/>
                  </a:lnTo>
                  <a:cubicBezTo>
                    <a:pt x="123753" y="59106"/>
                    <a:pt x="121906" y="57259"/>
                    <a:pt x="120059" y="57259"/>
                  </a:cubicBezTo>
                  <a:lnTo>
                    <a:pt x="118212" y="57259"/>
                  </a:lnTo>
                  <a:lnTo>
                    <a:pt x="118212" y="57259"/>
                  </a:lnTo>
                  <a:lnTo>
                    <a:pt x="116365" y="57259"/>
                  </a:lnTo>
                  <a:lnTo>
                    <a:pt x="116365" y="57259"/>
                  </a:lnTo>
                  <a:lnTo>
                    <a:pt x="116365" y="57259"/>
                  </a:lnTo>
                  <a:lnTo>
                    <a:pt x="116365" y="57259"/>
                  </a:lnTo>
                  <a:lnTo>
                    <a:pt x="116365" y="57259"/>
                  </a:lnTo>
                  <a:lnTo>
                    <a:pt x="118212" y="57259"/>
                  </a:lnTo>
                  <a:lnTo>
                    <a:pt x="118212" y="57259"/>
                  </a:lnTo>
                  <a:lnTo>
                    <a:pt x="120059" y="57259"/>
                  </a:lnTo>
                  <a:cubicBezTo>
                    <a:pt x="120059" y="57259"/>
                    <a:pt x="123753" y="57259"/>
                    <a:pt x="123753" y="55412"/>
                  </a:cubicBezTo>
                  <a:lnTo>
                    <a:pt x="123753" y="55412"/>
                  </a:lnTo>
                  <a:cubicBezTo>
                    <a:pt x="123753" y="55412"/>
                    <a:pt x="121906" y="53565"/>
                    <a:pt x="120059" y="53565"/>
                  </a:cubicBezTo>
                  <a:lnTo>
                    <a:pt x="118212" y="53565"/>
                  </a:lnTo>
                  <a:lnTo>
                    <a:pt x="118212" y="53565"/>
                  </a:lnTo>
                  <a:lnTo>
                    <a:pt x="116365" y="53565"/>
                  </a:lnTo>
                  <a:lnTo>
                    <a:pt x="116365" y="53565"/>
                  </a:lnTo>
                  <a:lnTo>
                    <a:pt x="116365" y="53565"/>
                  </a:lnTo>
                  <a:lnTo>
                    <a:pt x="116365" y="53565"/>
                  </a:lnTo>
                  <a:cubicBezTo>
                    <a:pt x="116365" y="53565"/>
                    <a:pt x="116365" y="53565"/>
                    <a:pt x="116365" y="53565"/>
                  </a:cubicBezTo>
                  <a:lnTo>
                    <a:pt x="118212" y="53565"/>
                  </a:lnTo>
                  <a:lnTo>
                    <a:pt x="118212" y="53565"/>
                  </a:lnTo>
                  <a:lnTo>
                    <a:pt x="120059" y="53565"/>
                  </a:lnTo>
                  <a:cubicBezTo>
                    <a:pt x="120059" y="53565"/>
                    <a:pt x="123753" y="53565"/>
                    <a:pt x="123753" y="51718"/>
                  </a:cubicBezTo>
                  <a:lnTo>
                    <a:pt x="123753" y="51718"/>
                  </a:lnTo>
                  <a:cubicBezTo>
                    <a:pt x="123753" y="51718"/>
                    <a:pt x="121906" y="49871"/>
                    <a:pt x="120059" y="49871"/>
                  </a:cubicBezTo>
                  <a:lnTo>
                    <a:pt x="118212" y="49871"/>
                  </a:lnTo>
                  <a:lnTo>
                    <a:pt x="118212" y="49871"/>
                  </a:lnTo>
                  <a:lnTo>
                    <a:pt x="116365" y="49871"/>
                  </a:lnTo>
                  <a:cubicBezTo>
                    <a:pt x="116365" y="49871"/>
                    <a:pt x="116365" y="49871"/>
                    <a:pt x="116365" y="49871"/>
                  </a:cubicBezTo>
                  <a:lnTo>
                    <a:pt x="116365" y="49871"/>
                  </a:lnTo>
                  <a:lnTo>
                    <a:pt x="116365" y="49871"/>
                  </a:lnTo>
                  <a:lnTo>
                    <a:pt x="116365" y="49871"/>
                  </a:lnTo>
                  <a:lnTo>
                    <a:pt x="118212" y="49871"/>
                  </a:lnTo>
                  <a:lnTo>
                    <a:pt x="118212" y="49871"/>
                  </a:lnTo>
                  <a:lnTo>
                    <a:pt x="120059" y="49871"/>
                  </a:lnTo>
                  <a:cubicBezTo>
                    <a:pt x="120059" y="49871"/>
                    <a:pt x="123753" y="49871"/>
                    <a:pt x="123753" y="48024"/>
                  </a:cubicBezTo>
                  <a:lnTo>
                    <a:pt x="123753" y="48024"/>
                  </a:lnTo>
                  <a:cubicBezTo>
                    <a:pt x="123753" y="48024"/>
                    <a:pt x="121906" y="46177"/>
                    <a:pt x="120059" y="46177"/>
                  </a:cubicBezTo>
                  <a:lnTo>
                    <a:pt x="118212" y="46177"/>
                  </a:lnTo>
                  <a:lnTo>
                    <a:pt x="118212" y="46177"/>
                  </a:lnTo>
                  <a:lnTo>
                    <a:pt x="120059" y="44329"/>
                  </a:lnTo>
                  <a:cubicBezTo>
                    <a:pt x="120059" y="44329"/>
                    <a:pt x="121906" y="44329"/>
                    <a:pt x="121906" y="44329"/>
                  </a:cubicBezTo>
                  <a:lnTo>
                    <a:pt x="121906" y="44329"/>
                  </a:lnTo>
                  <a:cubicBezTo>
                    <a:pt x="121906" y="44329"/>
                    <a:pt x="121906" y="44329"/>
                    <a:pt x="121906" y="44329"/>
                  </a:cubicBezTo>
                  <a:lnTo>
                    <a:pt x="136682" y="33247"/>
                  </a:lnTo>
                  <a:lnTo>
                    <a:pt x="138530" y="31400"/>
                  </a:lnTo>
                  <a:lnTo>
                    <a:pt x="151459" y="38788"/>
                  </a:lnTo>
                  <a:lnTo>
                    <a:pt x="192094" y="83118"/>
                  </a:lnTo>
                  <a:lnTo>
                    <a:pt x="203177" y="83118"/>
                  </a:lnTo>
                  <a:lnTo>
                    <a:pt x="201330" y="79424"/>
                  </a:lnTo>
                  <a:lnTo>
                    <a:pt x="193941" y="77577"/>
                  </a:lnTo>
                  <a:lnTo>
                    <a:pt x="157000" y="31400"/>
                  </a:lnTo>
                  <a:lnTo>
                    <a:pt x="149612" y="27706"/>
                  </a:lnTo>
                  <a:lnTo>
                    <a:pt x="149612" y="27706"/>
                  </a:lnTo>
                  <a:lnTo>
                    <a:pt x="149612" y="24012"/>
                  </a:lnTo>
                  <a:lnTo>
                    <a:pt x="168083" y="24012"/>
                  </a:lnTo>
                  <a:lnTo>
                    <a:pt x="168083" y="20318"/>
                  </a:lnTo>
                  <a:lnTo>
                    <a:pt x="168083" y="20318"/>
                  </a:lnTo>
                  <a:lnTo>
                    <a:pt x="171777" y="20318"/>
                  </a:lnTo>
                  <a:lnTo>
                    <a:pt x="171777" y="20318"/>
                  </a:lnTo>
                  <a:lnTo>
                    <a:pt x="173624" y="20318"/>
                  </a:lnTo>
                  <a:lnTo>
                    <a:pt x="173624" y="20318"/>
                  </a:lnTo>
                  <a:lnTo>
                    <a:pt x="177318" y="20318"/>
                  </a:lnTo>
                  <a:lnTo>
                    <a:pt x="177318" y="12929"/>
                  </a:lnTo>
                  <a:lnTo>
                    <a:pt x="182859" y="12929"/>
                  </a:lnTo>
                  <a:lnTo>
                    <a:pt x="182859" y="20318"/>
                  </a:lnTo>
                  <a:lnTo>
                    <a:pt x="186553" y="20318"/>
                  </a:lnTo>
                  <a:lnTo>
                    <a:pt x="186553" y="18471"/>
                  </a:lnTo>
                  <a:lnTo>
                    <a:pt x="223495" y="18471"/>
                  </a:lnTo>
                  <a:lnTo>
                    <a:pt x="223495" y="20318"/>
                  </a:lnTo>
                  <a:lnTo>
                    <a:pt x="234577" y="20318"/>
                  </a:lnTo>
                  <a:lnTo>
                    <a:pt x="234577" y="18471"/>
                  </a:lnTo>
                  <a:lnTo>
                    <a:pt x="238271" y="18471"/>
                  </a:lnTo>
                  <a:lnTo>
                    <a:pt x="238271" y="20318"/>
                  </a:lnTo>
                  <a:lnTo>
                    <a:pt x="256741" y="20318"/>
                  </a:lnTo>
                  <a:lnTo>
                    <a:pt x="256741" y="12929"/>
                  </a:lnTo>
                  <a:lnTo>
                    <a:pt x="269671" y="12929"/>
                  </a:lnTo>
                  <a:lnTo>
                    <a:pt x="269671" y="12929"/>
                  </a:lnTo>
                  <a:lnTo>
                    <a:pt x="275212" y="12929"/>
                  </a:lnTo>
                  <a:lnTo>
                    <a:pt x="275212" y="12929"/>
                  </a:lnTo>
                  <a:lnTo>
                    <a:pt x="308459" y="12929"/>
                  </a:lnTo>
                  <a:lnTo>
                    <a:pt x="308459" y="14776"/>
                  </a:lnTo>
                  <a:lnTo>
                    <a:pt x="326930" y="14776"/>
                  </a:lnTo>
                  <a:lnTo>
                    <a:pt x="326930" y="9235"/>
                  </a:lnTo>
                  <a:lnTo>
                    <a:pt x="312153" y="9235"/>
                  </a:lnTo>
                  <a:close/>
                  <a:moveTo>
                    <a:pt x="24012" y="20318"/>
                  </a:moveTo>
                  <a:lnTo>
                    <a:pt x="11082" y="20318"/>
                  </a:lnTo>
                  <a:cubicBezTo>
                    <a:pt x="11082" y="20318"/>
                    <a:pt x="9235" y="20318"/>
                    <a:pt x="9235" y="18471"/>
                  </a:cubicBezTo>
                  <a:lnTo>
                    <a:pt x="7388" y="11082"/>
                  </a:lnTo>
                  <a:cubicBezTo>
                    <a:pt x="7388" y="11082"/>
                    <a:pt x="7388" y="9235"/>
                    <a:pt x="9235" y="9235"/>
                  </a:cubicBezTo>
                  <a:lnTo>
                    <a:pt x="20318" y="9235"/>
                  </a:lnTo>
                  <a:cubicBezTo>
                    <a:pt x="20318" y="9235"/>
                    <a:pt x="22165" y="9235"/>
                    <a:pt x="22165" y="9235"/>
                  </a:cubicBezTo>
                  <a:lnTo>
                    <a:pt x="24012" y="20318"/>
                  </a:lnTo>
                  <a:cubicBezTo>
                    <a:pt x="25859" y="20318"/>
                    <a:pt x="24012" y="20318"/>
                    <a:pt x="24012" y="20318"/>
                  </a:cubicBezTo>
                  <a:close/>
                  <a:moveTo>
                    <a:pt x="160694" y="40635"/>
                  </a:moveTo>
                  <a:cubicBezTo>
                    <a:pt x="160694" y="40635"/>
                    <a:pt x="162541" y="40635"/>
                    <a:pt x="162541" y="40635"/>
                  </a:cubicBezTo>
                  <a:lnTo>
                    <a:pt x="181012" y="60953"/>
                  </a:lnTo>
                  <a:cubicBezTo>
                    <a:pt x="181012" y="60953"/>
                    <a:pt x="181012" y="62800"/>
                    <a:pt x="181012" y="62800"/>
                  </a:cubicBezTo>
                  <a:cubicBezTo>
                    <a:pt x="181012" y="62800"/>
                    <a:pt x="179165" y="62800"/>
                    <a:pt x="179165" y="62800"/>
                  </a:cubicBezTo>
                  <a:lnTo>
                    <a:pt x="160694" y="42482"/>
                  </a:lnTo>
                  <a:cubicBezTo>
                    <a:pt x="160694" y="42482"/>
                    <a:pt x="160694" y="42482"/>
                    <a:pt x="160694" y="40635"/>
                  </a:cubicBezTo>
                  <a:close/>
                  <a:moveTo>
                    <a:pt x="179165" y="12929"/>
                  </a:moveTo>
                  <a:lnTo>
                    <a:pt x="179165" y="12929"/>
                  </a:lnTo>
                  <a:lnTo>
                    <a:pt x="177318" y="12929"/>
                  </a:lnTo>
                  <a:lnTo>
                    <a:pt x="177318" y="12929"/>
                  </a:lnTo>
                  <a:lnTo>
                    <a:pt x="179165" y="12929"/>
                  </a:lnTo>
                  <a:close/>
                  <a:moveTo>
                    <a:pt x="73882" y="31400"/>
                  </a:moveTo>
                  <a:lnTo>
                    <a:pt x="73882" y="35094"/>
                  </a:lnTo>
                  <a:cubicBezTo>
                    <a:pt x="73882" y="36941"/>
                    <a:pt x="73882" y="36941"/>
                    <a:pt x="72035" y="36941"/>
                  </a:cubicBezTo>
                  <a:lnTo>
                    <a:pt x="60953" y="36941"/>
                  </a:lnTo>
                  <a:cubicBezTo>
                    <a:pt x="59106" y="36941"/>
                    <a:pt x="59106" y="35094"/>
                    <a:pt x="59106" y="35094"/>
                  </a:cubicBezTo>
                  <a:lnTo>
                    <a:pt x="60953" y="31400"/>
                  </a:lnTo>
                  <a:cubicBezTo>
                    <a:pt x="60953" y="31400"/>
                    <a:pt x="62800" y="29553"/>
                    <a:pt x="62800" y="29553"/>
                  </a:cubicBezTo>
                  <a:lnTo>
                    <a:pt x="62800" y="29553"/>
                  </a:lnTo>
                  <a:cubicBezTo>
                    <a:pt x="62800" y="31400"/>
                    <a:pt x="62800" y="33247"/>
                    <a:pt x="64647" y="35094"/>
                  </a:cubicBezTo>
                  <a:cubicBezTo>
                    <a:pt x="64647" y="35094"/>
                    <a:pt x="62800" y="33247"/>
                    <a:pt x="64647" y="29553"/>
                  </a:cubicBezTo>
                  <a:lnTo>
                    <a:pt x="66494" y="29553"/>
                  </a:lnTo>
                  <a:lnTo>
                    <a:pt x="66494" y="29553"/>
                  </a:lnTo>
                  <a:lnTo>
                    <a:pt x="73882" y="31400"/>
                  </a:lnTo>
                  <a:cubicBezTo>
                    <a:pt x="73882" y="29553"/>
                    <a:pt x="73882" y="31400"/>
                    <a:pt x="73882" y="31400"/>
                  </a:cubicBezTo>
                  <a:close/>
                  <a:moveTo>
                    <a:pt x="121906" y="35094"/>
                  </a:moveTo>
                  <a:lnTo>
                    <a:pt x="121906" y="35094"/>
                  </a:lnTo>
                  <a:lnTo>
                    <a:pt x="121906" y="35094"/>
                  </a:lnTo>
                  <a:lnTo>
                    <a:pt x="121906" y="35094"/>
                  </a:lnTo>
                  <a:lnTo>
                    <a:pt x="121906" y="35094"/>
                  </a:lnTo>
                  <a:lnTo>
                    <a:pt x="121906" y="35094"/>
                  </a:lnTo>
                  <a:lnTo>
                    <a:pt x="123753" y="33247"/>
                  </a:lnTo>
                  <a:cubicBezTo>
                    <a:pt x="123753" y="33247"/>
                    <a:pt x="127447" y="33247"/>
                    <a:pt x="127447" y="31400"/>
                  </a:cubicBezTo>
                  <a:lnTo>
                    <a:pt x="127447" y="31400"/>
                  </a:lnTo>
                  <a:cubicBezTo>
                    <a:pt x="127447" y="31400"/>
                    <a:pt x="125600" y="29553"/>
                    <a:pt x="123753" y="29553"/>
                  </a:cubicBezTo>
                  <a:lnTo>
                    <a:pt x="121906" y="29553"/>
                  </a:lnTo>
                  <a:lnTo>
                    <a:pt x="121906" y="29553"/>
                  </a:lnTo>
                  <a:lnTo>
                    <a:pt x="120059" y="29553"/>
                  </a:lnTo>
                  <a:lnTo>
                    <a:pt x="120059" y="29553"/>
                  </a:lnTo>
                  <a:lnTo>
                    <a:pt x="120059" y="29553"/>
                  </a:lnTo>
                  <a:lnTo>
                    <a:pt x="120059" y="29553"/>
                  </a:lnTo>
                  <a:cubicBezTo>
                    <a:pt x="120059" y="29553"/>
                    <a:pt x="120059" y="29553"/>
                    <a:pt x="120059" y="29553"/>
                  </a:cubicBezTo>
                  <a:lnTo>
                    <a:pt x="121906" y="29553"/>
                  </a:lnTo>
                  <a:lnTo>
                    <a:pt x="121906" y="29553"/>
                  </a:lnTo>
                  <a:lnTo>
                    <a:pt x="123753" y="29553"/>
                  </a:lnTo>
                  <a:cubicBezTo>
                    <a:pt x="123753" y="29553"/>
                    <a:pt x="127447" y="29553"/>
                    <a:pt x="127447" y="27706"/>
                  </a:cubicBezTo>
                  <a:lnTo>
                    <a:pt x="127447" y="27706"/>
                  </a:lnTo>
                  <a:cubicBezTo>
                    <a:pt x="127447" y="27706"/>
                    <a:pt x="127447" y="27706"/>
                    <a:pt x="127447" y="27706"/>
                  </a:cubicBezTo>
                  <a:lnTo>
                    <a:pt x="132988" y="27706"/>
                  </a:lnTo>
                  <a:lnTo>
                    <a:pt x="132988" y="31400"/>
                  </a:lnTo>
                  <a:lnTo>
                    <a:pt x="134836" y="31400"/>
                  </a:lnTo>
                  <a:lnTo>
                    <a:pt x="129294" y="35094"/>
                  </a:lnTo>
                  <a:cubicBezTo>
                    <a:pt x="129294" y="35094"/>
                    <a:pt x="127447" y="35094"/>
                    <a:pt x="127447" y="35094"/>
                  </a:cubicBezTo>
                  <a:lnTo>
                    <a:pt x="121906" y="35094"/>
                  </a:lnTo>
                  <a:lnTo>
                    <a:pt x="121906" y="35094"/>
                  </a:lnTo>
                  <a:lnTo>
                    <a:pt x="121906" y="35094"/>
                  </a:lnTo>
                  <a:cubicBezTo>
                    <a:pt x="121906" y="35094"/>
                    <a:pt x="121906" y="35094"/>
                    <a:pt x="121906" y="35094"/>
                  </a:cubicBezTo>
                  <a:close/>
                  <a:moveTo>
                    <a:pt x="121906" y="42482"/>
                  </a:moveTo>
                  <a:lnTo>
                    <a:pt x="121906" y="42482"/>
                  </a:lnTo>
                  <a:lnTo>
                    <a:pt x="121906" y="42482"/>
                  </a:lnTo>
                  <a:lnTo>
                    <a:pt x="121906" y="42482"/>
                  </a:lnTo>
                  <a:lnTo>
                    <a:pt x="121906" y="42482"/>
                  </a:lnTo>
                  <a:lnTo>
                    <a:pt x="121906" y="42482"/>
                  </a:lnTo>
                  <a:lnTo>
                    <a:pt x="121906" y="42482"/>
                  </a:lnTo>
                  <a:lnTo>
                    <a:pt x="121906" y="42482"/>
                  </a:lnTo>
                  <a:close/>
                  <a:moveTo>
                    <a:pt x="125600" y="40635"/>
                  </a:moveTo>
                  <a:cubicBezTo>
                    <a:pt x="125600" y="40635"/>
                    <a:pt x="125600" y="40635"/>
                    <a:pt x="125600" y="40635"/>
                  </a:cubicBezTo>
                  <a:lnTo>
                    <a:pt x="127447" y="38788"/>
                  </a:lnTo>
                  <a:lnTo>
                    <a:pt x="125600" y="40635"/>
                  </a:lnTo>
                  <a:close/>
                  <a:moveTo>
                    <a:pt x="121906" y="38788"/>
                  </a:moveTo>
                  <a:lnTo>
                    <a:pt x="121906" y="38788"/>
                  </a:lnTo>
                  <a:lnTo>
                    <a:pt x="121906" y="38788"/>
                  </a:lnTo>
                  <a:lnTo>
                    <a:pt x="121906" y="38788"/>
                  </a:lnTo>
                  <a:lnTo>
                    <a:pt x="121906" y="38788"/>
                  </a:lnTo>
                  <a:lnTo>
                    <a:pt x="121906" y="38788"/>
                  </a:lnTo>
                  <a:lnTo>
                    <a:pt x="123753" y="36941"/>
                  </a:lnTo>
                  <a:lnTo>
                    <a:pt x="121906" y="38788"/>
                  </a:lnTo>
                  <a:lnTo>
                    <a:pt x="121906" y="38788"/>
                  </a:lnTo>
                  <a:cubicBezTo>
                    <a:pt x="121906" y="38788"/>
                    <a:pt x="121906" y="38788"/>
                    <a:pt x="121906" y="38788"/>
                  </a:cubicBezTo>
                  <a:close/>
                  <a:moveTo>
                    <a:pt x="112671" y="49871"/>
                  </a:moveTo>
                  <a:lnTo>
                    <a:pt x="112671" y="49871"/>
                  </a:lnTo>
                  <a:lnTo>
                    <a:pt x="112671" y="49871"/>
                  </a:lnTo>
                  <a:cubicBezTo>
                    <a:pt x="110824" y="49871"/>
                    <a:pt x="110824" y="49871"/>
                    <a:pt x="110824" y="49871"/>
                  </a:cubicBezTo>
                  <a:cubicBezTo>
                    <a:pt x="110824" y="49871"/>
                    <a:pt x="110824" y="48024"/>
                    <a:pt x="110824" y="48024"/>
                  </a:cubicBezTo>
                  <a:lnTo>
                    <a:pt x="112671" y="46177"/>
                  </a:lnTo>
                  <a:lnTo>
                    <a:pt x="112671" y="49871"/>
                  </a:lnTo>
                  <a:lnTo>
                    <a:pt x="112671" y="49871"/>
                  </a:lnTo>
                  <a:lnTo>
                    <a:pt x="112671" y="46177"/>
                  </a:lnTo>
                  <a:lnTo>
                    <a:pt x="112671" y="46177"/>
                  </a:lnTo>
                  <a:lnTo>
                    <a:pt x="114518" y="46177"/>
                  </a:lnTo>
                  <a:lnTo>
                    <a:pt x="114518" y="46177"/>
                  </a:lnTo>
                  <a:cubicBezTo>
                    <a:pt x="114518" y="46177"/>
                    <a:pt x="114518" y="46177"/>
                    <a:pt x="114518" y="46177"/>
                  </a:cubicBezTo>
                  <a:lnTo>
                    <a:pt x="114518" y="46177"/>
                  </a:lnTo>
                  <a:lnTo>
                    <a:pt x="114518" y="46177"/>
                  </a:lnTo>
                  <a:lnTo>
                    <a:pt x="114518" y="46177"/>
                  </a:lnTo>
                  <a:lnTo>
                    <a:pt x="112671" y="46177"/>
                  </a:lnTo>
                  <a:lnTo>
                    <a:pt x="112671" y="46177"/>
                  </a:lnTo>
                  <a:lnTo>
                    <a:pt x="112671" y="46177"/>
                  </a:lnTo>
                  <a:lnTo>
                    <a:pt x="112671" y="49871"/>
                  </a:lnTo>
                  <a:lnTo>
                    <a:pt x="112671" y="49871"/>
                  </a:lnTo>
                  <a:lnTo>
                    <a:pt x="112671" y="49871"/>
                  </a:lnTo>
                  <a:lnTo>
                    <a:pt x="112671" y="49871"/>
                  </a:lnTo>
                  <a:lnTo>
                    <a:pt x="112671" y="49871"/>
                  </a:lnTo>
                  <a:lnTo>
                    <a:pt x="112671" y="49871"/>
                  </a:lnTo>
                  <a:lnTo>
                    <a:pt x="112671" y="49871"/>
                  </a:lnTo>
                  <a:close/>
                  <a:moveTo>
                    <a:pt x="114518" y="62800"/>
                  </a:moveTo>
                  <a:lnTo>
                    <a:pt x="114518" y="62800"/>
                  </a:lnTo>
                  <a:lnTo>
                    <a:pt x="114518" y="62800"/>
                  </a:lnTo>
                  <a:cubicBezTo>
                    <a:pt x="114518" y="62800"/>
                    <a:pt x="114518" y="62800"/>
                    <a:pt x="114518" y="62800"/>
                  </a:cubicBezTo>
                  <a:lnTo>
                    <a:pt x="114518" y="62800"/>
                  </a:lnTo>
                  <a:lnTo>
                    <a:pt x="114518" y="62800"/>
                  </a:lnTo>
                  <a:lnTo>
                    <a:pt x="114518" y="62800"/>
                  </a:lnTo>
                  <a:lnTo>
                    <a:pt x="114518" y="62800"/>
                  </a:lnTo>
                  <a:close/>
                  <a:moveTo>
                    <a:pt x="179165" y="20318"/>
                  </a:moveTo>
                  <a:lnTo>
                    <a:pt x="177318" y="20318"/>
                  </a:lnTo>
                  <a:lnTo>
                    <a:pt x="177318" y="18471"/>
                  </a:lnTo>
                  <a:lnTo>
                    <a:pt x="179165" y="20318"/>
                  </a:lnTo>
                  <a:lnTo>
                    <a:pt x="179165" y="20318"/>
                  </a:lnTo>
                  <a:close/>
                  <a:moveTo>
                    <a:pt x="182859" y="12929"/>
                  </a:moveTo>
                  <a:lnTo>
                    <a:pt x="182859" y="12929"/>
                  </a:lnTo>
                  <a:lnTo>
                    <a:pt x="188400" y="12929"/>
                  </a:lnTo>
                  <a:lnTo>
                    <a:pt x="188400" y="12929"/>
                  </a:lnTo>
                  <a:lnTo>
                    <a:pt x="182859" y="12929"/>
                  </a:lnTo>
                  <a:close/>
                  <a:moveTo>
                    <a:pt x="190247" y="12929"/>
                  </a:moveTo>
                  <a:lnTo>
                    <a:pt x="190247" y="12929"/>
                  </a:lnTo>
                  <a:lnTo>
                    <a:pt x="227189" y="12929"/>
                  </a:lnTo>
                  <a:lnTo>
                    <a:pt x="227189" y="12929"/>
                  </a:lnTo>
                  <a:lnTo>
                    <a:pt x="190247" y="12929"/>
                  </a:lnTo>
                  <a:close/>
                  <a:moveTo>
                    <a:pt x="241965" y="12929"/>
                  </a:moveTo>
                  <a:lnTo>
                    <a:pt x="238271" y="12929"/>
                  </a:lnTo>
                  <a:lnTo>
                    <a:pt x="238271" y="12929"/>
                  </a:lnTo>
                  <a:lnTo>
                    <a:pt x="241965" y="12929"/>
                  </a:lnTo>
                  <a:lnTo>
                    <a:pt x="241965" y="12929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B574EC3-334B-44E1-6B97-113DB07B8988}"/>
                </a:ext>
              </a:extLst>
            </p:cNvPr>
            <p:cNvSpPr/>
            <p:nvPr/>
          </p:nvSpPr>
          <p:spPr>
            <a:xfrm>
              <a:off x="3909782" y="2587297"/>
              <a:ext cx="159812" cy="362024"/>
            </a:xfrm>
            <a:custGeom>
              <a:avLst/>
              <a:gdLst>
                <a:gd name="connsiteX0" fmla="*/ 158847 w 159812"/>
                <a:gd name="connsiteY0" fmla="*/ 125600 h 362024"/>
                <a:gd name="connsiteX1" fmla="*/ 158847 w 159812"/>
                <a:gd name="connsiteY1" fmla="*/ 125600 h 362024"/>
                <a:gd name="connsiteX2" fmla="*/ 138530 w 159812"/>
                <a:gd name="connsiteY2" fmla="*/ 79424 h 362024"/>
                <a:gd name="connsiteX3" fmla="*/ 129294 w 159812"/>
                <a:gd name="connsiteY3" fmla="*/ 72035 h 362024"/>
                <a:gd name="connsiteX4" fmla="*/ 129294 w 159812"/>
                <a:gd name="connsiteY4" fmla="*/ 72035 h 362024"/>
                <a:gd name="connsiteX5" fmla="*/ 123753 w 159812"/>
                <a:gd name="connsiteY5" fmla="*/ 70188 h 362024"/>
                <a:gd name="connsiteX6" fmla="*/ 138530 w 159812"/>
                <a:gd name="connsiteY6" fmla="*/ 46177 h 362024"/>
                <a:gd name="connsiteX7" fmla="*/ 140377 w 159812"/>
                <a:gd name="connsiteY7" fmla="*/ 46177 h 362024"/>
                <a:gd name="connsiteX8" fmla="*/ 145918 w 159812"/>
                <a:gd name="connsiteY8" fmla="*/ 38788 h 362024"/>
                <a:gd name="connsiteX9" fmla="*/ 145918 w 159812"/>
                <a:gd name="connsiteY9" fmla="*/ 36941 h 362024"/>
                <a:gd name="connsiteX10" fmla="*/ 145918 w 159812"/>
                <a:gd name="connsiteY10" fmla="*/ 36941 h 362024"/>
                <a:gd name="connsiteX11" fmla="*/ 145918 w 159812"/>
                <a:gd name="connsiteY11" fmla="*/ 36941 h 362024"/>
                <a:gd name="connsiteX12" fmla="*/ 145918 w 159812"/>
                <a:gd name="connsiteY12" fmla="*/ 36941 h 362024"/>
                <a:gd name="connsiteX13" fmla="*/ 144071 w 159812"/>
                <a:gd name="connsiteY13" fmla="*/ 35094 h 362024"/>
                <a:gd name="connsiteX14" fmla="*/ 144071 w 159812"/>
                <a:gd name="connsiteY14" fmla="*/ 35094 h 362024"/>
                <a:gd name="connsiteX15" fmla="*/ 144071 w 159812"/>
                <a:gd name="connsiteY15" fmla="*/ 35094 h 362024"/>
                <a:gd name="connsiteX16" fmla="*/ 144071 w 159812"/>
                <a:gd name="connsiteY16" fmla="*/ 35094 h 362024"/>
                <a:gd name="connsiteX17" fmla="*/ 142224 w 159812"/>
                <a:gd name="connsiteY17" fmla="*/ 35094 h 362024"/>
                <a:gd name="connsiteX18" fmla="*/ 136682 w 159812"/>
                <a:gd name="connsiteY18" fmla="*/ 42482 h 362024"/>
                <a:gd name="connsiteX19" fmla="*/ 136682 w 159812"/>
                <a:gd name="connsiteY19" fmla="*/ 44329 h 362024"/>
                <a:gd name="connsiteX20" fmla="*/ 123753 w 159812"/>
                <a:gd name="connsiteY20" fmla="*/ 62800 h 362024"/>
                <a:gd name="connsiteX21" fmla="*/ 114518 w 159812"/>
                <a:gd name="connsiteY21" fmla="*/ 57259 h 362024"/>
                <a:gd name="connsiteX22" fmla="*/ 112671 w 159812"/>
                <a:gd name="connsiteY22" fmla="*/ 59106 h 362024"/>
                <a:gd name="connsiteX23" fmla="*/ 116365 w 159812"/>
                <a:gd name="connsiteY23" fmla="*/ 68341 h 362024"/>
                <a:gd name="connsiteX24" fmla="*/ 99741 w 159812"/>
                <a:gd name="connsiteY24" fmla="*/ 64647 h 362024"/>
                <a:gd name="connsiteX25" fmla="*/ 97894 w 159812"/>
                <a:gd name="connsiteY25" fmla="*/ 59106 h 362024"/>
                <a:gd name="connsiteX26" fmla="*/ 97894 w 159812"/>
                <a:gd name="connsiteY26" fmla="*/ 59106 h 362024"/>
                <a:gd name="connsiteX27" fmla="*/ 97894 w 159812"/>
                <a:gd name="connsiteY27" fmla="*/ 53565 h 362024"/>
                <a:gd name="connsiteX28" fmla="*/ 97894 w 159812"/>
                <a:gd name="connsiteY28" fmla="*/ 53565 h 362024"/>
                <a:gd name="connsiteX29" fmla="*/ 97894 w 159812"/>
                <a:gd name="connsiteY29" fmla="*/ 53565 h 362024"/>
                <a:gd name="connsiteX30" fmla="*/ 99741 w 159812"/>
                <a:gd name="connsiteY30" fmla="*/ 51718 h 362024"/>
                <a:gd name="connsiteX31" fmla="*/ 101588 w 159812"/>
                <a:gd name="connsiteY31" fmla="*/ 42482 h 362024"/>
                <a:gd name="connsiteX32" fmla="*/ 103435 w 159812"/>
                <a:gd name="connsiteY32" fmla="*/ 42482 h 362024"/>
                <a:gd name="connsiteX33" fmla="*/ 107130 w 159812"/>
                <a:gd name="connsiteY33" fmla="*/ 35094 h 362024"/>
                <a:gd name="connsiteX34" fmla="*/ 105282 w 159812"/>
                <a:gd name="connsiteY34" fmla="*/ 29553 h 362024"/>
                <a:gd name="connsiteX35" fmla="*/ 103435 w 159812"/>
                <a:gd name="connsiteY35" fmla="*/ 29553 h 362024"/>
                <a:gd name="connsiteX36" fmla="*/ 103435 w 159812"/>
                <a:gd name="connsiteY36" fmla="*/ 24012 h 362024"/>
                <a:gd name="connsiteX37" fmla="*/ 103435 w 159812"/>
                <a:gd name="connsiteY37" fmla="*/ 24012 h 362024"/>
                <a:gd name="connsiteX38" fmla="*/ 103435 w 159812"/>
                <a:gd name="connsiteY38" fmla="*/ 18471 h 362024"/>
                <a:gd name="connsiteX39" fmla="*/ 84965 w 159812"/>
                <a:gd name="connsiteY39" fmla="*/ 0 h 362024"/>
                <a:gd name="connsiteX40" fmla="*/ 79424 w 159812"/>
                <a:gd name="connsiteY40" fmla="*/ 0 h 362024"/>
                <a:gd name="connsiteX41" fmla="*/ 60953 w 159812"/>
                <a:gd name="connsiteY41" fmla="*/ 18471 h 362024"/>
                <a:gd name="connsiteX42" fmla="*/ 60953 w 159812"/>
                <a:gd name="connsiteY42" fmla="*/ 24012 h 362024"/>
                <a:gd name="connsiteX43" fmla="*/ 60953 w 159812"/>
                <a:gd name="connsiteY43" fmla="*/ 24012 h 362024"/>
                <a:gd name="connsiteX44" fmla="*/ 60953 w 159812"/>
                <a:gd name="connsiteY44" fmla="*/ 29553 h 362024"/>
                <a:gd name="connsiteX45" fmla="*/ 59106 w 159812"/>
                <a:gd name="connsiteY45" fmla="*/ 29553 h 362024"/>
                <a:gd name="connsiteX46" fmla="*/ 57259 w 159812"/>
                <a:gd name="connsiteY46" fmla="*/ 35094 h 362024"/>
                <a:gd name="connsiteX47" fmla="*/ 60953 w 159812"/>
                <a:gd name="connsiteY47" fmla="*/ 42482 h 362024"/>
                <a:gd name="connsiteX48" fmla="*/ 62800 w 159812"/>
                <a:gd name="connsiteY48" fmla="*/ 42482 h 362024"/>
                <a:gd name="connsiteX49" fmla="*/ 64647 w 159812"/>
                <a:gd name="connsiteY49" fmla="*/ 51718 h 362024"/>
                <a:gd name="connsiteX50" fmla="*/ 66494 w 159812"/>
                <a:gd name="connsiteY50" fmla="*/ 53565 h 362024"/>
                <a:gd name="connsiteX51" fmla="*/ 66494 w 159812"/>
                <a:gd name="connsiteY51" fmla="*/ 53565 h 362024"/>
                <a:gd name="connsiteX52" fmla="*/ 66494 w 159812"/>
                <a:gd name="connsiteY52" fmla="*/ 53565 h 362024"/>
                <a:gd name="connsiteX53" fmla="*/ 66494 w 159812"/>
                <a:gd name="connsiteY53" fmla="*/ 59106 h 362024"/>
                <a:gd name="connsiteX54" fmla="*/ 66494 w 159812"/>
                <a:gd name="connsiteY54" fmla="*/ 59106 h 362024"/>
                <a:gd name="connsiteX55" fmla="*/ 64647 w 159812"/>
                <a:gd name="connsiteY55" fmla="*/ 64647 h 362024"/>
                <a:gd name="connsiteX56" fmla="*/ 64647 w 159812"/>
                <a:gd name="connsiteY56" fmla="*/ 64647 h 362024"/>
                <a:gd name="connsiteX57" fmla="*/ 35094 w 159812"/>
                <a:gd name="connsiteY57" fmla="*/ 70188 h 362024"/>
                <a:gd name="connsiteX58" fmla="*/ 35094 w 159812"/>
                <a:gd name="connsiteY58" fmla="*/ 70188 h 362024"/>
                <a:gd name="connsiteX59" fmla="*/ 29553 w 159812"/>
                <a:gd name="connsiteY59" fmla="*/ 75730 h 362024"/>
                <a:gd name="connsiteX60" fmla="*/ 22165 w 159812"/>
                <a:gd name="connsiteY60" fmla="*/ 86812 h 362024"/>
                <a:gd name="connsiteX61" fmla="*/ 20318 w 159812"/>
                <a:gd name="connsiteY61" fmla="*/ 88659 h 362024"/>
                <a:gd name="connsiteX62" fmla="*/ 20318 w 159812"/>
                <a:gd name="connsiteY62" fmla="*/ 88659 h 362024"/>
                <a:gd name="connsiteX63" fmla="*/ 18471 w 159812"/>
                <a:gd name="connsiteY63" fmla="*/ 90506 h 362024"/>
                <a:gd name="connsiteX64" fmla="*/ 18471 w 159812"/>
                <a:gd name="connsiteY64" fmla="*/ 90506 h 362024"/>
                <a:gd name="connsiteX65" fmla="*/ 16623 w 159812"/>
                <a:gd name="connsiteY65" fmla="*/ 92353 h 362024"/>
                <a:gd name="connsiteX66" fmla="*/ 1847 w 159812"/>
                <a:gd name="connsiteY66" fmla="*/ 112671 h 362024"/>
                <a:gd name="connsiteX67" fmla="*/ 0 w 159812"/>
                <a:gd name="connsiteY67" fmla="*/ 118212 h 362024"/>
                <a:gd name="connsiteX68" fmla="*/ 0 w 159812"/>
                <a:gd name="connsiteY68" fmla="*/ 118212 h 362024"/>
                <a:gd name="connsiteX69" fmla="*/ 0 w 159812"/>
                <a:gd name="connsiteY69" fmla="*/ 121906 h 362024"/>
                <a:gd name="connsiteX70" fmla="*/ 38788 w 159812"/>
                <a:gd name="connsiteY70" fmla="*/ 151459 h 362024"/>
                <a:gd name="connsiteX71" fmla="*/ 38788 w 159812"/>
                <a:gd name="connsiteY71" fmla="*/ 151459 h 362024"/>
                <a:gd name="connsiteX72" fmla="*/ 40635 w 159812"/>
                <a:gd name="connsiteY72" fmla="*/ 149612 h 362024"/>
                <a:gd name="connsiteX73" fmla="*/ 40635 w 159812"/>
                <a:gd name="connsiteY73" fmla="*/ 149612 h 362024"/>
                <a:gd name="connsiteX74" fmla="*/ 44329 w 159812"/>
                <a:gd name="connsiteY74" fmla="*/ 157000 h 362024"/>
                <a:gd name="connsiteX75" fmla="*/ 44329 w 159812"/>
                <a:gd name="connsiteY75" fmla="*/ 160694 h 362024"/>
                <a:gd name="connsiteX76" fmla="*/ 44329 w 159812"/>
                <a:gd name="connsiteY76" fmla="*/ 162541 h 362024"/>
                <a:gd name="connsiteX77" fmla="*/ 22165 w 159812"/>
                <a:gd name="connsiteY77" fmla="*/ 195789 h 362024"/>
                <a:gd name="connsiteX78" fmla="*/ 22165 w 159812"/>
                <a:gd name="connsiteY78" fmla="*/ 197636 h 362024"/>
                <a:gd name="connsiteX79" fmla="*/ 38788 w 159812"/>
                <a:gd name="connsiteY79" fmla="*/ 206871 h 362024"/>
                <a:gd name="connsiteX80" fmla="*/ 40635 w 159812"/>
                <a:gd name="connsiteY80" fmla="*/ 205024 h 362024"/>
                <a:gd name="connsiteX81" fmla="*/ 40635 w 159812"/>
                <a:gd name="connsiteY81" fmla="*/ 203177 h 362024"/>
                <a:gd name="connsiteX82" fmla="*/ 38788 w 159812"/>
                <a:gd name="connsiteY82" fmla="*/ 240118 h 362024"/>
                <a:gd name="connsiteX83" fmla="*/ 38788 w 159812"/>
                <a:gd name="connsiteY83" fmla="*/ 241965 h 362024"/>
                <a:gd name="connsiteX84" fmla="*/ 35094 w 159812"/>
                <a:gd name="connsiteY84" fmla="*/ 319542 h 362024"/>
                <a:gd name="connsiteX85" fmla="*/ 35094 w 159812"/>
                <a:gd name="connsiteY85" fmla="*/ 321389 h 362024"/>
                <a:gd name="connsiteX86" fmla="*/ 35094 w 159812"/>
                <a:gd name="connsiteY86" fmla="*/ 321389 h 362024"/>
                <a:gd name="connsiteX87" fmla="*/ 38788 w 159812"/>
                <a:gd name="connsiteY87" fmla="*/ 325083 h 362024"/>
                <a:gd name="connsiteX88" fmla="*/ 38788 w 159812"/>
                <a:gd name="connsiteY88" fmla="*/ 325083 h 362024"/>
                <a:gd name="connsiteX89" fmla="*/ 38788 w 159812"/>
                <a:gd name="connsiteY89" fmla="*/ 330624 h 362024"/>
                <a:gd name="connsiteX90" fmla="*/ 38788 w 159812"/>
                <a:gd name="connsiteY90" fmla="*/ 332471 h 362024"/>
                <a:gd name="connsiteX91" fmla="*/ 36941 w 159812"/>
                <a:gd name="connsiteY91" fmla="*/ 332471 h 362024"/>
                <a:gd name="connsiteX92" fmla="*/ 35094 w 159812"/>
                <a:gd name="connsiteY92" fmla="*/ 334318 h 362024"/>
                <a:gd name="connsiteX93" fmla="*/ 12929 w 159812"/>
                <a:gd name="connsiteY93" fmla="*/ 341706 h 362024"/>
                <a:gd name="connsiteX94" fmla="*/ 11082 w 159812"/>
                <a:gd name="connsiteY94" fmla="*/ 352789 h 362024"/>
                <a:gd name="connsiteX95" fmla="*/ 48023 w 159812"/>
                <a:gd name="connsiteY95" fmla="*/ 352789 h 362024"/>
                <a:gd name="connsiteX96" fmla="*/ 60953 w 159812"/>
                <a:gd name="connsiteY96" fmla="*/ 352789 h 362024"/>
                <a:gd name="connsiteX97" fmla="*/ 60953 w 159812"/>
                <a:gd name="connsiteY97" fmla="*/ 358330 h 362024"/>
                <a:gd name="connsiteX98" fmla="*/ 59106 w 159812"/>
                <a:gd name="connsiteY98" fmla="*/ 343553 h 362024"/>
                <a:gd name="connsiteX99" fmla="*/ 59106 w 159812"/>
                <a:gd name="connsiteY99" fmla="*/ 338012 h 362024"/>
                <a:gd name="connsiteX100" fmla="*/ 59106 w 159812"/>
                <a:gd name="connsiteY100" fmla="*/ 336165 h 362024"/>
                <a:gd name="connsiteX101" fmla="*/ 64647 w 159812"/>
                <a:gd name="connsiteY101" fmla="*/ 330624 h 362024"/>
                <a:gd name="connsiteX102" fmla="*/ 66494 w 159812"/>
                <a:gd name="connsiteY102" fmla="*/ 254894 h 362024"/>
                <a:gd name="connsiteX103" fmla="*/ 66494 w 159812"/>
                <a:gd name="connsiteY103" fmla="*/ 254894 h 362024"/>
                <a:gd name="connsiteX104" fmla="*/ 75729 w 159812"/>
                <a:gd name="connsiteY104" fmla="*/ 210565 h 362024"/>
                <a:gd name="connsiteX105" fmla="*/ 77577 w 159812"/>
                <a:gd name="connsiteY105" fmla="*/ 203177 h 362024"/>
                <a:gd name="connsiteX106" fmla="*/ 79424 w 159812"/>
                <a:gd name="connsiteY106" fmla="*/ 210565 h 362024"/>
                <a:gd name="connsiteX107" fmla="*/ 88659 w 159812"/>
                <a:gd name="connsiteY107" fmla="*/ 254894 h 362024"/>
                <a:gd name="connsiteX108" fmla="*/ 88659 w 159812"/>
                <a:gd name="connsiteY108" fmla="*/ 254894 h 362024"/>
                <a:gd name="connsiteX109" fmla="*/ 90506 w 159812"/>
                <a:gd name="connsiteY109" fmla="*/ 330624 h 362024"/>
                <a:gd name="connsiteX110" fmla="*/ 96047 w 159812"/>
                <a:gd name="connsiteY110" fmla="*/ 336165 h 362024"/>
                <a:gd name="connsiteX111" fmla="*/ 96047 w 159812"/>
                <a:gd name="connsiteY111" fmla="*/ 338012 h 362024"/>
                <a:gd name="connsiteX112" fmla="*/ 96047 w 159812"/>
                <a:gd name="connsiteY112" fmla="*/ 343553 h 362024"/>
                <a:gd name="connsiteX113" fmla="*/ 94200 w 159812"/>
                <a:gd name="connsiteY113" fmla="*/ 358330 h 362024"/>
                <a:gd name="connsiteX114" fmla="*/ 94200 w 159812"/>
                <a:gd name="connsiteY114" fmla="*/ 362024 h 362024"/>
                <a:gd name="connsiteX115" fmla="*/ 105282 w 159812"/>
                <a:gd name="connsiteY115" fmla="*/ 362024 h 362024"/>
                <a:gd name="connsiteX116" fmla="*/ 144071 w 159812"/>
                <a:gd name="connsiteY116" fmla="*/ 362024 h 362024"/>
                <a:gd name="connsiteX117" fmla="*/ 142224 w 159812"/>
                <a:gd name="connsiteY117" fmla="*/ 350942 h 362024"/>
                <a:gd name="connsiteX118" fmla="*/ 120059 w 159812"/>
                <a:gd name="connsiteY118" fmla="*/ 343553 h 362024"/>
                <a:gd name="connsiteX119" fmla="*/ 118212 w 159812"/>
                <a:gd name="connsiteY119" fmla="*/ 341706 h 362024"/>
                <a:gd name="connsiteX120" fmla="*/ 116365 w 159812"/>
                <a:gd name="connsiteY120" fmla="*/ 341706 h 362024"/>
                <a:gd name="connsiteX121" fmla="*/ 116365 w 159812"/>
                <a:gd name="connsiteY121" fmla="*/ 339859 h 362024"/>
                <a:gd name="connsiteX122" fmla="*/ 116365 w 159812"/>
                <a:gd name="connsiteY122" fmla="*/ 334318 h 362024"/>
                <a:gd name="connsiteX123" fmla="*/ 116365 w 159812"/>
                <a:gd name="connsiteY123" fmla="*/ 334318 h 362024"/>
                <a:gd name="connsiteX124" fmla="*/ 118212 w 159812"/>
                <a:gd name="connsiteY124" fmla="*/ 332471 h 362024"/>
                <a:gd name="connsiteX125" fmla="*/ 120059 w 159812"/>
                <a:gd name="connsiteY125" fmla="*/ 326930 h 362024"/>
                <a:gd name="connsiteX126" fmla="*/ 116365 w 159812"/>
                <a:gd name="connsiteY126" fmla="*/ 249353 h 362024"/>
                <a:gd name="connsiteX127" fmla="*/ 116365 w 159812"/>
                <a:gd name="connsiteY127" fmla="*/ 247506 h 362024"/>
                <a:gd name="connsiteX128" fmla="*/ 112671 w 159812"/>
                <a:gd name="connsiteY128" fmla="*/ 197636 h 362024"/>
                <a:gd name="connsiteX129" fmla="*/ 112671 w 159812"/>
                <a:gd name="connsiteY129" fmla="*/ 195789 h 362024"/>
                <a:gd name="connsiteX130" fmla="*/ 112671 w 159812"/>
                <a:gd name="connsiteY130" fmla="*/ 195789 h 362024"/>
                <a:gd name="connsiteX131" fmla="*/ 112671 w 159812"/>
                <a:gd name="connsiteY131" fmla="*/ 195789 h 362024"/>
                <a:gd name="connsiteX132" fmla="*/ 112671 w 159812"/>
                <a:gd name="connsiteY132" fmla="*/ 195789 h 362024"/>
                <a:gd name="connsiteX133" fmla="*/ 112671 w 159812"/>
                <a:gd name="connsiteY133" fmla="*/ 173624 h 362024"/>
                <a:gd name="connsiteX134" fmla="*/ 112671 w 159812"/>
                <a:gd name="connsiteY134" fmla="*/ 173624 h 362024"/>
                <a:gd name="connsiteX135" fmla="*/ 112671 w 159812"/>
                <a:gd name="connsiteY135" fmla="*/ 162541 h 362024"/>
                <a:gd name="connsiteX136" fmla="*/ 112671 w 159812"/>
                <a:gd name="connsiteY136" fmla="*/ 162541 h 362024"/>
                <a:gd name="connsiteX137" fmla="*/ 114518 w 159812"/>
                <a:gd name="connsiteY137" fmla="*/ 132988 h 362024"/>
                <a:gd name="connsiteX138" fmla="*/ 114518 w 159812"/>
                <a:gd name="connsiteY138" fmla="*/ 129294 h 362024"/>
                <a:gd name="connsiteX139" fmla="*/ 120059 w 159812"/>
                <a:gd name="connsiteY139" fmla="*/ 132988 h 362024"/>
                <a:gd name="connsiteX140" fmla="*/ 121906 w 159812"/>
                <a:gd name="connsiteY140" fmla="*/ 132988 h 362024"/>
                <a:gd name="connsiteX141" fmla="*/ 132988 w 159812"/>
                <a:gd name="connsiteY141" fmla="*/ 138530 h 362024"/>
                <a:gd name="connsiteX142" fmla="*/ 134836 w 159812"/>
                <a:gd name="connsiteY142" fmla="*/ 138530 h 362024"/>
                <a:gd name="connsiteX143" fmla="*/ 136682 w 159812"/>
                <a:gd name="connsiteY143" fmla="*/ 138530 h 362024"/>
                <a:gd name="connsiteX144" fmla="*/ 151459 w 159812"/>
                <a:gd name="connsiteY144" fmla="*/ 131141 h 362024"/>
                <a:gd name="connsiteX145" fmla="*/ 151459 w 159812"/>
                <a:gd name="connsiteY145" fmla="*/ 131141 h 362024"/>
                <a:gd name="connsiteX146" fmla="*/ 158847 w 159812"/>
                <a:gd name="connsiteY146" fmla="*/ 125600 h 362024"/>
                <a:gd name="connsiteX147" fmla="*/ 120059 w 159812"/>
                <a:gd name="connsiteY147" fmla="*/ 70188 h 362024"/>
                <a:gd name="connsiteX148" fmla="*/ 120059 w 159812"/>
                <a:gd name="connsiteY148" fmla="*/ 70188 h 362024"/>
                <a:gd name="connsiteX149" fmla="*/ 123753 w 159812"/>
                <a:gd name="connsiteY149" fmla="*/ 64647 h 362024"/>
                <a:gd name="connsiteX150" fmla="*/ 123753 w 159812"/>
                <a:gd name="connsiteY150" fmla="*/ 64647 h 362024"/>
                <a:gd name="connsiteX151" fmla="*/ 120059 w 159812"/>
                <a:gd name="connsiteY151" fmla="*/ 70188 h 362024"/>
                <a:gd name="connsiteX152" fmla="*/ 121906 w 159812"/>
                <a:gd name="connsiteY152" fmla="*/ 62800 h 362024"/>
                <a:gd name="connsiteX153" fmla="*/ 121906 w 159812"/>
                <a:gd name="connsiteY153" fmla="*/ 62800 h 362024"/>
                <a:gd name="connsiteX154" fmla="*/ 118212 w 159812"/>
                <a:gd name="connsiteY154" fmla="*/ 66494 h 362024"/>
                <a:gd name="connsiteX155" fmla="*/ 116365 w 159812"/>
                <a:gd name="connsiteY155" fmla="*/ 60953 h 362024"/>
                <a:gd name="connsiteX156" fmla="*/ 116365 w 159812"/>
                <a:gd name="connsiteY156" fmla="*/ 60953 h 362024"/>
                <a:gd name="connsiteX157" fmla="*/ 116365 w 159812"/>
                <a:gd name="connsiteY157" fmla="*/ 60953 h 362024"/>
                <a:gd name="connsiteX158" fmla="*/ 118212 w 159812"/>
                <a:gd name="connsiteY158" fmla="*/ 60953 h 362024"/>
                <a:gd name="connsiteX159" fmla="*/ 118212 w 159812"/>
                <a:gd name="connsiteY159" fmla="*/ 60953 h 362024"/>
                <a:gd name="connsiteX160" fmla="*/ 121906 w 159812"/>
                <a:gd name="connsiteY160" fmla="*/ 62800 h 362024"/>
                <a:gd name="connsiteX161" fmla="*/ 121906 w 159812"/>
                <a:gd name="connsiteY161" fmla="*/ 62800 h 362024"/>
                <a:gd name="connsiteX162" fmla="*/ 42482 w 159812"/>
                <a:gd name="connsiteY162" fmla="*/ 112671 h 362024"/>
                <a:gd name="connsiteX163" fmla="*/ 48023 w 159812"/>
                <a:gd name="connsiteY163" fmla="*/ 103435 h 362024"/>
                <a:gd name="connsiteX164" fmla="*/ 51718 w 159812"/>
                <a:gd name="connsiteY164" fmla="*/ 140377 h 362024"/>
                <a:gd name="connsiteX165" fmla="*/ 35094 w 159812"/>
                <a:gd name="connsiteY165" fmla="*/ 121906 h 362024"/>
                <a:gd name="connsiteX166" fmla="*/ 42482 w 159812"/>
                <a:gd name="connsiteY166" fmla="*/ 112671 h 36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</a:cxnLst>
              <a:rect l="l" t="t" r="r" b="b"/>
              <a:pathLst>
                <a:path w="159812" h="362024">
                  <a:moveTo>
                    <a:pt x="158847" y="125600"/>
                  </a:moveTo>
                  <a:cubicBezTo>
                    <a:pt x="158847" y="125600"/>
                    <a:pt x="158847" y="125600"/>
                    <a:pt x="158847" y="125600"/>
                  </a:cubicBezTo>
                  <a:lnTo>
                    <a:pt x="138530" y="79424"/>
                  </a:lnTo>
                  <a:cubicBezTo>
                    <a:pt x="136682" y="75730"/>
                    <a:pt x="132988" y="73882"/>
                    <a:pt x="129294" y="72035"/>
                  </a:cubicBezTo>
                  <a:cubicBezTo>
                    <a:pt x="129294" y="72035"/>
                    <a:pt x="129294" y="72035"/>
                    <a:pt x="129294" y="72035"/>
                  </a:cubicBezTo>
                  <a:lnTo>
                    <a:pt x="123753" y="70188"/>
                  </a:lnTo>
                  <a:lnTo>
                    <a:pt x="138530" y="46177"/>
                  </a:lnTo>
                  <a:cubicBezTo>
                    <a:pt x="138530" y="46177"/>
                    <a:pt x="138530" y="46177"/>
                    <a:pt x="140377" y="46177"/>
                  </a:cubicBezTo>
                  <a:lnTo>
                    <a:pt x="145918" y="38788"/>
                  </a:lnTo>
                  <a:cubicBezTo>
                    <a:pt x="145918" y="38788"/>
                    <a:pt x="145918" y="38788"/>
                    <a:pt x="145918" y="36941"/>
                  </a:cubicBezTo>
                  <a:lnTo>
                    <a:pt x="145918" y="36941"/>
                  </a:lnTo>
                  <a:lnTo>
                    <a:pt x="145918" y="36941"/>
                  </a:lnTo>
                  <a:lnTo>
                    <a:pt x="145918" y="36941"/>
                  </a:lnTo>
                  <a:lnTo>
                    <a:pt x="144071" y="35094"/>
                  </a:lnTo>
                  <a:lnTo>
                    <a:pt x="144071" y="35094"/>
                  </a:lnTo>
                  <a:lnTo>
                    <a:pt x="144071" y="35094"/>
                  </a:lnTo>
                  <a:lnTo>
                    <a:pt x="144071" y="35094"/>
                  </a:lnTo>
                  <a:cubicBezTo>
                    <a:pt x="144071" y="35094"/>
                    <a:pt x="144071" y="35094"/>
                    <a:pt x="142224" y="35094"/>
                  </a:cubicBezTo>
                  <a:lnTo>
                    <a:pt x="136682" y="42482"/>
                  </a:lnTo>
                  <a:cubicBezTo>
                    <a:pt x="136682" y="42482"/>
                    <a:pt x="136682" y="42482"/>
                    <a:pt x="136682" y="44329"/>
                  </a:cubicBezTo>
                  <a:lnTo>
                    <a:pt x="123753" y="62800"/>
                  </a:lnTo>
                  <a:lnTo>
                    <a:pt x="114518" y="57259"/>
                  </a:lnTo>
                  <a:lnTo>
                    <a:pt x="112671" y="59106"/>
                  </a:lnTo>
                  <a:lnTo>
                    <a:pt x="116365" y="68341"/>
                  </a:lnTo>
                  <a:lnTo>
                    <a:pt x="99741" y="64647"/>
                  </a:lnTo>
                  <a:lnTo>
                    <a:pt x="97894" y="59106"/>
                  </a:lnTo>
                  <a:cubicBezTo>
                    <a:pt x="97894" y="59106"/>
                    <a:pt x="97894" y="59106"/>
                    <a:pt x="97894" y="59106"/>
                  </a:cubicBezTo>
                  <a:lnTo>
                    <a:pt x="97894" y="53565"/>
                  </a:lnTo>
                  <a:cubicBezTo>
                    <a:pt x="97894" y="53565"/>
                    <a:pt x="97894" y="53565"/>
                    <a:pt x="97894" y="53565"/>
                  </a:cubicBezTo>
                  <a:lnTo>
                    <a:pt x="97894" y="53565"/>
                  </a:lnTo>
                  <a:cubicBezTo>
                    <a:pt x="97894" y="53565"/>
                    <a:pt x="99741" y="51718"/>
                    <a:pt x="99741" y="51718"/>
                  </a:cubicBezTo>
                  <a:cubicBezTo>
                    <a:pt x="101588" y="49871"/>
                    <a:pt x="101588" y="46177"/>
                    <a:pt x="101588" y="42482"/>
                  </a:cubicBezTo>
                  <a:cubicBezTo>
                    <a:pt x="101588" y="42482"/>
                    <a:pt x="101588" y="44329"/>
                    <a:pt x="103435" y="42482"/>
                  </a:cubicBezTo>
                  <a:cubicBezTo>
                    <a:pt x="105282" y="42482"/>
                    <a:pt x="105282" y="38788"/>
                    <a:pt x="107130" y="35094"/>
                  </a:cubicBezTo>
                  <a:cubicBezTo>
                    <a:pt x="107130" y="33247"/>
                    <a:pt x="107130" y="31400"/>
                    <a:pt x="105282" y="29553"/>
                  </a:cubicBezTo>
                  <a:cubicBezTo>
                    <a:pt x="105282" y="29553"/>
                    <a:pt x="105282" y="29553"/>
                    <a:pt x="103435" y="29553"/>
                  </a:cubicBezTo>
                  <a:cubicBezTo>
                    <a:pt x="103435" y="27706"/>
                    <a:pt x="103435" y="25859"/>
                    <a:pt x="103435" y="24012"/>
                  </a:cubicBezTo>
                  <a:cubicBezTo>
                    <a:pt x="103435" y="24012"/>
                    <a:pt x="103435" y="24012"/>
                    <a:pt x="103435" y="24012"/>
                  </a:cubicBezTo>
                  <a:lnTo>
                    <a:pt x="103435" y="18471"/>
                  </a:lnTo>
                  <a:cubicBezTo>
                    <a:pt x="103435" y="9235"/>
                    <a:pt x="96047" y="0"/>
                    <a:pt x="84965" y="0"/>
                  </a:cubicBezTo>
                  <a:lnTo>
                    <a:pt x="79424" y="0"/>
                  </a:lnTo>
                  <a:cubicBezTo>
                    <a:pt x="70188" y="0"/>
                    <a:pt x="60953" y="7388"/>
                    <a:pt x="60953" y="18471"/>
                  </a:cubicBezTo>
                  <a:lnTo>
                    <a:pt x="60953" y="24012"/>
                  </a:lnTo>
                  <a:cubicBezTo>
                    <a:pt x="60953" y="24012"/>
                    <a:pt x="60953" y="24012"/>
                    <a:pt x="60953" y="24012"/>
                  </a:cubicBezTo>
                  <a:cubicBezTo>
                    <a:pt x="60953" y="25859"/>
                    <a:pt x="60953" y="27706"/>
                    <a:pt x="60953" y="29553"/>
                  </a:cubicBezTo>
                  <a:cubicBezTo>
                    <a:pt x="60953" y="29553"/>
                    <a:pt x="60953" y="29553"/>
                    <a:pt x="59106" y="29553"/>
                  </a:cubicBezTo>
                  <a:cubicBezTo>
                    <a:pt x="57259" y="29553"/>
                    <a:pt x="57259" y="31400"/>
                    <a:pt x="57259" y="35094"/>
                  </a:cubicBezTo>
                  <a:cubicBezTo>
                    <a:pt x="57259" y="36941"/>
                    <a:pt x="59106" y="40635"/>
                    <a:pt x="60953" y="42482"/>
                  </a:cubicBezTo>
                  <a:cubicBezTo>
                    <a:pt x="62800" y="42482"/>
                    <a:pt x="62800" y="42482"/>
                    <a:pt x="62800" y="42482"/>
                  </a:cubicBezTo>
                  <a:cubicBezTo>
                    <a:pt x="62800" y="46177"/>
                    <a:pt x="64647" y="49871"/>
                    <a:pt x="64647" y="51718"/>
                  </a:cubicBezTo>
                  <a:cubicBezTo>
                    <a:pt x="64647" y="51718"/>
                    <a:pt x="66494" y="53565"/>
                    <a:pt x="66494" y="53565"/>
                  </a:cubicBezTo>
                  <a:lnTo>
                    <a:pt x="66494" y="53565"/>
                  </a:lnTo>
                  <a:lnTo>
                    <a:pt x="66494" y="53565"/>
                  </a:lnTo>
                  <a:lnTo>
                    <a:pt x="66494" y="59106"/>
                  </a:lnTo>
                  <a:cubicBezTo>
                    <a:pt x="66494" y="59106"/>
                    <a:pt x="66494" y="59106"/>
                    <a:pt x="66494" y="59106"/>
                  </a:cubicBezTo>
                  <a:lnTo>
                    <a:pt x="64647" y="64647"/>
                  </a:lnTo>
                  <a:lnTo>
                    <a:pt x="64647" y="64647"/>
                  </a:lnTo>
                  <a:lnTo>
                    <a:pt x="35094" y="70188"/>
                  </a:lnTo>
                  <a:lnTo>
                    <a:pt x="35094" y="70188"/>
                  </a:lnTo>
                  <a:cubicBezTo>
                    <a:pt x="33247" y="70188"/>
                    <a:pt x="29553" y="72035"/>
                    <a:pt x="29553" y="75730"/>
                  </a:cubicBezTo>
                  <a:lnTo>
                    <a:pt x="22165" y="86812"/>
                  </a:lnTo>
                  <a:lnTo>
                    <a:pt x="20318" y="88659"/>
                  </a:lnTo>
                  <a:lnTo>
                    <a:pt x="20318" y="88659"/>
                  </a:lnTo>
                  <a:lnTo>
                    <a:pt x="18471" y="90506"/>
                  </a:lnTo>
                  <a:lnTo>
                    <a:pt x="18471" y="90506"/>
                  </a:lnTo>
                  <a:lnTo>
                    <a:pt x="16623" y="92353"/>
                  </a:lnTo>
                  <a:lnTo>
                    <a:pt x="1847" y="112671"/>
                  </a:lnTo>
                  <a:cubicBezTo>
                    <a:pt x="0" y="114518"/>
                    <a:pt x="0" y="116365"/>
                    <a:pt x="0" y="118212"/>
                  </a:cubicBezTo>
                  <a:cubicBezTo>
                    <a:pt x="0" y="118212"/>
                    <a:pt x="0" y="118212"/>
                    <a:pt x="0" y="118212"/>
                  </a:cubicBezTo>
                  <a:cubicBezTo>
                    <a:pt x="0" y="120059"/>
                    <a:pt x="0" y="120059"/>
                    <a:pt x="0" y="121906"/>
                  </a:cubicBezTo>
                  <a:cubicBezTo>
                    <a:pt x="0" y="125600"/>
                    <a:pt x="5541" y="134835"/>
                    <a:pt x="38788" y="151459"/>
                  </a:cubicBezTo>
                  <a:lnTo>
                    <a:pt x="38788" y="151459"/>
                  </a:lnTo>
                  <a:lnTo>
                    <a:pt x="40635" y="149612"/>
                  </a:lnTo>
                  <a:cubicBezTo>
                    <a:pt x="40635" y="149612"/>
                    <a:pt x="40635" y="149612"/>
                    <a:pt x="40635" y="149612"/>
                  </a:cubicBezTo>
                  <a:cubicBezTo>
                    <a:pt x="40635" y="151459"/>
                    <a:pt x="42482" y="155153"/>
                    <a:pt x="44329" y="157000"/>
                  </a:cubicBezTo>
                  <a:lnTo>
                    <a:pt x="44329" y="160694"/>
                  </a:lnTo>
                  <a:lnTo>
                    <a:pt x="44329" y="162541"/>
                  </a:lnTo>
                  <a:lnTo>
                    <a:pt x="22165" y="195789"/>
                  </a:lnTo>
                  <a:cubicBezTo>
                    <a:pt x="22165" y="195789"/>
                    <a:pt x="22165" y="197636"/>
                    <a:pt x="22165" y="197636"/>
                  </a:cubicBezTo>
                  <a:cubicBezTo>
                    <a:pt x="27706" y="201330"/>
                    <a:pt x="33247" y="205024"/>
                    <a:pt x="38788" y="206871"/>
                  </a:cubicBezTo>
                  <a:cubicBezTo>
                    <a:pt x="40635" y="206871"/>
                    <a:pt x="40635" y="206871"/>
                    <a:pt x="40635" y="205024"/>
                  </a:cubicBezTo>
                  <a:lnTo>
                    <a:pt x="40635" y="203177"/>
                  </a:lnTo>
                  <a:cubicBezTo>
                    <a:pt x="38788" y="214259"/>
                    <a:pt x="36941" y="225341"/>
                    <a:pt x="38788" y="240118"/>
                  </a:cubicBezTo>
                  <a:cubicBezTo>
                    <a:pt x="38788" y="240118"/>
                    <a:pt x="38788" y="241965"/>
                    <a:pt x="38788" y="241965"/>
                  </a:cubicBezTo>
                  <a:cubicBezTo>
                    <a:pt x="35094" y="265977"/>
                    <a:pt x="35094" y="289989"/>
                    <a:pt x="35094" y="319542"/>
                  </a:cubicBezTo>
                  <a:cubicBezTo>
                    <a:pt x="35094" y="319542"/>
                    <a:pt x="35094" y="321389"/>
                    <a:pt x="35094" y="321389"/>
                  </a:cubicBezTo>
                  <a:lnTo>
                    <a:pt x="35094" y="321389"/>
                  </a:lnTo>
                  <a:cubicBezTo>
                    <a:pt x="35094" y="323236"/>
                    <a:pt x="36941" y="323236"/>
                    <a:pt x="38788" y="325083"/>
                  </a:cubicBezTo>
                  <a:lnTo>
                    <a:pt x="38788" y="325083"/>
                  </a:lnTo>
                  <a:lnTo>
                    <a:pt x="38788" y="330624"/>
                  </a:lnTo>
                  <a:lnTo>
                    <a:pt x="38788" y="332471"/>
                  </a:lnTo>
                  <a:cubicBezTo>
                    <a:pt x="38788" y="332471"/>
                    <a:pt x="38788" y="332471"/>
                    <a:pt x="36941" y="332471"/>
                  </a:cubicBezTo>
                  <a:cubicBezTo>
                    <a:pt x="35094" y="332471"/>
                    <a:pt x="35094" y="334318"/>
                    <a:pt x="35094" y="334318"/>
                  </a:cubicBezTo>
                  <a:cubicBezTo>
                    <a:pt x="29553" y="339859"/>
                    <a:pt x="20318" y="338012"/>
                    <a:pt x="12929" y="341706"/>
                  </a:cubicBezTo>
                  <a:cubicBezTo>
                    <a:pt x="9235" y="343553"/>
                    <a:pt x="11082" y="352789"/>
                    <a:pt x="11082" y="352789"/>
                  </a:cubicBezTo>
                  <a:lnTo>
                    <a:pt x="48023" y="352789"/>
                  </a:lnTo>
                  <a:lnTo>
                    <a:pt x="60953" y="352789"/>
                  </a:lnTo>
                  <a:lnTo>
                    <a:pt x="60953" y="358330"/>
                  </a:lnTo>
                  <a:cubicBezTo>
                    <a:pt x="60953" y="349095"/>
                    <a:pt x="59106" y="345400"/>
                    <a:pt x="59106" y="343553"/>
                  </a:cubicBezTo>
                  <a:lnTo>
                    <a:pt x="59106" y="338012"/>
                  </a:lnTo>
                  <a:lnTo>
                    <a:pt x="59106" y="336165"/>
                  </a:lnTo>
                  <a:cubicBezTo>
                    <a:pt x="62800" y="334318"/>
                    <a:pt x="64647" y="334318"/>
                    <a:pt x="64647" y="330624"/>
                  </a:cubicBezTo>
                  <a:cubicBezTo>
                    <a:pt x="64647" y="323236"/>
                    <a:pt x="68341" y="282600"/>
                    <a:pt x="66494" y="254894"/>
                  </a:cubicBezTo>
                  <a:cubicBezTo>
                    <a:pt x="66494" y="254894"/>
                    <a:pt x="66494" y="254894"/>
                    <a:pt x="66494" y="254894"/>
                  </a:cubicBezTo>
                  <a:cubicBezTo>
                    <a:pt x="70188" y="241965"/>
                    <a:pt x="72035" y="229036"/>
                    <a:pt x="75729" y="210565"/>
                  </a:cubicBezTo>
                  <a:cubicBezTo>
                    <a:pt x="75729" y="208718"/>
                    <a:pt x="75729" y="205024"/>
                    <a:pt x="77577" y="203177"/>
                  </a:cubicBezTo>
                  <a:cubicBezTo>
                    <a:pt x="77577" y="205024"/>
                    <a:pt x="77577" y="208718"/>
                    <a:pt x="79424" y="210565"/>
                  </a:cubicBezTo>
                  <a:cubicBezTo>
                    <a:pt x="81271" y="229036"/>
                    <a:pt x="83118" y="240118"/>
                    <a:pt x="88659" y="254894"/>
                  </a:cubicBezTo>
                  <a:cubicBezTo>
                    <a:pt x="88659" y="254894"/>
                    <a:pt x="88659" y="254894"/>
                    <a:pt x="88659" y="254894"/>
                  </a:cubicBezTo>
                  <a:cubicBezTo>
                    <a:pt x="84965" y="284447"/>
                    <a:pt x="90506" y="325083"/>
                    <a:pt x="90506" y="330624"/>
                  </a:cubicBezTo>
                  <a:cubicBezTo>
                    <a:pt x="90506" y="332471"/>
                    <a:pt x="92353" y="334318"/>
                    <a:pt x="96047" y="336165"/>
                  </a:cubicBezTo>
                  <a:lnTo>
                    <a:pt x="96047" y="338012"/>
                  </a:lnTo>
                  <a:lnTo>
                    <a:pt x="96047" y="343553"/>
                  </a:lnTo>
                  <a:cubicBezTo>
                    <a:pt x="94200" y="345400"/>
                    <a:pt x="94200" y="349095"/>
                    <a:pt x="94200" y="358330"/>
                  </a:cubicBezTo>
                  <a:lnTo>
                    <a:pt x="94200" y="362024"/>
                  </a:lnTo>
                  <a:lnTo>
                    <a:pt x="105282" y="362024"/>
                  </a:lnTo>
                  <a:lnTo>
                    <a:pt x="144071" y="362024"/>
                  </a:lnTo>
                  <a:cubicBezTo>
                    <a:pt x="144071" y="362024"/>
                    <a:pt x="145918" y="354636"/>
                    <a:pt x="142224" y="350942"/>
                  </a:cubicBezTo>
                  <a:cubicBezTo>
                    <a:pt x="136682" y="347248"/>
                    <a:pt x="127447" y="349095"/>
                    <a:pt x="120059" y="343553"/>
                  </a:cubicBezTo>
                  <a:cubicBezTo>
                    <a:pt x="120059" y="343553"/>
                    <a:pt x="118212" y="341706"/>
                    <a:pt x="118212" y="341706"/>
                  </a:cubicBezTo>
                  <a:cubicBezTo>
                    <a:pt x="118212" y="341706"/>
                    <a:pt x="118212" y="341706"/>
                    <a:pt x="116365" y="341706"/>
                  </a:cubicBezTo>
                  <a:lnTo>
                    <a:pt x="116365" y="339859"/>
                  </a:lnTo>
                  <a:lnTo>
                    <a:pt x="116365" y="334318"/>
                  </a:lnTo>
                  <a:lnTo>
                    <a:pt x="116365" y="334318"/>
                  </a:lnTo>
                  <a:cubicBezTo>
                    <a:pt x="116365" y="334318"/>
                    <a:pt x="118212" y="334318"/>
                    <a:pt x="118212" y="332471"/>
                  </a:cubicBezTo>
                  <a:cubicBezTo>
                    <a:pt x="120059" y="330624"/>
                    <a:pt x="120059" y="328777"/>
                    <a:pt x="120059" y="326930"/>
                  </a:cubicBezTo>
                  <a:cubicBezTo>
                    <a:pt x="120059" y="297377"/>
                    <a:pt x="120059" y="273365"/>
                    <a:pt x="116365" y="249353"/>
                  </a:cubicBezTo>
                  <a:cubicBezTo>
                    <a:pt x="116365" y="249353"/>
                    <a:pt x="116365" y="247506"/>
                    <a:pt x="116365" y="247506"/>
                  </a:cubicBezTo>
                  <a:cubicBezTo>
                    <a:pt x="118212" y="225341"/>
                    <a:pt x="116365" y="212412"/>
                    <a:pt x="112671" y="197636"/>
                  </a:cubicBezTo>
                  <a:cubicBezTo>
                    <a:pt x="112671" y="197636"/>
                    <a:pt x="112671" y="197636"/>
                    <a:pt x="112671" y="195789"/>
                  </a:cubicBezTo>
                  <a:lnTo>
                    <a:pt x="112671" y="195789"/>
                  </a:lnTo>
                  <a:lnTo>
                    <a:pt x="112671" y="195789"/>
                  </a:lnTo>
                  <a:lnTo>
                    <a:pt x="112671" y="195789"/>
                  </a:lnTo>
                  <a:lnTo>
                    <a:pt x="112671" y="173624"/>
                  </a:lnTo>
                  <a:cubicBezTo>
                    <a:pt x="112671" y="173624"/>
                    <a:pt x="112671" y="173624"/>
                    <a:pt x="112671" y="173624"/>
                  </a:cubicBezTo>
                  <a:lnTo>
                    <a:pt x="112671" y="162541"/>
                  </a:lnTo>
                  <a:cubicBezTo>
                    <a:pt x="112671" y="162541"/>
                    <a:pt x="112671" y="162541"/>
                    <a:pt x="112671" y="162541"/>
                  </a:cubicBezTo>
                  <a:lnTo>
                    <a:pt x="114518" y="132988"/>
                  </a:lnTo>
                  <a:lnTo>
                    <a:pt x="114518" y="129294"/>
                  </a:lnTo>
                  <a:cubicBezTo>
                    <a:pt x="116365" y="131141"/>
                    <a:pt x="118212" y="131141"/>
                    <a:pt x="120059" y="132988"/>
                  </a:cubicBezTo>
                  <a:cubicBezTo>
                    <a:pt x="120059" y="132988"/>
                    <a:pt x="120059" y="132988"/>
                    <a:pt x="121906" y="132988"/>
                  </a:cubicBezTo>
                  <a:cubicBezTo>
                    <a:pt x="125600" y="134835"/>
                    <a:pt x="129294" y="136683"/>
                    <a:pt x="132988" y="138530"/>
                  </a:cubicBezTo>
                  <a:cubicBezTo>
                    <a:pt x="132988" y="138530"/>
                    <a:pt x="132988" y="138530"/>
                    <a:pt x="134836" y="138530"/>
                  </a:cubicBezTo>
                  <a:cubicBezTo>
                    <a:pt x="134836" y="138530"/>
                    <a:pt x="134836" y="138530"/>
                    <a:pt x="136682" y="138530"/>
                  </a:cubicBezTo>
                  <a:cubicBezTo>
                    <a:pt x="142224" y="140377"/>
                    <a:pt x="149612" y="136683"/>
                    <a:pt x="151459" y="131141"/>
                  </a:cubicBezTo>
                  <a:lnTo>
                    <a:pt x="151459" y="131141"/>
                  </a:lnTo>
                  <a:cubicBezTo>
                    <a:pt x="160694" y="131141"/>
                    <a:pt x="160694" y="127447"/>
                    <a:pt x="158847" y="125600"/>
                  </a:cubicBezTo>
                  <a:close/>
                  <a:moveTo>
                    <a:pt x="120059" y="70188"/>
                  </a:moveTo>
                  <a:lnTo>
                    <a:pt x="120059" y="70188"/>
                  </a:lnTo>
                  <a:lnTo>
                    <a:pt x="123753" y="64647"/>
                  </a:lnTo>
                  <a:lnTo>
                    <a:pt x="123753" y="64647"/>
                  </a:lnTo>
                  <a:lnTo>
                    <a:pt x="120059" y="70188"/>
                  </a:lnTo>
                  <a:close/>
                  <a:moveTo>
                    <a:pt x="121906" y="62800"/>
                  </a:moveTo>
                  <a:lnTo>
                    <a:pt x="121906" y="62800"/>
                  </a:lnTo>
                  <a:lnTo>
                    <a:pt x="118212" y="66494"/>
                  </a:lnTo>
                  <a:lnTo>
                    <a:pt x="116365" y="60953"/>
                  </a:lnTo>
                  <a:lnTo>
                    <a:pt x="116365" y="60953"/>
                  </a:lnTo>
                  <a:lnTo>
                    <a:pt x="116365" y="60953"/>
                  </a:lnTo>
                  <a:cubicBezTo>
                    <a:pt x="116365" y="60953"/>
                    <a:pt x="118212" y="60953"/>
                    <a:pt x="118212" y="60953"/>
                  </a:cubicBezTo>
                  <a:lnTo>
                    <a:pt x="118212" y="60953"/>
                  </a:lnTo>
                  <a:lnTo>
                    <a:pt x="121906" y="62800"/>
                  </a:lnTo>
                  <a:lnTo>
                    <a:pt x="121906" y="62800"/>
                  </a:lnTo>
                  <a:close/>
                  <a:moveTo>
                    <a:pt x="42482" y="112671"/>
                  </a:moveTo>
                  <a:lnTo>
                    <a:pt x="48023" y="103435"/>
                  </a:lnTo>
                  <a:lnTo>
                    <a:pt x="51718" y="140377"/>
                  </a:lnTo>
                  <a:cubicBezTo>
                    <a:pt x="48023" y="134835"/>
                    <a:pt x="40635" y="127447"/>
                    <a:pt x="35094" y="121906"/>
                  </a:cubicBezTo>
                  <a:lnTo>
                    <a:pt x="42482" y="112671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26DFD33-374C-8E80-4B5D-921D7BDA9594}"/>
                </a:ext>
              </a:extLst>
            </p:cNvPr>
            <p:cNvSpPr/>
            <p:nvPr/>
          </p:nvSpPr>
          <p:spPr>
            <a:xfrm>
              <a:off x="3839593" y="2570674"/>
              <a:ext cx="373106" cy="393424"/>
            </a:xfrm>
            <a:custGeom>
              <a:avLst/>
              <a:gdLst>
                <a:gd name="connsiteX0" fmla="*/ 0 w 373106"/>
                <a:gd name="connsiteY0" fmla="*/ 0 h 393424"/>
                <a:gd name="connsiteX1" fmla="*/ 0 w 373106"/>
                <a:gd name="connsiteY1" fmla="*/ 393424 h 393424"/>
                <a:gd name="connsiteX2" fmla="*/ 373106 w 373106"/>
                <a:gd name="connsiteY2" fmla="*/ 393424 h 393424"/>
                <a:gd name="connsiteX3" fmla="*/ 373106 w 373106"/>
                <a:gd name="connsiteY3" fmla="*/ 0 h 393424"/>
                <a:gd name="connsiteX4" fmla="*/ 0 w 373106"/>
                <a:gd name="connsiteY4" fmla="*/ 0 h 393424"/>
                <a:gd name="connsiteX5" fmla="*/ 352789 w 373106"/>
                <a:gd name="connsiteY5" fmla="*/ 192094 h 393424"/>
                <a:gd name="connsiteX6" fmla="*/ 24012 w 373106"/>
                <a:gd name="connsiteY6" fmla="*/ 192094 h 393424"/>
                <a:gd name="connsiteX7" fmla="*/ 24012 w 373106"/>
                <a:gd name="connsiteY7" fmla="*/ 16624 h 393424"/>
                <a:gd name="connsiteX8" fmla="*/ 352789 w 373106"/>
                <a:gd name="connsiteY8" fmla="*/ 16624 h 393424"/>
                <a:gd name="connsiteX9" fmla="*/ 352789 w 373106"/>
                <a:gd name="connsiteY9" fmla="*/ 192094 h 393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3106" h="393424">
                  <a:moveTo>
                    <a:pt x="0" y="0"/>
                  </a:moveTo>
                  <a:lnTo>
                    <a:pt x="0" y="393424"/>
                  </a:lnTo>
                  <a:lnTo>
                    <a:pt x="373106" y="393424"/>
                  </a:lnTo>
                  <a:lnTo>
                    <a:pt x="373106" y="0"/>
                  </a:lnTo>
                  <a:lnTo>
                    <a:pt x="0" y="0"/>
                  </a:lnTo>
                  <a:close/>
                  <a:moveTo>
                    <a:pt x="352789" y="192094"/>
                  </a:moveTo>
                  <a:lnTo>
                    <a:pt x="24012" y="192094"/>
                  </a:lnTo>
                  <a:lnTo>
                    <a:pt x="24012" y="16624"/>
                  </a:lnTo>
                  <a:lnTo>
                    <a:pt x="352789" y="16624"/>
                  </a:lnTo>
                  <a:lnTo>
                    <a:pt x="352789" y="192094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59B631E-B623-C243-1640-BB4F5B7D4963}"/>
                </a:ext>
              </a:extLst>
            </p:cNvPr>
            <p:cNvSpPr/>
            <p:nvPr/>
          </p:nvSpPr>
          <p:spPr>
            <a:xfrm>
              <a:off x="3797111" y="2446921"/>
              <a:ext cx="459918" cy="132988"/>
            </a:xfrm>
            <a:custGeom>
              <a:avLst/>
              <a:gdLst>
                <a:gd name="connsiteX0" fmla="*/ 459918 w 459918"/>
                <a:gd name="connsiteY0" fmla="*/ 132988 h 132988"/>
                <a:gd name="connsiteX1" fmla="*/ 0 w 459918"/>
                <a:gd name="connsiteY1" fmla="*/ 132988 h 132988"/>
                <a:gd name="connsiteX2" fmla="*/ 230883 w 459918"/>
                <a:gd name="connsiteY2" fmla="*/ 0 h 132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9918" h="132988">
                  <a:moveTo>
                    <a:pt x="459918" y="132988"/>
                  </a:moveTo>
                  <a:lnTo>
                    <a:pt x="0" y="132988"/>
                  </a:lnTo>
                  <a:lnTo>
                    <a:pt x="230883" y="0"/>
                  </a:lnTo>
                  <a:close/>
                </a:path>
              </a:pathLst>
            </a:custGeom>
            <a:solidFill>
              <a:srgbClr val="5E565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CC7AA81-0EA6-B65A-B7BE-116929573B94}"/>
                </a:ext>
              </a:extLst>
            </p:cNvPr>
            <p:cNvSpPr/>
            <p:nvPr/>
          </p:nvSpPr>
          <p:spPr>
            <a:xfrm>
              <a:off x="3752781" y="2807097"/>
              <a:ext cx="561506" cy="158847"/>
            </a:xfrm>
            <a:custGeom>
              <a:avLst/>
              <a:gdLst>
                <a:gd name="connsiteX0" fmla="*/ 0 w 561506"/>
                <a:gd name="connsiteY0" fmla="*/ 0 h 158847"/>
                <a:gd name="connsiteX1" fmla="*/ 561507 w 561506"/>
                <a:gd name="connsiteY1" fmla="*/ 0 h 158847"/>
                <a:gd name="connsiteX2" fmla="*/ 561507 w 561506"/>
                <a:gd name="connsiteY2" fmla="*/ 158847 h 158847"/>
                <a:gd name="connsiteX3" fmla="*/ 0 w 561506"/>
                <a:gd name="connsiteY3" fmla="*/ 158847 h 15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1506" h="158847">
                  <a:moveTo>
                    <a:pt x="0" y="0"/>
                  </a:moveTo>
                  <a:lnTo>
                    <a:pt x="561507" y="0"/>
                  </a:lnTo>
                  <a:lnTo>
                    <a:pt x="561507" y="158847"/>
                  </a:lnTo>
                  <a:lnTo>
                    <a:pt x="0" y="158847"/>
                  </a:lnTo>
                  <a:close/>
                </a:path>
              </a:pathLst>
            </a:custGeom>
            <a:solidFill>
              <a:srgbClr val="9F625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C363529-530F-27C4-0336-9B349C74D0B7}"/>
                </a:ext>
              </a:extLst>
            </p:cNvPr>
            <p:cNvSpPr/>
            <p:nvPr/>
          </p:nvSpPr>
          <p:spPr>
            <a:xfrm>
              <a:off x="3752781" y="2954862"/>
              <a:ext cx="561506" cy="20317"/>
            </a:xfrm>
            <a:custGeom>
              <a:avLst/>
              <a:gdLst>
                <a:gd name="connsiteX0" fmla="*/ 0 w 561506"/>
                <a:gd name="connsiteY0" fmla="*/ 0 h 20317"/>
                <a:gd name="connsiteX1" fmla="*/ 561507 w 561506"/>
                <a:gd name="connsiteY1" fmla="*/ 0 h 20317"/>
                <a:gd name="connsiteX2" fmla="*/ 561507 w 561506"/>
                <a:gd name="connsiteY2" fmla="*/ 20318 h 20317"/>
                <a:gd name="connsiteX3" fmla="*/ 0 w 561506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1506" h="20317">
                  <a:moveTo>
                    <a:pt x="0" y="0"/>
                  </a:moveTo>
                  <a:lnTo>
                    <a:pt x="561507" y="0"/>
                  </a:lnTo>
                  <a:lnTo>
                    <a:pt x="561507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5E565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7E78EFE-50C0-6A5F-57C1-29AB3FDF264E}"/>
                </a:ext>
              </a:extLst>
            </p:cNvPr>
            <p:cNvSpPr/>
            <p:nvPr/>
          </p:nvSpPr>
          <p:spPr>
            <a:xfrm>
              <a:off x="3798958" y="2954862"/>
              <a:ext cx="463612" cy="1237531"/>
            </a:xfrm>
            <a:custGeom>
              <a:avLst/>
              <a:gdLst>
                <a:gd name="connsiteX0" fmla="*/ 18471 w 463612"/>
                <a:gd name="connsiteY0" fmla="*/ 1237531 h 1237531"/>
                <a:gd name="connsiteX1" fmla="*/ 25859 w 463612"/>
                <a:gd name="connsiteY1" fmla="*/ 1143331 h 1237531"/>
                <a:gd name="connsiteX2" fmla="*/ 230883 w 463612"/>
                <a:gd name="connsiteY2" fmla="*/ 964166 h 1237531"/>
                <a:gd name="connsiteX3" fmla="*/ 435906 w 463612"/>
                <a:gd name="connsiteY3" fmla="*/ 1143331 h 1237531"/>
                <a:gd name="connsiteX4" fmla="*/ 443295 w 463612"/>
                <a:gd name="connsiteY4" fmla="*/ 1237531 h 1237531"/>
                <a:gd name="connsiteX5" fmla="*/ 463612 w 463612"/>
                <a:gd name="connsiteY5" fmla="*/ 1237531 h 1237531"/>
                <a:gd name="connsiteX6" fmla="*/ 373106 w 463612"/>
                <a:gd name="connsiteY6" fmla="*/ 9235 h 1237531"/>
                <a:gd name="connsiteX7" fmla="*/ 373106 w 463612"/>
                <a:gd name="connsiteY7" fmla="*/ 0 h 1237531"/>
                <a:gd name="connsiteX8" fmla="*/ 88659 w 463612"/>
                <a:gd name="connsiteY8" fmla="*/ 0 h 1237531"/>
                <a:gd name="connsiteX9" fmla="*/ 0 w 463612"/>
                <a:gd name="connsiteY9" fmla="*/ 1237531 h 1237531"/>
                <a:gd name="connsiteX10" fmla="*/ 18471 w 463612"/>
                <a:gd name="connsiteY10" fmla="*/ 1237531 h 1237531"/>
                <a:gd name="connsiteX11" fmla="*/ 434059 w 463612"/>
                <a:gd name="connsiteY11" fmla="*/ 1115625 h 1237531"/>
                <a:gd name="connsiteX12" fmla="*/ 245659 w 463612"/>
                <a:gd name="connsiteY12" fmla="*/ 951237 h 1237531"/>
                <a:gd name="connsiteX13" fmla="*/ 410048 w 463612"/>
                <a:gd name="connsiteY13" fmla="*/ 807166 h 1237531"/>
                <a:gd name="connsiteX14" fmla="*/ 434059 w 463612"/>
                <a:gd name="connsiteY14" fmla="*/ 1115625 h 1237531"/>
                <a:gd name="connsiteX15" fmla="*/ 404506 w 463612"/>
                <a:gd name="connsiteY15" fmla="*/ 709272 h 1237531"/>
                <a:gd name="connsiteX16" fmla="*/ 247506 w 463612"/>
                <a:gd name="connsiteY16" fmla="*/ 589213 h 1237531"/>
                <a:gd name="connsiteX17" fmla="*/ 387883 w 463612"/>
                <a:gd name="connsiteY17" fmla="*/ 482083 h 1237531"/>
                <a:gd name="connsiteX18" fmla="*/ 404506 w 463612"/>
                <a:gd name="connsiteY18" fmla="*/ 709272 h 1237531"/>
                <a:gd name="connsiteX19" fmla="*/ 382342 w 463612"/>
                <a:gd name="connsiteY19" fmla="*/ 400812 h 1237531"/>
                <a:gd name="connsiteX20" fmla="*/ 249353 w 463612"/>
                <a:gd name="connsiteY20" fmla="*/ 310306 h 1237531"/>
                <a:gd name="connsiteX21" fmla="*/ 369412 w 463612"/>
                <a:gd name="connsiteY21" fmla="*/ 229036 h 1237531"/>
                <a:gd name="connsiteX22" fmla="*/ 382342 w 463612"/>
                <a:gd name="connsiteY22" fmla="*/ 400812 h 1237531"/>
                <a:gd name="connsiteX23" fmla="*/ 363871 w 463612"/>
                <a:gd name="connsiteY23" fmla="*/ 160694 h 1237531"/>
                <a:gd name="connsiteX24" fmla="*/ 249353 w 463612"/>
                <a:gd name="connsiteY24" fmla="*/ 92353 h 1237531"/>
                <a:gd name="connsiteX25" fmla="*/ 354636 w 463612"/>
                <a:gd name="connsiteY25" fmla="*/ 27706 h 1237531"/>
                <a:gd name="connsiteX26" fmla="*/ 363871 w 463612"/>
                <a:gd name="connsiteY26" fmla="*/ 160694 h 1237531"/>
                <a:gd name="connsiteX27" fmla="*/ 326930 w 463612"/>
                <a:gd name="connsiteY27" fmla="*/ 20318 h 1237531"/>
                <a:gd name="connsiteX28" fmla="*/ 230883 w 463612"/>
                <a:gd name="connsiteY28" fmla="*/ 79424 h 1237531"/>
                <a:gd name="connsiteX29" fmla="*/ 134836 w 463612"/>
                <a:gd name="connsiteY29" fmla="*/ 20318 h 1237531"/>
                <a:gd name="connsiteX30" fmla="*/ 326930 w 463612"/>
                <a:gd name="connsiteY30" fmla="*/ 20318 h 1237531"/>
                <a:gd name="connsiteX31" fmla="*/ 107130 w 463612"/>
                <a:gd name="connsiteY31" fmla="*/ 27706 h 1237531"/>
                <a:gd name="connsiteX32" fmla="*/ 212412 w 463612"/>
                <a:gd name="connsiteY32" fmla="*/ 90506 h 1237531"/>
                <a:gd name="connsiteX33" fmla="*/ 97894 w 463612"/>
                <a:gd name="connsiteY33" fmla="*/ 158847 h 1237531"/>
                <a:gd name="connsiteX34" fmla="*/ 107130 w 463612"/>
                <a:gd name="connsiteY34" fmla="*/ 27706 h 1237531"/>
                <a:gd name="connsiteX35" fmla="*/ 94200 w 463612"/>
                <a:gd name="connsiteY35" fmla="*/ 184706 h 1237531"/>
                <a:gd name="connsiteX36" fmla="*/ 229036 w 463612"/>
                <a:gd name="connsiteY36" fmla="*/ 103435 h 1237531"/>
                <a:gd name="connsiteX37" fmla="*/ 363871 w 463612"/>
                <a:gd name="connsiteY37" fmla="*/ 184706 h 1237531"/>
                <a:gd name="connsiteX38" fmla="*/ 365718 w 463612"/>
                <a:gd name="connsiteY38" fmla="*/ 206871 h 1237531"/>
                <a:gd name="connsiteX39" fmla="*/ 229036 w 463612"/>
                <a:gd name="connsiteY39" fmla="*/ 299224 h 1237531"/>
                <a:gd name="connsiteX40" fmla="*/ 92353 w 463612"/>
                <a:gd name="connsiteY40" fmla="*/ 206871 h 1237531"/>
                <a:gd name="connsiteX41" fmla="*/ 94200 w 463612"/>
                <a:gd name="connsiteY41" fmla="*/ 184706 h 1237531"/>
                <a:gd name="connsiteX42" fmla="*/ 92353 w 463612"/>
                <a:gd name="connsiteY42" fmla="*/ 230883 h 1237531"/>
                <a:gd name="connsiteX43" fmla="*/ 212412 w 463612"/>
                <a:gd name="connsiteY43" fmla="*/ 312153 h 1237531"/>
                <a:gd name="connsiteX44" fmla="*/ 79424 w 463612"/>
                <a:gd name="connsiteY44" fmla="*/ 402659 h 1237531"/>
                <a:gd name="connsiteX45" fmla="*/ 92353 w 463612"/>
                <a:gd name="connsiteY45" fmla="*/ 230883 h 1237531"/>
                <a:gd name="connsiteX46" fmla="*/ 77577 w 463612"/>
                <a:gd name="connsiteY46" fmla="*/ 426671 h 1237531"/>
                <a:gd name="connsiteX47" fmla="*/ 230883 w 463612"/>
                <a:gd name="connsiteY47" fmla="*/ 323236 h 1237531"/>
                <a:gd name="connsiteX48" fmla="*/ 384189 w 463612"/>
                <a:gd name="connsiteY48" fmla="*/ 426671 h 1237531"/>
                <a:gd name="connsiteX49" fmla="*/ 386036 w 463612"/>
                <a:gd name="connsiteY49" fmla="*/ 458071 h 1237531"/>
                <a:gd name="connsiteX50" fmla="*/ 230883 w 463612"/>
                <a:gd name="connsiteY50" fmla="*/ 576283 h 1237531"/>
                <a:gd name="connsiteX51" fmla="*/ 75729 w 463612"/>
                <a:gd name="connsiteY51" fmla="*/ 458071 h 1237531"/>
                <a:gd name="connsiteX52" fmla="*/ 77577 w 463612"/>
                <a:gd name="connsiteY52" fmla="*/ 426671 h 1237531"/>
                <a:gd name="connsiteX53" fmla="*/ 73882 w 463612"/>
                <a:gd name="connsiteY53" fmla="*/ 482083 h 1237531"/>
                <a:gd name="connsiteX54" fmla="*/ 214259 w 463612"/>
                <a:gd name="connsiteY54" fmla="*/ 589213 h 1237531"/>
                <a:gd name="connsiteX55" fmla="*/ 57259 w 463612"/>
                <a:gd name="connsiteY55" fmla="*/ 709272 h 1237531"/>
                <a:gd name="connsiteX56" fmla="*/ 73882 w 463612"/>
                <a:gd name="connsiteY56" fmla="*/ 482083 h 1237531"/>
                <a:gd name="connsiteX57" fmla="*/ 55412 w 463612"/>
                <a:gd name="connsiteY57" fmla="*/ 735131 h 1237531"/>
                <a:gd name="connsiteX58" fmla="*/ 230883 w 463612"/>
                <a:gd name="connsiteY58" fmla="*/ 602142 h 1237531"/>
                <a:gd name="connsiteX59" fmla="*/ 406354 w 463612"/>
                <a:gd name="connsiteY59" fmla="*/ 735131 h 1237531"/>
                <a:gd name="connsiteX60" fmla="*/ 410048 w 463612"/>
                <a:gd name="connsiteY60" fmla="*/ 781307 h 1237531"/>
                <a:gd name="connsiteX61" fmla="*/ 230883 w 463612"/>
                <a:gd name="connsiteY61" fmla="*/ 938307 h 1237531"/>
                <a:gd name="connsiteX62" fmla="*/ 51718 w 463612"/>
                <a:gd name="connsiteY62" fmla="*/ 781307 h 1237531"/>
                <a:gd name="connsiteX63" fmla="*/ 55412 w 463612"/>
                <a:gd name="connsiteY63" fmla="*/ 735131 h 1237531"/>
                <a:gd name="connsiteX64" fmla="*/ 49871 w 463612"/>
                <a:gd name="connsiteY64" fmla="*/ 807166 h 1237531"/>
                <a:gd name="connsiteX65" fmla="*/ 214259 w 463612"/>
                <a:gd name="connsiteY65" fmla="*/ 951237 h 1237531"/>
                <a:gd name="connsiteX66" fmla="*/ 25859 w 463612"/>
                <a:gd name="connsiteY66" fmla="*/ 1115625 h 1237531"/>
                <a:gd name="connsiteX67" fmla="*/ 49871 w 463612"/>
                <a:gd name="connsiteY67" fmla="*/ 807166 h 1237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463612" h="1237531">
                  <a:moveTo>
                    <a:pt x="18471" y="1237531"/>
                  </a:moveTo>
                  <a:lnTo>
                    <a:pt x="25859" y="1143331"/>
                  </a:lnTo>
                  <a:lnTo>
                    <a:pt x="230883" y="964166"/>
                  </a:lnTo>
                  <a:lnTo>
                    <a:pt x="435906" y="1143331"/>
                  </a:lnTo>
                  <a:lnTo>
                    <a:pt x="443295" y="1237531"/>
                  </a:lnTo>
                  <a:lnTo>
                    <a:pt x="463612" y="1237531"/>
                  </a:lnTo>
                  <a:lnTo>
                    <a:pt x="373106" y="9235"/>
                  </a:lnTo>
                  <a:lnTo>
                    <a:pt x="373106" y="0"/>
                  </a:lnTo>
                  <a:lnTo>
                    <a:pt x="88659" y="0"/>
                  </a:lnTo>
                  <a:lnTo>
                    <a:pt x="0" y="1237531"/>
                  </a:lnTo>
                  <a:lnTo>
                    <a:pt x="18471" y="1237531"/>
                  </a:lnTo>
                  <a:close/>
                  <a:moveTo>
                    <a:pt x="434059" y="1115625"/>
                  </a:moveTo>
                  <a:lnTo>
                    <a:pt x="245659" y="951237"/>
                  </a:lnTo>
                  <a:lnTo>
                    <a:pt x="410048" y="807166"/>
                  </a:lnTo>
                  <a:lnTo>
                    <a:pt x="434059" y="1115625"/>
                  </a:lnTo>
                  <a:close/>
                  <a:moveTo>
                    <a:pt x="404506" y="709272"/>
                  </a:moveTo>
                  <a:lnTo>
                    <a:pt x="247506" y="589213"/>
                  </a:lnTo>
                  <a:lnTo>
                    <a:pt x="387883" y="482083"/>
                  </a:lnTo>
                  <a:lnTo>
                    <a:pt x="404506" y="709272"/>
                  </a:lnTo>
                  <a:close/>
                  <a:moveTo>
                    <a:pt x="382342" y="400812"/>
                  </a:moveTo>
                  <a:lnTo>
                    <a:pt x="249353" y="310306"/>
                  </a:lnTo>
                  <a:lnTo>
                    <a:pt x="369412" y="229036"/>
                  </a:lnTo>
                  <a:lnTo>
                    <a:pt x="382342" y="400812"/>
                  </a:lnTo>
                  <a:close/>
                  <a:moveTo>
                    <a:pt x="363871" y="160694"/>
                  </a:moveTo>
                  <a:lnTo>
                    <a:pt x="249353" y="92353"/>
                  </a:lnTo>
                  <a:lnTo>
                    <a:pt x="354636" y="27706"/>
                  </a:lnTo>
                  <a:lnTo>
                    <a:pt x="363871" y="160694"/>
                  </a:lnTo>
                  <a:close/>
                  <a:moveTo>
                    <a:pt x="326930" y="20318"/>
                  </a:moveTo>
                  <a:lnTo>
                    <a:pt x="230883" y="79424"/>
                  </a:lnTo>
                  <a:lnTo>
                    <a:pt x="134836" y="20318"/>
                  </a:lnTo>
                  <a:lnTo>
                    <a:pt x="326930" y="20318"/>
                  </a:lnTo>
                  <a:close/>
                  <a:moveTo>
                    <a:pt x="107130" y="27706"/>
                  </a:moveTo>
                  <a:lnTo>
                    <a:pt x="212412" y="90506"/>
                  </a:lnTo>
                  <a:lnTo>
                    <a:pt x="97894" y="158847"/>
                  </a:lnTo>
                  <a:lnTo>
                    <a:pt x="107130" y="27706"/>
                  </a:lnTo>
                  <a:close/>
                  <a:moveTo>
                    <a:pt x="94200" y="184706"/>
                  </a:moveTo>
                  <a:lnTo>
                    <a:pt x="229036" y="103435"/>
                  </a:lnTo>
                  <a:lnTo>
                    <a:pt x="363871" y="184706"/>
                  </a:lnTo>
                  <a:lnTo>
                    <a:pt x="365718" y="206871"/>
                  </a:lnTo>
                  <a:lnTo>
                    <a:pt x="229036" y="299224"/>
                  </a:lnTo>
                  <a:lnTo>
                    <a:pt x="92353" y="206871"/>
                  </a:lnTo>
                  <a:lnTo>
                    <a:pt x="94200" y="184706"/>
                  </a:lnTo>
                  <a:close/>
                  <a:moveTo>
                    <a:pt x="92353" y="230883"/>
                  </a:moveTo>
                  <a:lnTo>
                    <a:pt x="212412" y="312153"/>
                  </a:lnTo>
                  <a:lnTo>
                    <a:pt x="79424" y="402659"/>
                  </a:lnTo>
                  <a:lnTo>
                    <a:pt x="92353" y="230883"/>
                  </a:lnTo>
                  <a:close/>
                  <a:moveTo>
                    <a:pt x="77577" y="426671"/>
                  </a:moveTo>
                  <a:lnTo>
                    <a:pt x="230883" y="323236"/>
                  </a:lnTo>
                  <a:lnTo>
                    <a:pt x="384189" y="426671"/>
                  </a:lnTo>
                  <a:lnTo>
                    <a:pt x="386036" y="458071"/>
                  </a:lnTo>
                  <a:lnTo>
                    <a:pt x="230883" y="576283"/>
                  </a:lnTo>
                  <a:lnTo>
                    <a:pt x="75729" y="458071"/>
                  </a:lnTo>
                  <a:lnTo>
                    <a:pt x="77577" y="426671"/>
                  </a:lnTo>
                  <a:close/>
                  <a:moveTo>
                    <a:pt x="73882" y="482083"/>
                  </a:moveTo>
                  <a:lnTo>
                    <a:pt x="214259" y="589213"/>
                  </a:lnTo>
                  <a:lnTo>
                    <a:pt x="57259" y="709272"/>
                  </a:lnTo>
                  <a:lnTo>
                    <a:pt x="73882" y="482083"/>
                  </a:lnTo>
                  <a:close/>
                  <a:moveTo>
                    <a:pt x="55412" y="735131"/>
                  </a:moveTo>
                  <a:lnTo>
                    <a:pt x="230883" y="602142"/>
                  </a:lnTo>
                  <a:lnTo>
                    <a:pt x="406354" y="735131"/>
                  </a:lnTo>
                  <a:lnTo>
                    <a:pt x="410048" y="781307"/>
                  </a:lnTo>
                  <a:lnTo>
                    <a:pt x="230883" y="938307"/>
                  </a:lnTo>
                  <a:lnTo>
                    <a:pt x="51718" y="781307"/>
                  </a:lnTo>
                  <a:lnTo>
                    <a:pt x="55412" y="735131"/>
                  </a:lnTo>
                  <a:close/>
                  <a:moveTo>
                    <a:pt x="49871" y="807166"/>
                  </a:moveTo>
                  <a:lnTo>
                    <a:pt x="214259" y="951237"/>
                  </a:lnTo>
                  <a:lnTo>
                    <a:pt x="25859" y="1115625"/>
                  </a:lnTo>
                  <a:lnTo>
                    <a:pt x="49871" y="807166"/>
                  </a:lnTo>
                  <a:close/>
                </a:path>
              </a:pathLst>
            </a:custGeom>
            <a:solidFill>
              <a:srgbClr val="5E565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D8C6738-9512-28E2-9CC3-3FBC2BE9D843}"/>
                </a:ext>
              </a:extLst>
            </p:cNvPr>
            <p:cNvSpPr/>
            <p:nvPr/>
          </p:nvSpPr>
          <p:spPr>
            <a:xfrm>
              <a:off x="3726923" y="2954862"/>
              <a:ext cx="81270" cy="1237531"/>
            </a:xfrm>
            <a:custGeom>
              <a:avLst/>
              <a:gdLst>
                <a:gd name="connsiteX0" fmla="*/ 18471 w 81270"/>
                <a:gd name="connsiteY0" fmla="*/ 1237531 h 1237531"/>
                <a:gd name="connsiteX1" fmla="*/ 18471 w 81270"/>
                <a:gd name="connsiteY1" fmla="*/ 49871 h 1237531"/>
                <a:gd name="connsiteX2" fmla="*/ 48024 w 81270"/>
                <a:gd name="connsiteY2" fmla="*/ 20318 h 1237531"/>
                <a:gd name="connsiteX3" fmla="*/ 81271 w 81270"/>
                <a:gd name="connsiteY3" fmla="*/ 20318 h 1237531"/>
                <a:gd name="connsiteX4" fmla="*/ 81271 w 81270"/>
                <a:gd name="connsiteY4" fmla="*/ 0 h 1237531"/>
                <a:gd name="connsiteX5" fmla="*/ 48024 w 81270"/>
                <a:gd name="connsiteY5" fmla="*/ 0 h 1237531"/>
                <a:gd name="connsiteX6" fmla="*/ 0 w 81270"/>
                <a:gd name="connsiteY6" fmla="*/ 48024 h 1237531"/>
                <a:gd name="connsiteX7" fmla="*/ 0 w 81270"/>
                <a:gd name="connsiteY7" fmla="*/ 1235684 h 1237531"/>
                <a:gd name="connsiteX8" fmla="*/ 18471 w 81270"/>
                <a:gd name="connsiteY8" fmla="*/ 1235684 h 1237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270" h="1237531">
                  <a:moveTo>
                    <a:pt x="18471" y="1237531"/>
                  </a:moveTo>
                  <a:lnTo>
                    <a:pt x="18471" y="49871"/>
                  </a:lnTo>
                  <a:cubicBezTo>
                    <a:pt x="18471" y="33247"/>
                    <a:pt x="31400" y="20318"/>
                    <a:pt x="48024" y="20318"/>
                  </a:cubicBezTo>
                  <a:lnTo>
                    <a:pt x="81271" y="20318"/>
                  </a:lnTo>
                  <a:lnTo>
                    <a:pt x="81271" y="0"/>
                  </a:lnTo>
                  <a:lnTo>
                    <a:pt x="48024" y="0"/>
                  </a:lnTo>
                  <a:cubicBezTo>
                    <a:pt x="20318" y="0"/>
                    <a:pt x="0" y="22165"/>
                    <a:pt x="0" y="48024"/>
                  </a:cubicBezTo>
                  <a:lnTo>
                    <a:pt x="0" y="1235684"/>
                  </a:lnTo>
                  <a:lnTo>
                    <a:pt x="18471" y="1235684"/>
                  </a:lnTo>
                  <a:close/>
                </a:path>
              </a:pathLst>
            </a:custGeom>
            <a:solidFill>
              <a:srgbClr val="5E565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DD05891-F54B-6084-D310-6D7F12BF5DC1}"/>
                </a:ext>
              </a:extLst>
            </p:cNvPr>
            <p:cNvSpPr/>
            <p:nvPr/>
          </p:nvSpPr>
          <p:spPr>
            <a:xfrm>
              <a:off x="1804132" y="4040768"/>
              <a:ext cx="153472" cy="157166"/>
            </a:xfrm>
            <a:custGeom>
              <a:avLst/>
              <a:gdLst>
                <a:gd name="connsiteX0" fmla="*/ 29553 w 153472"/>
                <a:gd name="connsiteY0" fmla="*/ 157167 h 157166"/>
                <a:gd name="connsiteX1" fmla="*/ 88659 w 153472"/>
                <a:gd name="connsiteY1" fmla="*/ 59273 h 157166"/>
                <a:gd name="connsiteX2" fmla="*/ 149612 w 153472"/>
                <a:gd name="connsiteY2" fmla="*/ 16790 h 157166"/>
                <a:gd name="connsiteX3" fmla="*/ 151459 w 153472"/>
                <a:gd name="connsiteY3" fmla="*/ 3861 h 157166"/>
                <a:gd name="connsiteX4" fmla="*/ 138530 w 153472"/>
                <a:gd name="connsiteY4" fmla="*/ 2014 h 157166"/>
                <a:gd name="connsiteX5" fmla="*/ 75730 w 153472"/>
                <a:gd name="connsiteY5" fmla="*/ 48190 h 157166"/>
                <a:gd name="connsiteX6" fmla="*/ 24012 w 153472"/>
                <a:gd name="connsiteY6" fmla="*/ 146084 h 157166"/>
                <a:gd name="connsiteX7" fmla="*/ 5541 w 153472"/>
                <a:gd name="connsiteY7" fmla="*/ 149779 h 157166"/>
                <a:gd name="connsiteX8" fmla="*/ 0 w 153472"/>
                <a:gd name="connsiteY8" fmla="*/ 157167 h 157166"/>
                <a:gd name="connsiteX9" fmla="*/ 29553 w 153472"/>
                <a:gd name="connsiteY9" fmla="*/ 157167 h 157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3472" h="157166">
                  <a:moveTo>
                    <a:pt x="29553" y="157167"/>
                  </a:moveTo>
                  <a:lnTo>
                    <a:pt x="88659" y="59273"/>
                  </a:lnTo>
                  <a:lnTo>
                    <a:pt x="149612" y="16790"/>
                  </a:lnTo>
                  <a:cubicBezTo>
                    <a:pt x="153306" y="13096"/>
                    <a:pt x="155153" y="9402"/>
                    <a:pt x="151459" y="3861"/>
                  </a:cubicBezTo>
                  <a:cubicBezTo>
                    <a:pt x="147765" y="167"/>
                    <a:pt x="144071" y="-1681"/>
                    <a:pt x="138530" y="2014"/>
                  </a:cubicBezTo>
                  <a:lnTo>
                    <a:pt x="75730" y="48190"/>
                  </a:lnTo>
                  <a:lnTo>
                    <a:pt x="24012" y="146084"/>
                  </a:lnTo>
                  <a:lnTo>
                    <a:pt x="5541" y="149779"/>
                  </a:lnTo>
                  <a:lnTo>
                    <a:pt x="0" y="157167"/>
                  </a:lnTo>
                  <a:lnTo>
                    <a:pt x="29553" y="157167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21F2F70-3C93-1C9D-609C-19D6A4873AE8}"/>
                </a:ext>
              </a:extLst>
            </p:cNvPr>
            <p:cNvSpPr/>
            <p:nvPr/>
          </p:nvSpPr>
          <p:spPr>
            <a:xfrm>
              <a:off x="1733943" y="4043904"/>
              <a:ext cx="222412" cy="154030"/>
            </a:xfrm>
            <a:custGeom>
              <a:avLst/>
              <a:gdLst>
                <a:gd name="connsiteX0" fmla="*/ 221647 w 222412"/>
                <a:gd name="connsiteY0" fmla="*/ 4419 h 154030"/>
                <a:gd name="connsiteX1" fmla="*/ 210565 w 222412"/>
                <a:gd name="connsiteY1" fmla="*/ 725 h 154030"/>
                <a:gd name="connsiteX2" fmla="*/ 116365 w 222412"/>
                <a:gd name="connsiteY2" fmla="*/ 50595 h 154030"/>
                <a:gd name="connsiteX3" fmla="*/ 33247 w 222412"/>
                <a:gd name="connsiteY3" fmla="*/ 139254 h 154030"/>
                <a:gd name="connsiteX4" fmla="*/ 9235 w 222412"/>
                <a:gd name="connsiteY4" fmla="*/ 144795 h 154030"/>
                <a:gd name="connsiteX5" fmla="*/ 0 w 222412"/>
                <a:gd name="connsiteY5" fmla="*/ 154031 h 154030"/>
                <a:gd name="connsiteX6" fmla="*/ 33247 w 222412"/>
                <a:gd name="connsiteY6" fmla="*/ 154031 h 154030"/>
                <a:gd name="connsiteX7" fmla="*/ 127447 w 222412"/>
                <a:gd name="connsiteY7" fmla="*/ 65372 h 154030"/>
                <a:gd name="connsiteX8" fmla="*/ 219800 w 222412"/>
                <a:gd name="connsiteY8" fmla="*/ 15501 h 154030"/>
                <a:gd name="connsiteX9" fmla="*/ 221647 w 222412"/>
                <a:gd name="connsiteY9" fmla="*/ 4419 h 154030"/>
                <a:gd name="connsiteX10" fmla="*/ 197636 w 222412"/>
                <a:gd name="connsiteY10" fmla="*/ 21042 h 154030"/>
                <a:gd name="connsiteX11" fmla="*/ 132988 w 222412"/>
                <a:gd name="connsiteY11" fmla="*/ 56136 h 154030"/>
                <a:gd name="connsiteX12" fmla="*/ 127447 w 222412"/>
                <a:gd name="connsiteY12" fmla="*/ 54289 h 154030"/>
                <a:gd name="connsiteX13" fmla="*/ 129294 w 222412"/>
                <a:gd name="connsiteY13" fmla="*/ 48748 h 154030"/>
                <a:gd name="connsiteX14" fmla="*/ 193941 w 222412"/>
                <a:gd name="connsiteY14" fmla="*/ 13654 h 154030"/>
                <a:gd name="connsiteX15" fmla="*/ 199483 w 222412"/>
                <a:gd name="connsiteY15" fmla="*/ 15501 h 154030"/>
                <a:gd name="connsiteX16" fmla="*/ 197636 w 222412"/>
                <a:gd name="connsiteY16" fmla="*/ 21042 h 15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2412" h="154030">
                  <a:moveTo>
                    <a:pt x="221647" y="4419"/>
                  </a:moveTo>
                  <a:cubicBezTo>
                    <a:pt x="219800" y="725"/>
                    <a:pt x="214259" y="-1122"/>
                    <a:pt x="210565" y="725"/>
                  </a:cubicBezTo>
                  <a:lnTo>
                    <a:pt x="116365" y="50595"/>
                  </a:lnTo>
                  <a:lnTo>
                    <a:pt x="33247" y="139254"/>
                  </a:lnTo>
                  <a:lnTo>
                    <a:pt x="9235" y="144795"/>
                  </a:lnTo>
                  <a:lnTo>
                    <a:pt x="0" y="154031"/>
                  </a:lnTo>
                  <a:lnTo>
                    <a:pt x="33247" y="154031"/>
                  </a:lnTo>
                  <a:lnTo>
                    <a:pt x="127447" y="65372"/>
                  </a:lnTo>
                  <a:lnTo>
                    <a:pt x="219800" y="15501"/>
                  </a:lnTo>
                  <a:cubicBezTo>
                    <a:pt x="221647" y="13654"/>
                    <a:pt x="223494" y="8113"/>
                    <a:pt x="221647" y="4419"/>
                  </a:cubicBezTo>
                  <a:close/>
                  <a:moveTo>
                    <a:pt x="197636" y="21042"/>
                  </a:moveTo>
                  <a:lnTo>
                    <a:pt x="132988" y="56136"/>
                  </a:lnTo>
                  <a:cubicBezTo>
                    <a:pt x="131141" y="57983"/>
                    <a:pt x="129294" y="56136"/>
                    <a:pt x="127447" y="54289"/>
                  </a:cubicBezTo>
                  <a:cubicBezTo>
                    <a:pt x="125600" y="52442"/>
                    <a:pt x="127447" y="50595"/>
                    <a:pt x="129294" y="48748"/>
                  </a:cubicBezTo>
                  <a:lnTo>
                    <a:pt x="193941" y="13654"/>
                  </a:lnTo>
                  <a:cubicBezTo>
                    <a:pt x="195789" y="11807"/>
                    <a:pt x="197636" y="13654"/>
                    <a:pt x="199483" y="15501"/>
                  </a:cubicBezTo>
                  <a:cubicBezTo>
                    <a:pt x="201330" y="17348"/>
                    <a:pt x="199483" y="19195"/>
                    <a:pt x="197636" y="21042"/>
                  </a:cubicBez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BCE88C9-DCFD-FB91-2910-A1ABA9055D5E}"/>
                </a:ext>
              </a:extLst>
            </p:cNvPr>
            <p:cNvSpPr/>
            <p:nvPr/>
          </p:nvSpPr>
          <p:spPr>
            <a:xfrm>
              <a:off x="1733943" y="4043904"/>
              <a:ext cx="222412" cy="154030"/>
            </a:xfrm>
            <a:custGeom>
              <a:avLst/>
              <a:gdLst>
                <a:gd name="connsiteX0" fmla="*/ 221647 w 222412"/>
                <a:gd name="connsiteY0" fmla="*/ 4419 h 154030"/>
                <a:gd name="connsiteX1" fmla="*/ 210565 w 222412"/>
                <a:gd name="connsiteY1" fmla="*/ 725 h 154030"/>
                <a:gd name="connsiteX2" fmla="*/ 116365 w 222412"/>
                <a:gd name="connsiteY2" fmla="*/ 50595 h 154030"/>
                <a:gd name="connsiteX3" fmla="*/ 33247 w 222412"/>
                <a:gd name="connsiteY3" fmla="*/ 139254 h 154030"/>
                <a:gd name="connsiteX4" fmla="*/ 9235 w 222412"/>
                <a:gd name="connsiteY4" fmla="*/ 144795 h 154030"/>
                <a:gd name="connsiteX5" fmla="*/ 0 w 222412"/>
                <a:gd name="connsiteY5" fmla="*/ 154031 h 154030"/>
                <a:gd name="connsiteX6" fmla="*/ 33247 w 222412"/>
                <a:gd name="connsiteY6" fmla="*/ 154031 h 154030"/>
                <a:gd name="connsiteX7" fmla="*/ 127447 w 222412"/>
                <a:gd name="connsiteY7" fmla="*/ 65372 h 154030"/>
                <a:gd name="connsiteX8" fmla="*/ 219800 w 222412"/>
                <a:gd name="connsiteY8" fmla="*/ 15501 h 154030"/>
                <a:gd name="connsiteX9" fmla="*/ 221647 w 222412"/>
                <a:gd name="connsiteY9" fmla="*/ 4419 h 154030"/>
                <a:gd name="connsiteX10" fmla="*/ 197636 w 222412"/>
                <a:gd name="connsiteY10" fmla="*/ 21042 h 154030"/>
                <a:gd name="connsiteX11" fmla="*/ 132988 w 222412"/>
                <a:gd name="connsiteY11" fmla="*/ 56136 h 154030"/>
                <a:gd name="connsiteX12" fmla="*/ 127447 w 222412"/>
                <a:gd name="connsiteY12" fmla="*/ 54289 h 154030"/>
                <a:gd name="connsiteX13" fmla="*/ 129294 w 222412"/>
                <a:gd name="connsiteY13" fmla="*/ 48748 h 154030"/>
                <a:gd name="connsiteX14" fmla="*/ 193941 w 222412"/>
                <a:gd name="connsiteY14" fmla="*/ 13654 h 154030"/>
                <a:gd name="connsiteX15" fmla="*/ 199483 w 222412"/>
                <a:gd name="connsiteY15" fmla="*/ 15501 h 154030"/>
                <a:gd name="connsiteX16" fmla="*/ 197636 w 222412"/>
                <a:gd name="connsiteY16" fmla="*/ 21042 h 15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2412" h="154030">
                  <a:moveTo>
                    <a:pt x="221647" y="4419"/>
                  </a:moveTo>
                  <a:cubicBezTo>
                    <a:pt x="219800" y="725"/>
                    <a:pt x="214259" y="-1122"/>
                    <a:pt x="210565" y="725"/>
                  </a:cubicBezTo>
                  <a:lnTo>
                    <a:pt x="116365" y="50595"/>
                  </a:lnTo>
                  <a:lnTo>
                    <a:pt x="33247" y="139254"/>
                  </a:lnTo>
                  <a:lnTo>
                    <a:pt x="9235" y="144795"/>
                  </a:lnTo>
                  <a:lnTo>
                    <a:pt x="0" y="154031"/>
                  </a:lnTo>
                  <a:lnTo>
                    <a:pt x="33247" y="154031"/>
                  </a:lnTo>
                  <a:lnTo>
                    <a:pt x="127447" y="65372"/>
                  </a:lnTo>
                  <a:lnTo>
                    <a:pt x="219800" y="15501"/>
                  </a:lnTo>
                  <a:cubicBezTo>
                    <a:pt x="221647" y="13654"/>
                    <a:pt x="223494" y="8113"/>
                    <a:pt x="221647" y="4419"/>
                  </a:cubicBezTo>
                  <a:close/>
                  <a:moveTo>
                    <a:pt x="197636" y="21042"/>
                  </a:moveTo>
                  <a:lnTo>
                    <a:pt x="132988" y="56136"/>
                  </a:lnTo>
                  <a:cubicBezTo>
                    <a:pt x="131141" y="57983"/>
                    <a:pt x="129294" y="56136"/>
                    <a:pt x="127447" y="54289"/>
                  </a:cubicBezTo>
                  <a:cubicBezTo>
                    <a:pt x="125600" y="52442"/>
                    <a:pt x="127447" y="50595"/>
                    <a:pt x="129294" y="48748"/>
                  </a:cubicBezTo>
                  <a:lnTo>
                    <a:pt x="193941" y="13654"/>
                  </a:lnTo>
                  <a:cubicBezTo>
                    <a:pt x="195789" y="11807"/>
                    <a:pt x="197636" y="13654"/>
                    <a:pt x="199483" y="15501"/>
                  </a:cubicBezTo>
                  <a:cubicBezTo>
                    <a:pt x="201330" y="17348"/>
                    <a:pt x="199483" y="19195"/>
                    <a:pt x="197636" y="21042"/>
                  </a:cubicBezTo>
                  <a:close/>
                </a:path>
              </a:pathLst>
            </a:custGeom>
            <a:solidFill>
              <a:srgbClr val="575756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0CD49FE2-D339-078B-AA7E-E7C5274119C2}"/>
                </a:ext>
              </a:extLst>
            </p:cNvPr>
            <p:cNvSpPr/>
            <p:nvPr/>
          </p:nvSpPr>
          <p:spPr>
            <a:xfrm>
              <a:off x="1641590" y="4015076"/>
              <a:ext cx="72035" cy="11082"/>
            </a:xfrm>
            <a:custGeom>
              <a:avLst/>
              <a:gdLst>
                <a:gd name="connsiteX0" fmla="*/ 0 w 72035"/>
                <a:gd name="connsiteY0" fmla="*/ 0 h 11082"/>
                <a:gd name="connsiteX1" fmla="*/ 72035 w 72035"/>
                <a:gd name="connsiteY1" fmla="*/ 0 h 11082"/>
                <a:gd name="connsiteX2" fmla="*/ 72035 w 72035"/>
                <a:gd name="connsiteY2" fmla="*/ 11082 h 11082"/>
                <a:gd name="connsiteX3" fmla="*/ 0 w 72035"/>
                <a:gd name="connsiteY3" fmla="*/ 11082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35" h="11082">
                  <a:moveTo>
                    <a:pt x="0" y="0"/>
                  </a:moveTo>
                  <a:lnTo>
                    <a:pt x="72035" y="0"/>
                  </a:lnTo>
                  <a:lnTo>
                    <a:pt x="72035" y="11082"/>
                  </a:lnTo>
                  <a:lnTo>
                    <a:pt x="0" y="11082"/>
                  </a:ln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D49458C-9CD9-872D-F0F0-E66E5C583CD5}"/>
                </a:ext>
              </a:extLst>
            </p:cNvPr>
            <p:cNvSpPr/>
            <p:nvPr/>
          </p:nvSpPr>
          <p:spPr>
            <a:xfrm>
              <a:off x="2036861" y="4020617"/>
              <a:ext cx="9235" cy="14776"/>
            </a:xfrm>
            <a:custGeom>
              <a:avLst/>
              <a:gdLst>
                <a:gd name="connsiteX0" fmla="*/ 0 w 9235"/>
                <a:gd name="connsiteY0" fmla="*/ 0 h 14776"/>
                <a:gd name="connsiteX1" fmla="*/ 9235 w 9235"/>
                <a:gd name="connsiteY1" fmla="*/ 0 h 14776"/>
                <a:gd name="connsiteX2" fmla="*/ 9235 w 9235"/>
                <a:gd name="connsiteY2" fmla="*/ 14776 h 14776"/>
                <a:gd name="connsiteX3" fmla="*/ 0 w 9235"/>
                <a:gd name="connsiteY3" fmla="*/ 14776 h 1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14776">
                  <a:moveTo>
                    <a:pt x="0" y="0"/>
                  </a:moveTo>
                  <a:lnTo>
                    <a:pt x="9235" y="0"/>
                  </a:lnTo>
                  <a:lnTo>
                    <a:pt x="9235" y="14776"/>
                  </a:lnTo>
                  <a:lnTo>
                    <a:pt x="0" y="14776"/>
                  </a:ln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FDD88A9-D6E3-39AF-089A-5109BA773260}"/>
                </a:ext>
              </a:extLst>
            </p:cNvPr>
            <p:cNvSpPr/>
            <p:nvPr/>
          </p:nvSpPr>
          <p:spPr>
            <a:xfrm>
              <a:off x="1739023" y="4040935"/>
              <a:ext cx="6304" cy="22164"/>
            </a:xfrm>
            <a:custGeom>
              <a:avLst/>
              <a:gdLst>
                <a:gd name="connsiteX0" fmla="*/ 4156 w 6304"/>
                <a:gd name="connsiteY0" fmla="*/ 3694 h 22164"/>
                <a:gd name="connsiteX1" fmla="*/ 6003 w 6304"/>
                <a:gd name="connsiteY1" fmla="*/ 1847 h 22164"/>
                <a:gd name="connsiteX2" fmla="*/ 2309 w 6304"/>
                <a:gd name="connsiteY2" fmla="*/ 0 h 22164"/>
                <a:gd name="connsiteX3" fmla="*/ 6003 w 6304"/>
                <a:gd name="connsiteY3" fmla="*/ 22165 h 22164"/>
                <a:gd name="connsiteX4" fmla="*/ 4156 w 6304"/>
                <a:gd name="connsiteY4" fmla="*/ 3694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04" h="22164">
                  <a:moveTo>
                    <a:pt x="4156" y="3694"/>
                  </a:moveTo>
                  <a:cubicBezTo>
                    <a:pt x="4156" y="3694"/>
                    <a:pt x="6003" y="1847"/>
                    <a:pt x="6003" y="1847"/>
                  </a:cubicBezTo>
                  <a:cubicBezTo>
                    <a:pt x="6003" y="0"/>
                    <a:pt x="2309" y="0"/>
                    <a:pt x="2309" y="0"/>
                  </a:cubicBezTo>
                  <a:cubicBezTo>
                    <a:pt x="462" y="3694"/>
                    <a:pt x="-3232" y="14776"/>
                    <a:pt x="6003" y="22165"/>
                  </a:cubicBezTo>
                  <a:cubicBezTo>
                    <a:pt x="7850" y="20318"/>
                    <a:pt x="462" y="16623"/>
                    <a:pt x="4156" y="3694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B14E9DD-E36B-60B7-BA3F-A166D69CECEF}"/>
                </a:ext>
              </a:extLst>
            </p:cNvPr>
            <p:cNvSpPr/>
            <p:nvPr/>
          </p:nvSpPr>
          <p:spPr>
            <a:xfrm>
              <a:off x="1796743" y="3979982"/>
              <a:ext cx="11082" cy="7388"/>
            </a:xfrm>
            <a:custGeom>
              <a:avLst/>
              <a:gdLst>
                <a:gd name="connsiteX0" fmla="*/ 0 w 11082"/>
                <a:gd name="connsiteY0" fmla="*/ 0 h 7388"/>
                <a:gd name="connsiteX1" fmla="*/ 11082 w 11082"/>
                <a:gd name="connsiteY1" fmla="*/ 0 h 7388"/>
                <a:gd name="connsiteX2" fmla="*/ 11082 w 11082"/>
                <a:gd name="connsiteY2" fmla="*/ 7388 h 7388"/>
                <a:gd name="connsiteX3" fmla="*/ 0 w 11082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82" h="7388">
                  <a:moveTo>
                    <a:pt x="0" y="0"/>
                  </a:moveTo>
                  <a:lnTo>
                    <a:pt x="11082" y="0"/>
                  </a:lnTo>
                  <a:lnTo>
                    <a:pt x="11082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2E47C42-7E90-352C-3EAB-A75E7DC1973D}"/>
                </a:ext>
              </a:extLst>
            </p:cNvPr>
            <p:cNvSpPr/>
            <p:nvPr/>
          </p:nvSpPr>
          <p:spPr>
            <a:xfrm>
              <a:off x="1815214" y="3967052"/>
              <a:ext cx="3694" cy="11082"/>
            </a:xfrm>
            <a:custGeom>
              <a:avLst/>
              <a:gdLst>
                <a:gd name="connsiteX0" fmla="*/ 0 w 3694"/>
                <a:gd name="connsiteY0" fmla="*/ 0 h 11082"/>
                <a:gd name="connsiteX1" fmla="*/ 3694 w 3694"/>
                <a:gd name="connsiteY1" fmla="*/ 0 h 11082"/>
                <a:gd name="connsiteX2" fmla="*/ 3694 w 3694"/>
                <a:gd name="connsiteY2" fmla="*/ 11082 h 11082"/>
                <a:gd name="connsiteX3" fmla="*/ 0 w 3694"/>
                <a:gd name="connsiteY3" fmla="*/ 11082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4" h="11082">
                  <a:moveTo>
                    <a:pt x="0" y="0"/>
                  </a:moveTo>
                  <a:lnTo>
                    <a:pt x="3694" y="0"/>
                  </a:lnTo>
                  <a:lnTo>
                    <a:pt x="3694" y="11082"/>
                  </a:lnTo>
                  <a:lnTo>
                    <a:pt x="0" y="11082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62148EE-47BC-FB02-8468-D4A881F1E8F8}"/>
                </a:ext>
              </a:extLst>
            </p:cNvPr>
            <p:cNvSpPr/>
            <p:nvPr/>
          </p:nvSpPr>
          <p:spPr>
            <a:xfrm>
              <a:off x="1802285" y="3970746"/>
              <a:ext cx="16623" cy="18470"/>
            </a:xfrm>
            <a:custGeom>
              <a:avLst/>
              <a:gdLst>
                <a:gd name="connsiteX0" fmla="*/ 0 w 16623"/>
                <a:gd name="connsiteY0" fmla="*/ 0 h 18470"/>
                <a:gd name="connsiteX1" fmla="*/ 16624 w 16623"/>
                <a:gd name="connsiteY1" fmla="*/ 0 h 18470"/>
                <a:gd name="connsiteX2" fmla="*/ 16624 w 16623"/>
                <a:gd name="connsiteY2" fmla="*/ 18471 h 18470"/>
                <a:gd name="connsiteX3" fmla="*/ 0 w 16623"/>
                <a:gd name="connsiteY3" fmla="*/ 18471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23" h="18470">
                  <a:moveTo>
                    <a:pt x="0" y="0"/>
                  </a:moveTo>
                  <a:lnTo>
                    <a:pt x="16624" y="0"/>
                  </a:lnTo>
                  <a:lnTo>
                    <a:pt x="16624" y="18471"/>
                  </a:lnTo>
                  <a:lnTo>
                    <a:pt x="0" y="1847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53B735E-2AB3-B783-DED1-5CF0A0061DCA}"/>
                </a:ext>
              </a:extLst>
            </p:cNvPr>
            <p:cNvSpPr/>
            <p:nvPr/>
          </p:nvSpPr>
          <p:spPr>
            <a:xfrm>
              <a:off x="1672990" y="4013229"/>
              <a:ext cx="145917" cy="99741"/>
            </a:xfrm>
            <a:custGeom>
              <a:avLst/>
              <a:gdLst>
                <a:gd name="connsiteX0" fmla="*/ 145918 w 145917"/>
                <a:gd name="connsiteY0" fmla="*/ 22165 h 99741"/>
                <a:gd name="connsiteX1" fmla="*/ 145918 w 145917"/>
                <a:gd name="connsiteY1" fmla="*/ 0 h 99741"/>
                <a:gd name="connsiteX2" fmla="*/ 22165 w 145917"/>
                <a:gd name="connsiteY2" fmla="*/ 0 h 99741"/>
                <a:gd name="connsiteX3" fmla="*/ 16624 w 145917"/>
                <a:gd name="connsiteY3" fmla="*/ 5541 h 99741"/>
                <a:gd name="connsiteX4" fmla="*/ 16624 w 145917"/>
                <a:gd name="connsiteY4" fmla="*/ 12929 h 99741"/>
                <a:gd name="connsiteX5" fmla="*/ 22165 w 145917"/>
                <a:gd name="connsiteY5" fmla="*/ 18471 h 99741"/>
                <a:gd name="connsiteX6" fmla="*/ 27706 w 145917"/>
                <a:gd name="connsiteY6" fmla="*/ 20318 h 99741"/>
                <a:gd name="connsiteX7" fmla="*/ 31400 w 145917"/>
                <a:gd name="connsiteY7" fmla="*/ 27706 h 99741"/>
                <a:gd name="connsiteX8" fmla="*/ 29553 w 145917"/>
                <a:gd name="connsiteY8" fmla="*/ 33247 h 99741"/>
                <a:gd name="connsiteX9" fmla="*/ 0 w 145917"/>
                <a:gd name="connsiteY9" fmla="*/ 90506 h 99741"/>
                <a:gd name="connsiteX10" fmla="*/ 35094 w 145917"/>
                <a:gd name="connsiteY10" fmla="*/ 99741 h 99741"/>
                <a:gd name="connsiteX11" fmla="*/ 35094 w 145917"/>
                <a:gd name="connsiteY11" fmla="*/ 96047 h 99741"/>
                <a:gd name="connsiteX12" fmla="*/ 33247 w 145917"/>
                <a:gd name="connsiteY12" fmla="*/ 92353 h 99741"/>
                <a:gd name="connsiteX13" fmla="*/ 44329 w 145917"/>
                <a:gd name="connsiteY13" fmla="*/ 68341 h 99741"/>
                <a:gd name="connsiteX14" fmla="*/ 49871 w 145917"/>
                <a:gd name="connsiteY14" fmla="*/ 68341 h 99741"/>
                <a:gd name="connsiteX15" fmla="*/ 49871 w 145917"/>
                <a:gd name="connsiteY15" fmla="*/ 66494 h 99741"/>
                <a:gd name="connsiteX16" fmla="*/ 49871 w 145917"/>
                <a:gd name="connsiteY16" fmla="*/ 59106 h 99741"/>
                <a:gd name="connsiteX17" fmla="*/ 51718 w 145917"/>
                <a:gd name="connsiteY17" fmla="*/ 55412 h 99741"/>
                <a:gd name="connsiteX18" fmla="*/ 96047 w 145917"/>
                <a:gd name="connsiteY18" fmla="*/ 55412 h 99741"/>
                <a:gd name="connsiteX19" fmla="*/ 112671 w 145917"/>
                <a:gd name="connsiteY19" fmla="*/ 35094 h 99741"/>
                <a:gd name="connsiteX20" fmla="*/ 140377 w 145917"/>
                <a:gd name="connsiteY20" fmla="*/ 29553 h 99741"/>
                <a:gd name="connsiteX21" fmla="*/ 145918 w 145917"/>
                <a:gd name="connsiteY21" fmla="*/ 22165 h 99741"/>
                <a:gd name="connsiteX22" fmla="*/ 92353 w 145917"/>
                <a:gd name="connsiteY22" fmla="*/ 46177 h 99741"/>
                <a:gd name="connsiteX23" fmla="*/ 86812 w 145917"/>
                <a:gd name="connsiteY23" fmla="*/ 51718 h 99741"/>
                <a:gd name="connsiteX24" fmla="*/ 60953 w 145917"/>
                <a:gd name="connsiteY24" fmla="*/ 51718 h 99741"/>
                <a:gd name="connsiteX25" fmla="*/ 55412 w 145917"/>
                <a:gd name="connsiteY25" fmla="*/ 44329 h 99741"/>
                <a:gd name="connsiteX26" fmla="*/ 59106 w 145917"/>
                <a:gd name="connsiteY26" fmla="*/ 36941 h 99741"/>
                <a:gd name="connsiteX27" fmla="*/ 64647 w 145917"/>
                <a:gd name="connsiteY27" fmla="*/ 33247 h 99741"/>
                <a:gd name="connsiteX28" fmla="*/ 88659 w 145917"/>
                <a:gd name="connsiteY28" fmla="*/ 33247 h 99741"/>
                <a:gd name="connsiteX29" fmla="*/ 88659 w 145917"/>
                <a:gd name="connsiteY29" fmla="*/ 33247 h 99741"/>
                <a:gd name="connsiteX30" fmla="*/ 94200 w 145917"/>
                <a:gd name="connsiteY30" fmla="*/ 38788 h 99741"/>
                <a:gd name="connsiteX31" fmla="*/ 94200 w 145917"/>
                <a:gd name="connsiteY31" fmla="*/ 46177 h 99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5917" h="99741">
                  <a:moveTo>
                    <a:pt x="145918" y="22165"/>
                  </a:moveTo>
                  <a:lnTo>
                    <a:pt x="145918" y="0"/>
                  </a:lnTo>
                  <a:lnTo>
                    <a:pt x="22165" y="0"/>
                  </a:lnTo>
                  <a:cubicBezTo>
                    <a:pt x="18471" y="0"/>
                    <a:pt x="16624" y="1847"/>
                    <a:pt x="16624" y="5541"/>
                  </a:cubicBezTo>
                  <a:lnTo>
                    <a:pt x="16624" y="12929"/>
                  </a:lnTo>
                  <a:cubicBezTo>
                    <a:pt x="16624" y="16623"/>
                    <a:pt x="18471" y="18471"/>
                    <a:pt x="22165" y="18471"/>
                  </a:cubicBezTo>
                  <a:cubicBezTo>
                    <a:pt x="24012" y="18471"/>
                    <a:pt x="25859" y="18471"/>
                    <a:pt x="27706" y="20318"/>
                  </a:cubicBezTo>
                  <a:cubicBezTo>
                    <a:pt x="29553" y="22165"/>
                    <a:pt x="31400" y="24012"/>
                    <a:pt x="31400" y="27706"/>
                  </a:cubicBezTo>
                  <a:cubicBezTo>
                    <a:pt x="31400" y="29553"/>
                    <a:pt x="31400" y="31400"/>
                    <a:pt x="29553" y="33247"/>
                  </a:cubicBezTo>
                  <a:lnTo>
                    <a:pt x="0" y="90506"/>
                  </a:lnTo>
                  <a:lnTo>
                    <a:pt x="35094" y="99741"/>
                  </a:lnTo>
                  <a:lnTo>
                    <a:pt x="35094" y="96047"/>
                  </a:lnTo>
                  <a:lnTo>
                    <a:pt x="33247" y="92353"/>
                  </a:lnTo>
                  <a:lnTo>
                    <a:pt x="44329" y="68341"/>
                  </a:lnTo>
                  <a:lnTo>
                    <a:pt x="49871" y="68341"/>
                  </a:lnTo>
                  <a:lnTo>
                    <a:pt x="49871" y="66494"/>
                  </a:lnTo>
                  <a:lnTo>
                    <a:pt x="49871" y="59106"/>
                  </a:lnTo>
                  <a:lnTo>
                    <a:pt x="51718" y="55412"/>
                  </a:lnTo>
                  <a:lnTo>
                    <a:pt x="96047" y="55412"/>
                  </a:lnTo>
                  <a:lnTo>
                    <a:pt x="112671" y="35094"/>
                  </a:lnTo>
                  <a:cubicBezTo>
                    <a:pt x="112671" y="25859"/>
                    <a:pt x="140377" y="36941"/>
                    <a:pt x="140377" y="29553"/>
                  </a:cubicBezTo>
                  <a:lnTo>
                    <a:pt x="145918" y="22165"/>
                  </a:lnTo>
                  <a:close/>
                  <a:moveTo>
                    <a:pt x="92353" y="46177"/>
                  </a:moveTo>
                  <a:cubicBezTo>
                    <a:pt x="92353" y="49871"/>
                    <a:pt x="90506" y="51718"/>
                    <a:pt x="86812" y="51718"/>
                  </a:cubicBezTo>
                  <a:lnTo>
                    <a:pt x="60953" y="51718"/>
                  </a:lnTo>
                  <a:cubicBezTo>
                    <a:pt x="57259" y="51718"/>
                    <a:pt x="55412" y="48024"/>
                    <a:pt x="55412" y="44329"/>
                  </a:cubicBezTo>
                  <a:lnTo>
                    <a:pt x="59106" y="36941"/>
                  </a:lnTo>
                  <a:cubicBezTo>
                    <a:pt x="59106" y="35094"/>
                    <a:pt x="60953" y="33247"/>
                    <a:pt x="64647" y="33247"/>
                  </a:cubicBezTo>
                  <a:lnTo>
                    <a:pt x="88659" y="33247"/>
                  </a:lnTo>
                  <a:cubicBezTo>
                    <a:pt x="88659" y="33247"/>
                    <a:pt x="88659" y="33247"/>
                    <a:pt x="88659" y="33247"/>
                  </a:cubicBezTo>
                  <a:cubicBezTo>
                    <a:pt x="92353" y="33247"/>
                    <a:pt x="94200" y="35094"/>
                    <a:pt x="94200" y="38788"/>
                  </a:cubicBezTo>
                  <a:lnTo>
                    <a:pt x="94200" y="46177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8964BD4-C924-17BF-AA1D-69E8E5A69375}"/>
                </a:ext>
              </a:extLst>
            </p:cNvPr>
            <p:cNvSpPr/>
            <p:nvPr/>
          </p:nvSpPr>
          <p:spPr>
            <a:xfrm>
              <a:off x="1678531" y="4059405"/>
              <a:ext cx="42482" cy="48023"/>
            </a:xfrm>
            <a:custGeom>
              <a:avLst/>
              <a:gdLst>
                <a:gd name="connsiteX0" fmla="*/ 42482 w 42482"/>
                <a:gd name="connsiteY0" fmla="*/ 5541 h 48023"/>
                <a:gd name="connsiteX1" fmla="*/ 22165 w 42482"/>
                <a:gd name="connsiteY1" fmla="*/ 0 h 48023"/>
                <a:gd name="connsiteX2" fmla="*/ 0 w 42482"/>
                <a:gd name="connsiteY2" fmla="*/ 42482 h 48023"/>
                <a:gd name="connsiteX3" fmla="*/ 25859 w 42482"/>
                <a:gd name="connsiteY3" fmla="*/ 48024 h 48023"/>
                <a:gd name="connsiteX4" fmla="*/ 24012 w 42482"/>
                <a:gd name="connsiteY4" fmla="*/ 44329 h 4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482" h="48023">
                  <a:moveTo>
                    <a:pt x="42482" y="5541"/>
                  </a:moveTo>
                  <a:lnTo>
                    <a:pt x="22165" y="0"/>
                  </a:lnTo>
                  <a:lnTo>
                    <a:pt x="0" y="42482"/>
                  </a:lnTo>
                  <a:lnTo>
                    <a:pt x="25859" y="48024"/>
                  </a:lnTo>
                  <a:lnTo>
                    <a:pt x="24012" y="44329"/>
                  </a:ln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85EBF40-C0E5-2D37-FC35-2FF4069521B7}"/>
                </a:ext>
              </a:extLst>
            </p:cNvPr>
            <p:cNvSpPr/>
            <p:nvPr/>
          </p:nvSpPr>
          <p:spPr>
            <a:xfrm>
              <a:off x="1796743" y="3964725"/>
              <a:ext cx="14776" cy="15257"/>
            </a:xfrm>
            <a:custGeom>
              <a:avLst/>
              <a:gdLst>
                <a:gd name="connsiteX0" fmla="*/ 14776 w 14776"/>
                <a:gd name="connsiteY0" fmla="*/ 7869 h 15257"/>
                <a:gd name="connsiteX1" fmla="*/ 7388 w 14776"/>
                <a:gd name="connsiteY1" fmla="*/ 15257 h 15257"/>
                <a:gd name="connsiteX2" fmla="*/ 0 w 14776"/>
                <a:gd name="connsiteY2" fmla="*/ 7869 h 15257"/>
                <a:gd name="connsiteX3" fmla="*/ 7388 w 14776"/>
                <a:gd name="connsiteY3" fmla="*/ 480 h 15257"/>
                <a:gd name="connsiteX4" fmla="*/ 14776 w 14776"/>
                <a:gd name="connsiteY4" fmla="*/ 7869 h 1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76" h="15257">
                  <a:moveTo>
                    <a:pt x="14776" y="7869"/>
                  </a:moveTo>
                  <a:cubicBezTo>
                    <a:pt x="14776" y="11563"/>
                    <a:pt x="11082" y="15257"/>
                    <a:pt x="7388" y="15257"/>
                  </a:cubicBezTo>
                  <a:cubicBezTo>
                    <a:pt x="3694" y="15257"/>
                    <a:pt x="0" y="11563"/>
                    <a:pt x="0" y="7869"/>
                  </a:cubicBezTo>
                  <a:cubicBezTo>
                    <a:pt x="0" y="4175"/>
                    <a:pt x="3694" y="480"/>
                    <a:pt x="7388" y="480"/>
                  </a:cubicBezTo>
                  <a:cubicBezTo>
                    <a:pt x="11082" y="-1367"/>
                    <a:pt x="14776" y="2328"/>
                    <a:pt x="14776" y="7869"/>
                  </a:cubicBez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55F615-C254-BCC7-4960-A5F69F41213E}"/>
                </a:ext>
              </a:extLst>
            </p:cNvPr>
            <p:cNvSpPr/>
            <p:nvPr/>
          </p:nvSpPr>
          <p:spPr>
            <a:xfrm>
              <a:off x="1798590" y="3967052"/>
              <a:ext cx="11082" cy="11082"/>
            </a:xfrm>
            <a:custGeom>
              <a:avLst/>
              <a:gdLst>
                <a:gd name="connsiteX0" fmla="*/ 11082 w 11082"/>
                <a:gd name="connsiteY0" fmla="*/ 5541 h 11082"/>
                <a:gd name="connsiteX1" fmla="*/ 5541 w 11082"/>
                <a:gd name="connsiteY1" fmla="*/ 11082 h 11082"/>
                <a:gd name="connsiteX2" fmla="*/ 0 w 11082"/>
                <a:gd name="connsiteY2" fmla="*/ 5541 h 11082"/>
                <a:gd name="connsiteX3" fmla="*/ 5541 w 11082"/>
                <a:gd name="connsiteY3" fmla="*/ 0 h 11082"/>
                <a:gd name="connsiteX4" fmla="*/ 11082 w 11082"/>
                <a:gd name="connsiteY4" fmla="*/ 5541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82" h="11082">
                  <a:moveTo>
                    <a:pt x="11082" y="5541"/>
                  </a:moveTo>
                  <a:cubicBezTo>
                    <a:pt x="11082" y="9235"/>
                    <a:pt x="9235" y="11082"/>
                    <a:pt x="5541" y="11082"/>
                  </a:cubicBezTo>
                  <a:cubicBezTo>
                    <a:pt x="1847" y="11082"/>
                    <a:pt x="0" y="9235"/>
                    <a:pt x="0" y="5541"/>
                  </a:cubicBezTo>
                  <a:cubicBezTo>
                    <a:pt x="0" y="1847"/>
                    <a:pt x="1847" y="0"/>
                    <a:pt x="5541" y="0"/>
                  </a:cubicBezTo>
                  <a:cubicBezTo>
                    <a:pt x="9235" y="0"/>
                    <a:pt x="11082" y="1847"/>
                    <a:pt x="11082" y="5541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26C409B-C5CC-042B-74FC-DF9878245AE2}"/>
                </a:ext>
              </a:extLst>
            </p:cNvPr>
            <p:cNvSpPr/>
            <p:nvPr/>
          </p:nvSpPr>
          <p:spPr>
            <a:xfrm>
              <a:off x="1678531" y="4046476"/>
              <a:ext cx="49870" cy="55411"/>
            </a:xfrm>
            <a:custGeom>
              <a:avLst/>
              <a:gdLst>
                <a:gd name="connsiteX0" fmla="*/ 49871 w 49870"/>
                <a:gd name="connsiteY0" fmla="*/ 0 h 55411"/>
                <a:gd name="connsiteX1" fmla="*/ 29553 w 49870"/>
                <a:gd name="connsiteY1" fmla="*/ 0 h 55411"/>
                <a:gd name="connsiteX2" fmla="*/ 0 w 49870"/>
                <a:gd name="connsiteY2" fmla="*/ 55412 h 55411"/>
                <a:gd name="connsiteX3" fmla="*/ 29553 w 49870"/>
                <a:gd name="connsiteY3" fmla="*/ 5541 h 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870" h="55411">
                  <a:moveTo>
                    <a:pt x="49871" y="0"/>
                  </a:moveTo>
                  <a:lnTo>
                    <a:pt x="29553" y="0"/>
                  </a:lnTo>
                  <a:lnTo>
                    <a:pt x="0" y="55412"/>
                  </a:lnTo>
                  <a:lnTo>
                    <a:pt x="29553" y="5541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EED151-229F-A846-38C9-5023BBC90AB1}"/>
                </a:ext>
              </a:extLst>
            </p:cNvPr>
            <p:cNvSpPr/>
            <p:nvPr/>
          </p:nvSpPr>
          <p:spPr>
            <a:xfrm>
              <a:off x="1990685" y="3991064"/>
              <a:ext cx="454377" cy="11082"/>
            </a:xfrm>
            <a:custGeom>
              <a:avLst/>
              <a:gdLst>
                <a:gd name="connsiteX0" fmla="*/ 0 w 454377"/>
                <a:gd name="connsiteY0" fmla="*/ 0 h 11082"/>
                <a:gd name="connsiteX1" fmla="*/ 454377 w 454377"/>
                <a:gd name="connsiteY1" fmla="*/ 0 h 11082"/>
                <a:gd name="connsiteX2" fmla="*/ 454377 w 454377"/>
                <a:gd name="connsiteY2" fmla="*/ 11082 h 11082"/>
                <a:gd name="connsiteX3" fmla="*/ 0 w 454377"/>
                <a:gd name="connsiteY3" fmla="*/ 11082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4377" h="11082">
                  <a:moveTo>
                    <a:pt x="0" y="0"/>
                  </a:moveTo>
                  <a:lnTo>
                    <a:pt x="454377" y="0"/>
                  </a:lnTo>
                  <a:lnTo>
                    <a:pt x="454377" y="11082"/>
                  </a:lnTo>
                  <a:lnTo>
                    <a:pt x="0" y="11082"/>
                  </a:ln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3AECF722-8210-7685-341A-C7C434BD1171}"/>
                </a:ext>
              </a:extLst>
            </p:cNvPr>
            <p:cNvSpPr/>
            <p:nvPr/>
          </p:nvSpPr>
          <p:spPr>
            <a:xfrm>
              <a:off x="1948202" y="4002146"/>
              <a:ext cx="260435" cy="12929"/>
            </a:xfrm>
            <a:custGeom>
              <a:avLst/>
              <a:gdLst>
                <a:gd name="connsiteX0" fmla="*/ 0 w 260435"/>
                <a:gd name="connsiteY0" fmla="*/ 0 h 12929"/>
                <a:gd name="connsiteX1" fmla="*/ 260436 w 260435"/>
                <a:gd name="connsiteY1" fmla="*/ 0 h 12929"/>
                <a:gd name="connsiteX2" fmla="*/ 260436 w 260435"/>
                <a:gd name="connsiteY2" fmla="*/ 12929 h 12929"/>
                <a:gd name="connsiteX3" fmla="*/ 0 w 260435"/>
                <a:gd name="connsiteY3" fmla="*/ 12929 h 12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435" h="12929">
                  <a:moveTo>
                    <a:pt x="0" y="0"/>
                  </a:moveTo>
                  <a:lnTo>
                    <a:pt x="260436" y="0"/>
                  </a:lnTo>
                  <a:lnTo>
                    <a:pt x="260436" y="12929"/>
                  </a:lnTo>
                  <a:lnTo>
                    <a:pt x="0" y="12929"/>
                  </a:ln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2C1D4460-570F-956A-595B-65257FB865EC}"/>
                </a:ext>
              </a:extLst>
            </p:cNvPr>
            <p:cNvSpPr/>
            <p:nvPr/>
          </p:nvSpPr>
          <p:spPr>
            <a:xfrm>
              <a:off x="1791202" y="3985523"/>
              <a:ext cx="247506" cy="51717"/>
            </a:xfrm>
            <a:custGeom>
              <a:avLst/>
              <a:gdLst>
                <a:gd name="connsiteX0" fmla="*/ 0 w 247506"/>
                <a:gd name="connsiteY0" fmla="*/ 0 h 51717"/>
                <a:gd name="connsiteX1" fmla="*/ 247506 w 247506"/>
                <a:gd name="connsiteY1" fmla="*/ 0 h 51717"/>
                <a:gd name="connsiteX2" fmla="*/ 247506 w 247506"/>
                <a:gd name="connsiteY2" fmla="*/ 51718 h 51717"/>
                <a:gd name="connsiteX3" fmla="*/ 0 w 247506"/>
                <a:gd name="connsiteY3" fmla="*/ 51718 h 5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506" h="51717">
                  <a:moveTo>
                    <a:pt x="0" y="0"/>
                  </a:moveTo>
                  <a:lnTo>
                    <a:pt x="247506" y="0"/>
                  </a:lnTo>
                  <a:lnTo>
                    <a:pt x="247506" y="51718"/>
                  </a:lnTo>
                  <a:lnTo>
                    <a:pt x="0" y="51718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4D09014-EAD7-9650-85DB-3434F9D44E41}"/>
                </a:ext>
              </a:extLst>
            </p:cNvPr>
            <p:cNvSpPr/>
            <p:nvPr/>
          </p:nvSpPr>
          <p:spPr>
            <a:xfrm>
              <a:off x="1815214" y="3976287"/>
              <a:ext cx="142223" cy="20317"/>
            </a:xfrm>
            <a:custGeom>
              <a:avLst/>
              <a:gdLst>
                <a:gd name="connsiteX0" fmla="*/ 0 w 142223"/>
                <a:gd name="connsiteY0" fmla="*/ 0 h 20317"/>
                <a:gd name="connsiteX1" fmla="*/ 142224 w 142223"/>
                <a:gd name="connsiteY1" fmla="*/ 0 h 20317"/>
                <a:gd name="connsiteX2" fmla="*/ 142224 w 142223"/>
                <a:gd name="connsiteY2" fmla="*/ 20318 h 20317"/>
                <a:gd name="connsiteX3" fmla="*/ 0 w 142223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223" h="20317">
                  <a:moveTo>
                    <a:pt x="0" y="0"/>
                  </a:moveTo>
                  <a:lnTo>
                    <a:pt x="142224" y="0"/>
                  </a:lnTo>
                  <a:lnTo>
                    <a:pt x="142224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DC24F9D4-E956-3426-77C9-5C0E8494111F}"/>
                </a:ext>
              </a:extLst>
            </p:cNvPr>
            <p:cNvSpPr/>
            <p:nvPr/>
          </p:nvSpPr>
          <p:spPr>
            <a:xfrm>
              <a:off x="1746873" y="4028005"/>
              <a:ext cx="278906" cy="20317"/>
            </a:xfrm>
            <a:custGeom>
              <a:avLst/>
              <a:gdLst>
                <a:gd name="connsiteX0" fmla="*/ 0 w 278906"/>
                <a:gd name="connsiteY0" fmla="*/ 0 h 20317"/>
                <a:gd name="connsiteX1" fmla="*/ 278906 w 278906"/>
                <a:gd name="connsiteY1" fmla="*/ 0 h 20317"/>
                <a:gd name="connsiteX2" fmla="*/ 278906 w 278906"/>
                <a:gd name="connsiteY2" fmla="*/ 20318 h 20317"/>
                <a:gd name="connsiteX3" fmla="*/ 0 w 278906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8906" h="20317">
                  <a:moveTo>
                    <a:pt x="0" y="0"/>
                  </a:moveTo>
                  <a:lnTo>
                    <a:pt x="278906" y="0"/>
                  </a:lnTo>
                  <a:lnTo>
                    <a:pt x="278906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0DB7027C-3F00-E6BD-712B-6F99199A5099}"/>
                </a:ext>
              </a:extLst>
            </p:cNvPr>
            <p:cNvSpPr/>
            <p:nvPr/>
          </p:nvSpPr>
          <p:spPr>
            <a:xfrm>
              <a:off x="1868779" y="3968899"/>
              <a:ext cx="51717" cy="7388"/>
            </a:xfrm>
            <a:custGeom>
              <a:avLst/>
              <a:gdLst>
                <a:gd name="connsiteX0" fmla="*/ 0 w 51717"/>
                <a:gd name="connsiteY0" fmla="*/ 0 h 7388"/>
                <a:gd name="connsiteX1" fmla="*/ 51718 w 51717"/>
                <a:gd name="connsiteY1" fmla="*/ 0 h 7388"/>
                <a:gd name="connsiteX2" fmla="*/ 51718 w 51717"/>
                <a:gd name="connsiteY2" fmla="*/ 7388 h 7388"/>
                <a:gd name="connsiteX3" fmla="*/ 0 w 51717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717" h="7388">
                  <a:moveTo>
                    <a:pt x="0" y="0"/>
                  </a:moveTo>
                  <a:lnTo>
                    <a:pt x="51718" y="0"/>
                  </a:lnTo>
                  <a:lnTo>
                    <a:pt x="51718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0149356C-54A9-E0D4-CD94-EC28885D14F0}"/>
                </a:ext>
              </a:extLst>
            </p:cNvPr>
            <p:cNvSpPr/>
            <p:nvPr/>
          </p:nvSpPr>
          <p:spPr>
            <a:xfrm>
              <a:off x="2398885" y="3987370"/>
              <a:ext cx="51717" cy="16623"/>
            </a:xfrm>
            <a:custGeom>
              <a:avLst/>
              <a:gdLst>
                <a:gd name="connsiteX0" fmla="*/ 0 w 51717"/>
                <a:gd name="connsiteY0" fmla="*/ 0 h 16623"/>
                <a:gd name="connsiteX1" fmla="*/ 51718 w 51717"/>
                <a:gd name="connsiteY1" fmla="*/ 0 h 16623"/>
                <a:gd name="connsiteX2" fmla="*/ 51718 w 51717"/>
                <a:gd name="connsiteY2" fmla="*/ 16624 h 16623"/>
                <a:gd name="connsiteX3" fmla="*/ 0 w 51717"/>
                <a:gd name="connsiteY3" fmla="*/ 16624 h 1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717" h="16623">
                  <a:moveTo>
                    <a:pt x="0" y="0"/>
                  </a:moveTo>
                  <a:lnTo>
                    <a:pt x="51718" y="0"/>
                  </a:lnTo>
                  <a:lnTo>
                    <a:pt x="51718" y="16624"/>
                  </a:lnTo>
                  <a:lnTo>
                    <a:pt x="0" y="16624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B062CAF-A332-D3C0-C7F5-0EE7AF3D72A5}"/>
                </a:ext>
              </a:extLst>
            </p:cNvPr>
            <p:cNvSpPr/>
            <p:nvPr/>
          </p:nvSpPr>
          <p:spPr>
            <a:xfrm>
              <a:off x="2208638" y="3998452"/>
              <a:ext cx="51717" cy="24011"/>
            </a:xfrm>
            <a:custGeom>
              <a:avLst/>
              <a:gdLst>
                <a:gd name="connsiteX0" fmla="*/ 0 w 51717"/>
                <a:gd name="connsiteY0" fmla="*/ 0 h 24011"/>
                <a:gd name="connsiteX1" fmla="*/ 51718 w 51717"/>
                <a:gd name="connsiteY1" fmla="*/ 0 h 24011"/>
                <a:gd name="connsiteX2" fmla="*/ 51718 w 51717"/>
                <a:gd name="connsiteY2" fmla="*/ 24012 h 24011"/>
                <a:gd name="connsiteX3" fmla="*/ 0 w 51717"/>
                <a:gd name="connsiteY3" fmla="*/ 24012 h 2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717" h="24011">
                  <a:moveTo>
                    <a:pt x="0" y="0"/>
                  </a:moveTo>
                  <a:lnTo>
                    <a:pt x="51718" y="0"/>
                  </a:lnTo>
                  <a:lnTo>
                    <a:pt x="51718" y="24012"/>
                  </a:lnTo>
                  <a:lnTo>
                    <a:pt x="0" y="24012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17D6A2F-EAED-752B-CDAD-0C25FEBA32E7}"/>
                </a:ext>
              </a:extLst>
            </p:cNvPr>
            <p:cNvSpPr/>
            <p:nvPr/>
          </p:nvSpPr>
          <p:spPr>
            <a:xfrm>
              <a:off x="1780120" y="3991064"/>
              <a:ext cx="18470" cy="24011"/>
            </a:xfrm>
            <a:custGeom>
              <a:avLst/>
              <a:gdLst>
                <a:gd name="connsiteX0" fmla="*/ 0 w 18470"/>
                <a:gd name="connsiteY0" fmla="*/ 0 h 24011"/>
                <a:gd name="connsiteX1" fmla="*/ 18471 w 18470"/>
                <a:gd name="connsiteY1" fmla="*/ 0 h 24011"/>
                <a:gd name="connsiteX2" fmla="*/ 18471 w 18470"/>
                <a:gd name="connsiteY2" fmla="*/ 24012 h 24011"/>
                <a:gd name="connsiteX3" fmla="*/ 0 w 18470"/>
                <a:gd name="connsiteY3" fmla="*/ 24012 h 2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70" h="24011">
                  <a:moveTo>
                    <a:pt x="0" y="0"/>
                  </a:moveTo>
                  <a:lnTo>
                    <a:pt x="18471" y="0"/>
                  </a:lnTo>
                  <a:lnTo>
                    <a:pt x="18471" y="24012"/>
                  </a:lnTo>
                  <a:lnTo>
                    <a:pt x="0" y="24012"/>
                  </a:ln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85717C43-B7FA-6A77-7796-27BE4696A167}"/>
                </a:ext>
              </a:extLst>
            </p:cNvPr>
            <p:cNvSpPr/>
            <p:nvPr/>
          </p:nvSpPr>
          <p:spPr>
            <a:xfrm>
              <a:off x="2066414" y="3985523"/>
              <a:ext cx="9235" cy="33247"/>
            </a:xfrm>
            <a:custGeom>
              <a:avLst/>
              <a:gdLst>
                <a:gd name="connsiteX0" fmla="*/ 0 w 9235"/>
                <a:gd name="connsiteY0" fmla="*/ 0 h 33247"/>
                <a:gd name="connsiteX1" fmla="*/ 9235 w 9235"/>
                <a:gd name="connsiteY1" fmla="*/ 0 h 33247"/>
                <a:gd name="connsiteX2" fmla="*/ 9235 w 9235"/>
                <a:gd name="connsiteY2" fmla="*/ 33247 h 33247"/>
                <a:gd name="connsiteX3" fmla="*/ 0 w 9235"/>
                <a:gd name="connsiteY3" fmla="*/ 33247 h 3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33247">
                  <a:moveTo>
                    <a:pt x="0" y="0"/>
                  </a:moveTo>
                  <a:lnTo>
                    <a:pt x="9235" y="0"/>
                  </a:lnTo>
                  <a:lnTo>
                    <a:pt x="9235" y="33247"/>
                  </a:lnTo>
                  <a:lnTo>
                    <a:pt x="0" y="33247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83D9EC1-5BC2-A7AF-4726-AC9EE5876694}"/>
                </a:ext>
              </a:extLst>
            </p:cNvPr>
            <p:cNvSpPr/>
            <p:nvPr/>
          </p:nvSpPr>
          <p:spPr>
            <a:xfrm>
              <a:off x="2042403" y="3985523"/>
              <a:ext cx="9235" cy="51717"/>
            </a:xfrm>
            <a:custGeom>
              <a:avLst/>
              <a:gdLst>
                <a:gd name="connsiteX0" fmla="*/ 0 w 9235"/>
                <a:gd name="connsiteY0" fmla="*/ 0 h 51717"/>
                <a:gd name="connsiteX1" fmla="*/ 9235 w 9235"/>
                <a:gd name="connsiteY1" fmla="*/ 0 h 51717"/>
                <a:gd name="connsiteX2" fmla="*/ 9235 w 9235"/>
                <a:gd name="connsiteY2" fmla="*/ 51718 h 51717"/>
                <a:gd name="connsiteX3" fmla="*/ 0 w 9235"/>
                <a:gd name="connsiteY3" fmla="*/ 51718 h 5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51717">
                  <a:moveTo>
                    <a:pt x="0" y="0"/>
                  </a:moveTo>
                  <a:lnTo>
                    <a:pt x="9235" y="0"/>
                  </a:lnTo>
                  <a:lnTo>
                    <a:pt x="9235" y="51718"/>
                  </a:lnTo>
                  <a:lnTo>
                    <a:pt x="0" y="51718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3A23415-2515-0DA2-928C-E5FB37202B57}"/>
                </a:ext>
              </a:extLst>
            </p:cNvPr>
            <p:cNvSpPr/>
            <p:nvPr/>
          </p:nvSpPr>
          <p:spPr>
            <a:xfrm>
              <a:off x="2295450" y="3963358"/>
              <a:ext cx="12929" cy="38788"/>
            </a:xfrm>
            <a:custGeom>
              <a:avLst/>
              <a:gdLst>
                <a:gd name="connsiteX0" fmla="*/ 12929 w 12929"/>
                <a:gd name="connsiteY0" fmla="*/ 38788 h 38788"/>
                <a:gd name="connsiteX1" fmla="*/ 0 w 12929"/>
                <a:gd name="connsiteY1" fmla="*/ 38788 h 38788"/>
                <a:gd name="connsiteX2" fmla="*/ 3694 w 12929"/>
                <a:gd name="connsiteY2" fmla="*/ 0 h 38788"/>
                <a:gd name="connsiteX3" fmla="*/ 12929 w 12929"/>
                <a:gd name="connsiteY3" fmla="*/ 0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38788">
                  <a:moveTo>
                    <a:pt x="12929" y="38788"/>
                  </a:moveTo>
                  <a:lnTo>
                    <a:pt x="0" y="38788"/>
                  </a:lnTo>
                  <a:lnTo>
                    <a:pt x="3694" y="0"/>
                  </a:lnTo>
                  <a:lnTo>
                    <a:pt x="12929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1633C8E-40DA-9C9B-C9DC-8C1956089A05}"/>
                </a:ext>
              </a:extLst>
            </p:cNvPr>
            <p:cNvSpPr/>
            <p:nvPr/>
          </p:nvSpPr>
          <p:spPr>
            <a:xfrm>
              <a:off x="2171697" y="3985523"/>
              <a:ext cx="29552" cy="33247"/>
            </a:xfrm>
            <a:custGeom>
              <a:avLst/>
              <a:gdLst>
                <a:gd name="connsiteX0" fmla="*/ 0 w 29552"/>
                <a:gd name="connsiteY0" fmla="*/ 0 h 33247"/>
                <a:gd name="connsiteX1" fmla="*/ 29553 w 29552"/>
                <a:gd name="connsiteY1" fmla="*/ 0 h 33247"/>
                <a:gd name="connsiteX2" fmla="*/ 29553 w 29552"/>
                <a:gd name="connsiteY2" fmla="*/ 33247 h 33247"/>
                <a:gd name="connsiteX3" fmla="*/ 0 w 29552"/>
                <a:gd name="connsiteY3" fmla="*/ 33247 h 3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52" h="33247">
                  <a:moveTo>
                    <a:pt x="0" y="0"/>
                  </a:moveTo>
                  <a:lnTo>
                    <a:pt x="29553" y="0"/>
                  </a:lnTo>
                  <a:lnTo>
                    <a:pt x="29553" y="33247"/>
                  </a:lnTo>
                  <a:lnTo>
                    <a:pt x="0" y="33247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55AD2C03-E4E6-4214-9737-A14742AA1B36}"/>
                </a:ext>
              </a:extLst>
            </p:cNvPr>
            <p:cNvSpPr/>
            <p:nvPr/>
          </p:nvSpPr>
          <p:spPr>
            <a:xfrm>
              <a:off x="1848461" y="3989217"/>
              <a:ext cx="77576" cy="11082"/>
            </a:xfrm>
            <a:custGeom>
              <a:avLst/>
              <a:gdLst>
                <a:gd name="connsiteX0" fmla="*/ 72035 w 77576"/>
                <a:gd name="connsiteY0" fmla="*/ 11082 h 11082"/>
                <a:gd name="connsiteX1" fmla="*/ 5541 w 77576"/>
                <a:gd name="connsiteY1" fmla="*/ 11082 h 11082"/>
                <a:gd name="connsiteX2" fmla="*/ 0 w 77576"/>
                <a:gd name="connsiteY2" fmla="*/ 5541 h 11082"/>
                <a:gd name="connsiteX3" fmla="*/ 0 w 77576"/>
                <a:gd name="connsiteY3" fmla="*/ 5541 h 11082"/>
                <a:gd name="connsiteX4" fmla="*/ 5541 w 77576"/>
                <a:gd name="connsiteY4" fmla="*/ 0 h 11082"/>
                <a:gd name="connsiteX5" fmla="*/ 72035 w 77576"/>
                <a:gd name="connsiteY5" fmla="*/ 0 h 11082"/>
                <a:gd name="connsiteX6" fmla="*/ 77577 w 77576"/>
                <a:gd name="connsiteY6" fmla="*/ 5541 h 11082"/>
                <a:gd name="connsiteX7" fmla="*/ 77577 w 77576"/>
                <a:gd name="connsiteY7" fmla="*/ 5541 h 11082"/>
                <a:gd name="connsiteX8" fmla="*/ 72035 w 77576"/>
                <a:gd name="connsiteY8" fmla="*/ 11082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576" h="11082">
                  <a:moveTo>
                    <a:pt x="72035" y="11082"/>
                  </a:moveTo>
                  <a:lnTo>
                    <a:pt x="5541" y="11082"/>
                  </a:lnTo>
                  <a:cubicBezTo>
                    <a:pt x="1847" y="11082"/>
                    <a:pt x="0" y="9235"/>
                    <a:pt x="0" y="5541"/>
                  </a:cubicBezTo>
                  <a:lnTo>
                    <a:pt x="0" y="5541"/>
                  </a:lnTo>
                  <a:cubicBezTo>
                    <a:pt x="0" y="1847"/>
                    <a:pt x="1847" y="0"/>
                    <a:pt x="5541" y="0"/>
                  </a:cubicBezTo>
                  <a:lnTo>
                    <a:pt x="72035" y="0"/>
                  </a:lnTo>
                  <a:cubicBezTo>
                    <a:pt x="75729" y="0"/>
                    <a:pt x="77577" y="1847"/>
                    <a:pt x="77577" y="5541"/>
                  </a:cubicBezTo>
                  <a:lnTo>
                    <a:pt x="77577" y="5541"/>
                  </a:lnTo>
                  <a:cubicBezTo>
                    <a:pt x="75729" y="9235"/>
                    <a:pt x="73882" y="11082"/>
                    <a:pt x="72035" y="11082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38553EAD-357A-05BE-CD8A-F34257451149}"/>
                </a:ext>
              </a:extLst>
            </p:cNvPr>
            <p:cNvSpPr/>
            <p:nvPr/>
          </p:nvSpPr>
          <p:spPr>
            <a:xfrm>
              <a:off x="1809673" y="4015076"/>
              <a:ext cx="219800" cy="3694"/>
            </a:xfrm>
            <a:custGeom>
              <a:avLst/>
              <a:gdLst>
                <a:gd name="connsiteX0" fmla="*/ 219800 w 219800"/>
                <a:gd name="connsiteY0" fmla="*/ 1847 h 3694"/>
                <a:gd name="connsiteX1" fmla="*/ 219800 w 219800"/>
                <a:gd name="connsiteY1" fmla="*/ 1847 h 3694"/>
                <a:gd name="connsiteX2" fmla="*/ 1847 w 219800"/>
                <a:gd name="connsiteY2" fmla="*/ 3694 h 3694"/>
                <a:gd name="connsiteX3" fmla="*/ 0 w 219800"/>
                <a:gd name="connsiteY3" fmla="*/ 1847 h 3694"/>
                <a:gd name="connsiteX4" fmla="*/ 0 w 219800"/>
                <a:gd name="connsiteY4" fmla="*/ 1847 h 3694"/>
                <a:gd name="connsiteX5" fmla="*/ 1847 w 219800"/>
                <a:gd name="connsiteY5" fmla="*/ 0 h 3694"/>
                <a:gd name="connsiteX6" fmla="*/ 219800 w 219800"/>
                <a:gd name="connsiteY6" fmla="*/ 1847 h 3694"/>
                <a:gd name="connsiteX7" fmla="*/ 219800 w 219800"/>
                <a:gd name="connsiteY7" fmla="*/ 1847 h 3694"/>
                <a:gd name="connsiteX8" fmla="*/ 219800 w 219800"/>
                <a:gd name="connsiteY8" fmla="*/ 1847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800" h="3694">
                  <a:moveTo>
                    <a:pt x="219800" y="1847"/>
                  </a:moveTo>
                  <a:cubicBezTo>
                    <a:pt x="219800" y="3694"/>
                    <a:pt x="219800" y="3694"/>
                    <a:pt x="219800" y="1847"/>
                  </a:cubicBezTo>
                  <a:lnTo>
                    <a:pt x="1847" y="3694"/>
                  </a:lnTo>
                  <a:cubicBezTo>
                    <a:pt x="1847" y="3694"/>
                    <a:pt x="0" y="3694"/>
                    <a:pt x="0" y="1847"/>
                  </a:cubicBezTo>
                  <a:lnTo>
                    <a:pt x="0" y="1847"/>
                  </a:lnTo>
                  <a:cubicBezTo>
                    <a:pt x="0" y="1847"/>
                    <a:pt x="0" y="0"/>
                    <a:pt x="1847" y="0"/>
                  </a:cubicBezTo>
                  <a:lnTo>
                    <a:pt x="219800" y="1847"/>
                  </a:lnTo>
                  <a:cubicBezTo>
                    <a:pt x="219800" y="1847"/>
                    <a:pt x="219800" y="1847"/>
                    <a:pt x="219800" y="1847"/>
                  </a:cubicBezTo>
                  <a:lnTo>
                    <a:pt x="219800" y="1847"/>
                  </a:lnTo>
                  <a:close/>
                </a:path>
              </a:pathLst>
            </a:custGeom>
            <a:solidFill>
              <a:srgbClr val="1D1D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45268AA8-8DA7-CFAE-BD0C-EDA5F8A52021}"/>
                </a:ext>
              </a:extLst>
            </p:cNvPr>
            <p:cNvSpPr/>
            <p:nvPr/>
          </p:nvSpPr>
          <p:spPr>
            <a:xfrm>
              <a:off x="1999920" y="4006922"/>
              <a:ext cx="25858" cy="4459"/>
            </a:xfrm>
            <a:custGeom>
              <a:avLst/>
              <a:gdLst>
                <a:gd name="connsiteX0" fmla="*/ 25859 w 25858"/>
                <a:gd name="connsiteY0" fmla="*/ 2612 h 4459"/>
                <a:gd name="connsiteX1" fmla="*/ 24012 w 25858"/>
                <a:gd name="connsiteY1" fmla="*/ 4459 h 4459"/>
                <a:gd name="connsiteX2" fmla="*/ 1847 w 25858"/>
                <a:gd name="connsiteY2" fmla="*/ 4459 h 4459"/>
                <a:gd name="connsiteX3" fmla="*/ 0 w 25858"/>
                <a:gd name="connsiteY3" fmla="*/ 2612 h 4459"/>
                <a:gd name="connsiteX4" fmla="*/ 0 w 25858"/>
                <a:gd name="connsiteY4" fmla="*/ 2612 h 4459"/>
                <a:gd name="connsiteX5" fmla="*/ 1847 w 25858"/>
                <a:gd name="connsiteY5" fmla="*/ 765 h 4459"/>
                <a:gd name="connsiteX6" fmla="*/ 24012 w 25858"/>
                <a:gd name="connsiteY6" fmla="*/ 765 h 4459"/>
                <a:gd name="connsiteX7" fmla="*/ 25859 w 25858"/>
                <a:gd name="connsiteY7" fmla="*/ 2612 h 4459"/>
                <a:gd name="connsiteX8" fmla="*/ 25859 w 25858"/>
                <a:gd name="connsiteY8" fmla="*/ 2612 h 4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858" h="4459">
                  <a:moveTo>
                    <a:pt x="25859" y="2612"/>
                  </a:moveTo>
                  <a:cubicBezTo>
                    <a:pt x="25859" y="4459"/>
                    <a:pt x="24012" y="4459"/>
                    <a:pt x="24012" y="4459"/>
                  </a:cubicBezTo>
                  <a:lnTo>
                    <a:pt x="1847" y="4459"/>
                  </a:lnTo>
                  <a:cubicBezTo>
                    <a:pt x="0" y="4459"/>
                    <a:pt x="0" y="2612"/>
                    <a:pt x="0" y="2612"/>
                  </a:cubicBezTo>
                  <a:lnTo>
                    <a:pt x="0" y="2612"/>
                  </a:lnTo>
                  <a:cubicBezTo>
                    <a:pt x="0" y="765"/>
                    <a:pt x="1847" y="765"/>
                    <a:pt x="1847" y="765"/>
                  </a:cubicBezTo>
                  <a:lnTo>
                    <a:pt x="24012" y="765"/>
                  </a:lnTo>
                  <a:cubicBezTo>
                    <a:pt x="24012" y="-1082"/>
                    <a:pt x="25859" y="765"/>
                    <a:pt x="25859" y="2612"/>
                  </a:cubicBezTo>
                  <a:lnTo>
                    <a:pt x="25859" y="2612"/>
                  </a:lnTo>
                  <a:close/>
                </a:path>
              </a:pathLst>
            </a:custGeom>
            <a:solidFill>
              <a:srgbClr val="1D1D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5690229-3BD2-1E58-8583-7501BA638DE0}"/>
                </a:ext>
              </a:extLst>
            </p:cNvPr>
            <p:cNvSpPr/>
            <p:nvPr/>
          </p:nvSpPr>
          <p:spPr>
            <a:xfrm>
              <a:off x="1999920" y="3998452"/>
              <a:ext cx="25858" cy="3694"/>
            </a:xfrm>
            <a:custGeom>
              <a:avLst/>
              <a:gdLst>
                <a:gd name="connsiteX0" fmla="*/ 25859 w 25858"/>
                <a:gd name="connsiteY0" fmla="*/ 1847 h 3694"/>
                <a:gd name="connsiteX1" fmla="*/ 24012 w 25858"/>
                <a:gd name="connsiteY1" fmla="*/ 3694 h 3694"/>
                <a:gd name="connsiteX2" fmla="*/ 1847 w 25858"/>
                <a:gd name="connsiteY2" fmla="*/ 3694 h 3694"/>
                <a:gd name="connsiteX3" fmla="*/ 0 w 25858"/>
                <a:gd name="connsiteY3" fmla="*/ 1847 h 3694"/>
                <a:gd name="connsiteX4" fmla="*/ 0 w 25858"/>
                <a:gd name="connsiteY4" fmla="*/ 1847 h 3694"/>
                <a:gd name="connsiteX5" fmla="*/ 1847 w 25858"/>
                <a:gd name="connsiteY5" fmla="*/ 0 h 3694"/>
                <a:gd name="connsiteX6" fmla="*/ 24012 w 25858"/>
                <a:gd name="connsiteY6" fmla="*/ 0 h 3694"/>
                <a:gd name="connsiteX7" fmla="*/ 25859 w 25858"/>
                <a:gd name="connsiteY7" fmla="*/ 1847 h 3694"/>
                <a:gd name="connsiteX8" fmla="*/ 25859 w 25858"/>
                <a:gd name="connsiteY8" fmla="*/ 1847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858" h="3694">
                  <a:moveTo>
                    <a:pt x="25859" y="1847"/>
                  </a:moveTo>
                  <a:cubicBezTo>
                    <a:pt x="25859" y="3694"/>
                    <a:pt x="24012" y="3694"/>
                    <a:pt x="24012" y="3694"/>
                  </a:cubicBezTo>
                  <a:lnTo>
                    <a:pt x="1847" y="3694"/>
                  </a:lnTo>
                  <a:cubicBezTo>
                    <a:pt x="0" y="3694"/>
                    <a:pt x="0" y="1847"/>
                    <a:pt x="0" y="1847"/>
                  </a:cubicBezTo>
                  <a:lnTo>
                    <a:pt x="0" y="1847"/>
                  </a:lnTo>
                  <a:cubicBezTo>
                    <a:pt x="0" y="0"/>
                    <a:pt x="1847" y="0"/>
                    <a:pt x="1847" y="0"/>
                  </a:cubicBezTo>
                  <a:lnTo>
                    <a:pt x="24012" y="0"/>
                  </a:lnTo>
                  <a:cubicBezTo>
                    <a:pt x="24012" y="0"/>
                    <a:pt x="25859" y="1847"/>
                    <a:pt x="25859" y="1847"/>
                  </a:cubicBezTo>
                  <a:lnTo>
                    <a:pt x="25859" y="1847"/>
                  </a:lnTo>
                  <a:close/>
                </a:path>
              </a:pathLst>
            </a:custGeom>
            <a:solidFill>
              <a:srgbClr val="1D1D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0C76AF16-F89A-11FB-B48A-C93000A279C0}"/>
                </a:ext>
              </a:extLst>
            </p:cNvPr>
            <p:cNvSpPr/>
            <p:nvPr/>
          </p:nvSpPr>
          <p:spPr>
            <a:xfrm>
              <a:off x="1999920" y="3991064"/>
              <a:ext cx="25858" cy="3694"/>
            </a:xfrm>
            <a:custGeom>
              <a:avLst/>
              <a:gdLst>
                <a:gd name="connsiteX0" fmla="*/ 25859 w 25858"/>
                <a:gd name="connsiteY0" fmla="*/ 1847 h 3694"/>
                <a:gd name="connsiteX1" fmla="*/ 24012 w 25858"/>
                <a:gd name="connsiteY1" fmla="*/ 3694 h 3694"/>
                <a:gd name="connsiteX2" fmla="*/ 1847 w 25858"/>
                <a:gd name="connsiteY2" fmla="*/ 3694 h 3694"/>
                <a:gd name="connsiteX3" fmla="*/ 0 w 25858"/>
                <a:gd name="connsiteY3" fmla="*/ 1847 h 3694"/>
                <a:gd name="connsiteX4" fmla="*/ 0 w 25858"/>
                <a:gd name="connsiteY4" fmla="*/ 1847 h 3694"/>
                <a:gd name="connsiteX5" fmla="*/ 1847 w 25858"/>
                <a:gd name="connsiteY5" fmla="*/ 0 h 3694"/>
                <a:gd name="connsiteX6" fmla="*/ 24012 w 25858"/>
                <a:gd name="connsiteY6" fmla="*/ 0 h 3694"/>
                <a:gd name="connsiteX7" fmla="*/ 25859 w 25858"/>
                <a:gd name="connsiteY7" fmla="*/ 1847 h 3694"/>
                <a:gd name="connsiteX8" fmla="*/ 25859 w 25858"/>
                <a:gd name="connsiteY8" fmla="*/ 1847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858" h="3694">
                  <a:moveTo>
                    <a:pt x="25859" y="1847"/>
                  </a:moveTo>
                  <a:cubicBezTo>
                    <a:pt x="25859" y="3694"/>
                    <a:pt x="24012" y="3694"/>
                    <a:pt x="24012" y="3694"/>
                  </a:cubicBezTo>
                  <a:lnTo>
                    <a:pt x="1847" y="3694"/>
                  </a:lnTo>
                  <a:cubicBezTo>
                    <a:pt x="0" y="3694"/>
                    <a:pt x="0" y="1847"/>
                    <a:pt x="0" y="1847"/>
                  </a:cubicBezTo>
                  <a:lnTo>
                    <a:pt x="0" y="1847"/>
                  </a:lnTo>
                  <a:cubicBezTo>
                    <a:pt x="0" y="0"/>
                    <a:pt x="1847" y="0"/>
                    <a:pt x="1847" y="0"/>
                  </a:cubicBezTo>
                  <a:lnTo>
                    <a:pt x="24012" y="0"/>
                  </a:lnTo>
                  <a:cubicBezTo>
                    <a:pt x="24012" y="0"/>
                    <a:pt x="25859" y="0"/>
                    <a:pt x="25859" y="1847"/>
                  </a:cubicBezTo>
                  <a:lnTo>
                    <a:pt x="25859" y="1847"/>
                  </a:lnTo>
                  <a:close/>
                </a:path>
              </a:pathLst>
            </a:custGeom>
            <a:solidFill>
              <a:srgbClr val="1D1D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18232992-EC28-55D2-0BD7-548EE5931270}"/>
                </a:ext>
              </a:extLst>
            </p:cNvPr>
            <p:cNvSpPr/>
            <p:nvPr/>
          </p:nvSpPr>
          <p:spPr>
            <a:xfrm>
              <a:off x="1815214" y="4035393"/>
              <a:ext cx="210565" cy="11082"/>
            </a:xfrm>
            <a:custGeom>
              <a:avLst/>
              <a:gdLst>
                <a:gd name="connsiteX0" fmla="*/ 210565 w 210565"/>
                <a:gd name="connsiteY0" fmla="*/ 1847 h 11082"/>
                <a:gd name="connsiteX1" fmla="*/ 210565 w 210565"/>
                <a:gd name="connsiteY1" fmla="*/ 11082 h 11082"/>
                <a:gd name="connsiteX2" fmla="*/ 0 w 210565"/>
                <a:gd name="connsiteY2" fmla="*/ 11082 h 11082"/>
                <a:gd name="connsiteX3" fmla="*/ 3694 w 210565"/>
                <a:gd name="connsiteY3" fmla="*/ 5541 h 11082"/>
                <a:gd name="connsiteX4" fmla="*/ 14777 w 210565"/>
                <a:gd name="connsiteY4" fmla="*/ 0 h 11082"/>
                <a:gd name="connsiteX5" fmla="*/ 210565 w 210565"/>
                <a:gd name="connsiteY5" fmla="*/ 0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0565" h="11082">
                  <a:moveTo>
                    <a:pt x="210565" y="1847"/>
                  </a:moveTo>
                  <a:lnTo>
                    <a:pt x="210565" y="11082"/>
                  </a:lnTo>
                  <a:lnTo>
                    <a:pt x="0" y="11082"/>
                  </a:lnTo>
                  <a:cubicBezTo>
                    <a:pt x="0" y="9235"/>
                    <a:pt x="1847" y="7388"/>
                    <a:pt x="3694" y="5541"/>
                  </a:cubicBezTo>
                  <a:cubicBezTo>
                    <a:pt x="7388" y="1847"/>
                    <a:pt x="11082" y="0"/>
                    <a:pt x="14777" y="0"/>
                  </a:cubicBezTo>
                  <a:lnTo>
                    <a:pt x="210565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7549E41-3C4A-E63F-08EE-2E72320797BC}"/>
                </a:ext>
              </a:extLst>
            </p:cNvPr>
            <p:cNvSpPr/>
            <p:nvPr/>
          </p:nvSpPr>
          <p:spPr>
            <a:xfrm>
              <a:off x="1563522" y="3987370"/>
              <a:ext cx="85936" cy="44329"/>
            </a:xfrm>
            <a:custGeom>
              <a:avLst/>
              <a:gdLst>
                <a:gd name="connsiteX0" fmla="*/ 85456 w 85936"/>
                <a:gd name="connsiteY0" fmla="*/ 36941 h 44329"/>
                <a:gd name="connsiteX1" fmla="*/ 76221 w 85936"/>
                <a:gd name="connsiteY1" fmla="*/ 3694 h 44329"/>
                <a:gd name="connsiteX2" fmla="*/ 70680 w 85936"/>
                <a:gd name="connsiteY2" fmla="*/ 0 h 44329"/>
                <a:gd name="connsiteX3" fmla="*/ 6032 w 85936"/>
                <a:gd name="connsiteY3" fmla="*/ 0 h 44329"/>
                <a:gd name="connsiteX4" fmla="*/ 491 w 85936"/>
                <a:gd name="connsiteY4" fmla="*/ 7388 h 44329"/>
                <a:gd name="connsiteX5" fmla="*/ 4185 w 85936"/>
                <a:gd name="connsiteY5" fmla="*/ 38788 h 44329"/>
                <a:gd name="connsiteX6" fmla="*/ 9727 w 85936"/>
                <a:gd name="connsiteY6" fmla="*/ 44330 h 44329"/>
                <a:gd name="connsiteX7" fmla="*/ 78068 w 85936"/>
                <a:gd name="connsiteY7" fmla="*/ 44330 h 44329"/>
                <a:gd name="connsiteX8" fmla="*/ 85456 w 85936"/>
                <a:gd name="connsiteY8" fmla="*/ 36941 h 44329"/>
                <a:gd name="connsiteX9" fmla="*/ 31891 w 85936"/>
                <a:gd name="connsiteY9" fmla="*/ 31400 h 44329"/>
                <a:gd name="connsiteX10" fmla="*/ 28197 w 85936"/>
                <a:gd name="connsiteY10" fmla="*/ 12929 h 44329"/>
                <a:gd name="connsiteX11" fmla="*/ 31891 w 85936"/>
                <a:gd name="connsiteY11" fmla="*/ 9235 h 44329"/>
                <a:gd name="connsiteX12" fmla="*/ 61444 w 85936"/>
                <a:gd name="connsiteY12" fmla="*/ 9235 h 44329"/>
                <a:gd name="connsiteX13" fmla="*/ 65138 w 85936"/>
                <a:gd name="connsiteY13" fmla="*/ 11082 h 44329"/>
                <a:gd name="connsiteX14" fmla="*/ 70680 w 85936"/>
                <a:gd name="connsiteY14" fmla="*/ 29553 h 44329"/>
                <a:gd name="connsiteX15" fmla="*/ 66986 w 85936"/>
                <a:gd name="connsiteY15" fmla="*/ 33247 h 44329"/>
                <a:gd name="connsiteX16" fmla="*/ 35585 w 85936"/>
                <a:gd name="connsiteY16" fmla="*/ 33247 h 44329"/>
                <a:gd name="connsiteX17" fmla="*/ 31891 w 85936"/>
                <a:gd name="connsiteY17" fmla="*/ 31400 h 44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5936" h="44329">
                  <a:moveTo>
                    <a:pt x="85456" y="36941"/>
                  </a:moveTo>
                  <a:lnTo>
                    <a:pt x="76221" y="3694"/>
                  </a:lnTo>
                  <a:cubicBezTo>
                    <a:pt x="76221" y="1847"/>
                    <a:pt x="72527" y="0"/>
                    <a:pt x="70680" y="0"/>
                  </a:cubicBezTo>
                  <a:lnTo>
                    <a:pt x="6032" y="0"/>
                  </a:lnTo>
                  <a:cubicBezTo>
                    <a:pt x="2338" y="0"/>
                    <a:pt x="-1356" y="3694"/>
                    <a:pt x="491" y="7388"/>
                  </a:cubicBezTo>
                  <a:lnTo>
                    <a:pt x="4185" y="38788"/>
                  </a:lnTo>
                  <a:cubicBezTo>
                    <a:pt x="4185" y="42482"/>
                    <a:pt x="7880" y="44330"/>
                    <a:pt x="9727" y="44330"/>
                  </a:cubicBezTo>
                  <a:lnTo>
                    <a:pt x="78068" y="44330"/>
                  </a:lnTo>
                  <a:cubicBezTo>
                    <a:pt x="83609" y="44330"/>
                    <a:pt x="87303" y="40635"/>
                    <a:pt x="85456" y="36941"/>
                  </a:cubicBezTo>
                  <a:close/>
                  <a:moveTo>
                    <a:pt x="31891" y="31400"/>
                  </a:moveTo>
                  <a:lnTo>
                    <a:pt x="28197" y="12929"/>
                  </a:lnTo>
                  <a:cubicBezTo>
                    <a:pt x="28197" y="11082"/>
                    <a:pt x="30044" y="9235"/>
                    <a:pt x="31891" y="9235"/>
                  </a:cubicBezTo>
                  <a:lnTo>
                    <a:pt x="61444" y="9235"/>
                  </a:lnTo>
                  <a:cubicBezTo>
                    <a:pt x="63291" y="9235"/>
                    <a:pt x="63291" y="11082"/>
                    <a:pt x="65138" y="11082"/>
                  </a:cubicBezTo>
                  <a:lnTo>
                    <a:pt x="70680" y="29553"/>
                  </a:lnTo>
                  <a:cubicBezTo>
                    <a:pt x="70680" y="31400"/>
                    <a:pt x="68833" y="33247"/>
                    <a:pt x="66986" y="33247"/>
                  </a:cubicBezTo>
                  <a:lnTo>
                    <a:pt x="35585" y="33247"/>
                  </a:lnTo>
                  <a:cubicBezTo>
                    <a:pt x="33738" y="33247"/>
                    <a:pt x="31891" y="33247"/>
                    <a:pt x="31891" y="31400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33CA5ED9-A6E3-E2C9-0280-C4752A6B77F8}"/>
                </a:ext>
              </a:extLst>
            </p:cNvPr>
            <p:cNvSpPr/>
            <p:nvPr/>
          </p:nvSpPr>
          <p:spPr>
            <a:xfrm>
              <a:off x="1916802" y="4042782"/>
              <a:ext cx="60953" cy="12929"/>
            </a:xfrm>
            <a:custGeom>
              <a:avLst/>
              <a:gdLst>
                <a:gd name="connsiteX0" fmla="*/ 0 w 60953"/>
                <a:gd name="connsiteY0" fmla="*/ 0 h 12929"/>
                <a:gd name="connsiteX1" fmla="*/ 60953 w 60953"/>
                <a:gd name="connsiteY1" fmla="*/ 0 h 12929"/>
                <a:gd name="connsiteX2" fmla="*/ 60953 w 60953"/>
                <a:gd name="connsiteY2" fmla="*/ 12929 h 12929"/>
                <a:gd name="connsiteX3" fmla="*/ 0 w 60953"/>
                <a:gd name="connsiteY3" fmla="*/ 12929 h 12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53" h="12929">
                  <a:moveTo>
                    <a:pt x="0" y="0"/>
                  </a:moveTo>
                  <a:lnTo>
                    <a:pt x="60953" y="0"/>
                  </a:lnTo>
                  <a:lnTo>
                    <a:pt x="60953" y="12929"/>
                  </a:lnTo>
                  <a:lnTo>
                    <a:pt x="0" y="12929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1C05E35-3928-C1DC-E1AB-BD4EB53F211D}"/>
                </a:ext>
              </a:extLst>
            </p:cNvPr>
            <p:cNvSpPr/>
            <p:nvPr/>
          </p:nvSpPr>
          <p:spPr>
            <a:xfrm>
              <a:off x="1940090" y="4042057"/>
              <a:ext cx="183583" cy="155877"/>
            </a:xfrm>
            <a:custGeom>
              <a:avLst/>
              <a:gdLst>
                <a:gd name="connsiteX0" fmla="*/ 176195 w 183583"/>
                <a:gd name="connsiteY0" fmla="*/ 148490 h 155877"/>
                <a:gd name="connsiteX1" fmla="*/ 155878 w 183583"/>
                <a:gd name="connsiteY1" fmla="*/ 144795 h 155877"/>
                <a:gd name="connsiteX2" fmla="*/ 56136 w 183583"/>
                <a:gd name="connsiteY2" fmla="*/ 24736 h 155877"/>
                <a:gd name="connsiteX3" fmla="*/ 11807 w 183583"/>
                <a:gd name="connsiteY3" fmla="*/ 725 h 155877"/>
                <a:gd name="connsiteX4" fmla="*/ 725 w 183583"/>
                <a:gd name="connsiteY4" fmla="*/ 4419 h 155877"/>
                <a:gd name="connsiteX5" fmla="*/ 4419 w 183583"/>
                <a:gd name="connsiteY5" fmla="*/ 15501 h 155877"/>
                <a:gd name="connsiteX6" fmla="*/ 45054 w 183583"/>
                <a:gd name="connsiteY6" fmla="*/ 37666 h 155877"/>
                <a:gd name="connsiteX7" fmla="*/ 152184 w 183583"/>
                <a:gd name="connsiteY7" fmla="*/ 155878 h 155877"/>
                <a:gd name="connsiteX8" fmla="*/ 183584 w 183583"/>
                <a:gd name="connsiteY8" fmla="*/ 155878 h 155877"/>
                <a:gd name="connsiteX9" fmla="*/ 176195 w 183583"/>
                <a:gd name="connsiteY9" fmla="*/ 148490 h 155877"/>
                <a:gd name="connsiteX10" fmla="*/ 107854 w 183583"/>
                <a:gd name="connsiteY10" fmla="*/ 96772 h 155877"/>
                <a:gd name="connsiteX11" fmla="*/ 102313 w 183583"/>
                <a:gd name="connsiteY11" fmla="*/ 96772 h 155877"/>
                <a:gd name="connsiteX12" fmla="*/ 54289 w 183583"/>
                <a:gd name="connsiteY12" fmla="*/ 41360 h 155877"/>
                <a:gd name="connsiteX13" fmla="*/ 54289 w 183583"/>
                <a:gd name="connsiteY13" fmla="*/ 35819 h 155877"/>
                <a:gd name="connsiteX14" fmla="*/ 59831 w 183583"/>
                <a:gd name="connsiteY14" fmla="*/ 35819 h 155877"/>
                <a:gd name="connsiteX15" fmla="*/ 107854 w 183583"/>
                <a:gd name="connsiteY15" fmla="*/ 91231 h 155877"/>
                <a:gd name="connsiteX16" fmla="*/ 107854 w 183583"/>
                <a:gd name="connsiteY16" fmla="*/ 96772 h 155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3583" h="155877">
                  <a:moveTo>
                    <a:pt x="176195" y="148490"/>
                  </a:moveTo>
                  <a:lnTo>
                    <a:pt x="155878" y="144795"/>
                  </a:lnTo>
                  <a:lnTo>
                    <a:pt x="56136" y="24736"/>
                  </a:lnTo>
                  <a:lnTo>
                    <a:pt x="11807" y="725"/>
                  </a:lnTo>
                  <a:cubicBezTo>
                    <a:pt x="8113" y="-1122"/>
                    <a:pt x="2572" y="725"/>
                    <a:pt x="725" y="4419"/>
                  </a:cubicBezTo>
                  <a:cubicBezTo>
                    <a:pt x="-1122" y="8113"/>
                    <a:pt x="725" y="13654"/>
                    <a:pt x="4419" y="15501"/>
                  </a:cubicBezTo>
                  <a:lnTo>
                    <a:pt x="45054" y="37666"/>
                  </a:lnTo>
                  <a:lnTo>
                    <a:pt x="152184" y="155878"/>
                  </a:lnTo>
                  <a:lnTo>
                    <a:pt x="183584" y="155878"/>
                  </a:lnTo>
                  <a:lnTo>
                    <a:pt x="176195" y="148490"/>
                  </a:lnTo>
                  <a:close/>
                  <a:moveTo>
                    <a:pt x="107854" y="96772"/>
                  </a:moveTo>
                  <a:cubicBezTo>
                    <a:pt x="106007" y="98619"/>
                    <a:pt x="104160" y="98619"/>
                    <a:pt x="102313" y="96772"/>
                  </a:cubicBezTo>
                  <a:lnTo>
                    <a:pt x="54289" y="41360"/>
                  </a:lnTo>
                  <a:cubicBezTo>
                    <a:pt x="52442" y="39513"/>
                    <a:pt x="52442" y="37666"/>
                    <a:pt x="54289" y="35819"/>
                  </a:cubicBezTo>
                  <a:cubicBezTo>
                    <a:pt x="56136" y="33972"/>
                    <a:pt x="57983" y="33972"/>
                    <a:pt x="59831" y="35819"/>
                  </a:cubicBezTo>
                  <a:lnTo>
                    <a:pt x="107854" y="91231"/>
                  </a:lnTo>
                  <a:cubicBezTo>
                    <a:pt x="109701" y="93078"/>
                    <a:pt x="109701" y="94925"/>
                    <a:pt x="107854" y="96772"/>
                  </a:cubicBez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FAE6727-CD4A-724A-C5A9-36516DC69528}"/>
                </a:ext>
              </a:extLst>
            </p:cNvPr>
            <p:cNvSpPr/>
            <p:nvPr/>
          </p:nvSpPr>
          <p:spPr>
            <a:xfrm>
              <a:off x="1859543" y="4003993"/>
              <a:ext cx="53564" cy="9235"/>
            </a:xfrm>
            <a:custGeom>
              <a:avLst/>
              <a:gdLst>
                <a:gd name="connsiteX0" fmla="*/ 0 w 53564"/>
                <a:gd name="connsiteY0" fmla="*/ 0 h 9235"/>
                <a:gd name="connsiteX1" fmla="*/ 53565 w 53564"/>
                <a:gd name="connsiteY1" fmla="*/ 0 h 9235"/>
                <a:gd name="connsiteX2" fmla="*/ 53565 w 53564"/>
                <a:gd name="connsiteY2" fmla="*/ 9235 h 9235"/>
                <a:gd name="connsiteX3" fmla="*/ 0 w 53564"/>
                <a:gd name="connsiteY3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564" h="9235">
                  <a:moveTo>
                    <a:pt x="0" y="0"/>
                  </a:moveTo>
                  <a:lnTo>
                    <a:pt x="53565" y="0"/>
                  </a:lnTo>
                  <a:lnTo>
                    <a:pt x="53565" y="9235"/>
                  </a:lnTo>
                  <a:lnTo>
                    <a:pt x="0" y="9235"/>
                  </a:lnTo>
                  <a:close/>
                </a:path>
              </a:pathLst>
            </a:custGeom>
            <a:solidFill>
              <a:srgbClr val="1D1D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F641189D-EBEA-2F4C-E98A-6D3DB5AB74BB}"/>
                </a:ext>
              </a:extLst>
            </p:cNvPr>
            <p:cNvSpPr/>
            <p:nvPr/>
          </p:nvSpPr>
          <p:spPr>
            <a:xfrm>
              <a:off x="1874320" y="4009534"/>
              <a:ext cx="29552" cy="5541"/>
            </a:xfrm>
            <a:custGeom>
              <a:avLst/>
              <a:gdLst>
                <a:gd name="connsiteX0" fmla="*/ 0 w 29552"/>
                <a:gd name="connsiteY0" fmla="*/ 5541 h 5541"/>
                <a:gd name="connsiteX1" fmla="*/ 0 w 29552"/>
                <a:gd name="connsiteY1" fmla="*/ 0 h 5541"/>
                <a:gd name="connsiteX2" fmla="*/ 22165 w 29552"/>
                <a:gd name="connsiteY2" fmla="*/ 0 h 5541"/>
                <a:gd name="connsiteX3" fmla="*/ 29553 w 29552"/>
                <a:gd name="connsiteY3" fmla="*/ 1847 h 5541"/>
                <a:gd name="connsiteX4" fmla="*/ 29553 w 29552"/>
                <a:gd name="connsiteY4" fmla="*/ 1847 h 5541"/>
                <a:gd name="connsiteX5" fmla="*/ 22165 w 29552"/>
                <a:gd name="connsiteY5" fmla="*/ 3694 h 5541"/>
                <a:gd name="connsiteX6" fmla="*/ 0 w 29552"/>
                <a:gd name="connsiteY6" fmla="*/ 3694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2" h="5541">
                  <a:moveTo>
                    <a:pt x="0" y="5541"/>
                  </a:moveTo>
                  <a:lnTo>
                    <a:pt x="0" y="0"/>
                  </a:lnTo>
                  <a:lnTo>
                    <a:pt x="22165" y="0"/>
                  </a:lnTo>
                  <a:cubicBezTo>
                    <a:pt x="24012" y="0"/>
                    <a:pt x="29553" y="1847"/>
                    <a:pt x="29553" y="1847"/>
                  </a:cubicBezTo>
                  <a:lnTo>
                    <a:pt x="29553" y="1847"/>
                  </a:lnTo>
                  <a:cubicBezTo>
                    <a:pt x="29553" y="3694"/>
                    <a:pt x="24012" y="3694"/>
                    <a:pt x="22165" y="3694"/>
                  </a:cubicBezTo>
                  <a:lnTo>
                    <a:pt x="0" y="3694"/>
                  </a:lnTo>
                  <a:close/>
                </a:path>
              </a:pathLst>
            </a:custGeom>
            <a:solidFill>
              <a:srgbClr val="CBBBA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0BA5DEB0-820E-9BCB-CCB3-1C676BA0305C}"/>
                </a:ext>
              </a:extLst>
            </p:cNvPr>
            <p:cNvSpPr/>
            <p:nvPr/>
          </p:nvSpPr>
          <p:spPr>
            <a:xfrm>
              <a:off x="1868779" y="4009535"/>
              <a:ext cx="25858" cy="7388"/>
            </a:xfrm>
            <a:custGeom>
              <a:avLst/>
              <a:gdLst>
                <a:gd name="connsiteX0" fmla="*/ 0 w 25858"/>
                <a:gd name="connsiteY0" fmla="*/ 0 h 7388"/>
                <a:gd name="connsiteX1" fmla="*/ 25859 w 25858"/>
                <a:gd name="connsiteY1" fmla="*/ 0 h 7388"/>
                <a:gd name="connsiteX2" fmla="*/ 25859 w 25858"/>
                <a:gd name="connsiteY2" fmla="*/ 7388 h 7388"/>
                <a:gd name="connsiteX3" fmla="*/ 0 w 25858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7388">
                  <a:moveTo>
                    <a:pt x="0" y="0"/>
                  </a:moveTo>
                  <a:lnTo>
                    <a:pt x="25859" y="0"/>
                  </a:lnTo>
                  <a:lnTo>
                    <a:pt x="2585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A48A7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AE777438-7B0D-FAF0-5261-7EF8C8108EF1}"/>
                </a:ext>
              </a:extLst>
            </p:cNvPr>
            <p:cNvSpPr/>
            <p:nvPr/>
          </p:nvSpPr>
          <p:spPr>
            <a:xfrm>
              <a:off x="1874320" y="4007687"/>
              <a:ext cx="16623" cy="3694"/>
            </a:xfrm>
            <a:custGeom>
              <a:avLst/>
              <a:gdLst>
                <a:gd name="connsiteX0" fmla="*/ 0 w 16623"/>
                <a:gd name="connsiteY0" fmla="*/ 1847 h 3694"/>
                <a:gd name="connsiteX1" fmla="*/ 0 w 16623"/>
                <a:gd name="connsiteY1" fmla="*/ 1847 h 3694"/>
                <a:gd name="connsiteX2" fmla="*/ 16624 w 16623"/>
                <a:gd name="connsiteY2" fmla="*/ 0 h 3694"/>
                <a:gd name="connsiteX3" fmla="*/ 16624 w 16623"/>
                <a:gd name="connsiteY3" fmla="*/ 1847 h 3694"/>
                <a:gd name="connsiteX4" fmla="*/ 14776 w 16623"/>
                <a:gd name="connsiteY4" fmla="*/ 3694 h 3694"/>
                <a:gd name="connsiteX5" fmla="*/ 3694 w 16623"/>
                <a:gd name="connsiteY5" fmla="*/ 3694 h 3694"/>
                <a:gd name="connsiteX6" fmla="*/ 0 w 16623"/>
                <a:gd name="connsiteY6" fmla="*/ 1847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3694">
                  <a:moveTo>
                    <a:pt x="0" y="1847"/>
                  </a:moveTo>
                  <a:lnTo>
                    <a:pt x="0" y="1847"/>
                  </a:lnTo>
                  <a:lnTo>
                    <a:pt x="16624" y="0"/>
                  </a:lnTo>
                  <a:lnTo>
                    <a:pt x="16624" y="1847"/>
                  </a:lnTo>
                  <a:cubicBezTo>
                    <a:pt x="16624" y="3694"/>
                    <a:pt x="14776" y="3694"/>
                    <a:pt x="14776" y="3694"/>
                  </a:cubicBezTo>
                  <a:lnTo>
                    <a:pt x="3694" y="3694"/>
                  </a:lnTo>
                  <a:cubicBezTo>
                    <a:pt x="0" y="3694"/>
                    <a:pt x="0" y="3694"/>
                    <a:pt x="0" y="1847"/>
                  </a:cubicBez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27048D98-BACA-2EA1-3B55-C170776C184A}"/>
                </a:ext>
              </a:extLst>
            </p:cNvPr>
            <p:cNvSpPr/>
            <p:nvPr/>
          </p:nvSpPr>
          <p:spPr>
            <a:xfrm>
              <a:off x="1874320" y="4013229"/>
              <a:ext cx="14776" cy="3694"/>
            </a:xfrm>
            <a:custGeom>
              <a:avLst/>
              <a:gdLst>
                <a:gd name="connsiteX0" fmla="*/ 0 w 14776"/>
                <a:gd name="connsiteY0" fmla="*/ 3694 h 3694"/>
                <a:gd name="connsiteX1" fmla="*/ 0 w 14776"/>
                <a:gd name="connsiteY1" fmla="*/ 3694 h 3694"/>
                <a:gd name="connsiteX2" fmla="*/ 1847 w 14776"/>
                <a:gd name="connsiteY2" fmla="*/ 0 h 3694"/>
                <a:gd name="connsiteX3" fmla="*/ 12929 w 14776"/>
                <a:gd name="connsiteY3" fmla="*/ 0 h 3694"/>
                <a:gd name="connsiteX4" fmla="*/ 14776 w 14776"/>
                <a:gd name="connsiteY4" fmla="*/ 1847 h 3694"/>
                <a:gd name="connsiteX5" fmla="*/ 14776 w 14776"/>
                <a:gd name="connsiteY5" fmla="*/ 3694 h 3694"/>
                <a:gd name="connsiteX6" fmla="*/ 0 w 14776"/>
                <a:gd name="connsiteY6" fmla="*/ 3694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6" h="3694">
                  <a:moveTo>
                    <a:pt x="0" y="3694"/>
                  </a:moveTo>
                  <a:lnTo>
                    <a:pt x="0" y="3694"/>
                  </a:lnTo>
                  <a:cubicBezTo>
                    <a:pt x="0" y="1847"/>
                    <a:pt x="1847" y="0"/>
                    <a:pt x="1847" y="0"/>
                  </a:cubicBezTo>
                  <a:lnTo>
                    <a:pt x="12929" y="0"/>
                  </a:lnTo>
                  <a:cubicBezTo>
                    <a:pt x="14776" y="0"/>
                    <a:pt x="14776" y="1847"/>
                    <a:pt x="14776" y="1847"/>
                  </a:cubicBezTo>
                  <a:lnTo>
                    <a:pt x="14776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08A6ED5E-73A5-A25B-53A5-7971D7C02B25}"/>
                </a:ext>
              </a:extLst>
            </p:cNvPr>
            <p:cNvSpPr/>
            <p:nvPr/>
          </p:nvSpPr>
          <p:spPr>
            <a:xfrm>
              <a:off x="1874320" y="4018770"/>
              <a:ext cx="29552" cy="5541"/>
            </a:xfrm>
            <a:custGeom>
              <a:avLst/>
              <a:gdLst>
                <a:gd name="connsiteX0" fmla="*/ 0 w 29552"/>
                <a:gd name="connsiteY0" fmla="*/ 5541 h 5541"/>
                <a:gd name="connsiteX1" fmla="*/ 0 w 29552"/>
                <a:gd name="connsiteY1" fmla="*/ 0 h 5541"/>
                <a:gd name="connsiteX2" fmla="*/ 22165 w 29552"/>
                <a:gd name="connsiteY2" fmla="*/ 0 h 5541"/>
                <a:gd name="connsiteX3" fmla="*/ 29553 w 29552"/>
                <a:gd name="connsiteY3" fmla="*/ 1847 h 5541"/>
                <a:gd name="connsiteX4" fmla="*/ 29553 w 29552"/>
                <a:gd name="connsiteY4" fmla="*/ 1847 h 5541"/>
                <a:gd name="connsiteX5" fmla="*/ 22165 w 29552"/>
                <a:gd name="connsiteY5" fmla="*/ 3694 h 5541"/>
                <a:gd name="connsiteX6" fmla="*/ 0 w 29552"/>
                <a:gd name="connsiteY6" fmla="*/ 3694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2" h="5541">
                  <a:moveTo>
                    <a:pt x="0" y="5541"/>
                  </a:moveTo>
                  <a:lnTo>
                    <a:pt x="0" y="0"/>
                  </a:lnTo>
                  <a:lnTo>
                    <a:pt x="22165" y="0"/>
                  </a:lnTo>
                  <a:cubicBezTo>
                    <a:pt x="24012" y="0"/>
                    <a:pt x="29553" y="1847"/>
                    <a:pt x="29553" y="1847"/>
                  </a:cubicBezTo>
                  <a:lnTo>
                    <a:pt x="29553" y="1847"/>
                  </a:lnTo>
                  <a:cubicBezTo>
                    <a:pt x="29553" y="3694"/>
                    <a:pt x="24012" y="3694"/>
                    <a:pt x="22165" y="3694"/>
                  </a:cubicBezTo>
                  <a:lnTo>
                    <a:pt x="0" y="3694"/>
                  </a:lnTo>
                  <a:close/>
                </a:path>
              </a:pathLst>
            </a:custGeom>
            <a:solidFill>
              <a:srgbClr val="CBBBA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E66CD004-FB4D-42A3-8979-25421FC7A68E}"/>
                </a:ext>
              </a:extLst>
            </p:cNvPr>
            <p:cNvSpPr/>
            <p:nvPr/>
          </p:nvSpPr>
          <p:spPr>
            <a:xfrm>
              <a:off x="1868779" y="4018770"/>
              <a:ext cx="25858" cy="7388"/>
            </a:xfrm>
            <a:custGeom>
              <a:avLst/>
              <a:gdLst>
                <a:gd name="connsiteX0" fmla="*/ 0 w 25858"/>
                <a:gd name="connsiteY0" fmla="*/ 0 h 7388"/>
                <a:gd name="connsiteX1" fmla="*/ 25859 w 25858"/>
                <a:gd name="connsiteY1" fmla="*/ 0 h 7388"/>
                <a:gd name="connsiteX2" fmla="*/ 25859 w 25858"/>
                <a:gd name="connsiteY2" fmla="*/ 7388 h 7388"/>
                <a:gd name="connsiteX3" fmla="*/ 0 w 25858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7388">
                  <a:moveTo>
                    <a:pt x="0" y="0"/>
                  </a:moveTo>
                  <a:lnTo>
                    <a:pt x="25859" y="0"/>
                  </a:lnTo>
                  <a:lnTo>
                    <a:pt x="2585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A48A7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7DA48C00-F71C-C7D8-E3E8-802B8A747DE4}"/>
                </a:ext>
              </a:extLst>
            </p:cNvPr>
            <p:cNvSpPr/>
            <p:nvPr/>
          </p:nvSpPr>
          <p:spPr>
            <a:xfrm>
              <a:off x="1874320" y="4016923"/>
              <a:ext cx="16623" cy="3694"/>
            </a:xfrm>
            <a:custGeom>
              <a:avLst/>
              <a:gdLst>
                <a:gd name="connsiteX0" fmla="*/ 0 w 16623"/>
                <a:gd name="connsiteY0" fmla="*/ 1847 h 3694"/>
                <a:gd name="connsiteX1" fmla="*/ 0 w 16623"/>
                <a:gd name="connsiteY1" fmla="*/ 1847 h 3694"/>
                <a:gd name="connsiteX2" fmla="*/ 16624 w 16623"/>
                <a:gd name="connsiteY2" fmla="*/ 0 h 3694"/>
                <a:gd name="connsiteX3" fmla="*/ 16624 w 16623"/>
                <a:gd name="connsiteY3" fmla="*/ 1847 h 3694"/>
                <a:gd name="connsiteX4" fmla="*/ 14776 w 16623"/>
                <a:gd name="connsiteY4" fmla="*/ 3694 h 3694"/>
                <a:gd name="connsiteX5" fmla="*/ 3694 w 16623"/>
                <a:gd name="connsiteY5" fmla="*/ 3694 h 3694"/>
                <a:gd name="connsiteX6" fmla="*/ 0 w 16623"/>
                <a:gd name="connsiteY6" fmla="*/ 1847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3694">
                  <a:moveTo>
                    <a:pt x="0" y="1847"/>
                  </a:moveTo>
                  <a:lnTo>
                    <a:pt x="0" y="1847"/>
                  </a:lnTo>
                  <a:lnTo>
                    <a:pt x="16624" y="0"/>
                  </a:lnTo>
                  <a:lnTo>
                    <a:pt x="16624" y="1847"/>
                  </a:lnTo>
                  <a:cubicBezTo>
                    <a:pt x="16624" y="3694"/>
                    <a:pt x="14776" y="3694"/>
                    <a:pt x="14776" y="3694"/>
                  </a:cubicBezTo>
                  <a:lnTo>
                    <a:pt x="3694" y="3694"/>
                  </a:lnTo>
                  <a:cubicBezTo>
                    <a:pt x="0" y="3694"/>
                    <a:pt x="0" y="3694"/>
                    <a:pt x="0" y="1847"/>
                  </a:cubicBez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63D1F53-1556-288A-C410-AF78CDD01603}"/>
                </a:ext>
              </a:extLst>
            </p:cNvPr>
            <p:cNvSpPr/>
            <p:nvPr/>
          </p:nvSpPr>
          <p:spPr>
            <a:xfrm>
              <a:off x="1874320" y="4022464"/>
              <a:ext cx="14776" cy="3694"/>
            </a:xfrm>
            <a:custGeom>
              <a:avLst/>
              <a:gdLst>
                <a:gd name="connsiteX0" fmla="*/ 0 w 14776"/>
                <a:gd name="connsiteY0" fmla="*/ 3694 h 3694"/>
                <a:gd name="connsiteX1" fmla="*/ 0 w 14776"/>
                <a:gd name="connsiteY1" fmla="*/ 3694 h 3694"/>
                <a:gd name="connsiteX2" fmla="*/ 1847 w 14776"/>
                <a:gd name="connsiteY2" fmla="*/ 0 h 3694"/>
                <a:gd name="connsiteX3" fmla="*/ 12929 w 14776"/>
                <a:gd name="connsiteY3" fmla="*/ 0 h 3694"/>
                <a:gd name="connsiteX4" fmla="*/ 14776 w 14776"/>
                <a:gd name="connsiteY4" fmla="*/ 1847 h 3694"/>
                <a:gd name="connsiteX5" fmla="*/ 14776 w 14776"/>
                <a:gd name="connsiteY5" fmla="*/ 3694 h 3694"/>
                <a:gd name="connsiteX6" fmla="*/ 0 w 14776"/>
                <a:gd name="connsiteY6" fmla="*/ 3694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6" h="3694">
                  <a:moveTo>
                    <a:pt x="0" y="3694"/>
                  </a:moveTo>
                  <a:lnTo>
                    <a:pt x="0" y="3694"/>
                  </a:lnTo>
                  <a:cubicBezTo>
                    <a:pt x="0" y="1847"/>
                    <a:pt x="1847" y="0"/>
                    <a:pt x="1847" y="0"/>
                  </a:cubicBezTo>
                  <a:lnTo>
                    <a:pt x="12929" y="0"/>
                  </a:lnTo>
                  <a:cubicBezTo>
                    <a:pt x="14776" y="0"/>
                    <a:pt x="14776" y="1847"/>
                    <a:pt x="14776" y="1847"/>
                  </a:cubicBezTo>
                  <a:lnTo>
                    <a:pt x="14776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05B6E3A4-186F-7299-9A14-3D33E8529725}"/>
                </a:ext>
              </a:extLst>
            </p:cNvPr>
            <p:cNvSpPr/>
            <p:nvPr/>
          </p:nvSpPr>
          <p:spPr>
            <a:xfrm>
              <a:off x="1874320" y="4028005"/>
              <a:ext cx="29552" cy="5541"/>
            </a:xfrm>
            <a:custGeom>
              <a:avLst/>
              <a:gdLst>
                <a:gd name="connsiteX0" fmla="*/ 0 w 29552"/>
                <a:gd name="connsiteY0" fmla="*/ 5541 h 5541"/>
                <a:gd name="connsiteX1" fmla="*/ 0 w 29552"/>
                <a:gd name="connsiteY1" fmla="*/ 0 h 5541"/>
                <a:gd name="connsiteX2" fmla="*/ 22165 w 29552"/>
                <a:gd name="connsiteY2" fmla="*/ 0 h 5541"/>
                <a:gd name="connsiteX3" fmla="*/ 29553 w 29552"/>
                <a:gd name="connsiteY3" fmla="*/ 1847 h 5541"/>
                <a:gd name="connsiteX4" fmla="*/ 29553 w 29552"/>
                <a:gd name="connsiteY4" fmla="*/ 1847 h 5541"/>
                <a:gd name="connsiteX5" fmla="*/ 22165 w 29552"/>
                <a:gd name="connsiteY5" fmla="*/ 3694 h 5541"/>
                <a:gd name="connsiteX6" fmla="*/ 0 w 29552"/>
                <a:gd name="connsiteY6" fmla="*/ 3694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2" h="5541">
                  <a:moveTo>
                    <a:pt x="0" y="5541"/>
                  </a:moveTo>
                  <a:lnTo>
                    <a:pt x="0" y="0"/>
                  </a:lnTo>
                  <a:lnTo>
                    <a:pt x="22165" y="0"/>
                  </a:lnTo>
                  <a:cubicBezTo>
                    <a:pt x="24012" y="0"/>
                    <a:pt x="29553" y="1847"/>
                    <a:pt x="29553" y="1847"/>
                  </a:cubicBezTo>
                  <a:lnTo>
                    <a:pt x="29553" y="1847"/>
                  </a:lnTo>
                  <a:cubicBezTo>
                    <a:pt x="29553" y="3694"/>
                    <a:pt x="24012" y="3694"/>
                    <a:pt x="22165" y="3694"/>
                  </a:cubicBezTo>
                  <a:lnTo>
                    <a:pt x="0" y="3694"/>
                  </a:lnTo>
                  <a:close/>
                </a:path>
              </a:pathLst>
            </a:custGeom>
            <a:solidFill>
              <a:srgbClr val="CBBBA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50342801-75BD-1B32-89F4-14BC0E9BF286}"/>
                </a:ext>
              </a:extLst>
            </p:cNvPr>
            <p:cNvSpPr/>
            <p:nvPr/>
          </p:nvSpPr>
          <p:spPr>
            <a:xfrm>
              <a:off x="1868779" y="4028005"/>
              <a:ext cx="25858" cy="7388"/>
            </a:xfrm>
            <a:custGeom>
              <a:avLst/>
              <a:gdLst>
                <a:gd name="connsiteX0" fmla="*/ 0 w 25858"/>
                <a:gd name="connsiteY0" fmla="*/ 0 h 7388"/>
                <a:gd name="connsiteX1" fmla="*/ 25859 w 25858"/>
                <a:gd name="connsiteY1" fmla="*/ 0 h 7388"/>
                <a:gd name="connsiteX2" fmla="*/ 25859 w 25858"/>
                <a:gd name="connsiteY2" fmla="*/ 7388 h 7388"/>
                <a:gd name="connsiteX3" fmla="*/ 0 w 25858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7388">
                  <a:moveTo>
                    <a:pt x="0" y="0"/>
                  </a:moveTo>
                  <a:lnTo>
                    <a:pt x="25859" y="0"/>
                  </a:lnTo>
                  <a:lnTo>
                    <a:pt x="2585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A48A7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776500AA-CC04-F24E-C13B-CC6EF578D948}"/>
                </a:ext>
              </a:extLst>
            </p:cNvPr>
            <p:cNvSpPr/>
            <p:nvPr/>
          </p:nvSpPr>
          <p:spPr>
            <a:xfrm>
              <a:off x="1874320" y="4026158"/>
              <a:ext cx="16623" cy="3694"/>
            </a:xfrm>
            <a:custGeom>
              <a:avLst/>
              <a:gdLst>
                <a:gd name="connsiteX0" fmla="*/ 0 w 16623"/>
                <a:gd name="connsiteY0" fmla="*/ 1847 h 3694"/>
                <a:gd name="connsiteX1" fmla="*/ 0 w 16623"/>
                <a:gd name="connsiteY1" fmla="*/ 1847 h 3694"/>
                <a:gd name="connsiteX2" fmla="*/ 16624 w 16623"/>
                <a:gd name="connsiteY2" fmla="*/ 0 h 3694"/>
                <a:gd name="connsiteX3" fmla="*/ 16624 w 16623"/>
                <a:gd name="connsiteY3" fmla="*/ 1847 h 3694"/>
                <a:gd name="connsiteX4" fmla="*/ 14776 w 16623"/>
                <a:gd name="connsiteY4" fmla="*/ 3694 h 3694"/>
                <a:gd name="connsiteX5" fmla="*/ 3694 w 16623"/>
                <a:gd name="connsiteY5" fmla="*/ 3694 h 3694"/>
                <a:gd name="connsiteX6" fmla="*/ 0 w 16623"/>
                <a:gd name="connsiteY6" fmla="*/ 1847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3694">
                  <a:moveTo>
                    <a:pt x="0" y="1847"/>
                  </a:moveTo>
                  <a:lnTo>
                    <a:pt x="0" y="1847"/>
                  </a:lnTo>
                  <a:lnTo>
                    <a:pt x="16624" y="0"/>
                  </a:lnTo>
                  <a:lnTo>
                    <a:pt x="16624" y="1847"/>
                  </a:lnTo>
                  <a:cubicBezTo>
                    <a:pt x="16624" y="3694"/>
                    <a:pt x="14776" y="3694"/>
                    <a:pt x="14776" y="3694"/>
                  </a:cubicBezTo>
                  <a:lnTo>
                    <a:pt x="3694" y="3694"/>
                  </a:lnTo>
                  <a:cubicBezTo>
                    <a:pt x="0" y="3694"/>
                    <a:pt x="0" y="1847"/>
                    <a:pt x="0" y="1847"/>
                  </a:cubicBez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68A7B2E0-07F8-9C3B-769D-6E4AF544669C}"/>
                </a:ext>
              </a:extLst>
            </p:cNvPr>
            <p:cNvSpPr/>
            <p:nvPr/>
          </p:nvSpPr>
          <p:spPr>
            <a:xfrm>
              <a:off x="1874320" y="4031699"/>
              <a:ext cx="14776" cy="3694"/>
            </a:xfrm>
            <a:custGeom>
              <a:avLst/>
              <a:gdLst>
                <a:gd name="connsiteX0" fmla="*/ 0 w 14776"/>
                <a:gd name="connsiteY0" fmla="*/ 3694 h 3694"/>
                <a:gd name="connsiteX1" fmla="*/ 0 w 14776"/>
                <a:gd name="connsiteY1" fmla="*/ 3694 h 3694"/>
                <a:gd name="connsiteX2" fmla="*/ 1847 w 14776"/>
                <a:gd name="connsiteY2" fmla="*/ 0 h 3694"/>
                <a:gd name="connsiteX3" fmla="*/ 12929 w 14776"/>
                <a:gd name="connsiteY3" fmla="*/ 0 h 3694"/>
                <a:gd name="connsiteX4" fmla="*/ 14776 w 14776"/>
                <a:gd name="connsiteY4" fmla="*/ 1847 h 3694"/>
                <a:gd name="connsiteX5" fmla="*/ 14776 w 14776"/>
                <a:gd name="connsiteY5" fmla="*/ 3694 h 3694"/>
                <a:gd name="connsiteX6" fmla="*/ 0 w 14776"/>
                <a:gd name="connsiteY6" fmla="*/ 3694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6" h="3694">
                  <a:moveTo>
                    <a:pt x="0" y="3694"/>
                  </a:moveTo>
                  <a:lnTo>
                    <a:pt x="0" y="3694"/>
                  </a:lnTo>
                  <a:cubicBezTo>
                    <a:pt x="0" y="1847"/>
                    <a:pt x="1847" y="0"/>
                    <a:pt x="1847" y="0"/>
                  </a:cubicBezTo>
                  <a:lnTo>
                    <a:pt x="12929" y="0"/>
                  </a:lnTo>
                  <a:cubicBezTo>
                    <a:pt x="14776" y="0"/>
                    <a:pt x="14776" y="1847"/>
                    <a:pt x="14776" y="1847"/>
                  </a:cubicBezTo>
                  <a:lnTo>
                    <a:pt x="14776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DADE0704-EE31-10EB-397C-5E442AC583AF}"/>
                </a:ext>
              </a:extLst>
            </p:cNvPr>
            <p:cNvSpPr/>
            <p:nvPr/>
          </p:nvSpPr>
          <p:spPr>
            <a:xfrm>
              <a:off x="1874320" y="4037240"/>
              <a:ext cx="29552" cy="5541"/>
            </a:xfrm>
            <a:custGeom>
              <a:avLst/>
              <a:gdLst>
                <a:gd name="connsiteX0" fmla="*/ 0 w 29552"/>
                <a:gd name="connsiteY0" fmla="*/ 5541 h 5541"/>
                <a:gd name="connsiteX1" fmla="*/ 0 w 29552"/>
                <a:gd name="connsiteY1" fmla="*/ 0 h 5541"/>
                <a:gd name="connsiteX2" fmla="*/ 22165 w 29552"/>
                <a:gd name="connsiteY2" fmla="*/ 0 h 5541"/>
                <a:gd name="connsiteX3" fmla="*/ 29553 w 29552"/>
                <a:gd name="connsiteY3" fmla="*/ 1847 h 5541"/>
                <a:gd name="connsiteX4" fmla="*/ 29553 w 29552"/>
                <a:gd name="connsiteY4" fmla="*/ 1847 h 5541"/>
                <a:gd name="connsiteX5" fmla="*/ 22165 w 29552"/>
                <a:gd name="connsiteY5" fmla="*/ 3694 h 5541"/>
                <a:gd name="connsiteX6" fmla="*/ 0 w 29552"/>
                <a:gd name="connsiteY6" fmla="*/ 3694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2" h="5541">
                  <a:moveTo>
                    <a:pt x="0" y="5541"/>
                  </a:moveTo>
                  <a:lnTo>
                    <a:pt x="0" y="0"/>
                  </a:lnTo>
                  <a:lnTo>
                    <a:pt x="22165" y="0"/>
                  </a:lnTo>
                  <a:cubicBezTo>
                    <a:pt x="24012" y="0"/>
                    <a:pt x="29553" y="1847"/>
                    <a:pt x="29553" y="1847"/>
                  </a:cubicBezTo>
                  <a:lnTo>
                    <a:pt x="29553" y="1847"/>
                  </a:lnTo>
                  <a:cubicBezTo>
                    <a:pt x="29553" y="3694"/>
                    <a:pt x="24012" y="3694"/>
                    <a:pt x="22165" y="3694"/>
                  </a:cubicBezTo>
                  <a:lnTo>
                    <a:pt x="0" y="3694"/>
                  </a:lnTo>
                  <a:close/>
                </a:path>
              </a:pathLst>
            </a:custGeom>
            <a:solidFill>
              <a:srgbClr val="CBBBA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404C8F05-0DB7-EA22-4330-1514F3FCE8E6}"/>
                </a:ext>
              </a:extLst>
            </p:cNvPr>
            <p:cNvSpPr/>
            <p:nvPr/>
          </p:nvSpPr>
          <p:spPr>
            <a:xfrm>
              <a:off x="1868779" y="4035393"/>
              <a:ext cx="25858" cy="7388"/>
            </a:xfrm>
            <a:custGeom>
              <a:avLst/>
              <a:gdLst>
                <a:gd name="connsiteX0" fmla="*/ 0 w 25858"/>
                <a:gd name="connsiteY0" fmla="*/ 0 h 7388"/>
                <a:gd name="connsiteX1" fmla="*/ 25859 w 25858"/>
                <a:gd name="connsiteY1" fmla="*/ 0 h 7388"/>
                <a:gd name="connsiteX2" fmla="*/ 25859 w 25858"/>
                <a:gd name="connsiteY2" fmla="*/ 7388 h 7388"/>
                <a:gd name="connsiteX3" fmla="*/ 0 w 25858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7388">
                  <a:moveTo>
                    <a:pt x="0" y="0"/>
                  </a:moveTo>
                  <a:lnTo>
                    <a:pt x="25859" y="0"/>
                  </a:lnTo>
                  <a:lnTo>
                    <a:pt x="2585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A48A7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8F49086-6019-DE24-2227-521AD20D9CA3}"/>
                </a:ext>
              </a:extLst>
            </p:cNvPr>
            <p:cNvSpPr/>
            <p:nvPr/>
          </p:nvSpPr>
          <p:spPr>
            <a:xfrm>
              <a:off x="1874320" y="4033546"/>
              <a:ext cx="16623" cy="4459"/>
            </a:xfrm>
            <a:custGeom>
              <a:avLst/>
              <a:gdLst>
                <a:gd name="connsiteX0" fmla="*/ 0 w 16623"/>
                <a:gd name="connsiteY0" fmla="*/ 1847 h 4459"/>
                <a:gd name="connsiteX1" fmla="*/ 0 w 16623"/>
                <a:gd name="connsiteY1" fmla="*/ 1847 h 4459"/>
                <a:gd name="connsiteX2" fmla="*/ 16624 w 16623"/>
                <a:gd name="connsiteY2" fmla="*/ 0 h 4459"/>
                <a:gd name="connsiteX3" fmla="*/ 16624 w 16623"/>
                <a:gd name="connsiteY3" fmla="*/ 1847 h 4459"/>
                <a:gd name="connsiteX4" fmla="*/ 14776 w 16623"/>
                <a:gd name="connsiteY4" fmla="*/ 3694 h 4459"/>
                <a:gd name="connsiteX5" fmla="*/ 3694 w 16623"/>
                <a:gd name="connsiteY5" fmla="*/ 3694 h 4459"/>
                <a:gd name="connsiteX6" fmla="*/ 0 w 16623"/>
                <a:gd name="connsiteY6" fmla="*/ 1847 h 4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4459">
                  <a:moveTo>
                    <a:pt x="0" y="1847"/>
                  </a:moveTo>
                  <a:lnTo>
                    <a:pt x="0" y="1847"/>
                  </a:lnTo>
                  <a:lnTo>
                    <a:pt x="16624" y="0"/>
                  </a:lnTo>
                  <a:lnTo>
                    <a:pt x="16624" y="1847"/>
                  </a:lnTo>
                  <a:cubicBezTo>
                    <a:pt x="16624" y="3694"/>
                    <a:pt x="14776" y="3694"/>
                    <a:pt x="14776" y="3694"/>
                  </a:cubicBezTo>
                  <a:lnTo>
                    <a:pt x="3694" y="3694"/>
                  </a:lnTo>
                  <a:cubicBezTo>
                    <a:pt x="0" y="5541"/>
                    <a:pt x="0" y="3694"/>
                    <a:pt x="0" y="1847"/>
                  </a:cubicBez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CF989328-B788-E3B5-92DB-C5817A897501}"/>
                </a:ext>
              </a:extLst>
            </p:cNvPr>
            <p:cNvSpPr/>
            <p:nvPr/>
          </p:nvSpPr>
          <p:spPr>
            <a:xfrm>
              <a:off x="1874320" y="4040935"/>
              <a:ext cx="14776" cy="3694"/>
            </a:xfrm>
            <a:custGeom>
              <a:avLst/>
              <a:gdLst>
                <a:gd name="connsiteX0" fmla="*/ 0 w 14776"/>
                <a:gd name="connsiteY0" fmla="*/ 3694 h 3694"/>
                <a:gd name="connsiteX1" fmla="*/ 0 w 14776"/>
                <a:gd name="connsiteY1" fmla="*/ 3694 h 3694"/>
                <a:gd name="connsiteX2" fmla="*/ 1847 w 14776"/>
                <a:gd name="connsiteY2" fmla="*/ 0 h 3694"/>
                <a:gd name="connsiteX3" fmla="*/ 12929 w 14776"/>
                <a:gd name="connsiteY3" fmla="*/ 0 h 3694"/>
                <a:gd name="connsiteX4" fmla="*/ 14776 w 14776"/>
                <a:gd name="connsiteY4" fmla="*/ 1847 h 3694"/>
                <a:gd name="connsiteX5" fmla="*/ 14776 w 14776"/>
                <a:gd name="connsiteY5" fmla="*/ 3694 h 3694"/>
                <a:gd name="connsiteX6" fmla="*/ 0 w 14776"/>
                <a:gd name="connsiteY6" fmla="*/ 3694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6" h="3694">
                  <a:moveTo>
                    <a:pt x="0" y="3694"/>
                  </a:moveTo>
                  <a:lnTo>
                    <a:pt x="0" y="3694"/>
                  </a:lnTo>
                  <a:cubicBezTo>
                    <a:pt x="0" y="1847"/>
                    <a:pt x="1847" y="0"/>
                    <a:pt x="1847" y="0"/>
                  </a:cubicBezTo>
                  <a:lnTo>
                    <a:pt x="12929" y="0"/>
                  </a:lnTo>
                  <a:cubicBezTo>
                    <a:pt x="14776" y="0"/>
                    <a:pt x="14776" y="1847"/>
                    <a:pt x="14776" y="1847"/>
                  </a:cubicBezTo>
                  <a:lnTo>
                    <a:pt x="14776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5D2A1EBE-4BA0-6200-2F1C-244160DAAB2E}"/>
                </a:ext>
              </a:extLst>
            </p:cNvPr>
            <p:cNvSpPr/>
            <p:nvPr/>
          </p:nvSpPr>
          <p:spPr>
            <a:xfrm>
              <a:off x="1874320" y="4046476"/>
              <a:ext cx="29552" cy="5541"/>
            </a:xfrm>
            <a:custGeom>
              <a:avLst/>
              <a:gdLst>
                <a:gd name="connsiteX0" fmla="*/ 0 w 29552"/>
                <a:gd name="connsiteY0" fmla="*/ 5541 h 5541"/>
                <a:gd name="connsiteX1" fmla="*/ 0 w 29552"/>
                <a:gd name="connsiteY1" fmla="*/ 0 h 5541"/>
                <a:gd name="connsiteX2" fmla="*/ 22165 w 29552"/>
                <a:gd name="connsiteY2" fmla="*/ 0 h 5541"/>
                <a:gd name="connsiteX3" fmla="*/ 29553 w 29552"/>
                <a:gd name="connsiteY3" fmla="*/ 1847 h 5541"/>
                <a:gd name="connsiteX4" fmla="*/ 29553 w 29552"/>
                <a:gd name="connsiteY4" fmla="*/ 1847 h 5541"/>
                <a:gd name="connsiteX5" fmla="*/ 22165 w 29552"/>
                <a:gd name="connsiteY5" fmla="*/ 3694 h 5541"/>
                <a:gd name="connsiteX6" fmla="*/ 0 w 29552"/>
                <a:gd name="connsiteY6" fmla="*/ 3694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2" h="5541">
                  <a:moveTo>
                    <a:pt x="0" y="5541"/>
                  </a:moveTo>
                  <a:lnTo>
                    <a:pt x="0" y="0"/>
                  </a:lnTo>
                  <a:lnTo>
                    <a:pt x="22165" y="0"/>
                  </a:lnTo>
                  <a:cubicBezTo>
                    <a:pt x="24012" y="0"/>
                    <a:pt x="29553" y="1847"/>
                    <a:pt x="29553" y="1847"/>
                  </a:cubicBezTo>
                  <a:lnTo>
                    <a:pt x="29553" y="1847"/>
                  </a:lnTo>
                  <a:cubicBezTo>
                    <a:pt x="29553" y="3694"/>
                    <a:pt x="24012" y="3694"/>
                    <a:pt x="22165" y="3694"/>
                  </a:cubicBezTo>
                  <a:lnTo>
                    <a:pt x="0" y="3694"/>
                  </a:lnTo>
                  <a:close/>
                </a:path>
              </a:pathLst>
            </a:custGeom>
            <a:solidFill>
              <a:srgbClr val="CBBBA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3A203988-A9B9-A04C-D4F0-9B19096C5B62}"/>
                </a:ext>
              </a:extLst>
            </p:cNvPr>
            <p:cNvSpPr/>
            <p:nvPr/>
          </p:nvSpPr>
          <p:spPr>
            <a:xfrm>
              <a:off x="1868779" y="4044629"/>
              <a:ext cx="25858" cy="7388"/>
            </a:xfrm>
            <a:custGeom>
              <a:avLst/>
              <a:gdLst>
                <a:gd name="connsiteX0" fmla="*/ 0 w 25858"/>
                <a:gd name="connsiteY0" fmla="*/ 0 h 7388"/>
                <a:gd name="connsiteX1" fmla="*/ 25859 w 25858"/>
                <a:gd name="connsiteY1" fmla="*/ 0 h 7388"/>
                <a:gd name="connsiteX2" fmla="*/ 25859 w 25858"/>
                <a:gd name="connsiteY2" fmla="*/ 7388 h 7388"/>
                <a:gd name="connsiteX3" fmla="*/ 0 w 25858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7388">
                  <a:moveTo>
                    <a:pt x="0" y="0"/>
                  </a:moveTo>
                  <a:lnTo>
                    <a:pt x="25859" y="0"/>
                  </a:lnTo>
                  <a:lnTo>
                    <a:pt x="2585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A48A7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AEF7E099-6723-E5F4-57F3-18DF3FD6BBFC}"/>
                </a:ext>
              </a:extLst>
            </p:cNvPr>
            <p:cNvSpPr/>
            <p:nvPr/>
          </p:nvSpPr>
          <p:spPr>
            <a:xfrm>
              <a:off x="1874320" y="4042782"/>
              <a:ext cx="16623" cy="4459"/>
            </a:xfrm>
            <a:custGeom>
              <a:avLst/>
              <a:gdLst>
                <a:gd name="connsiteX0" fmla="*/ 0 w 16623"/>
                <a:gd name="connsiteY0" fmla="*/ 1847 h 4459"/>
                <a:gd name="connsiteX1" fmla="*/ 0 w 16623"/>
                <a:gd name="connsiteY1" fmla="*/ 1847 h 4459"/>
                <a:gd name="connsiteX2" fmla="*/ 16624 w 16623"/>
                <a:gd name="connsiteY2" fmla="*/ 0 h 4459"/>
                <a:gd name="connsiteX3" fmla="*/ 16624 w 16623"/>
                <a:gd name="connsiteY3" fmla="*/ 1847 h 4459"/>
                <a:gd name="connsiteX4" fmla="*/ 14776 w 16623"/>
                <a:gd name="connsiteY4" fmla="*/ 3694 h 4459"/>
                <a:gd name="connsiteX5" fmla="*/ 3694 w 16623"/>
                <a:gd name="connsiteY5" fmla="*/ 3694 h 4459"/>
                <a:gd name="connsiteX6" fmla="*/ 0 w 16623"/>
                <a:gd name="connsiteY6" fmla="*/ 1847 h 4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4459">
                  <a:moveTo>
                    <a:pt x="0" y="1847"/>
                  </a:moveTo>
                  <a:lnTo>
                    <a:pt x="0" y="1847"/>
                  </a:lnTo>
                  <a:lnTo>
                    <a:pt x="16624" y="0"/>
                  </a:lnTo>
                  <a:lnTo>
                    <a:pt x="16624" y="1847"/>
                  </a:lnTo>
                  <a:cubicBezTo>
                    <a:pt x="16624" y="3694"/>
                    <a:pt x="14776" y="3694"/>
                    <a:pt x="14776" y="3694"/>
                  </a:cubicBezTo>
                  <a:lnTo>
                    <a:pt x="3694" y="3694"/>
                  </a:lnTo>
                  <a:cubicBezTo>
                    <a:pt x="0" y="5541"/>
                    <a:pt x="0" y="3694"/>
                    <a:pt x="0" y="1847"/>
                  </a:cubicBez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115F916E-BE21-31EB-A791-95C8578E915A}"/>
                </a:ext>
              </a:extLst>
            </p:cNvPr>
            <p:cNvSpPr/>
            <p:nvPr/>
          </p:nvSpPr>
          <p:spPr>
            <a:xfrm>
              <a:off x="1874320" y="4050170"/>
              <a:ext cx="14776" cy="3694"/>
            </a:xfrm>
            <a:custGeom>
              <a:avLst/>
              <a:gdLst>
                <a:gd name="connsiteX0" fmla="*/ 0 w 14776"/>
                <a:gd name="connsiteY0" fmla="*/ 3694 h 3694"/>
                <a:gd name="connsiteX1" fmla="*/ 0 w 14776"/>
                <a:gd name="connsiteY1" fmla="*/ 3694 h 3694"/>
                <a:gd name="connsiteX2" fmla="*/ 1847 w 14776"/>
                <a:gd name="connsiteY2" fmla="*/ 0 h 3694"/>
                <a:gd name="connsiteX3" fmla="*/ 12929 w 14776"/>
                <a:gd name="connsiteY3" fmla="*/ 0 h 3694"/>
                <a:gd name="connsiteX4" fmla="*/ 14776 w 14776"/>
                <a:gd name="connsiteY4" fmla="*/ 1847 h 3694"/>
                <a:gd name="connsiteX5" fmla="*/ 14776 w 14776"/>
                <a:gd name="connsiteY5" fmla="*/ 3694 h 3694"/>
                <a:gd name="connsiteX6" fmla="*/ 0 w 14776"/>
                <a:gd name="connsiteY6" fmla="*/ 3694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6" h="3694">
                  <a:moveTo>
                    <a:pt x="0" y="3694"/>
                  </a:moveTo>
                  <a:lnTo>
                    <a:pt x="0" y="3694"/>
                  </a:lnTo>
                  <a:cubicBezTo>
                    <a:pt x="0" y="1847"/>
                    <a:pt x="1847" y="0"/>
                    <a:pt x="1847" y="0"/>
                  </a:cubicBezTo>
                  <a:lnTo>
                    <a:pt x="12929" y="0"/>
                  </a:lnTo>
                  <a:cubicBezTo>
                    <a:pt x="14776" y="0"/>
                    <a:pt x="14776" y="1847"/>
                    <a:pt x="14776" y="1847"/>
                  </a:cubicBezTo>
                  <a:lnTo>
                    <a:pt x="14776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B483C3F7-7119-E85D-A40A-0710A0FAE514}"/>
                </a:ext>
              </a:extLst>
            </p:cNvPr>
            <p:cNvSpPr/>
            <p:nvPr/>
          </p:nvSpPr>
          <p:spPr>
            <a:xfrm>
              <a:off x="1874320" y="4053864"/>
              <a:ext cx="29552" cy="5541"/>
            </a:xfrm>
            <a:custGeom>
              <a:avLst/>
              <a:gdLst>
                <a:gd name="connsiteX0" fmla="*/ 0 w 29552"/>
                <a:gd name="connsiteY0" fmla="*/ 5541 h 5541"/>
                <a:gd name="connsiteX1" fmla="*/ 0 w 29552"/>
                <a:gd name="connsiteY1" fmla="*/ 0 h 5541"/>
                <a:gd name="connsiteX2" fmla="*/ 22165 w 29552"/>
                <a:gd name="connsiteY2" fmla="*/ 0 h 5541"/>
                <a:gd name="connsiteX3" fmla="*/ 29553 w 29552"/>
                <a:gd name="connsiteY3" fmla="*/ 1847 h 5541"/>
                <a:gd name="connsiteX4" fmla="*/ 29553 w 29552"/>
                <a:gd name="connsiteY4" fmla="*/ 1847 h 5541"/>
                <a:gd name="connsiteX5" fmla="*/ 22165 w 29552"/>
                <a:gd name="connsiteY5" fmla="*/ 3694 h 5541"/>
                <a:gd name="connsiteX6" fmla="*/ 0 w 29552"/>
                <a:gd name="connsiteY6" fmla="*/ 3694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2" h="5541">
                  <a:moveTo>
                    <a:pt x="0" y="5541"/>
                  </a:moveTo>
                  <a:lnTo>
                    <a:pt x="0" y="0"/>
                  </a:lnTo>
                  <a:lnTo>
                    <a:pt x="22165" y="0"/>
                  </a:lnTo>
                  <a:cubicBezTo>
                    <a:pt x="24012" y="0"/>
                    <a:pt x="29553" y="1847"/>
                    <a:pt x="29553" y="1847"/>
                  </a:cubicBezTo>
                  <a:lnTo>
                    <a:pt x="29553" y="1847"/>
                  </a:lnTo>
                  <a:cubicBezTo>
                    <a:pt x="29553" y="3694"/>
                    <a:pt x="24012" y="3694"/>
                    <a:pt x="22165" y="3694"/>
                  </a:cubicBezTo>
                  <a:lnTo>
                    <a:pt x="0" y="3694"/>
                  </a:lnTo>
                  <a:close/>
                </a:path>
              </a:pathLst>
            </a:custGeom>
            <a:solidFill>
              <a:srgbClr val="CBBBA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2CC06628-7082-A8F6-3416-34241B0D9AB0}"/>
                </a:ext>
              </a:extLst>
            </p:cNvPr>
            <p:cNvSpPr/>
            <p:nvPr/>
          </p:nvSpPr>
          <p:spPr>
            <a:xfrm>
              <a:off x="1868779" y="4053864"/>
              <a:ext cx="25858" cy="7388"/>
            </a:xfrm>
            <a:custGeom>
              <a:avLst/>
              <a:gdLst>
                <a:gd name="connsiteX0" fmla="*/ 0 w 25858"/>
                <a:gd name="connsiteY0" fmla="*/ 0 h 7388"/>
                <a:gd name="connsiteX1" fmla="*/ 25859 w 25858"/>
                <a:gd name="connsiteY1" fmla="*/ 0 h 7388"/>
                <a:gd name="connsiteX2" fmla="*/ 25859 w 25858"/>
                <a:gd name="connsiteY2" fmla="*/ 7388 h 7388"/>
                <a:gd name="connsiteX3" fmla="*/ 0 w 25858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7388">
                  <a:moveTo>
                    <a:pt x="0" y="0"/>
                  </a:moveTo>
                  <a:lnTo>
                    <a:pt x="25859" y="0"/>
                  </a:lnTo>
                  <a:lnTo>
                    <a:pt x="2585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A48A7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83C71FEF-6B29-ABFE-3E2E-D796E5969B6E}"/>
                </a:ext>
              </a:extLst>
            </p:cNvPr>
            <p:cNvSpPr/>
            <p:nvPr/>
          </p:nvSpPr>
          <p:spPr>
            <a:xfrm>
              <a:off x="1874320" y="4052017"/>
              <a:ext cx="16623" cy="4459"/>
            </a:xfrm>
            <a:custGeom>
              <a:avLst/>
              <a:gdLst>
                <a:gd name="connsiteX0" fmla="*/ 0 w 16623"/>
                <a:gd name="connsiteY0" fmla="*/ 1847 h 4459"/>
                <a:gd name="connsiteX1" fmla="*/ 0 w 16623"/>
                <a:gd name="connsiteY1" fmla="*/ 1847 h 4459"/>
                <a:gd name="connsiteX2" fmla="*/ 16624 w 16623"/>
                <a:gd name="connsiteY2" fmla="*/ 0 h 4459"/>
                <a:gd name="connsiteX3" fmla="*/ 16624 w 16623"/>
                <a:gd name="connsiteY3" fmla="*/ 1847 h 4459"/>
                <a:gd name="connsiteX4" fmla="*/ 14776 w 16623"/>
                <a:gd name="connsiteY4" fmla="*/ 3694 h 4459"/>
                <a:gd name="connsiteX5" fmla="*/ 3694 w 16623"/>
                <a:gd name="connsiteY5" fmla="*/ 3694 h 4459"/>
                <a:gd name="connsiteX6" fmla="*/ 0 w 16623"/>
                <a:gd name="connsiteY6" fmla="*/ 1847 h 4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4459">
                  <a:moveTo>
                    <a:pt x="0" y="1847"/>
                  </a:moveTo>
                  <a:lnTo>
                    <a:pt x="0" y="1847"/>
                  </a:lnTo>
                  <a:lnTo>
                    <a:pt x="16624" y="0"/>
                  </a:lnTo>
                  <a:lnTo>
                    <a:pt x="16624" y="1847"/>
                  </a:lnTo>
                  <a:cubicBezTo>
                    <a:pt x="16624" y="3694"/>
                    <a:pt x="14776" y="3694"/>
                    <a:pt x="14776" y="3694"/>
                  </a:cubicBezTo>
                  <a:lnTo>
                    <a:pt x="3694" y="3694"/>
                  </a:lnTo>
                  <a:cubicBezTo>
                    <a:pt x="0" y="5541"/>
                    <a:pt x="0" y="3694"/>
                    <a:pt x="0" y="1847"/>
                  </a:cubicBez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03465225-8269-ACF8-6F23-4E5809BFBF0A}"/>
                </a:ext>
              </a:extLst>
            </p:cNvPr>
            <p:cNvSpPr/>
            <p:nvPr/>
          </p:nvSpPr>
          <p:spPr>
            <a:xfrm>
              <a:off x="1874320" y="4057558"/>
              <a:ext cx="14776" cy="3694"/>
            </a:xfrm>
            <a:custGeom>
              <a:avLst/>
              <a:gdLst>
                <a:gd name="connsiteX0" fmla="*/ 0 w 14776"/>
                <a:gd name="connsiteY0" fmla="*/ 3694 h 3694"/>
                <a:gd name="connsiteX1" fmla="*/ 0 w 14776"/>
                <a:gd name="connsiteY1" fmla="*/ 3694 h 3694"/>
                <a:gd name="connsiteX2" fmla="*/ 1847 w 14776"/>
                <a:gd name="connsiteY2" fmla="*/ 0 h 3694"/>
                <a:gd name="connsiteX3" fmla="*/ 12929 w 14776"/>
                <a:gd name="connsiteY3" fmla="*/ 0 h 3694"/>
                <a:gd name="connsiteX4" fmla="*/ 14776 w 14776"/>
                <a:gd name="connsiteY4" fmla="*/ 1847 h 3694"/>
                <a:gd name="connsiteX5" fmla="*/ 14776 w 14776"/>
                <a:gd name="connsiteY5" fmla="*/ 3694 h 3694"/>
                <a:gd name="connsiteX6" fmla="*/ 0 w 14776"/>
                <a:gd name="connsiteY6" fmla="*/ 3694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6" h="3694">
                  <a:moveTo>
                    <a:pt x="0" y="3694"/>
                  </a:moveTo>
                  <a:lnTo>
                    <a:pt x="0" y="3694"/>
                  </a:lnTo>
                  <a:cubicBezTo>
                    <a:pt x="0" y="1847"/>
                    <a:pt x="1847" y="0"/>
                    <a:pt x="1847" y="0"/>
                  </a:cubicBezTo>
                  <a:lnTo>
                    <a:pt x="12929" y="0"/>
                  </a:lnTo>
                  <a:cubicBezTo>
                    <a:pt x="14776" y="0"/>
                    <a:pt x="14776" y="1847"/>
                    <a:pt x="14776" y="1847"/>
                  </a:cubicBezTo>
                  <a:lnTo>
                    <a:pt x="14776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D19AA3A3-84C2-7126-240F-F0E51FE34476}"/>
                </a:ext>
              </a:extLst>
            </p:cNvPr>
            <p:cNvSpPr/>
            <p:nvPr/>
          </p:nvSpPr>
          <p:spPr>
            <a:xfrm>
              <a:off x="1874320" y="4063099"/>
              <a:ext cx="29552" cy="5541"/>
            </a:xfrm>
            <a:custGeom>
              <a:avLst/>
              <a:gdLst>
                <a:gd name="connsiteX0" fmla="*/ 0 w 29552"/>
                <a:gd name="connsiteY0" fmla="*/ 5541 h 5541"/>
                <a:gd name="connsiteX1" fmla="*/ 0 w 29552"/>
                <a:gd name="connsiteY1" fmla="*/ 0 h 5541"/>
                <a:gd name="connsiteX2" fmla="*/ 22165 w 29552"/>
                <a:gd name="connsiteY2" fmla="*/ 0 h 5541"/>
                <a:gd name="connsiteX3" fmla="*/ 29553 w 29552"/>
                <a:gd name="connsiteY3" fmla="*/ 1847 h 5541"/>
                <a:gd name="connsiteX4" fmla="*/ 29553 w 29552"/>
                <a:gd name="connsiteY4" fmla="*/ 1847 h 5541"/>
                <a:gd name="connsiteX5" fmla="*/ 22165 w 29552"/>
                <a:gd name="connsiteY5" fmla="*/ 3694 h 5541"/>
                <a:gd name="connsiteX6" fmla="*/ 0 w 29552"/>
                <a:gd name="connsiteY6" fmla="*/ 3694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2" h="5541">
                  <a:moveTo>
                    <a:pt x="0" y="5541"/>
                  </a:moveTo>
                  <a:lnTo>
                    <a:pt x="0" y="0"/>
                  </a:lnTo>
                  <a:lnTo>
                    <a:pt x="22165" y="0"/>
                  </a:lnTo>
                  <a:cubicBezTo>
                    <a:pt x="24012" y="0"/>
                    <a:pt x="29553" y="1847"/>
                    <a:pt x="29553" y="1847"/>
                  </a:cubicBezTo>
                  <a:lnTo>
                    <a:pt x="29553" y="1847"/>
                  </a:lnTo>
                  <a:cubicBezTo>
                    <a:pt x="29553" y="3694"/>
                    <a:pt x="24012" y="3694"/>
                    <a:pt x="22165" y="3694"/>
                  </a:cubicBezTo>
                  <a:lnTo>
                    <a:pt x="0" y="3694"/>
                  </a:lnTo>
                  <a:close/>
                </a:path>
              </a:pathLst>
            </a:custGeom>
            <a:solidFill>
              <a:srgbClr val="CBBBA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9CE15E3F-2FC6-CAD8-B115-B3FC7EF4219B}"/>
                </a:ext>
              </a:extLst>
            </p:cNvPr>
            <p:cNvSpPr/>
            <p:nvPr/>
          </p:nvSpPr>
          <p:spPr>
            <a:xfrm>
              <a:off x="1868779" y="4063099"/>
              <a:ext cx="25858" cy="7388"/>
            </a:xfrm>
            <a:custGeom>
              <a:avLst/>
              <a:gdLst>
                <a:gd name="connsiteX0" fmla="*/ 0 w 25858"/>
                <a:gd name="connsiteY0" fmla="*/ 0 h 7388"/>
                <a:gd name="connsiteX1" fmla="*/ 25859 w 25858"/>
                <a:gd name="connsiteY1" fmla="*/ 0 h 7388"/>
                <a:gd name="connsiteX2" fmla="*/ 25859 w 25858"/>
                <a:gd name="connsiteY2" fmla="*/ 7388 h 7388"/>
                <a:gd name="connsiteX3" fmla="*/ 0 w 25858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7388">
                  <a:moveTo>
                    <a:pt x="0" y="0"/>
                  </a:moveTo>
                  <a:lnTo>
                    <a:pt x="25859" y="0"/>
                  </a:lnTo>
                  <a:lnTo>
                    <a:pt x="2585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A48A7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748720-CD01-24B5-BD34-88CB87697960}"/>
                </a:ext>
              </a:extLst>
            </p:cNvPr>
            <p:cNvSpPr/>
            <p:nvPr/>
          </p:nvSpPr>
          <p:spPr>
            <a:xfrm>
              <a:off x="1874320" y="4061252"/>
              <a:ext cx="16623" cy="3694"/>
            </a:xfrm>
            <a:custGeom>
              <a:avLst/>
              <a:gdLst>
                <a:gd name="connsiteX0" fmla="*/ 0 w 16623"/>
                <a:gd name="connsiteY0" fmla="*/ 1847 h 3694"/>
                <a:gd name="connsiteX1" fmla="*/ 0 w 16623"/>
                <a:gd name="connsiteY1" fmla="*/ 1847 h 3694"/>
                <a:gd name="connsiteX2" fmla="*/ 16624 w 16623"/>
                <a:gd name="connsiteY2" fmla="*/ 0 h 3694"/>
                <a:gd name="connsiteX3" fmla="*/ 16624 w 16623"/>
                <a:gd name="connsiteY3" fmla="*/ 1847 h 3694"/>
                <a:gd name="connsiteX4" fmla="*/ 14776 w 16623"/>
                <a:gd name="connsiteY4" fmla="*/ 3694 h 3694"/>
                <a:gd name="connsiteX5" fmla="*/ 3694 w 16623"/>
                <a:gd name="connsiteY5" fmla="*/ 3694 h 3694"/>
                <a:gd name="connsiteX6" fmla="*/ 0 w 16623"/>
                <a:gd name="connsiteY6" fmla="*/ 1847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3694">
                  <a:moveTo>
                    <a:pt x="0" y="1847"/>
                  </a:moveTo>
                  <a:lnTo>
                    <a:pt x="0" y="1847"/>
                  </a:lnTo>
                  <a:lnTo>
                    <a:pt x="16624" y="0"/>
                  </a:lnTo>
                  <a:lnTo>
                    <a:pt x="16624" y="1847"/>
                  </a:lnTo>
                  <a:cubicBezTo>
                    <a:pt x="16624" y="3694"/>
                    <a:pt x="14776" y="3694"/>
                    <a:pt x="14776" y="3694"/>
                  </a:cubicBezTo>
                  <a:lnTo>
                    <a:pt x="3694" y="3694"/>
                  </a:lnTo>
                  <a:cubicBezTo>
                    <a:pt x="0" y="3694"/>
                    <a:pt x="0" y="3694"/>
                    <a:pt x="0" y="1847"/>
                  </a:cubicBez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7CFFD30C-1FF4-A03F-87AD-FC2CEE902076}"/>
                </a:ext>
              </a:extLst>
            </p:cNvPr>
            <p:cNvSpPr/>
            <p:nvPr/>
          </p:nvSpPr>
          <p:spPr>
            <a:xfrm>
              <a:off x="1874320" y="4066793"/>
              <a:ext cx="14776" cy="3694"/>
            </a:xfrm>
            <a:custGeom>
              <a:avLst/>
              <a:gdLst>
                <a:gd name="connsiteX0" fmla="*/ 0 w 14776"/>
                <a:gd name="connsiteY0" fmla="*/ 3694 h 3694"/>
                <a:gd name="connsiteX1" fmla="*/ 0 w 14776"/>
                <a:gd name="connsiteY1" fmla="*/ 3694 h 3694"/>
                <a:gd name="connsiteX2" fmla="*/ 1847 w 14776"/>
                <a:gd name="connsiteY2" fmla="*/ 0 h 3694"/>
                <a:gd name="connsiteX3" fmla="*/ 12929 w 14776"/>
                <a:gd name="connsiteY3" fmla="*/ 0 h 3694"/>
                <a:gd name="connsiteX4" fmla="*/ 14776 w 14776"/>
                <a:gd name="connsiteY4" fmla="*/ 1847 h 3694"/>
                <a:gd name="connsiteX5" fmla="*/ 14776 w 14776"/>
                <a:gd name="connsiteY5" fmla="*/ 3694 h 3694"/>
                <a:gd name="connsiteX6" fmla="*/ 0 w 14776"/>
                <a:gd name="connsiteY6" fmla="*/ 3694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6" h="3694">
                  <a:moveTo>
                    <a:pt x="0" y="3694"/>
                  </a:moveTo>
                  <a:lnTo>
                    <a:pt x="0" y="3694"/>
                  </a:lnTo>
                  <a:cubicBezTo>
                    <a:pt x="0" y="1847"/>
                    <a:pt x="1847" y="0"/>
                    <a:pt x="1847" y="0"/>
                  </a:cubicBezTo>
                  <a:lnTo>
                    <a:pt x="12929" y="0"/>
                  </a:lnTo>
                  <a:cubicBezTo>
                    <a:pt x="14776" y="0"/>
                    <a:pt x="14776" y="1847"/>
                    <a:pt x="14776" y="1847"/>
                  </a:cubicBezTo>
                  <a:lnTo>
                    <a:pt x="14776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3ABFEA5B-8A05-0CE3-ACB5-D90137C27F1B}"/>
                </a:ext>
              </a:extLst>
            </p:cNvPr>
            <p:cNvSpPr/>
            <p:nvPr/>
          </p:nvSpPr>
          <p:spPr>
            <a:xfrm>
              <a:off x="1874320" y="4072335"/>
              <a:ext cx="29552" cy="5541"/>
            </a:xfrm>
            <a:custGeom>
              <a:avLst/>
              <a:gdLst>
                <a:gd name="connsiteX0" fmla="*/ 0 w 29552"/>
                <a:gd name="connsiteY0" fmla="*/ 5541 h 5541"/>
                <a:gd name="connsiteX1" fmla="*/ 0 w 29552"/>
                <a:gd name="connsiteY1" fmla="*/ 0 h 5541"/>
                <a:gd name="connsiteX2" fmla="*/ 22165 w 29552"/>
                <a:gd name="connsiteY2" fmla="*/ 0 h 5541"/>
                <a:gd name="connsiteX3" fmla="*/ 29553 w 29552"/>
                <a:gd name="connsiteY3" fmla="*/ 1847 h 5541"/>
                <a:gd name="connsiteX4" fmla="*/ 29553 w 29552"/>
                <a:gd name="connsiteY4" fmla="*/ 1847 h 5541"/>
                <a:gd name="connsiteX5" fmla="*/ 22165 w 29552"/>
                <a:gd name="connsiteY5" fmla="*/ 3694 h 5541"/>
                <a:gd name="connsiteX6" fmla="*/ 0 w 29552"/>
                <a:gd name="connsiteY6" fmla="*/ 3694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2" h="5541">
                  <a:moveTo>
                    <a:pt x="0" y="5541"/>
                  </a:moveTo>
                  <a:lnTo>
                    <a:pt x="0" y="0"/>
                  </a:lnTo>
                  <a:lnTo>
                    <a:pt x="22165" y="0"/>
                  </a:lnTo>
                  <a:cubicBezTo>
                    <a:pt x="24012" y="0"/>
                    <a:pt x="29553" y="1847"/>
                    <a:pt x="29553" y="1847"/>
                  </a:cubicBezTo>
                  <a:lnTo>
                    <a:pt x="29553" y="1847"/>
                  </a:lnTo>
                  <a:cubicBezTo>
                    <a:pt x="29553" y="3694"/>
                    <a:pt x="24012" y="3694"/>
                    <a:pt x="22165" y="3694"/>
                  </a:cubicBezTo>
                  <a:lnTo>
                    <a:pt x="0" y="3694"/>
                  </a:lnTo>
                  <a:close/>
                </a:path>
              </a:pathLst>
            </a:custGeom>
            <a:solidFill>
              <a:srgbClr val="CBBBA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A9721621-3AE3-8F8D-7C20-2FE485870323}"/>
                </a:ext>
              </a:extLst>
            </p:cNvPr>
            <p:cNvSpPr/>
            <p:nvPr/>
          </p:nvSpPr>
          <p:spPr>
            <a:xfrm>
              <a:off x="1868779" y="4072335"/>
              <a:ext cx="25858" cy="7388"/>
            </a:xfrm>
            <a:custGeom>
              <a:avLst/>
              <a:gdLst>
                <a:gd name="connsiteX0" fmla="*/ 0 w 25858"/>
                <a:gd name="connsiteY0" fmla="*/ 0 h 7388"/>
                <a:gd name="connsiteX1" fmla="*/ 25859 w 25858"/>
                <a:gd name="connsiteY1" fmla="*/ 0 h 7388"/>
                <a:gd name="connsiteX2" fmla="*/ 25859 w 25858"/>
                <a:gd name="connsiteY2" fmla="*/ 7388 h 7388"/>
                <a:gd name="connsiteX3" fmla="*/ 0 w 25858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7388">
                  <a:moveTo>
                    <a:pt x="0" y="0"/>
                  </a:moveTo>
                  <a:lnTo>
                    <a:pt x="25859" y="0"/>
                  </a:lnTo>
                  <a:lnTo>
                    <a:pt x="2585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A48A7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CE4D7EC7-A0EA-8576-95B1-AEFB67224359}"/>
                </a:ext>
              </a:extLst>
            </p:cNvPr>
            <p:cNvSpPr/>
            <p:nvPr/>
          </p:nvSpPr>
          <p:spPr>
            <a:xfrm>
              <a:off x="1874320" y="4070488"/>
              <a:ext cx="16623" cy="3694"/>
            </a:xfrm>
            <a:custGeom>
              <a:avLst/>
              <a:gdLst>
                <a:gd name="connsiteX0" fmla="*/ 0 w 16623"/>
                <a:gd name="connsiteY0" fmla="*/ 1847 h 3694"/>
                <a:gd name="connsiteX1" fmla="*/ 0 w 16623"/>
                <a:gd name="connsiteY1" fmla="*/ 1847 h 3694"/>
                <a:gd name="connsiteX2" fmla="*/ 16624 w 16623"/>
                <a:gd name="connsiteY2" fmla="*/ 0 h 3694"/>
                <a:gd name="connsiteX3" fmla="*/ 16624 w 16623"/>
                <a:gd name="connsiteY3" fmla="*/ 1847 h 3694"/>
                <a:gd name="connsiteX4" fmla="*/ 14776 w 16623"/>
                <a:gd name="connsiteY4" fmla="*/ 3694 h 3694"/>
                <a:gd name="connsiteX5" fmla="*/ 3694 w 16623"/>
                <a:gd name="connsiteY5" fmla="*/ 3694 h 3694"/>
                <a:gd name="connsiteX6" fmla="*/ 0 w 16623"/>
                <a:gd name="connsiteY6" fmla="*/ 1847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3694">
                  <a:moveTo>
                    <a:pt x="0" y="1847"/>
                  </a:moveTo>
                  <a:lnTo>
                    <a:pt x="0" y="1847"/>
                  </a:lnTo>
                  <a:lnTo>
                    <a:pt x="16624" y="0"/>
                  </a:lnTo>
                  <a:lnTo>
                    <a:pt x="16624" y="1847"/>
                  </a:lnTo>
                  <a:cubicBezTo>
                    <a:pt x="16624" y="3694"/>
                    <a:pt x="14776" y="3694"/>
                    <a:pt x="14776" y="3694"/>
                  </a:cubicBezTo>
                  <a:lnTo>
                    <a:pt x="3694" y="3694"/>
                  </a:lnTo>
                  <a:cubicBezTo>
                    <a:pt x="0" y="3694"/>
                    <a:pt x="0" y="3694"/>
                    <a:pt x="0" y="1847"/>
                  </a:cubicBez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D8E52D14-E5D1-4808-3452-12BD3FF977A6}"/>
                </a:ext>
              </a:extLst>
            </p:cNvPr>
            <p:cNvSpPr/>
            <p:nvPr/>
          </p:nvSpPr>
          <p:spPr>
            <a:xfrm>
              <a:off x="1874320" y="4076029"/>
              <a:ext cx="14776" cy="3694"/>
            </a:xfrm>
            <a:custGeom>
              <a:avLst/>
              <a:gdLst>
                <a:gd name="connsiteX0" fmla="*/ 0 w 14776"/>
                <a:gd name="connsiteY0" fmla="*/ 3694 h 3694"/>
                <a:gd name="connsiteX1" fmla="*/ 0 w 14776"/>
                <a:gd name="connsiteY1" fmla="*/ 3694 h 3694"/>
                <a:gd name="connsiteX2" fmla="*/ 1847 w 14776"/>
                <a:gd name="connsiteY2" fmla="*/ 0 h 3694"/>
                <a:gd name="connsiteX3" fmla="*/ 12929 w 14776"/>
                <a:gd name="connsiteY3" fmla="*/ 0 h 3694"/>
                <a:gd name="connsiteX4" fmla="*/ 14776 w 14776"/>
                <a:gd name="connsiteY4" fmla="*/ 1847 h 3694"/>
                <a:gd name="connsiteX5" fmla="*/ 14776 w 14776"/>
                <a:gd name="connsiteY5" fmla="*/ 3694 h 3694"/>
                <a:gd name="connsiteX6" fmla="*/ 0 w 14776"/>
                <a:gd name="connsiteY6" fmla="*/ 3694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6" h="3694">
                  <a:moveTo>
                    <a:pt x="0" y="3694"/>
                  </a:moveTo>
                  <a:lnTo>
                    <a:pt x="0" y="3694"/>
                  </a:lnTo>
                  <a:cubicBezTo>
                    <a:pt x="0" y="1847"/>
                    <a:pt x="1847" y="0"/>
                    <a:pt x="1847" y="0"/>
                  </a:cubicBezTo>
                  <a:lnTo>
                    <a:pt x="12929" y="0"/>
                  </a:lnTo>
                  <a:cubicBezTo>
                    <a:pt x="14776" y="0"/>
                    <a:pt x="14776" y="1847"/>
                    <a:pt x="14776" y="1847"/>
                  </a:cubicBezTo>
                  <a:lnTo>
                    <a:pt x="14776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8036A48C-9DC8-CA74-3DCE-4DC65651696B}"/>
                </a:ext>
              </a:extLst>
            </p:cNvPr>
            <p:cNvSpPr/>
            <p:nvPr/>
          </p:nvSpPr>
          <p:spPr>
            <a:xfrm>
              <a:off x="1874320" y="4081570"/>
              <a:ext cx="29552" cy="5541"/>
            </a:xfrm>
            <a:custGeom>
              <a:avLst/>
              <a:gdLst>
                <a:gd name="connsiteX0" fmla="*/ 0 w 29552"/>
                <a:gd name="connsiteY0" fmla="*/ 5541 h 5541"/>
                <a:gd name="connsiteX1" fmla="*/ 0 w 29552"/>
                <a:gd name="connsiteY1" fmla="*/ 0 h 5541"/>
                <a:gd name="connsiteX2" fmla="*/ 22165 w 29552"/>
                <a:gd name="connsiteY2" fmla="*/ 0 h 5541"/>
                <a:gd name="connsiteX3" fmla="*/ 29553 w 29552"/>
                <a:gd name="connsiteY3" fmla="*/ 1847 h 5541"/>
                <a:gd name="connsiteX4" fmla="*/ 29553 w 29552"/>
                <a:gd name="connsiteY4" fmla="*/ 1847 h 5541"/>
                <a:gd name="connsiteX5" fmla="*/ 22165 w 29552"/>
                <a:gd name="connsiteY5" fmla="*/ 3694 h 5541"/>
                <a:gd name="connsiteX6" fmla="*/ 0 w 29552"/>
                <a:gd name="connsiteY6" fmla="*/ 3694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2" h="5541">
                  <a:moveTo>
                    <a:pt x="0" y="5541"/>
                  </a:moveTo>
                  <a:lnTo>
                    <a:pt x="0" y="0"/>
                  </a:lnTo>
                  <a:lnTo>
                    <a:pt x="22165" y="0"/>
                  </a:lnTo>
                  <a:cubicBezTo>
                    <a:pt x="24012" y="0"/>
                    <a:pt x="29553" y="1847"/>
                    <a:pt x="29553" y="1847"/>
                  </a:cubicBezTo>
                  <a:lnTo>
                    <a:pt x="29553" y="1847"/>
                  </a:lnTo>
                  <a:cubicBezTo>
                    <a:pt x="29553" y="3694"/>
                    <a:pt x="24012" y="3694"/>
                    <a:pt x="22165" y="3694"/>
                  </a:cubicBezTo>
                  <a:lnTo>
                    <a:pt x="0" y="3694"/>
                  </a:lnTo>
                  <a:close/>
                </a:path>
              </a:pathLst>
            </a:custGeom>
            <a:solidFill>
              <a:srgbClr val="CBBBA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6DCD67D-D97D-CE6A-7C94-51946EE938E2}"/>
                </a:ext>
              </a:extLst>
            </p:cNvPr>
            <p:cNvSpPr/>
            <p:nvPr/>
          </p:nvSpPr>
          <p:spPr>
            <a:xfrm>
              <a:off x="1868779" y="4081570"/>
              <a:ext cx="25858" cy="7388"/>
            </a:xfrm>
            <a:custGeom>
              <a:avLst/>
              <a:gdLst>
                <a:gd name="connsiteX0" fmla="*/ 0 w 25858"/>
                <a:gd name="connsiteY0" fmla="*/ 0 h 7388"/>
                <a:gd name="connsiteX1" fmla="*/ 25859 w 25858"/>
                <a:gd name="connsiteY1" fmla="*/ 0 h 7388"/>
                <a:gd name="connsiteX2" fmla="*/ 25859 w 25858"/>
                <a:gd name="connsiteY2" fmla="*/ 7388 h 7388"/>
                <a:gd name="connsiteX3" fmla="*/ 0 w 25858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7388">
                  <a:moveTo>
                    <a:pt x="0" y="0"/>
                  </a:moveTo>
                  <a:lnTo>
                    <a:pt x="25859" y="0"/>
                  </a:lnTo>
                  <a:lnTo>
                    <a:pt x="2585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A48A7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2DC0822-41D8-2D45-E049-82D8836CDB3A}"/>
                </a:ext>
              </a:extLst>
            </p:cNvPr>
            <p:cNvSpPr/>
            <p:nvPr/>
          </p:nvSpPr>
          <p:spPr>
            <a:xfrm>
              <a:off x="1874320" y="4079723"/>
              <a:ext cx="16623" cy="3694"/>
            </a:xfrm>
            <a:custGeom>
              <a:avLst/>
              <a:gdLst>
                <a:gd name="connsiteX0" fmla="*/ 0 w 16623"/>
                <a:gd name="connsiteY0" fmla="*/ 1847 h 3694"/>
                <a:gd name="connsiteX1" fmla="*/ 0 w 16623"/>
                <a:gd name="connsiteY1" fmla="*/ 1847 h 3694"/>
                <a:gd name="connsiteX2" fmla="*/ 16624 w 16623"/>
                <a:gd name="connsiteY2" fmla="*/ 0 h 3694"/>
                <a:gd name="connsiteX3" fmla="*/ 16624 w 16623"/>
                <a:gd name="connsiteY3" fmla="*/ 1847 h 3694"/>
                <a:gd name="connsiteX4" fmla="*/ 14776 w 16623"/>
                <a:gd name="connsiteY4" fmla="*/ 3694 h 3694"/>
                <a:gd name="connsiteX5" fmla="*/ 3694 w 16623"/>
                <a:gd name="connsiteY5" fmla="*/ 3694 h 3694"/>
                <a:gd name="connsiteX6" fmla="*/ 0 w 16623"/>
                <a:gd name="connsiteY6" fmla="*/ 1847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3694">
                  <a:moveTo>
                    <a:pt x="0" y="1847"/>
                  </a:moveTo>
                  <a:lnTo>
                    <a:pt x="0" y="1847"/>
                  </a:lnTo>
                  <a:lnTo>
                    <a:pt x="16624" y="0"/>
                  </a:lnTo>
                  <a:lnTo>
                    <a:pt x="16624" y="1847"/>
                  </a:lnTo>
                  <a:cubicBezTo>
                    <a:pt x="16624" y="3694"/>
                    <a:pt x="14776" y="3694"/>
                    <a:pt x="14776" y="3694"/>
                  </a:cubicBezTo>
                  <a:lnTo>
                    <a:pt x="3694" y="3694"/>
                  </a:lnTo>
                  <a:cubicBezTo>
                    <a:pt x="0" y="3694"/>
                    <a:pt x="0" y="1847"/>
                    <a:pt x="0" y="1847"/>
                  </a:cubicBez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DD572035-9EC5-0DD2-68E7-F2A6E2F243F9}"/>
                </a:ext>
              </a:extLst>
            </p:cNvPr>
            <p:cNvSpPr/>
            <p:nvPr/>
          </p:nvSpPr>
          <p:spPr>
            <a:xfrm>
              <a:off x="1874320" y="4085264"/>
              <a:ext cx="14776" cy="3694"/>
            </a:xfrm>
            <a:custGeom>
              <a:avLst/>
              <a:gdLst>
                <a:gd name="connsiteX0" fmla="*/ 0 w 14776"/>
                <a:gd name="connsiteY0" fmla="*/ 3694 h 3694"/>
                <a:gd name="connsiteX1" fmla="*/ 0 w 14776"/>
                <a:gd name="connsiteY1" fmla="*/ 3694 h 3694"/>
                <a:gd name="connsiteX2" fmla="*/ 1847 w 14776"/>
                <a:gd name="connsiteY2" fmla="*/ 0 h 3694"/>
                <a:gd name="connsiteX3" fmla="*/ 12929 w 14776"/>
                <a:gd name="connsiteY3" fmla="*/ 0 h 3694"/>
                <a:gd name="connsiteX4" fmla="*/ 14776 w 14776"/>
                <a:gd name="connsiteY4" fmla="*/ 1847 h 3694"/>
                <a:gd name="connsiteX5" fmla="*/ 14776 w 14776"/>
                <a:gd name="connsiteY5" fmla="*/ 3694 h 3694"/>
                <a:gd name="connsiteX6" fmla="*/ 0 w 14776"/>
                <a:gd name="connsiteY6" fmla="*/ 3694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6" h="3694">
                  <a:moveTo>
                    <a:pt x="0" y="3694"/>
                  </a:moveTo>
                  <a:lnTo>
                    <a:pt x="0" y="3694"/>
                  </a:lnTo>
                  <a:cubicBezTo>
                    <a:pt x="0" y="1847"/>
                    <a:pt x="1847" y="0"/>
                    <a:pt x="1847" y="0"/>
                  </a:cubicBezTo>
                  <a:lnTo>
                    <a:pt x="12929" y="0"/>
                  </a:lnTo>
                  <a:cubicBezTo>
                    <a:pt x="14776" y="0"/>
                    <a:pt x="14776" y="1847"/>
                    <a:pt x="14776" y="1847"/>
                  </a:cubicBezTo>
                  <a:lnTo>
                    <a:pt x="14776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3EB9655-288B-B20D-4DFC-3D2CE9B7BE1A}"/>
                </a:ext>
              </a:extLst>
            </p:cNvPr>
            <p:cNvSpPr/>
            <p:nvPr/>
          </p:nvSpPr>
          <p:spPr>
            <a:xfrm>
              <a:off x="1874320" y="4090805"/>
              <a:ext cx="29552" cy="5541"/>
            </a:xfrm>
            <a:custGeom>
              <a:avLst/>
              <a:gdLst>
                <a:gd name="connsiteX0" fmla="*/ 0 w 29552"/>
                <a:gd name="connsiteY0" fmla="*/ 5541 h 5541"/>
                <a:gd name="connsiteX1" fmla="*/ 0 w 29552"/>
                <a:gd name="connsiteY1" fmla="*/ 0 h 5541"/>
                <a:gd name="connsiteX2" fmla="*/ 22165 w 29552"/>
                <a:gd name="connsiteY2" fmla="*/ 0 h 5541"/>
                <a:gd name="connsiteX3" fmla="*/ 29553 w 29552"/>
                <a:gd name="connsiteY3" fmla="*/ 1847 h 5541"/>
                <a:gd name="connsiteX4" fmla="*/ 29553 w 29552"/>
                <a:gd name="connsiteY4" fmla="*/ 1847 h 5541"/>
                <a:gd name="connsiteX5" fmla="*/ 22165 w 29552"/>
                <a:gd name="connsiteY5" fmla="*/ 3694 h 5541"/>
                <a:gd name="connsiteX6" fmla="*/ 0 w 29552"/>
                <a:gd name="connsiteY6" fmla="*/ 3694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2" h="5541">
                  <a:moveTo>
                    <a:pt x="0" y="5541"/>
                  </a:moveTo>
                  <a:lnTo>
                    <a:pt x="0" y="0"/>
                  </a:lnTo>
                  <a:lnTo>
                    <a:pt x="22165" y="0"/>
                  </a:lnTo>
                  <a:cubicBezTo>
                    <a:pt x="24012" y="0"/>
                    <a:pt x="29553" y="1847"/>
                    <a:pt x="29553" y="1847"/>
                  </a:cubicBezTo>
                  <a:lnTo>
                    <a:pt x="29553" y="1847"/>
                  </a:lnTo>
                  <a:cubicBezTo>
                    <a:pt x="29553" y="3694"/>
                    <a:pt x="24012" y="3694"/>
                    <a:pt x="22165" y="3694"/>
                  </a:cubicBezTo>
                  <a:lnTo>
                    <a:pt x="0" y="3694"/>
                  </a:lnTo>
                  <a:close/>
                </a:path>
              </a:pathLst>
            </a:custGeom>
            <a:solidFill>
              <a:srgbClr val="CBBBA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E4D8D7D0-8FDA-AB02-A3E9-335FE4DD6751}"/>
                </a:ext>
              </a:extLst>
            </p:cNvPr>
            <p:cNvSpPr/>
            <p:nvPr/>
          </p:nvSpPr>
          <p:spPr>
            <a:xfrm>
              <a:off x="1868779" y="4088958"/>
              <a:ext cx="25858" cy="7388"/>
            </a:xfrm>
            <a:custGeom>
              <a:avLst/>
              <a:gdLst>
                <a:gd name="connsiteX0" fmla="*/ 0 w 25858"/>
                <a:gd name="connsiteY0" fmla="*/ 0 h 7388"/>
                <a:gd name="connsiteX1" fmla="*/ 25859 w 25858"/>
                <a:gd name="connsiteY1" fmla="*/ 0 h 7388"/>
                <a:gd name="connsiteX2" fmla="*/ 25859 w 25858"/>
                <a:gd name="connsiteY2" fmla="*/ 7388 h 7388"/>
                <a:gd name="connsiteX3" fmla="*/ 0 w 25858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7388">
                  <a:moveTo>
                    <a:pt x="0" y="0"/>
                  </a:moveTo>
                  <a:lnTo>
                    <a:pt x="25859" y="0"/>
                  </a:lnTo>
                  <a:lnTo>
                    <a:pt x="2585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A48A7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E62CC5E6-BC06-DBA2-D2E1-2761E11C6BFD}"/>
                </a:ext>
              </a:extLst>
            </p:cNvPr>
            <p:cNvSpPr/>
            <p:nvPr/>
          </p:nvSpPr>
          <p:spPr>
            <a:xfrm>
              <a:off x="1874320" y="4087111"/>
              <a:ext cx="16623" cy="4459"/>
            </a:xfrm>
            <a:custGeom>
              <a:avLst/>
              <a:gdLst>
                <a:gd name="connsiteX0" fmla="*/ 0 w 16623"/>
                <a:gd name="connsiteY0" fmla="*/ 1847 h 4459"/>
                <a:gd name="connsiteX1" fmla="*/ 0 w 16623"/>
                <a:gd name="connsiteY1" fmla="*/ 1847 h 4459"/>
                <a:gd name="connsiteX2" fmla="*/ 16624 w 16623"/>
                <a:gd name="connsiteY2" fmla="*/ 0 h 4459"/>
                <a:gd name="connsiteX3" fmla="*/ 16624 w 16623"/>
                <a:gd name="connsiteY3" fmla="*/ 1847 h 4459"/>
                <a:gd name="connsiteX4" fmla="*/ 14776 w 16623"/>
                <a:gd name="connsiteY4" fmla="*/ 3694 h 4459"/>
                <a:gd name="connsiteX5" fmla="*/ 3694 w 16623"/>
                <a:gd name="connsiteY5" fmla="*/ 3694 h 4459"/>
                <a:gd name="connsiteX6" fmla="*/ 0 w 16623"/>
                <a:gd name="connsiteY6" fmla="*/ 1847 h 4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4459">
                  <a:moveTo>
                    <a:pt x="0" y="1847"/>
                  </a:moveTo>
                  <a:lnTo>
                    <a:pt x="0" y="1847"/>
                  </a:lnTo>
                  <a:lnTo>
                    <a:pt x="16624" y="0"/>
                  </a:lnTo>
                  <a:lnTo>
                    <a:pt x="16624" y="1847"/>
                  </a:lnTo>
                  <a:cubicBezTo>
                    <a:pt x="16624" y="3694"/>
                    <a:pt x="14776" y="3694"/>
                    <a:pt x="14776" y="3694"/>
                  </a:cubicBezTo>
                  <a:lnTo>
                    <a:pt x="3694" y="3694"/>
                  </a:lnTo>
                  <a:cubicBezTo>
                    <a:pt x="0" y="5541"/>
                    <a:pt x="0" y="3694"/>
                    <a:pt x="0" y="1847"/>
                  </a:cubicBez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310E992E-56C8-166A-D29C-42216C4D23D6}"/>
                </a:ext>
              </a:extLst>
            </p:cNvPr>
            <p:cNvSpPr/>
            <p:nvPr/>
          </p:nvSpPr>
          <p:spPr>
            <a:xfrm>
              <a:off x="1874320" y="4094499"/>
              <a:ext cx="14776" cy="3694"/>
            </a:xfrm>
            <a:custGeom>
              <a:avLst/>
              <a:gdLst>
                <a:gd name="connsiteX0" fmla="*/ 0 w 14776"/>
                <a:gd name="connsiteY0" fmla="*/ 3694 h 3694"/>
                <a:gd name="connsiteX1" fmla="*/ 0 w 14776"/>
                <a:gd name="connsiteY1" fmla="*/ 3694 h 3694"/>
                <a:gd name="connsiteX2" fmla="*/ 1847 w 14776"/>
                <a:gd name="connsiteY2" fmla="*/ 0 h 3694"/>
                <a:gd name="connsiteX3" fmla="*/ 12929 w 14776"/>
                <a:gd name="connsiteY3" fmla="*/ 0 h 3694"/>
                <a:gd name="connsiteX4" fmla="*/ 14776 w 14776"/>
                <a:gd name="connsiteY4" fmla="*/ 1847 h 3694"/>
                <a:gd name="connsiteX5" fmla="*/ 14776 w 14776"/>
                <a:gd name="connsiteY5" fmla="*/ 3694 h 3694"/>
                <a:gd name="connsiteX6" fmla="*/ 0 w 14776"/>
                <a:gd name="connsiteY6" fmla="*/ 3694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6" h="3694">
                  <a:moveTo>
                    <a:pt x="0" y="3694"/>
                  </a:moveTo>
                  <a:lnTo>
                    <a:pt x="0" y="3694"/>
                  </a:lnTo>
                  <a:cubicBezTo>
                    <a:pt x="0" y="1847"/>
                    <a:pt x="1847" y="0"/>
                    <a:pt x="1847" y="0"/>
                  </a:cubicBezTo>
                  <a:lnTo>
                    <a:pt x="12929" y="0"/>
                  </a:lnTo>
                  <a:cubicBezTo>
                    <a:pt x="14776" y="0"/>
                    <a:pt x="14776" y="1847"/>
                    <a:pt x="14776" y="1847"/>
                  </a:cubicBezTo>
                  <a:lnTo>
                    <a:pt x="14776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694A7CB7-E3DA-90DE-CEB9-DFC210EFE131}"/>
                </a:ext>
              </a:extLst>
            </p:cNvPr>
            <p:cNvSpPr/>
            <p:nvPr/>
          </p:nvSpPr>
          <p:spPr>
            <a:xfrm>
              <a:off x="1874320" y="4100041"/>
              <a:ext cx="29552" cy="5541"/>
            </a:xfrm>
            <a:custGeom>
              <a:avLst/>
              <a:gdLst>
                <a:gd name="connsiteX0" fmla="*/ 0 w 29552"/>
                <a:gd name="connsiteY0" fmla="*/ 5541 h 5541"/>
                <a:gd name="connsiteX1" fmla="*/ 0 w 29552"/>
                <a:gd name="connsiteY1" fmla="*/ 0 h 5541"/>
                <a:gd name="connsiteX2" fmla="*/ 22165 w 29552"/>
                <a:gd name="connsiteY2" fmla="*/ 0 h 5541"/>
                <a:gd name="connsiteX3" fmla="*/ 29553 w 29552"/>
                <a:gd name="connsiteY3" fmla="*/ 1847 h 5541"/>
                <a:gd name="connsiteX4" fmla="*/ 29553 w 29552"/>
                <a:gd name="connsiteY4" fmla="*/ 1847 h 5541"/>
                <a:gd name="connsiteX5" fmla="*/ 22165 w 29552"/>
                <a:gd name="connsiteY5" fmla="*/ 3694 h 5541"/>
                <a:gd name="connsiteX6" fmla="*/ 0 w 29552"/>
                <a:gd name="connsiteY6" fmla="*/ 3694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2" h="5541">
                  <a:moveTo>
                    <a:pt x="0" y="5541"/>
                  </a:moveTo>
                  <a:lnTo>
                    <a:pt x="0" y="0"/>
                  </a:lnTo>
                  <a:lnTo>
                    <a:pt x="22165" y="0"/>
                  </a:lnTo>
                  <a:cubicBezTo>
                    <a:pt x="24012" y="0"/>
                    <a:pt x="29553" y="1847"/>
                    <a:pt x="29553" y="1847"/>
                  </a:cubicBezTo>
                  <a:lnTo>
                    <a:pt x="29553" y="1847"/>
                  </a:lnTo>
                  <a:cubicBezTo>
                    <a:pt x="29553" y="3694"/>
                    <a:pt x="24012" y="3694"/>
                    <a:pt x="22165" y="3694"/>
                  </a:cubicBezTo>
                  <a:lnTo>
                    <a:pt x="0" y="3694"/>
                  </a:lnTo>
                  <a:close/>
                </a:path>
              </a:pathLst>
            </a:custGeom>
            <a:solidFill>
              <a:srgbClr val="CBBBA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FEA8B0C2-C7B5-C0F3-3E34-0F9F52B4071F}"/>
                </a:ext>
              </a:extLst>
            </p:cNvPr>
            <p:cNvSpPr/>
            <p:nvPr/>
          </p:nvSpPr>
          <p:spPr>
            <a:xfrm>
              <a:off x="1868779" y="4098193"/>
              <a:ext cx="25858" cy="7388"/>
            </a:xfrm>
            <a:custGeom>
              <a:avLst/>
              <a:gdLst>
                <a:gd name="connsiteX0" fmla="*/ 0 w 25858"/>
                <a:gd name="connsiteY0" fmla="*/ 0 h 7388"/>
                <a:gd name="connsiteX1" fmla="*/ 25859 w 25858"/>
                <a:gd name="connsiteY1" fmla="*/ 0 h 7388"/>
                <a:gd name="connsiteX2" fmla="*/ 25859 w 25858"/>
                <a:gd name="connsiteY2" fmla="*/ 7388 h 7388"/>
                <a:gd name="connsiteX3" fmla="*/ 0 w 25858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7388">
                  <a:moveTo>
                    <a:pt x="0" y="0"/>
                  </a:moveTo>
                  <a:lnTo>
                    <a:pt x="25859" y="0"/>
                  </a:lnTo>
                  <a:lnTo>
                    <a:pt x="2585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A48A7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C89888F0-4F69-487C-5D6F-EF8CA142BE1F}"/>
                </a:ext>
              </a:extLst>
            </p:cNvPr>
            <p:cNvSpPr/>
            <p:nvPr/>
          </p:nvSpPr>
          <p:spPr>
            <a:xfrm>
              <a:off x="1874320" y="4096346"/>
              <a:ext cx="16623" cy="4459"/>
            </a:xfrm>
            <a:custGeom>
              <a:avLst/>
              <a:gdLst>
                <a:gd name="connsiteX0" fmla="*/ 0 w 16623"/>
                <a:gd name="connsiteY0" fmla="*/ 1847 h 4459"/>
                <a:gd name="connsiteX1" fmla="*/ 0 w 16623"/>
                <a:gd name="connsiteY1" fmla="*/ 1847 h 4459"/>
                <a:gd name="connsiteX2" fmla="*/ 16624 w 16623"/>
                <a:gd name="connsiteY2" fmla="*/ 0 h 4459"/>
                <a:gd name="connsiteX3" fmla="*/ 16624 w 16623"/>
                <a:gd name="connsiteY3" fmla="*/ 1847 h 4459"/>
                <a:gd name="connsiteX4" fmla="*/ 14776 w 16623"/>
                <a:gd name="connsiteY4" fmla="*/ 3694 h 4459"/>
                <a:gd name="connsiteX5" fmla="*/ 3694 w 16623"/>
                <a:gd name="connsiteY5" fmla="*/ 3694 h 4459"/>
                <a:gd name="connsiteX6" fmla="*/ 0 w 16623"/>
                <a:gd name="connsiteY6" fmla="*/ 1847 h 4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4459">
                  <a:moveTo>
                    <a:pt x="0" y="1847"/>
                  </a:moveTo>
                  <a:lnTo>
                    <a:pt x="0" y="1847"/>
                  </a:lnTo>
                  <a:lnTo>
                    <a:pt x="16624" y="0"/>
                  </a:lnTo>
                  <a:lnTo>
                    <a:pt x="16624" y="1847"/>
                  </a:lnTo>
                  <a:cubicBezTo>
                    <a:pt x="16624" y="3694"/>
                    <a:pt x="14776" y="3694"/>
                    <a:pt x="14776" y="3694"/>
                  </a:cubicBezTo>
                  <a:lnTo>
                    <a:pt x="3694" y="3694"/>
                  </a:lnTo>
                  <a:cubicBezTo>
                    <a:pt x="0" y="5541"/>
                    <a:pt x="0" y="3694"/>
                    <a:pt x="0" y="1847"/>
                  </a:cubicBez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F8D2B87-C0D1-6E51-F38F-5DFBFF82EB23}"/>
                </a:ext>
              </a:extLst>
            </p:cNvPr>
            <p:cNvSpPr/>
            <p:nvPr/>
          </p:nvSpPr>
          <p:spPr>
            <a:xfrm>
              <a:off x="1874320" y="4103735"/>
              <a:ext cx="14776" cy="3694"/>
            </a:xfrm>
            <a:custGeom>
              <a:avLst/>
              <a:gdLst>
                <a:gd name="connsiteX0" fmla="*/ 0 w 14776"/>
                <a:gd name="connsiteY0" fmla="*/ 3694 h 3694"/>
                <a:gd name="connsiteX1" fmla="*/ 0 w 14776"/>
                <a:gd name="connsiteY1" fmla="*/ 3694 h 3694"/>
                <a:gd name="connsiteX2" fmla="*/ 1847 w 14776"/>
                <a:gd name="connsiteY2" fmla="*/ 0 h 3694"/>
                <a:gd name="connsiteX3" fmla="*/ 12929 w 14776"/>
                <a:gd name="connsiteY3" fmla="*/ 0 h 3694"/>
                <a:gd name="connsiteX4" fmla="*/ 14776 w 14776"/>
                <a:gd name="connsiteY4" fmla="*/ 1847 h 3694"/>
                <a:gd name="connsiteX5" fmla="*/ 14776 w 14776"/>
                <a:gd name="connsiteY5" fmla="*/ 3694 h 3694"/>
                <a:gd name="connsiteX6" fmla="*/ 0 w 14776"/>
                <a:gd name="connsiteY6" fmla="*/ 3694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6" h="3694">
                  <a:moveTo>
                    <a:pt x="0" y="3694"/>
                  </a:moveTo>
                  <a:lnTo>
                    <a:pt x="0" y="3694"/>
                  </a:lnTo>
                  <a:cubicBezTo>
                    <a:pt x="0" y="1847"/>
                    <a:pt x="1847" y="0"/>
                    <a:pt x="1847" y="0"/>
                  </a:cubicBezTo>
                  <a:lnTo>
                    <a:pt x="12929" y="0"/>
                  </a:lnTo>
                  <a:cubicBezTo>
                    <a:pt x="14776" y="0"/>
                    <a:pt x="14776" y="1847"/>
                    <a:pt x="14776" y="1847"/>
                  </a:cubicBezTo>
                  <a:lnTo>
                    <a:pt x="14776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CC3F017A-42B1-D1FC-83C3-0B17CD616C83}"/>
                </a:ext>
              </a:extLst>
            </p:cNvPr>
            <p:cNvSpPr/>
            <p:nvPr/>
          </p:nvSpPr>
          <p:spPr>
            <a:xfrm>
              <a:off x="1874320" y="4109276"/>
              <a:ext cx="29552" cy="3694"/>
            </a:xfrm>
            <a:custGeom>
              <a:avLst/>
              <a:gdLst>
                <a:gd name="connsiteX0" fmla="*/ 0 w 29552"/>
                <a:gd name="connsiteY0" fmla="*/ 3694 h 3694"/>
                <a:gd name="connsiteX1" fmla="*/ 0 w 29552"/>
                <a:gd name="connsiteY1" fmla="*/ 0 h 3694"/>
                <a:gd name="connsiteX2" fmla="*/ 22165 w 29552"/>
                <a:gd name="connsiteY2" fmla="*/ 0 h 3694"/>
                <a:gd name="connsiteX3" fmla="*/ 29553 w 29552"/>
                <a:gd name="connsiteY3" fmla="*/ 1847 h 3694"/>
                <a:gd name="connsiteX4" fmla="*/ 29553 w 29552"/>
                <a:gd name="connsiteY4" fmla="*/ 1847 h 3694"/>
                <a:gd name="connsiteX5" fmla="*/ 22165 w 29552"/>
                <a:gd name="connsiteY5" fmla="*/ 3694 h 3694"/>
                <a:gd name="connsiteX6" fmla="*/ 0 w 29552"/>
                <a:gd name="connsiteY6" fmla="*/ 3694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2" h="3694">
                  <a:moveTo>
                    <a:pt x="0" y="3694"/>
                  </a:moveTo>
                  <a:lnTo>
                    <a:pt x="0" y="0"/>
                  </a:lnTo>
                  <a:lnTo>
                    <a:pt x="22165" y="0"/>
                  </a:lnTo>
                  <a:cubicBezTo>
                    <a:pt x="24012" y="0"/>
                    <a:pt x="29553" y="1847"/>
                    <a:pt x="29553" y="1847"/>
                  </a:cubicBezTo>
                  <a:lnTo>
                    <a:pt x="29553" y="1847"/>
                  </a:lnTo>
                  <a:cubicBezTo>
                    <a:pt x="29553" y="3694"/>
                    <a:pt x="24012" y="3694"/>
                    <a:pt x="22165" y="3694"/>
                  </a:cubicBezTo>
                  <a:lnTo>
                    <a:pt x="0" y="3694"/>
                  </a:lnTo>
                  <a:close/>
                </a:path>
              </a:pathLst>
            </a:custGeom>
            <a:solidFill>
              <a:srgbClr val="CBBBA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8C72566-ED4D-147C-DA4D-6815F945ADEE}"/>
                </a:ext>
              </a:extLst>
            </p:cNvPr>
            <p:cNvSpPr/>
            <p:nvPr/>
          </p:nvSpPr>
          <p:spPr>
            <a:xfrm>
              <a:off x="1868779" y="4107429"/>
              <a:ext cx="25858" cy="7388"/>
            </a:xfrm>
            <a:custGeom>
              <a:avLst/>
              <a:gdLst>
                <a:gd name="connsiteX0" fmla="*/ 0 w 25858"/>
                <a:gd name="connsiteY0" fmla="*/ 0 h 7388"/>
                <a:gd name="connsiteX1" fmla="*/ 25859 w 25858"/>
                <a:gd name="connsiteY1" fmla="*/ 0 h 7388"/>
                <a:gd name="connsiteX2" fmla="*/ 25859 w 25858"/>
                <a:gd name="connsiteY2" fmla="*/ 7388 h 7388"/>
                <a:gd name="connsiteX3" fmla="*/ 0 w 25858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7388">
                  <a:moveTo>
                    <a:pt x="0" y="0"/>
                  </a:moveTo>
                  <a:lnTo>
                    <a:pt x="25859" y="0"/>
                  </a:lnTo>
                  <a:lnTo>
                    <a:pt x="2585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A48A7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3D7A64C1-F91F-BE29-6856-171C60222C06}"/>
                </a:ext>
              </a:extLst>
            </p:cNvPr>
            <p:cNvSpPr/>
            <p:nvPr/>
          </p:nvSpPr>
          <p:spPr>
            <a:xfrm>
              <a:off x="1874320" y="4105582"/>
              <a:ext cx="16623" cy="3694"/>
            </a:xfrm>
            <a:custGeom>
              <a:avLst/>
              <a:gdLst>
                <a:gd name="connsiteX0" fmla="*/ 0 w 16623"/>
                <a:gd name="connsiteY0" fmla="*/ 1847 h 3694"/>
                <a:gd name="connsiteX1" fmla="*/ 0 w 16623"/>
                <a:gd name="connsiteY1" fmla="*/ 1847 h 3694"/>
                <a:gd name="connsiteX2" fmla="*/ 16624 w 16623"/>
                <a:gd name="connsiteY2" fmla="*/ 0 h 3694"/>
                <a:gd name="connsiteX3" fmla="*/ 16624 w 16623"/>
                <a:gd name="connsiteY3" fmla="*/ 1847 h 3694"/>
                <a:gd name="connsiteX4" fmla="*/ 14776 w 16623"/>
                <a:gd name="connsiteY4" fmla="*/ 3694 h 3694"/>
                <a:gd name="connsiteX5" fmla="*/ 3694 w 16623"/>
                <a:gd name="connsiteY5" fmla="*/ 3694 h 3694"/>
                <a:gd name="connsiteX6" fmla="*/ 0 w 16623"/>
                <a:gd name="connsiteY6" fmla="*/ 1847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3694">
                  <a:moveTo>
                    <a:pt x="0" y="1847"/>
                  </a:moveTo>
                  <a:lnTo>
                    <a:pt x="0" y="1847"/>
                  </a:lnTo>
                  <a:lnTo>
                    <a:pt x="16624" y="0"/>
                  </a:lnTo>
                  <a:lnTo>
                    <a:pt x="16624" y="1847"/>
                  </a:lnTo>
                  <a:cubicBezTo>
                    <a:pt x="16624" y="3694"/>
                    <a:pt x="14776" y="3694"/>
                    <a:pt x="14776" y="3694"/>
                  </a:cubicBezTo>
                  <a:lnTo>
                    <a:pt x="3694" y="3694"/>
                  </a:lnTo>
                  <a:cubicBezTo>
                    <a:pt x="0" y="3694"/>
                    <a:pt x="0" y="3694"/>
                    <a:pt x="0" y="1847"/>
                  </a:cubicBez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234F1B7-17D5-9D94-2D1F-CA3037541C79}"/>
                </a:ext>
              </a:extLst>
            </p:cNvPr>
            <p:cNvSpPr/>
            <p:nvPr/>
          </p:nvSpPr>
          <p:spPr>
            <a:xfrm>
              <a:off x="1874320" y="4111123"/>
              <a:ext cx="14776" cy="3694"/>
            </a:xfrm>
            <a:custGeom>
              <a:avLst/>
              <a:gdLst>
                <a:gd name="connsiteX0" fmla="*/ 0 w 14776"/>
                <a:gd name="connsiteY0" fmla="*/ 3694 h 3694"/>
                <a:gd name="connsiteX1" fmla="*/ 0 w 14776"/>
                <a:gd name="connsiteY1" fmla="*/ 3694 h 3694"/>
                <a:gd name="connsiteX2" fmla="*/ 1847 w 14776"/>
                <a:gd name="connsiteY2" fmla="*/ 0 h 3694"/>
                <a:gd name="connsiteX3" fmla="*/ 12929 w 14776"/>
                <a:gd name="connsiteY3" fmla="*/ 0 h 3694"/>
                <a:gd name="connsiteX4" fmla="*/ 14776 w 14776"/>
                <a:gd name="connsiteY4" fmla="*/ 1847 h 3694"/>
                <a:gd name="connsiteX5" fmla="*/ 14776 w 14776"/>
                <a:gd name="connsiteY5" fmla="*/ 3694 h 3694"/>
                <a:gd name="connsiteX6" fmla="*/ 0 w 14776"/>
                <a:gd name="connsiteY6" fmla="*/ 3694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6" h="3694">
                  <a:moveTo>
                    <a:pt x="0" y="3694"/>
                  </a:moveTo>
                  <a:lnTo>
                    <a:pt x="0" y="3694"/>
                  </a:lnTo>
                  <a:cubicBezTo>
                    <a:pt x="0" y="1847"/>
                    <a:pt x="1847" y="0"/>
                    <a:pt x="1847" y="0"/>
                  </a:cubicBezTo>
                  <a:lnTo>
                    <a:pt x="12929" y="0"/>
                  </a:lnTo>
                  <a:cubicBezTo>
                    <a:pt x="14776" y="0"/>
                    <a:pt x="14776" y="1847"/>
                    <a:pt x="14776" y="1847"/>
                  </a:cubicBezTo>
                  <a:lnTo>
                    <a:pt x="14776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988E8BA-7F3C-1197-C4B7-2D203507C670}"/>
                </a:ext>
              </a:extLst>
            </p:cNvPr>
            <p:cNvSpPr/>
            <p:nvPr/>
          </p:nvSpPr>
          <p:spPr>
            <a:xfrm>
              <a:off x="1874320" y="4116664"/>
              <a:ext cx="29552" cy="5541"/>
            </a:xfrm>
            <a:custGeom>
              <a:avLst/>
              <a:gdLst>
                <a:gd name="connsiteX0" fmla="*/ 0 w 29552"/>
                <a:gd name="connsiteY0" fmla="*/ 5541 h 5541"/>
                <a:gd name="connsiteX1" fmla="*/ 0 w 29552"/>
                <a:gd name="connsiteY1" fmla="*/ 0 h 5541"/>
                <a:gd name="connsiteX2" fmla="*/ 22165 w 29552"/>
                <a:gd name="connsiteY2" fmla="*/ 0 h 5541"/>
                <a:gd name="connsiteX3" fmla="*/ 29553 w 29552"/>
                <a:gd name="connsiteY3" fmla="*/ 1847 h 5541"/>
                <a:gd name="connsiteX4" fmla="*/ 29553 w 29552"/>
                <a:gd name="connsiteY4" fmla="*/ 1847 h 5541"/>
                <a:gd name="connsiteX5" fmla="*/ 22165 w 29552"/>
                <a:gd name="connsiteY5" fmla="*/ 3694 h 5541"/>
                <a:gd name="connsiteX6" fmla="*/ 0 w 29552"/>
                <a:gd name="connsiteY6" fmla="*/ 3694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2" h="5541">
                  <a:moveTo>
                    <a:pt x="0" y="5541"/>
                  </a:moveTo>
                  <a:lnTo>
                    <a:pt x="0" y="0"/>
                  </a:lnTo>
                  <a:lnTo>
                    <a:pt x="22165" y="0"/>
                  </a:lnTo>
                  <a:cubicBezTo>
                    <a:pt x="24012" y="0"/>
                    <a:pt x="29553" y="1847"/>
                    <a:pt x="29553" y="1847"/>
                  </a:cubicBezTo>
                  <a:lnTo>
                    <a:pt x="29553" y="1847"/>
                  </a:lnTo>
                  <a:cubicBezTo>
                    <a:pt x="29553" y="3694"/>
                    <a:pt x="24012" y="3694"/>
                    <a:pt x="22165" y="3694"/>
                  </a:cubicBezTo>
                  <a:lnTo>
                    <a:pt x="0" y="3694"/>
                  </a:lnTo>
                  <a:close/>
                </a:path>
              </a:pathLst>
            </a:custGeom>
            <a:solidFill>
              <a:srgbClr val="CBBBA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77125425-65D2-BAE7-2F44-EE34058EA18B}"/>
                </a:ext>
              </a:extLst>
            </p:cNvPr>
            <p:cNvSpPr/>
            <p:nvPr/>
          </p:nvSpPr>
          <p:spPr>
            <a:xfrm>
              <a:off x="1868779" y="4116664"/>
              <a:ext cx="25858" cy="7388"/>
            </a:xfrm>
            <a:custGeom>
              <a:avLst/>
              <a:gdLst>
                <a:gd name="connsiteX0" fmla="*/ 0 w 25858"/>
                <a:gd name="connsiteY0" fmla="*/ 0 h 7388"/>
                <a:gd name="connsiteX1" fmla="*/ 25859 w 25858"/>
                <a:gd name="connsiteY1" fmla="*/ 0 h 7388"/>
                <a:gd name="connsiteX2" fmla="*/ 25859 w 25858"/>
                <a:gd name="connsiteY2" fmla="*/ 7388 h 7388"/>
                <a:gd name="connsiteX3" fmla="*/ 0 w 25858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7388">
                  <a:moveTo>
                    <a:pt x="0" y="0"/>
                  </a:moveTo>
                  <a:lnTo>
                    <a:pt x="25859" y="0"/>
                  </a:lnTo>
                  <a:lnTo>
                    <a:pt x="2585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A48A7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445F6A04-C09B-C9B2-14EB-BC050428F9B8}"/>
                </a:ext>
              </a:extLst>
            </p:cNvPr>
            <p:cNvSpPr/>
            <p:nvPr/>
          </p:nvSpPr>
          <p:spPr>
            <a:xfrm>
              <a:off x="1874320" y="4114817"/>
              <a:ext cx="16623" cy="3694"/>
            </a:xfrm>
            <a:custGeom>
              <a:avLst/>
              <a:gdLst>
                <a:gd name="connsiteX0" fmla="*/ 0 w 16623"/>
                <a:gd name="connsiteY0" fmla="*/ 1847 h 3694"/>
                <a:gd name="connsiteX1" fmla="*/ 0 w 16623"/>
                <a:gd name="connsiteY1" fmla="*/ 1847 h 3694"/>
                <a:gd name="connsiteX2" fmla="*/ 16624 w 16623"/>
                <a:gd name="connsiteY2" fmla="*/ 0 h 3694"/>
                <a:gd name="connsiteX3" fmla="*/ 16624 w 16623"/>
                <a:gd name="connsiteY3" fmla="*/ 1847 h 3694"/>
                <a:gd name="connsiteX4" fmla="*/ 14776 w 16623"/>
                <a:gd name="connsiteY4" fmla="*/ 3694 h 3694"/>
                <a:gd name="connsiteX5" fmla="*/ 3694 w 16623"/>
                <a:gd name="connsiteY5" fmla="*/ 3694 h 3694"/>
                <a:gd name="connsiteX6" fmla="*/ 0 w 16623"/>
                <a:gd name="connsiteY6" fmla="*/ 1847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3694">
                  <a:moveTo>
                    <a:pt x="0" y="1847"/>
                  </a:moveTo>
                  <a:lnTo>
                    <a:pt x="0" y="1847"/>
                  </a:lnTo>
                  <a:lnTo>
                    <a:pt x="16624" y="0"/>
                  </a:lnTo>
                  <a:lnTo>
                    <a:pt x="16624" y="1847"/>
                  </a:lnTo>
                  <a:cubicBezTo>
                    <a:pt x="16624" y="3694"/>
                    <a:pt x="14776" y="3694"/>
                    <a:pt x="14776" y="3694"/>
                  </a:cubicBezTo>
                  <a:lnTo>
                    <a:pt x="3694" y="3694"/>
                  </a:lnTo>
                  <a:cubicBezTo>
                    <a:pt x="0" y="3694"/>
                    <a:pt x="0" y="3694"/>
                    <a:pt x="0" y="1847"/>
                  </a:cubicBez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388B8F9F-F646-EE0B-C927-1B3B9A3FD2B0}"/>
                </a:ext>
              </a:extLst>
            </p:cNvPr>
            <p:cNvSpPr/>
            <p:nvPr/>
          </p:nvSpPr>
          <p:spPr>
            <a:xfrm>
              <a:off x="1874320" y="4120358"/>
              <a:ext cx="14776" cy="3694"/>
            </a:xfrm>
            <a:custGeom>
              <a:avLst/>
              <a:gdLst>
                <a:gd name="connsiteX0" fmla="*/ 0 w 14776"/>
                <a:gd name="connsiteY0" fmla="*/ 3694 h 3694"/>
                <a:gd name="connsiteX1" fmla="*/ 0 w 14776"/>
                <a:gd name="connsiteY1" fmla="*/ 3694 h 3694"/>
                <a:gd name="connsiteX2" fmla="*/ 1847 w 14776"/>
                <a:gd name="connsiteY2" fmla="*/ 0 h 3694"/>
                <a:gd name="connsiteX3" fmla="*/ 12929 w 14776"/>
                <a:gd name="connsiteY3" fmla="*/ 0 h 3694"/>
                <a:gd name="connsiteX4" fmla="*/ 14776 w 14776"/>
                <a:gd name="connsiteY4" fmla="*/ 1847 h 3694"/>
                <a:gd name="connsiteX5" fmla="*/ 14776 w 14776"/>
                <a:gd name="connsiteY5" fmla="*/ 3694 h 3694"/>
                <a:gd name="connsiteX6" fmla="*/ 0 w 14776"/>
                <a:gd name="connsiteY6" fmla="*/ 3694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6" h="3694">
                  <a:moveTo>
                    <a:pt x="0" y="3694"/>
                  </a:moveTo>
                  <a:lnTo>
                    <a:pt x="0" y="3694"/>
                  </a:lnTo>
                  <a:cubicBezTo>
                    <a:pt x="0" y="1847"/>
                    <a:pt x="1847" y="0"/>
                    <a:pt x="1847" y="0"/>
                  </a:cubicBezTo>
                  <a:lnTo>
                    <a:pt x="12929" y="0"/>
                  </a:lnTo>
                  <a:cubicBezTo>
                    <a:pt x="14776" y="0"/>
                    <a:pt x="14776" y="1847"/>
                    <a:pt x="14776" y="1847"/>
                  </a:cubicBezTo>
                  <a:lnTo>
                    <a:pt x="14776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890381CA-B90B-7E2C-9E37-FFDD5E4C2736}"/>
                </a:ext>
              </a:extLst>
            </p:cNvPr>
            <p:cNvSpPr/>
            <p:nvPr/>
          </p:nvSpPr>
          <p:spPr>
            <a:xfrm>
              <a:off x="1874320" y="4125899"/>
              <a:ext cx="29552" cy="5541"/>
            </a:xfrm>
            <a:custGeom>
              <a:avLst/>
              <a:gdLst>
                <a:gd name="connsiteX0" fmla="*/ 0 w 29552"/>
                <a:gd name="connsiteY0" fmla="*/ 5541 h 5541"/>
                <a:gd name="connsiteX1" fmla="*/ 0 w 29552"/>
                <a:gd name="connsiteY1" fmla="*/ 0 h 5541"/>
                <a:gd name="connsiteX2" fmla="*/ 22165 w 29552"/>
                <a:gd name="connsiteY2" fmla="*/ 0 h 5541"/>
                <a:gd name="connsiteX3" fmla="*/ 29553 w 29552"/>
                <a:gd name="connsiteY3" fmla="*/ 1847 h 5541"/>
                <a:gd name="connsiteX4" fmla="*/ 29553 w 29552"/>
                <a:gd name="connsiteY4" fmla="*/ 1847 h 5541"/>
                <a:gd name="connsiteX5" fmla="*/ 22165 w 29552"/>
                <a:gd name="connsiteY5" fmla="*/ 3694 h 5541"/>
                <a:gd name="connsiteX6" fmla="*/ 0 w 29552"/>
                <a:gd name="connsiteY6" fmla="*/ 3694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2" h="5541">
                  <a:moveTo>
                    <a:pt x="0" y="5541"/>
                  </a:moveTo>
                  <a:lnTo>
                    <a:pt x="0" y="0"/>
                  </a:lnTo>
                  <a:lnTo>
                    <a:pt x="22165" y="0"/>
                  </a:lnTo>
                  <a:cubicBezTo>
                    <a:pt x="24012" y="0"/>
                    <a:pt x="29553" y="1847"/>
                    <a:pt x="29553" y="1847"/>
                  </a:cubicBezTo>
                  <a:lnTo>
                    <a:pt x="29553" y="1847"/>
                  </a:lnTo>
                  <a:cubicBezTo>
                    <a:pt x="29553" y="3694"/>
                    <a:pt x="24012" y="3694"/>
                    <a:pt x="22165" y="3694"/>
                  </a:cubicBezTo>
                  <a:lnTo>
                    <a:pt x="0" y="3694"/>
                  </a:lnTo>
                  <a:close/>
                </a:path>
              </a:pathLst>
            </a:custGeom>
            <a:solidFill>
              <a:srgbClr val="CBBBA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757A19C6-7A82-C53A-A381-7E68AD707248}"/>
                </a:ext>
              </a:extLst>
            </p:cNvPr>
            <p:cNvSpPr/>
            <p:nvPr/>
          </p:nvSpPr>
          <p:spPr>
            <a:xfrm>
              <a:off x="1868779" y="4125899"/>
              <a:ext cx="25858" cy="7388"/>
            </a:xfrm>
            <a:custGeom>
              <a:avLst/>
              <a:gdLst>
                <a:gd name="connsiteX0" fmla="*/ 0 w 25858"/>
                <a:gd name="connsiteY0" fmla="*/ 0 h 7388"/>
                <a:gd name="connsiteX1" fmla="*/ 25859 w 25858"/>
                <a:gd name="connsiteY1" fmla="*/ 0 h 7388"/>
                <a:gd name="connsiteX2" fmla="*/ 25859 w 25858"/>
                <a:gd name="connsiteY2" fmla="*/ 7388 h 7388"/>
                <a:gd name="connsiteX3" fmla="*/ 0 w 25858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7388">
                  <a:moveTo>
                    <a:pt x="0" y="0"/>
                  </a:moveTo>
                  <a:lnTo>
                    <a:pt x="25859" y="0"/>
                  </a:lnTo>
                  <a:lnTo>
                    <a:pt x="2585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A48A7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67040F60-E27B-9064-83E4-3C01E0F08F80}"/>
                </a:ext>
              </a:extLst>
            </p:cNvPr>
            <p:cNvSpPr/>
            <p:nvPr/>
          </p:nvSpPr>
          <p:spPr>
            <a:xfrm>
              <a:off x="1874320" y="4124052"/>
              <a:ext cx="16623" cy="3694"/>
            </a:xfrm>
            <a:custGeom>
              <a:avLst/>
              <a:gdLst>
                <a:gd name="connsiteX0" fmla="*/ 0 w 16623"/>
                <a:gd name="connsiteY0" fmla="*/ 1847 h 3694"/>
                <a:gd name="connsiteX1" fmla="*/ 0 w 16623"/>
                <a:gd name="connsiteY1" fmla="*/ 1847 h 3694"/>
                <a:gd name="connsiteX2" fmla="*/ 16624 w 16623"/>
                <a:gd name="connsiteY2" fmla="*/ 0 h 3694"/>
                <a:gd name="connsiteX3" fmla="*/ 16624 w 16623"/>
                <a:gd name="connsiteY3" fmla="*/ 1847 h 3694"/>
                <a:gd name="connsiteX4" fmla="*/ 14776 w 16623"/>
                <a:gd name="connsiteY4" fmla="*/ 3694 h 3694"/>
                <a:gd name="connsiteX5" fmla="*/ 3694 w 16623"/>
                <a:gd name="connsiteY5" fmla="*/ 3694 h 3694"/>
                <a:gd name="connsiteX6" fmla="*/ 0 w 16623"/>
                <a:gd name="connsiteY6" fmla="*/ 1847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3694">
                  <a:moveTo>
                    <a:pt x="0" y="1847"/>
                  </a:moveTo>
                  <a:lnTo>
                    <a:pt x="0" y="1847"/>
                  </a:lnTo>
                  <a:lnTo>
                    <a:pt x="16624" y="0"/>
                  </a:lnTo>
                  <a:lnTo>
                    <a:pt x="16624" y="1847"/>
                  </a:lnTo>
                  <a:cubicBezTo>
                    <a:pt x="16624" y="3694"/>
                    <a:pt x="14776" y="3694"/>
                    <a:pt x="14776" y="3694"/>
                  </a:cubicBezTo>
                  <a:lnTo>
                    <a:pt x="3694" y="3694"/>
                  </a:lnTo>
                  <a:cubicBezTo>
                    <a:pt x="0" y="3694"/>
                    <a:pt x="0" y="3694"/>
                    <a:pt x="0" y="1847"/>
                  </a:cubicBez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9F43EA00-3D1E-0AC8-1F03-CF01285A8EA5}"/>
                </a:ext>
              </a:extLst>
            </p:cNvPr>
            <p:cNvSpPr/>
            <p:nvPr/>
          </p:nvSpPr>
          <p:spPr>
            <a:xfrm>
              <a:off x="1874320" y="4129593"/>
              <a:ext cx="14776" cy="3694"/>
            </a:xfrm>
            <a:custGeom>
              <a:avLst/>
              <a:gdLst>
                <a:gd name="connsiteX0" fmla="*/ 0 w 14776"/>
                <a:gd name="connsiteY0" fmla="*/ 3694 h 3694"/>
                <a:gd name="connsiteX1" fmla="*/ 0 w 14776"/>
                <a:gd name="connsiteY1" fmla="*/ 3694 h 3694"/>
                <a:gd name="connsiteX2" fmla="*/ 1847 w 14776"/>
                <a:gd name="connsiteY2" fmla="*/ 0 h 3694"/>
                <a:gd name="connsiteX3" fmla="*/ 12929 w 14776"/>
                <a:gd name="connsiteY3" fmla="*/ 0 h 3694"/>
                <a:gd name="connsiteX4" fmla="*/ 14776 w 14776"/>
                <a:gd name="connsiteY4" fmla="*/ 1847 h 3694"/>
                <a:gd name="connsiteX5" fmla="*/ 14776 w 14776"/>
                <a:gd name="connsiteY5" fmla="*/ 3694 h 3694"/>
                <a:gd name="connsiteX6" fmla="*/ 0 w 14776"/>
                <a:gd name="connsiteY6" fmla="*/ 3694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6" h="3694">
                  <a:moveTo>
                    <a:pt x="0" y="3694"/>
                  </a:moveTo>
                  <a:lnTo>
                    <a:pt x="0" y="3694"/>
                  </a:lnTo>
                  <a:cubicBezTo>
                    <a:pt x="0" y="1847"/>
                    <a:pt x="1847" y="0"/>
                    <a:pt x="1847" y="0"/>
                  </a:cubicBezTo>
                  <a:lnTo>
                    <a:pt x="12929" y="0"/>
                  </a:lnTo>
                  <a:cubicBezTo>
                    <a:pt x="14776" y="0"/>
                    <a:pt x="14776" y="1847"/>
                    <a:pt x="14776" y="1847"/>
                  </a:cubicBezTo>
                  <a:lnTo>
                    <a:pt x="14776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F7E902A1-5029-8E7B-C0E1-5D6A13C2FEAC}"/>
                </a:ext>
              </a:extLst>
            </p:cNvPr>
            <p:cNvSpPr/>
            <p:nvPr/>
          </p:nvSpPr>
          <p:spPr>
            <a:xfrm>
              <a:off x="1874320" y="4135135"/>
              <a:ext cx="29552" cy="5541"/>
            </a:xfrm>
            <a:custGeom>
              <a:avLst/>
              <a:gdLst>
                <a:gd name="connsiteX0" fmla="*/ 0 w 29552"/>
                <a:gd name="connsiteY0" fmla="*/ 5541 h 5541"/>
                <a:gd name="connsiteX1" fmla="*/ 0 w 29552"/>
                <a:gd name="connsiteY1" fmla="*/ 0 h 5541"/>
                <a:gd name="connsiteX2" fmla="*/ 22165 w 29552"/>
                <a:gd name="connsiteY2" fmla="*/ 0 h 5541"/>
                <a:gd name="connsiteX3" fmla="*/ 29553 w 29552"/>
                <a:gd name="connsiteY3" fmla="*/ 1847 h 5541"/>
                <a:gd name="connsiteX4" fmla="*/ 29553 w 29552"/>
                <a:gd name="connsiteY4" fmla="*/ 1847 h 5541"/>
                <a:gd name="connsiteX5" fmla="*/ 22165 w 29552"/>
                <a:gd name="connsiteY5" fmla="*/ 3694 h 5541"/>
                <a:gd name="connsiteX6" fmla="*/ 0 w 29552"/>
                <a:gd name="connsiteY6" fmla="*/ 3694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2" h="5541">
                  <a:moveTo>
                    <a:pt x="0" y="5541"/>
                  </a:moveTo>
                  <a:lnTo>
                    <a:pt x="0" y="0"/>
                  </a:lnTo>
                  <a:lnTo>
                    <a:pt x="22165" y="0"/>
                  </a:lnTo>
                  <a:cubicBezTo>
                    <a:pt x="24012" y="0"/>
                    <a:pt x="29553" y="1847"/>
                    <a:pt x="29553" y="1847"/>
                  </a:cubicBezTo>
                  <a:lnTo>
                    <a:pt x="29553" y="1847"/>
                  </a:lnTo>
                  <a:cubicBezTo>
                    <a:pt x="29553" y="3694"/>
                    <a:pt x="24012" y="3694"/>
                    <a:pt x="22165" y="3694"/>
                  </a:cubicBezTo>
                  <a:lnTo>
                    <a:pt x="0" y="3694"/>
                  </a:lnTo>
                  <a:close/>
                </a:path>
              </a:pathLst>
            </a:custGeom>
            <a:solidFill>
              <a:srgbClr val="CBBBA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FD3FF063-E32B-5584-97D1-EF7CF815BD85}"/>
                </a:ext>
              </a:extLst>
            </p:cNvPr>
            <p:cNvSpPr/>
            <p:nvPr/>
          </p:nvSpPr>
          <p:spPr>
            <a:xfrm>
              <a:off x="1868779" y="4135135"/>
              <a:ext cx="25858" cy="7388"/>
            </a:xfrm>
            <a:custGeom>
              <a:avLst/>
              <a:gdLst>
                <a:gd name="connsiteX0" fmla="*/ 0 w 25858"/>
                <a:gd name="connsiteY0" fmla="*/ 0 h 7388"/>
                <a:gd name="connsiteX1" fmla="*/ 25859 w 25858"/>
                <a:gd name="connsiteY1" fmla="*/ 0 h 7388"/>
                <a:gd name="connsiteX2" fmla="*/ 25859 w 25858"/>
                <a:gd name="connsiteY2" fmla="*/ 7388 h 7388"/>
                <a:gd name="connsiteX3" fmla="*/ 0 w 25858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7388">
                  <a:moveTo>
                    <a:pt x="0" y="0"/>
                  </a:moveTo>
                  <a:lnTo>
                    <a:pt x="25859" y="0"/>
                  </a:lnTo>
                  <a:lnTo>
                    <a:pt x="2585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A48A7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8F87F404-CAB5-2D49-304A-E7CB2A5D3329}"/>
                </a:ext>
              </a:extLst>
            </p:cNvPr>
            <p:cNvSpPr/>
            <p:nvPr/>
          </p:nvSpPr>
          <p:spPr>
            <a:xfrm>
              <a:off x="1874320" y="4133288"/>
              <a:ext cx="16623" cy="3694"/>
            </a:xfrm>
            <a:custGeom>
              <a:avLst/>
              <a:gdLst>
                <a:gd name="connsiteX0" fmla="*/ 0 w 16623"/>
                <a:gd name="connsiteY0" fmla="*/ 1847 h 3694"/>
                <a:gd name="connsiteX1" fmla="*/ 0 w 16623"/>
                <a:gd name="connsiteY1" fmla="*/ 1847 h 3694"/>
                <a:gd name="connsiteX2" fmla="*/ 16624 w 16623"/>
                <a:gd name="connsiteY2" fmla="*/ 0 h 3694"/>
                <a:gd name="connsiteX3" fmla="*/ 16624 w 16623"/>
                <a:gd name="connsiteY3" fmla="*/ 1847 h 3694"/>
                <a:gd name="connsiteX4" fmla="*/ 14776 w 16623"/>
                <a:gd name="connsiteY4" fmla="*/ 3694 h 3694"/>
                <a:gd name="connsiteX5" fmla="*/ 3694 w 16623"/>
                <a:gd name="connsiteY5" fmla="*/ 3694 h 3694"/>
                <a:gd name="connsiteX6" fmla="*/ 0 w 16623"/>
                <a:gd name="connsiteY6" fmla="*/ 1847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3694">
                  <a:moveTo>
                    <a:pt x="0" y="1847"/>
                  </a:moveTo>
                  <a:lnTo>
                    <a:pt x="0" y="1847"/>
                  </a:lnTo>
                  <a:lnTo>
                    <a:pt x="16624" y="0"/>
                  </a:lnTo>
                  <a:lnTo>
                    <a:pt x="16624" y="1847"/>
                  </a:lnTo>
                  <a:cubicBezTo>
                    <a:pt x="16624" y="3694"/>
                    <a:pt x="14776" y="3694"/>
                    <a:pt x="14776" y="3694"/>
                  </a:cubicBezTo>
                  <a:lnTo>
                    <a:pt x="3694" y="3694"/>
                  </a:lnTo>
                  <a:cubicBezTo>
                    <a:pt x="0" y="3694"/>
                    <a:pt x="0" y="1847"/>
                    <a:pt x="0" y="1847"/>
                  </a:cubicBez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954D347E-87E2-11A8-DF19-E43CFDEB02DA}"/>
                </a:ext>
              </a:extLst>
            </p:cNvPr>
            <p:cNvSpPr/>
            <p:nvPr/>
          </p:nvSpPr>
          <p:spPr>
            <a:xfrm>
              <a:off x="1874320" y="4138829"/>
              <a:ext cx="14776" cy="3694"/>
            </a:xfrm>
            <a:custGeom>
              <a:avLst/>
              <a:gdLst>
                <a:gd name="connsiteX0" fmla="*/ 0 w 14776"/>
                <a:gd name="connsiteY0" fmla="*/ 3694 h 3694"/>
                <a:gd name="connsiteX1" fmla="*/ 0 w 14776"/>
                <a:gd name="connsiteY1" fmla="*/ 3694 h 3694"/>
                <a:gd name="connsiteX2" fmla="*/ 1847 w 14776"/>
                <a:gd name="connsiteY2" fmla="*/ 0 h 3694"/>
                <a:gd name="connsiteX3" fmla="*/ 12929 w 14776"/>
                <a:gd name="connsiteY3" fmla="*/ 0 h 3694"/>
                <a:gd name="connsiteX4" fmla="*/ 14776 w 14776"/>
                <a:gd name="connsiteY4" fmla="*/ 1847 h 3694"/>
                <a:gd name="connsiteX5" fmla="*/ 14776 w 14776"/>
                <a:gd name="connsiteY5" fmla="*/ 3694 h 3694"/>
                <a:gd name="connsiteX6" fmla="*/ 0 w 14776"/>
                <a:gd name="connsiteY6" fmla="*/ 3694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6" h="3694">
                  <a:moveTo>
                    <a:pt x="0" y="3694"/>
                  </a:moveTo>
                  <a:lnTo>
                    <a:pt x="0" y="3694"/>
                  </a:lnTo>
                  <a:cubicBezTo>
                    <a:pt x="0" y="1847"/>
                    <a:pt x="1847" y="0"/>
                    <a:pt x="1847" y="0"/>
                  </a:cubicBezTo>
                  <a:lnTo>
                    <a:pt x="12929" y="0"/>
                  </a:lnTo>
                  <a:cubicBezTo>
                    <a:pt x="14776" y="0"/>
                    <a:pt x="14776" y="1847"/>
                    <a:pt x="14776" y="1847"/>
                  </a:cubicBezTo>
                  <a:lnTo>
                    <a:pt x="14776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F929375-6688-F2B6-4F42-FDE640E216C7}"/>
                </a:ext>
              </a:extLst>
            </p:cNvPr>
            <p:cNvSpPr/>
            <p:nvPr/>
          </p:nvSpPr>
          <p:spPr>
            <a:xfrm>
              <a:off x="1874320" y="4144370"/>
              <a:ext cx="29552" cy="5541"/>
            </a:xfrm>
            <a:custGeom>
              <a:avLst/>
              <a:gdLst>
                <a:gd name="connsiteX0" fmla="*/ 0 w 29552"/>
                <a:gd name="connsiteY0" fmla="*/ 5541 h 5541"/>
                <a:gd name="connsiteX1" fmla="*/ 0 w 29552"/>
                <a:gd name="connsiteY1" fmla="*/ 0 h 5541"/>
                <a:gd name="connsiteX2" fmla="*/ 22165 w 29552"/>
                <a:gd name="connsiteY2" fmla="*/ 0 h 5541"/>
                <a:gd name="connsiteX3" fmla="*/ 29553 w 29552"/>
                <a:gd name="connsiteY3" fmla="*/ 1847 h 5541"/>
                <a:gd name="connsiteX4" fmla="*/ 29553 w 29552"/>
                <a:gd name="connsiteY4" fmla="*/ 1847 h 5541"/>
                <a:gd name="connsiteX5" fmla="*/ 22165 w 29552"/>
                <a:gd name="connsiteY5" fmla="*/ 3694 h 5541"/>
                <a:gd name="connsiteX6" fmla="*/ 0 w 29552"/>
                <a:gd name="connsiteY6" fmla="*/ 3694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2" h="5541">
                  <a:moveTo>
                    <a:pt x="0" y="5541"/>
                  </a:moveTo>
                  <a:lnTo>
                    <a:pt x="0" y="0"/>
                  </a:lnTo>
                  <a:lnTo>
                    <a:pt x="22165" y="0"/>
                  </a:lnTo>
                  <a:cubicBezTo>
                    <a:pt x="24012" y="0"/>
                    <a:pt x="29553" y="1847"/>
                    <a:pt x="29553" y="1847"/>
                  </a:cubicBezTo>
                  <a:lnTo>
                    <a:pt x="29553" y="1847"/>
                  </a:lnTo>
                  <a:cubicBezTo>
                    <a:pt x="29553" y="3694"/>
                    <a:pt x="24012" y="3694"/>
                    <a:pt x="22165" y="3694"/>
                  </a:cubicBezTo>
                  <a:lnTo>
                    <a:pt x="0" y="3694"/>
                  </a:lnTo>
                  <a:close/>
                </a:path>
              </a:pathLst>
            </a:custGeom>
            <a:solidFill>
              <a:srgbClr val="CBBBA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662D5C3A-F693-6DDF-146A-9E4B6C9B6F08}"/>
                </a:ext>
              </a:extLst>
            </p:cNvPr>
            <p:cNvSpPr/>
            <p:nvPr/>
          </p:nvSpPr>
          <p:spPr>
            <a:xfrm>
              <a:off x="1868779" y="4142523"/>
              <a:ext cx="25858" cy="7388"/>
            </a:xfrm>
            <a:custGeom>
              <a:avLst/>
              <a:gdLst>
                <a:gd name="connsiteX0" fmla="*/ 0 w 25858"/>
                <a:gd name="connsiteY0" fmla="*/ 0 h 7388"/>
                <a:gd name="connsiteX1" fmla="*/ 25859 w 25858"/>
                <a:gd name="connsiteY1" fmla="*/ 0 h 7388"/>
                <a:gd name="connsiteX2" fmla="*/ 25859 w 25858"/>
                <a:gd name="connsiteY2" fmla="*/ 7388 h 7388"/>
                <a:gd name="connsiteX3" fmla="*/ 0 w 25858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7388">
                  <a:moveTo>
                    <a:pt x="0" y="0"/>
                  </a:moveTo>
                  <a:lnTo>
                    <a:pt x="25859" y="0"/>
                  </a:lnTo>
                  <a:lnTo>
                    <a:pt x="2585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A48A7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33FE89CD-7EBD-D27D-C6B9-37817374C7D1}"/>
                </a:ext>
              </a:extLst>
            </p:cNvPr>
            <p:cNvSpPr/>
            <p:nvPr/>
          </p:nvSpPr>
          <p:spPr>
            <a:xfrm>
              <a:off x="1874320" y="4140676"/>
              <a:ext cx="16623" cy="4459"/>
            </a:xfrm>
            <a:custGeom>
              <a:avLst/>
              <a:gdLst>
                <a:gd name="connsiteX0" fmla="*/ 0 w 16623"/>
                <a:gd name="connsiteY0" fmla="*/ 1847 h 4459"/>
                <a:gd name="connsiteX1" fmla="*/ 0 w 16623"/>
                <a:gd name="connsiteY1" fmla="*/ 1847 h 4459"/>
                <a:gd name="connsiteX2" fmla="*/ 16624 w 16623"/>
                <a:gd name="connsiteY2" fmla="*/ 0 h 4459"/>
                <a:gd name="connsiteX3" fmla="*/ 16624 w 16623"/>
                <a:gd name="connsiteY3" fmla="*/ 1847 h 4459"/>
                <a:gd name="connsiteX4" fmla="*/ 14776 w 16623"/>
                <a:gd name="connsiteY4" fmla="*/ 3694 h 4459"/>
                <a:gd name="connsiteX5" fmla="*/ 3694 w 16623"/>
                <a:gd name="connsiteY5" fmla="*/ 3694 h 4459"/>
                <a:gd name="connsiteX6" fmla="*/ 0 w 16623"/>
                <a:gd name="connsiteY6" fmla="*/ 1847 h 4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4459">
                  <a:moveTo>
                    <a:pt x="0" y="1847"/>
                  </a:moveTo>
                  <a:lnTo>
                    <a:pt x="0" y="1847"/>
                  </a:lnTo>
                  <a:lnTo>
                    <a:pt x="16624" y="0"/>
                  </a:lnTo>
                  <a:lnTo>
                    <a:pt x="16624" y="1847"/>
                  </a:lnTo>
                  <a:cubicBezTo>
                    <a:pt x="16624" y="3694"/>
                    <a:pt x="14776" y="3694"/>
                    <a:pt x="14776" y="3694"/>
                  </a:cubicBezTo>
                  <a:lnTo>
                    <a:pt x="3694" y="3694"/>
                  </a:lnTo>
                  <a:cubicBezTo>
                    <a:pt x="0" y="5541"/>
                    <a:pt x="0" y="3694"/>
                    <a:pt x="0" y="1847"/>
                  </a:cubicBez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6FADECEC-6BE2-A8BB-0D4D-D8069CB3E2AB}"/>
                </a:ext>
              </a:extLst>
            </p:cNvPr>
            <p:cNvSpPr/>
            <p:nvPr/>
          </p:nvSpPr>
          <p:spPr>
            <a:xfrm>
              <a:off x="1874320" y="4148064"/>
              <a:ext cx="14776" cy="3694"/>
            </a:xfrm>
            <a:custGeom>
              <a:avLst/>
              <a:gdLst>
                <a:gd name="connsiteX0" fmla="*/ 0 w 14776"/>
                <a:gd name="connsiteY0" fmla="*/ 3694 h 3694"/>
                <a:gd name="connsiteX1" fmla="*/ 0 w 14776"/>
                <a:gd name="connsiteY1" fmla="*/ 3694 h 3694"/>
                <a:gd name="connsiteX2" fmla="*/ 1847 w 14776"/>
                <a:gd name="connsiteY2" fmla="*/ 0 h 3694"/>
                <a:gd name="connsiteX3" fmla="*/ 12929 w 14776"/>
                <a:gd name="connsiteY3" fmla="*/ 0 h 3694"/>
                <a:gd name="connsiteX4" fmla="*/ 14776 w 14776"/>
                <a:gd name="connsiteY4" fmla="*/ 1847 h 3694"/>
                <a:gd name="connsiteX5" fmla="*/ 14776 w 14776"/>
                <a:gd name="connsiteY5" fmla="*/ 3694 h 3694"/>
                <a:gd name="connsiteX6" fmla="*/ 0 w 14776"/>
                <a:gd name="connsiteY6" fmla="*/ 3694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6" h="3694">
                  <a:moveTo>
                    <a:pt x="0" y="3694"/>
                  </a:moveTo>
                  <a:lnTo>
                    <a:pt x="0" y="3694"/>
                  </a:lnTo>
                  <a:cubicBezTo>
                    <a:pt x="0" y="1847"/>
                    <a:pt x="1847" y="0"/>
                    <a:pt x="1847" y="0"/>
                  </a:cubicBezTo>
                  <a:lnTo>
                    <a:pt x="12929" y="0"/>
                  </a:lnTo>
                  <a:cubicBezTo>
                    <a:pt x="14776" y="0"/>
                    <a:pt x="14776" y="1847"/>
                    <a:pt x="14776" y="1847"/>
                  </a:cubicBezTo>
                  <a:lnTo>
                    <a:pt x="14776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79210CA5-1021-E402-A015-28192A897C8E}"/>
                </a:ext>
              </a:extLst>
            </p:cNvPr>
            <p:cNvSpPr/>
            <p:nvPr/>
          </p:nvSpPr>
          <p:spPr>
            <a:xfrm>
              <a:off x="1874320" y="4153605"/>
              <a:ext cx="29552" cy="5541"/>
            </a:xfrm>
            <a:custGeom>
              <a:avLst/>
              <a:gdLst>
                <a:gd name="connsiteX0" fmla="*/ 0 w 29552"/>
                <a:gd name="connsiteY0" fmla="*/ 5541 h 5541"/>
                <a:gd name="connsiteX1" fmla="*/ 0 w 29552"/>
                <a:gd name="connsiteY1" fmla="*/ 0 h 5541"/>
                <a:gd name="connsiteX2" fmla="*/ 22165 w 29552"/>
                <a:gd name="connsiteY2" fmla="*/ 0 h 5541"/>
                <a:gd name="connsiteX3" fmla="*/ 29553 w 29552"/>
                <a:gd name="connsiteY3" fmla="*/ 1847 h 5541"/>
                <a:gd name="connsiteX4" fmla="*/ 29553 w 29552"/>
                <a:gd name="connsiteY4" fmla="*/ 1847 h 5541"/>
                <a:gd name="connsiteX5" fmla="*/ 22165 w 29552"/>
                <a:gd name="connsiteY5" fmla="*/ 3694 h 5541"/>
                <a:gd name="connsiteX6" fmla="*/ 0 w 29552"/>
                <a:gd name="connsiteY6" fmla="*/ 3694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2" h="5541">
                  <a:moveTo>
                    <a:pt x="0" y="5541"/>
                  </a:moveTo>
                  <a:lnTo>
                    <a:pt x="0" y="0"/>
                  </a:lnTo>
                  <a:lnTo>
                    <a:pt x="22165" y="0"/>
                  </a:lnTo>
                  <a:cubicBezTo>
                    <a:pt x="24012" y="0"/>
                    <a:pt x="29553" y="1847"/>
                    <a:pt x="29553" y="1847"/>
                  </a:cubicBezTo>
                  <a:lnTo>
                    <a:pt x="29553" y="1847"/>
                  </a:lnTo>
                  <a:cubicBezTo>
                    <a:pt x="29553" y="3694"/>
                    <a:pt x="24012" y="3694"/>
                    <a:pt x="22165" y="3694"/>
                  </a:cubicBezTo>
                  <a:lnTo>
                    <a:pt x="0" y="3694"/>
                  </a:lnTo>
                  <a:close/>
                </a:path>
              </a:pathLst>
            </a:custGeom>
            <a:solidFill>
              <a:srgbClr val="CBBBA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07F165F0-C0EB-A748-0153-35D9032CFAF3}"/>
                </a:ext>
              </a:extLst>
            </p:cNvPr>
            <p:cNvSpPr/>
            <p:nvPr/>
          </p:nvSpPr>
          <p:spPr>
            <a:xfrm>
              <a:off x="1868779" y="4151758"/>
              <a:ext cx="25858" cy="7388"/>
            </a:xfrm>
            <a:custGeom>
              <a:avLst/>
              <a:gdLst>
                <a:gd name="connsiteX0" fmla="*/ 0 w 25858"/>
                <a:gd name="connsiteY0" fmla="*/ 0 h 7388"/>
                <a:gd name="connsiteX1" fmla="*/ 25859 w 25858"/>
                <a:gd name="connsiteY1" fmla="*/ 0 h 7388"/>
                <a:gd name="connsiteX2" fmla="*/ 25859 w 25858"/>
                <a:gd name="connsiteY2" fmla="*/ 7388 h 7388"/>
                <a:gd name="connsiteX3" fmla="*/ 0 w 25858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7388">
                  <a:moveTo>
                    <a:pt x="0" y="0"/>
                  </a:moveTo>
                  <a:lnTo>
                    <a:pt x="25859" y="0"/>
                  </a:lnTo>
                  <a:lnTo>
                    <a:pt x="2585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A48A7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8B871F7E-CA14-B833-1E0A-E2C6C7A7F185}"/>
                </a:ext>
              </a:extLst>
            </p:cNvPr>
            <p:cNvSpPr/>
            <p:nvPr/>
          </p:nvSpPr>
          <p:spPr>
            <a:xfrm>
              <a:off x="1874320" y="4149911"/>
              <a:ext cx="16623" cy="4459"/>
            </a:xfrm>
            <a:custGeom>
              <a:avLst/>
              <a:gdLst>
                <a:gd name="connsiteX0" fmla="*/ 0 w 16623"/>
                <a:gd name="connsiteY0" fmla="*/ 1847 h 4459"/>
                <a:gd name="connsiteX1" fmla="*/ 0 w 16623"/>
                <a:gd name="connsiteY1" fmla="*/ 1847 h 4459"/>
                <a:gd name="connsiteX2" fmla="*/ 16624 w 16623"/>
                <a:gd name="connsiteY2" fmla="*/ 0 h 4459"/>
                <a:gd name="connsiteX3" fmla="*/ 16624 w 16623"/>
                <a:gd name="connsiteY3" fmla="*/ 1847 h 4459"/>
                <a:gd name="connsiteX4" fmla="*/ 14776 w 16623"/>
                <a:gd name="connsiteY4" fmla="*/ 3694 h 4459"/>
                <a:gd name="connsiteX5" fmla="*/ 3694 w 16623"/>
                <a:gd name="connsiteY5" fmla="*/ 3694 h 4459"/>
                <a:gd name="connsiteX6" fmla="*/ 0 w 16623"/>
                <a:gd name="connsiteY6" fmla="*/ 1847 h 4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4459">
                  <a:moveTo>
                    <a:pt x="0" y="1847"/>
                  </a:moveTo>
                  <a:lnTo>
                    <a:pt x="0" y="1847"/>
                  </a:lnTo>
                  <a:lnTo>
                    <a:pt x="16624" y="0"/>
                  </a:lnTo>
                  <a:lnTo>
                    <a:pt x="16624" y="1847"/>
                  </a:lnTo>
                  <a:cubicBezTo>
                    <a:pt x="16624" y="3694"/>
                    <a:pt x="14776" y="3694"/>
                    <a:pt x="14776" y="3694"/>
                  </a:cubicBezTo>
                  <a:lnTo>
                    <a:pt x="3694" y="3694"/>
                  </a:lnTo>
                  <a:cubicBezTo>
                    <a:pt x="0" y="5541"/>
                    <a:pt x="0" y="3694"/>
                    <a:pt x="0" y="1847"/>
                  </a:cubicBez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ADCDE060-5720-BD46-CBD5-DE25CEF185E7}"/>
                </a:ext>
              </a:extLst>
            </p:cNvPr>
            <p:cNvSpPr/>
            <p:nvPr/>
          </p:nvSpPr>
          <p:spPr>
            <a:xfrm>
              <a:off x="1874320" y="4157299"/>
              <a:ext cx="14776" cy="3694"/>
            </a:xfrm>
            <a:custGeom>
              <a:avLst/>
              <a:gdLst>
                <a:gd name="connsiteX0" fmla="*/ 0 w 14776"/>
                <a:gd name="connsiteY0" fmla="*/ 3694 h 3694"/>
                <a:gd name="connsiteX1" fmla="*/ 0 w 14776"/>
                <a:gd name="connsiteY1" fmla="*/ 3694 h 3694"/>
                <a:gd name="connsiteX2" fmla="*/ 1847 w 14776"/>
                <a:gd name="connsiteY2" fmla="*/ 0 h 3694"/>
                <a:gd name="connsiteX3" fmla="*/ 12929 w 14776"/>
                <a:gd name="connsiteY3" fmla="*/ 0 h 3694"/>
                <a:gd name="connsiteX4" fmla="*/ 14776 w 14776"/>
                <a:gd name="connsiteY4" fmla="*/ 1847 h 3694"/>
                <a:gd name="connsiteX5" fmla="*/ 14776 w 14776"/>
                <a:gd name="connsiteY5" fmla="*/ 3694 h 3694"/>
                <a:gd name="connsiteX6" fmla="*/ 0 w 14776"/>
                <a:gd name="connsiteY6" fmla="*/ 3694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6" h="3694">
                  <a:moveTo>
                    <a:pt x="0" y="3694"/>
                  </a:moveTo>
                  <a:lnTo>
                    <a:pt x="0" y="3694"/>
                  </a:lnTo>
                  <a:cubicBezTo>
                    <a:pt x="0" y="1847"/>
                    <a:pt x="1847" y="0"/>
                    <a:pt x="1847" y="0"/>
                  </a:cubicBezTo>
                  <a:lnTo>
                    <a:pt x="12929" y="0"/>
                  </a:lnTo>
                  <a:cubicBezTo>
                    <a:pt x="14776" y="0"/>
                    <a:pt x="14776" y="1847"/>
                    <a:pt x="14776" y="1847"/>
                  </a:cubicBezTo>
                  <a:lnTo>
                    <a:pt x="14776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5452D30F-2FD1-7C87-F239-FB0F9C430E4B}"/>
                </a:ext>
              </a:extLst>
            </p:cNvPr>
            <p:cNvSpPr/>
            <p:nvPr/>
          </p:nvSpPr>
          <p:spPr>
            <a:xfrm>
              <a:off x="1874320" y="4160994"/>
              <a:ext cx="29552" cy="5541"/>
            </a:xfrm>
            <a:custGeom>
              <a:avLst/>
              <a:gdLst>
                <a:gd name="connsiteX0" fmla="*/ 0 w 29552"/>
                <a:gd name="connsiteY0" fmla="*/ 5541 h 5541"/>
                <a:gd name="connsiteX1" fmla="*/ 0 w 29552"/>
                <a:gd name="connsiteY1" fmla="*/ 0 h 5541"/>
                <a:gd name="connsiteX2" fmla="*/ 22165 w 29552"/>
                <a:gd name="connsiteY2" fmla="*/ 0 h 5541"/>
                <a:gd name="connsiteX3" fmla="*/ 29553 w 29552"/>
                <a:gd name="connsiteY3" fmla="*/ 1847 h 5541"/>
                <a:gd name="connsiteX4" fmla="*/ 29553 w 29552"/>
                <a:gd name="connsiteY4" fmla="*/ 1847 h 5541"/>
                <a:gd name="connsiteX5" fmla="*/ 22165 w 29552"/>
                <a:gd name="connsiteY5" fmla="*/ 3694 h 5541"/>
                <a:gd name="connsiteX6" fmla="*/ 0 w 29552"/>
                <a:gd name="connsiteY6" fmla="*/ 3694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2" h="5541">
                  <a:moveTo>
                    <a:pt x="0" y="5541"/>
                  </a:moveTo>
                  <a:lnTo>
                    <a:pt x="0" y="0"/>
                  </a:lnTo>
                  <a:lnTo>
                    <a:pt x="22165" y="0"/>
                  </a:lnTo>
                  <a:cubicBezTo>
                    <a:pt x="24012" y="0"/>
                    <a:pt x="29553" y="1847"/>
                    <a:pt x="29553" y="1847"/>
                  </a:cubicBezTo>
                  <a:lnTo>
                    <a:pt x="29553" y="1847"/>
                  </a:lnTo>
                  <a:cubicBezTo>
                    <a:pt x="29553" y="3694"/>
                    <a:pt x="24012" y="3694"/>
                    <a:pt x="22165" y="3694"/>
                  </a:cubicBezTo>
                  <a:lnTo>
                    <a:pt x="0" y="3694"/>
                  </a:lnTo>
                  <a:close/>
                </a:path>
              </a:pathLst>
            </a:custGeom>
            <a:solidFill>
              <a:srgbClr val="CBBBA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F9C09E19-E5ED-EE5C-4ABE-F3AB50E1C73B}"/>
                </a:ext>
              </a:extLst>
            </p:cNvPr>
            <p:cNvSpPr/>
            <p:nvPr/>
          </p:nvSpPr>
          <p:spPr>
            <a:xfrm>
              <a:off x="1868779" y="4160994"/>
              <a:ext cx="25858" cy="7388"/>
            </a:xfrm>
            <a:custGeom>
              <a:avLst/>
              <a:gdLst>
                <a:gd name="connsiteX0" fmla="*/ 0 w 25858"/>
                <a:gd name="connsiteY0" fmla="*/ 0 h 7388"/>
                <a:gd name="connsiteX1" fmla="*/ 25859 w 25858"/>
                <a:gd name="connsiteY1" fmla="*/ 0 h 7388"/>
                <a:gd name="connsiteX2" fmla="*/ 25859 w 25858"/>
                <a:gd name="connsiteY2" fmla="*/ 7388 h 7388"/>
                <a:gd name="connsiteX3" fmla="*/ 0 w 25858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7388">
                  <a:moveTo>
                    <a:pt x="0" y="0"/>
                  </a:moveTo>
                  <a:lnTo>
                    <a:pt x="25859" y="0"/>
                  </a:lnTo>
                  <a:lnTo>
                    <a:pt x="2585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A48A7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C0B9CFE3-3AB6-CD54-F089-C8FF702F136E}"/>
                </a:ext>
              </a:extLst>
            </p:cNvPr>
            <p:cNvSpPr/>
            <p:nvPr/>
          </p:nvSpPr>
          <p:spPr>
            <a:xfrm>
              <a:off x="1874320" y="4159146"/>
              <a:ext cx="16623" cy="3694"/>
            </a:xfrm>
            <a:custGeom>
              <a:avLst/>
              <a:gdLst>
                <a:gd name="connsiteX0" fmla="*/ 0 w 16623"/>
                <a:gd name="connsiteY0" fmla="*/ 1847 h 3694"/>
                <a:gd name="connsiteX1" fmla="*/ 0 w 16623"/>
                <a:gd name="connsiteY1" fmla="*/ 1847 h 3694"/>
                <a:gd name="connsiteX2" fmla="*/ 16624 w 16623"/>
                <a:gd name="connsiteY2" fmla="*/ 0 h 3694"/>
                <a:gd name="connsiteX3" fmla="*/ 16624 w 16623"/>
                <a:gd name="connsiteY3" fmla="*/ 1847 h 3694"/>
                <a:gd name="connsiteX4" fmla="*/ 14776 w 16623"/>
                <a:gd name="connsiteY4" fmla="*/ 3694 h 3694"/>
                <a:gd name="connsiteX5" fmla="*/ 3694 w 16623"/>
                <a:gd name="connsiteY5" fmla="*/ 3694 h 3694"/>
                <a:gd name="connsiteX6" fmla="*/ 0 w 16623"/>
                <a:gd name="connsiteY6" fmla="*/ 1847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3694">
                  <a:moveTo>
                    <a:pt x="0" y="1847"/>
                  </a:moveTo>
                  <a:lnTo>
                    <a:pt x="0" y="1847"/>
                  </a:lnTo>
                  <a:lnTo>
                    <a:pt x="16624" y="0"/>
                  </a:lnTo>
                  <a:lnTo>
                    <a:pt x="16624" y="1847"/>
                  </a:lnTo>
                  <a:cubicBezTo>
                    <a:pt x="16624" y="3694"/>
                    <a:pt x="14776" y="3694"/>
                    <a:pt x="14776" y="3694"/>
                  </a:cubicBezTo>
                  <a:lnTo>
                    <a:pt x="3694" y="3694"/>
                  </a:lnTo>
                  <a:cubicBezTo>
                    <a:pt x="0" y="3694"/>
                    <a:pt x="0" y="3694"/>
                    <a:pt x="0" y="1847"/>
                  </a:cubicBez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761E8632-6552-8E5F-3F8F-1A4647C52003}"/>
                </a:ext>
              </a:extLst>
            </p:cNvPr>
            <p:cNvSpPr/>
            <p:nvPr/>
          </p:nvSpPr>
          <p:spPr>
            <a:xfrm>
              <a:off x="1874320" y="4164688"/>
              <a:ext cx="14776" cy="3694"/>
            </a:xfrm>
            <a:custGeom>
              <a:avLst/>
              <a:gdLst>
                <a:gd name="connsiteX0" fmla="*/ 0 w 14776"/>
                <a:gd name="connsiteY0" fmla="*/ 3694 h 3694"/>
                <a:gd name="connsiteX1" fmla="*/ 0 w 14776"/>
                <a:gd name="connsiteY1" fmla="*/ 3694 h 3694"/>
                <a:gd name="connsiteX2" fmla="*/ 1847 w 14776"/>
                <a:gd name="connsiteY2" fmla="*/ 0 h 3694"/>
                <a:gd name="connsiteX3" fmla="*/ 12929 w 14776"/>
                <a:gd name="connsiteY3" fmla="*/ 0 h 3694"/>
                <a:gd name="connsiteX4" fmla="*/ 14776 w 14776"/>
                <a:gd name="connsiteY4" fmla="*/ 1847 h 3694"/>
                <a:gd name="connsiteX5" fmla="*/ 14776 w 14776"/>
                <a:gd name="connsiteY5" fmla="*/ 3694 h 3694"/>
                <a:gd name="connsiteX6" fmla="*/ 0 w 14776"/>
                <a:gd name="connsiteY6" fmla="*/ 3694 h 3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6" h="3694">
                  <a:moveTo>
                    <a:pt x="0" y="3694"/>
                  </a:moveTo>
                  <a:lnTo>
                    <a:pt x="0" y="3694"/>
                  </a:lnTo>
                  <a:cubicBezTo>
                    <a:pt x="0" y="1847"/>
                    <a:pt x="1847" y="0"/>
                    <a:pt x="1847" y="0"/>
                  </a:cubicBezTo>
                  <a:lnTo>
                    <a:pt x="12929" y="0"/>
                  </a:lnTo>
                  <a:cubicBezTo>
                    <a:pt x="14776" y="0"/>
                    <a:pt x="14776" y="1847"/>
                    <a:pt x="14776" y="1847"/>
                  </a:cubicBezTo>
                  <a:lnTo>
                    <a:pt x="14776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rgbClr val="634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7BE80A6D-A764-DAD1-4E1C-F5F4E398A745}"/>
                </a:ext>
              </a:extLst>
            </p:cNvPr>
            <p:cNvSpPr/>
            <p:nvPr/>
          </p:nvSpPr>
          <p:spPr>
            <a:xfrm>
              <a:off x="3553044" y="4491617"/>
              <a:ext cx="149866" cy="62800"/>
            </a:xfrm>
            <a:custGeom>
              <a:avLst/>
              <a:gdLst>
                <a:gd name="connsiteX0" fmla="*/ 149866 w 149866"/>
                <a:gd name="connsiteY0" fmla="*/ 51718 h 62800"/>
                <a:gd name="connsiteX1" fmla="*/ 149866 w 149866"/>
                <a:gd name="connsiteY1" fmla="*/ 62800 h 62800"/>
                <a:gd name="connsiteX2" fmla="*/ 2102 w 149866"/>
                <a:gd name="connsiteY2" fmla="*/ 62800 h 62800"/>
                <a:gd name="connsiteX3" fmla="*/ 7643 w 149866"/>
                <a:gd name="connsiteY3" fmla="*/ 33247 h 62800"/>
                <a:gd name="connsiteX4" fmla="*/ 70443 w 149866"/>
                <a:gd name="connsiteY4" fmla="*/ 12930 h 62800"/>
                <a:gd name="connsiteX5" fmla="*/ 77831 w 149866"/>
                <a:gd name="connsiteY5" fmla="*/ 7388 h 62800"/>
                <a:gd name="connsiteX6" fmla="*/ 81525 w 149866"/>
                <a:gd name="connsiteY6" fmla="*/ 5541 h 62800"/>
                <a:gd name="connsiteX7" fmla="*/ 103690 w 149866"/>
                <a:gd name="connsiteY7" fmla="*/ 0 h 62800"/>
                <a:gd name="connsiteX8" fmla="*/ 120314 w 149866"/>
                <a:gd name="connsiteY8" fmla="*/ 1847 h 62800"/>
                <a:gd name="connsiteX9" fmla="*/ 140631 w 149866"/>
                <a:gd name="connsiteY9" fmla="*/ 7388 h 62800"/>
                <a:gd name="connsiteX10" fmla="*/ 142478 w 149866"/>
                <a:gd name="connsiteY10" fmla="*/ 9235 h 62800"/>
                <a:gd name="connsiteX11" fmla="*/ 149866 w 149866"/>
                <a:gd name="connsiteY11" fmla="*/ 51718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9866" h="62800">
                  <a:moveTo>
                    <a:pt x="149866" y="51718"/>
                  </a:moveTo>
                  <a:lnTo>
                    <a:pt x="149866" y="62800"/>
                  </a:lnTo>
                  <a:lnTo>
                    <a:pt x="2102" y="62800"/>
                  </a:lnTo>
                  <a:cubicBezTo>
                    <a:pt x="2102" y="62800"/>
                    <a:pt x="-5287" y="40635"/>
                    <a:pt x="7643" y="33247"/>
                  </a:cubicBezTo>
                  <a:cubicBezTo>
                    <a:pt x="26113" y="22165"/>
                    <a:pt x="51972" y="27706"/>
                    <a:pt x="70443" y="12930"/>
                  </a:cubicBezTo>
                  <a:cubicBezTo>
                    <a:pt x="72290" y="11082"/>
                    <a:pt x="75984" y="9235"/>
                    <a:pt x="77831" y="7388"/>
                  </a:cubicBezTo>
                  <a:cubicBezTo>
                    <a:pt x="77831" y="7388"/>
                    <a:pt x="79678" y="5541"/>
                    <a:pt x="81525" y="5541"/>
                  </a:cubicBezTo>
                  <a:cubicBezTo>
                    <a:pt x="88914" y="1847"/>
                    <a:pt x="96302" y="0"/>
                    <a:pt x="103690" y="0"/>
                  </a:cubicBezTo>
                  <a:cubicBezTo>
                    <a:pt x="109231" y="0"/>
                    <a:pt x="114772" y="0"/>
                    <a:pt x="120314" y="1847"/>
                  </a:cubicBezTo>
                  <a:cubicBezTo>
                    <a:pt x="127702" y="3694"/>
                    <a:pt x="135090" y="5541"/>
                    <a:pt x="140631" y="7388"/>
                  </a:cubicBezTo>
                  <a:cubicBezTo>
                    <a:pt x="140631" y="7388"/>
                    <a:pt x="142478" y="7388"/>
                    <a:pt x="142478" y="9235"/>
                  </a:cubicBezTo>
                  <a:cubicBezTo>
                    <a:pt x="146172" y="12930"/>
                    <a:pt x="149866" y="24012"/>
                    <a:pt x="149866" y="51718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657D1619-2420-418F-F472-7A0C1FF3EB60}"/>
                </a:ext>
              </a:extLst>
            </p:cNvPr>
            <p:cNvSpPr/>
            <p:nvPr/>
          </p:nvSpPr>
          <p:spPr>
            <a:xfrm>
              <a:off x="3634570" y="4447288"/>
              <a:ext cx="62800" cy="70188"/>
            </a:xfrm>
            <a:custGeom>
              <a:avLst/>
              <a:gdLst>
                <a:gd name="connsiteX0" fmla="*/ 62800 w 62800"/>
                <a:gd name="connsiteY0" fmla="*/ 0 h 70188"/>
                <a:gd name="connsiteX1" fmla="*/ 62800 w 62800"/>
                <a:gd name="connsiteY1" fmla="*/ 29553 h 70188"/>
                <a:gd name="connsiteX2" fmla="*/ 62800 w 62800"/>
                <a:gd name="connsiteY2" fmla="*/ 36941 h 70188"/>
                <a:gd name="connsiteX3" fmla="*/ 60953 w 62800"/>
                <a:gd name="connsiteY3" fmla="*/ 51718 h 70188"/>
                <a:gd name="connsiteX4" fmla="*/ 60953 w 62800"/>
                <a:gd name="connsiteY4" fmla="*/ 55412 h 70188"/>
                <a:gd name="connsiteX5" fmla="*/ 60953 w 62800"/>
                <a:gd name="connsiteY5" fmla="*/ 70188 h 70188"/>
                <a:gd name="connsiteX6" fmla="*/ 38788 w 62800"/>
                <a:gd name="connsiteY6" fmla="*/ 66494 h 70188"/>
                <a:gd name="connsiteX7" fmla="*/ 38788 w 62800"/>
                <a:gd name="connsiteY7" fmla="*/ 66494 h 70188"/>
                <a:gd name="connsiteX8" fmla="*/ 0 w 62800"/>
                <a:gd name="connsiteY8" fmla="*/ 60953 h 70188"/>
                <a:gd name="connsiteX9" fmla="*/ 0 w 62800"/>
                <a:gd name="connsiteY9" fmla="*/ 48024 h 70188"/>
                <a:gd name="connsiteX10" fmla="*/ 1847 w 62800"/>
                <a:gd name="connsiteY10" fmla="*/ 46177 h 70188"/>
                <a:gd name="connsiteX11" fmla="*/ 1847 w 62800"/>
                <a:gd name="connsiteY11" fmla="*/ 29553 h 70188"/>
                <a:gd name="connsiteX12" fmla="*/ 1847 w 62800"/>
                <a:gd name="connsiteY12" fmla="*/ 27706 h 70188"/>
                <a:gd name="connsiteX13" fmla="*/ 3694 w 62800"/>
                <a:gd name="connsiteY13" fmla="*/ 0 h 70188"/>
                <a:gd name="connsiteX14" fmla="*/ 48024 w 62800"/>
                <a:gd name="connsiteY14" fmla="*/ 0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800" h="70188">
                  <a:moveTo>
                    <a:pt x="62800" y="0"/>
                  </a:moveTo>
                  <a:lnTo>
                    <a:pt x="62800" y="29553"/>
                  </a:lnTo>
                  <a:lnTo>
                    <a:pt x="62800" y="36941"/>
                  </a:lnTo>
                  <a:lnTo>
                    <a:pt x="60953" y="51718"/>
                  </a:lnTo>
                  <a:lnTo>
                    <a:pt x="60953" y="55412"/>
                  </a:lnTo>
                  <a:lnTo>
                    <a:pt x="60953" y="70188"/>
                  </a:lnTo>
                  <a:lnTo>
                    <a:pt x="38788" y="66494"/>
                  </a:lnTo>
                  <a:lnTo>
                    <a:pt x="38788" y="66494"/>
                  </a:lnTo>
                  <a:lnTo>
                    <a:pt x="0" y="60953"/>
                  </a:lnTo>
                  <a:lnTo>
                    <a:pt x="0" y="48024"/>
                  </a:lnTo>
                  <a:lnTo>
                    <a:pt x="1847" y="46177"/>
                  </a:lnTo>
                  <a:lnTo>
                    <a:pt x="1847" y="29553"/>
                  </a:lnTo>
                  <a:lnTo>
                    <a:pt x="1847" y="27706"/>
                  </a:lnTo>
                  <a:lnTo>
                    <a:pt x="3694" y="0"/>
                  </a:lnTo>
                  <a:lnTo>
                    <a:pt x="48024" y="0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129A55D5-E490-6042-D913-996753441C2C}"/>
                </a:ext>
              </a:extLst>
            </p:cNvPr>
            <p:cNvSpPr/>
            <p:nvPr/>
          </p:nvSpPr>
          <p:spPr>
            <a:xfrm>
              <a:off x="3627181" y="3691840"/>
              <a:ext cx="243812" cy="387882"/>
            </a:xfrm>
            <a:custGeom>
              <a:avLst/>
              <a:gdLst>
                <a:gd name="connsiteX0" fmla="*/ 243812 w 243812"/>
                <a:gd name="connsiteY0" fmla="*/ 14776 h 387882"/>
                <a:gd name="connsiteX1" fmla="*/ 236424 w 243812"/>
                <a:gd name="connsiteY1" fmla="*/ 99741 h 387882"/>
                <a:gd name="connsiteX2" fmla="*/ 234577 w 243812"/>
                <a:gd name="connsiteY2" fmla="*/ 123753 h 387882"/>
                <a:gd name="connsiteX3" fmla="*/ 234577 w 243812"/>
                <a:gd name="connsiteY3" fmla="*/ 127447 h 387882"/>
                <a:gd name="connsiteX4" fmla="*/ 232730 w 243812"/>
                <a:gd name="connsiteY4" fmla="*/ 140377 h 387882"/>
                <a:gd name="connsiteX5" fmla="*/ 229036 w 243812"/>
                <a:gd name="connsiteY5" fmla="*/ 184706 h 387882"/>
                <a:gd name="connsiteX6" fmla="*/ 227189 w 243812"/>
                <a:gd name="connsiteY6" fmla="*/ 195788 h 387882"/>
                <a:gd name="connsiteX7" fmla="*/ 217953 w 243812"/>
                <a:gd name="connsiteY7" fmla="*/ 297377 h 387882"/>
                <a:gd name="connsiteX8" fmla="*/ 217953 w 243812"/>
                <a:gd name="connsiteY8" fmla="*/ 387883 h 387882"/>
                <a:gd name="connsiteX9" fmla="*/ 22165 w 243812"/>
                <a:gd name="connsiteY9" fmla="*/ 387883 h 387882"/>
                <a:gd name="connsiteX10" fmla="*/ 22165 w 243812"/>
                <a:gd name="connsiteY10" fmla="*/ 387883 h 387882"/>
                <a:gd name="connsiteX11" fmla="*/ 22165 w 243812"/>
                <a:gd name="connsiteY11" fmla="*/ 387883 h 387882"/>
                <a:gd name="connsiteX12" fmla="*/ 22165 w 243812"/>
                <a:gd name="connsiteY12" fmla="*/ 299224 h 387882"/>
                <a:gd name="connsiteX13" fmla="*/ 22165 w 243812"/>
                <a:gd name="connsiteY13" fmla="*/ 295530 h 387882"/>
                <a:gd name="connsiteX14" fmla="*/ 22165 w 243812"/>
                <a:gd name="connsiteY14" fmla="*/ 289989 h 387882"/>
                <a:gd name="connsiteX15" fmla="*/ 20318 w 243812"/>
                <a:gd name="connsiteY15" fmla="*/ 267824 h 387882"/>
                <a:gd name="connsiteX16" fmla="*/ 18471 w 243812"/>
                <a:gd name="connsiteY16" fmla="*/ 253047 h 387882"/>
                <a:gd name="connsiteX17" fmla="*/ 18471 w 243812"/>
                <a:gd name="connsiteY17" fmla="*/ 243812 h 387882"/>
                <a:gd name="connsiteX18" fmla="*/ 18471 w 243812"/>
                <a:gd name="connsiteY18" fmla="*/ 243812 h 387882"/>
                <a:gd name="connsiteX19" fmla="*/ 18471 w 243812"/>
                <a:gd name="connsiteY19" fmla="*/ 238271 h 387882"/>
                <a:gd name="connsiteX20" fmla="*/ 16624 w 243812"/>
                <a:gd name="connsiteY20" fmla="*/ 227188 h 387882"/>
                <a:gd name="connsiteX21" fmla="*/ 16624 w 243812"/>
                <a:gd name="connsiteY21" fmla="*/ 219800 h 387882"/>
                <a:gd name="connsiteX22" fmla="*/ 7388 w 243812"/>
                <a:gd name="connsiteY22" fmla="*/ 110824 h 387882"/>
                <a:gd name="connsiteX23" fmla="*/ 7388 w 243812"/>
                <a:gd name="connsiteY23" fmla="*/ 105282 h 387882"/>
                <a:gd name="connsiteX24" fmla="*/ 0 w 243812"/>
                <a:gd name="connsiteY24" fmla="*/ 18471 h 387882"/>
                <a:gd name="connsiteX25" fmla="*/ 0 w 243812"/>
                <a:gd name="connsiteY25" fmla="*/ 18471 h 387882"/>
                <a:gd name="connsiteX26" fmla="*/ 83118 w 243812"/>
                <a:gd name="connsiteY26" fmla="*/ 0 h 387882"/>
                <a:gd name="connsiteX27" fmla="*/ 86812 w 243812"/>
                <a:gd name="connsiteY27" fmla="*/ 0 h 387882"/>
                <a:gd name="connsiteX28" fmla="*/ 86812 w 243812"/>
                <a:gd name="connsiteY28" fmla="*/ 0 h 387882"/>
                <a:gd name="connsiteX29" fmla="*/ 114518 w 243812"/>
                <a:gd name="connsiteY29" fmla="*/ 7388 h 387882"/>
                <a:gd name="connsiteX30" fmla="*/ 114518 w 243812"/>
                <a:gd name="connsiteY30" fmla="*/ 7388 h 387882"/>
                <a:gd name="connsiteX31" fmla="*/ 123753 w 243812"/>
                <a:gd name="connsiteY31" fmla="*/ 9235 h 387882"/>
                <a:gd name="connsiteX32" fmla="*/ 132988 w 243812"/>
                <a:gd name="connsiteY32" fmla="*/ 7388 h 387882"/>
                <a:gd name="connsiteX33" fmla="*/ 158847 w 243812"/>
                <a:gd name="connsiteY33" fmla="*/ 0 h 387882"/>
                <a:gd name="connsiteX34" fmla="*/ 158847 w 243812"/>
                <a:gd name="connsiteY34" fmla="*/ 0 h 387882"/>
                <a:gd name="connsiteX35" fmla="*/ 162541 w 243812"/>
                <a:gd name="connsiteY35" fmla="*/ 0 h 387882"/>
                <a:gd name="connsiteX36" fmla="*/ 212412 w 243812"/>
                <a:gd name="connsiteY36" fmla="*/ 11082 h 387882"/>
                <a:gd name="connsiteX37" fmla="*/ 214259 w 243812"/>
                <a:gd name="connsiteY37" fmla="*/ 11082 h 387882"/>
                <a:gd name="connsiteX38" fmla="*/ 214259 w 243812"/>
                <a:gd name="connsiteY38" fmla="*/ 11082 h 387882"/>
                <a:gd name="connsiteX39" fmla="*/ 216106 w 243812"/>
                <a:gd name="connsiteY39" fmla="*/ 11082 h 387882"/>
                <a:gd name="connsiteX40" fmla="*/ 216106 w 243812"/>
                <a:gd name="connsiteY40" fmla="*/ 11082 h 387882"/>
                <a:gd name="connsiteX41" fmla="*/ 217953 w 243812"/>
                <a:gd name="connsiteY41" fmla="*/ 11082 h 387882"/>
                <a:gd name="connsiteX42" fmla="*/ 221647 w 243812"/>
                <a:gd name="connsiteY42" fmla="*/ 11082 h 387882"/>
                <a:gd name="connsiteX43" fmla="*/ 221647 w 243812"/>
                <a:gd name="connsiteY43" fmla="*/ 11082 h 387882"/>
                <a:gd name="connsiteX44" fmla="*/ 230883 w 243812"/>
                <a:gd name="connsiteY44" fmla="*/ 12929 h 387882"/>
                <a:gd name="connsiteX45" fmla="*/ 243812 w 243812"/>
                <a:gd name="connsiteY45" fmla="*/ 14776 h 387882"/>
                <a:gd name="connsiteX46" fmla="*/ 243812 w 243812"/>
                <a:gd name="connsiteY46" fmla="*/ 14776 h 387882"/>
                <a:gd name="connsiteX47" fmla="*/ 243812 w 243812"/>
                <a:gd name="connsiteY47" fmla="*/ 14776 h 38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43812" h="387882">
                  <a:moveTo>
                    <a:pt x="243812" y="14776"/>
                  </a:moveTo>
                  <a:lnTo>
                    <a:pt x="236424" y="99741"/>
                  </a:lnTo>
                  <a:lnTo>
                    <a:pt x="234577" y="123753"/>
                  </a:lnTo>
                  <a:lnTo>
                    <a:pt x="234577" y="127447"/>
                  </a:lnTo>
                  <a:lnTo>
                    <a:pt x="232730" y="140377"/>
                  </a:lnTo>
                  <a:lnTo>
                    <a:pt x="229036" y="184706"/>
                  </a:lnTo>
                  <a:lnTo>
                    <a:pt x="227189" y="195788"/>
                  </a:lnTo>
                  <a:lnTo>
                    <a:pt x="217953" y="297377"/>
                  </a:lnTo>
                  <a:lnTo>
                    <a:pt x="217953" y="387883"/>
                  </a:lnTo>
                  <a:lnTo>
                    <a:pt x="22165" y="387883"/>
                  </a:lnTo>
                  <a:lnTo>
                    <a:pt x="22165" y="387883"/>
                  </a:lnTo>
                  <a:cubicBezTo>
                    <a:pt x="22165" y="387883"/>
                    <a:pt x="22165" y="387883"/>
                    <a:pt x="22165" y="387883"/>
                  </a:cubicBezTo>
                  <a:lnTo>
                    <a:pt x="22165" y="299224"/>
                  </a:lnTo>
                  <a:lnTo>
                    <a:pt x="22165" y="295530"/>
                  </a:lnTo>
                  <a:lnTo>
                    <a:pt x="22165" y="289989"/>
                  </a:lnTo>
                  <a:lnTo>
                    <a:pt x="20318" y="267824"/>
                  </a:lnTo>
                  <a:lnTo>
                    <a:pt x="18471" y="253047"/>
                  </a:lnTo>
                  <a:lnTo>
                    <a:pt x="18471" y="243812"/>
                  </a:lnTo>
                  <a:lnTo>
                    <a:pt x="18471" y="243812"/>
                  </a:lnTo>
                  <a:lnTo>
                    <a:pt x="18471" y="238271"/>
                  </a:lnTo>
                  <a:lnTo>
                    <a:pt x="16624" y="227188"/>
                  </a:lnTo>
                  <a:lnTo>
                    <a:pt x="16624" y="219800"/>
                  </a:lnTo>
                  <a:lnTo>
                    <a:pt x="7388" y="110824"/>
                  </a:lnTo>
                  <a:lnTo>
                    <a:pt x="7388" y="105282"/>
                  </a:lnTo>
                  <a:lnTo>
                    <a:pt x="0" y="18471"/>
                  </a:lnTo>
                  <a:lnTo>
                    <a:pt x="0" y="18471"/>
                  </a:lnTo>
                  <a:lnTo>
                    <a:pt x="83118" y="0"/>
                  </a:lnTo>
                  <a:lnTo>
                    <a:pt x="86812" y="0"/>
                  </a:lnTo>
                  <a:lnTo>
                    <a:pt x="86812" y="0"/>
                  </a:lnTo>
                  <a:lnTo>
                    <a:pt x="114518" y="7388"/>
                  </a:lnTo>
                  <a:lnTo>
                    <a:pt x="114518" y="7388"/>
                  </a:lnTo>
                  <a:lnTo>
                    <a:pt x="123753" y="9235"/>
                  </a:lnTo>
                  <a:lnTo>
                    <a:pt x="132988" y="7388"/>
                  </a:lnTo>
                  <a:lnTo>
                    <a:pt x="158847" y="0"/>
                  </a:lnTo>
                  <a:lnTo>
                    <a:pt x="158847" y="0"/>
                  </a:lnTo>
                  <a:lnTo>
                    <a:pt x="162541" y="0"/>
                  </a:lnTo>
                  <a:lnTo>
                    <a:pt x="212412" y="11082"/>
                  </a:lnTo>
                  <a:lnTo>
                    <a:pt x="214259" y="11082"/>
                  </a:lnTo>
                  <a:lnTo>
                    <a:pt x="214259" y="11082"/>
                  </a:lnTo>
                  <a:lnTo>
                    <a:pt x="216106" y="11082"/>
                  </a:lnTo>
                  <a:lnTo>
                    <a:pt x="216106" y="11082"/>
                  </a:lnTo>
                  <a:lnTo>
                    <a:pt x="217953" y="11082"/>
                  </a:lnTo>
                  <a:lnTo>
                    <a:pt x="221647" y="11082"/>
                  </a:lnTo>
                  <a:lnTo>
                    <a:pt x="221647" y="11082"/>
                  </a:lnTo>
                  <a:lnTo>
                    <a:pt x="230883" y="12929"/>
                  </a:lnTo>
                  <a:lnTo>
                    <a:pt x="243812" y="14776"/>
                  </a:lnTo>
                  <a:cubicBezTo>
                    <a:pt x="241965" y="14776"/>
                    <a:pt x="241965" y="14776"/>
                    <a:pt x="243812" y="14776"/>
                  </a:cubicBezTo>
                  <a:lnTo>
                    <a:pt x="243812" y="14776"/>
                  </a:ln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17DA72CD-547C-FFA9-4C21-1D6F8BD70A9A}"/>
                </a:ext>
              </a:extLst>
            </p:cNvPr>
            <p:cNvSpPr/>
            <p:nvPr/>
          </p:nvSpPr>
          <p:spPr>
            <a:xfrm>
              <a:off x="3632661" y="4060528"/>
              <a:ext cx="114579" cy="185430"/>
            </a:xfrm>
            <a:custGeom>
              <a:avLst/>
              <a:gdLst>
                <a:gd name="connsiteX0" fmla="*/ 114579 w 114579"/>
                <a:gd name="connsiteY0" fmla="*/ 15501 h 185430"/>
                <a:gd name="connsiteX1" fmla="*/ 114579 w 114579"/>
                <a:gd name="connsiteY1" fmla="*/ 21042 h 185430"/>
                <a:gd name="connsiteX2" fmla="*/ 114579 w 114579"/>
                <a:gd name="connsiteY2" fmla="*/ 21042 h 185430"/>
                <a:gd name="connsiteX3" fmla="*/ 114579 w 114579"/>
                <a:gd name="connsiteY3" fmla="*/ 22889 h 185430"/>
                <a:gd name="connsiteX4" fmla="*/ 114579 w 114579"/>
                <a:gd name="connsiteY4" fmla="*/ 24736 h 185430"/>
                <a:gd name="connsiteX5" fmla="*/ 114579 w 114579"/>
                <a:gd name="connsiteY5" fmla="*/ 26583 h 185430"/>
                <a:gd name="connsiteX6" fmla="*/ 110885 w 114579"/>
                <a:gd name="connsiteY6" fmla="*/ 50595 h 185430"/>
                <a:gd name="connsiteX7" fmla="*/ 85026 w 114579"/>
                <a:gd name="connsiteY7" fmla="*/ 178042 h 185430"/>
                <a:gd name="connsiteX8" fmla="*/ 81332 w 114579"/>
                <a:gd name="connsiteY8" fmla="*/ 185431 h 185430"/>
                <a:gd name="connsiteX9" fmla="*/ 72097 w 114579"/>
                <a:gd name="connsiteY9" fmla="*/ 185431 h 185430"/>
                <a:gd name="connsiteX10" fmla="*/ 59168 w 114579"/>
                <a:gd name="connsiteY10" fmla="*/ 183584 h 185430"/>
                <a:gd name="connsiteX11" fmla="*/ 57321 w 114579"/>
                <a:gd name="connsiteY11" fmla="*/ 183584 h 185430"/>
                <a:gd name="connsiteX12" fmla="*/ 35156 w 114579"/>
                <a:gd name="connsiteY12" fmla="*/ 181737 h 185430"/>
                <a:gd name="connsiteX13" fmla="*/ 16685 w 114579"/>
                <a:gd name="connsiteY13" fmla="*/ 179890 h 185430"/>
                <a:gd name="connsiteX14" fmla="*/ 14838 w 114579"/>
                <a:gd name="connsiteY14" fmla="*/ 179890 h 185430"/>
                <a:gd name="connsiteX15" fmla="*/ 3756 w 114579"/>
                <a:gd name="connsiteY15" fmla="*/ 179890 h 185430"/>
                <a:gd name="connsiteX16" fmla="*/ 1909 w 114579"/>
                <a:gd name="connsiteY16" fmla="*/ 166960 h 185430"/>
                <a:gd name="connsiteX17" fmla="*/ 12991 w 114579"/>
                <a:gd name="connsiteY17" fmla="*/ 22889 h 185430"/>
                <a:gd name="connsiteX18" fmla="*/ 12991 w 114579"/>
                <a:gd name="connsiteY18" fmla="*/ 19195 h 185430"/>
                <a:gd name="connsiteX19" fmla="*/ 12991 w 114579"/>
                <a:gd name="connsiteY19" fmla="*/ 19195 h 185430"/>
                <a:gd name="connsiteX20" fmla="*/ 12991 w 114579"/>
                <a:gd name="connsiteY20" fmla="*/ 19195 h 185430"/>
                <a:gd name="connsiteX21" fmla="*/ 12991 w 114579"/>
                <a:gd name="connsiteY21" fmla="*/ 19195 h 185430"/>
                <a:gd name="connsiteX22" fmla="*/ 12991 w 114579"/>
                <a:gd name="connsiteY22" fmla="*/ 19195 h 185430"/>
                <a:gd name="connsiteX23" fmla="*/ 12991 w 114579"/>
                <a:gd name="connsiteY23" fmla="*/ 19195 h 185430"/>
                <a:gd name="connsiteX24" fmla="*/ 35156 w 114579"/>
                <a:gd name="connsiteY24" fmla="*/ 4419 h 185430"/>
                <a:gd name="connsiteX25" fmla="*/ 64709 w 114579"/>
                <a:gd name="connsiteY25" fmla="*/ 725 h 185430"/>
                <a:gd name="connsiteX26" fmla="*/ 81332 w 114579"/>
                <a:gd name="connsiteY26" fmla="*/ 4419 h 185430"/>
                <a:gd name="connsiteX27" fmla="*/ 101650 w 114579"/>
                <a:gd name="connsiteY27" fmla="*/ 11807 h 185430"/>
                <a:gd name="connsiteX28" fmla="*/ 107191 w 114579"/>
                <a:gd name="connsiteY28" fmla="*/ 13654 h 185430"/>
                <a:gd name="connsiteX29" fmla="*/ 114579 w 114579"/>
                <a:gd name="connsiteY29" fmla="*/ 15501 h 185430"/>
                <a:gd name="connsiteX30" fmla="*/ 114579 w 114579"/>
                <a:gd name="connsiteY30" fmla="*/ 15501 h 185430"/>
                <a:gd name="connsiteX31" fmla="*/ 114579 w 114579"/>
                <a:gd name="connsiteY31" fmla="*/ 15501 h 18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4579" h="185430">
                  <a:moveTo>
                    <a:pt x="114579" y="15501"/>
                  </a:moveTo>
                  <a:cubicBezTo>
                    <a:pt x="114579" y="17348"/>
                    <a:pt x="114579" y="19195"/>
                    <a:pt x="114579" y="21042"/>
                  </a:cubicBezTo>
                  <a:cubicBezTo>
                    <a:pt x="114579" y="21042"/>
                    <a:pt x="114579" y="21042"/>
                    <a:pt x="114579" y="21042"/>
                  </a:cubicBezTo>
                  <a:cubicBezTo>
                    <a:pt x="114579" y="21042"/>
                    <a:pt x="114579" y="22889"/>
                    <a:pt x="114579" y="22889"/>
                  </a:cubicBezTo>
                  <a:cubicBezTo>
                    <a:pt x="114579" y="22889"/>
                    <a:pt x="114579" y="24736"/>
                    <a:pt x="114579" y="24736"/>
                  </a:cubicBezTo>
                  <a:cubicBezTo>
                    <a:pt x="114579" y="24736"/>
                    <a:pt x="114579" y="26583"/>
                    <a:pt x="114579" y="26583"/>
                  </a:cubicBezTo>
                  <a:cubicBezTo>
                    <a:pt x="112732" y="33972"/>
                    <a:pt x="112732" y="41360"/>
                    <a:pt x="110885" y="50595"/>
                  </a:cubicBezTo>
                  <a:cubicBezTo>
                    <a:pt x="103497" y="106007"/>
                    <a:pt x="97956" y="139254"/>
                    <a:pt x="85026" y="178042"/>
                  </a:cubicBezTo>
                  <a:cubicBezTo>
                    <a:pt x="85026" y="179890"/>
                    <a:pt x="83179" y="183584"/>
                    <a:pt x="81332" y="185431"/>
                  </a:cubicBezTo>
                  <a:lnTo>
                    <a:pt x="72097" y="185431"/>
                  </a:lnTo>
                  <a:lnTo>
                    <a:pt x="59168" y="183584"/>
                  </a:lnTo>
                  <a:lnTo>
                    <a:pt x="57321" y="183584"/>
                  </a:lnTo>
                  <a:lnTo>
                    <a:pt x="35156" y="181737"/>
                  </a:lnTo>
                  <a:lnTo>
                    <a:pt x="16685" y="179890"/>
                  </a:lnTo>
                  <a:lnTo>
                    <a:pt x="14838" y="179890"/>
                  </a:lnTo>
                  <a:lnTo>
                    <a:pt x="3756" y="179890"/>
                  </a:lnTo>
                  <a:cubicBezTo>
                    <a:pt x="3756" y="176195"/>
                    <a:pt x="1909" y="170654"/>
                    <a:pt x="1909" y="166960"/>
                  </a:cubicBezTo>
                  <a:cubicBezTo>
                    <a:pt x="-3633" y="104160"/>
                    <a:pt x="3756" y="65372"/>
                    <a:pt x="12991" y="22889"/>
                  </a:cubicBezTo>
                  <a:cubicBezTo>
                    <a:pt x="12991" y="21042"/>
                    <a:pt x="12991" y="21042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12991" y="19195"/>
                    <a:pt x="12991" y="19195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20379" y="11807"/>
                    <a:pt x="25920" y="8113"/>
                    <a:pt x="35156" y="4419"/>
                  </a:cubicBezTo>
                  <a:cubicBezTo>
                    <a:pt x="44391" y="725"/>
                    <a:pt x="53626" y="-1122"/>
                    <a:pt x="64709" y="725"/>
                  </a:cubicBezTo>
                  <a:cubicBezTo>
                    <a:pt x="70250" y="725"/>
                    <a:pt x="75791" y="2572"/>
                    <a:pt x="81332" y="4419"/>
                  </a:cubicBezTo>
                  <a:cubicBezTo>
                    <a:pt x="86874" y="6266"/>
                    <a:pt x="94262" y="8113"/>
                    <a:pt x="101650" y="11807"/>
                  </a:cubicBezTo>
                  <a:cubicBezTo>
                    <a:pt x="103497" y="11807"/>
                    <a:pt x="105344" y="13654"/>
                    <a:pt x="107191" y="13654"/>
                  </a:cubicBezTo>
                  <a:cubicBezTo>
                    <a:pt x="109038" y="11807"/>
                    <a:pt x="110885" y="13654"/>
                    <a:pt x="114579" y="15501"/>
                  </a:cubicBezTo>
                  <a:cubicBezTo>
                    <a:pt x="112732" y="13654"/>
                    <a:pt x="112732" y="13654"/>
                    <a:pt x="114579" y="15501"/>
                  </a:cubicBezTo>
                  <a:cubicBezTo>
                    <a:pt x="114579" y="15501"/>
                    <a:pt x="114579" y="15501"/>
                    <a:pt x="114579" y="15501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325EB9D1-B64E-7903-D5D9-BB5A60F16210}"/>
                </a:ext>
              </a:extLst>
            </p:cNvPr>
            <p:cNvSpPr/>
            <p:nvPr/>
          </p:nvSpPr>
          <p:spPr>
            <a:xfrm>
              <a:off x="3623487" y="4214273"/>
              <a:ext cx="98557" cy="266954"/>
            </a:xfrm>
            <a:custGeom>
              <a:avLst/>
              <a:gdLst>
                <a:gd name="connsiteX0" fmla="*/ 88659 w 98557"/>
                <a:gd name="connsiteY0" fmla="*/ 247791 h 266954"/>
                <a:gd name="connsiteX1" fmla="*/ 73882 w 98557"/>
                <a:gd name="connsiteY1" fmla="*/ 262568 h 266954"/>
                <a:gd name="connsiteX2" fmla="*/ 55412 w 98557"/>
                <a:gd name="connsiteY2" fmla="*/ 266262 h 266954"/>
                <a:gd name="connsiteX3" fmla="*/ 12929 w 98557"/>
                <a:gd name="connsiteY3" fmla="*/ 260721 h 266954"/>
                <a:gd name="connsiteX4" fmla="*/ 1847 w 98557"/>
                <a:gd name="connsiteY4" fmla="*/ 251485 h 266954"/>
                <a:gd name="connsiteX5" fmla="*/ 1847 w 98557"/>
                <a:gd name="connsiteY5" fmla="*/ 251485 h 266954"/>
                <a:gd name="connsiteX6" fmla="*/ 0 w 98557"/>
                <a:gd name="connsiteY6" fmla="*/ 244097 h 266954"/>
                <a:gd name="connsiteX7" fmla="*/ 11082 w 98557"/>
                <a:gd name="connsiteY7" fmla="*/ 18756 h 266954"/>
                <a:gd name="connsiteX8" fmla="*/ 12929 w 98557"/>
                <a:gd name="connsiteY8" fmla="*/ 13214 h 266954"/>
                <a:gd name="connsiteX9" fmla="*/ 22165 w 98557"/>
                <a:gd name="connsiteY9" fmla="*/ 3979 h 266954"/>
                <a:gd name="connsiteX10" fmla="*/ 24012 w 98557"/>
                <a:gd name="connsiteY10" fmla="*/ 3979 h 266954"/>
                <a:gd name="connsiteX11" fmla="*/ 36941 w 98557"/>
                <a:gd name="connsiteY11" fmla="*/ 285 h 266954"/>
                <a:gd name="connsiteX12" fmla="*/ 77577 w 98557"/>
                <a:gd name="connsiteY12" fmla="*/ 15061 h 266954"/>
                <a:gd name="connsiteX13" fmla="*/ 79424 w 98557"/>
                <a:gd name="connsiteY13" fmla="*/ 15061 h 266954"/>
                <a:gd name="connsiteX14" fmla="*/ 86812 w 98557"/>
                <a:gd name="connsiteY14" fmla="*/ 18756 h 266954"/>
                <a:gd name="connsiteX15" fmla="*/ 97894 w 98557"/>
                <a:gd name="connsiteY15" fmla="*/ 24297 h 266954"/>
                <a:gd name="connsiteX16" fmla="*/ 97894 w 98557"/>
                <a:gd name="connsiteY16" fmla="*/ 24297 h 266954"/>
                <a:gd name="connsiteX17" fmla="*/ 88659 w 98557"/>
                <a:gd name="connsiteY17" fmla="*/ 247791 h 26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8557" h="266954">
                  <a:moveTo>
                    <a:pt x="88659" y="247791"/>
                  </a:moveTo>
                  <a:cubicBezTo>
                    <a:pt x="88659" y="255179"/>
                    <a:pt x="83118" y="258874"/>
                    <a:pt x="73882" y="262568"/>
                  </a:cubicBezTo>
                  <a:cubicBezTo>
                    <a:pt x="68341" y="264415"/>
                    <a:pt x="62800" y="266262"/>
                    <a:pt x="55412" y="266262"/>
                  </a:cubicBezTo>
                  <a:cubicBezTo>
                    <a:pt x="40635" y="268109"/>
                    <a:pt x="24012" y="266262"/>
                    <a:pt x="12929" y="260721"/>
                  </a:cubicBezTo>
                  <a:cubicBezTo>
                    <a:pt x="7388" y="258874"/>
                    <a:pt x="3694" y="255179"/>
                    <a:pt x="1847" y="251485"/>
                  </a:cubicBezTo>
                  <a:lnTo>
                    <a:pt x="1847" y="251485"/>
                  </a:lnTo>
                  <a:cubicBezTo>
                    <a:pt x="0" y="249638"/>
                    <a:pt x="0" y="247791"/>
                    <a:pt x="0" y="244097"/>
                  </a:cubicBezTo>
                  <a:cubicBezTo>
                    <a:pt x="0" y="159132"/>
                    <a:pt x="0" y="87097"/>
                    <a:pt x="11082" y="18756"/>
                  </a:cubicBezTo>
                  <a:cubicBezTo>
                    <a:pt x="11082" y="16909"/>
                    <a:pt x="11082" y="15061"/>
                    <a:pt x="12929" y="13214"/>
                  </a:cubicBezTo>
                  <a:cubicBezTo>
                    <a:pt x="14776" y="9520"/>
                    <a:pt x="18471" y="5826"/>
                    <a:pt x="22165" y="3979"/>
                  </a:cubicBezTo>
                  <a:cubicBezTo>
                    <a:pt x="22165" y="3979"/>
                    <a:pt x="22165" y="3979"/>
                    <a:pt x="24012" y="3979"/>
                  </a:cubicBezTo>
                  <a:cubicBezTo>
                    <a:pt x="27706" y="2132"/>
                    <a:pt x="31400" y="285"/>
                    <a:pt x="36941" y="285"/>
                  </a:cubicBezTo>
                  <a:cubicBezTo>
                    <a:pt x="48024" y="-1562"/>
                    <a:pt x="60953" y="5826"/>
                    <a:pt x="77577" y="15061"/>
                  </a:cubicBezTo>
                  <a:cubicBezTo>
                    <a:pt x="77577" y="15061"/>
                    <a:pt x="77577" y="15061"/>
                    <a:pt x="79424" y="15061"/>
                  </a:cubicBezTo>
                  <a:cubicBezTo>
                    <a:pt x="81271" y="16909"/>
                    <a:pt x="84965" y="18756"/>
                    <a:pt x="86812" y="18756"/>
                  </a:cubicBezTo>
                  <a:cubicBezTo>
                    <a:pt x="90506" y="20603"/>
                    <a:pt x="94200" y="22450"/>
                    <a:pt x="97894" y="24297"/>
                  </a:cubicBezTo>
                  <a:cubicBezTo>
                    <a:pt x="97894" y="24297"/>
                    <a:pt x="97894" y="24297"/>
                    <a:pt x="97894" y="24297"/>
                  </a:cubicBezTo>
                  <a:cubicBezTo>
                    <a:pt x="101588" y="109262"/>
                    <a:pt x="88659" y="227474"/>
                    <a:pt x="88659" y="247791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67421A5E-415E-97DF-B4A6-3DB3FD97A19D}"/>
                </a:ext>
              </a:extLst>
            </p:cNvPr>
            <p:cNvSpPr/>
            <p:nvPr/>
          </p:nvSpPr>
          <p:spPr>
            <a:xfrm>
              <a:off x="3787876" y="4491617"/>
              <a:ext cx="149612" cy="62800"/>
            </a:xfrm>
            <a:custGeom>
              <a:avLst/>
              <a:gdLst>
                <a:gd name="connsiteX0" fmla="*/ 147765 w 149612"/>
                <a:gd name="connsiteY0" fmla="*/ 62800 h 62800"/>
                <a:gd name="connsiteX1" fmla="*/ 0 w 149612"/>
                <a:gd name="connsiteY1" fmla="*/ 62800 h 62800"/>
                <a:gd name="connsiteX2" fmla="*/ 0 w 149612"/>
                <a:gd name="connsiteY2" fmla="*/ 51718 h 62800"/>
                <a:gd name="connsiteX3" fmla="*/ 7388 w 149612"/>
                <a:gd name="connsiteY3" fmla="*/ 7388 h 62800"/>
                <a:gd name="connsiteX4" fmla="*/ 9235 w 149612"/>
                <a:gd name="connsiteY4" fmla="*/ 5541 h 62800"/>
                <a:gd name="connsiteX5" fmla="*/ 24012 w 149612"/>
                <a:gd name="connsiteY5" fmla="*/ 1847 h 62800"/>
                <a:gd name="connsiteX6" fmla="*/ 44330 w 149612"/>
                <a:gd name="connsiteY6" fmla="*/ 0 h 62800"/>
                <a:gd name="connsiteX7" fmla="*/ 66494 w 149612"/>
                <a:gd name="connsiteY7" fmla="*/ 5541 h 62800"/>
                <a:gd name="connsiteX8" fmla="*/ 70188 w 149612"/>
                <a:gd name="connsiteY8" fmla="*/ 7388 h 62800"/>
                <a:gd name="connsiteX9" fmla="*/ 77577 w 149612"/>
                <a:gd name="connsiteY9" fmla="*/ 12930 h 62800"/>
                <a:gd name="connsiteX10" fmla="*/ 140377 w 149612"/>
                <a:gd name="connsiteY10" fmla="*/ 33247 h 62800"/>
                <a:gd name="connsiteX11" fmla="*/ 147765 w 149612"/>
                <a:gd name="connsiteY11" fmla="*/ 62800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9612" h="62800">
                  <a:moveTo>
                    <a:pt x="147765" y="62800"/>
                  </a:moveTo>
                  <a:lnTo>
                    <a:pt x="0" y="62800"/>
                  </a:lnTo>
                  <a:lnTo>
                    <a:pt x="0" y="51718"/>
                  </a:lnTo>
                  <a:cubicBezTo>
                    <a:pt x="0" y="24012"/>
                    <a:pt x="3694" y="12930"/>
                    <a:pt x="7388" y="7388"/>
                  </a:cubicBezTo>
                  <a:cubicBezTo>
                    <a:pt x="7388" y="5541"/>
                    <a:pt x="9235" y="5541"/>
                    <a:pt x="9235" y="5541"/>
                  </a:cubicBezTo>
                  <a:cubicBezTo>
                    <a:pt x="12930" y="3694"/>
                    <a:pt x="18471" y="1847"/>
                    <a:pt x="24012" y="1847"/>
                  </a:cubicBezTo>
                  <a:cubicBezTo>
                    <a:pt x="29553" y="0"/>
                    <a:pt x="36941" y="0"/>
                    <a:pt x="44330" y="0"/>
                  </a:cubicBezTo>
                  <a:cubicBezTo>
                    <a:pt x="51718" y="0"/>
                    <a:pt x="59106" y="1847"/>
                    <a:pt x="66494" y="5541"/>
                  </a:cubicBezTo>
                  <a:cubicBezTo>
                    <a:pt x="68341" y="5541"/>
                    <a:pt x="68341" y="7388"/>
                    <a:pt x="70188" y="7388"/>
                  </a:cubicBezTo>
                  <a:cubicBezTo>
                    <a:pt x="72035" y="9235"/>
                    <a:pt x="75730" y="11082"/>
                    <a:pt x="77577" y="12930"/>
                  </a:cubicBezTo>
                  <a:cubicBezTo>
                    <a:pt x="96047" y="29553"/>
                    <a:pt x="121906" y="22165"/>
                    <a:pt x="140377" y="33247"/>
                  </a:cubicBezTo>
                  <a:cubicBezTo>
                    <a:pt x="155153" y="40635"/>
                    <a:pt x="147765" y="62800"/>
                    <a:pt x="147765" y="62800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ACE84ADC-6383-D5FF-085F-FA212E9D727B}"/>
                </a:ext>
              </a:extLst>
            </p:cNvPr>
            <p:cNvSpPr/>
            <p:nvPr/>
          </p:nvSpPr>
          <p:spPr>
            <a:xfrm>
              <a:off x="3793417" y="4447288"/>
              <a:ext cx="64647" cy="70188"/>
            </a:xfrm>
            <a:custGeom>
              <a:avLst/>
              <a:gdLst>
                <a:gd name="connsiteX0" fmla="*/ 64647 w 64647"/>
                <a:gd name="connsiteY0" fmla="*/ 60953 h 70188"/>
                <a:gd name="connsiteX1" fmla="*/ 25859 w 64647"/>
                <a:gd name="connsiteY1" fmla="*/ 66494 h 70188"/>
                <a:gd name="connsiteX2" fmla="*/ 22165 w 64647"/>
                <a:gd name="connsiteY2" fmla="*/ 66494 h 70188"/>
                <a:gd name="connsiteX3" fmla="*/ 3694 w 64647"/>
                <a:gd name="connsiteY3" fmla="*/ 70188 h 70188"/>
                <a:gd name="connsiteX4" fmla="*/ 1847 w 64647"/>
                <a:gd name="connsiteY4" fmla="*/ 55412 h 70188"/>
                <a:gd name="connsiteX5" fmla="*/ 1847 w 64647"/>
                <a:gd name="connsiteY5" fmla="*/ 51718 h 70188"/>
                <a:gd name="connsiteX6" fmla="*/ 1847 w 64647"/>
                <a:gd name="connsiteY6" fmla="*/ 36941 h 70188"/>
                <a:gd name="connsiteX7" fmla="*/ 1847 w 64647"/>
                <a:gd name="connsiteY7" fmla="*/ 29553 h 70188"/>
                <a:gd name="connsiteX8" fmla="*/ 0 w 64647"/>
                <a:gd name="connsiteY8" fmla="*/ 0 h 70188"/>
                <a:gd name="connsiteX9" fmla="*/ 9235 w 64647"/>
                <a:gd name="connsiteY9" fmla="*/ 0 h 70188"/>
                <a:gd name="connsiteX10" fmla="*/ 59106 w 64647"/>
                <a:gd name="connsiteY10" fmla="*/ 0 h 70188"/>
                <a:gd name="connsiteX11" fmla="*/ 60953 w 64647"/>
                <a:gd name="connsiteY11" fmla="*/ 27706 h 70188"/>
                <a:gd name="connsiteX12" fmla="*/ 60953 w 64647"/>
                <a:gd name="connsiteY12" fmla="*/ 29553 h 70188"/>
                <a:gd name="connsiteX13" fmla="*/ 62800 w 64647"/>
                <a:gd name="connsiteY13" fmla="*/ 46177 h 70188"/>
                <a:gd name="connsiteX14" fmla="*/ 62800 w 64647"/>
                <a:gd name="connsiteY14" fmla="*/ 48024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4647" h="70188">
                  <a:moveTo>
                    <a:pt x="64647" y="60953"/>
                  </a:moveTo>
                  <a:lnTo>
                    <a:pt x="25859" y="66494"/>
                  </a:lnTo>
                  <a:lnTo>
                    <a:pt x="22165" y="66494"/>
                  </a:lnTo>
                  <a:lnTo>
                    <a:pt x="3694" y="70188"/>
                  </a:lnTo>
                  <a:lnTo>
                    <a:pt x="1847" y="55412"/>
                  </a:lnTo>
                  <a:lnTo>
                    <a:pt x="1847" y="51718"/>
                  </a:lnTo>
                  <a:lnTo>
                    <a:pt x="1847" y="36941"/>
                  </a:lnTo>
                  <a:lnTo>
                    <a:pt x="1847" y="29553"/>
                  </a:lnTo>
                  <a:lnTo>
                    <a:pt x="0" y="0"/>
                  </a:lnTo>
                  <a:lnTo>
                    <a:pt x="9235" y="0"/>
                  </a:lnTo>
                  <a:lnTo>
                    <a:pt x="59106" y="0"/>
                  </a:lnTo>
                  <a:lnTo>
                    <a:pt x="60953" y="27706"/>
                  </a:lnTo>
                  <a:lnTo>
                    <a:pt x="60953" y="29553"/>
                  </a:lnTo>
                  <a:lnTo>
                    <a:pt x="62800" y="46177"/>
                  </a:lnTo>
                  <a:lnTo>
                    <a:pt x="62800" y="48024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B7AEE04-55F7-8FD7-D8C3-DD3947EDE64D}"/>
                </a:ext>
              </a:extLst>
            </p:cNvPr>
            <p:cNvSpPr/>
            <p:nvPr/>
          </p:nvSpPr>
          <p:spPr>
            <a:xfrm>
              <a:off x="3741699" y="4059405"/>
              <a:ext cx="117452" cy="184706"/>
            </a:xfrm>
            <a:custGeom>
              <a:avLst/>
              <a:gdLst>
                <a:gd name="connsiteX0" fmla="*/ 114518 w 117452"/>
                <a:gd name="connsiteY0" fmla="*/ 168083 h 184706"/>
                <a:gd name="connsiteX1" fmla="*/ 112671 w 117452"/>
                <a:gd name="connsiteY1" fmla="*/ 181012 h 184706"/>
                <a:gd name="connsiteX2" fmla="*/ 103436 w 117452"/>
                <a:gd name="connsiteY2" fmla="*/ 181012 h 184706"/>
                <a:gd name="connsiteX3" fmla="*/ 99741 w 117452"/>
                <a:gd name="connsiteY3" fmla="*/ 181012 h 184706"/>
                <a:gd name="connsiteX4" fmla="*/ 81271 w 117452"/>
                <a:gd name="connsiteY4" fmla="*/ 182859 h 184706"/>
                <a:gd name="connsiteX5" fmla="*/ 57259 w 117452"/>
                <a:gd name="connsiteY5" fmla="*/ 184706 h 184706"/>
                <a:gd name="connsiteX6" fmla="*/ 44330 w 117452"/>
                <a:gd name="connsiteY6" fmla="*/ 184706 h 184706"/>
                <a:gd name="connsiteX7" fmla="*/ 42482 w 117452"/>
                <a:gd name="connsiteY7" fmla="*/ 184706 h 184706"/>
                <a:gd name="connsiteX8" fmla="*/ 33247 w 117452"/>
                <a:gd name="connsiteY8" fmla="*/ 184706 h 184706"/>
                <a:gd name="connsiteX9" fmla="*/ 29553 w 117452"/>
                <a:gd name="connsiteY9" fmla="*/ 177318 h 184706"/>
                <a:gd name="connsiteX10" fmla="*/ 3694 w 117452"/>
                <a:gd name="connsiteY10" fmla="*/ 49871 h 184706"/>
                <a:gd name="connsiteX11" fmla="*/ 0 w 117452"/>
                <a:gd name="connsiteY11" fmla="*/ 25859 h 184706"/>
                <a:gd name="connsiteX12" fmla="*/ 0 w 117452"/>
                <a:gd name="connsiteY12" fmla="*/ 24012 h 184706"/>
                <a:gd name="connsiteX13" fmla="*/ 0 w 117452"/>
                <a:gd name="connsiteY13" fmla="*/ 22165 h 184706"/>
                <a:gd name="connsiteX14" fmla="*/ 0 w 117452"/>
                <a:gd name="connsiteY14" fmla="*/ 20318 h 184706"/>
                <a:gd name="connsiteX15" fmla="*/ 0 w 117452"/>
                <a:gd name="connsiteY15" fmla="*/ 20318 h 184706"/>
                <a:gd name="connsiteX16" fmla="*/ 0 w 117452"/>
                <a:gd name="connsiteY16" fmla="*/ 14776 h 184706"/>
                <a:gd name="connsiteX17" fmla="*/ 1847 w 117452"/>
                <a:gd name="connsiteY17" fmla="*/ 14776 h 184706"/>
                <a:gd name="connsiteX18" fmla="*/ 1847 w 117452"/>
                <a:gd name="connsiteY18" fmla="*/ 14776 h 184706"/>
                <a:gd name="connsiteX19" fmla="*/ 7388 w 117452"/>
                <a:gd name="connsiteY19" fmla="*/ 12929 h 184706"/>
                <a:gd name="connsiteX20" fmla="*/ 12930 w 117452"/>
                <a:gd name="connsiteY20" fmla="*/ 11082 h 184706"/>
                <a:gd name="connsiteX21" fmla="*/ 33247 w 117452"/>
                <a:gd name="connsiteY21" fmla="*/ 3694 h 184706"/>
                <a:gd name="connsiteX22" fmla="*/ 42482 w 117452"/>
                <a:gd name="connsiteY22" fmla="*/ 1847 h 184706"/>
                <a:gd name="connsiteX23" fmla="*/ 53565 w 117452"/>
                <a:gd name="connsiteY23" fmla="*/ 0 h 184706"/>
                <a:gd name="connsiteX24" fmla="*/ 53565 w 117452"/>
                <a:gd name="connsiteY24" fmla="*/ 0 h 184706"/>
                <a:gd name="connsiteX25" fmla="*/ 77577 w 117452"/>
                <a:gd name="connsiteY25" fmla="*/ 3694 h 184706"/>
                <a:gd name="connsiteX26" fmla="*/ 97894 w 117452"/>
                <a:gd name="connsiteY26" fmla="*/ 16623 h 184706"/>
                <a:gd name="connsiteX27" fmla="*/ 101588 w 117452"/>
                <a:gd name="connsiteY27" fmla="*/ 20318 h 184706"/>
                <a:gd name="connsiteX28" fmla="*/ 101588 w 117452"/>
                <a:gd name="connsiteY28" fmla="*/ 20318 h 184706"/>
                <a:gd name="connsiteX29" fmla="*/ 101588 w 117452"/>
                <a:gd name="connsiteY29" fmla="*/ 20318 h 184706"/>
                <a:gd name="connsiteX30" fmla="*/ 101588 w 117452"/>
                <a:gd name="connsiteY30" fmla="*/ 20318 h 184706"/>
                <a:gd name="connsiteX31" fmla="*/ 101588 w 117452"/>
                <a:gd name="connsiteY31" fmla="*/ 20318 h 184706"/>
                <a:gd name="connsiteX32" fmla="*/ 101588 w 117452"/>
                <a:gd name="connsiteY32" fmla="*/ 24012 h 184706"/>
                <a:gd name="connsiteX33" fmla="*/ 114518 w 117452"/>
                <a:gd name="connsiteY33" fmla="*/ 168083 h 184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7452" h="184706">
                  <a:moveTo>
                    <a:pt x="114518" y="168083"/>
                  </a:moveTo>
                  <a:cubicBezTo>
                    <a:pt x="114518" y="171777"/>
                    <a:pt x="114518" y="177318"/>
                    <a:pt x="112671" y="181012"/>
                  </a:cubicBezTo>
                  <a:lnTo>
                    <a:pt x="103436" y="181012"/>
                  </a:lnTo>
                  <a:lnTo>
                    <a:pt x="99741" y="181012"/>
                  </a:lnTo>
                  <a:lnTo>
                    <a:pt x="81271" y="182859"/>
                  </a:lnTo>
                  <a:lnTo>
                    <a:pt x="57259" y="184706"/>
                  </a:lnTo>
                  <a:lnTo>
                    <a:pt x="44330" y="184706"/>
                  </a:lnTo>
                  <a:lnTo>
                    <a:pt x="42482" y="184706"/>
                  </a:lnTo>
                  <a:lnTo>
                    <a:pt x="33247" y="184706"/>
                  </a:lnTo>
                  <a:cubicBezTo>
                    <a:pt x="31400" y="182859"/>
                    <a:pt x="31400" y="179165"/>
                    <a:pt x="29553" y="177318"/>
                  </a:cubicBezTo>
                  <a:cubicBezTo>
                    <a:pt x="16624" y="138530"/>
                    <a:pt x="11082" y="103435"/>
                    <a:pt x="3694" y="49871"/>
                  </a:cubicBezTo>
                  <a:cubicBezTo>
                    <a:pt x="1847" y="42482"/>
                    <a:pt x="1847" y="35094"/>
                    <a:pt x="0" y="25859"/>
                  </a:cubicBezTo>
                  <a:cubicBezTo>
                    <a:pt x="0" y="25859"/>
                    <a:pt x="0" y="24012"/>
                    <a:pt x="0" y="24012"/>
                  </a:cubicBezTo>
                  <a:cubicBezTo>
                    <a:pt x="0" y="24012"/>
                    <a:pt x="0" y="22165"/>
                    <a:pt x="0" y="22165"/>
                  </a:cubicBezTo>
                  <a:cubicBezTo>
                    <a:pt x="0" y="22165"/>
                    <a:pt x="0" y="20318"/>
                    <a:pt x="0" y="20318"/>
                  </a:cubicBezTo>
                  <a:cubicBezTo>
                    <a:pt x="0" y="20318"/>
                    <a:pt x="0" y="20318"/>
                    <a:pt x="0" y="20318"/>
                  </a:cubicBezTo>
                  <a:cubicBezTo>
                    <a:pt x="0" y="18471"/>
                    <a:pt x="0" y="16623"/>
                    <a:pt x="0" y="14776"/>
                  </a:cubicBezTo>
                  <a:cubicBezTo>
                    <a:pt x="0" y="14776"/>
                    <a:pt x="0" y="14776"/>
                    <a:pt x="1847" y="14776"/>
                  </a:cubicBezTo>
                  <a:cubicBezTo>
                    <a:pt x="1847" y="14776"/>
                    <a:pt x="1847" y="14776"/>
                    <a:pt x="1847" y="14776"/>
                  </a:cubicBezTo>
                  <a:cubicBezTo>
                    <a:pt x="3694" y="14776"/>
                    <a:pt x="5541" y="12929"/>
                    <a:pt x="7388" y="12929"/>
                  </a:cubicBezTo>
                  <a:cubicBezTo>
                    <a:pt x="9235" y="12929"/>
                    <a:pt x="11082" y="11082"/>
                    <a:pt x="12930" y="11082"/>
                  </a:cubicBezTo>
                  <a:cubicBezTo>
                    <a:pt x="20318" y="7388"/>
                    <a:pt x="25859" y="5541"/>
                    <a:pt x="33247" y="3694"/>
                  </a:cubicBezTo>
                  <a:cubicBezTo>
                    <a:pt x="36941" y="3694"/>
                    <a:pt x="38788" y="1847"/>
                    <a:pt x="42482" y="1847"/>
                  </a:cubicBezTo>
                  <a:cubicBezTo>
                    <a:pt x="46177" y="1847"/>
                    <a:pt x="49871" y="0"/>
                    <a:pt x="53565" y="0"/>
                  </a:cubicBezTo>
                  <a:cubicBezTo>
                    <a:pt x="53565" y="0"/>
                    <a:pt x="53565" y="0"/>
                    <a:pt x="53565" y="0"/>
                  </a:cubicBezTo>
                  <a:cubicBezTo>
                    <a:pt x="62800" y="0"/>
                    <a:pt x="70188" y="1847"/>
                    <a:pt x="77577" y="3694"/>
                  </a:cubicBezTo>
                  <a:cubicBezTo>
                    <a:pt x="84965" y="5541"/>
                    <a:pt x="90506" y="11082"/>
                    <a:pt x="97894" y="16623"/>
                  </a:cubicBezTo>
                  <a:cubicBezTo>
                    <a:pt x="99741" y="16623"/>
                    <a:pt x="99741" y="18471"/>
                    <a:pt x="101588" y="20318"/>
                  </a:cubicBezTo>
                  <a:lnTo>
                    <a:pt x="101588" y="20318"/>
                  </a:lnTo>
                  <a:cubicBezTo>
                    <a:pt x="101588" y="20318"/>
                    <a:pt x="101588" y="20318"/>
                    <a:pt x="101588" y="20318"/>
                  </a:cubicBezTo>
                  <a:cubicBezTo>
                    <a:pt x="101588" y="20318"/>
                    <a:pt x="101588" y="20318"/>
                    <a:pt x="101588" y="20318"/>
                  </a:cubicBezTo>
                  <a:lnTo>
                    <a:pt x="101588" y="20318"/>
                  </a:lnTo>
                  <a:cubicBezTo>
                    <a:pt x="101588" y="22165"/>
                    <a:pt x="101588" y="22165"/>
                    <a:pt x="101588" y="24012"/>
                  </a:cubicBezTo>
                  <a:cubicBezTo>
                    <a:pt x="114518" y="66494"/>
                    <a:pt x="121906" y="105282"/>
                    <a:pt x="114518" y="168083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42823490-B099-9354-2B47-BABA1EF6BB95}"/>
                </a:ext>
              </a:extLst>
            </p:cNvPr>
            <p:cNvSpPr/>
            <p:nvPr/>
          </p:nvSpPr>
          <p:spPr>
            <a:xfrm>
              <a:off x="3772666" y="4212711"/>
              <a:ext cx="96480" cy="268516"/>
            </a:xfrm>
            <a:custGeom>
              <a:avLst/>
              <a:gdLst>
                <a:gd name="connsiteX0" fmla="*/ 96480 w 96480"/>
                <a:gd name="connsiteY0" fmla="*/ 245659 h 268516"/>
                <a:gd name="connsiteX1" fmla="*/ 89092 w 96480"/>
                <a:gd name="connsiteY1" fmla="*/ 258589 h 268516"/>
                <a:gd name="connsiteX2" fmla="*/ 83551 w 96480"/>
                <a:gd name="connsiteY2" fmla="*/ 262283 h 268516"/>
                <a:gd name="connsiteX3" fmla="*/ 35527 w 96480"/>
                <a:gd name="connsiteY3" fmla="*/ 267824 h 268516"/>
                <a:gd name="connsiteX4" fmla="*/ 22598 w 96480"/>
                <a:gd name="connsiteY4" fmla="*/ 264130 h 268516"/>
                <a:gd name="connsiteX5" fmla="*/ 7822 w 96480"/>
                <a:gd name="connsiteY5" fmla="*/ 249353 h 268516"/>
                <a:gd name="connsiteX6" fmla="*/ 2280 w 96480"/>
                <a:gd name="connsiteY6" fmla="*/ 25859 h 268516"/>
                <a:gd name="connsiteX7" fmla="*/ 2280 w 96480"/>
                <a:gd name="connsiteY7" fmla="*/ 25859 h 268516"/>
                <a:gd name="connsiteX8" fmla="*/ 13363 w 96480"/>
                <a:gd name="connsiteY8" fmla="*/ 20318 h 268516"/>
                <a:gd name="connsiteX9" fmla="*/ 22598 w 96480"/>
                <a:gd name="connsiteY9" fmla="*/ 14777 h 268516"/>
                <a:gd name="connsiteX10" fmla="*/ 22598 w 96480"/>
                <a:gd name="connsiteY10" fmla="*/ 14777 h 268516"/>
                <a:gd name="connsiteX11" fmla="*/ 61386 w 96480"/>
                <a:gd name="connsiteY11" fmla="*/ 0 h 268516"/>
                <a:gd name="connsiteX12" fmla="*/ 68775 w 96480"/>
                <a:gd name="connsiteY12" fmla="*/ 1847 h 268516"/>
                <a:gd name="connsiteX13" fmla="*/ 74316 w 96480"/>
                <a:gd name="connsiteY13" fmla="*/ 5541 h 268516"/>
                <a:gd name="connsiteX14" fmla="*/ 83551 w 96480"/>
                <a:gd name="connsiteY14" fmla="*/ 14777 h 268516"/>
                <a:gd name="connsiteX15" fmla="*/ 85398 w 96480"/>
                <a:gd name="connsiteY15" fmla="*/ 20318 h 268516"/>
                <a:gd name="connsiteX16" fmla="*/ 96480 w 96480"/>
                <a:gd name="connsiteY16" fmla="*/ 245659 h 26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480" h="268516">
                  <a:moveTo>
                    <a:pt x="96480" y="245659"/>
                  </a:moveTo>
                  <a:cubicBezTo>
                    <a:pt x="96480" y="251200"/>
                    <a:pt x="92786" y="256742"/>
                    <a:pt x="89092" y="258589"/>
                  </a:cubicBezTo>
                  <a:cubicBezTo>
                    <a:pt x="87245" y="260436"/>
                    <a:pt x="85398" y="260436"/>
                    <a:pt x="83551" y="262283"/>
                  </a:cubicBezTo>
                  <a:cubicBezTo>
                    <a:pt x="70622" y="267824"/>
                    <a:pt x="52151" y="269671"/>
                    <a:pt x="35527" y="267824"/>
                  </a:cubicBezTo>
                  <a:cubicBezTo>
                    <a:pt x="31833" y="267824"/>
                    <a:pt x="26292" y="265977"/>
                    <a:pt x="22598" y="264130"/>
                  </a:cubicBezTo>
                  <a:cubicBezTo>
                    <a:pt x="13363" y="260436"/>
                    <a:pt x="7822" y="256742"/>
                    <a:pt x="7822" y="249353"/>
                  </a:cubicBezTo>
                  <a:cubicBezTo>
                    <a:pt x="7822" y="229036"/>
                    <a:pt x="-5108" y="110824"/>
                    <a:pt x="2280" y="25859"/>
                  </a:cubicBezTo>
                  <a:cubicBezTo>
                    <a:pt x="2280" y="25859"/>
                    <a:pt x="2280" y="25859"/>
                    <a:pt x="2280" y="25859"/>
                  </a:cubicBezTo>
                  <a:cubicBezTo>
                    <a:pt x="5974" y="24012"/>
                    <a:pt x="9669" y="22165"/>
                    <a:pt x="13363" y="20318"/>
                  </a:cubicBezTo>
                  <a:cubicBezTo>
                    <a:pt x="17057" y="18471"/>
                    <a:pt x="18904" y="16624"/>
                    <a:pt x="22598" y="14777"/>
                  </a:cubicBezTo>
                  <a:cubicBezTo>
                    <a:pt x="22598" y="14777"/>
                    <a:pt x="22598" y="14777"/>
                    <a:pt x="22598" y="14777"/>
                  </a:cubicBezTo>
                  <a:cubicBezTo>
                    <a:pt x="39222" y="5541"/>
                    <a:pt x="50304" y="0"/>
                    <a:pt x="61386" y="0"/>
                  </a:cubicBezTo>
                  <a:cubicBezTo>
                    <a:pt x="63233" y="0"/>
                    <a:pt x="66927" y="0"/>
                    <a:pt x="68775" y="1847"/>
                  </a:cubicBezTo>
                  <a:cubicBezTo>
                    <a:pt x="70622" y="1847"/>
                    <a:pt x="72469" y="3694"/>
                    <a:pt x="74316" y="5541"/>
                  </a:cubicBezTo>
                  <a:cubicBezTo>
                    <a:pt x="78010" y="7388"/>
                    <a:pt x="81704" y="11082"/>
                    <a:pt x="83551" y="14777"/>
                  </a:cubicBezTo>
                  <a:cubicBezTo>
                    <a:pt x="83551" y="16624"/>
                    <a:pt x="85398" y="18471"/>
                    <a:pt x="85398" y="20318"/>
                  </a:cubicBezTo>
                  <a:cubicBezTo>
                    <a:pt x="96480" y="88659"/>
                    <a:pt x="96480" y="158847"/>
                    <a:pt x="96480" y="245659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94944B1-CFF3-E759-48E3-E593FFB59483}"/>
                </a:ext>
              </a:extLst>
            </p:cNvPr>
            <p:cNvSpPr/>
            <p:nvPr/>
          </p:nvSpPr>
          <p:spPr>
            <a:xfrm>
              <a:off x="3756476" y="3762028"/>
              <a:ext cx="129294" cy="319541"/>
            </a:xfrm>
            <a:custGeom>
              <a:avLst/>
              <a:gdLst>
                <a:gd name="connsiteX0" fmla="*/ 129294 w 129294"/>
                <a:gd name="connsiteY0" fmla="*/ 49871 h 319541"/>
                <a:gd name="connsiteX1" fmla="*/ 127447 w 129294"/>
                <a:gd name="connsiteY1" fmla="*/ 66494 h 319541"/>
                <a:gd name="connsiteX2" fmla="*/ 125600 w 129294"/>
                <a:gd name="connsiteY2" fmla="*/ 75730 h 319541"/>
                <a:gd name="connsiteX3" fmla="*/ 121906 w 129294"/>
                <a:gd name="connsiteY3" fmla="*/ 96047 h 319541"/>
                <a:gd name="connsiteX4" fmla="*/ 116365 w 129294"/>
                <a:gd name="connsiteY4" fmla="*/ 129294 h 319541"/>
                <a:gd name="connsiteX5" fmla="*/ 112671 w 129294"/>
                <a:gd name="connsiteY5" fmla="*/ 127447 h 319541"/>
                <a:gd name="connsiteX6" fmla="*/ 97894 w 129294"/>
                <a:gd name="connsiteY6" fmla="*/ 118212 h 319541"/>
                <a:gd name="connsiteX7" fmla="*/ 96047 w 129294"/>
                <a:gd name="connsiteY7" fmla="*/ 129294 h 319541"/>
                <a:gd name="connsiteX8" fmla="*/ 86812 w 129294"/>
                <a:gd name="connsiteY8" fmla="*/ 230883 h 319541"/>
                <a:gd name="connsiteX9" fmla="*/ 86812 w 129294"/>
                <a:gd name="connsiteY9" fmla="*/ 319542 h 319541"/>
                <a:gd name="connsiteX10" fmla="*/ 86812 w 129294"/>
                <a:gd name="connsiteY10" fmla="*/ 319542 h 319541"/>
                <a:gd name="connsiteX11" fmla="*/ 86812 w 129294"/>
                <a:gd name="connsiteY11" fmla="*/ 319542 h 319541"/>
                <a:gd name="connsiteX12" fmla="*/ 86812 w 129294"/>
                <a:gd name="connsiteY12" fmla="*/ 319542 h 319541"/>
                <a:gd name="connsiteX13" fmla="*/ 55412 w 129294"/>
                <a:gd name="connsiteY13" fmla="*/ 221647 h 319541"/>
                <a:gd name="connsiteX14" fmla="*/ 83118 w 129294"/>
                <a:gd name="connsiteY14" fmla="*/ 145918 h 319541"/>
                <a:gd name="connsiteX15" fmla="*/ 5541 w 129294"/>
                <a:gd name="connsiteY15" fmla="*/ 103436 h 319541"/>
                <a:gd name="connsiteX16" fmla="*/ 3694 w 129294"/>
                <a:gd name="connsiteY16" fmla="*/ 103436 h 319541"/>
                <a:gd name="connsiteX17" fmla="*/ 0 w 129294"/>
                <a:gd name="connsiteY17" fmla="*/ 101588 h 319541"/>
                <a:gd name="connsiteX18" fmla="*/ 0 w 129294"/>
                <a:gd name="connsiteY18" fmla="*/ 101588 h 319541"/>
                <a:gd name="connsiteX19" fmla="*/ 0 w 129294"/>
                <a:gd name="connsiteY19" fmla="*/ 99741 h 319541"/>
                <a:gd name="connsiteX20" fmla="*/ 0 w 129294"/>
                <a:gd name="connsiteY20" fmla="*/ 96047 h 319541"/>
                <a:gd name="connsiteX21" fmla="*/ 0 w 129294"/>
                <a:gd name="connsiteY21" fmla="*/ 94200 h 319541"/>
                <a:gd name="connsiteX22" fmla="*/ 1847 w 129294"/>
                <a:gd name="connsiteY22" fmla="*/ 90506 h 319541"/>
                <a:gd name="connsiteX23" fmla="*/ 1847 w 129294"/>
                <a:gd name="connsiteY23" fmla="*/ 88659 h 319541"/>
                <a:gd name="connsiteX24" fmla="*/ 3694 w 129294"/>
                <a:gd name="connsiteY24" fmla="*/ 86812 h 319541"/>
                <a:gd name="connsiteX25" fmla="*/ 7388 w 129294"/>
                <a:gd name="connsiteY25" fmla="*/ 81271 h 319541"/>
                <a:gd name="connsiteX26" fmla="*/ 9235 w 129294"/>
                <a:gd name="connsiteY26" fmla="*/ 79424 h 319541"/>
                <a:gd name="connsiteX27" fmla="*/ 14777 w 129294"/>
                <a:gd name="connsiteY27" fmla="*/ 75730 h 319541"/>
                <a:gd name="connsiteX28" fmla="*/ 16624 w 129294"/>
                <a:gd name="connsiteY28" fmla="*/ 73882 h 319541"/>
                <a:gd name="connsiteX29" fmla="*/ 22165 w 129294"/>
                <a:gd name="connsiteY29" fmla="*/ 72035 h 319541"/>
                <a:gd name="connsiteX30" fmla="*/ 24012 w 129294"/>
                <a:gd name="connsiteY30" fmla="*/ 72035 h 319541"/>
                <a:gd name="connsiteX31" fmla="*/ 25859 w 129294"/>
                <a:gd name="connsiteY31" fmla="*/ 70188 h 319541"/>
                <a:gd name="connsiteX32" fmla="*/ 27706 w 129294"/>
                <a:gd name="connsiteY32" fmla="*/ 64647 h 319541"/>
                <a:gd name="connsiteX33" fmla="*/ 27706 w 129294"/>
                <a:gd name="connsiteY33" fmla="*/ 64647 h 319541"/>
                <a:gd name="connsiteX34" fmla="*/ 27706 w 129294"/>
                <a:gd name="connsiteY34" fmla="*/ 62800 h 319541"/>
                <a:gd name="connsiteX35" fmla="*/ 29553 w 129294"/>
                <a:gd name="connsiteY35" fmla="*/ 57259 h 319541"/>
                <a:gd name="connsiteX36" fmla="*/ 29553 w 129294"/>
                <a:gd name="connsiteY36" fmla="*/ 55412 h 319541"/>
                <a:gd name="connsiteX37" fmla="*/ 31400 w 129294"/>
                <a:gd name="connsiteY37" fmla="*/ 49871 h 319541"/>
                <a:gd name="connsiteX38" fmla="*/ 31400 w 129294"/>
                <a:gd name="connsiteY38" fmla="*/ 48024 h 319541"/>
                <a:gd name="connsiteX39" fmla="*/ 33247 w 129294"/>
                <a:gd name="connsiteY39" fmla="*/ 42482 h 319541"/>
                <a:gd name="connsiteX40" fmla="*/ 35094 w 129294"/>
                <a:gd name="connsiteY40" fmla="*/ 40635 h 319541"/>
                <a:gd name="connsiteX41" fmla="*/ 40635 w 129294"/>
                <a:gd name="connsiteY41" fmla="*/ 36941 h 319541"/>
                <a:gd name="connsiteX42" fmla="*/ 40635 w 129294"/>
                <a:gd name="connsiteY42" fmla="*/ 36941 h 319541"/>
                <a:gd name="connsiteX43" fmla="*/ 42482 w 129294"/>
                <a:gd name="connsiteY43" fmla="*/ 36941 h 319541"/>
                <a:gd name="connsiteX44" fmla="*/ 49871 w 129294"/>
                <a:gd name="connsiteY44" fmla="*/ 35094 h 319541"/>
                <a:gd name="connsiteX45" fmla="*/ 49871 w 129294"/>
                <a:gd name="connsiteY45" fmla="*/ 35094 h 319541"/>
                <a:gd name="connsiteX46" fmla="*/ 73882 w 129294"/>
                <a:gd name="connsiteY46" fmla="*/ 0 h 319541"/>
                <a:gd name="connsiteX47" fmla="*/ 81271 w 129294"/>
                <a:gd name="connsiteY47" fmla="*/ 20318 h 319541"/>
                <a:gd name="connsiteX48" fmla="*/ 101588 w 129294"/>
                <a:gd name="connsiteY48" fmla="*/ 38788 h 319541"/>
                <a:gd name="connsiteX49" fmla="*/ 129294 w 129294"/>
                <a:gd name="connsiteY49" fmla="*/ 49871 h 31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29294" h="319541">
                  <a:moveTo>
                    <a:pt x="129294" y="49871"/>
                  </a:moveTo>
                  <a:lnTo>
                    <a:pt x="127447" y="66494"/>
                  </a:lnTo>
                  <a:lnTo>
                    <a:pt x="125600" y="75730"/>
                  </a:lnTo>
                  <a:lnTo>
                    <a:pt x="121906" y="96047"/>
                  </a:lnTo>
                  <a:lnTo>
                    <a:pt x="116365" y="129294"/>
                  </a:lnTo>
                  <a:cubicBezTo>
                    <a:pt x="114518" y="129294"/>
                    <a:pt x="114518" y="127447"/>
                    <a:pt x="112671" y="127447"/>
                  </a:cubicBezTo>
                  <a:cubicBezTo>
                    <a:pt x="107130" y="125600"/>
                    <a:pt x="103435" y="121906"/>
                    <a:pt x="97894" y="118212"/>
                  </a:cubicBezTo>
                  <a:lnTo>
                    <a:pt x="96047" y="129294"/>
                  </a:lnTo>
                  <a:lnTo>
                    <a:pt x="86812" y="230883"/>
                  </a:lnTo>
                  <a:lnTo>
                    <a:pt x="86812" y="319542"/>
                  </a:lnTo>
                  <a:lnTo>
                    <a:pt x="86812" y="319542"/>
                  </a:lnTo>
                  <a:lnTo>
                    <a:pt x="86812" y="319542"/>
                  </a:lnTo>
                  <a:cubicBezTo>
                    <a:pt x="86812" y="319542"/>
                    <a:pt x="86812" y="319542"/>
                    <a:pt x="86812" y="319542"/>
                  </a:cubicBezTo>
                  <a:cubicBezTo>
                    <a:pt x="83118" y="277059"/>
                    <a:pt x="75729" y="241965"/>
                    <a:pt x="55412" y="221647"/>
                  </a:cubicBezTo>
                  <a:cubicBezTo>
                    <a:pt x="72035" y="205024"/>
                    <a:pt x="79424" y="179165"/>
                    <a:pt x="83118" y="145918"/>
                  </a:cubicBezTo>
                  <a:cubicBezTo>
                    <a:pt x="86812" y="127447"/>
                    <a:pt x="27706" y="108977"/>
                    <a:pt x="5541" y="103436"/>
                  </a:cubicBezTo>
                  <a:cubicBezTo>
                    <a:pt x="5541" y="103436"/>
                    <a:pt x="3694" y="103436"/>
                    <a:pt x="3694" y="103436"/>
                  </a:cubicBezTo>
                  <a:cubicBezTo>
                    <a:pt x="1847" y="103436"/>
                    <a:pt x="1847" y="103436"/>
                    <a:pt x="0" y="101588"/>
                  </a:cubicBezTo>
                  <a:lnTo>
                    <a:pt x="0" y="101588"/>
                  </a:lnTo>
                  <a:cubicBezTo>
                    <a:pt x="0" y="101588"/>
                    <a:pt x="0" y="99741"/>
                    <a:pt x="0" y="99741"/>
                  </a:cubicBezTo>
                  <a:cubicBezTo>
                    <a:pt x="0" y="97894"/>
                    <a:pt x="0" y="97894"/>
                    <a:pt x="0" y="96047"/>
                  </a:cubicBezTo>
                  <a:cubicBezTo>
                    <a:pt x="0" y="96047"/>
                    <a:pt x="0" y="94200"/>
                    <a:pt x="0" y="94200"/>
                  </a:cubicBezTo>
                  <a:cubicBezTo>
                    <a:pt x="0" y="92353"/>
                    <a:pt x="0" y="90506"/>
                    <a:pt x="1847" y="90506"/>
                  </a:cubicBezTo>
                  <a:cubicBezTo>
                    <a:pt x="1847" y="90506"/>
                    <a:pt x="1847" y="90506"/>
                    <a:pt x="1847" y="88659"/>
                  </a:cubicBezTo>
                  <a:cubicBezTo>
                    <a:pt x="1847" y="88659"/>
                    <a:pt x="1847" y="86812"/>
                    <a:pt x="3694" y="86812"/>
                  </a:cubicBezTo>
                  <a:cubicBezTo>
                    <a:pt x="3694" y="84965"/>
                    <a:pt x="5541" y="83118"/>
                    <a:pt x="7388" y="81271"/>
                  </a:cubicBezTo>
                  <a:cubicBezTo>
                    <a:pt x="7388" y="81271"/>
                    <a:pt x="9235" y="79424"/>
                    <a:pt x="9235" y="79424"/>
                  </a:cubicBezTo>
                  <a:cubicBezTo>
                    <a:pt x="11082" y="77577"/>
                    <a:pt x="12929" y="77577"/>
                    <a:pt x="14777" y="75730"/>
                  </a:cubicBezTo>
                  <a:cubicBezTo>
                    <a:pt x="14777" y="75730"/>
                    <a:pt x="16624" y="75730"/>
                    <a:pt x="16624" y="73882"/>
                  </a:cubicBezTo>
                  <a:cubicBezTo>
                    <a:pt x="18471" y="73882"/>
                    <a:pt x="20318" y="72035"/>
                    <a:pt x="22165" y="72035"/>
                  </a:cubicBezTo>
                  <a:cubicBezTo>
                    <a:pt x="22165" y="72035"/>
                    <a:pt x="22165" y="72035"/>
                    <a:pt x="24012" y="72035"/>
                  </a:cubicBezTo>
                  <a:cubicBezTo>
                    <a:pt x="24012" y="72035"/>
                    <a:pt x="25859" y="70188"/>
                    <a:pt x="25859" y="70188"/>
                  </a:cubicBezTo>
                  <a:cubicBezTo>
                    <a:pt x="25859" y="68341"/>
                    <a:pt x="27706" y="66494"/>
                    <a:pt x="27706" y="64647"/>
                  </a:cubicBezTo>
                  <a:lnTo>
                    <a:pt x="27706" y="64647"/>
                  </a:lnTo>
                  <a:cubicBezTo>
                    <a:pt x="27706" y="64647"/>
                    <a:pt x="27706" y="62800"/>
                    <a:pt x="27706" y="62800"/>
                  </a:cubicBezTo>
                  <a:cubicBezTo>
                    <a:pt x="27706" y="60953"/>
                    <a:pt x="29553" y="59106"/>
                    <a:pt x="29553" y="57259"/>
                  </a:cubicBezTo>
                  <a:cubicBezTo>
                    <a:pt x="29553" y="57259"/>
                    <a:pt x="29553" y="55412"/>
                    <a:pt x="29553" y="55412"/>
                  </a:cubicBezTo>
                  <a:cubicBezTo>
                    <a:pt x="29553" y="53565"/>
                    <a:pt x="31400" y="51718"/>
                    <a:pt x="31400" y="49871"/>
                  </a:cubicBezTo>
                  <a:cubicBezTo>
                    <a:pt x="31400" y="49871"/>
                    <a:pt x="31400" y="48024"/>
                    <a:pt x="31400" y="48024"/>
                  </a:cubicBezTo>
                  <a:cubicBezTo>
                    <a:pt x="31400" y="46177"/>
                    <a:pt x="33247" y="44330"/>
                    <a:pt x="33247" y="42482"/>
                  </a:cubicBezTo>
                  <a:cubicBezTo>
                    <a:pt x="33247" y="42482"/>
                    <a:pt x="33247" y="40635"/>
                    <a:pt x="35094" y="40635"/>
                  </a:cubicBezTo>
                  <a:cubicBezTo>
                    <a:pt x="36941" y="38788"/>
                    <a:pt x="38788" y="36941"/>
                    <a:pt x="40635" y="36941"/>
                  </a:cubicBezTo>
                  <a:cubicBezTo>
                    <a:pt x="40635" y="36941"/>
                    <a:pt x="40635" y="36941"/>
                    <a:pt x="40635" y="36941"/>
                  </a:cubicBezTo>
                  <a:cubicBezTo>
                    <a:pt x="40635" y="36941"/>
                    <a:pt x="42482" y="36941"/>
                    <a:pt x="42482" y="36941"/>
                  </a:cubicBezTo>
                  <a:cubicBezTo>
                    <a:pt x="46177" y="36941"/>
                    <a:pt x="48024" y="35094"/>
                    <a:pt x="49871" y="35094"/>
                  </a:cubicBezTo>
                  <a:cubicBezTo>
                    <a:pt x="49871" y="35094"/>
                    <a:pt x="49871" y="35094"/>
                    <a:pt x="49871" y="35094"/>
                  </a:cubicBezTo>
                  <a:cubicBezTo>
                    <a:pt x="75729" y="25859"/>
                    <a:pt x="73882" y="7388"/>
                    <a:pt x="73882" y="0"/>
                  </a:cubicBezTo>
                  <a:lnTo>
                    <a:pt x="81271" y="20318"/>
                  </a:lnTo>
                  <a:lnTo>
                    <a:pt x="101588" y="38788"/>
                  </a:lnTo>
                  <a:lnTo>
                    <a:pt x="129294" y="498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E3F50CC2-8E13-A7C5-A5CE-9CCC0EF229BE}"/>
                </a:ext>
              </a:extLst>
            </p:cNvPr>
            <p:cNvSpPr/>
            <p:nvPr/>
          </p:nvSpPr>
          <p:spPr>
            <a:xfrm>
              <a:off x="3643805" y="3974440"/>
              <a:ext cx="201329" cy="37025"/>
            </a:xfrm>
            <a:custGeom>
              <a:avLst/>
              <a:gdLst>
                <a:gd name="connsiteX0" fmla="*/ 201330 w 201329"/>
                <a:gd name="connsiteY0" fmla="*/ 31400 h 37025"/>
                <a:gd name="connsiteX1" fmla="*/ 0 w 201329"/>
                <a:gd name="connsiteY1" fmla="*/ 31400 h 37025"/>
                <a:gd name="connsiteX2" fmla="*/ 0 w 201329"/>
                <a:gd name="connsiteY2" fmla="*/ 0 h 37025"/>
                <a:gd name="connsiteX3" fmla="*/ 201330 w 201329"/>
                <a:gd name="connsiteY3" fmla="*/ 0 h 37025"/>
                <a:gd name="connsiteX4" fmla="*/ 201330 w 201329"/>
                <a:gd name="connsiteY4" fmla="*/ 31400 h 3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29" h="37025">
                  <a:moveTo>
                    <a:pt x="201330" y="31400"/>
                  </a:moveTo>
                  <a:cubicBezTo>
                    <a:pt x="142224" y="40635"/>
                    <a:pt x="75729" y="36941"/>
                    <a:pt x="0" y="31400"/>
                  </a:cubicBezTo>
                  <a:lnTo>
                    <a:pt x="0" y="0"/>
                  </a:lnTo>
                  <a:cubicBezTo>
                    <a:pt x="73882" y="9235"/>
                    <a:pt x="140377" y="12930"/>
                    <a:pt x="201330" y="0"/>
                  </a:cubicBezTo>
                  <a:lnTo>
                    <a:pt x="201330" y="31400"/>
                  </a:lnTo>
                  <a:close/>
                </a:path>
              </a:pathLst>
            </a:custGeom>
            <a:solidFill>
              <a:srgbClr val="4F5A55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97409605-80C6-7F75-0021-C20727D20CB1}"/>
                </a:ext>
              </a:extLst>
            </p:cNvPr>
            <p:cNvSpPr/>
            <p:nvPr/>
          </p:nvSpPr>
          <p:spPr>
            <a:xfrm>
              <a:off x="3793417" y="3974440"/>
              <a:ext cx="9235" cy="38788"/>
            </a:xfrm>
            <a:custGeom>
              <a:avLst/>
              <a:gdLst>
                <a:gd name="connsiteX0" fmla="*/ 0 w 9235"/>
                <a:gd name="connsiteY0" fmla="*/ 0 h 38788"/>
                <a:gd name="connsiteX1" fmla="*/ 9235 w 9235"/>
                <a:gd name="connsiteY1" fmla="*/ 0 h 38788"/>
                <a:gd name="connsiteX2" fmla="*/ 9235 w 9235"/>
                <a:gd name="connsiteY2" fmla="*/ 38788 h 38788"/>
                <a:gd name="connsiteX3" fmla="*/ 0 w 9235"/>
                <a:gd name="connsiteY3" fmla="*/ 387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38788">
                  <a:moveTo>
                    <a:pt x="0" y="0"/>
                  </a:moveTo>
                  <a:lnTo>
                    <a:pt x="9235" y="0"/>
                  </a:lnTo>
                  <a:lnTo>
                    <a:pt x="9235" y="38788"/>
                  </a:lnTo>
                  <a:lnTo>
                    <a:pt x="0" y="38788"/>
                  </a:ln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6302AAD0-3A0F-689E-C452-1FF76690B5D8}"/>
                </a:ext>
              </a:extLst>
            </p:cNvPr>
            <p:cNvSpPr/>
            <p:nvPr/>
          </p:nvSpPr>
          <p:spPr>
            <a:xfrm>
              <a:off x="3728770" y="3985523"/>
              <a:ext cx="31400" cy="20317"/>
            </a:xfrm>
            <a:custGeom>
              <a:avLst/>
              <a:gdLst>
                <a:gd name="connsiteX0" fmla="*/ 0 w 31400"/>
                <a:gd name="connsiteY0" fmla="*/ 0 h 20317"/>
                <a:gd name="connsiteX1" fmla="*/ 31400 w 31400"/>
                <a:gd name="connsiteY1" fmla="*/ 0 h 20317"/>
                <a:gd name="connsiteX2" fmla="*/ 31400 w 31400"/>
                <a:gd name="connsiteY2" fmla="*/ 20318 h 20317"/>
                <a:gd name="connsiteX3" fmla="*/ 0 w 31400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0" h="20317">
                  <a:moveTo>
                    <a:pt x="0" y="0"/>
                  </a:moveTo>
                  <a:lnTo>
                    <a:pt x="31400" y="0"/>
                  </a:lnTo>
                  <a:lnTo>
                    <a:pt x="31400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C96C9E7-156C-37CF-5528-CE44595CA054}"/>
                </a:ext>
              </a:extLst>
            </p:cNvPr>
            <p:cNvSpPr/>
            <p:nvPr/>
          </p:nvSpPr>
          <p:spPr>
            <a:xfrm>
              <a:off x="3710299" y="3641969"/>
              <a:ext cx="70188" cy="66494"/>
            </a:xfrm>
            <a:custGeom>
              <a:avLst/>
              <a:gdLst>
                <a:gd name="connsiteX0" fmla="*/ 0 w 70188"/>
                <a:gd name="connsiteY0" fmla="*/ 0 h 66494"/>
                <a:gd name="connsiteX1" fmla="*/ 0 w 70188"/>
                <a:gd name="connsiteY1" fmla="*/ 11082 h 66494"/>
                <a:gd name="connsiteX2" fmla="*/ 0 w 70188"/>
                <a:gd name="connsiteY2" fmla="*/ 11082 h 66494"/>
                <a:gd name="connsiteX3" fmla="*/ 0 w 70188"/>
                <a:gd name="connsiteY3" fmla="*/ 27706 h 66494"/>
                <a:gd name="connsiteX4" fmla="*/ 0 w 70188"/>
                <a:gd name="connsiteY4" fmla="*/ 44330 h 66494"/>
                <a:gd name="connsiteX5" fmla="*/ 0 w 70188"/>
                <a:gd name="connsiteY5" fmla="*/ 44330 h 66494"/>
                <a:gd name="connsiteX6" fmla="*/ 29553 w 70188"/>
                <a:gd name="connsiteY6" fmla="*/ 66494 h 66494"/>
                <a:gd name="connsiteX7" fmla="*/ 35094 w 70188"/>
                <a:gd name="connsiteY7" fmla="*/ 66494 h 66494"/>
                <a:gd name="connsiteX8" fmla="*/ 42482 w 70188"/>
                <a:gd name="connsiteY8" fmla="*/ 66494 h 66494"/>
                <a:gd name="connsiteX9" fmla="*/ 70188 w 70188"/>
                <a:gd name="connsiteY9" fmla="*/ 46177 h 66494"/>
                <a:gd name="connsiteX10" fmla="*/ 70188 w 70188"/>
                <a:gd name="connsiteY10" fmla="*/ 46177 h 66494"/>
                <a:gd name="connsiteX11" fmla="*/ 70188 w 70188"/>
                <a:gd name="connsiteY11" fmla="*/ 29553 h 66494"/>
                <a:gd name="connsiteX12" fmla="*/ 70188 w 70188"/>
                <a:gd name="connsiteY12" fmla="*/ 29553 h 66494"/>
                <a:gd name="connsiteX13" fmla="*/ 70188 w 70188"/>
                <a:gd name="connsiteY13" fmla="*/ 12930 h 66494"/>
                <a:gd name="connsiteX14" fmla="*/ 70188 w 70188"/>
                <a:gd name="connsiteY14" fmla="*/ 12930 h 66494"/>
                <a:gd name="connsiteX15" fmla="*/ 70188 w 70188"/>
                <a:gd name="connsiteY15" fmla="*/ 3694 h 66494"/>
                <a:gd name="connsiteX16" fmla="*/ 0 w 70188"/>
                <a:gd name="connsiteY16" fmla="*/ 0 h 6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188" h="66494">
                  <a:moveTo>
                    <a:pt x="0" y="0"/>
                  </a:moveTo>
                  <a:lnTo>
                    <a:pt x="0" y="11082"/>
                  </a:lnTo>
                  <a:lnTo>
                    <a:pt x="0" y="11082"/>
                  </a:lnTo>
                  <a:lnTo>
                    <a:pt x="0" y="27706"/>
                  </a:lnTo>
                  <a:lnTo>
                    <a:pt x="0" y="44330"/>
                  </a:lnTo>
                  <a:cubicBezTo>
                    <a:pt x="0" y="44330"/>
                    <a:pt x="0" y="44330"/>
                    <a:pt x="0" y="44330"/>
                  </a:cubicBezTo>
                  <a:cubicBezTo>
                    <a:pt x="1847" y="57259"/>
                    <a:pt x="14777" y="64647"/>
                    <a:pt x="29553" y="66494"/>
                  </a:cubicBezTo>
                  <a:cubicBezTo>
                    <a:pt x="31400" y="66494"/>
                    <a:pt x="33247" y="66494"/>
                    <a:pt x="35094" y="66494"/>
                  </a:cubicBezTo>
                  <a:cubicBezTo>
                    <a:pt x="36941" y="66494"/>
                    <a:pt x="40635" y="66494"/>
                    <a:pt x="42482" y="66494"/>
                  </a:cubicBezTo>
                  <a:cubicBezTo>
                    <a:pt x="57259" y="64647"/>
                    <a:pt x="70188" y="57259"/>
                    <a:pt x="70188" y="46177"/>
                  </a:cubicBezTo>
                  <a:cubicBezTo>
                    <a:pt x="70188" y="46177"/>
                    <a:pt x="70188" y="46177"/>
                    <a:pt x="70188" y="46177"/>
                  </a:cubicBezTo>
                  <a:lnTo>
                    <a:pt x="70188" y="29553"/>
                  </a:lnTo>
                  <a:lnTo>
                    <a:pt x="70188" y="29553"/>
                  </a:lnTo>
                  <a:lnTo>
                    <a:pt x="70188" y="12930"/>
                  </a:lnTo>
                  <a:cubicBezTo>
                    <a:pt x="70188" y="12930"/>
                    <a:pt x="70188" y="12930"/>
                    <a:pt x="70188" y="12930"/>
                  </a:cubicBezTo>
                  <a:lnTo>
                    <a:pt x="70188" y="3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87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5979013E-F38B-C6FE-E2E0-D98147295A1E}"/>
                </a:ext>
              </a:extLst>
            </p:cNvPr>
            <p:cNvSpPr/>
            <p:nvPr/>
          </p:nvSpPr>
          <p:spPr>
            <a:xfrm>
              <a:off x="3683716" y="3514522"/>
              <a:ext cx="128171" cy="160694"/>
            </a:xfrm>
            <a:custGeom>
              <a:avLst/>
              <a:gdLst>
                <a:gd name="connsiteX0" fmla="*/ 128172 w 128171"/>
                <a:gd name="connsiteY0" fmla="*/ 86812 h 160694"/>
                <a:gd name="connsiteX1" fmla="*/ 118937 w 128171"/>
                <a:gd name="connsiteY1" fmla="*/ 107130 h 160694"/>
                <a:gd name="connsiteX2" fmla="*/ 111548 w 128171"/>
                <a:gd name="connsiteY2" fmla="*/ 105283 h 160694"/>
                <a:gd name="connsiteX3" fmla="*/ 104160 w 128171"/>
                <a:gd name="connsiteY3" fmla="*/ 132988 h 160694"/>
                <a:gd name="connsiteX4" fmla="*/ 93078 w 128171"/>
                <a:gd name="connsiteY4" fmla="*/ 149612 h 160694"/>
                <a:gd name="connsiteX5" fmla="*/ 65372 w 128171"/>
                <a:gd name="connsiteY5" fmla="*/ 160694 h 160694"/>
                <a:gd name="connsiteX6" fmla="*/ 65372 w 128171"/>
                <a:gd name="connsiteY6" fmla="*/ 160694 h 160694"/>
                <a:gd name="connsiteX7" fmla="*/ 65372 w 128171"/>
                <a:gd name="connsiteY7" fmla="*/ 160694 h 160694"/>
                <a:gd name="connsiteX8" fmla="*/ 35819 w 128171"/>
                <a:gd name="connsiteY8" fmla="*/ 149612 h 160694"/>
                <a:gd name="connsiteX9" fmla="*/ 24736 w 128171"/>
                <a:gd name="connsiteY9" fmla="*/ 132988 h 160694"/>
                <a:gd name="connsiteX10" fmla="*/ 17348 w 128171"/>
                <a:gd name="connsiteY10" fmla="*/ 105283 h 160694"/>
                <a:gd name="connsiteX11" fmla="*/ 9960 w 128171"/>
                <a:gd name="connsiteY11" fmla="*/ 107130 h 160694"/>
                <a:gd name="connsiteX12" fmla="*/ 725 w 128171"/>
                <a:gd name="connsiteY12" fmla="*/ 86812 h 160694"/>
                <a:gd name="connsiteX13" fmla="*/ 4419 w 128171"/>
                <a:gd name="connsiteY13" fmla="*/ 72035 h 160694"/>
                <a:gd name="connsiteX14" fmla="*/ 8113 w 128171"/>
                <a:gd name="connsiteY14" fmla="*/ 70188 h 160694"/>
                <a:gd name="connsiteX15" fmla="*/ 8113 w 128171"/>
                <a:gd name="connsiteY15" fmla="*/ 70188 h 160694"/>
                <a:gd name="connsiteX16" fmla="*/ 11807 w 128171"/>
                <a:gd name="connsiteY16" fmla="*/ 72035 h 160694"/>
                <a:gd name="connsiteX17" fmla="*/ 9960 w 128171"/>
                <a:gd name="connsiteY17" fmla="*/ 59106 h 160694"/>
                <a:gd name="connsiteX18" fmla="*/ 11807 w 128171"/>
                <a:gd name="connsiteY18" fmla="*/ 36941 h 160694"/>
                <a:gd name="connsiteX19" fmla="*/ 22889 w 128171"/>
                <a:gd name="connsiteY19" fmla="*/ 16624 h 160694"/>
                <a:gd name="connsiteX20" fmla="*/ 22889 w 128171"/>
                <a:gd name="connsiteY20" fmla="*/ 16624 h 160694"/>
                <a:gd name="connsiteX21" fmla="*/ 59831 w 128171"/>
                <a:gd name="connsiteY21" fmla="*/ 0 h 160694"/>
                <a:gd name="connsiteX22" fmla="*/ 59831 w 128171"/>
                <a:gd name="connsiteY22" fmla="*/ 0 h 160694"/>
                <a:gd name="connsiteX23" fmla="*/ 63525 w 128171"/>
                <a:gd name="connsiteY23" fmla="*/ 0 h 160694"/>
                <a:gd name="connsiteX24" fmla="*/ 117090 w 128171"/>
                <a:gd name="connsiteY24" fmla="*/ 38788 h 160694"/>
                <a:gd name="connsiteX25" fmla="*/ 118937 w 128171"/>
                <a:gd name="connsiteY25" fmla="*/ 60953 h 160694"/>
                <a:gd name="connsiteX26" fmla="*/ 117090 w 128171"/>
                <a:gd name="connsiteY26" fmla="*/ 73882 h 160694"/>
                <a:gd name="connsiteX27" fmla="*/ 120784 w 128171"/>
                <a:gd name="connsiteY27" fmla="*/ 72035 h 160694"/>
                <a:gd name="connsiteX28" fmla="*/ 124478 w 128171"/>
                <a:gd name="connsiteY28" fmla="*/ 73882 h 160694"/>
                <a:gd name="connsiteX29" fmla="*/ 128172 w 128171"/>
                <a:gd name="connsiteY29" fmla="*/ 86812 h 16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8171" h="160694">
                  <a:moveTo>
                    <a:pt x="128172" y="86812"/>
                  </a:moveTo>
                  <a:cubicBezTo>
                    <a:pt x="126325" y="94200"/>
                    <a:pt x="122631" y="105283"/>
                    <a:pt x="118937" y="107130"/>
                  </a:cubicBezTo>
                  <a:cubicBezTo>
                    <a:pt x="113395" y="108977"/>
                    <a:pt x="111548" y="105283"/>
                    <a:pt x="111548" y="105283"/>
                  </a:cubicBezTo>
                  <a:cubicBezTo>
                    <a:pt x="109701" y="116365"/>
                    <a:pt x="107854" y="125600"/>
                    <a:pt x="104160" y="132988"/>
                  </a:cubicBezTo>
                  <a:cubicBezTo>
                    <a:pt x="98619" y="140377"/>
                    <a:pt x="96772" y="145918"/>
                    <a:pt x="93078" y="149612"/>
                  </a:cubicBezTo>
                  <a:cubicBezTo>
                    <a:pt x="85689" y="158847"/>
                    <a:pt x="78301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50595" y="160694"/>
                    <a:pt x="45054" y="158847"/>
                    <a:pt x="35819" y="149612"/>
                  </a:cubicBezTo>
                  <a:cubicBezTo>
                    <a:pt x="32125" y="145918"/>
                    <a:pt x="28431" y="140377"/>
                    <a:pt x="24736" y="132988"/>
                  </a:cubicBezTo>
                  <a:cubicBezTo>
                    <a:pt x="21042" y="127447"/>
                    <a:pt x="19195" y="116365"/>
                    <a:pt x="17348" y="105283"/>
                  </a:cubicBezTo>
                  <a:cubicBezTo>
                    <a:pt x="17348" y="105283"/>
                    <a:pt x="15501" y="108977"/>
                    <a:pt x="9960" y="107130"/>
                  </a:cubicBezTo>
                  <a:cubicBezTo>
                    <a:pt x="6266" y="105283"/>
                    <a:pt x="2572" y="96047"/>
                    <a:pt x="725" y="86812"/>
                  </a:cubicBezTo>
                  <a:cubicBezTo>
                    <a:pt x="-1122" y="79424"/>
                    <a:pt x="725" y="75730"/>
                    <a:pt x="4419" y="72035"/>
                  </a:cubicBezTo>
                  <a:cubicBezTo>
                    <a:pt x="6266" y="72035"/>
                    <a:pt x="6266" y="70188"/>
                    <a:pt x="8113" y="70188"/>
                  </a:cubicBezTo>
                  <a:lnTo>
                    <a:pt x="8113" y="70188"/>
                  </a:lnTo>
                  <a:cubicBezTo>
                    <a:pt x="9960" y="70188"/>
                    <a:pt x="9960" y="70188"/>
                    <a:pt x="11807" y="72035"/>
                  </a:cubicBezTo>
                  <a:cubicBezTo>
                    <a:pt x="9960" y="68341"/>
                    <a:pt x="9960" y="62800"/>
                    <a:pt x="9960" y="59106"/>
                  </a:cubicBezTo>
                  <a:cubicBezTo>
                    <a:pt x="9960" y="49871"/>
                    <a:pt x="9960" y="42482"/>
                    <a:pt x="11807" y="36941"/>
                  </a:cubicBezTo>
                  <a:cubicBezTo>
                    <a:pt x="13654" y="29553"/>
                    <a:pt x="17348" y="22165"/>
                    <a:pt x="22889" y="16624"/>
                  </a:cubicBezTo>
                  <a:cubicBezTo>
                    <a:pt x="22889" y="16624"/>
                    <a:pt x="22889" y="16624"/>
                    <a:pt x="22889" y="16624"/>
                  </a:cubicBezTo>
                  <a:cubicBezTo>
                    <a:pt x="32125" y="7388"/>
                    <a:pt x="45054" y="1847"/>
                    <a:pt x="59831" y="0"/>
                  </a:cubicBezTo>
                  <a:lnTo>
                    <a:pt x="59831" y="0"/>
                  </a:lnTo>
                  <a:cubicBezTo>
                    <a:pt x="61678" y="0"/>
                    <a:pt x="63525" y="0"/>
                    <a:pt x="63525" y="0"/>
                  </a:cubicBezTo>
                  <a:cubicBezTo>
                    <a:pt x="89384" y="0"/>
                    <a:pt x="111548" y="12929"/>
                    <a:pt x="117090" y="38788"/>
                  </a:cubicBezTo>
                  <a:cubicBezTo>
                    <a:pt x="118937" y="46177"/>
                    <a:pt x="118937" y="51718"/>
                    <a:pt x="118937" y="60953"/>
                  </a:cubicBezTo>
                  <a:cubicBezTo>
                    <a:pt x="118937" y="64647"/>
                    <a:pt x="118937" y="70188"/>
                    <a:pt x="117090" y="73882"/>
                  </a:cubicBezTo>
                  <a:cubicBezTo>
                    <a:pt x="118937" y="73882"/>
                    <a:pt x="118937" y="72035"/>
                    <a:pt x="120784" y="72035"/>
                  </a:cubicBezTo>
                  <a:cubicBezTo>
                    <a:pt x="122631" y="72035"/>
                    <a:pt x="124478" y="72035"/>
                    <a:pt x="124478" y="73882"/>
                  </a:cubicBezTo>
                  <a:cubicBezTo>
                    <a:pt x="128172" y="75730"/>
                    <a:pt x="128172" y="81271"/>
                    <a:pt x="128172" y="86812"/>
                  </a:cubicBezTo>
                  <a:close/>
                </a:path>
              </a:pathLst>
            </a:custGeom>
            <a:solidFill>
              <a:srgbClr val="E7B68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E029ECCE-C56C-19F7-2A4E-E459EC9774A4}"/>
                </a:ext>
              </a:extLst>
            </p:cNvPr>
            <p:cNvSpPr/>
            <p:nvPr/>
          </p:nvSpPr>
          <p:spPr>
            <a:xfrm>
              <a:off x="3686749" y="3507569"/>
              <a:ext cx="119597" cy="103000"/>
            </a:xfrm>
            <a:custGeom>
              <a:avLst/>
              <a:gdLst>
                <a:gd name="connsiteX0" fmla="*/ 117750 w 119597"/>
                <a:gd name="connsiteY0" fmla="*/ 78988 h 103000"/>
                <a:gd name="connsiteX1" fmla="*/ 110362 w 119597"/>
                <a:gd name="connsiteY1" fmla="*/ 90071 h 103000"/>
                <a:gd name="connsiteX2" fmla="*/ 108515 w 119597"/>
                <a:gd name="connsiteY2" fmla="*/ 101153 h 103000"/>
                <a:gd name="connsiteX3" fmla="*/ 101127 w 119597"/>
                <a:gd name="connsiteY3" fmla="*/ 103000 h 103000"/>
                <a:gd name="connsiteX4" fmla="*/ 102974 w 119597"/>
                <a:gd name="connsiteY4" fmla="*/ 93765 h 103000"/>
                <a:gd name="connsiteX5" fmla="*/ 106668 w 119597"/>
                <a:gd name="connsiteY5" fmla="*/ 54977 h 103000"/>
                <a:gd name="connsiteX6" fmla="*/ 104821 w 119597"/>
                <a:gd name="connsiteY6" fmla="*/ 45741 h 103000"/>
                <a:gd name="connsiteX7" fmla="*/ 80809 w 119597"/>
                <a:gd name="connsiteY7" fmla="*/ 21729 h 103000"/>
                <a:gd name="connsiteX8" fmla="*/ 38327 w 119597"/>
                <a:gd name="connsiteY8" fmla="*/ 21729 h 103000"/>
                <a:gd name="connsiteX9" fmla="*/ 16162 w 119597"/>
                <a:gd name="connsiteY9" fmla="*/ 40200 h 103000"/>
                <a:gd name="connsiteX10" fmla="*/ 14315 w 119597"/>
                <a:gd name="connsiteY10" fmla="*/ 45741 h 103000"/>
                <a:gd name="connsiteX11" fmla="*/ 18009 w 119597"/>
                <a:gd name="connsiteY11" fmla="*/ 93765 h 103000"/>
                <a:gd name="connsiteX12" fmla="*/ 19856 w 119597"/>
                <a:gd name="connsiteY12" fmla="*/ 103000 h 103000"/>
                <a:gd name="connsiteX13" fmla="*/ 10621 w 119597"/>
                <a:gd name="connsiteY13" fmla="*/ 101153 h 103000"/>
                <a:gd name="connsiteX14" fmla="*/ 8774 w 119597"/>
                <a:gd name="connsiteY14" fmla="*/ 88224 h 103000"/>
                <a:gd name="connsiteX15" fmla="*/ 1385 w 119597"/>
                <a:gd name="connsiteY15" fmla="*/ 78988 h 103000"/>
                <a:gd name="connsiteX16" fmla="*/ 1385 w 119597"/>
                <a:gd name="connsiteY16" fmla="*/ 78988 h 103000"/>
                <a:gd name="connsiteX17" fmla="*/ 1385 w 119597"/>
                <a:gd name="connsiteY17" fmla="*/ 43894 h 103000"/>
                <a:gd name="connsiteX18" fmla="*/ 12468 w 119597"/>
                <a:gd name="connsiteY18" fmla="*/ 18035 h 103000"/>
                <a:gd name="connsiteX19" fmla="*/ 106668 w 119597"/>
                <a:gd name="connsiteY19" fmla="*/ 18035 h 103000"/>
                <a:gd name="connsiteX20" fmla="*/ 119597 w 119597"/>
                <a:gd name="connsiteY20" fmla="*/ 43894 h 103000"/>
                <a:gd name="connsiteX21" fmla="*/ 117750 w 119597"/>
                <a:gd name="connsiteY21" fmla="*/ 78988 h 10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9597" h="103000">
                  <a:moveTo>
                    <a:pt x="117750" y="78988"/>
                  </a:moveTo>
                  <a:cubicBezTo>
                    <a:pt x="114056" y="80835"/>
                    <a:pt x="112209" y="82683"/>
                    <a:pt x="110362" y="90071"/>
                  </a:cubicBezTo>
                  <a:cubicBezTo>
                    <a:pt x="110362" y="91918"/>
                    <a:pt x="108515" y="95612"/>
                    <a:pt x="108515" y="101153"/>
                  </a:cubicBezTo>
                  <a:cubicBezTo>
                    <a:pt x="104821" y="103000"/>
                    <a:pt x="102974" y="103000"/>
                    <a:pt x="101127" y="103000"/>
                  </a:cubicBezTo>
                  <a:cubicBezTo>
                    <a:pt x="101127" y="99306"/>
                    <a:pt x="102974" y="97459"/>
                    <a:pt x="102974" y="93765"/>
                  </a:cubicBezTo>
                  <a:cubicBezTo>
                    <a:pt x="106668" y="77141"/>
                    <a:pt x="106668" y="64212"/>
                    <a:pt x="106668" y="54977"/>
                  </a:cubicBezTo>
                  <a:cubicBezTo>
                    <a:pt x="106668" y="51283"/>
                    <a:pt x="106668" y="47588"/>
                    <a:pt x="104821" y="45741"/>
                  </a:cubicBezTo>
                  <a:cubicBezTo>
                    <a:pt x="101127" y="23577"/>
                    <a:pt x="84503" y="21729"/>
                    <a:pt x="80809" y="21729"/>
                  </a:cubicBezTo>
                  <a:cubicBezTo>
                    <a:pt x="73421" y="19882"/>
                    <a:pt x="45715" y="19882"/>
                    <a:pt x="38327" y="21729"/>
                  </a:cubicBezTo>
                  <a:cubicBezTo>
                    <a:pt x="32785" y="23577"/>
                    <a:pt x="19856" y="23577"/>
                    <a:pt x="16162" y="40200"/>
                  </a:cubicBezTo>
                  <a:cubicBezTo>
                    <a:pt x="16162" y="42047"/>
                    <a:pt x="14315" y="43894"/>
                    <a:pt x="14315" y="45741"/>
                  </a:cubicBezTo>
                  <a:cubicBezTo>
                    <a:pt x="12468" y="56824"/>
                    <a:pt x="12468" y="71600"/>
                    <a:pt x="18009" y="93765"/>
                  </a:cubicBezTo>
                  <a:cubicBezTo>
                    <a:pt x="18009" y="97459"/>
                    <a:pt x="19856" y="101153"/>
                    <a:pt x="19856" y="103000"/>
                  </a:cubicBezTo>
                  <a:cubicBezTo>
                    <a:pt x="16162" y="101153"/>
                    <a:pt x="14315" y="101153"/>
                    <a:pt x="10621" y="101153"/>
                  </a:cubicBezTo>
                  <a:cubicBezTo>
                    <a:pt x="10621" y="95612"/>
                    <a:pt x="8774" y="91918"/>
                    <a:pt x="8774" y="88224"/>
                  </a:cubicBezTo>
                  <a:cubicBezTo>
                    <a:pt x="6926" y="82683"/>
                    <a:pt x="5079" y="80835"/>
                    <a:pt x="1385" y="78988"/>
                  </a:cubicBezTo>
                  <a:lnTo>
                    <a:pt x="1385" y="78988"/>
                  </a:lnTo>
                  <a:cubicBezTo>
                    <a:pt x="-462" y="64212"/>
                    <a:pt x="-462" y="53130"/>
                    <a:pt x="1385" y="43894"/>
                  </a:cubicBezTo>
                  <a:cubicBezTo>
                    <a:pt x="3232" y="34659"/>
                    <a:pt x="6926" y="25424"/>
                    <a:pt x="12468" y="18035"/>
                  </a:cubicBezTo>
                  <a:cubicBezTo>
                    <a:pt x="27244" y="-4129"/>
                    <a:pt x="84503" y="-7823"/>
                    <a:pt x="106668" y="18035"/>
                  </a:cubicBezTo>
                  <a:cubicBezTo>
                    <a:pt x="114056" y="25424"/>
                    <a:pt x="117750" y="34659"/>
                    <a:pt x="119597" y="43894"/>
                  </a:cubicBezTo>
                  <a:cubicBezTo>
                    <a:pt x="119597" y="53130"/>
                    <a:pt x="119597" y="64212"/>
                    <a:pt x="117750" y="78988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574504E8-1FE1-BDC4-B111-BF35E3BCD654}"/>
                </a:ext>
              </a:extLst>
            </p:cNvPr>
            <p:cNvSpPr/>
            <p:nvPr/>
          </p:nvSpPr>
          <p:spPr>
            <a:xfrm>
              <a:off x="3700410" y="3514522"/>
              <a:ext cx="102241" cy="53564"/>
            </a:xfrm>
            <a:custGeom>
              <a:avLst/>
              <a:gdLst>
                <a:gd name="connsiteX0" fmla="*/ 26512 w 102241"/>
                <a:gd name="connsiteY0" fmla="*/ 0 h 53564"/>
                <a:gd name="connsiteX1" fmla="*/ 15430 w 102241"/>
                <a:gd name="connsiteY1" fmla="*/ 3694 h 53564"/>
                <a:gd name="connsiteX2" fmla="*/ 653 w 102241"/>
                <a:gd name="connsiteY2" fmla="*/ 29553 h 53564"/>
                <a:gd name="connsiteX3" fmla="*/ 68995 w 102241"/>
                <a:gd name="connsiteY3" fmla="*/ 53565 h 53564"/>
                <a:gd name="connsiteX4" fmla="*/ 61606 w 102241"/>
                <a:gd name="connsiteY4" fmla="*/ 44330 h 53564"/>
                <a:gd name="connsiteX5" fmla="*/ 102242 w 102241"/>
                <a:gd name="connsiteY5" fmla="*/ 48024 h 53564"/>
                <a:gd name="connsiteX6" fmla="*/ 83771 w 102241"/>
                <a:gd name="connsiteY6" fmla="*/ 16624 h 53564"/>
                <a:gd name="connsiteX7" fmla="*/ 56065 w 102241"/>
                <a:gd name="connsiteY7" fmla="*/ 3694 h 53564"/>
                <a:gd name="connsiteX8" fmla="*/ 26512 w 102241"/>
                <a:gd name="connsiteY8" fmla="*/ 0 h 53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241" h="53564">
                  <a:moveTo>
                    <a:pt x="26512" y="0"/>
                  </a:moveTo>
                  <a:cubicBezTo>
                    <a:pt x="22818" y="0"/>
                    <a:pt x="19124" y="1847"/>
                    <a:pt x="15430" y="3694"/>
                  </a:cubicBezTo>
                  <a:cubicBezTo>
                    <a:pt x="9889" y="5541"/>
                    <a:pt x="-3041" y="25859"/>
                    <a:pt x="653" y="29553"/>
                  </a:cubicBezTo>
                  <a:cubicBezTo>
                    <a:pt x="11736" y="48024"/>
                    <a:pt x="44983" y="51718"/>
                    <a:pt x="68995" y="53565"/>
                  </a:cubicBezTo>
                  <a:cubicBezTo>
                    <a:pt x="67148" y="51718"/>
                    <a:pt x="61606" y="48024"/>
                    <a:pt x="61606" y="44330"/>
                  </a:cubicBezTo>
                  <a:cubicBezTo>
                    <a:pt x="74536" y="49871"/>
                    <a:pt x="89312" y="51718"/>
                    <a:pt x="102242" y="48024"/>
                  </a:cubicBezTo>
                  <a:cubicBezTo>
                    <a:pt x="98548" y="36941"/>
                    <a:pt x="93006" y="24012"/>
                    <a:pt x="83771" y="16624"/>
                  </a:cubicBezTo>
                  <a:cubicBezTo>
                    <a:pt x="76383" y="9235"/>
                    <a:pt x="67148" y="5541"/>
                    <a:pt x="56065" y="3694"/>
                  </a:cubicBezTo>
                  <a:cubicBezTo>
                    <a:pt x="46830" y="0"/>
                    <a:pt x="35748" y="0"/>
                    <a:pt x="26512" y="0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FBDF52C2-BE99-850E-C256-602C6DD29116}"/>
                </a:ext>
              </a:extLst>
            </p:cNvPr>
            <p:cNvSpPr/>
            <p:nvPr/>
          </p:nvSpPr>
          <p:spPr>
            <a:xfrm>
              <a:off x="3686749" y="3553310"/>
              <a:ext cx="119135" cy="57720"/>
            </a:xfrm>
            <a:custGeom>
              <a:avLst/>
              <a:gdLst>
                <a:gd name="connsiteX0" fmla="*/ 117750 w 119135"/>
                <a:gd name="connsiteY0" fmla="*/ 33247 h 57720"/>
                <a:gd name="connsiteX1" fmla="*/ 110362 w 119135"/>
                <a:gd name="connsiteY1" fmla="*/ 44329 h 57720"/>
                <a:gd name="connsiteX2" fmla="*/ 106668 w 119135"/>
                <a:gd name="connsiteY2" fmla="*/ 46177 h 57720"/>
                <a:gd name="connsiteX3" fmla="*/ 102974 w 119135"/>
                <a:gd name="connsiteY3" fmla="*/ 48024 h 57720"/>
                <a:gd name="connsiteX4" fmla="*/ 18009 w 119135"/>
                <a:gd name="connsiteY4" fmla="*/ 48024 h 57720"/>
                <a:gd name="connsiteX5" fmla="*/ 14315 w 119135"/>
                <a:gd name="connsiteY5" fmla="*/ 46177 h 57720"/>
                <a:gd name="connsiteX6" fmla="*/ 8774 w 119135"/>
                <a:gd name="connsiteY6" fmla="*/ 44329 h 57720"/>
                <a:gd name="connsiteX7" fmla="*/ 1385 w 119135"/>
                <a:gd name="connsiteY7" fmla="*/ 35094 h 57720"/>
                <a:gd name="connsiteX8" fmla="*/ 1385 w 119135"/>
                <a:gd name="connsiteY8" fmla="*/ 35094 h 57720"/>
                <a:gd name="connsiteX9" fmla="*/ 1385 w 119135"/>
                <a:gd name="connsiteY9" fmla="*/ 0 h 57720"/>
                <a:gd name="connsiteX10" fmla="*/ 117750 w 119135"/>
                <a:gd name="connsiteY10" fmla="*/ 0 h 57720"/>
                <a:gd name="connsiteX11" fmla="*/ 117750 w 119135"/>
                <a:gd name="connsiteY11" fmla="*/ 33247 h 5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135" h="57720">
                  <a:moveTo>
                    <a:pt x="117750" y="33247"/>
                  </a:moveTo>
                  <a:cubicBezTo>
                    <a:pt x="114056" y="35094"/>
                    <a:pt x="112209" y="36941"/>
                    <a:pt x="110362" y="44329"/>
                  </a:cubicBezTo>
                  <a:cubicBezTo>
                    <a:pt x="108515" y="44329"/>
                    <a:pt x="106668" y="46177"/>
                    <a:pt x="106668" y="46177"/>
                  </a:cubicBezTo>
                  <a:cubicBezTo>
                    <a:pt x="104821" y="46177"/>
                    <a:pt x="104821" y="48024"/>
                    <a:pt x="102974" y="48024"/>
                  </a:cubicBezTo>
                  <a:cubicBezTo>
                    <a:pt x="75268" y="60953"/>
                    <a:pt x="47562" y="60953"/>
                    <a:pt x="18009" y="48024"/>
                  </a:cubicBezTo>
                  <a:cubicBezTo>
                    <a:pt x="16162" y="48024"/>
                    <a:pt x="16162" y="46177"/>
                    <a:pt x="14315" y="46177"/>
                  </a:cubicBezTo>
                  <a:cubicBezTo>
                    <a:pt x="12468" y="46177"/>
                    <a:pt x="10621" y="44329"/>
                    <a:pt x="8774" y="44329"/>
                  </a:cubicBezTo>
                  <a:cubicBezTo>
                    <a:pt x="6926" y="38788"/>
                    <a:pt x="5079" y="36941"/>
                    <a:pt x="1385" y="35094"/>
                  </a:cubicBezTo>
                  <a:lnTo>
                    <a:pt x="1385" y="35094"/>
                  </a:lnTo>
                  <a:cubicBezTo>
                    <a:pt x="-462" y="20318"/>
                    <a:pt x="-462" y="9235"/>
                    <a:pt x="1385" y="0"/>
                  </a:cubicBezTo>
                  <a:lnTo>
                    <a:pt x="117750" y="0"/>
                  </a:lnTo>
                  <a:cubicBezTo>
                    <a:pt x="119597" y="7388"/>
                    <a:pt x="119597" y="18471"/>
                    <a:pt x="117750" y="33247"/>
                  </a:cubicBezTo>
                  <a:close/>
                </a:path>
              </a:pathLst>
            </a:custGeom>
            <a:solidFill>
              <a:srgbClr val="10100F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71E0A4B-D617-FFBC-E583-847DAC82E407}"/>
                </a:ext>
              </a:extLst>
            </p:cNvPr>
            <p:cNvSpPr/>
            <p:nvPr/>
          </p:nvSpPr>
          <p:spPr>
            <a:xfrm>
              <a:off x="3686287" y="3499746"/>
              <a:ext cx="123753" cy="70188"/>
            </a:xfrm>
            <a:custGeom>
              <a:avLst/>
              <a:gdLst>
                <a:gd name="connsiteX0" fmla="*/ 68341 w 123753"/>
                <a:gd name="connsiteY0" fmla="*/ 0 h 70188"/>
                <a:gd name="connsiteX1" fmla="*/ 51718 w 123753"/>
                <a:gd name="connsiteY1" fmla="*/ 0 h 70188"/>
                <a:gd name="connsiteX2" fmla="*/ 0 w 123753"/>
                <a:gd name="connsiteY2" fmla="*/ 51718 h 70188"/>
                <a:gd name="connsiteX3" fmla="*/ 1847 w 123753"/>
                <a:gd name="connsiteY3" fmla="*/ 70188 h 70188"/>
                <a:gd name="connsiteX4" fmla="*/ 121906 w 123753"/>
                <a:gd name="connsiteY4" fmla="*/ 70188 h 70188"/>
                <a:gd name="connsiteX5" fmla="*/ 123753 w 123753"/>
                <a:gd name="connsiteY5" fmla="*/ 53565 h 70188"/>
                <a:gd name="connsiteX6" fmla="*/ 68341 w 123753"/>
                <a:gd name="connsiteY6" fmla="*/ 0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53" h="70188">
                  <a:moveTo>
                    <a:pt x="68341" y="0"/>
                  </a:moveTo>
                  <a:lnTo>
                    <a:pt x="51718" y="0"/>
                  </a:lnTo>
                  <a:cubicBezTo>
                    <a:pt x="22165" y="0"/>
                    <a:pt x="0" y="24012"/>
                    <a:pt x="0" y="51718"/>
                  </a:cubicBezTo>
                  <a:lnTo>
                    <a:pt x="1847" y="70188"/>
                  </a:lnTo>
                  <a:cubicBezTo>
                    <a:pt x="42482" y="62800"/>
                    <a:pt x="81271" y="62800"/>
                    <a:pt x="121906" y="70188"/>
                  </a:cubicBezTo>
                  <a:lnTo>
                    <a:pt x="123753" y="53565"/>
                  </a:lnTo>
                  <a:cubicBezTo>
                    <a:pt x="120059" y="22165"/>
                    <a:pt x="97894" y="0"/>
                    <a:pt x="68341" y="0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EE9C037E-37CC-4A69-99C5-E8BBB224BBC1}"/>
                </a:ext>
              </a:extLst>
            </p:cNvPr>
            <p:cNvSpPr/>
            <p:nvPr/>
          </p:nvSpPr>
          <p:spPr>
            <a:xfrm>
              <a:off x="3689981" y="3551463"/>
              <a:ext cx="110823" cy="35448"/>
            </a:xfrm>
            <a:custGeom>
              <a:avLst/>
              <a:gdLst>
                <a:gd name="connsiteX0" fmla="*/ 0 w 110823"/>
                <a:gd name="connsiteY0" fmla="*/ 16624 h 35448"/>
                <a:gd name="connsiteX1" fmla="*/ 1847 w 110823"/>
                <a:gd name="connsiteY1" fmla="*/ 22165 h 35448"/>
                <a:gd name="connsiteX2" fmla="*/ 24012 w 110823"/>
                <a:gd name="connsiteY2" fmla="*/ 35094 h 35448"/>
                <a:gd name="connsiteX3" fmla="*/ 38788 w 110823"/>
                <a:gd name="connsiteY3" fmla="*/ 27706 h 35448"/>
                <a:gd name="connsiteX4" fmla="*/ 55412 w 110823"/>
                <a:gd name="connsiteY4" fmla="*/ 24012 h 35448"/>
                <a:gd name="connsiteX5" fmla="*/ 72035 w 110823"/>
                <a:gd name="connsiteY5" fmla="*/ 27706 h 35448"/>
                <a:gd name="connsiteX6" fmla="*/ 86812 w 110823"/>
                <a:gd name="connsiteY6" fmla="*/ 35094 h 35448"/>
                <a:gd name="connsiteX7" fmla="*/ 108977 w 110823"/>
                <a:gd name="connsiteY7" fmla="*/ 22165 h 35448"/>
                <a:gd name="connsiteX8" fmla="*/ 110824 w 110823"/>
                <a:gd name="connsiteY8" fmla="*/ 16624 h 35448"/>
                <a:gd name="connsiteX9" fmla="*/ 0 w 110823"/>
                <a:gd name="connsiteY9" fmla="*/ 16624 h 3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23" h="35448">
                  <a:moveTo>
                    <a:pt x="0" y="16624"/>
                  </a:moveTo>
                  <a:cubicBezTo>
                    <a:pt x="1847" y="20318"/>
                    <a:pt x="1847" y="20318"/>
                    <a:pt x="1847" y="22165"/>
                  </a:cubicBezTo>
                  <a:cubicBezTo>
                    <a:pt x="5541" y="31400"/>
                    <a:pt x="14776" y="36941"/>
                    <a:pt x="24012" y="35094"/>
                  </a:cubicBezTo>
                  <a:cubicBezTo>
                    <a:pt x="29553" y="33247"/>
                    <a:pt x="35094" y="31400"/>
                    <a:pt x="38788" y="27706"/>
                  </a:cubicBezTo>
                  <a:cubicBezTo>
                    <a:pt x="44330" y="25859"/>
                    <a:pt x="49871" y="24012"/>
                    <a:pt x="55412" y="24012"/>
                  </a:cubicBezTo>
                  <a:cubicBezTo>
                    <a:pt x="60953" y="24012"/>
                    <a:pt x="66494" y="25859"/>
                    <a:pt x="72035" y="27706"/>
                  </a:cubicBezTo>
                  <a:cubicBezTo>
                    <a:pt x="77577" y="29553"/>
                    <a:pt x="81271" y="33247"/>
                    <a:pt x="86812" y="35094"/>
                  </a:cubicBezTo>
                  <a:cubicBezTo>
                    <a:pt x="96047" y="36941"/>
                    <a:pt x="105282" y="31400"/>
                    <a:pt x="108977" y="22165"/>
                  </a:cubicBezTo>
                  <a:cubicBezTo>
                    <a:pt x="108977" y="20318"/>
                    <a:pt x="108977" y="22165"/>
                    <a:pt x="110824" y="16624"/>
                  </a:cubicBezTo>
                  <a:cubicBezTo>
                    <a:pt x="94200" y="-5541"/>
                    <a:pt x="18471" y="-5541"/>
                    <a:pt x="0" y="16624"/>
                  </a:cubicBezTo>
                  <a:close/>
                </a:path>
              </a:pathLst>
            </a:custGeom>
            <a:solidFill>
              <a:srgbClr val="4F5A55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C5A3E2F9-F142-5006-833D-C2B4B54C72A3}"/>
                </a:ext>
              </a:extLst>
            </p:cNvPr>
            <p:cNvSpPr/>
            <p:nvPr/>
          </p:nvSpPr>
          <p:spPr>
            <a:xfrm>
              <a:off x="3706605" y="3669675"/>
              <a:ext cx="42482" cy="41443"/>
            </a:xfrm>
            <a:custGeom>
              <a:avLst/>
              <a:gdLst>
                <a:gd name="connsiteX0" fmla="*/ 22165 w 42482"/>
                <a:gd name="connsiteY0" fmla="*/ 16624 h 41443"/>
                <a:gd name="connsiteX1" fmla="*/ 3694 w 42482"/>
                <a:gd name="connsiteY1" fmla="*/ 0 h 41443"/>
                <a:gd name="connsiteX2" fmla="*/ 0 w 42482"/>
                <a:gd name="connsiteY2" fmla="*/ 18471 h 41443"/>
                <a:gd name="connsiteX3" fmla="*/ 42482 w 42482"/>
                <a:gd name="connsiteY3" fmla="*/ 40635 h 41443"/>
                <a:gd name="connsiteX4" fmla="*/ 40635 w 42482"/>
                <a:gd name="connsiteY4" fmla="*/ 27706 h 41443"/>
                <a:gd name="connsiteX5" fmla="*/ 22165 w 42482"/>
                <a:gd name="connsiteY5" fmla="*/ 16624 h 4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482" h="41443">
                  <a:moveTo>
                    <a:pt x="22165" y="16624"/>
                  </a:moveTo>
                  <a:cubicBezTo>
                    <a:pt x="14776" y="12930"/>
                    <a:pt x="7388" y="5541"/>
                    <a:pt x="3694" y="0"/>
                  </a:cubicBezTo>
                  <a:lnTo>
                    <a:pt x="0" y="18471"/>
                  </a:lnTo>
                  <a:cubicBezTo>
                    <a:pt x="1847" y="35094"/>
                    <a:pt x="29553" y="44330"/>
                    <a:pt x="42482" y="40635"/>
                  </a:cubicBezTo>
                  <a:lnTo>
                    <a:pt x="40635" y="27706"/>
                  </a:lnTo>
                  <a:cubicBezTo>
                    <a:pt x="36941" y="22165"/>
                    <a:pt x="27706" y="18471"/>
                    <a:pt x="22165" y="16624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5B2A2736-67BC-81E9-F91B-6186E97997B5}"/>
                </a:ext>
              </a:extLst>
            </p:cNvPr>
            <p:cNvSpPr/>
            <p:nvPr/>
          </p:nvSpPr>
          <p:spPr>
            <a:xfrm>
              <a:off x="3745393" y="3669675"/>
              <a:ext cx="40635" cy="42076"/>
            </a:xfrm>
            <a:custGeom>
              <a:avLst/>
              <a:gdLst>
                <a:gd name="connsiteX0" fmla="*/ 20318 w 40635"/>
                <a:gd name="connsiteY0" fmla="*/ 14777 h 42076"/>
                <a:gd name="connsiteX1" fmla="*/ 36941 w 40635"/>
                <a:gd name="connsiteY1" fmla="*/ 0 h 42076"/>
                <a:gd name="connsiteX2" fmla="*/ 40635 w 40635"/>
                <a:gd name="connsiteY2" fmla="*/ 18471 h 42076"/>
                <a:gd name="connsiteX3" fmla="*/ 0 w 40635"/>
                <a:gd name="connsiteY3" fmla="*/ 40635 h 42076"/>
                <a:gd name="connsiteX4" fmla="*/ 1847 w 40635"/>
                <a:gd name="connsiteY4" fmla="*/ 29553 h 42076"/>
                <a:gd name="connsiteX5" fmla="*/ 20318 w 40635"/>
                <a:gd name="connsiteY5" fmla="*/ 14777 h 4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5" h="42076">
                  <a:moveTo>
                    <a:pt x="20318" y="14777"/>
                  </a:moveTo>
                  <a:cubicBezTo>
                    <a:pt x="27706" y="11082"/>
                    <a:pt x="35094" y="7388"/>
                    <a:pt x="36941" y="0"/>
                  </a:cubicBezTo>
                  <a:lnTo>
                    <a:pt x="40635" y="18471"/>
                  </a:lnTo>
                  <a:cubicBezTo>
                    <a:pt x="38788" y="35094"/>
                    <a:pt x="12929" y="46177"/>
                    <a:pt x="0" y="40635"/>
                  </a:cubicBezTo>
                  <a:lnTo>
                    <a:pt x="1847" y="29553"/>
                  </a:lnTo>
                  <a:cubicBezTo>
                    <a:pt x="3694" y="22165"/>
                    <a:pt x="14776" y="16624"/>
                    <a:pt x="20318" y="14777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C3208DF-D115-D973-3A99-F82A897C8BAF}"/>
                </a:ext>
              </a:extLst>
            </p:cNvPr>
            <p:cNvSpPr/>
            <p:nvPr/>
          </p:nvSpPr>
          <p:spPr>
            <a:xfrm>
              <a:off x="3612405" y="3778652"/>
              <a:ext cx="70188" cy="301071"/>
            </a:xfrm>
            <a:custGeom>
              <a:avLst/>
              <a:gdLst>
                <a:gd name="connsiteX0" fmla="*/ 70188 w 70188"/>
                <a:gd name="connsiteY0" fmla="*/ 203177 h 301071"/>
                <a:gd name="connsiteX1" fmla="*/ 70188 w 70188"/>
                <a:gd name="connsiteY1" fmla="*/ 203177 h 301071"/>
                <a:gd name="connsiteX2" fmla="*/ 70188 w 70188"/>
                <a:gd name="connsiteY2" fmla="*/ 203177 h 301071"/>
                <a:gd name="connsiteX3" fmla="*/ 64647 w 70188"/>
                <a:gd name="connsiteY3" fmla="*/ 208718 h 301071"/>
                <a:gd name="connsiteX4" fmla="*/ 64647 w 70188"/>
                <a:gd name="connsiteY4" fmla="*/ 208718 h 301071"/>
                <a:gd name="connsiteX5" fmla="*/ 60953 w 70188"/>
                <a:gd name="connsiteY5" fmla="*/ 214259 h 301071"/>
                <a:gd name="connsiteX6" fmla="*/ 60953 w 70188"/>
                <a:gd name="connsiteY6" fmla="*/ 214259 h 301071"/>
                <a:gd name="connsiteX7" fmla="*/ 60953 w 70188"/>
                <a:gd name="connsiteY7" fmla="*/ 214259 h 301071"/>
                <a:gd name="connsiteX8" fmla="*/ 51718 w 70188"/>
                <a:gd name="connsiteY8" fmla="*/ 230883 h 301071"/>
                <a:gd name="connsiteX9" fmla="*/ 36941 w 70188"/>
                <a:gd name="connsiteY9" fmla="*/ 282600 h 301071"/>
                <a:gd name="connsiteX10" fmla="*/ 36941 w 70188"/>
                <a:gd name="connsiteY10" fmla="*/ 282600 h 301071"/>
                <a:gd name="connsiteX11" fmla="*/ 35094 w 70188"/>
                <a:gd name="connsiteY11" fmla="*/ 301071 h 301071"/>
                <a:gd name="connsiteX12" fmla="*/ 35094 w 70188"/>
                <a:gd name="connsiteY12" fmla="*/ 301071 h 301071"/>
                <a:gd name="connsiteX13" fmla="*/ 35094 w 70188"/>
                <a:gd name="connsiteY13" fmla="*/ 301071 h 301071"/>
                <a:gd name="connsiteX14" fmla="*/ 33247 w 70188"/>
                <a:gd name="connsiteY14" fmla="*/ 289989 h 301071"/>
                <a:gd name="connsiteX15" fmla="*/ 27706 w 70188"/>
                <a:gd name="connsiteY15" fmla="*/ 249353 h 301071"/>
                <a:gd name="connsiteX16" fmla="*/ 27706 w 70188"/>
                <a:gd name="connsiteY16" fmla="*/ 249353 h 301071"/>
                <a:gd name="connsiteX17" fmla="*/ 35094 w 70188"/>
                <a:gd name="connsiteY17" fmla="*/ 236424 h 301071"/>
                <a:gd name="connsiteX18" fmla="*/ 35094 w 70188"/>
                <a:gd name="connsiteY18" fmla="*/ 219800 h 301071"/>
                <a:gd name="connsiteX19" fmla="*/ 33247 w 70188"/>
                <a:gd name="connsiteY19" fmla="*/ 217953 h 301071"/>
                <a:gd name="connsiteX20" fmla="*/ 31400 w 70188"/>
                <a:gd name="connsiteY20" fmla="*/ 216106 h 301071"/>
                <a:gd name="connsiteX21" fmla="*/ 29553 w 70188"/>
                <a:gd name="connsiteY21" fmla="*/ 216106 h 301071"/>
                <a:gd name="connsiteX22" fmla="*/ 33247 w 70188"/>
                <a:gd name="connsiteY22" fmla="*/ 208718 h 301071"/>
                <a:gd name="connsiteX23" fmla="*/ 33247 w 70188"/>
                <a:gd name="connsiteY23" fmla="*/ 203177 h 301071"/>
                <a:gd name="connsiteX24" fmla="*/ 22165 w 70188"/>
                <a:gd name="connsiteY24" fmla="*/ 179165 h 301071"/>
                <a:gd name="connsiteX25" fmla="*/ 22165 w 70188"/>
                <a:gd name="connsiteY25" fmla="*/ 179165 h 301071"/>
                <a:gd name="connsiteX26" fmla="*/ 18471 w 70188"/>
                <a:gd name="connsiteY26" fmla="*/ 184706 h 301071"/>
                <a:gd name="connsiteX27" fmla="*/ 16624 w 70188"/>
                <a:gd name="connsiteY27" fmla="*/ 175471 h 301071"/>
                <a:gd name="connsiteX28" fmla="*/ 14777 w 70188"/>
                <a:gd name="connsiteY28" fmla="*/ 162541 h 301071"/>
                <a:gd name="connsiteX29" fmla="*/ 12930 w 70188"/>
                <a:gd name="connsiteY29" fmla="*/ 144071 h 301071"/>
                <a:gd name="connsiteX30" fmla="*/ 9235 w 70188"/>
                <a:gd name="connsiteY30" fmla="*/ 116365 h 301071"/>
                <a:gd name="connsiteX31" fmla="*/ 29553 w 70188"/>
                <a:gd name="connsiteY31" fmla="*/ 140377 h 301071"/>
                <a:gd name="connsiteX32" fmla="*/ 29553 w 70188"/>
                <a:gd name="connsiteY32" fmla="*/ 132989 h 301071"/>
                <a:gd name="connsiteX33" fmla="*/ 20318 w 70188"/>
                <a:gd name="connsiteY33" fmla="*/ 24012 h 301071"/>
                <a:gd name="connsiteX34" fmla="*/ 1847 w 70188"/>
                <a:gd name="connsiteY34" fmla="*/ 49871 h 301071"/>
                <a:gd name="connsiteX35" fmla="*/ 0 w 70188"/>
                <a:gd name="connsiteY35" fmla="*/ 33247 h 301071"/>
                <a:gd name="connsiteX36" fmla="*/ 20318 w 70188"/>
                <a:gd name="connsiteY36" fmla="*/ 16624 h 301071"/>
                <a:gd name="connsiteX37" fmla="*/ 31400 w 70188"/>
                <a:gd name="connsiteY37" fmla="*/ 7388 h 301071"/>
                <a:gd name="connsiteX38" fmla="*/ 40635 w 70188"/>
                <a:gd name="connsiteY38" fmla="*/ 0 h 301071"/>
                <a:gd name="connsiteX39" fmla="*/ 46177 w 70188"/>
                <a:gd name="connsiteY39" fmla="*/ 140377 h 301071"/>
                <a:gd name="connsiteX40" fmla="*/ 46177 w 70188"/>
                <a:gd name="connsiteY40" fmla="*/ 142224 h 301071"/>
                <a:gd name="connsiteX41" fmla="*/ 46177 w 70188"/>
                <a:gd name="connsiteY41" fmla="*/ 142224 h 301071"/>
                <a:gd name="connsiteX42" fmla="*/ 46177 w 70188"/>
                <a:gd name="connsiteY42" fmla="*/ 142224 h 301071"/>
                <a:gd name="connsiteX43" fmla="*/ 46177 w 70188"/>
                <a:gd name="connsiteY43" fmla="*/ 147765 h 301071"/>
                <a:gd name="connsiteX44" fmla="*/ 46177 w 70188"/>
                <a:gd name="connsiteY44" fmla="*/ 149612 h 301071"/>
                <a:gd name="connsiteX45" fmla="*/ 46177 w 70188"/>
                <a:gd name="connsiteY45" fmla="*/ 151459 h 301071"/>
                <a:gd name="connsiteX46" fmla="*/ 46177 w 70188"/>
                <a:gd name="connsiteY46" fmla="*/ 153306 h 301071"/>
                <a:gd name="connsiteX47" fmla="*/ 46177 w 70188"/>
                <a:gd name="connsiteY47" fmla="*/ 155153 h 301071"/>
                <a:gd name="connsiteX48" fmla="*/ 46177 w 70188"/>
                <a:gd name="connsiteY48" fmla="*/ 158847 h 301071"/>
                <a:gd name="connsiteX49" fmla="*/ 46177 w 70188"/>
                <a:gd name="connsiteY49" fmla="*/ 158847 h 301071"/>
                <a:gd name="connsiteX50" fmla="*/ 46177 w 70188"/>
                <a:gd name="connsiteY50" fmla="*/ 160694 h 301071"/>
                <a:gd name="connsiteX51" fmla="*/ 48024 w 70188"/>
                <a:gd name="connsiteY51" fmla="*/ 168083 h 301071"/>
                <a:gd name="connsiteX52" fmla="*/ 49871 w 70188"/>
                <a:gd name="connsiteY52" fmla="*/ 171777 h 301071"/>
                <a:gd name="connsiteX53" fmla="*/ 51718 w 70188"/>
                <a:gd name="connsiteY53" fmla="*/ 175471 h 301071"/>
                <a:gd name="connsiteX54" fmla="*/ 55412 w 70188"/>
                <a:gd name="connsiteY54" fmla="*/ 182859 h 301071"/>
                <a:gd name="connsiteX55" fmla="*/ 57259 w 70188"/>
                <a:gd name="connsiteY55" fmla="*/ 186553 h 301071"/>
                <a:gd name="connsiteX56" fmla="*/ 59106 w 70188"/>
                <a:gd name="connsiteY56" fmla="*/ 192094 h 301071"/>
                <a:gd name="connsiteX57" fmla="*/ 60953 w 70188"/>
                <a:gd name="connsiteY57" fmla="*/ 195788 h 301071"/>
                <a:gd name="connsiteX58" fmla="*/ 62800 w 70188"/>
                <a:gd name="connsiteY58" fmla="*/ 199483 h 301071"/>
                <a:gd name="connsiteX59" fmla="*/ 70188 w 70188"/>
                <a:gd name="connsiteY59" fmla="*/ 203177 h 301071"/>
                <a:gd name="connsiteX60" fmla="*/ 70188 w 70188"/>
                <a:gd name="connsiteY60" fmla="*/ 203177 h 301071"/>
                <a:gd name="connsiteX61" fmla="*/ 70188 w 70188"/>
                <a:gd name="connsiteY61" fmla="*/ 203177 h 301071"/>
                <a:gd name="connsiteX62" fmla="*/ 70188 w 70188"/>
                <a:gd name="connsiteY62" fmla="*/ 203177 h 30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70188" h="301071">
                  <a:moveTo>
                    <a:pt x="70188" y="203177"/>
                  </a:moveTo>
                  <a:lnTo>
                    <a:pt x="70188" y="203177"/>
                  </a:lnTo>
                  <a:cubicBezTo>
                    <a:pt x="70188" y="203177"/>
                    <a:pt x="68341" y="205024"/>
                    <a:pt x="70188" y="203177"/>
                  </a:cubicBezTo>
                  <a:cubicBezTo>
                    <a:pt x="66494" y="206871"/>
                    <a:pt x="66494" y="206871"/>
                    <a:pt x="64647" y="208718"/>
                  </a:cubicBezTo>
                  <a:lnTo>
                    <a:pt x="64647" y="208718"/>
                  </a:lnTo>
                  <a:cubicBezTo>
                    <a:pt x="62800" y="210565"/>
                    <a:pt x="62800" y="212412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57259" y="219800"/>
                    <a:pt x="55412" y="225342"/>
                    <a:pt x="51718" y="230883"/>
                  </a:cubicBezTo>
                  <a:cubicBezTo>
                    <a:pt x="44330" y="245659"/>
                    <a:pt x="40635" y="262283"/>
                    <a:pt x="36941" y="282600"/>
                  </a:cubicBezTo>
                  <a:lnTo>
                    <a:pt x="36941" y="282600"/>
                  </a:lnTo>
                  <a:cubicBezTo>
                    <a:pt x="36941" y="288142"/>
                    <a:pt x="35094" y="295530"/>
                    <a:pt x="35094" y="301071"/>
                  </a:cubicBezTo>
                  <a:cubicBezTo>
                    <a:pt x="35094" y="301071"/>
                    <a:pt x="35094" y="301071"/>
                    <a:pt x="35094" y="301071"/>
                  </a:cubicBezTo>
                  <a:lnTo>
                    <a:pt x="35094" y="301071"/>
                  </a:lnTo>
                  <a:lnTo>
                    <a:pt x="33247" y="289989"/>
                  </a:lnTo>
                  <a:lnTo>
                    <a:pt x="27706" y="249353"/>
                  </a:lnTo>
                  <a:lnTo>
                    <a:pt x="27706" y="249353"/>
                  </a:lnTo>
                  <a:lnTo>
                    <a:pt x="35094" y="236424"/>
                  </a:lnTo>
                  <a:lnTo>
                    <a:pt x="35094" y="219800"/>
                  </a:lnTo>
                  <a:lnTo>
                    <a:pt x="33247" y="217953"/>
                  </a:lnTo>
                  <a:lnTo>
                    <a:pt x="31400" y="216106"/>
                  </a:lnTo>
                  <a:cubicBezTo>
                    <a:pt x="31400" y="216106"/>
                    <a:pt x="31400" y="216106"/>
                    <a:pt x="29553" y="216106"/>
                  </a:cubicBezTo>
                  <a:lnTo>
                    <a:pt x="33247" y="208718"/>
                  </a:lnTo>
                  <a:lnTo>
                    <a:pt x="33247" y="203177"/>
                  </a:lnTo>
                  <a:cubicBezTo>
                    <a:pt x="24012" y="199483"/>
                    <a:pt x="20318" y="184706"/>
                    <a:pt x="22165" y="179165"/>
                  </a:cubicBezTo>
                  <a:cubicBezTo>
                    <a:pt x="22165" y="179165"/>
                    <a:pt x="22165" y="179165"/>
                    <a:pt x="22165" y="179165"/>
                  </a:cubicBezTo>
                  <a:lnTo>
                    <a:pt x="18471" y="184706"/>
                  </a:lnTo>
                  <a:lnTo>
                    <a:pt x="16624" y="175471"/>
                  </a:lnTo>
                  <a:lnTo>
                    <a:pt x="14777" y="162541"/>
                  </a:lnTo>
                  <a:lnTo>
                    <a:pt x="12930" y="144071"/>
                  </a:lnTo>
                  <a:lnTo>
                    <a:pt x="9235" y="116365"/>
                  </a:lnTo>
                  <a:cubicBezTo>
                    <a:pt x="16624" y="123753"/>
                    <a:pt x="22165" y="132989"/>
                    <a:pt x="29553" y="140377"/>
                  </a:cubicBezTo>
                  <a:lnTo>
                    <a:pt x="29553" y="132989"/>
                  </a:lnTo>
                  <a:lnTo>
                    <a:pt x="20318" y="24012"/>
                  </a:lnTo>
                  <a:lnTo>
                    <a:pt x="1847" y="49871"/>
                  </a:lnTo>
                  <a:lnTo>
                    <a:pt x="0" y="33247"/>
                  </a:lnTo>
                  <a:lnTo>
                    <a:pt x="20318" y="16624"/>
                  </a:lnTo>
                  <a:lnTo>
                    <a:pt x="31400" y="7388"/>
                  </a:lnTo>
                  <a:lnTo>
                    <a:pt x="40635" y="0"/>
                  </a:lnTo>
                  <a:cubicBezTo>
                    <a:pt x="40635" y="51718"/>
                    <a:pt x="38788" y="99741"/>
                    <a:pt x="46177" y="140377"/>
                  </a:cubicBezTo>
                  <a:cubicBezTo>
                    <a:pt x="46177" y="140377"/>
                    <a:pt x="46177" y="142224"/>
                    <a:pt x="46177" y="142224"/>
                  </a:cubicBezTo>
                  <a:cubicBezTo>
                    <a:pt x="46177" y="142224"/>
                    <a:pt x="46177" y="142224"/>
                    <a:pt x="46177" y="142224"/>
                  </a:cubicBezTo>
                  <a:lnTo>
                    <a:pt x="46177" y="142224"/>
                  </a:lnTo>
                  <a:cubicBezTo>
                    <a:pt x="46177" y="144071"/>
                    <a:pt x="46177" y="145918"/>
                    <a:pt x="46177" y="147765"/>
                  </a:cubicBezTo>
                  <a:cubicBezTo>
                    <a:pt x="46177" y="147765"/>
                    <a:pt x="46177" y="149612"/>
                    <a:pt x="46177" y="149612"/>
                  </a:cubicBezTo>
                  <a:cubicBezTo>
                    <a:pt x="46177" y="149612"/>
                    <a:pt x="46177" y="149612"/>
                    <a:pt x="46177" y="151459"/>
                  </a:cubicBezTo>
                  <a:cubicBezTo>
                    <a:pt x="46177" y="151459"/>
                    <a:pt x="46177" y="153306"/>
                    <a:pt x="46177" y="153306"/>
                  </a:cubicBezTo>
                  <a:cubicBezTo>
                    <a:pt x="46177" y="153306"/>
                    <a:pt x="46177" y="155153"/>
                    <a:pt x="46177" y="155153"/>
                  </a:cubicBezTo>
                  <a:cubicBezTo>
                    <a:pt x="46177" y="157000"/>
                    <a:pt x="46177" y="157000"/>
                    <a:pt x="46177" y="158847"/>
                  </a:cubicBezTo>
                  <a:cubicBezTo>
                    <a:pt x="46177" y="158847"/>
                    <a:pt x="46177" y="158847"/>
                    <a:pt x="46177" y="158847"/>
                  </a:cubicBezTo>
                  <a:cubicBezTo>
                    <a:pt x="46177" y="158847"/>
                    <a:pt x="46177" y="160694"/>
                    <a:pt x="46177" y="160694"/>
                  </a:cubicBezTo>
                  <a:cubicBezTo>
                    <a:pt x="46177" y="162541"/>
                    <a:pt x="48024" y="164389"/>
                    <a:pt x="48024" y="168083"/>
                  </a:cubicBezTo>
                  <a:cubicBezTo>
                    <a:pt x="48024" y="169930"/>
                    <a:pt x="48024" y="169930"/>
                    <a:pt x="49871" y="171777"/>
                  </a:cubicBezTo>
                  <a:cubicBezTo>
                    <a:pt x="49871" y="173624"/>
                    <a:pt x="49871" y="173624"/>
                    <a:pt x="51718" y="175471"/>
                  </a:cubicBezTo>
                  <a:lnTo>
                    <a:pt x="55412" y="182859"/>
                  </a:lnTo>
                  <a:lnTo>
                    <a:pt x="57259" y="186553"/>
                  </a:lnTo>
                  <a:lnTo>
                    <a:pt x="59106" y="192094"/>
                  </a:lnTo>
                  <a:lnTo>
                    <a:pt x="60953" y="195788"/>
                  </a:lnTo>
                  <a:cubicBezTo>
                    <a:pt x="60953" y="197636"/>
                    <a:pt x="62800" y="197636"/>
                    <a:pt x="62800" y="199483"/>
                  </a:cubicBezTo>
                  <a:cubicBezTo>
                    <a:pt x="64647" y="197636"/>
                    <a:pt x="66494" y="199483"/>
                    <a:pt x="70188" y="203177"/>
                  </a:cubicBezTo>
                  <a:cubicBezTo>
                    <a:pt x="68341" y="201330"/>
                    <a:pt x="68341" y="201330"/>
                    <a:pt x="70188" y="203177"/>
                  </a:cubicBezTo>
                  <a:cubicBezTo>
                    <a:pt x="70188" y="203177"/>
                    <a:pt x="70188" y="203177"/>
                    <a:pt x="70188" y="203177"/>
                  </a:cubicBezTo>
                  <a:cubicBezTo>
                    <a:pt x="70188" y="203177"/>
                    <a:pt x="70188" y="203177"/>
                    <a:pt x="70188" y="203177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A8031A9-3B39-BCDC-F7EE-9F6E13DD7879}"/>
                </a:ext>
              </a:extLst>
            </p:cNvPr>
            <p:cNvSpPr/>
            <p:nvPr/>
          </p:nvSpPr>
          <p:spPr>
            <a:xfrm>
              <a:off x="3514511" y="3707359"/>
              <a:ext cx="150514" cy="189814"/>
            </a:xfrm>
            <a:custGeom>
              <a:avLst/>
              <a:gdLst>
                <a:gd name="connsiteX0" fmla="*/ 144071 w 150514"/>
                <a:gd name="connsiteY0" fmla="*/ 50975 h 189814"/>
                <a:gd name="connsiteX1" fmla="*/ 125600 w 150514"/>
                <a:gd name="connsiteY1" fmla="*/ 76834 h 189814"/>
                <a:gd name="connsiteX2" fmla="*/ 114518 w 150514"/>
                <a:gd name="connsiteY2" fmla="*/ 93458 h 189814"/>
                <a:gd name="connsiteX3" fmla="*/ 96047 w 150514"/>
                <a:gd name="connsiteY3" fmla="*/ 119317 h 189814"/>
                <a:gd name="connsiteX4" fmla="*/ 75729 w 150514"/>
                <a:gd name="connsiteY4" fmla="*/ 150717 h 189814"/>
                <a:gd name="connsiteX5" fmla="*/ 60953 w 150514"/>
                <a:gd name="connsiteY5" fmla="*/ 174728 h 189814"/>
                <a:gd name="connsiteX6" fmla="*/ 14776 w 150514"/>
                <a:gd name="connsiteY6" fmla="*/ 183964 h 189814"/>
                <a:gd name="connsiteX7" fmla="*/ 14776 w 150514"/>
                <a:gd name="connsiteY7" fmla="*/ 183964 h 189814"/>
                <a:gd name="connsiteX8" fmla="*/ 0 w 150514"/>
                <a:gd name="connsiteY8" fmla="*/ 156258 h 189814"/>
                <a:gd name="connsiteX9" fmla="*/ 0 w 150514"/>
                <a:gd name="connsiteY9" fmla="*/ 154411 h 189814"/>
                <a:gd name="connsiteX10" fmla="*/ 5541 w 150514"/>
                <a:gd name="connsiteY10" fmla="*/ 135940 h 189814"/>
                <a:gd name="connsiteX11" fmla="*/ 46177 w 150514"/>
                <a:gd name="connsiteY11" fmla="*/ 74987 h 189814"/>
                <a:gd name="connsiteX12" fmla="*/ 51718 w 150514"/>
                <a:gd name="connsiteY12" fmla="*/ 67599 h 189814"/>
                <a:gd name="connsiteX13" fmla="*/ 53565 w 150514"/>
                <a:gd name="connsiteY13" fmla="*/ 65752 h 189814"/>
                <a:gd name="connsiteX14" fmla="*/ 59106 w 150514"/>
                <a:gd name="connsiteY14" fmla="*/ 58364 h 189814"/>
                <a:gd name="connsiteX15" fmla="*/ 60953 w 150514"/>
                <a:gd name="connsiteY15" fmla="*/ 56517 h 189814"/>
                <a:gd name="connsiteX16" fmla="*/ 66494 w 150514"/>
                <a:gd name="connsiteY16" fmla="*/ 49128 h 189814"/>
                <a:gd name="connsiteX17" fmla="*/ 90506 w 150514"/>
                <a:gd name="connsiteY17" fmla="*/ 14034 h 189814"/>
                <a:gd name="connsiteX18" fmla="*/ 108977 w 150514"/>
                <a:gd name="connsiteY18" fmla="*/ 1105 h 189814"/>
                <a:gd name="connsiteX19" fmla="*/ 136683 w 150514"/>
                <a:gd name="connsiteY19" fmla="*/ 4799 h 189814"/>
                <a:gd name="connsiteX20" fmla="*/ 136683 w 150514"/>
                <a:gd name="connsiteY20" fmla="*/ 4799 h 189814"/>
                <a:gd name="connsiteX21" fmla="*/ 144071 w 150514"/>
                <a:gd name="connsiteY21" fmla="*/ 50975 h 189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0514" h="189814">
                  <a:moveTo>
                    <a:pt x="144071" y="50975"/>
                  </a:moveTo>
                  <a:lnTo>
                    <a:pt x="125600" y="76834"/>
                  </a:lnTo>
                  <a:lnTo>
                    <a:pt x="114518" y="93458"/>
                  </a:lnTo>
                  <a:lnTo>
                    <a:pt x="96047" y="119317"/>
                  </a:lnTo>
                  <a:lnTo>
                    <a:pt x="75729" y="150717"/>
                  </a:lnTo>
                  <a:lnTo>
                    <a:pt x="60953" y="174728"/>
                  </a:lnTo>
                  <a:cubicBezTo>
                    <a:pt x="49871" y="189505"/>
                    <a:pt x="29553" y="195046"/>
                    <a:pt x="14776" y="183964"/>
                  </a:cubicBezTo>
                  <a:lnTo>
                    <a:pt x="14776" y="183964"/>
                  </a:lnTo>
                  <a:cubicBezTo>
                    <a:pt x="5541" y="178423"/>
                    <a:pt x="0" y="167340"/>
                    <a:pt x="0" y="156258"/>
                  </a:cubicBezTo>
                  <a:cubicBezTo>
                    <a:pt x="0" y="156258"/>
                    <a:pt x="0" y="156258"/>
                    <a:pt x="0" y="154411"/>
                  </a:cubicBezTo>
                  <a:cubicBezTo>
                    <a:pt x="0" y="148870"/>
                    <a:pt x="1847" y="141481"/>
                    <a:pt x="5541" y="135940"/>
                  </a:cubicBezTo>
                  <a:lnTo>
                    <a:pt x="46177" y="74987"/>
                  </a:lnTo>
                  <a:lnTo>
                    <a:pt x="51718" y="67599"/>
                  </a:lnTo>
                  <a:lnTo>
                    <a:pt x="53565" y="65752"/>
                  </a:lnTo>
                  <a:lnTo>
                    <a:pt x="59106" y="58364"/>
                  </a:lnTo>
                  <a:lnTo>
                    <a:pt x="60953" y="56517"/>
                  </a:lnTo>
                  <a:lnTo>
                    <a:pt x="66494" y="49128"/>
                  </a:lnTo>
                  <a:lnTo>
                    <a:pt x="90506" y="14034"/>
                  </a:lnTo>
                  <a:cubicBezTo>
                    <a:pt x="96047" y="6646"/>
                    <a:pt x="101588" y="2952"/>
                    <a:pt x="108977" y="1105"/>
                  </a:cubicBezTo>
                  <a:cubicBezTo>
                    <a:pt x="118212" y="-742"/>
                    <a:pt x="127447" y="-742"/>
                    <a:pt x="136683" y="4799"/>
                  </a:cubicBezTo>
                  <a:lnTo>
                    <a:pt x="136683" y="4799"/>
                  </a:lnTo>
                  <a:cubicBezTo>
                    <a:pt x="151459" y="14034"/>
                    <a:pt x="155153" y="36199"/>
                    <a:pt x="144071" y="50975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E9ADF6DA-2D9F-A4BE-649F-815C1337979B}"/>
                </a:ext>
              </a:extLst>
            </p:cNvPr>
            <p:cNvSpPr/>
            <p:nvPr/>
          </p:nvSpPr>
          <p:spPr>
            <a:xfrm>
              <a:off x="3829341" y="3705600"/>
              <a:ext cx="128745" cy="203363"/>
            </a:xfrm>
            <a:custGeom>
              <a:avLst/>
              <a:gdLst>
                <a:gd name="connsiteX0" fmla="*/ 108147 w 128745"/>
                <a:gd name="connsiteY0" fmla="*/ 200499 h 203363"/>
                <a:gd name="connsiteX1" fmla="*/ 108147 w 128745"/>
                <a:gd name="connsiteY1" fmla="*/ 200499 h 203363"/>
                <a:gd name="connsiteX2" fmla="*/ 63817 w 128745"/>
                <a:gd name="connsiteY2" fmla="*/ 183876 h 203363"/>
                <a:gd name="connsiteX3" fmla="*/ 2864 w 128745"/>
                <a:gd name="connsiteY3" fmla="*/ 47193 h 203363"/>
                <a:gd name="connsiteX4" fmla="*/ 19487 w 128745"/>
                <a:gd name="connsiteY4" fmla="*/ 2864 h 203363"/>
                <a:gd name="connsiteX5" fmla="*/ 19487 w 128745"/>
                <a:gd name="connsiteY5" fmla="*/ 2864 h 203363"/>
                <a:gd name="connsiteX6" fmla="*/ 63817 w 128745"/>
                <a:gd name="connsiteY6" fmla="*/ 19487 h 203363"/>
                <a:gd name="connsiteX7" fmla="*/ 124770 w 128745"/>
                <a:gd name="connsiteY7" fmla="*/ 156170 h 203363"/>
                <a:gd name="connsiteX8" fmla="*/ 108147 w 128745"/>
                <a:gd name="connsiteY8" fmla="*/ 200499 h 20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745" h="203363">
                  <a:moveTo>
                    <a:pt x="108147" y="200499"/>
                  </a:moveTo>
                  <a:lnTo>
                    <a:pt x="108147" y="200499"/>
                  </a:lnTo>
                  <a:cubicBezTo>
                    <a:pt x="91523" y="207888"/>
                    <a:pt x="71205" y="200499"/>
                    <a:pt x="63817" y="183876"/>
                  </a:cubicBezTo>
                  <a:cubicBezTo>
                    <a:pt x="37958" y="139546"/>
                    <a:pt x="17640" y="93370"/>
                    <a:pt x="2864" y="47193"/>
                  </a:cubicBezTo>
                  <a:cubicBezTo>
                    <a:pt x="-4524" y="30570"/>
                    <a:pt x="2864" y="10252"/>
                    <a:pt x="19487" y="2864"/>
                  </a:cubicBezTo>
                  <a:lnTo>
                    <a:pt x="19487" y="2864"/>
                  </a:lnTo>
                  <a:cubicBezTo>
                    <a:pt x="36111" y="-4524"/>
                    <a:pt x="56429" y="2864"/>
                    <a:pt x="63817" y="19487"/>
                  </a:cubicBezTo>
                  <a:lnTo>
                    <a:pt x="124770" y="156170"/>
                  </a:lnTo>
                  <a:cubicBezTo>
                    <a:pt x="134005" y="174641"/>
                    <a:pt x="126617" y="193111"/>
                    <a:pt x="108147" y="200499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3CE13D8A-76E6-9CBB-DD43-CA7D5187FF61}"/>
                </a:ext>
              </a:extLst>
            </p:cNvPr>
            <p:cNvSpPr/>
            <p:nvPr/>
          </p:nvSpPr>
          <p:spPr>
            <a:xfrm>
              <a:off x="3668939" y="3943040"/>
              <a:ext cx="40237" cy="28430"/>
            </a:xfrm>
            <a:custGeom>
              <a:avLst/>
              <a:gdLst>
                <a:gd name="connsiteX0" fmla="*/ 4419 w 40237"/>
                <a:gd name="connsiteY0" fmla="*/ 14777 h 28430"/>
                <a:gd name="connsiteX1" fmla="*/ 725 w 40237"/>
                <a:gd name="connsiteY1" fmla="*/ 3694 h 28430"/>
                <a:gd name="connsiteX2" fmla="*/ 725 w 40237"/>
                <a:gd name="connsiteY2" fmla="*/ 3694 h 28430"/>
                <a:gd name="connsiteX3" fmla="*/ 4419 w 40237"/>
                <a:gd name="connsiteY3" fmla="*/ 0 h 28430"/>
                <a:gd name="connsiteX4" fmla="*/ 9960 w 40237"/>
                <a:gd name="connsiteY4" fmla="*/ 0 h 28430"/>
                <a:gd name="connsiteX5" fmla="*/ 35819 w 40237"/>
                <a:gd name="connsiteY5" fmla="*/ 12929 h 28430"/>
                <a:gd name="connsiteX6" fmla="*/ 39513 w 40237"/>
                <a:gd name="connsiteY6" fmla="*/ 24012 h 28430"/>
                <a:gd name="connsiteX7" fmla="*/ 39513 w 40237"/>
                <a:gd name="connsiteY7" fmla="*/ 24012 h 28430"/>
                <a:gd name="connsiteX8" fmla="*/ 28431 w 40237"/>
                <a:gd name="connsiteY8" fmla="*/ 27706 h 28430"/>
                <a:gd name="connsiteX9" fmla="*/ 4419 w 40237"/>
                <a:gd name="connsiteY9" fmla="*/ 14777 h 28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37" h="28430">
                  <a:moveTo>
                    <a:pt x="4419" y="14777"/>
                  </a:moveTo>
                  <a:cubicBezTo>
                    <a:pt x="725" y="12929"/>
                    <a:pt x="-1123" y="7388"/>
                    <a:pt x="725" y="3694"/>
                  </a:cubicBezTo>
                  <a:lnTo>
                    <a:pt x="725" y="3694"/>
                  </a:lnTo>
                  <a:cubicBezTo>
                    <a:pt x="725" y="1847"/>
                    <a:pt x="2572" y="0"/>
                    <a:pt x="4419" y="0"/>
                  </a:cubicBezTo>
                  <a:cubicBezTo>
                    <a:pt x="6266" y="0"/>
                    <a:pt x="8113" y="0"/>
                    <a:pt x="9960" y="0"/>
                  </a:cubicBezTo>
                  <a:lnTo>
                    <a:pt x="35819" y="12929"/>
                  </a:lnTo>
                  <a:cubicBezTo>
                    <a:pt x="39513" y="14777"/>
                    <a:pt x="41360" y="20318"/>
                    <a:pt x="39513" y="24012"/>
                  </a:cubicBezTo>
                  <a:lnTo>
                    <a:pt x="39513" y="24012"/>
                  </a:lnTo>
                  <a:cubicBezTo>
                    <a:pt x="37666" y="27706"/>
                    <a:pt x="32125" y="29553"/>
                    <a:pt x="28431" y="27706"/>
                  </a:cubicBezTo>
                  <a:lnTo>
                    <a:pt x="4419" y="14777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C2300B7B-BC5A-DA4D-E19D-EFF12AF85298}"/>
                </a:ext>
              </a:extLst>
            </p:cNvPr>
            <p:cNvSpPr/>
            <p:nvPr/>
          </p:nvSpPr>
          <p:spPr>
            <a:xfrm>
              <a:off x="3784815" y="3761862"/>
              <a:ext cx="36307" cy="40968"/>
            </a:xfrm>
            <a:custGeom>
              <a:avLst/>
              <a:gdLst>
                <a:gd name="connsiteX0" fmla="*/ 19684 w 36307"/>
                <a:gd name="connsiteY0" fmla="*/ 37108 h 40968"/>
                <a:gd name="connsiteX1" fmla="*/ 32613 w 36307"/>
                <a:gd name="connsiteY1" fmla="*/ 38955 h 40968"/>
                <a:gd name="connsiteX2" fmla="*/ 32613 w 36307"/>
                <a:gd name="connsiteY2" fmla="*/ 38955 h 40968"/>
                <a:gd name="connsiteX3" fmla="*/ 36307 w 36307"/>
                <a:gd name="connsiteY3" fmla="*/ 33414 h 40968"/>
                <a:gd name="connsiteX4" fmla="*/ 34460 w 36307"/>
                <a:gd name="connsiteY4" fmla="*/ 27872 h 40968"/>
                <a:gd name="connsiteX5" fmla="*/ 15990 w 36307"/>
                <a:gd name="connsiteY5" fmla="*/ 3861 h 40968"/>
                <a:gd name="connsiteX6" fmla="*/ 3060 w 36307"/>
                <a:gd name="connsiteY6" fmla="*/ 2014 h 40968"/>
                <a:gd name="connsiteX7" fmla="*/ 3060 w 36307"/>
                <a:gd name="connsiteY7" fmla="*/ 2014 h 40968"/>
                <a:gd name="connsiteX8" fmla="*/ 1213 w 36307"/>
                <a:gd name="connsiteY8" fmla="*/ 13096 h 40968"/>
                <a:gd name="connsiteX9" fmla="*/ 19684 w 36307"/>
                <a:gd name="connsiteY9" fmla="*/ 37108 h 4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307" h="40968">
                  <a:moveTo>
                    <a:pt x="19684" y="37108"/>
                  </a:moveTo>
                  <a:cubicBezTo>
                    <a:pt x="23378" y="40802"/>
                    <a:pt x="28919" y="42649"/>
                    <a:pt x="32613" y="38955"/>
                  </a:cubicBezTo>
                  <a:lnTo>
                    <a:pt x="32613" y="38955"/>
                  </a:lnTo>
                  <a:cubicBezTo>
                    <a:pt x="34460" y="37108"/>
                    <a:pt x="34460" y="35261"/>
                    <a:pt x="36307" y="33414"/>
                  </a:cubicBezTo>
                  <a:cubicBezTo>
                    <a:pt x="36307" y="31567"/>
                    <a:pt x="36307" y="29720"/>
                    <a:pt x="34460" y="27872"/>
                  </a:cubicBezTo>
                  <a:lnTo>
                    <a:pt x="15990" y="3861"/>
                  </a:lnTo>
                  <a:cubicBezTo>
                    <a:pt x="12296" y="167"/>
                    <a:pt x="8602" y="-1681"/>
                    <a:pt x="3060" y="2014"/>
                  </a:cubicBezTo>
                  <a:lnTo>
                    <a:pt x="3060" y="2014"/>
                  </a:lnTo>
                  <a:cubicBezTo>
                    <a:pt x="-634" y="3861"/>
                    <a:pt x="-634" y="9402"/>
                    <a:pt x="1213" y="13096"/>
                  </a:cubicBezTo>
                  <a:lnTo>
                    <a:pt x="19684" y="37108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B54F7777-4778-4183-74FF-8152D762D47B}"/>
                </a:ext>
              </a:extLst>
            </p:cNvPr>
            <p:cNvSpPr/>
            <p:nvPr/>
          </p:nvSpPr>
          <p:spPr>
            <a:xfrm>
              <a:off x="3828511" y="3667828"/>
              <a:ext cx="12929" cy="9235"/>
            </a:xfrm>
            <a:custGeom>
              <a:avLst/>
              <a:gdLst>
                <a:gd name="connsiteX0" fmla="*/ 1847 w 12929"/>
                <a:gd name="connsiteY0" fmla="*/ 9235 h 9235"/>
                <a:gd name="connsiteX1" fmla="*/ 0 w 12929"/>
                <a:gd name="connsiteY1" fmla="*/ 3694 h 9235"/>
                <a:gd name="connsiteX2" fmla="*/ 3694 w 12929"/>
                <a:gd name="connsiteY2" fmla="*/ 0 h 9235"/>
                <a:gd name="connsiteX3" fmla="*/ 12929 w 12929"/>
                <a:gd name="connsiteY3" fmla="*/ 5541 h 9235"/>
                <a:gd name="connsiteX4" fmla="*/ 11082 w 12929"/>
                <a:gd name="connsiteY4" fmla="*/ 7388 h 9235"/>
                <a:gd name="connsiteX5" fmla="*/ 7388 w 12929"/>
                <a:gd name="connsiteY5" fmla="*/ 7388 h 9235"/>
                <a:gd name="connsiteX6" fmla="*/ 5541 w 12929"/>
                <a:gd name="connsiteY6" fmla="*/ 5541 h 9235"/>
                <a:gd name="connsiteX7" fmla="*/ 1847 w 12929"/>
                <a:gd name="connsiteY7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29" h="9235">
                  <a:moveTo>
                    <a:pt x="1847" y="9235"/>
                  </a:moveTo>
                  <a:lnTo>
                    <a:pt x="0" y="3694"/>
                  </a:lnTo>
                  <a:lnTo>
                    <a:pt x="3694" y="0"/>
                  </a:lnTo>
                  <a:lnTo>
                    <a:pt x="12929" y="5541"/>
                  </a:lnTo>
                  <a:lnTo>
                    <a:pt x="11082" y="7388"/>
                  </a:lnTo>
                  <a:cubicBezTo>
                    <a:pt x="9235" y="9235"/>
                    <a:pt x="9235" y="9235"/>
                    <a:pt x="7388" y="7388"/>
                  </a:cubicBezTo>
                  <a:lnTo>
                    <a:pt x="5541" y="5541"/>
                  </a:lnTo>
                  <a:lnTo>
                    <a:pt x="1847" y="9235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0DB261CA-FFC7-A6FD-0B7E-1FFFF52DE64C}"/>
                </a:ext>
              </a:extLst>
            </p:cNvPr>
            <p:cNvSpPr/>
            <p:nvPr/>
          </p:nvSpPr>
          <p:spPr>
            <a:xfrm rot="18219306">
              <a:off x="3742873" y="3846849"/>
              <a:ext cx="9235" cy="24012"/>
            </a:xfrm>
            <a:custGeom>
              <a:avLst/>
              <a:gdLst>
                <a:gd name="connsiteX0" fmla="*/ 0 w 9235"/>
                <a:gd name="connsiteY0" fmla="*/ 0 h 24012"/>
                <a:gd name="connsiteX1" fmla="*/ 9235 w 9235"/>
                <a:gd name="connsiteY1" fmla="*/ 0 h 24012"/>
                <a:gd name="connsiteX2" fmla="*/ 9235 w 9235"/>
                <a:gd name="connsiteY2" fmla="*/ 24012 h 24012"/>
                <a:gd name="connsiteX3" fmla="*/ 0 w 9235"/>
                <a:gd name="connsiteY3" fmla="*/ 24012 h 2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24012">
                  <a:moveTo>
                    <a:pt x="0" y="0"/>
                  </a:moveTo>
                  <a:lnTo>
                    <a:pt x="9235" y="0"/>
                  </a:lnTo>
                  <a:lnTo>
                    <a:pt x="9235" y="24012"/>
                  </a:lnTo>
                  <a:lnTo>
                    <a:pt x="0" y="24012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C48C5B22-5F2E-4209-802B-5B9F0F7006BB}"/>
                </a:ext>
              </a:extLst>
            </p:cNvPr>
            <p:cNvSpPr/>
            <p:nvPr/>
          </p:nvSpPr>
          <p:spPr>
            <a:xfrm rot="18219306">
              <a:off x="3673827" y="3731576"/>
              <a:ext cx="310310" cy="9235"/>
            </a:xfrm>
            <a:custGeom>
              <a:avLst/>
              <a:gdLst>
                <a:gd name="connsiteX0" fmla="*/ 0 w 310310"/>
                <a:gd name="connsiteY0" fmla="*/ 0 h 9235"/>
                <a:gd name="connsiteX1" fmla="*/ 310311 w 310310"/>
                <a:gd name="connsiteY1" fmla="*/ 0 h 9235"/>
                <a:gd name="connsiteX2" fmla="*/ 310311 w 310310"/>
                <a:gd name="connsiteY2" fmla="*/ 9235 h 9235"/>
                <a:gd name="connsiteX3" fmla="*/ 0 w 310310"/>
                <a:gd name="connsiteY3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310" h="9235">
                  <a:moveTo>
                    <a:pt x="0" y="0"/>
                  </a:moveTo>
                  <a:lnTo>
                    <a:pt x="310311" y="0"/>
                  </a:lnTo>
                  <a:lnTo>
                    <a:pt x="310311" y="9235"/>
                  </a:lnTo>
                  <a:lnTo>
                    <a:pt x="0" y="9235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8D266B72-4601-BB84-BF70-C6A0941D22B7}"/>
                </a:ext>
              </a:extLst>
            </p:cNvPr>
            <p:cNvSpPr/>
            <p:nvPr/>
          </p:nvSpPr>
          <p:spPr>
            <a:xfrm>
              <a:off x="3750934" y="3885781"/>
              <a:ext cx="75729" cy="51717"/>
            </a:xfrm>
            <a:custGeom>
              <a:avLst/>
              <a:gdLst>
                <a:gd name="connsiteX0" fmla="*/ 75730 w 75729"/>
                <a:gd name="connsiteY0" fmla="*/ 12929 h 51717"/>
                <a:gd name="connsiteX1" fmla="*/ 75730 w 75729"/>
                <a:gd name="connsiteY1" fmla="*/ 51718 h 51717"/>
                <a:gd name="connsiteX2" fmla="*/ 0 w 75729"/>
                <a:gd name="connsiteY2" fmla="*/ 35094 h 51717"/>
                <a:gd name="connsiteX3" fmla="*/ 14777 w 75729"/>
                <a:gd name="connsiteY3" fmla="*/ 0 h 51717"/>
                <a:gd name="connsiteX4" fmla="*/ 75730 w 75729"/>
                <a:gd name="connsiteY4" fmla="*/ 12929 h 5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729" h="51717">
                  <a:moveTo>
                    <a:pt x="75730" y="12929"/>
                  </a:moveTo>
                  <a:cubicBezTo>
                    <a:pt x="75730" y="25859"/>
                    <a:pt x="75730" y="38788"/>
                    <a:pt x="75730" y="51718"/>
                  </a:cubicBezTo>
                  <a:cubicBezTo>
                    <a:pt x="49871" y="51718"/>
                    <a:pt x="24012" y="46177"/>
                    <a:pt x="0" y="35094"/>
                  </a:cubicBezTo>
                  <a:cubicBezTo>
                    <a:pt x="5541" y="24012"/>
                    <a:pt x="11082" y="11082"/>
                    <a:pt x="14777" y="0"/>
                  </a:cubicBezTo>
                  <a:cubicBezTo>
                    <a:pt x="33247" y="9235"/>
                    <a:pt x="53565" y="12929"/>
                    <a:pt x="75730" y="12929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40CA2A53-C15C-205D-A19C-25924C32CCB2}"/>
                </a:ext>
              </a:extLst>
            </p:cNvPr>
            <p:cNvSpPr/>
            <p:nvPr/>
          </p:nvSpPr>
          <p:spPr>
            <a:xfrm>
              <a:off x="3752782" y="3909793"/>
              <a:ext cx="72035" cy="20317"/>
            </a:xfrm>
            <a:custGeom>
              <a:avLst/>
              <a:gdLst>
                <a:gd name="connsiteX0" fmla="*/ 72035 w 72035"/>
                <a:gd name="connsiteY0" fmla="*/ 16624 h 20317"/>
                <a:gd name="connsiteX1" fmla="*/ 72035 w 72035"/>
                <a:gd name="connsiteY1" fmla="*/ 20318 h 20317"/>
                <a:gd name="connsiteX2" fmla="*/ 0 w 72035"/>
                <a:gd name="connsiteY2" fmla="*/ 3694 h 20317"/>
                <a:gd name="connsiteX3" fmla="*/ 1847 w 72035"/>
                <a:gd name="connsiteY3" fmla="*/ 0 h 20317"/>
                <a:gd name="connsiteX4" fmla="*/ 72035 w 72035"/>
                <a:gd name="connsiteY4" fmla="*/ 16624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35" h="20317">
                  <a:moveTo>
                    <a:pt x="72035" y="16624"/>
                  </a:moveTo>
                  <a:cubicBezTo>
                    <a:pt x="72035" y="18471"/>
                    <a:pt x="72035" y="18471"/>
                    <a:pt x="72035" y="20318"/>
                  </a:cubicBezTo>
                  <a:cubicBezTo>
                    <a:pt x="46177" y="20318"/>
                    <a:pt x="22165" y="14777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4012" y="11082"/>
                    <a:pt x="48024" y="16624"/>
                    <a:pt x="72035" y="16624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2374A3CE-524A-6059-DCE6-FECAB7321FE4}"/>
                </a:ext>
              </a:extLst>
            </p:cNvPr>
            <p:cNvSpPr/>
            <p:nvPr/>
          </p:nvSpPr>
          <p:spPr>
            <a:xfrm>
              <a:off x="3756476" y="3900558"/>
              <a:ext cx="68341" cy="18470"/>
            </a:xfrm>
            <a:custGeom>
              <a:avLst/>
              <a:gdLst>
                <a:gd name="connsiteX0" fmla="*/ 68341 w 68341"/>
                <a:gd name="connsiteY0" fmla="*/ 14777 h 18470"/>
                <a:gd name="connsiteX1" fmla="*/ 68341 w 68341"/>
                <a:gd name="connsiteY1" fmla="*/ 18471 h 18470"/>
                <a:gd name="connsiteX2" fmla="*/ 0 w 68341"/>
                <a:gd name="connsiteY2" fmla="*/ 3694 h 18470"/>
                <a:gd name="connsiteX3" fmla="*/ 1847 w 68341"/>
                <a:gd name="connsiteY3" fmla="*/ 0 h 18470"/>
                <a:gd name="connsiteX4" fmla="*/ 68341 w 68341"/>
                <a:gd name="connsiteY4" fmla="*/ 14777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41" h="18470">
                  <a:moveTo>
                    <a:pt x="68341" y="14777"/>
                  </a:moveTo>
                  <a:cubicBezTo>
                    <a:pt x="68341" y="16624"/>
                    <a:pt x="68341" y="16624"/>
                    <a:pt x="68341" y="18471"/>
                  </a:cubicBezTo>
                  <a:cubicBezTo>
                    <a:pt x="44330" y="18471"/>
                    <a:pt x="22165" y="12930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4012" y="11082"/>
                    <a:pt x="46177" y="14777"/>
                    <a:pt x="68341" y="14777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950FA93C-CAF0-7406-77E5-009F64EE6946}"/>
                </a:ext>
              </a:extLst>
            </p:cNvPr>
            <p:cNvSpPr/>
            <p:nvPr/>
          </p:nvSpPr>
          <p:spPr>
            <a:xfrm>
              <a:off x="3762017" y="3889475"/>
              <a:ext cx="62799" cy="18470"/>
            </a:xfrm>
            <a:custGeom>
              <a:avLst/>
              <a:gdLst>
                <a:gd name="connsiteX0" fmla="*/ 62800 w 62799"/>
                <a:gd name="connsiteY0" fmla="*/ 14777 h 18470"/>
                <a:gd name="connsiteX1" fmla="*/ 62800 w 62799"/>
                <a:gd name="connsiteY1" fmla="*/ 18471 h 18470"/>
                <a:gd name="connsiteX2" fmla="*/ 0 w 62799"/>
                <a:gd name="connsiteY2" fmla="*/ 3694 h 18470"/>
                <a:gd name="connsiteX3" fmla="*/ 1847 w 62799"/>
                <a:gd name="connsiteY3" fmla="*/ 0 h 18470"/>
                <a:gd name="connsiteX4" fmla="*/ 62800 w 62799"/>
                <a:gd name="connsiteY4" fmla="*/ 14777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799" h="18470">
                  <a:moveTo>
                    <a:pt x="62800" y="14777"/>
                  </a:moveTo>
                  <a:cubicBezTo>
                    <a:pt x="62800" y="16624"/>
                    <a:pt x="62800" y="16624"/>
                    <a:pt x="62800" y="18471"/>
                  </a:cubicBezTo>
                  <a:cubicBezTo>
                    <a:pt x="40635" y="18471"/>
                    <a:pt x="18471" y="12930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0318" y="11082"/>
                    <a:pt x="42482" y="14777"/>
                    <a:pt x="62800" y="14777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986DFA86-63C5-310C-FEBE-24FF8179D2F4}"/>
                </a:ext>
              </a:extLst>
            </p:cNvPr>
            <p:cNvSpPr/>
            <p:nvPr/>
          </p:nvSpPr>
          <p:spPr>
            <a:xfrm>
              <a:off x="3726923" y="3933805"/>
              <a:ext cx="18470" cy="10963"/>
            </a:xfrm>
            <a:custGeom>
              <a:avLst/>
              <a:gdLst>
                <a:gd name="connsiteX0" fmla="*/ 3694 w 18470"/>
                <a:gd name="connsiteY0" fmla="*/ 1847 h 10963"/>
                <a:gd name="connsiteX1" fmla="*/ 3694 w 18470"/>
                <a:gd name="connsiteY1" fmla="*/ 0 h 10963"/>
                <a:gd name="connsiteX2" fmla="*/ 0 w 18470"/>
                <a:gd name="connsiteY2" fmla="*/ 1847 h 10963"/>
                <a:gd name="connsiteX3" fmla="*/ 18471 w 18470"/>
                <a:gd name="connsiteY3" fmla="*/ 9235 h 10963"/>
                <a:gd name="connsiteX4" fmla="*/ 3694 w 18470"/>
                <a:gd name="connsiteY4" fmla="*/ 1847 h 10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70" h="10963">
                  <a:moveTo>
                    <a:pt x="3694" y="1847"/>
                  </a:moveTo>
                  <a:cubicBezTo>
                    <a:pt x="3694" y="1847"/>
                    <a:pt x="3694" y="0"/>
                    <a:pt x="3694" y="0"/>
                  </a:cubicBezTo>
                  <a:cubicBezTo>
                    <a:pt x="1847" y="0"/>
                    <a:pt x="0" y="1847"/>
                    <a:pt x="0" y="1847"/>
                  </a:cubicBezTo>
                  <a:cubicBezTo>
                    <a:pt x="1847" y="5541"/>
                    <a:pt x="7388" y="14777"/>
                    <a:pt x="18471" y="9235"/>
                  </a:cubicBezTo>
                  <a:cubicBezTo>
                    <a:pt x="18471" y="7388"/>
                    <a:pt x="11082" y="11082"/>
                    <a:pt x="3694" y="1847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9162AD2F-C82A-B7D2-F893-BBC78816F5B4}"/>
                </a:ext>
              </a:extLst>
            </p:cNvPr>
            <p:cNvSpPr/>
            <p:nvPr/>
          </p:nvSpPr>
          <p:spPr>
            <a:xfrm rot="18219020">
              <a:off x="3656917" y="3927905"/>
              <a:ext cx="9234" cy="5540"/>
            </a:xfrm>
            <a:custGeom>
              <a:avLst/>
              <a:gdLst>
                <a:gd name="connsiteX0" fmla="*/ 0 w 9234"/>
                <a:gd name="connsiteY0" fmla="*/ 0 h 5540"/>
                <a:gd name="connsiteX1" fmla="*/ 9235 w 9234"/>
                <a:gd name="connsiteY1" fmla="*/ 0 h 5540"/>
                <a:gd name="connsiteX2" fmla="*/ 9235 w 9234"/>
                <a:gd name="connsiteY2" fmla="*/ 5541 h 5540"/>
                <a:gd name="connsiteX3" fmla="*/ 0 w 9234"/>
                <a:gd name="connsiteY3" fmla="*/ 5541 h 5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4" h="5540">
                  <a:moveTo>
                    <a:pt x="0" y="0"/>
                  </a:moveTo>
                  <a:lnTo>
                    <a:pt x="9235" y="0"/>
                  </a:lnTo>
                  <a:lnTo>
                    <a:pt x="9235" y="5541"/>
                  </a:lnTo>
                  <a:lnTo>
                    <a:pt x="0" y="5541"/>
                  </a:lnTo>
                  <a:close/>
                </a:path>
              </a:pathLst>
            </a:custGeom>
            <a:solidFill>
              <a:srgbClr val="2A2A29"/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28054576-0BD9-DE27-ABEA-EA6AA896E635}"/>
                </a:ext>
              </a:extLst>
            </p:cNvPr>
            <p:cNvSpPr/>
            <p:nvPr/>
          </p:nvSpPr>
          <p:spPr>
            <a:xfrm rot="18220069">
              <a:off x="3658381" y="3912568"/>
              <a:ext cx="1847" cy="7388"/>
            </a:xfrm>
            <a:custGeom>
              <a:avLst/>
              <a:gdLst>
                <a:gd name="connsiteX0" fmla="*/ 0 w 1847"/>
                <a:gd name="connsiteY0" fmla="*/ 0 h 7388"/>
                <a:gd name="connsiteX1" fmla="*/ 1847 w 1847"/>
                <a:gd name="connsiteY1" fmla="*/ 0 h 7388"/>
                <a:gd name="connsiteX2" fmla="*/ 1847 w 1847"/>
                <a:gd name="connsiteY2" fmla="*/ 7389 h 7388"/>
                <a:gd name="connsiteX3" fmla="*/ 0 w 1847"/>
                <a:gd name="connsiteY3" fmla="*/ 7389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7" h="7388">
                  <a:moveTo>
                    <a:pt x="0" y="0"/>
                  </a:moveTo>
                  <a:lnTo>
                    <a:pt x="1847" y="0"/>
                  </a:lnTo>
                  <a:lnTo>
                    <a:pt x="1847" y="7389"/>
                  </a:lnTo>
                  <a:lnTo>
                    <a:pt x="0" y="7389"/>
                  </a:lnTo>
                  <a:close/>
                </a:path>
              </a:pathLst>
            </a:custGeom>
            <a:solidFill>
              <a:srgbClr val="2A2A29"/>
            </a:solidFill>
            <a:ln w="18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FE2C15D9-7B82-03D0-3D0C-4C3C673F88D5}"/>
                </a:ext>
              </a:extLst>
            </p:cNvPr>
            <p:cNvSpPr/>
            <p:nvPr/>
          </p:nvSpPr>
          <p:spPr>
            <a:xfrm rot="18219783">
              <a:off x="3655295" y="3916512"/>
              <a:ext cx="12929" cy="14776"/>
            </a:xfrm>
            <a:custGeom>
              <a:avLst/>
              <a:gdLst>
                <a:gd name="connsiteX0" fmla="*/ 0 w 12929"/>
                <a:gd name="connsiteY0" fmla="*/ 0 h 14776"/>
                <a:gd name="connsiteX1" fmla="*/ 12929 w 12929"/>
                <a:gd name="connsiteY1" fmla="*/ 0 h 14776"/>
                <a:gd name="connsiteX2" fmla="*/ 12929 w 12929"/>
                <a:gd name="connsiteY2" fmla="*/ 14776 h 14776"/>
                <a:gd name="connsiteX3" fmla="*/ 0 w 12929"/>
                <a:gd name="connsiteY3" fmla="*/ 14776 h 1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14776">
                  <a:moveTo>
                    <a:pt x="0" y="0"/>
                  </a:moveTo>
                  <a:lnTo>
                    <a:pt x="12929" y="0"/>
                  </a:lnTo>
                  <a:lnTo>
                    <a:pt x="12929" y="14776"/>
                  </a:lnTo>
                  <a:lnTo>
                    <a:pt x="0" y="14776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DBC5ADB9-8213-9A63-63EE-153ACD827673}"/>
                </a:ext>
              </a:extLst>
            </p:cNvPr>
            <p:cNvSpPr/>
            <p:nvPr/>
          </p:nvSpPr>
          <p:spPr>
            <a:xfrm>
              <a:off x="3656734" y="3845888"/>
              <a:ext cx="120058" cy="174728"/>
            </a:xfrm>
            <a:custGeom>
              <a:avLst/>
              <a:gdLst>
                <a:gd name="connsiteX0" fmla="*/ 72035 w 120058"/>
                <a:gd name="connsiteY0" fmla="*/ 95305 h 174728"/>
                <a:gd name="connsiteX1" fmla="*/ 72035 w 120058"/>
                <a:gd name="connsiteY1" fmla="*/ 95305 h 174728"/>
                <a:gd name="connsiteX2" fmla="*/ 72035 w 120058"/>
                <a:gd name="connsiteY2" fmla="*/ 95305 h 174728"/>
                <a:gd name="connsiteX3" fmla="*/ 75729 w 120058"/>
                <a:gd name="connsiteY3" fmla="*/ 89764 h 174728"/>
                <a:gd name="connsiteX4" fmla="*/ 73882 w 120058"/>
                <a:gd name="connsiteY4" fmla="*/ 87917 h 174728"/>
                <a:gd name="connsiteX5" fmla="*/ 73882 w 120058"/>
                <a:gd name="connsiteY5" fmla="*/ 86070 h 174728"/>
                <a:gd name="connsiteX6" fmla="*/ 72035 w 120058"/>
                <a:gd name="connsiteY6" fmla="*/ 86070 h 174728"/>
                <a:gd name="connsiteX7" fmla="*/ 72035 w 120058"/>
                <a:gd name="connsiteY7" fmla="*/ 86070 h 174728"/>
                <a:gd name="connsiteX8" fmla="*/ 72035 w 120058"/>
                <a:gd name="connsiteY8" fmla="*/ 87917 h 174728"/>
                <a:gd name="connsiteX9" fmla="*/ 72035 w 120058"/>
                <a:gd name="connsiteY9" fmla="*/ 89764 h 174728"/>
                <a:gd name="connsiteX10" fmla="*/ 72035 w 120058"/>
                <a:gd name="connsiteY10" fmla="*/ 89764 h 174728"/>
                <a:gd name="connsiteX11" fmla="*/ 66494 w 120058"/>
                <a:gd name="connsiteY11" fmla="*/ 98999 h 174728"/>
                <a:gd name="connsiteX12" fmla="*/ 73882 w 120058"/>
                <a:gd name="connsiteY12" fmla="*/ 100846 h 174728"/>
                <a:gd name="connsiteX13" fmla="*/ 77577 w 120058"/>
                <a:gd name="connsiteY13" fmla="*/ 102693 h 174728"/>
                <a:gd name="connsiteX14" fmla="*/ 75729 w 120058"/>
                <a:gd name="connsiteY14" fmla="*/ 98999 h 174728"/>
                <a:gd name="connsiteX15" fmla="*/ 72035 w 120058"/>
                <a:gd name="connsiteY15" fmla="*/ 95305 h 174728"/>
                <a:gd name="connsiteX16" fmla="*/ 77577 w 120058"/>
                <a:gd name="connsiteY16" fmla="*/ 8493 h 174728"/>
                <a:gd name="connsiteX17" fmla="*/ 77577 w 120058"/>
                <a:gd name="connsiteY17" fmla="*/ 8493 h 174728"/>
                <a:gd name="connsiteX18" fmla="*/ 83118 w 120058"/>
                <a:gd name="connsiteY18" fmla="*/ 12187 h 174728"/>
                <a:gd name="connsiteX19" fmla="*/ 83118 w 120058"/>
                <a:gd name="connsiteY19" fmla="*/ 12187 h 174728"/>
                <a:gd name="connsiteX20" fmla="*/ 77577 w 120058"/>
                <a:gd name="connsiteY20" fmla="*/ 8493 h 174728"/>
                <a:gd name="connsiteX21" fmla="*/ 70188 w 120058"/>
                <a:gd name="connsiteY21" fmla="*/ 89764 h 174728"/>
                <a:gd name="connsiteX22" fmla="*/ 70188 w 120058"/>
                <a:gd name="connsiteY22" fmla="*/ 89764 h 174728"/>
                <a:gd name="connsiteX23" fmla="*/ 70188 w 120058"/>
                <a:gd name="connsiteY23" fmla="*/ 89764 h 174728"/>
                <a:gd name="connsiteX24" fmla="*/ 72035 w 120058"/>
                <a:gd name="connsiteY24" fmla="*/ 86070 h 174728"/>
                <a:gd name="connsiteX25" fmla="*/ 70188 w 120058"/>
                <a:gd name="connsiteY25" fmla="*/ 89764 h 174728"/>
                <a:gd name="connsiteX26" fmla="*/ 70188 w 120058"/>
                <a:gd name="connsiteY26" fmla="*/ 89764 h 174728"/>
                <a:gd name="connsiteX27" fmla="*/ 49871 w 120058"/>
                <a:gd name="connsiteY27" fmla="*/ 95305 h 174728"/>
                <a:gd name="connsiteX28" fmla="*/ 49871 w 120058"/>
                <a:gd name="connsiteY28" fmla="*/ 95305 h 174728"/>
                <a:gd name="connsiteX29" fmla="*/ 49871 w 120058"/>
                <a:gd name="connsiteY29" fmla="*/ 95305 h 174728"/>
                <a:gd name="connsiteX30" fmla="*/ 49871 w 120058"/>
                <a:gd name="connsiteY30" fmla="*/ 95305 h 174728"/>
                <a:gd name="connsiteX31" fmla="*/ 38788 w 120058"/>
                <a:gd name="connsiteY31" fmla="*/ 89764 h 174728"/>
                <a:gd name="connsiteX32" fmla="*/ 27706 w 120058"/>
                <a:gd name="connsiteY32" fmla="*/ 84223 h 174728"/>
                <a:gd name="connsiteX33" fmla="*/ 20318 w 120058"/>
                <a:gd name="connsiteY33" fmla="*/ 80528 h 174728"/>
                <a:gd name="connsiteX34" fmla="*/ 12930 w 120058"/>
                <a:gd name="connsiteY34" fmla="*/ 76834 h 174728"/>
                <a:gd name="connsiteX35" fmla="*/ 14777 w 120058"/>
                <a:gd name="connsiteY35" fmla="*/ 73140 h 174728"/>
                <a:gd name="connsiteX36" fmla="*/ 3694 w 120058"/>
                <a:gd name="connsiteY36" fmla="*/ 65752 h 174728"/>
                <a:gd name="connsiteX37" fmla="*/ 3694 w 120058"/>
                <a:gd name="connsiteY37" fmla="*/ 67599 h 174728"/>
                <a:gd name="connsiteX38" fmla="*/ 3694 w 120058"/>
                <a:gd name="connsiteY38" fmla="*/ 69446 h 174728"/>
                <a:gd name="connsiteX39" fmla="*/ 3694 w 120058"/>
                <a:gd name="connsiteY39" fmla="*/ 69446 h 174728"/>
                <a:gd name="connsiteX40" fmla="*/ 7388 w 120058"/>
                <a:gd name="connsiteY40" fmla="*/ 73140 h 174728"/>
                <a:gd name="connsiteX41" fmla="*/ 7388 w 120058"/>
                <a:gd name="connsiteY41" fmla="*/ 73140 h 174728"/>
                <a:gd name="connsiteX42" fmla="*/ 7388 w 120058"/>
                <a:gd name="connsiteY42" fmla="*/ 73140 h 174728"/>
                <a:gd name="connsiteX43" fmla="*/ 7388 w 120058"/>
                <a:gd name="connsiteY43" fmla="*/ 76834 h 174728"/>
                <a:gd name="connsiteX44" fmla="*/ 7388 w 120058"/>
                <a:gd name="connsiteY44" fmla="*/ 80528 h 174728"/>
                <a:gd name="connsiteX45" fmla="*/ 5541 w 120058"/>
                <a:gd name="connsiteY45" fmla="*/ 82375 h 174728"/>
                <a:gd name="connsiteX46" fmla="*/ 3694 w 120058"/>
                <a:gd name="connsiteY46" fmla="*/ 84223 h 174728"/>
                <a:gd name="connsiteX47" fmla="*/ 1847 w 120058"/>
                <a:gd name="connsiteY47" fmla="*/ 87917 h 174728"/>
                <a:gd name="connsiteX48" fmla="*/ 1847 w 120058"/>
                <a:gd name="connsiteY48" fmla="*/ 87917 h 174728"/>
                <a:gd name="connsiteX49" fmla="*/ 1847 w 120058"/>
                <a:gd name="connsiteY49" fmla="*/ 89764 h 174728"/>
                <a:gd name="connsiteX50" fmla="*/ 7388 w 120058"/>
                <a:gd name="connsiteY50" fmla="*/ 97152 h 174728"/>
                <a:gd name="connsiteX51" fmla="*/ 9235 w 120058"/>
                <a:gd name="connsiteY51" fmla="*/ 98999 h 174728"/>
                <a:gd name="connsiteX52" fmla="*/ 11082 w 120058"/>
                <a:gd name="connsiteY52" fmla="*/ 102693 h 174728"/>
                <a:gd name="connsiteX53" fmla="*/ 11082 w 120058"/>
                <a:gd name="connsiteY53" fmla="*/ 102693 h 174728"/>
                <a:gd name="connsiteX54" fmla="*/ 11082 w 120058"/>
                <a:gd name="connsiteY54" fmla="*/ 106387 h 174728"/>
                <a:gd name="connsiteX55" fmla="*/ 11082 w 120058"/>
                <a:gd name="connsiteY55" fmla="*/ 110081 h 174728"/>
                <a:gd name="connsiteX56" fmla="*/ 11082 w 120058"/>
                <a:gd name="connsiteY56" fmla="*/ 110081 h 174728"/>
                <a:gd name="connsiteX57" fmla="*/ 11082 w 120058"/>
                <a:gd name="connsiteY57" fmla="*/ 110081 h 174728"/>
                <a:gd name="connsiteX58" fmla="*/ 11082 w 120058"/>
                <a:gd name="connsiteY58" fmla="*/ 110081 h 174728"/>
                <a:gd name="connsiteX59" fmla="*/ 18471 w 120058"/>
                <a:gd name="connsiteY59" fmla="*/ 98999 h 174728"/>
                <a:gd name="connsiteX60" fmla="*/ 20318 w 120058"/>
                <a:gd name="connsiteY60" fmla="*/ 98999 h 174728"/>
                <a:gd name="connsiteX61" fmla="*/ 29553 w 120058"/>
                <a:gd name="connsiteY61" fmla="*/ 102693 h 174728"/>
                <a:gd name="connsiteX62" fmla="*/ 31400 w 120058"/>
                <a:gd name="connsiteY62" fmla="*/ 100846 h 174728"/>
                <a:gd name="connsiteX63" fmla="*/ 31400 w 120058"/>
                <a:gd name="connsiteY63" fmla="*/ 100846 h 174728"/>
                <a:gd name="connsiteX64" fmla="*/ 31400 w 120058"/>
                <a:gd name="connsiteY64" fmla="*/ 98999 h 174728"/>
                <a:gd name="connsiteX65" fmla="*/ 36941 w 120058"/>
                <a:gd name="connsiteY65" fmla="*/ 102693 h 174728"/>
                <a:gd name="connsiteX66" fmla="*/ 35094 w 120058"/>
                <a:gd name="connsiteY66" fmla="*/ 104540 h 174728"/>
                <a:gd name="connsiteX67" fmla="*/ 42482 w 120058"/>
                <a:gd name="connsiteY67" fmla="*/ 108234 h 174728"/>
                <a:gd name="connsiteX68" fmla="*/ 42482 w 120058"/>
                <a:gd name="connsiteY68" fmla="*/ 108234 h 174728"/>
                <a:gd name="connsiteX69" fmla="*/ 46177 w 120058"/>
                <a:gd name="connsiteY69" fmla="*/ 110081 h 174728"/>
                <a:gd name="connsiteX70" fmla="*/ 48024 w 120058"/>
                <a:gd name="connsiteY70" fmla="*/ 111928 h 174728"/>
                <a:gd name="connsiteX71" fmla="*/ 57259 w 120058"/>
                <a:gd name="connsiteY71" fmla="*/ 98999 h 174728"/>
                <a:gd name="connsiteX72" fmla="*/ 49871 w 120058"/>
                <a:gd name="connsiteY72" fmla="*/ 95305 h 174728"/>
                <a:gd name="connsiteX73" fmla="*/ 49871 w 120058"/>
                <a:gd name="connsiteY73" fmla="*/ 95305 h 174728"/>
                <a:gd name="connsiteX74" fmla="*/ 120059 w 120058"/>
                <a:gd name="connsiteY74" fmla="*/ 39893 h 174728"/>
                <a:gd name="connsiteX75" fmla="*/ 116365 w 120058"/>
                <a:gd name="connsiteY75" fmla="*/ 41740 h 174728"/>
                <a:gd name="connsiteX76" fmla="*/ 105283 w 120058"/>
                <a:gd name="connsiteY76" fmla="*/ 34352 h 174728"/>
                <a:gd name="connsiteX77" fmla="*/ 105283 w 120058"/>
                <a:gd name="connsiteY77" fmla="*/ 26964 h 174728"/>
                <a:gd name="connsiteX78" fmla="*/ 96047 w 120058"/>
                <a:gd name="connsiteY78" fmla="*/ 21422 h 174728"/>
                <a:gd name="connsiteX79" fmla="*/ 94200 w 120058"/>
                <a:gd name="connsiteY79" fmla="*/ 19575 h 174728"/>
                <a:gd name="connsiteX80" fmla="*/ 90506 w 120058"/>
                <a:gd name="connsiteY80" fmla="*/ 17728 h 174728"/>
                <a:gd name="connsiteX81" fmla="*/ 90506 w 120058"/>
                <a:gd name="connsiteY81" fmla="*/ 17728 h 174728"/>
                <a:gd name="connsiteX82" fmla="*/ 90506 w 120058"/>
                <a:gd name="connsiteY82" fmla="*/ 17728 h 174728"/>
                <a:gd name="connsiteX83" fmla="*/ 83118 w 120058"/>
                <a:gd name="connsiteY83" fmla="*/ 12187 h 174728"/>
                <a:gd name="connsiteX84" fmla="*/ 77577 w 120058"/>
                <a:gd name="connsiteY84" fmla="*/ 8493 h 174728"/>
                <a:gd name="connsiteX85" fmla="*/ 72035 w 120058"/>
                <a:gd name="connsiteY85" fmla="*/ 4799 h 174728"/>
                <a:gd name="connsiteX86" fmla="*/ 66494 w 120058"/>
                <a:gd name="connsiteY86" fmla="*/ 1105 h 174728"/>
                <a:gd name="connsiteX87" fmla="*/ 49871 w 120058"/>
                <a:gd name="connsiteY87" fmla="*/ 4799 h 174728"/>
                <a:gd name="connsiteX88" fmla="*/ 5541 w 120058"/>
                <a:gd name="connsiteY88" fmla="*/ 58364 h 174728"/>
                <a:gd name="connsiteX89" fmla="*/ 0 w 120058"/>
                <a:gd name="connsiteY89" fmla="*/ 67599 h 174728"/>
                <a:gd name="connsiteX90" fmla="*/ 0 w 120058"/>
                <a:gd name="connsiteY90" fmla="*/ 67599 h 174728"/>
                <a:gd name="connsiteX91" fmla="*/ 1847 w 120058"/>
                <a:gd name="connsiteY91" fmla="*/ 69446 h 174728"/>
                <a:gd name="connsiteX92" fmla="*/ 1847 w 120058"/>
                <a:gd name="connsiteY92" fmla="*/ 69446 h 174728"/>
                <a:gd name="connsiteX93" fmla="*/ 5541 w 120058"/>
                <a:gd name="connsiteY93" fmla="*/ 73140 h 174728"/>
                <a:gd name="connsiteX94" fmla="*/ 5541 w 120058"/>
                <a:gd name="connsiteY94" fmla="*/ 73140 h 174728"/>
                <a:gd name="connsiteX95" fmla="*/ 5541 w 120058"/>
                <a:gd name="connsiteY95" fmla="*/ 73140 h 174728"/>
                <a:gd name="connsiteX96" fmla="*/ 5541 w 120058"/>
                <a:gd name="connsiteY96" fmla="*/ 76834 h 174728"/>
                <a:gd name="connsiteX97" fmla="*/ 5541 w 120058"/>
                <a:gd name="connsiteY97" fmla="*/ 80528 h 174728"/>
                <a:gd name="connsiteX98" fmla="*/ 3694 w 120058"/>
                <a:gd name="connsiteY98" fmla="*/ 82375 h 174728"/>
                <a:gd name="connsiteX99" fmla="*/ 1847 w 120058"/>
                <a:gd name="connsiteY99" fmla="*/ 84223 h 174728"/>
                <a:gd name="connsiteX100" fmla="*/ 0 w 120058"/>
                <a:gd name="connsiteY100" fmla="*/ 87917 h 174728"/>
                <a:gd name="connsiteX101" fmla="*/ 0 w 120058"/>
                <a:gd name="connsiteY101" fmla="*/ 87917 h 174728"/>
                <a:gd name="connsiteX102" fmla="*/ 0 w 120058"/>
                <a:gd name="connsiteY102" fmla="*/ 87917 h 174728"/>
                <a:gd name="connsiteX103" fmla="*/ 1847 w 120058"/>
                <a:gd name="connsiteY103" fmla="*/ 89764 h 174728"/>
                <a:gd name="connsiteX104" fmla="*/ 7388 w 120058"/>
                <a:gd name="connsiteY104" fmla="*/ 97152 h 174728"/>
                <a:gd name="connsiteX105" fmla="*/ 9235 w 120058"/>
                <a:gd name="connsiteY105" fmla="*/ 98999 h 174728"/>
                <a:gd name="connsiteX106" fmla="*/ 11082 w 120058"/>
                <a:gd name="connsiteY106" fmla="*/ 102693 h 174728"/>
                <a:gd name="connsiteX107" fmla="*/ 11082 w 120058"/>
                <a:gd name="connsiteY107" fmla="*/ 102693 h 174728"/>
                <a:gd name="connsiteX108" fmla="*/ 11082 w 120058"/>
                <a:gd name="connsiteY108" fmla="*/ 106387 h 174728"/>
                <a:gd name="connsiteX109" fmla="*/ 11082 w 120058"/>
                <a:gd name="connsiteY109" fmla="*/ 110081 h 174728"/>
                <a:gd name="connsiteX110" fmla="*/ 11082 w 120058"/>
                <a:gd name="connsiteY110" fmla="*/ 110081 h 174728"/>
                <a:gd name="connsiteX111" fmla="*/ 20318 w 120058"/>
                <a:gd name="connsiteY111" fmla="*/ 115623 h 174728"/>
                <a:gd name="connsiteX112" fmla="*/ 22165 w 120058"/>
                <a:gd name="connsiteY112" fmla="*/ 117470 h 174728"/>
                <a:gd name="connsiteX113" fmla="*/ 24012 w 120058"/>
                <a:gd name="connsiteY113" fmla="*/ 117470 h 174728"/>
                <a:gd name="connsiteX114" fmla="*/ 24012 w 120058"/>
                <a:gd name="connsiteY114" fmla="*/ 117470 h 174728"/>
                <a:gd name="connsiteX115" fmla="*/ 31400 w 120058"/>
                <a:gd name="connsiteY115" fmla="*/ 123011 h 174728"/>
                <a:gd name="connsiteX116" fmla="*/ 31400 w 120058"/>
                <a:gd name="connsiteY116" fmla="*/ 123011 h 174728"/>
                <a:gd name="connsiteX117" fmla="*/ 31400 w 120058"/>
                <a:gd name="connsiteY117" fmla="*/ 123011 h 174728"/>
                <a:gd name="connsiteX118" fmla="*/ 33247 w 120058"/>
                <a:gd name="connsiteY118" fmla="*/ 124858 h 174728"/>
                <a:gd name="connsiteX119" fmla="*/ 33247 w 120058"/>
                <a:gd name="connsiteY119" fmla="*/ 124858 h 174728"/>
                <a:gd name="connsiteX120" fmla="*/ 33247 w 120058"/>
                <a:gd name="connsiteY120" fmla="*/ 124858 h 174728"/>
                <a:gd name="connsiteX121" fmla="*/ 35094 w 120058"/>
                <a:gd name="connsiteY121" fmla="*/ 126705 h 174728"/>
                <a:gd name="connsiteX122" fmla="*/ 35094 w 120058"/>
                <a:gd name="connsiteY122" fmla="*/ 126705 h 174728"/>
                <a:gd name="connsiteX123" fmla="*/ 35094 w 120058"/>
                <a:gd name="connsiteY123" fmla="*/ 126705 h 174728"/>
                <a:gd name="connsiteX124" fmla="*/ 35094 w 120058"/>
                <a:gd name="connsiteY124" fmla="*/ 126705 h 174728"/>
                <a:gd name="connsiteX125" fmla="*/ 35094 w 120058"/>
                <a:gd name="connsiteY125" fmla="*/ 124858 h 174728"/>
                <a:gd name="connsiteX126" fmla="*/ 35094 w 120058"/>
                <a:gd name="connsiteY126" fmla="*/ 124858 h 174728"/>
                <a:gd name="connsiteX127" fmla="*/ 40635 w 120058"/>
                <a:gd name="connsiteY127" fmla="*/ 119317 h 174728"/>
                <a:gd name="connsiteX128" fmla="*/ 40635 w 120058"/>
                <a:gd name="connsiteY128" fmla="*/ 119317 h 174728"/>
                <a:gd name="connsiteX129" fmla="*/ 48024 w 120058"/>
                <a:gd name="connsiteY129" fmla="*/ 119317 h 174728"/>
                <a:gd name="connsiteX130" fmla="*/ 48024 w 120058"/>
                <a:gd name="connsiteY130" fmla="*/ 119317 h 174728"/>
                <a:gd name="connsiteX131" fmla="*/ 48024 w 120058"/>
                <a:gd name="connsiteY131" fmla="*/ 119317 h 174728"/>
                <a:gd name="connsiteX132" fmla="*/ 51718 w 120058"/>
                <a:gd name="connsiteY132" fmla="*/ 123011 h 174728"/>
                <a:gd name="connsiteX133" fmla="*/ 51718 w 120058"/>
                <a:gd name="connsiteY133" fmla="*/ 123011 h 174728"/>
                <a:gd name="connsiteX134" fmla="*/ 79424 w 120058"/>
                <a:gd name="connsiteY134" fmla="*/ 174728 h 174728"/>
                <a:gd name="connsiteX135" fmla="*/ 103435 w 120058"/>
                <a:gd name="connsiteY135" fmla="*/ 152564 h 174728"/>
                <a:gd name="connsiteX136" fmla="*/ 101588 w 120058"/>
                <a:gd name="connsiteY136" fmla="*/ 148870 h 174728"/>
                <a:gd name="connsiteX137" fmla="*/ 96047 w 120058"/>
                <a:gd name="connsiteY137" fmla="*/ 148870 h 174728"/>
                <a:gd name="connsiteX138" fmla="*/ 83118 w 120058"/>
                <a:gd name="connsiteY138" fmla="*/ 128552 h 174728"/>
                <a:gd name="connsiteX139" fmla="*/ 86812 w 120058"/>
                <a:gd name="connsiteY139" fmla="*/ 123011 h 174728"/>
                <a:gd name="connsiteX140" fmla="*/ 84965 w 120058"/>
                <a:gd name="connsiteY140" fmla="*/ 121164 h 174728"/>
                <a:gd name="connsiteX141" fmla="*/ 79424 w 120058"/>
                <a:gd name="connsiteY141" fmla="*/ 121164 h 174728"/>
                <a:gd name="connsiteX142" fmla="*/ 77577 w 120058"/>
                <a:gd name="connsiteY142" fmla="*/ 117470 h 174728"/>
                <a:gd name="connsiteX143" fmla="*/ 99741 w 120058"/>
                <a:gd name="connsiteY143" fmla="*/ 84223 h 174728"/>
                <a:gd name="connsiteX144" fmla="*/ 101588 w 120058"/>
                <a:gd name="connsiteY144" fmla="*/ 82375 h 174728"/>
                <a:gd name="connsiteX145" fmla="*/ 101588 w 120058"/>
                <a:gd name="connsiteY145" fmla="*/ 82375 h 174728"/>
                <a:gd name="connsiteX146" fmla="*/ 103435 w 120058"/>
                <a:gd name="connsiteY146" fmla="*/ 76834 h 174728"/>
                <a:gd name="connsiteX147" fmla="*/ 105283 w 120058"/>
                <a:gd name="connsiteY147" fmla="*/ 73140 h 174728"/>
                <a:gd name="connsiteX148" fmla="*/ 107130 w 120058"/>
                <a:gd name="connsiteY148" fmla="*/ 65752 h 174728"/>
                <a:gd name="connsiteX149" fmla="*/ 108977 w 120058"/>
                <a:gd name="connsiteY149" fmla="*/ 62058 h 174728"/>
                <a:gd name="connsiteX150" fmla="*/ 110824 w 120058"/>
                <a:gd name="connsiteY150" fmla="*/ 54669 h 174728"/>
                <a:gd name="connsiteX151" fmla="*/ 112671 w 120058"/>
                <a:gd name="connsiteY151" fmla="*/ 50975 h 174728"/>
                <a:gd name="connsiteX152" fmla="*/ 114518 w 120058"/>
                <a:gd name="connsiteY152" fmla="*/ 45434 h 174728"/>
                <a:gd name="connsiteX153" fmla="*/ 116365 w 120058"/>
                <a:gd name="connsiteY153" fmla="*/ 41740 h 174728"/>
                <a:gd name="connsiteX154" fmla="*/ 120059 w 120058"/>
                <a:gd name="connsiteY154" fmla="*/ 39893 h 174728"/>
                <a:gd name="connsiteX155" fmla="*/ 16624 w 120058"/>
                <a:gd name="connsiteY155" fmla="*/ 52822 h 174728"/>
                <a:gd name="connsiteX156" fmla="*/ 51718 w 120058"/>
                <a:gd name="connsiteY156" fmla="*/ 6646 h 174728"/>
                <a:gd name="connsiteX157" fmla="*/ 62800 w 120058"/>
                <a:gd name="connsiteY157" fmla="*/ 4799 h 174728"/>
                <a:gd name="connsiteX158" fmla="*/ 62800 w 120058"/>
                <a:gd name="connsiteY158" fmla="*/ 4799 h 174728"/>
                <a:gd name="connsiteX159" fmla="*/ 64647 w 120058"/>
                <a:gd name="connsiteY159" fmla="*/ 14034 h 174728"/>
                <a:gd name="connsiteX160" fmla="*/ 27706 w 120058"/>
                <a:gd name="connsiteY160" fmla="*/ 71293 h 174728"/>
                <a:gd name="connsiteX161" fmla="*/ 16624 w 120058"/>
                <a:gd name="connsiteY161" fmla="*/ 71293 h 174728"/>
                <a:gd name="connsiteX162" fmla="*/ 14777 w 120058"/>
                <a:gd name="connsiteY162" fmla="*/ 69446 h 174728"/>
                <a:gd name="connsiteX163" fmla="*/ 16624 w 120058"/>
                <a:gd name="connsiteY163" fmla="*/ 52822 h 174728"/>
                <a:gd name="connsiteX164" fmla="*/ 97894 w 120058"/>
                <a:gd name="connsiteY164" fmla="*/ 86070 h 174728"/>
                <a:gd name="connsiteX165" fmla="*/ 83118 w 120058"/>
                <a:gd name="connsiteY165" fmla="*/ 106387 h 174728"/>
                <a:gd name="connsiteX166" fmla="*/ 75729 w 120058"/>
                <a:gd name="connsiteY166" fmla="*/ 106387 h 174728"/>
                <a:gd name="connsiteX167" fmla="*/ 75729 w 120058"/>
                <a:gd name="connsiteY167" fmla="*/ 104540 h 174728"/>
                <a:gd name="connsiteX168" fmla="*/ 75729 w 120058"/>
                <a:gd name="connsiteY168" fmla="*/ 104540 h 174728"/>
                <a:gd name="connsiteX169" fmla="*/ 73882 w 120058"/>
                <a:gd name="connsiteY169" fmla="*/ 102693 h 174728"/>
                <a:gd name="connsiteX170" fmla="*/ 73882 w 120058"/>
                <a:gd name="connsiteY170" fmla="*/ 102693 h 174728"/>
                <a:gd name="connsiteX171" fmla="*/ 72035 w 120058"/>
                <a:gd name="connsiteY171" fmla="*/ 98999 h 174728"/>
                <a:gd name="connsiteX172" fmla="*/ 72035 w 120058"/>
                <a:gd name="connsiteY172" fmla="*/ 93458 h 174728"/>
                <a:gd name="connsiteX173" fmla="*/ 73882 w 120058"/>
                <a:gd name="connsiteY173" fmla="*/ 91611 h 174728"/>
                <a:gd name="connsiteX174" fmla="*/ 73882 w 120058"/>
                <a:gd name="connsiteY174" fmla="*/ 91611 h 174728"/>
                <a:gd name="connsiteX175" fmla="*/ 75729 w 120058"/>
                <a:gd name="connsiteY175" fmla="*/ 87917 h 174728"/>
                <a:gd name="connsiteX176" fmla="*/ 84965 w 120058"/>
                <a:gd name="connsiteY176" fmla="*/ 73140 h 174728"/>
                <a:gd name="connsiteX177" fmla="*/ 88659 w 120058"/>
                <a:gd name="connsiteY177" fmla="*/ 71293 h 174728"/>
                <a:gd name="connsiteX178" fmla="*/ 90506 w 120058"/>
                <a:gd name="connsiteY178" fmla="*/ 71293 h 174728"/>
                <a:gd name="connsiteX179" fmla="*/ 96047 w 120058"/>
                <a:gd name="connsiteY179" fmla="*/ 74987 h 174728"/>
                <a:gd name="connsiteX180" fmla="*/ 97894 w 120058"/>
                <a:gd name="connsiteY180" fmla="*/ 86070 h 174728"/>
                <a:gd name="connsiteX181" fmla="*/ 73882 w 120058"/>
                <a:gd name="connsiteY181" fmla="*/ 89764 h 174728"/>
                <a:gd name="connsiteX182" fmla="*/ 73882 w 120058"/>
                <a:gd name="connsiteY182" fmla="*/ 87917 h 174728"/>
                <a:gd name="connsiteX183" fmla="*/ 72035 w 120058"/>
                <a:gd name="connsiteY183" fmla="*/ 87917 h 174728"/>
                <a:gd name="connsiteX184" fmla="*/ 72035 w 120058"/>
                <a:gd name="connsiteY184" fmla="*/ 87917 h 174728"/>
                <a:gd name="connsiteX185" fmla="*/ 72035 w 120058"/>
                <a:gd name="connsiteY185" fmla="*/ 89764 h 174728"/>
                <a:gd name="connsiteX186" fmla="*/ 72035 w 120058"/>
                <a:gd name="connsiteY186" fmla="*/ 91611 h 174728"/>
                <a:gd name="connsiteX187" fmla="*/ 72035 w 120058"/>
                <a:gd name="connsiteY187" fmla="*/ 91611 h 174728"/>
                <a:gd name="connsiteX188" fmla="*/ 73882 w 120058"/>
                <a:gd name="connsiteY188" fmla="*/ 93458 h 174728"/>
                <a:gd name="connsiteX189" fmla="*/ 75729 w 120058"/>
                <a:gd name="connsiteY189" fmla="*/ 95305 h 174728"/>
                <a:gd name="connsiteX190" fmla="*/ 73882 w 120058"/>
                <a:gd name="connsiteY190" fmla="*/ 89764 h 174728"/>
                <a:gd name="connsiteX191" fmla="*/ 73882 w 120058"/>
                <a:gd name="connsiteY191" fmla="*/ 89764 h 174728"/>
                <a:gd name="connsiteX192" fmla="*/ 70188 w 120058"/>
                <a:gd name="connsiteY192" fmla="*/ 54669 h 174728"/>
                <a:gd name="connsiteX193" fmla="*/ 68341 w 120058"/>
                <a:gd name="connsiteY193" fmla="*/ 58364 h 174728"/>
                <a:gd name="connsiteX194" fmla="*/ 70188 w 120058"/>
                <a:gd name="connsiteY194" fmla="*/ 60211 h 174728"/>
                <a:gd name="connsiteX195" fmla="*/ 72035 w 120058"/>
                <a:gd name="connsiteY195" fmla="*/ 56517 h 174728"/>
                <a:gd name="connsiteX196" fmla="*/ 70188 w 120058"/>
                <a:gd name="connsiteY196" fmla="*/ 54669 h 174728"/>
                <a:gd name="connsiteX197" fmla="*/ 70188 w 120058"/>
                <a:gd name="connsiteY197" fmla="*/ 89764 h 174728"/>
                <a:gd name="connsiteX198" fmla="*/ 70188 w 120058"/>
                <a:gd name="connsiteY198" fmla="*/ 89764 h 174728"/>
                <a:gd name="connsiteX199" fmla="*/ 70188 w 120058"/>
                <a:gd name="connsiteY199" fmla="*/ 89764 h 174728"/>
                <a:gd name="connsiteX200" fmla="*/ 70188 w 120058"/>
                <a:gd name="connsiteY200" fmla="*/ 89764 h 174728"/>
                <a:gd name="connsiteX201" fmla="*/ 72035 w 120058"/>
                <a:gd name="connsiteY201" fmla="*/ 87917 h 174728"/>
                <a:gd name="connsiteX202" fmla="*/ 70188 w 120058"/>
                <a:gd name="connsiteY202" fmla="*/ 89764 h 174728"/>
                <a:gd name="connsiteX203" fmla="*/ 77577 w 120058"/>
                <a:gd name="connsiteY203" fmla="*/ 21422 h 174728"/>
                <a:gd name="connsiteX204" fmla="*/ 70188 w 120058"/>
                <a:gd name="connsiteY204" fmla="*/ 23269 h 174728"/>
                <a:gd name="connsiteX205" fmla="*/ 27706 w 120058"/>
                <a:gd name="connsiteY205" fmla="*/ 86070 h 174728"/>
                <a:gd name="connsiteX206" fmla="*/ 20318 w 120058"/>
                <a:gd name="connsiteY206" fmla="*/ 82375 h 174728"/>
                <a:gd name="connsiteX207" fmla="*/ 12930 w 120058"/>
                <a:gd name="connsiteY207" fmla="*/ 78681 h 174728"/>
                <a:gd name="connsiteX208" fmla="*/ 14777 w 120058"/>
                <a:gd name="connsiteY208" fmla="*/ 74987 h 174728"/>
                <a:gd name="connsiteX209" fmla="*/ 3694 w 120058"/>
                <a:gd name="connsiteY209" fmla="*/ 67599 h 174728"/>
                <a:gd name="connsiteX210" fmla="*/ 3694 w 120058"/>
                <a:gd name="connsiteY210" fmla="*/ 69446 h 174728"/>
                <a:gd name="connsiteX211" fmla="*/ 3694 w 120058"/>
                <a:gd name="connsiteY211" fmla="*/ 71293 h 174728"/>
                <a:gd name="connsiteX212" fmla="*/ 3694 w 120058"/>
                <a:gd name="connsiteY212" fmla="*/ 71293 h 174728"/>
                <a:gd name="connsiteX213" fmla="*/ 7388 w 120058"/>
                <a:gd name="connsiteY213" fmla="*/ 74987 h 174728"/>
                <a:gd name="connsiteX214" fmla="*/ 7388 w 120058"/>
                <a:gd name="connsiteY214" fmla="*/ 74987 h 174728"/>
                <a:gd name="connsiteX215" fmla="*/ 7388 w 120058"/>
                <a:gd name="connsiteY215" fmla="*/ 74987 h 174728"/>
                <a:gd name="connsiteX216" fmla="*/ 7388 w 120058"/>
                <a:gd name="connsiteY216" fmla="*/ 78681 h 174728"/>
                <a:gd name="connsiteX217" fmla="*/ 7388 w 120058"/>
                <a:gd name="connsiteY217" fmla="*/ 82375 h 174728"/>
                <a:gd name="connsiteX218" fmla="*/ 5541 w 120058"/>
                <a:gd name="connsiteY218" fmla="*/ 84223 h 174728"/>
                <a:gd name="connsiteX219" fmla="*/ 3694 w 120058"/>
                <a:gd name="connsiteY219" fmla="*/ 86070 h 174728"/>
                <a:gd name="connsiteX220" fmla="*/ 1847 w 120058"/>
                <a:gd name="connsiteY220" fmla="*/ 89764 h 174728"/>
                <a:gd name="connsiteX221" fmla="*/ 1847 w 120058"/>
                <a:gd name="connsiteY221" fmla="*/ 89764 h 174728"/>
                <a:gd name="connsiteX222" fmla="*/ 1847 w 120058"/>
                <a:gd name="connsiteY222" fmla="*/ 91611 h 174728"/>
                <a:gd name="connsiteX223" fmla="*/ 7388 w 120058"/>
                <a:gd name="connsiteY223" fmla="*/ 98999 h 174728"/>
                <a:gd name="connsiteX224" fmla="*/ 9235 w 120058"/>
                <a:gd name="connsiteY224" fmla="*/ 100846 h 174728"/>
                <a:gd name="connsiteX225" fmla="*/ 11082 w 120058"/>
                <a:gd name="connsiteY225" fmla="*/ 104540 h 174728"/>
                <a:gd name="connsiteX226" fmla="*/ 11082 w 120058"/>
                <a:gd name="connsiteY226" fmla="*/ 104540 h 174728"/>
                <a:gd name="connsiteX227" fmla="*/ 11082 w 120058"/>
                <a:gd name="connsiteY227" fmla="*/ 108234 h 174728"/>
                <a:gd name="connsiteX228" fmla="*/ 11082 w 120058"/>
                <a:gd name="connsiteY228" fmla="*/ 111928 h 174728"/>
                <a:gd name="connsiteX229" fmla="*/ 11082 w 120058"/>
                <a:gd name="connsiteY229" fmla="*/ 111928 h 174728"/>
                <a:gd name="connsiteX230" fmla="*/ 20318 w 120058"/>
                <a:gd name="connsiteY230" fmla="*/ 117470 h 174728"/>
                <a:gd name="connsiteX231" fmla="*/ 22165 w 120058"/>
                <a:gd name="connsiteY231" fmla="*/ 115623 h 174728"/>
                <a:gd name="connsiteX232" fmla="*/ 22165 w 120058"/>
                <a:gd name="connsiteY232" fmla="*/ 115623 h 174728"/>
                <a:gd name="connsiteX233" fmla="*/ 22165 w 120058"/>
                <a:gd name="connsiteY233" fmla="*/ 117470 h 174728"/>
                <a:gd name="connsiteX234" fmla="*/ 22165 w 120058"/>
                <a:gd name="connsiteY234" fmla="*/ 117470 h 174728"/>
                <a:gd name="connsiteX235" fmla="*/ 22165 w 120058"/>
                <a:gd name="connsiteY235" fmla="*/ 119317 h 174728"/>
                <a:gd name="connsiteX236" fmla="*/ 24012 w 120058"/>
                <a:gd name="connsiteY236" fmla="*/ 119317 h 174728"/>
                <a:gd name="connsiteX237" fmla="*/ 24012 w 120058"/>
                <a:gd name="connsiteY237" fmla="*/ 119317 h 174728"/>
                <a:gd name="connsiteX238" fmla="*/ 31400 w 120058"/>
                <a:gd name="connsiteY238" fmla="*/ 123011 h 174728"/>
                <a:gd name="connsiteX239" fmla="*/ 31400 w 120058"/>
                <a:gd name="connsiteY239" fmla="*/ 123011 h 174728"/>
                <a:gd name="connsiteX240" fmla="*/ 33247 w 120058"/>
                <a:gd name="connsiteY240" fmla="*/ 124858 h 174728"/>
                <a:gd name="connsiteX241" fmla="*/ 33247 w 120058"/>
                <a:gd name="connsiteY241" fmla="*/ 124858 h 174728"/>
                <a:gd name="connsiteX242" fmla="*/ 35094 w 120058"/>
                <a:gd name="connsiteY242" fmla="*/ 124858 h 174728"/>
                <a:gd name="connsiteX243" fmla="*/ 35094 w 120058"/>
                <a:gd name="connsiteY243" fmla="*/ 124858 h 174728"/>
                <a:gd name="connsiteX244" fmla="*/ 38788 w 120058"/>
                <a:gd name="connsiteY244" fmla="*/ 124858 h 174728"/>
                <a:gd name="connsiteX245" fmla="*/ 38788 w 120058"/>
                <a:gd name="connsiteY245" fmla="*/ 124858 h 174728"/>
                <a:gd name="connsiteX246" fmla="*/ 44330 w 120058"/>
                <a:gd name="connsiteY246" fmla="*/ 119317 h 174728"/>
                <a:gd name="connsiteX247" fmla="*/ 44330 w 120058"/>
                <a:gd name="connsiteY247" fmla="*/ 119317 h 174728"/>
                <a:gd name="connsiteX248" fmla="*/ 48024 w 120058"/>
                <a:gd name="connsiteY248" fmla="*/ 113775 h 174728"/>
                <a:gd name="connsiteX249" fmla="*/ 49871 w 120058"/>
                <a:gd name="connsiteY249" fmla="*/ 113775 h 174728"/>
                <a:gd name="connsiteX250" fmla="*/ 51718 w 120058"/>
                <a:gd name="connsiteY250" fmla="*/ 119317 h 174728"/>
                <a:gd name="connsiteX251" fmla="*/ 51718 w 120058"/>
                <a:gd name="connsiteY251" fmla="*/ 119317 h 174728"/>
                <a:gd name="connsiteX252" fmla="*/ 53565 w 120058"/>
                <a:gd name="connsiteY252" fmla="*/ 115623 h 174728"/>
                <a:gd name="connsiteX253" fmla="*/ 53565 w 120058"/>
                <a:gd name="connsiteY253" fmla="*/ 115623 h 174728"/>
                <a:gd name="connsiteX254" fmla="*/ 53565 w 120058"/>
                <a:gd name="connsiteY254" fmla="*/ 113775 h 174728"/>
                <a:gd name="connsiteX255" fmla="*/ 55412 w 120058"/>
                <a:gd name="connsiteY255" fmla="*/ 111928 h 174728"/>
                <a:gd name="connsiteX256" fmla="*/ 62800 w 120058"/>
                <a:gd name="connsiteY256" fmla="*/ 98999 h 174728"/>
                <a:gd name="connsiteX257" fmla="*/ 57259 w 120058"/>
                <a:gd name="connsiteY257" fmla="*/ 97152 h 174728"/>
                <a:gd name="connsiteX258" fmla="*/ 57259 w 120058"/>
                <a:gd name="connsiteY258" fmla="*/ 97152 h 174728"/>
                <a:gd name="connsiteX259" fmla="*/ 48024 w 120058"/>
                <a:gd name="connsiteY259" fmla="*/ 93458 h 174728"/>
                <a:gd name="connsiteX260" fmla="*/ 48024 w 120058"/>
                <a:gd name="connsiteY260" fmla="*/ 93458 h 174728"/>
                <a:gd name="connsiteX261" fmla="*/ 48024 w 120058"/>
                <a:gd name="connsiteY261" fmla="*/ 93458 h 174728"/>
                <a:gd name="connsiteX262" fmla="*/ 48024 w 120058"/>
                <a:gd name="connsiteY262" fmla="*/ 93458 h 174728"/>
                <a:gd name="connsiteX263" fmla="*/ 48024 w 120058"/>
                <a:gd name="connsiteY263" fmla="*/ 93458 h 174728"/>
                <a:gd name="connsiteX264" fmla="*/ 36941 w 120058"/>
                <a:gd name="connsiteY264" fmla="*/ 87917 h 174728"/>
                <a:gd name="connsiteX265" fmla="*/ 77577 w 120058"/>
                <a:gd name="connsiteY265" fmla="*/ 26964 h 174728"/>
                <a:gd name="connsiteX266" fmla="*/ 77577 w 120058"/>
                <a:gd name="connsiteY266" fmla="*/ 21422 h 174728"/>
                <a:gd name="connsiteX267" fmla="*/ 70188 w 120058"/>
                <a:gd name="connsiteY267" fmla="*/ 89764 h 174728"/>
                <a:gd name="connsiteX268" fmla="*/ 70188 w 120058"/>
                <a:gd name="connsiteY268" fmla="*/ 89764 h 174728"/>
                <a:gd name="connsiteX269" fmla="*/ 70188 w 120058"/>
                <a:gd name="connsiteY269" fmla="*/ 89764 h 174728"/>
                <a:gd name="connsiteX270" fmla="*/ 72035 w 120058"/>
                <a:gd name="connsiteY270" fmla="*/ 86070 h 174728"/>
                <a:gd name="connsiteX271" fmla="*/ 70188 w 120058"/>
                <a:gd name="connsiteY271" fmla="*/ 89764 h 174728"/>
                <a:gd name="connsiteX272" fmla="*/ 70188 w 120058"/>
                <a:gd name="connsiteY272" fmla="*/ 89764 h 17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</a:cxnLst>
              <a:rect l="l" t="t" r="r" b="b"/>
              <a:pathLst>
                <a:path w="120058" h="174728">
                  <a:moveTo>
                    <a:pt x="72035" y="95305"/>
                  </a:moveTo>
                  <a:lnTo>
                    <a:pt x="72035" y="95305"/>
                  </a:lnTo>
                  <a:lnTo>
                    <a:pt x="72035" y="95305"/>
                  </a:lnTo>
                  <a:lnTo>
                    <a:pt x="75729" y="89764"/>
                  </a:lnTo>
                  <a:cubicBezTo>
                    <a:pt x="75729" y="89764"/>
                    <a:pt x="75729" y="89764"/>
                    <a:pt x="73882" y="87917"/>
                  </a:cubicBezTo>
                  <a:cubicBezTo>
                    <a:pt x="73882" y="87917"/>
                    <a:pt x="73882" y="86070"/>
                    <a:pt x="73882" y="86070"/>
                  </a:cubicBezTo>
                  <a:cubicBezTo>
                    <a:pt x="73882" y="86070"/>
                    <a:pt x="73882" y="86070"/>
                    <a:pt x="72035" y="86070"/>
                  </a:cubicBezTo>
                  <a:lnTo>
                    <a:pt x="72035" y="86070"/>
                  </a:lnTo>
                  <a:lnTo>
                    <a:pt x="72035" y="87917"/>
                  </a:lnTo>
                  <a:lnTo>
                    <a:pt x="72035" y="89764"/>
                  </a:lnTo>
                  <a:lnTo>
                    <a:pt x="72035" y="89764"/>
                  </a:lnTo>
                  <a:lnTo>
                    <a:pt x="66494" y="98999"/>
                  </a:lnTo>
                  <a:lnTo>
                    <a:pt x="73882" y="100846"/>
                  </a:lnTo>
                  <a:cubicBezTo>
                    <a:pt x="75729" y="100846"/>
                    <a:pt x="75729" y="102693"/>
                    <a:pt x="77577" y="102693"/>
                  </a:cubicBezTo>
                  <a:lnTo>
                    <a:pt x="75729" y="98999"/>
                  </a:lnTo>
                  <a:cubicBezTo>
                    <a:pt x="72035" y="98999"/>
                    <a:pt x="72035" y="97152"/>
                    <a:pt x="72035" y="95305"/>
                  </a:cubicBezTo>
                  <a:close/>
                  <a:moveTo>
                    <a:pt x="77577" y="8493"/>
                  </a:moveTo>
                  <a:lnTo>
                    <a:pt x="77577" y="8493"/>
                  </a:lnTo>
                  <a:lnTo>
                    <a:pt x="83118" y="12187"/>
                  </a:lnTo>
                  <a:lnTo>
                    <a:pt x="83118" y="12187"/>
                  </a:lnTo>
                  <a:lnTo>
                    <a:pt x="77577" y="8493"/>
                  </a:ln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5" y="86070"/>
                  </a:lnTo>
                  <a:cubicBezTo>
                    <a:pt x="72035" y="87917"/>
                    <a:pt x="70188" y="89764"/>
                    <a:pt x="70188" y="89764"/>
                  </a:cubicBezTo>
                  <a:cubicBezTo>
                    <a:pt x="70188" y="89764"/>
                    <a:pt x="70188" y="89764"/>
                    <a:pt x="70188" y="89764"/>
                  </a:cubicBezTo>
                  <a:close/>
                  <a:moveTo>
                    <a:pt x="49871" y="95305"/>
                  </a:moveTo>
                  <a:lnTo>
                    <a:pt x="49871" y="95305"/>
                  </a:lnTo>
                  <a:cubicBezTo>
                    <a:pt x="49871" y="95305"/>
                    <a:pt x="49871" y="95305"/>
                    <a:pt x="49871" y="95305"/>
                  </a:cubicBezTo>
                  <a:lnTo>
                    <a:pt x="49871" y="95305"/>
                  </a:lnTo>
                  <a:cubicBezTo>
                    <a:pt x="49871" y="95305"/>
                    <a:pt x="44330" y="93458"/>
                    <a:pt x="38788" y="89764"/>
                  </a:cubicBezTo>
                  <a:cubicBezTo>
                    <a:pt x="35094" y="87917"/>
                    <a:pt x="31400" y="86070"/>
                    <a:pt x="27706" y="84223"/>
                  </a:cubicBezTo>
                  <a:cubicBezTo>
                    <a:pt x="24012" y="82375"/>
                    <a:pt x="22165" y="80528"/>
                    <a:pt x="20318" y="80528"/>
                  </a:cubicBezTo>
                  <a:cubicBezTo>
                    <a:pt x="16624" y="78681"/>
                    <a:pt x="14777" y="78681"/>
                    <a:pt x="12930" y="76834"/>
                  </a:cubicBezTo>
                  <a:lnTo>
                    <a:pt x="14777" y="73140"/>
                  </a:lnTo>
                  <a:lnTo>
                    <a:pt x="3694" y="65752"/>
                  </a:lnTo>
                  <a:lnTo>
                    <a:pt x="3694" y="67599"/>
                  </a:lnTo>
                  <a:lnTo>
                    <a:pt x="3694" y="69446"/>
                  </a:lnTo>
                  <a:cubicBezTo>
                    <a:pt x="3694" y="69446"/>
                    <a:pt x="3694" y="69446"/>
                    <a:pt x="3694" y="69446"/>
                  </a:cubicBezTo>
                  <a:cubicBezTo>
                    <a:pt x="5541" y="71293"/>
                    <a:pt x="5541" y="71293"/>
                    <a:pt x="7388" y="73140"/>
                  </a:cubicBezTo>
                  <a:lnTo>
                    <a:pt x="7388" y="73140"/>
                  </a:lnTo>
                  <a:lnTo>
                    <a:pt x="7388" y="73140"/>
                  </a:lnTo>
                  <a:cubicBezTo>
                    <a:pt x="7388" y="74987"/>
                    <a:pt x="7388" y="74987"/>
                    <a:pt x="7388" y="76834"/>
                  </a:cubicBezTo>
                  <a:cubicBezTo>
                    <a:pt x="7388" y="78681"/>
                    <a:pt x="7388" y="78681"/>
                    <a:pt x="7388" y="80528"/>
                  </a:cubicBezTo>
                  <a:cubicBezTo>
                    <a:pt x="7388" y="80528"/>
                    <a:pt x="7388" y="82375"/>
                    <a:pt x="5541" y="82375"/>
                  </a:cubicBezTo>
                  <a:cubicBezTo>
                    <a:pt x="5541" y="82375"/>
                    <a:pt x="5541" y="84223"/>
                    <a:pt x="3694" y="84223"/>
                  </a:cubicBezTo>
                  <a:cubicBezTo>
                    <a:pt x="3694" y="84223"/>
                    <a:pt x="3694" y="86070"/>
                    <a:pt x="1847" y="87917"/>
                  </a:cubicBezTo>
                  <a:cubicBezTo>
                    <a:pt x="1847" y="87917"/>
                    <a:pt x="1847" y="87917"/>
                    <a:pt x="1847" y="87917"/>
                  </a:cubicBezTo>
                  <a:cubicBezTo>
                    <a:pt x="1847" y="87917"/>
                    <a:pt x="1847" y="89764"/>
                    <a:pt x="1847" y="89764"/>
                  </a:cubicBezTo>
                  <a:lnTo>
                    <a:pt x="7388" y="97152"/>
                  </a:lnTo>
                  <a:lnTo>
                    <a:pt x="9235" y="98999"/>
                  </a:lnTo>
                  <a:lnTo>
                    <a:pt x="11082" y="102693"/>
                  </a:lnTo>
                  <a:lnTo>
                    <a:pt x="11082" y="102693"/>
                  </a:lnTo>
                  <a:lnTo>
                    <a:pt x="11082" y="106387"/>
                  </a:lnTo>
                  <a:lnTo>
                    <a:pt x="11082" y="110081"/>
                  </a:lnTo>
                  <a:lnTo>
                    <a:pt x="11082" y="110081"/>
                  </a:lnTo>
                  <a:cubicBezTo>
                    <a:pt x="11082" y="110081"/>
                    <a:pt x="11082" y="110081"/>
                    <a:pt x="11082" y="110081"/>
                  </a:cubicBezTo>
                  <a:cubicBezTo>
                    <a:pt x="11082" y="110081"/>
                    <a:pt x="11082" y="110081"/>
                    <a:pt x="11082" y="110081"/>
                  </a:cubicBezTo>
                  <a:lnTo>
                    <a:pt x="18471" y="98999"/>
                  </a:lnTo>
                  <a:cubicBezTo>
                    <a:pt x="18471" y="98999"/>
                    <a:pt x="18471" y="98999"/>
                    <a:pt x="20318" y="98999"/>
                  </a:cubicBezTo>
                  <a:lnTo>
                    <a:pt x="29553" y="102693"/>
                  </a:lnTo>
                  <a:lnTo>
                    <a:pt x="31400" y="100846"/>
                  </a:lnTo>
                  <a:lnTo>
                    <a:pt x="31400" y="100846"/>
                  </a:lnTo>
                  <a:lnTo>
                    <a:pt x="31400" y="98999"/>
                  </a:lnTo>
                  <a:lnTo>
                    <a:pt x="36941" y="102693"/>
                  </a:lnTo>
                  <a:lnTo>
                    <a:pt x="35094" y="104540"/>
                  </a:lnTo>
                  <a:lnTo>
                    <a:pt x="42482" y="108234"/>
                  </a:lnTo>
                  <a:lnTo>
                    <a:pt x="42482" y="108234"/>
                  </a:lnTo>
                  <a:lnTo>
                    <a:pt x="46177" y="110081"/>
                  </a:lnTo>
                  <a:cubicBezTo>
                    <a:pt x="46177" y="110081"/>
                    <a:pt x="48024" y="110081"/>
                    <a:pt x="48024" y="111928"/>
                  </a:cubicBezTo>
                  <a:lnTo>
                    <a:pt x="57259" y="98999"/>
                  </a:lnTo>
                  <a:lnTo>
                    <a:pt x="49871" y="95305"/>
                  </a:lnTo>
                  <a:lnTo>
                    <a:pt x="49871" y="95305"/>
                  </a:lnTo>
                  <a:close/>
                  <a:moveTo>
                    <a:pt x="120059" y="39893"/>
                  </a:moveTo>
                  <a:lnTo>
                    <a:pt x="116365" y="41740"/>
                  </a:lnTo>
                  <a:cubicBezTo>
                    <a:pt x="108977" y="38046"/>
                    <a:pt x="110824" y="38046"/>
                    <a:pt x="105283" y="34352"/>
                  </a:cubicBezTo>
                  <a:lnTo>
                    <a:pt x="105283" y="26964"/>
                  </a:lnTo>
                  <a:lnTo>
                    <a:pt x="96047" y="21422"/>
                  </a:lnTo>
                  <a:lnTo>
                    <a:pt x="94200" y="19575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83118" y="12187"/>
                  </a:lnTo>
                  <a:lnTo>
                    <a:pt x="77577" y="8493"/>
                  </a:lnTo>
                  <a:lnTo>
                    <a:pt x="72035" y="4799"/>
                  </a:lnTo>
                  <a:lnTo>
                    <a:pt x="66494" y="1105"/>
                  </a:lnTo>
                  <a:cubicBezTo>
                    <a:pt x="60953" y="-742"/>
                    <a:pt x="53565" y="-742"/>
                    <a:pt x="49871" y="4799"/>
                  </a:cubicBezTo>
                  <a:lnTo>
                    <a:pt x="5541" y="58364"/>
                  </a:lnTo>
                  <a:lnTo>
                    <a:pt x="0" y="67599"/>
                  </a:lnTo>
                  <a:cubicBezTo>
                    <a:pt x="0" y="67599"/>
                    <a:pt x="0" y="67599"/>
                    <a:pt x="0" y="67599"/>
                  </a:cubicBezTo>
                  <a:cubicBezTo>
                    <a:pt x="0" y="67599"/>
                    <a:pt x="1847" y="69446"/>
                    <a:pt x="1847" y="69446"/>
                  </a:cubicBezTo>
                  <a:cubicBezTo>
                    <a:pt x="1847" y="69446"/>
                    <a:pt x="1847" y="69446"/>
                    <a:pt x="1847" y="69446"/>
                  </a:cubicBezTo>
                  <a:cubicBezTo>
                    <a:pt x="3694" y="71293"/>
                    <a:pt x="3694" y="71293"/>
                    <a:pt x="5541" y="73140"/>
                  </a:cubicBezTo>
                  <a:lnTo>
                    <a:pt x="5541" y="73140"/>
                  </a:lnTo>
                  <a:lnTo>
                    <a:pt x="5541" y="73140"/>
                  </a:lnTo>
                  <a:cubicBezTo>
                    <a:pt x="5541" y="74987"/>
                    <a:pt x="5541" y="74987"/>
                    <a:pt x="5541" y="76834"/>
                  </a:cubicBezTo>
                  <a:cubicBezTo>
                    <a:pt x="5541" y="78681"/>
                    <a:pt x="5541" y="78681"/>
                    <a:pt x="5541" y="80528"/>
                  </a:cubicBezTo>
                  <a:cubicBezTo>
                    <a:pt x="5541" y="80528"/>
                    <a:pt x="5541" y="82375"/>
                    <a:pt x="3694" y="82375"/>
                  </a:cubicBezTo>
                  <a:cubicBezTo>
                    <a:pt x="3694" y="82375"/>
                    <a:pt x="3694" y="84223"/>
                    <a:pt x="1847" y="84223"/>
                  </a:cubicBezTo>
                  <a:cubicBezTo>
                    <a:pt x="1847" y="84223"/>
                    <a:pt x="1847" y="86070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lnTo>
                    <a:pt x="1847" y="89764"/>
                  </a:lnTo>
                  <a:lnTo>
                    <a:pt x="7388" y="97152"/>
                  </a:lnTo>
                  <a:lnTo>
                    <a:pt x="9235" y="98999"/>
                  </a:lnTo>
                  <a:lnTo>
                    <a:pt x="11082" y="102693"/>
                  </a:lnTo>
                  <a:lnTo>
                    <a:pt x="11082" y="102693"/>
                  </a:lnTo>
                  <a:lnTo>
                    <a:pt x="11082" y="106387"/>
                  </a:lnTo>
                  <a:lnTo>
                    <a:pt x="11082" y="110081"/>
                  </a:lnTo>
                  <a:lnTo>
                    <a:pt x="11082" y="110081"/>
                  </a:lnTo>
                  <a:lnTo>
                    <a:pt x="20318" y="115623"/>
                  </a:lnTo>
                  <a:lnTo>
                    <a:pt x="22165" y="117470"/>
                  </a:lnTo>
                  <a:lnTo>
                    <a:pt x="24012" y="117470"/>
                  </a:lnTo>
                  <a:lnTo>
                    <a:pt x="24012" y="117470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5094" y="126705"/>
                  </a:ln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4858"/>
                    <a:pt x="35094" y="124858"/>
                  </a:cubicBezTo>
                  <a:cubicBezTo>
                    <a:pt x="35094" y="124858"/>
                    <a:pt x="35094" y="124858"/>
                    <a:pt x="35094" y="124858"/>
                  </a:cubicBezTo>
                  <a:cubicBezTo>
                    <a:pt x="36941" y="123011"/>
                    <a:pt x="38788" y="121164"/>
                    <a:pt x="40635" y="119317"/>
                  </a:cubicBezTo>
                  <a:cubicBezTo>
                    <a:pt x="40635" y="119317"/>
                    <a:pt x="40635" y="119317"/>
                    <a:pt x="40635" y="119317"/>
                  </a:cubicBezTo>
                  <a:cubicBezTo>
                    <a:pt x="42482" y="117470"/>
                    <a:pt x="46177" y="119317"/>
                    <a:pt x="48024" y="119317"/>
                  </a:cubicBezTo>
                  <a:lnTo>
                    <a:pt x="48024" y="119317"/>
                  </a:lnTo>
                  <a:lnTo>
                    <a:pt x="48024" y="119317"/>
                  </a:lnTo>
                  <a:cubicBezTo>
                    <a:pt x="49871" y="119317"/>
                    <a:pt x="49871" y="121164"/>
                    <a:pt x="51718" y="123011"/>
                  </a:cubicBezTo>
                  <a:cubicBezTo>
                    <a:pt x="51718" y="123011"/>
                    <a:pt x="51718" y="123011"/>
                    <a:pt x="51718" y="123011"/>
                  </a:cubicBezTo>
                  <a:lnTo>
                    <a:pt x="79424" y="174728"/>
                  </a:lnTo>
                  <a:lnTo>
                    <a:pt x="103435" y="152564"/>
                  </a:lnTo>
                  <a:lnTo>
                    <a:pt x="101588" y="148870"/>
                  </a:lnTo>
                  <a:lnTo>
                    <a:pt x="96047" y="148870"/>
                  </a:lnTo>
                  <a:lnTo>
                    <a:pt x="83118" y="128552"/>
                  </a:lnTo>
                  <a:lnTo>
                    <a:pt x="86812" y="123011"/>
                  </a:lnTo>
                  <a:lnTo>
                    <a:pt x="84965" y="121164"/>
                  </a:lnTo>
                  <a:lnTo>
                    <a:pt x="79424" y="121164"/>
                  </a:lnTo>
                  <a:lnTo>
                    <a:pt x="77577" y="117470"/>
                  </a:lnTo>
                  <a:lnTo>
                    <a:pt x="99741" y="84223"/>
                  </a:lnTo>
                  <a:lnTo>
                    <a:pt x="101588" y="82375"/>
                  </a:lnTo>
                  <a:lnTo>
                    <a:pt x="101588" y="82375"/>
                  </a:lnTo>
                  <a:lnTo>
                    <a:pt x="103435" y="76834"/>
                  </a:lnTo>
                  <a:lnTo>
                    <a:pt x="105283" y="73140"/>
                  </a:lnTo>
                  <a:lnTo>
                    <a:pt x="107130" y="65752"/>
                  </a:lnTo>
                  <a:lnTo>
                    <a:pt x="108977" y="62058"/>
                  </a:lnTo>
                  <a:lnTo>
                    <a:pt x="110824" y="54669"/>
                  </a:lnTo>
                  <a:lnTo>
                    <a:pt x="112671" y="50975"/>
                  </a:lnTo>
                  <a:lnTo>
                    <a:pt x="114518" y="45434"/>
                  </a:lnTo>
                  <a:lnTo>
                    <a:pt x="116365" y="41740"/>
                  </a:lnTo>
                  <a:lnTo>
                    <a:pt x="120059" y="39893"/>
                  </a:lnTo>
                  <a:close/>
                  <a:moveTo>
                    <a:pt x="16624" y="52822"/>
                  </a:moveTo>
                  <a:lnTo>
                    <a:pt x="51718" y="6646"/>
                  </a:lnTo>
                  <a:cubicBezTo>
                    <a:pt x="53565" y="2952"/>
                    <a:pt x="59106" y="2952"/>
                    <a:pt x="62800" y="4799"/>
                  </a:cubicBezTo>
                  <a:lnTo>
                    <a:pt x="62800" y="4799"/>
                  </a:lnTo>
                  <a:cubicBezTo>
                    <a:pt x="66494" y="6646"/>
                    <a:pt x="66494" y="10340"/>
                    <a:pt x="64647" y="14034"/>
                  </a:cubicBezTo>
                  <a:lnTo>
                    <a:pt x="27706" y="71293"/>
                  </a:lnTo>
                  <a:cubicBezTo>
                    <a:pt x="25859" y="74987"/>
                    <a:pt x="18471" y="74987"/>
                    <a:pt x="16624" y="71293"/>
                  </a:cubicBezTo>
                  <a:lnTo>
                    <a:pt x="14777" y="69446"/>
                  </a:lnTo>
                  <a:cubicBezTo>
                    <a:pt x="12930" y="63905"/>
                    <a:pt x="12930" y="58364"/>
                    <a:pt x="16624" y="52822"/>
                  </a:cubicBezTo>
                  <a:close/>
                  <a:moveTo>
                    <a:pt x="97894" y="86070"/>
                  </a:moveTo>
                  <a:lnTo>
                    <a:pt x="83118" y="106387"/>
                  </a:lnTo>
                  <a:cubicBezTo>
                    <a:pt x="81271" y="110081"/>
                    <a:pt x="77577" y="110081"/>
                    <a:pt x="75729" y="106387"/>
                  </a:cubicBezTo>
                  <a:lnTo>
                    <a:pt x="75729" y="104540"/>
                  </a:lnTo>
                  <a:cubicBezTo>
                    <a:pt x="75729" y="104540"/>
                    <a:pt x="75729" y="104540"/>
                    <a:pt x="75729" y="104540"/>
                  </a:cubicBezTo>
                  <a:lnTo>
                    <a:pt x="73882" y="102693"/>
                  </a:lnTo>
                  <a:cubicBezTo>
                    <a:pt x="73882" y="102693"/>
                    <a:pt x="73882" y="102693"/>
                    <a:pt x="73882" y="102693"/>
                  </a:cubicBezTo>
                  <a:lnTo>
                    <a:pt x="72035" y="98999"/>
                  </a:lnTo>
                  <a:cubicBezTo>
                    <a:pt x="70188" y="97152"/>
                    <a:pt x="70188" y="95305"/>
                    <a:pt x="72035" y="93458"/>
                  </a:cubicBezTo>
                  <a:lnTo>
                    <a:pt x="73882" y="91611"/>
                  </a:lnTo>
                  <a:lnTo>
                    <a:pt x="73882" y="91611"/>
                  </a:lnTo>
                  <a:lnTo>
                    <a:pt x="75729" y="87917"/>
                  </a:lnTo>
                  <a:lnTo>
                    <a:pt x="84965" y="73140"/>
                  </a:lnTo>
                  <a:cubicBezTo>
                    <a:pt x="84965" y="71293"/>
                    <a:pt x="86812" y="71293"/>
                    <a:pt x="88659" y="71293"/>
                  </a:cubicBezTo>
                  <a:cubicBezTo>
                    <a:pt x="88659" y="71293"/>
                    <a:pt x="90506" y="71293"/>
                    <a:pt x="90506" y="71293"/>
                  </a:cubicBezTo>
                  <a:lnTo>
                    <a:pt x="96047" y="74987"/>
                  </a:lnTo>
                  <a:cubicBezTo>
                    <a:pt x="99741" y="80528"/>
                    <a:pt x="99741" y="84223"/>
                    <a:pt x="97894" y="86070"/>
                  </a:cubicBezTo>
                  <a:close/>
                  <a:moveTo>
                    <a:pt x="73882" y="89764"/>
                  </a:moveTo>
                  <a:cubicBezTo>
                    <a:pt x="73882" y="89764"/>
                    <a:pt x="73882" y="87917"/>
                    <a:pt x="73882" y="87917"/>
                  </a:cubicBezTo>
                  <a:cubicBezTo>
                    <a:pt x="73882" y="87917"/>
                    <a:pt x="73882" y="87917"/>
                    <a:pt x="72035" y="87917"/>
                  </a:cubicBezTo>
                  <a:lnTo>
                    <a:pt x="72035" y="87917"/>
                  </a:lnTo>
                  <a:lnTo>
                    <a:pt x="72035" y="89764"/>
                  </a:lnTo>
                  <a:lnTo>
                    <a:pt x="72035" y="91611"/>
                  </a:lnTo>
                  <a:lnTo>
                    <a:pt x="72035" y="91611"/>
                  </a:lnTo>
                  <a:cubicBezTo>
                    <a:pt x="72035" y="91611"/>
                    <a:pt x="72035" y="93458"/>
                    <a:pt x="73882" y="93458"/>
                  </a:cubicBezTo>
                  <a:cubicBezTo>
                    <a:pt x="73882" y="93458"/>
                    <a:pt x="75729" y="95305"/>
                    <a:pt x="75729" y="95305"/>
                  </a:cubicBezTo>
                  <a:lnTo>
                    <a:pt x="73882" y="89764"/>
                  </a:lnTo>
                  <a:cubicBezTo>
                    <a:pt x="75729" y="91611"/>
                    <a:pt x="73882" y="89764"/>
                    <a:pt x="73882" y="89764"/>
                  </a:cubicBezTo>
                  <a:close/>
                  <a:moveTo>
                    <a:pt x="70188" y="54669"/>
                  </a:moveTo>
                  <a:lnTo>
                    <a:pt x="68341" y="58364"/>
                  </a:lnTo>
                  <a:lnTo>
                    <a:pt x="70188" y="60211"/>
                  </a:lnTo>
                  <a:lnTo>
                    <a:pt x="72035" y="56517"/>
                  </a:lnTo>
                  <a:lnTo>
                    <a:pt x="70188" y="54669"/>
                  </a:lnTo>
                  <a:close/>
                  <a:moveTo>
                    <a:pt x="70188" y="89764"/>
                  </a:moveTo>
                  <a:cubicBezTo>
                    <a:pt x="70188" y="89764"/>
                    <a:pt x="70188" y="89764"/>
                    <a:pt x="70188" y="89764"/>
                  </a:cubicBezTo>
                  <a:lnTo>
                    <a:pt x="70188" y="89764"/>
                  </a:lnTo>
                  <a:lnTo>
                    <a:pt x="70188" y="89764"/>
                  </a:lnTo>
                  <a:lnTo>
                    <a:pt x="72035" y="87917"/>
                  </a:lnTo>
                  <a:cubicBezTo>
                    <a:pt x="72035" y="87917"/>
                    <a:pt x="70188" y="89764"/>
                    <a:pt x="70188" y="89764"/>
                  </a:cubicBezTo>
                  <a:close/>
                  <a:moveTo>
                    <a:pt x="77577" y="21422"/>
                  </a:moveTo>
                  <a:cubicBezTo>
                    <a:pt x="75729" y="19575"/>
                    <a:pt x="72035" y="19575"/>
                    <a:pt x="70188" y="23269"/>
                  </a:cubicBezTo>
                  <a:lnTo>
                    <a:pt x="27706" y="86070"/>
                  </a:lnTo>
                  <a:cubicBezTo>
                    <a:pt x="24012" y="84223"/>
                    <a:pt x="22165" y="82375"/>
                    <a:pt x="20318" y="82375"/>
                  </a:cubicBezTo>
                  <a:cubicBezTo>
                    <a:pt x="16624" y="80528"/>
                    <a:pt x="14777" y="80528"/>
                    <a:pt x="12930" y="78681"/>
                  </a:cubicBezTo>
                  <a:lnTo>
                    <a:pt x="14777" y="74987"/>
                  </a:lnTo>
                  <a:lnTo>
                    <a:pt x="3694" y="67599"/>
                  </a:lnTo>
                  <a:lnTo>
                    <a:pt x="3694" y="69446"/>
                  </a:lnTo>
                  <a:lnTo>
                    <a:pt x="3694" y="71293"/>
                  </a:lnTo>
                  <a:cubicBezTo>
                    <a:pt x="3694" y="71293"/>
                    <a:pt x="3694" y="71293"/>
                    <a:pt x="3694" y="71293"/>
                  </a:cubicBezTo>
                  <a:cubicBezTo>
                    <a:pt x="5541" y="73140"/>
                    <a:pt x="5541" y="73140"/>
                    <a:pt x="7388" y="74987"/>
                  </a:cubicBezTo>
                  <a:lnTo>
                    <a:pt x="7388" y="74987"/>
                  </a:lnTo>
                  <a:lnTo>
                    <a:pt x="7388" y="74987"/>
                  </a:lnTo>
                  <a:cubicBezTo>
                    <a:pt x="7388" y="76834"/>
                    <a:pt x="7388" y="76834"/>
                    <a:pt x="7388" y="78681"/>
                  </a:cubicBezTo>
                  <a:cubicBezTo>
                    <a:pt x="7388" y="80528"/>
                    <a:pt x="7388" y="80528"/>
                    <a:pt x="7388" y="82375"/>
                  </a:cubicBezTo>
                  <a:cubicBezTo>
                    <a:pt x="7388" y="82375"/>
                    <a:pt x="7388" y="84223"/>
                    <a:pt x="5541" y="84223"/>
                  </a:cubicBezTo>
                  <a:cubicBezTo>
                    <a:pt x="5541" y="84223"/>
                    <a:pt x="5541" y="86070"/>
                    <a:pt x="3694" y="86070"/>
                  </a:cubicBezTo>
                  <a:cubicBezTo>
                    <a:pt x="3694" y="86070"/>
                    <a:pt x="3694" y="87917"/>
                    <a:pt x="1847" y="89764"/>
                  </a:cubicBezTo>
                  <a:cubicBezTo>
                    <a:pt x="1847" y="89764"/>
                    <a:pt x="1847" y="89764"/>
                    <a:pt x="1847" y="89764"/>
                  </a:cubicBezTo>
                  <a:cubicBezTo>
                    <a:pt x="1847" y="89764"/>
                    <a:pt x="1847" y="91611"/>
                    <a:pt x="1847" y="91611"/>
                  </a:cubicBezTo>
                  <a:lnTo>
                    <a:pt x="7388" y="98999"/>
                  </a:lnTo>
                  <a:lnTo>
                    <a:pt x="9235" y="100846"/>
                  </a:lnTo>
                  <a:lnTo>
                    <a:pt x="11082" y="104540"/>
                  </a:lnTo>
                  <a:lnTo>
                    <a:pt x="11082" y="104540"/>
                  </a:lnTo>
                  <a:lnTo>
                    <a:pt x="11082" y="108234"/>
                  </a:lnTo>
                  <a:lnTo>
                    <a:pt x="11082" y="111928"/>
                  </a:lnTo>
                  <a:lnTo>
                    <a:pt x="11082" y="111928"/>
                  </a:lnTo>
                  <a:lnTo>
                    <a:pt x="20318" y="117470"/>
                  </a:lnTo>
                  <a:cubicBezTo>
                    <a:pt x="20318" y="117470"/>
                    <a:pt x="20318" y="117470"/>
                    <a:pt x="22165" y="115623"/>
                  </a:cubicBezTo>
                  <a:lnTo>
                    <a:pt x="22165" y="115623"/>
                  </a:lnTo>
                  <a:cubicBezTo>
                    <a:pt x="22165" y="115623"/>
                    <a:pt x="22165" y="115623"/>
                    <a:pt x="22165" y="117470"/>
                  </a:cubicBezTo>
                  <a:cubicBezTo>
                    <a:pt x="22165" y="117470"/>
                    <a:pt x="22165" y="117470"/>
                    <a:pt x="22165" y="117470"/>
                  </a:cubicBezTo>
                  <a:cubicBezTo>
                    <a:pt x="22165" y="117470"/>
                    <a:pt x="22165" y="117470"/>
                    <a:pt x="22165" y="119317"/>
                  </a:cubicBezTo>
                  <a:lnTo>
                    <a:pt x="24012" y="119317"/>
                  </a:lnTo>
                  <a:lnTo>
                    <a:pt x="24012" y="119317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5094" y="124858"/>
                  </a:lnTo>
                  <a:lnTo>
                    <a:pt x="35094" y="124858"/>
                  </a:lnTo>
                  <a:cubicBezTo>
                    <a:pt x="36941" y="124858"/>
                    <a:pt x="36941" y="124858"/>
                    <a:pt x="38788" y="124858"/>
                  </a:cubicBezTo>
                  <a:cubicBezTo>
                    <a:pt x="38788" y="124858"/>
                    <a:pt x="38788" y="124858"/>
                    <a:pt x="38788" y="124858"/>
                  </a:cubicBezTo>
                  <a:cubicBezTo>
                    <a:pt x="40635" y="123011"/>
                    <a:pt x="42482" y="121164"/>
                    <a:pt x="44330" y="119317"/>
                  </a:cubicBezTo>
                  <a:cubicBezTo>
                    <a:pt x="44330" y="119317"/>
                    <a:pt x="44330" y="119317"/>
                    <a:pt x="44330" y="119317"/>
                  </a:cubicBezTo>
                  <a:lnTo>
                    <a:pt x="48024" y="113775"/>
                  </a:lnTo>
                  <a:lnTo>
                    <a:pt x="49871" y="113775"/>
                  </a:lnTo>
                  <a:cubicBezTo>
                    <a:pt x="51718" y="115623"/>
                    <a:pt x="51718" y="117470"/>
                    <a:pt x="51718" y="119317"/>
                  </a:cubicBezTo>
                  <a:cubicBezTo>
                    <a:pt x="51718" y="119317"/>
                    <a:pt x="51718" y="119317"/>
                    <a:pt x="51718" y="119317"/>
                  </a:cubicBezTo>
                  <a:lnTo>
                    <a:pt x="53565" y="115623"/>
                  </a:lnTo>
                  <a:lnTo>
                    <a:pt x="53565" y="115623"/>
                  </a:lnTo>
                  <a:lnTo>
                    <a:pt x="53565" y="113775"/>
                  </a:lnTo>
                  <a:lnTo>
                    <a:pt x="55412" y="111928"/>
                  </a:lnTo>
                  <a:lnTo>
                    <a:pt x="62800" y="98999"/>
                  </a:lnTo>
                  <a:lnTo>
                    <a:pt x="57259" y="97152"/>
                  </a:lnTo>
                  <a:lnTo>
                    <a:pt x="57259" y="97152"/>
                  </a:lnTo>
                  <a:lnTo>
                    <a:pt x="48024" y="93458"/>
                  </a:lnTo>
                  <a:lnTo>
                    <a:pt x="48024" y="93458"/>
                  </a:lnTo>
                  <a:lnTo>
                    <a:pt x="48024" y="93458"/>
                  </a:lnTo>
                  <a:cubicBezTo>
                    <a:pt x="48024" y="93458"/>
                    <a:pt x="48024" y="93458"/>
                    <a:pt x="48024" y="93458"/>
                  </a:cubicBezTo>
                  <a:lnTo>
                    <a:pt x="48024" y="93458"/>
                  </a:lnTo>
                  <a:cubicBezTo>
                    <a:pt x="48024" y="93458"/>
                    <a:pt x="42482" y="91611"/>
                    <a:pt x="36941" y="87917"/>
                  </a:cubicBezTo>
                  <a:lnTo>
                    <a:pt x="77577" y="26964"/>
                  </a:lnTo>
                  <a:cubicBezTo>
                    <a:pt x="81271" y="26964"/>
                    <a:pt x="79424" y="23269"/>
                    <a:pt x="77577" y="21422"/>
                  </a:cubicBez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5" y="86070"/>
                  </a:lnTo>
                  <a:cubicBezTo>
                    <a:pt x="72035" y="87917"/>
                    <a:pt x="70188" y="89764"/>
                    <a:pt x="70188" y="89764"/>
                  </a:cubicBezTo>
                  <a:cubicBezTo>
                    <a:pt x="70188" y="89764"/>
                    <a:pt x="70188" y="89764"/>
                    <a:pt x="70188" y="89764"/>
                  </a:cubicBezTo>
                  <a:close/>
                </a:path>
              </a:pathLst>
            </a:custGeom>
            <a:solidFill>
              <a:srgbClr val="44444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C28102DF-4647-B81B-6F56-C8CFF0027ECE}"/>
                </a:ext>
              </a:extLst>
            </p:cNvPr>
            <p:cNvSpPr/>
            <p:nvPr/>
          </p:nvSpPr>
          <p:spPr>
            <a:xfrm>
              <a:off x="3721381" y="3963358"/>
              <a:ext cx="38788" cy="49870"/>
            </a:xfrm>
            <a:custGeom>
              <a:avLst/>
              <a:gdLst>
                <a:gd name="connsiteX0" fmla="*/ 14777 w 38788"/>
                <a:gd name="connsiteY0" fmla="*/ 0 h 49870"/>
                <a:gd name="connsiteX1" fmla="*/ 0 w 38788"/>
                <a:gd name="connsiteY1" fmla="*/ 11082 h 49870"/>
                <a:gd name="connsiteX2" fmla="*/ 20318 w 38788"/>
                <a:gd name="connsiteY2" fmla="*/ 49871 h 49870"/>
                <a:gd name="connsiteX3" fmla="*/ 38788 w 38788"/>
                <a:gd name="connsiteY3" fmla="*/ 33247 h 49870"/>
                <a:gd name="connsiteX4" fmla="*/ 35094 w 38788"/>
                <a:gd name="connsiteY4" fmla="*/ 33247 h 49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88" h="49870">
                  <a:moveTo>
                    <a:pt x="14777" y="0"/>
                  </a:moveTo>
                  <a:lnTo>
                    <a:pt x="0" y="11082"/>
                  </a:lnTo>
                  <a:lnTo>
                    <a:pt x="20318" y="49871"/>
                  </a:lnTo>
                  <a:lnTo>
                    <a:pt x="38788" y="33247"/>
                  </a:lnTo>
                  <a:lnTo>
                    <a:pt x="35094" y="33247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16816758-2CD0-53EF-B638-C6C6D339D28C}"/>
                </a:ext>
              </a:extLst>
            </p:cNvPr>
            <p:cNvSpPr/>
            <p:nvPr/>
          </p:nvSpPr>
          <p:spPr>
            <a:xfrm>
              <a:off x="3574698" y="3957817"/>
              <a:ext cx="120824" cy="169929"/>
            </a:xfrm>
            <a:custGeom>
              <a:avLst/>
              <a:gdLst>
                <a:gd name="connsiteX0" fmla="*/ 120824 w 120824"/>
                <a:gd name="connsiteY0" fmla="*/ 12929 h 169929"/>
                <a:gd name="connsiteX1" fmla="*/ 118977 w 120824"/>
                <a:gd name="connsiteY1" fmla="*/ 14776 h 169929"/>
                <a:gd name="connsiteX2" fmla="*/ 117130 w 120824"/>
                <a:gd name="connsiteY2" fmla="*/ 22165 h 169929"/>
                <a:gd name="connsiteX3" fmla="*/ 115283 w 120824"/>
                <a:gd name="connsiteY3" fmla="*/ 27706 h 169929"/>
                <a:gd name="connsiteX4" fmla="*/ 115283 w 120824"/>
                <a:gd name="connsiteY4" fmla="*/ 27706 h 169929"/>
                <a:gd name="connsiteX5" fmla="*/ 109742 w 120824"/>
                <a:gd name="connsiteY5" fmla="*/ 40635 h 169929"/>
                <a:gd name="connsiteX6" fmla="*/ 82036 w 120824"/>
                <a:gd name="connsiteY6" fmla="*/ 114518 h 169929"/>
                <a:gd name="connsiteX7" fmla="*/ 78342 w 120824"/>
                <a:gd name="connsiteY7" fmla="*/ 123753 h 169929"/>
                <a:gd name="connsiteX8" fmla="*/ 63565 w 120824"/>
                <a:gd name="connsiteY8" fmla="*/ 160694 h 169929"/>
                <a:gd name="connsiteX9" fmla="*/ 61718 w 120824"/>
                <a:gd name="connsiteY9" fmla="*/ 166236 h 169929"/>
                <a:gd name="connsiteX10" fmla="*/ 54330 w 120824"/>
                <a:gd name="connsiteY10" fmla="*/ 169930 h 169929"/>
                <a:gd name="connsiteX11" fmla="*/ 2612 w 120824"/>
                <a:gd name="connsiteY11" fmla="*/ 145918 h 169929"/>
                <a:gd name="connsiteX12" fmla="*/ 765 w 120824"/>
                <a:gd name="connsiteY12" fmla="*/ 138530 h 169929"/>
                <a:gd name="connsiteX13" fmla="*/ 67259 w 120824"/>
                <a:gd name="connsiteY13" fmla="*/ 38788 h 169929"/>
                <a:gd name="connsiteX14" fmla="*/ 70953 w 120824"/>
                <a:gd name="connsiteY14" fmla="*/ 31400 h 169929"/>
                <a:gd name="connsiteX15" fmla="*/ 72800 w 120824"/>
                <a:gd name="connsiteY15" fmla="*/ 27706 h 169929"/>
                <a:gd name="connsiteX16" fmla="*/ 89424 w 120824"/>
                <a:gd name="connsiteY16" fmla="*/ 3694 h 169929"/>
                <a:gd name="connsiteX17" fmla="*/ 91271 w 120824"/>
                <a:gd name="connsiteY17" fmla="*/ 0 h 169929"/>
                <a:gd name="connsiteX18" fmla="*/ 91271 w 120824"/>
                <a:gd name="connsiteY18" fmla="*/ 0 h 169929"/>
                <a:gd name="connsiteX19" fmla="*/ 91271 w 120824"/>
                <a:gd name="connsiteY19" fmla="*/ 0 h 169929"/>
                <a:gd name="connsiteX20" fmla="*/ 100506 w 120824"/>
                <a:gd name="connsiteY20" fmla="*/ 5541 h 169929"/>
                <a:gd name="connsiteX21" fmla="*/ 102353 w 120824"/>
                <a:gd name="connsiteY21" fmla="*/ 7388 h 169929"/>
                <a:gd name="connsiteX22" fmla="*/ 104201 w 120824"/>
                <a:gd name="connsiteY22" fmla="*/ 7388 h 169929"/>
                <a:gd name="connsiteX23" fmla="*/ 104201 w 120824"/>
                <a:gd name="connsiteY23" fmla="*/ 7388 h 169929"/>
                <a:gd name="connsiteX24" fmla="*/ 113436 w 120824"/>
                <a:gd name="connsiteY24" fmla="*/ 12929 h 169929"/>
                <a:gd name="connsiteX25" fmla="*/ 115283 w 120824"/>
                <a:gd name="connsiteY25" fmla="*/ 14776 h 169929"/>
                <a:gd name="connsiteX26" fmla="*/ 115283 w 120824"/>
                <a:gd name="connsiteY26" fmla="*/ 14776 h 169929"/>
                <a:gd name="connsiteX27" fmla="*/ 115283 w 120824"/>
                <a:gd name="connsiteY27" fmla="*/ 14776 h 169929"/>
                <a:gd name="connsiteX28" fmla="*/ 120824 w 120824"/>
                <a:gd name="connsiteY28" fmla="*/ 12929 h 1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0824" h="169929">
                  <a:moveTo>
                    <a:pt x="120824" y="12929"/>
                  </a:moveTo>
                  <a:lnTo>
                    <a:pt x="118977" y="14776"/>
                  </a:lnTo>
                  <a:lnTo>
                    <a:pt x="117130" y="22165"/>
                  </a:lnTo>
                  <a:lnTo>
                    <a:pt x="115283" y="27706"/>
                  </a:lnTo>
                  <a:lnTo>
                    <a:pt x="115283" y="27706"/>
                  </a:lnTo>
                  <a:lnTo>
                    <a:pt x="109742" y="40635"/>
                  </a:lnTo>
                  <a:lnTo>
                    <a:pt x="82036" y="114518"/>
                  </a:lnTo>
                  <a:lnTo>
                    <a:pt x="78342" y="123753"/>
                  </a:lnTo>
                  <a:lnTo>
                    <a:pt x="63565" y="160694"/>
                  </a:lnTo>
                  <a:lnTo>
                    <a:pt x="61718" y="166236"/>
                  </a:lnTo>
                  <a:cubicBezTo>
                    <a:pt x="59871" y="169930"/>
                    <a:pt x="56177" y="169930"/>
                    <a:pt x="54330" y="169930"/>
                  </a:cubicBezTo>
                  <a:cubicBezTo>
                    <a:pt x="37706" y="166236"/>
                    <a:pt x="21083" y="157000"/>
                    <a:pt x="2612" y="145918"/>
                  </a:cubicBezTo>
                  <a:cubicBezTo>
                    <a:pt x="765" y="144071"/>
                    <a:pt x="-1082" y="140377"/>
                    <a:pt x="765" y="138530"/>
                  </a:cubicBezTo>
                  <a:lnTo>
                    <a:pt x="67259" y="38788"/>
                  </a:lnTo>
                  <a:lnTo>
                    <a:pt x="70953" y="31400"/>
                  </a:lnTo>
                  <a:lnTo>
                    <a:pt x="72800" y="27706"/>
                  </a:lnTo>
                  <a:lnTo>
                    <a:pt x="89424" y="3694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100506" y="5541"/>
                  </a:lnTo>
                  <a:lnTo>
                    <a:pt x="102353" y="7388"/>
                  </a:lnTo>
                  <a:lnTo>
                    <a:pt x="104201" y="7388"/>
                  </a:lnTo>
                  <a:lnTo>
                    <a:pt x="104201" y="7388"/>
                  </a:lnTo>
                  <a:lnTo>
                    <a:pt x="113436" y="12929"/>
                  </a:lnTo>
                  <a:lnTo>
                    <a:pt x="115283" y="14776"/>
                  </a:lnTo>
                  <a:lnTo>
                    <a:pt x="115283" y="14776"/>
                  </a:lnTo>
                  <a:lnTo>
                    <a:pt x="115283" y="14776"/>
                  </a:lnTo>
                  <a:lnTo>
                    <a:pt x="120824" y="12929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F198FE95-6035-CB4D-6A2A-290A863FB79A}"/>
                </a:ext>
              </a:extLst>
            </p:cNvPr>
            <p:cNvSpPr/>
            <p:nvPr/>
          </p:nvSpPr>
          <p:spPr>
            <a:xfrm>
              <a:off x="3579158" y="3957817"/>
              <a:ext cx="94226" cy="136701"/>
            </a:xfrm>
            <a:custGeom>
              <a:avLst/>
              <a:gdLst>
                <a:gd name="connsiteX0" fmla="*/ 0 w 94226"/>
                <a:gd name="connsiteY0" fmla="*/ 136682 h 136701"/>
                <a:gd name="connsiteX1" fmla="*/ 90506 w 94226"/>
                <a:gd name="connsiteY1" fmla="*/ 0 h 136701"/>
                <a:gd name="connsiteX2" fmla="*/ 94200 w 94226"/>
                <a:gd name="connsiteY2" fmla="*/ 3694 h 136701"/>
                <a:gd name="connsiteX3" fmla="*/ 0 w 94226"/>
                <a:gd name="connsiteY3" fmla="*/ 136682 h 136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26" h="136701">
                  <a:moveTo>
                    <a:pt x="0" y="136682"/>
                  </a:moveTo>
                  <a:lnTo>
                    <a:pt x="90506" y="0"/>
                  </a:lnTo>
                  <a:lnTo>
                    <a:pt x="94200" y="3694"/>
                  </a:lnTo>
                  <a:cubicBezTo>
                    <a:pt x="96047" y="3694"/>
                    <a:pt x="0" y="138530"/>
                    <a:pt x="0" y="136682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59E89455-4334-C534-1C89-DAFF4886B904}"/>
                </a:ext>
              </a:extLst>
            </p:cNvPr>
            <p:cNvSpPr/>
            <p:nvPr/>
          </p:nvSpPr>
          <p:spPr>
            <a:xfrm>
              <a:off x="3670746" y="3866098"/>
              <a:ext cx="66177" cy="96178"/>
            </a:xfrm>
            <a:custGeom>
              <a:avLst/>
              <a:gdLst>
                <a:gd name="connsiteX0" fmla="*/ 63565 w 66177"/>
                <a:gd name="connsiteY0" fmla="*/ 1213 h 96178"/>
                <a:gd name="connsiteX1" fmla="*/ 65412 w 66177"/>
                <a:gd name="connsiteY1" fmla="*/ 8602 h 96178"/>
                <a:gd name="connsiteX2" fmla="*/ 10000 w 66177"/>
                <a:gd name="connsiteY2" fmla="*/ 93566 h 96178"/>
                <a:gd name="connsiteX3" fmla="*/ 2612 w 66177"/>
                <a:gd name="connsiteY3" fmla="*/ 95413 h 96178"/>
                <a:gd name="connsiteX4" fmla="*/ 2612 w 66177"/>
                <a:gd name="connsiteY4" fmla="*/ 95413 h 96178"/>
                <a:gd name="connsiteX5" fmla="*/ 765 w 66177"/>
                <a:gd name="connsiteY5" fmla="*/ 88025 h 96178"/>
                <a:gd name="connsiteX6" fmla="*/ 56177 w 66177"/>
                <a:gd name="connsiteY6" fmla="*/ 3060 h 96178"/>
                <a:gd name="connsiteX7" fmla="*/ 63565 w 66177"/>
                <a:gd name="connsiteY7" fmla="*/ 1213 h 96178"/>
                <a:gd name="connsiteX8" fmla="*/ 63565 w 66177"/>
                <a:gd name="connsiteY8" fmla="*/ 1213 h 96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177" h="96178">
                  <a:moveTo>
                    <a:pt x="63565" y="1213"/>
                  </a:moveTo>
                  <a:cubicBezTo>
                    <a:pt x="65412" y="3060"/>
                    <a:pt x="67259" y="6754"/>
                    <a:pt x="65412" y="8602"/>
                  </a:cubicBezTo>
                  <a:lnTo>
                    <a:pt x="10000" y="93566"/>
                  </a:lnTo>
                  <a:cubicBezTo>
                    <a:pt x="8153" y="95413"/>
                    <a:pt x="4459" y="97260"/>
                    <a:pt x="2612" y="95413"/>
                  </a:cubicBezTo>
                  <a:lnTo>
                    <a:pt x="2612" y="95413"/>
                  </a:lnTo>
                  <a:cubicBezTo>
                    <a:pt x="765" y="93566"/>
                    <a:pt x="-1082" y="89872"/>
                    <a:pt x="765" y="88025"/>
                  </a:cubicBezTo>
                  <a:lnTo>
                    <a:pt x="56177" y="3060"/>
                  </a:lnTo>
                  <a:cubicBezTo>
                    <a:pt x="58024" y="-634"/>
                    <a:pt x="61718" y="-634"/>
                    <a:pt x="63565" y="1213"/>
                  </a:cubicBezTo>
                  <a:lnTo>
                    <a:pt x="63565" y="1213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9FE32620-4D85-6A31-C6A0-A4E9495B8FF8}"/>
                </a:ext>
              </a:extLst>
            </p:cNvPr>
            <p:cNvSpPr/>
            <p:nvPr/>
          </p:nvSpPr>
          <p:spPr>
            <a:xfrm>
              <a:off x="3714455" y="3863617"/>
              <a:ext cx="38326" cy="54950"/>
            </a:xfrm>
            <a:custGeom>
              <a:avLst/>
              <a:gdLst>
                <a:gd name="connsiteX0" fmla="*/ 38327 w 38326"/>
                <a:gd name="connsiteY0" fmla="*/ 3694 h 54950"/>
                <a:gd name="connsiteX1" fmla="*/ 5079 w 38326"/>
                <a:gd name="connsiteY1" fmla="*/ 53565 h 54950"/>
                <a:gd name="connsiteX2" fmla="*/ 1385 w 38326"/>
                <a:gd name="connsiteY2" fmla="*/ 53565 h 54950"/>
                <a:gd name="connsiteX3" fmla="*/ 1385 w 38326"/>
                <a:gd name="connsiteY3" fmla="*/ 53565 h 54950"/>
                <a:gd name="connsiteX4" fmla="*/ 1385 w 38326"/>
                <a:gd name="connsiteY4" fmla="*/ 49871 h 54950"/>
                <a:gd name="connsiteX5" fmla="*/ 34632 w 38326"/>
                <a:gd name="connsiteY5" fmla="*/ 0 h 54950"/>
                <a:gd name="connsiteX6" fmla="*/ 38327 w 38326"/>
                <a:gd name="connsiteY6" fmla="*/ 3694 h 5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326" h="54950">
                  <a:moveTo>
                    <a:pt x="38327" y="3694"/>
                  </a:moveTo>
                  <a:lnTo>
                    <a:pt x="5079" y="53565"/>
                  </a:lnTo>
                  <a:cubicBezTo>
                    <a:pt x="5079" y="55412"/>
                    <a:pt x="3232" y="55412"/>
                    <a:pt x="1385" y="53565"/>
                  </a:cubicBezTo>
                  <a:lnTo>
                    <a:pt x="1385" y="53565"/>
                  </a:lnTo>
                  <a:cubicBezTo>
                    <a:pt x="-462" y="53565"/>
                    <a:pt x="-462" y="51718"/>
                    <a:pt x="1385" y="49871"/>
                  </a:cubicBezTo>
                  <a:lnTo>
                    <a:pt x="34632" y="0"/>
                  </a:lnTo>
                  <a:lnTo>
                    <a:pt x="38327" y="3694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C8AB6AD8-7A8F-E320-40BF-5DEDA173D07C}"/>
                </a:ext>
              </a:extLst>
            </p:cNvPr>
            <p:cNvSpPr/>
            <p:nvPr/>
          </p:nvSpPr>
          <p:spPr>
            <a:xfrm>
              <a:off x="3723228" y="3900558"/>
              <a:ext cx="16623" cy="12467"/>
            </a:xfrm>
            <a:custGeom>
              <a:avLst/>
              <a:gdLst>
                <a:gd name="connsiteX0" fmla="*/ 16624 w 16623"/>
                <a:gd name="connsiteY0" fmla="*/ 11082 h 12467"/>
                <a:gd name="connsiteX1" fmla="*/ 16624 w 16623"/>
                <a:gd name="connsiteY1" fmla="*/ 11082 h 12467"/>
                <a:gd name="connsiteX2" fmla="*/ 12930 w 16623"/>
                <a:gd name="connsiteY2" fmla="*/ 11082 h 12467"/>
                <a:gd name="connsiteX3" fmla="*/ 0 w 16623"/>
                <a:gd name="connsiteY3" fmla="*/ 3694 h 12467"/>
                <a:gd name="connsiteX4" fmla="*/ 1847 w 16623"/>
                <a:gd name="connsiteY4" fmla="*/ 0 h 12467"/>
                <a:gd name="connsiteX5" fmla="*/ 14777 w 16623"/>
                <a:gd name="connsiteY5" fmla="*/ 7388 h 12467"/>
                <a:gd name="connsiteX6" fmla="*/ 16624 w 16623"/>
                <a:gd name="connsiteY6" fmla="*/ 11082 h 1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12467">
                  <a:moveTo>
                    <a:pt x="16624" y="11082"/>
                  </a:moveTo>
                  <a:lnTo>
                    <a:pt x="16624" y="11082"/>
                  </a:lnTo>
                  <a:cubicBezTo>
                    <a:pt x="16624" y="12930"/>
                    <a:pt x="14777" y="12930"/>
                    <a:pt x="12930" y="11082"/>
                  </a:cubicBezTo>
                  <a:lnTo>
                    <a:pt x="0" y="3694"/>
                  </a:lnTo>
                  <a:lnTo>
                    <a:pt x="1847" y="0"/>
                  </a:lnTo>
                  <a:lnTo>
                    <a:pt x="14777" y="7388"/>
                  </a:lnTo>
                  <a:cubicBezTo>
                    <a:pt x="16624" y="9235"/>
                    <a:pt x="16624" y="9235"/>
                    <a:pt x="16624" y="11082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444AB5F7-C2D1-36DE-E496-FA4D42C9AE68}"/>
                </a:ext>
              </a:extLst>
            </p:cNvPr>
            <p:cNvSpPr/>
            <p:nvPr/>
          </p:nvSpPr>
          <p:spPr>
            <a:xfrm>
              <a:off x="3723228" y="3911640"/>
              <a:ext cx="7388" cy="7388"/>
            </a:xfrm>
            <a:custGeom>
              <a:avLst/>
              <a:gdLst>
                <a:gd name="connsiteX0" fmla="*/ 5541 w 7388"/>
                <a:gd name="connsiteY0" fmla="*/ 0 h 7388"/>
                <a:gd name="connsiteX1" fmla="*/ 7388 w 7388"/>
                <a:gd name="connsiteY1" fmla="*/ 5541 h 7388"/>
                <a:gd name="connsiteX2" fmla="*/ 1847 w 7388"/>
                <a:gd name="connsiteY2" fmla="*/ 7388 h 7388"/>
                <a:gd name="connsiteX3" fmla="*/ 0 w 7388"/>
                <a:gd name="connsiteY3" fmla="*/ 1847 h 7388"/>
                <a:gd name="connsiteX4" fmla="*/ 5541 w 7388"/>
                <a:gd name="connsiteY4" fmla="*/ 0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7388">
                  <a:moveTo>
                    <a:pt x="5541" y="0"/>
                  </a:moveTo>
                  <a:cubicBezTo>
                    <a:pt x="7388" y="1847"/>
                    <a:pt x="7388" y="3694"/>
                    <a:pt x="7388" y="5541"/>
                  </a:cubicBezTo>
                  <a:cubicBezTo>
                    <a:pt x="5541" y="7388"/>
                    <a:pt x="3694" y="7388"/>
                    <a:pt x="1847" y="7388"/>
                  </a:cubicBezTo>
                  <a:cubicBezTo>
                    <a:pt x="0" y="5541"/>
                    <a:pt x="0" y="3694"/>
                    <a:pt x="0" y="1847"/>
                  </a:cubicBezTo>
                  <a:cubicBezTo>
                    <a:pt x="1847" y="0"/>
                    <a:pt x="3694" y="0"/>
                    <a:pt x="5541" y="0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3CE4AAD3-6396-196C-CE54-BF91E8F250BB}"/>
                </a:ext>
              </a:extLst>
            </p:cNvPr>
            <p:cNvSpPr/>
            <p:nvPr/>
          </p:nvSpPr>
          <p:spPr>
            <a:xfrm>
              <a:off x="3697831" y="3940372"/>
              <a:ext cx="6464" cy="5900"/>
            </a:xfrm>
            <a:custGeom>
              <a:avLst/>
              <a:gdLst>
                <a:gd name="connsiteX0" fmla="*/ 5079 w 6464"/>
                <a:gd name="connsiteY0" fmla="*/ 821 h 5900"/>
                <a:gd name="connsiteX1" fmla="*/ 5079 w 6464"/>
                <a:gd name="connsiteY1" fmla="*/ 4515 h 5900"/>
                <a:gd name="connsiteX2" fmla="*/ 1385 w 6464"/>
                <a:gd name="connsiteY2" fmla="*/ 4515 h 5900"/>
                <a:gd name="connsiteX3" fmla="*/ 1385 w 6464"/>
                <a:gd name="connsiteY3" fmla="*/ 821 h 5900"/>
                <a:gd name="connsiteX4" fmla="*/ 5079 w 6464"/>
                <a:gd name="connsiteY4" fmla="*/ 821 h 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4" h="5900">
                  <a:moveTo>
                    <a:pt x="5079" y="821"/>
                  </a:moveTo>
                  <a:cubicBezTo>
                    <a:pt x="6926" y="2668"/>
                    <a:pt x="6926" y="4515"/>
                    <a:pt x="5079" y="4515"/>
                  </a:cubicBezTo>
                  <a:cubicBezTo>
                    <a:pt x="3232" y="6362"/>
                    <a:pt x="1385" y="6362"/>
                    <a:pt x="1385" y="4515"/>
                  </a:cubicBezTo>
                  <a:cubicBezTo>
                    <a:pt x="-462" y="2668"/>
                    <a:pt x="-462" y="821"/>
                    <a:pt x="1385" y="821"/>
                  </a:cubicBezTo>
                  <a:cubicBezTo>
                    <a:pt x="1385" y="821"/>
                    <a:pt x="3232" y="-1026"/>
                    <a:pt x="5079" y="821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57DAEE8D-EEF5-0BF5-3675-8FB31747659A}"/>
                </a:ext>
              </a:extLst>
            </p:cNvPr>
            <p:cNvSpPr/>
            <p:nvPr/>
          </p:nvSpPr>
          <p:spPr>
            <a:xfrm rot="18219306">
              <a:off x="3682975" y="3948403"/>
              <a:ext cx="12929" cy="7388"/>
            </a:xfrm>
            <a:custGeom>
              <a:avLst/>
              <a:gdLst>
                <a:gd name="connsiteX0" fmla="*/ 0 w 12929"/>
                <a:gd name="connsiteY0" fmla="*/ 0 h 7388"/>
                <a:gd name="connsiteX1" fmla="*/ 12930 w 12929"/>
                <a:gd name="connsiteY1" fmla="*/ 0 h 7388"/>
                <a:gd name="connsiteX2" fmla="*/ 12930 w 12929"/>
                <a:gd name="connsiteY2" fmla="*/ 7388 h 7388"/>
                <a:gd name="connsiteX3" fmla="*/ 0 w 12929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7388">
                  <a:moveTo>
                    <a:pt x="0" y="0"/>
                  </a:moveTo>
                  <a:lnTo>
                    <a:pt x="12930" y="0"/>
                  </a:lnTo>
                  <a:lnTo>
                    <a:pt x="12930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9660E157-66F7-7D1A-BDE8-1BE95E09FF03}"/>
                </a:ext>
              </a:extLst>
            </p:cNvPr>
            <p:cNvSpPr/>
            <p:nvPr/>
          </p:nvSpPr>
          <p:spPr>
            <a:xfrm>
              <a:off x="3701064" y="3907946"/>
              <a:ext cx="40001" cy="55411"/>
            </a:xfrm>
            <a:custGeom>
              <a:avLst/>
              <a:gdLst>
                <a:gd name="connsiteX0" fmla="*/ 36941 w 40001"/>
                <a:gd name="connsiteY0" fmla="*/ 0 h 55411"/>
                <a:gd name="connsiteX1" fmla="*/ 36941 w 40001"/>
                <a:gd name="connsiteY1" fmla="*/ 0 h 55411"/>
                <a:gd name="connsiteX2" fmla="*/ 38788 w 40001"/>
                <a:gd name="connsiteY2" fmla="*/ 7388 h 55411"/>
                <a:gd name="connsiteX3" fmla="*/ 7388 w 40001"/>
                <a:gd name="connsiteY3" fmla="*/ 55412 h 55411"/>
                <a:gd name="connsiteX4" fmla="*/ 0 w 40001"/>
                <a:gd name="connsiteY4" fmla="*/ 55412 h 55411"/>
                <a:gd name="connsiteX5" fmla="*/ 36941 w 40001"/>
                <a:gd name="connsiteY5" fmla="*/ 0 h 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1" h="55411">
                  <a:moveTo>
                    <a:pt x="36941" y="0"/>
                  </a:moveTo>
                  <a:lnTo>
                    <a:pt x="36941" y="0"/>
                  </a:lnTo>
                  <a:cubicBezTo>
                    <a:pt x="40635" y="1847"/>
                    <a:pt x="40635" y="5541"/>
                    <a:pt x="38788" y="7388"/>
                  </a:cubicBezTo>
                  <a:lnTo>
                    <a:pt x="7388" y="55412"/>
                  </a:lnTo>
                  <a:cubicBezTo>
                    <a:pt x="5541" y="53565"/>
                    <a:pt x="1847" y="53565"/>
                    <a:pt x="0" y="55412"/>
                  </a:cubicBezTo>
                  <a:lnTo>
                    <a:pt x="36941" y="0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6A16E6DE-64AA-A6D0-FD5B-16C6CBBC38F4}"/>
                </a:ext>
              </a:extLst>
            </p:cNvPr>
            <p:cNvSpPr/>
            <p:nvPr/>
          </p:nvSpPr>
          <p:spPr>
            <a:xfrm rot="18219020">
              <a:off x="3661081" y="3941634"/>
              <a:ext cx="14775" cy="7387"/>
            </a:xfrm>
            <a:custGeom>
              <a:avLst/>
              <a:gdLst>
                <a:gd name="connsiteX0" fmla="*/ 0 w 14775"/>
                <a:gd name="connsiteY0" fmla="*/ 0 h 7387"/>
                <a:gd name="connsiteX1" fmla="*/ 14776 w 14775"/>
                <a:gd name="connsiteY1" fmla="*/ 0 h 7387"/>
                <a:gd name="connsiteX2" fmla="*/ 14776 w 14775"/>
                <a:gd name="connsiteY2" fmla="*/ 7388 h 7387"/>
                <a:gd name="connsiteX3" fmla="*/ 0 w 14775"/>
                <a:gd name="connsiteY3" fmla="*/ 7388 h 7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75" h="7387">
                  <a:moveTo>
                    <a:pt x="0" y="0"/>
                  </a:moveTo>
                  <a:lnTo>
                    <a:pt x="14776" y="0"/>
                  </a:lnTo>
                  <a:lnTo>
                    <a:pt x="14776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2A2A29"/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72D6E6CE-3F35-5ABF-9F56-98F529C20FAF}"/>
                </a:ext>
              </a:extLst>
            </p:cNvPr>
            <p:cNvSpPr/>
            <p:nvPr/>
          </p:nvSpPr>
          <p:spPr>
            <a:xfrm>
              <a:off x="3648133" y="3917015"/>
              <a:ext cx="13508" cy="14309"/>
            </a:xfrm>
            <a:custGeom>
              <a:avLst/>
              <a:gdLst>
                <a:gd name="connsiteX0" fmla="*/ 10449 w 13508"/>
                <a:gd name="connsiteY0" fmla="*/ 2014 h 14309"/>
                <a:gd name="connsiteX1" fmla="*/ 12296 w 13508"/>
                <a:gd name="connsiteY1" fmla="*/ 11249 h 14309"/>
                <a:gd name="connsiteX2" fmla="*/ 3060 w 13508"/>
                <a:gd name="connsiteY2" fmla="*/ 13096 h 14309"/>
                <a:gd name="connsiteX3" fmla="*/ 1213 w 13508"/>
                <a:gd name="connsiteY3" fmla="*/ 3861 h 14309"/>
                <a:gd name="connsiteX4" fmla="*/ 10449 w 13508"/>
                <a:gd name="connsiteY4" fmla="*/ 2014 h 14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8" h="14309">
                  <a:moveTo>
                    <a:pt x="10449" y="2014"/>
                  </a:moveTo>
                  <a:cubicBezTo>
                    <a:pt x="14143" y="3861"/>
                    <a:pt x="14143" y="7555"/>
                    <a:pt x="12296" y="11249"/>
                  </a:cubicBezTo>
                  <a:cubicBezTo>
                    <a:pt x="10449" y="14943"/>
                    <a:pt x="6754" y="14943"/>
                    <a:pt x="3060" y="13096"/>
                  </a:cubicBezTo>
                  <a:cubicBezTo>
                    <a:pt x="-634" y="11249"/>
                    <a:pt x="-634" y="7555"/>
                    <a:pt x="1213" y="3861"/>
                  </a:cubicBezTo>
                  <a:cubicBezTo>
                    <a:pt x="3060" y="167"/>
                    <a:pt x="6754" y="-1680"/>
                    <a:pt x="10449" y="2014"/>
                  </a:cubicBezTo>
                  <a:close/>
                </a:path>
              </a:pathLst>
            </a:custGeom>
            <a:solidFill>
              <a:srgbClr val="44444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DB257B71-048A-7A7C-93E1-F36CC6C6373C}"/>
                </a:ext>
              </a:extLst>
            </p:cNvPr>
            <p:cNvSpPr/>
            <p:nvPr/>
          </p:nvSpPr>
          <p:spPr>
            <a:xfrm>
              <a:off x="3651193" y="3919662"/>
              <a:ext cx="7388" cy="8601"/>
            </a:xfrm>
            <a:custGeom>
              <a:avLst/>
              <a:gdLst>
                <a:gd name="connsiteX0" fmla="*/ 5541 w 7388"/>
                <a:gd name="connsiteY0" fmla="*/ 1213 h 8601"/>
                <a:gd name="connsiteX1" fmla="*/ 7388 w 7388"/>
                <a:gd name="connsiteY1" fmla="*/ 6754 h 8601"/>
                <a:gd name="connsiteX2" fmla="*/ 1847 w 7388"/>
                <a:gd name="connsiteY2" fmla="*/ 8601 h 8601"/>
                <a:gd name="connsiteX3" fmla="*/ 0 w 7388"/>
                <a:gd name="connsiteY3" fmla="*/ 3060 h 8601"/>
                <a:gd name="connsiteX4" fmla="*/ 5541 w 7388"/>
                <a:gd name="connsiteY4" fmla="*/ 1213 h 8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8601">
                  <a:moveTo>
                    <a:pt x="5541" y="1213"/>
                  </a:moveTo>
                  <a:cubicBezTo>
                    <a:pt x="7388" y="3060"/>
                    <a:pt x="7388" y="4907"/>
                    <a:pt x="7388" y="6754"/>
                  </a:cubicBezTo>
                  <a:cubicBezTo>
                    <a:pt x="5541" y="8601"/>
                    <a:pt x="3694" y="8601"/>
                    <a:pt x="1847" y="8601"/>
                  </a:cubicBezTo>
                  <a:cubicBezTo>
                    <a:pt x="0" y="6754"/>
                    <a:pt x="0" y="4907"/>
                    <a:pt x="0" y="3060"/>
                  </a:cubicBezTo>
                  <a:cubicBezTo>
                    <a:pt x="1847" y="-634"/>
                    <a:pt x="3694" y="-634"/>
                    <a:pt x="5541" y="1213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392FDFA7-4864-EA1E-FE2B-18780CD5802F}"/>
                </a:ext>
              </a:extLst>
            </p:cNvPr>
            <p:cNvSpPr/>
            <p:nvPr/>
          </p:nvSpPr>
          <p:spPr>
            <a:xfrm rot="18219306">
              <a:off x="3744310" y="3838012"/>
              <a:ext cx="12929" cy="29553"/>
            </a:xfrm>
            <a:custGeom>
              <a:avLst/>
              <a:gdLst>
                <a:gd name="connsiteX0" fmla="*/ 0 w 12929"/>
                <a:gd name="connsiteY0" fmla="*/ 0 h 29553"/>
                <a:gd name="connsiteX1" fmla="*/ 12930 w 12929"/>
                <a:gd name="connsiteY1" fmla="*/ 0 h 29553"/>
                <a:gd name="connsiteX2" fmla="*/ 12930 w 12929"/>
                <a:gd name="connsiteY2" fmla="*/ 29553 h 29553"/>
                <a:gd name="connsiteX3" fmla="*/ 0 w 12929"/>
                <a:gd name="connsiteY3" fmla="*/ 29553 h 2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29553">
                  <a:moveTo>
                    <a:pt x="0" y="0"/>
                  </a:moveTo>
                  <a:lnTo>
                    <a:pt x="12930" y="0"/>
                  </a:lnTo>
                  <a:lnTo>
                    <a:pt x="12930" y="29553"/>
                  </a:lnTo>
                  <a:lnTo>
                    <a:pt x="0" y="29553"/>
                  </a:lnTo>
                  <a:close/>
                </a:path>
              </a:pathLst>
            </a:custGeom>
            <a:solidFill>
              <a:srgbClr val="44444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4503899A-FFA7-C3BE-6630-414AADE70141}"/>
                </a:ext>
              </a:extLst>
            </p:cNvPr>
            <p:cNvSpPr/>
            <p:nvPr/>
          </p:nvSpPr>
          <p:spPr>
            <a:xfrm>
              <a:off x="3728770" y="3701075"/>
              <a:ext cx="127447" cy="160694"/>
            </a:xfrm>
            <a:custGeom>
              <a:avLst/>
              <a:gdLst>
                <a:gd name="connsiteX0" fmla="*/ 108977 w 127447"/>
                <a:gd name="connsiteY0" fmla="*/ 3694 h 160694"/>
                <a:gd name="connsiteX1" fmla="*/ 125600 w 127447"/>
                <a:gd name="connsiteY1" fmla="*/ 14776 h 160694"/>
                <a:gd name="connsiteX2" fmla="*/ 127447 w 127447"/>
                <a:gd name="connsiteY2" fmla="*/ 20318 h 160694"/>
                <a:gd name="connsiteX3" fmla="*/ 125600 w 127447"/>
                <a:gd name="connsiteY3" fmla="*/ 22165 h 160694"/>
                <a:gd name="connsiteX4" fmla="*/ 123753 w 127447"/>
                <a:gd name="connsiteY4" fmla="*/ 24012 h 160694"/>
                <a:gd name="connsiteX5" fmla="*/ 120059 w 127447"/>
                <a:gd name="connsiteY5" fmla="*/ 29553 h 160694"/>
                <a:gd name="connsiteX6" fmla="*/ 118212 w 127447"/>
                <a:gd name="connsiteY6" fmla="*/ 31400 h 160694"/>
                <a:gd name="connsiteX7" fmla="*/ 114518 w 127447"/>
                <a:gd name="connsiteY7" fmla="*/ 36941 h 160694"/>
                <a:gd name="connsiteX8" fmla="*/ 112671 w 127447"/>
                <a:gd name="connsiteY8" fmla="*/ 38788 h 160694"/>
                <a:gd name="connsiteX9" fmla="*/ 108977 w 127447"/>
                <a:gd name="connsiteY9" fmla="*/ 44330 h 160694"/>
                <a:gd name="connsiteX10" fmla="*/ 107130 w 127447"/>
                <a:gd name="connsiteY10" fmla="*/ 46177 h 160694"/>
                <a:gd name="connsiteX11" fmla="*/ 103435 w 127447"/>
                <a:gd name="connsiteY11" fmla="*/ 51718 h 160694"/>
                <a:gd name="connsiteX12" fmla="*/ 101588 w 127447"/>
                <a:gd name="connsiteY12" fmla="*/ 53565 h 160694"/>
                <a:gd name="connsiteX13" fmla="*/ 97894 w 127447"/>
                <a:gd name="connsiteY13" fmla="*/ 59106 h 160694"/>
                <a:gd name="connsiteX14" fmla="*/ 96047 w 127447"/>
                <a:gd name="connsiteY14" fmla="*/ 60953 h 160694"/>
                <a:gd name="connsiteX15" fmla="*/ 92353 w 127447"/>
                <a:gd name="connsiteY15" fmla="*/ 66494 h 160694"/>
                <a:gd name="connsiteX16" fmla="*/ 90506 w 127447"/>
                <a:gd name="connsiteY16" fmla="*/ 68341 h 160694"/>
                <a:gd name="connsiteX17" fmla="*/ 86812 w 127447"/>
                <a:gd name="connsiteY17" fmla="*/ 73882 h 160694"/>
                <a:gd name="connsiteX18" fmla="*/ 92353 w 127447"/>
                <a:gd name="connsiteY18" fmla="*/ 75729 h 160694"/>
                <a:gd name="connsiteX19" fmla="*/ 88659 w 127447"/>
                <a:gd name="connsiteY19" fmla="*/ 81271 h 160694"/>
                <a:gd name="connsiteX20" fmla="*/ 86812 w 127447"/>
                <a:gd name="connsiteY20" fmla="*/ 83118 h 160694"/>
                <a:gd name="connsiteX21" fmla="*/ 83118 w 127447"/>
                <a:gd name="connsiteY21" fmla="*/ 88659 h 160694"/>
                <a:gd name="connsiteX22" fmla="*/ 81271 w 127447"/>
                <a:gd name="connsiteY22" fmla="*/ 90506 h 160694"/>
                <a:gd name="connsiteX23" fmla="*/ 77577 w 127447"/>
                <a:gd name="connsiteY23" fmla="*/ 96047 h 160694"/>
                <a:gd name="connsiteX24" fmla="*/ 75729 w 127447"/>
                <a:gd name="connsiteY24" fmla="*/ 97894 h 160694"/>
                <a:gd name="connsiteX25" fmla="*/ 72035 w 127447"/>
                <a:gd name="connsiteY25" fmla="*/ 103435 h 160694"/>
                <a:gd name="connsiteX26" fmla="*/ 70188 w 127447"/>
                <a:gd name="connsiteY26" fmla="*/ 105282 h 160694"/>
                <a:gd name="connsiteX27" fmla="*/ 66494 w 127447"/>
                <a:gd name="connsiteY27" fmla="*/ 110824 h 160694"/>
                <a:gd name="connsiteX28" fmla="*/ 64647 w 127447"/>
                <a:gd name="connsiteY28" fmla="*/ 112671 h 160694"/>
                <a:gd name="connsiteX29" fmla="*/ 60953 w 127447"/>
                <a:gd name="connsiteY29" fmla="*/ 118212 h 160694"/>
                <a:gd name="connsiteX30" fmla="*/ 59106 w 127447"/>
                <a:gd name="connsiteY30" fmla="*/ 120059 h 160694"/>
                <a:gd name="connsiteX31" fmla="*/ 55412 w 127447"/>
                <a:gd name="connsiteY31" fmla="*/ 125600 h 160694"/>
                <a:gd name="connsiteX32" fmla="*/ 53565 w 127447"/>
                <a:gd name="connsiteY32" fmla="*/ 127447 h 160694"/>
                <a:gd name="connsiteX33" fmla="*/ 49871 w 127447"/>
                <a:gd name="connsiteY33" fmla="*/ 132988 h 160694"/>
                <a:gd name="connsiteX34" fmla="*/ 48024 w 127447"/>
                <a:gd name="connsiteY34" fmla="*/ 134835 h 160694"/>
                <a:gd name="connsiteX35" fmla="*/ 44330 w 127447"/>
                <a:gd name="connsiteY35" fmla="*/ 140377 h 160694"/>
                <a:gd name="connsiteX36" fmla="*/ 42482 w 127447"/>
                <a:gd name="connsiteY36" fmla="*/ 142224 h 160694"/>
                <a:gd name="connsiteX37" fmla="*/ 38788 w 127447"/>
                <a:gd name="connsiteY37" fmla="*/ 147765 h 160694"/>
                <a:gd name="connsiteX38" fmla="*/ 36941 w 127447"/>
                <a:gd name="connsiteY38" fmla="*/ 149612 h 160694"/>
                <a:gd name="connsiteX39" fmla="*/ 33247 w 127447"/>
                <a:gd name="connsiteY39" fmla="*/ 155153 h 160694"/>
                <a:gd name="connsiteX40" fmla="*/ 31400 w 127447"/>
                <a:gd name="connsiteY40" fmla="*/ 157000 h 160694"/>
                <a:gd name="connsiteX41" fmla="*/ 31400 w 127447"/>
                <a:gd name="connsiteY41" fmla="*/ 158847 h 160694"/>
                <a:gd name="connsiteX42" fmla="*/ 25859 w 127447"/>
                <a:gd name="connsiteY42" fmla="*/ 160694 h 160694"/>
                <a:gd name="connsiteX43" fmla="*/ 1847 w 127447"/>
                <a:gd name="connsiteY43" fmla="*/ 144071 h 160694"/>
                <a:gd name="connsiteX44" fmla="*/ 0 w 127447"/>
                <a:gd name="connsiteY44" fmla="*/ 138530 h 160694"/>
                <a:gd name="connsiteX45" fmla="*/ 0 w 127447"/>
                <a:gd name="connsiteY45" fmla="*/ 136683 h 160694"/>
                <a:gd name="connsiteX46" fmla="*/ 1847 w 127447"/>
                <a:gd name="connsiteY46" fmla="*/ 134835 h 160694"/>
                <a:gd name="connsiteX47" fmla="*/ 5541 w 127447"/>
                <a:gd name="connsiteY47" fmla="*/ 129294 h 160694"/>
                <a:gd name="connsiteX48" fmla="*/ 7388 w 127447"/>
                <a:gd name="connsiteY48" fmla="*/ 127447 h 160694"/>
                <a:gd name="connsiteX49" fmla="*/ 11082 w 127447"/>
                <a:gd name="connsiteY49" fmla="*/ 121906 h 160694"/>
                <a:gd name="connsiteX50" fmla="*/ 12929 w 127447"/>
                <a:gd name="connsiteY50" fmla="*/ 120059 h 160694"/>
                <a:gd name="connsiteX51" fmla="*/ 16624 w 127447"/>
                <a:gd name="connsiteY51" fmla="*/ 114518 h 160694"/>
                <a:gd name="connsiteX52" fmla="*/ 18471 w 127447"/>
                <a:gd name="connsiteY52" fmla="*/ 112671 h 160694"/>
                <a:gd name="connsiteX53" fmla="*/ 22165 w 127447"/>
                <a:gd name="connsiteY53" fmla="*/ 107129 h 160694"/>
                <a:gd name="connsiteX54" fmla="*/ 24012 w 127447"/>
                <a:gd name="connsiteY54" fmla="*/ 105282 h 160694"/>
                <a:gd name="connsiteX55" fmla="*/ 27706 w 127447"/>
                <a:gd name="connsiteY55" fmla="*/ 99741 h 160694"/>
                <a:gd name="connsiteX56" fmla="*/ 29553 w 127447"/>
                <a:gd name="connsiteY56" fmla="*/ 97894 h 160694"/>
                <a:gd name="connsiteX57" fmla="*/ 33247 w 127447"/>
                <a:gd name="connsiteY57" fmla="*/ 92353 h 160694"/>
                <a:gd name="connsiteX58" fmla="*/ 35094 w 127447"/>
                <a:gd name="connsiteY58" fmla="*/ 90506 h 160694"/>
                <a:gd name="connsiteX59" fmla="*/ 38788 w 127447"/>
                <a:gd name="connsiteY59" fmla="*/ 84965 h 160694"/>
                <a:gd name="connsiteX60" fmla="*/ 40635 w 127447"/>
                <a:gd name="connsiteY60" fmla="*/ 83118 h 160694"/>
                <a:gd name="connsiteX61" fmla="*/ 44330 w 127447"/>
                <a:gd name="connsiteY61" fmla="*/ 77577 h 160694"/>
                <a:gd name="connsiteX62" fmla="*/ 46177 w 127447"/>
                <a:gd name="connsiteY62" fmla="*/ 75729 h 160694"/>
                <a:gd name="connsiteX63" fmla="*/ 49871 w 127447"/>
                <a:gd name="connsiteY63" fmla="*/ 70188 h 160694"/>
                <a:gd name="connsiteX64" fmla="*/ 51718 w 127447"/>
                <a:gd name="connsiteY64" fmla="*/ 68341 h 160694"/>
                <a:gd name="connsiteX65" fmla="*/ 55412 w 127447"/>
                <a:gd name="connsiteY65" fmla="*/ 62800 h 160694"/>
                <a:gd name="connsiteX66" fmla="*/ 57259 w 127447"/>
                <a:gd name="connsiteY66" fmla="*/ 60953 h 160694"/>
                <a:gd name="connsiteX67" fmla="*/ 60953 w 127447"/>
                <a:gd name="connsiteY67" fmla="*/ 55412 h 160694"/>
                <a:gd name="connsiteX68" fmla="*/ 62800 w 127447"/>
                <a:gd name="connsiteY68" fmla="*/ 53565 h 160694"/>
                <a:gd name="connsiteX69" fmla="*/ 66494 w 127447"/>
                <a:gd name="connsiteY69" fmla="*/ 48024 h 160694"/>
                <a:gd name="connsiteX70" fmla="*/ 68341 w 127447"/>
                <a:gd name="connsiteY70" fmla="*/ 46177 h 160694"/>
                <a:gd name="connsiteX71" fmla="*/ 72035 w 127447"/>
                <a:gd name="connsiteY71" fmla="*/ 40635 h 160694"/>
                <a:gd name="connsiteX72" fmla="*/ 73882 w 127447"/>
                <a:gd name="connsiteY72" fmla="*/ 38788 h 160694"/>
                <a:gd name="connsiteX73" fmla="*/ 77577 w 127447"/>
                <a:gd name="connsiteY73" fmla="*/ 33247 h 160694"/>
                <a:gd name="connsiteX74" fmla="*/ 79424 w 127447"/>
                <a:gd name="connsiteY74" fmla="*/ 31400 h 160694"/>
                <a:gd name="connsiteX75" fmla="*/ 83118 w 127447"/>
                <a:gd name="connsiteY75" fmla="*/ 25859 h 160694"/>
                <a:gd name="connsiteX76" fmla="*/ 84965 w 127447"/>
                <a:gd name="connsiteY76" fmla="*/ 24012 h 160694"/>
                <a:gd name="connsiteX77" fmla="*/ 88659 w 127447"/>
                <a:gd name="connsiteY77" fmla="*/ 18471 h 160694"/>
                <a:gd name="connsiteX78" fmla="*/ 90506 w 127447"/>
                <a:gd name="connsiteY78" fmla="*/ 16624 h 160694"/>
                <a:gd name="connsiteX79" fmla="*/ 94200 w 127447"/>
                <a:gd name="connsiteY79" fmla="*/ 11082 h 160694"/>
                <a:gd name="connsiteX80" fmla="*/ 96047 w 127447"/>
                <a:gd name="connsiteY80" fmla="*/ 9235 h 160694"/>
                <a:gd name="connsiteX81" fmla="*/ 99741 w 127447"/>
                <a:gd name="connsiteY81" fmla="*/ 3694 h 160694"/>
                <a:gd name="connsiteX82" fmla="*/ 101588 w 127447"/>
                <a:gd name="connsiteY82" fmla="*/ 1847 h 160694"/>
                <a:gd name="connsiteX83" fmla="*/ 103435 w 127447"/>
                <a:gd name="connsiteY83" fmla="*/ 0 h 160694"/>
                <a:gd name="connsiteX84" fmla="*/ 108977 w 127447"/>
                <a:gd name="connsiteY84" fmla="*/ 3694 h 16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27447" h="160694">
                  <a:moveTo>
                    <a:pt x="108977" y="3694"/>
                  </a:moveTo>
                  <a:lnTo>
                    <a:pt x="125600" y="14776"/>
                  </a:lnTo>
                  <a:cubicBezTo>
                    <a:pt x="127447" y="16624"/>
                    <a:pt x="127447" y="18471"/>
                    <a:pt x="127447" y="20318"/>
                  </a:cubicBezTo>
                  <a:lnTo>
                    <a:pt x="125600" y="22165"/>
                  </a:lnTo>
                  <a:lnTo>
                    <a:pt x="123753" y="24012"/>
                  </a:lnTo>
                  <a:lnTo>
                    <a:pt x="120059" y="29553"/>
                  </a:lnTo>
                  <a:lnTo>
                    <a:pt x="118212" y="31400"/>
                  </a:lnTo>
                  <a:lnTo>
                    <a:pt x="114518" y="36941"/>
                  </a:lnTo>
                  <a:lnTo>
                    <a:pt x="112671" y="38788"/>
                  </a:lnTo>
                  <a:lnTo>
                    <a:pt x="108977" y="44330"/>
                  </a:lnTo>
                  <a:lnTo>
                    <a:pt x="107130" y="46177"/>
                  </a:lnTo>
                  <a:lnTo>
                    <a:pt x="103435" y="51718"/>
                  </a:lnTo>
                  <a:lnTo>
                    <a:pt x="101588" y="53565"/>
                  </a:lnTo>
                  <a:lnTo>
                    <a:pt x="97894" y="59106"/>
                  </a:lnTo>
                  <a:lnTo>
                    <a:pt x="96047" y="60953"/>
                  </a:lnTo>
                  <a:lnTo>
                    <a:pt x="92353" y="66494"/>
                  </a:lnTo>
                  <a:lnTo>
                    <a:pt x="90506" y="68341"/>
                  </a:lnTo>
                  <a:lnTo>
                    <a:pt x="86812" y="73882"/>
                  </a:lnTo>
                  <a:lnTo>
                    <a:pt x="92353" y="75729"/>
                  </a:lnTo>
                  <a:lnTo>
                    <a:pt x="88659" y="81271"/>
                  </a:lnTo>
                  <a:lnTo>
                    <a:pt x="86812" y="83118"/>
                  </a:lnTo>
                  <a:lnTo>
                    <a:pt x="83118" y="88659"/>
                  </a:lnTo>
                  <a:lnTo>
                    <a:pt x="81271" y="90506"/>
                  </a:lnTo>
                  <a:lnTo>
                    <a:pt x="77577" y="96047"/>
                  </a:lnTo>
                  <a:lnTo>
                    <a:pt x="75729" y="97894"/>
                  </a:lnTo>
                  <a:lnTo>
                    <a:pt x="72035" y="103435"/>
                  </a:lnTo>
                  <a:lnTo>
                    <a:pt x="70188" y="105282"/>
                  </a:lnTo>
                  <a:lnTo>
                    <a:pt x="66494" y="110824"/>
                  </a:lnTo>
                  <a:lnTo>
                    <a:pt x="64647" y="112671"/>
                  </a:lnTo>
                  <a:lnTo>
                    <a:pt x="60953" y="118212"/>
                  </a:lnTo>
                  <a:lnTo>
                    <a:pt x="59106" y="120059"/>
                  </a:lnTo>
                  <a:lnTo>
                    <a:pt x="55412" y="125600"/>
                  </a:lnTo>
                  <a:lnTo>
                    <a:pt x="53565" y="127447"/>
                  </a:lnTo>
                  <a:lnTo>
                    <a:pt x="49871" y="132988"/>
                  </a:lnTo>
                  <a:lnTo>
                    <a:pt x="48024" y="134835"/>
                  </a:lnTo>
                  <a:lnTo>
                    <a:pt x="44330" y="140377"/>
                  </a:lnTo>
                  <a:lnTo>
                    <a:pt x="42482" y="142224"/>
                  </a:lnTo>
                  <a:lnTo>
                    <a:pt x="38788" y="147765"/>
                  </a:lnTo>
                  <a:lnTo>
                    <a:pt x="36941" y="149612"/>
                  </a:lnTo>
                  <a:lnTo>
                    <a:pt x="33247" y="155153"/>
                  </a:lnTo>
                  <a:lnTo>
                    <a:pt x="31400" y="157000"/>
                  </a:lnTo>
                  <a:lnTo>
                    <a:pt x="31400" y="158847"/>
                  </a:lnTo>
                  <a:cubicBezTo>
                    <a:pt x="29553" y="160694"/>
                    <a:pt x="27706" y="160694"/>
                    <a:pt x="25859" y="160694"/>
                  </a:cubicBezTo>
                  <a:lnTo>
                    <a:pt x="1847" y="144071"/>
                  </a:lnTo>
                  <a:cubicBezTo>
                    <a:pt x="0" y="142224"/>
                    <a:pt x="0" y="140377"/>
                    <a:pt x="0" y="138530"/>
                  </a:cubicBezTo>
                  <a:lnTo>
                    <a:pt x="0" y="136683"/>
                  </a:lnTo>
                  <a:lnTo>
                    <a:pt x="1847" y="134835"/>
                  </a:lnTo>
                  <a:lnTo>
                    <a:pt x="5541" y="129294"/>
                  </a:lnTo>
                  <a:lnTo>
                    <a:pt x="7388" y="127447"/>
                  </a:lnTo>
                  <a:lnTo>
                    <a:pt x="11082" y="121906"/>
                  </a:lnTo>
                  <a:lnTo>
                    <a:pt x="12929" y="120059"/>
                  </a:lnTo>
                  <a:lnTo>
                    <a:pt x="16624" y="114518"/>
                  </a:lnTo>
                  <a:lnTo>
                    <a:pt x="18471" y="112671"/>
                  </a:lnTo>
                  <a:lnTo>
                    <a:pt x="22165" y="107129"/>
                  </a:lnTo>
                  <a:lnTo>
                    <a:pt x="24012" y="105282"/>
                  </a:lnTo>
                  <a:lnTo>
                    <a:pt x="27706" y="99741"/>
                  </a:lnTo>
                  <a:lnTo>
                    <a:pt x="29553" y="97894"/>
                  </a:lnTo>
                  <a:lnTo>
                    <a:pt x="33247" y="92353"/>
                  </a:lnTo>
                  <a:lnTo>
                    <a:pt x="35094" y="90506"/>
                  </a:lnTo>
                  <a:lnTo>
                    <a:pt x="38788" y="84965"/>
                  </a:lnTo>
                  <a:lnTo>
                    <a:pt x="40635" y="83118"/>
                  </a:lnTo>
                  <a:lnTo>
                    <a:pt x="44330" y="77577"/>
                  </a:lnTo>
                  <a:lnTo>
                    <a:pt x="46177" y="75729"/>
                  </a:lnTo>
                  <a:lnTo>
                    <a:pt x="49871" y="70188"/>
                  </a:lnTo>
                  <a:lnTo>
                    <a:pt x="51718" y="68341"/>
                  </a:lnTo>
                  <a:lnTo>
                    <a:pt x="55412" y="62800"/>
                  </a:lnTo>
                  <a:lnTo>
                    <a:pt x="57259" y="60953"/>
                  </a:lnTo>
                  <a:lnTo>
                    <a:pt x="60953" y="55412"/>
                  </a:lnTo>
                  <a:lnTo>
                    <a:pt x="62800" y="53565"/>
                  </a:lnTo>
                  <a:lnTo>
                    <a:pt x="66494" y="48024"/>
                  </a:lnTo>
                  <a:lnTo>
                    <a:pt x="68341" y="46177"/>
                  </a:lnTo>
                  <a:lnTo>
                    <a:pt x="72035" y="40635"/>
                  </a:lnTo>
                  <a:lnTo>
                    <a:pt x="73882" y="38788"/>
                  </a:lnTo>
                  <a:lnTo>
                    <a:pt x="77577" y="33247"/>
                  </a:lnTo>
                  <a:lnTo>
                    <a:pt x="79424" y="31400"/>
                  </a:lnTo>
                  <a:lnTo>
                    <a:pt x="83118" y="25859"/>
                  </a:lnTo>
                  <a:lnTo>
                    <a:pt x="84965" y="24012"/>
                  </a:lnTo>
                  <a:lnTo>
                    <a:pt x="88659" y="18471"/>
                  </a:lnTo>
                  <a:lnTo>
                    <a:pt x="90506" y="16624"/>
                  </a:lnTo>
                  <a:lnTo>
                    <a:pt x="94200" y="11082"/>
                  </a:lnTo>
                  <a:lnTo>
                    <a:pt x="96047" y="9235"/>
                  </a:lnTo>
                  <a:lnTo>
                    <a:pt x="99741" y="3694"/>
                  </a:lnTo>
                  <a:lnTo>
                    <a:pt x="101588" y="1847"/>
                  </a:lnTo>
                  <a:lnTo>
                    <a:pt x="103435" y="0"/>
                  </a:lnTo>
                  <a:cubicBezTo>
                    <a:pt x="103435" y="1847"/>
                    <a:pt x="107130" y="1847"/>
                    <a:pt x="108977" y="3694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BC0EA66B-24C1-513E-0319-A9FDFF847B25}"/>
                </a:ext>
              </a:extLst>
            </p:cNvPr>
            <p:cNvSpPr/>
            <p:nvPr/>
          </p:nvSpPr>
          <p:spPr>
            <a:xfrm>
              <a:off x="3889926" y="3603643"/>
              <a:ext cx="28629" cy="30476"/>
            </a:xfrm>
            <a:custGeom>
              <a:avLst/>
              <a:gdLst>
                <a:gd name="connsiteX0" fmla="*/ 27244 w 28629"/>
                <a:gd name="connsiteY0" fmla="*/ 8774 h 30476"/>
                <a:gd name="connsiteX1" fmla="*/ 12468 w 28629"/>
                <a:gd name="connsiteY1" fmla="*/ 29091 h 30476"/>
                <a:gd name="connsiteX2" fmla="*/ 8774 w 28629"/>
                <a:gd name="connsiteY2" fmla="*/ 29091 h 30476"/>
                <a:gd name="connsiteX3" fmla="*/ 1385 w 28629"/>
                <a:gd name="connsiteY3" fmla="*/ 25397 h 30476"/>
                <a:gd name="connsiteX4" fmla="*/ 1385 w 28629"/>
                <a:gd name="connsiteY4" fmla="*/ 21703 h 30476"/>
                <a:gd name="connsiteX5" fmla="*/ 16162 w 28629"/>
                <a:gd name="connsiteY5" fmla="*/ 1385 h 30476"/>
                <a:gd name="connsiteX6" fmla="*/ 19856 w 28629"/>
                <a:gd name="connsiteY6" fmla="*/ 1385 h 30476"/>
                <a:gd name="connsiteX7" fmla="*/ 27244 w 28629"/>
                <a:gd name="connsiteY7" fmla="*/ 5079 h 30476"/>
                <a:gd name="connsiteX8" fmla="*/ 27244 w 28629"/>
                <a:gd name="connsiteY8" fmla="*/ 8774 h 30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629" h="30476">
                  <a:moveTo>
                    <a:pt x="27244" y="8774"/>
                  </a:moveTo>
                  <a:lnTo>
                    <a:pt x="12468" y="29091"/>
                  </a:lnTo>
                  <a:cubicBezTo>
                    <a:pt x="12468" y="30938"/>
                    <a:pt x="10621" y="30938"/>
                    <a:pt x="8774" y="29091"/>
                  </a:cubicBezTo>
                  <a:lnTo>
                    <a:pt x="1385" y="25397"/>
                  </a:lnTo>
                  <a:cubicBezTo>
                    <a:pt x="-462" y="25397"/>
                    <a:pt x="-462" y="23550"/>
                    <a:pt x="1385" y="21703"/>
                  </a:cubicBezTo>
                  <a:lnTo>
                    <a:pt x="16162" y="1385"/>
                  </a:lnTo>
                  <a:cubicBezTo>
                    <a:pt x="16162" y="-462"/>
                    <a:pt x="18009" y="-462"/>
                    <a:pt x="19856" y="1385"/>
                  </a:cubicBezTo>
                  <a:lnTo>
                    <a:pt x="27244" y="5079"/>
                  </a:lnTo>
                  <a:cubicBezTo>
                    <a:pt x="29091" y="6926"/>
                    <a:pt x="29091" y="8774"/>
                    <a:pt x="27244" y="8774"/>
                  </a:cubicBezTo>
                  <a:close/>
                </a:path>
              </a:pathLst>
            </a:custGeom>
            <a:solidFill>
              <a:srgbClr val="44444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8CC04F90-A4FA-0E97-6B66-5565AB9F22EB}"/>
                </a:ext>
              </a:extLst>
            </p:cNvPr>
            <p:cNvSpPr/>
            <p:nvPr/>
          </p:nvSpPr>
          <p:spPr>
            <a:xfrm>
              <a:off x="3895005" y="3607337"/>
              <a:ext cx="14776" cy="21702"/>
            </a:xfrm>
            <a:custGeom>
              <a:avLst/>
              <a:gdLst>
                <a:gd name="connsiteX0" fmla="*/ 14777 w 14776"/>
                <a:gd name="connsiteY0" fmla="*/ 1385 h 21702"/>
                <a:gd name="connsiteX1" fmla="*/ 14777 w 14776"/>
                <a:gd name="connsiteY1" fmla="*/ 3232 h 21702"/>
                <a:gd name="connsiteX2" fmla="*/ 1847 w 14776"/>
                <a:gd name="connsiteY2" fmla="*/ 21703 h 21702"/>
                <a:gd name="connsiteX3" fmla="*/ 0 w 14776"/>
                <a:gd name="connsiteY3" fmla="*/ 21703 h 21702"/>
                <a:gd name="connsiteX4" fmla="*/ 0 w 14776"/>
                <a:gd name="connsiteY4" fmla="*/ 21703 h 21702"/>
                <a:gd name="connsiteX5" fmla="*/ 0 w 14776"/>
                <a:gd name="connsiteY5" fmla="*/ 19856 h 21702"/>
                <a:gd name="connsiteX6" fmla="*/ 12929 w 14776"/>
                <a:gd name="connsiteY6" fmla="*/ 1385 h 21702"/>
                <a:gd name="connsiteX7" fmla="*/ 14777 w 14776"/>
                <a:gd name="connsiteY7" fmla="*/ 1385 h 21702"/>
                <a:gd name="connsiteX8" fmla="*/ 14777 w 14776"/>
                <a:gd name="connsiteY8" fmla="*/ 1385 h 21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1702">
                  <a:moveTo>
                    <a:pt x="14777" y="1385"/>
                  </a:moveTo>
                  <a:cubicBezTo>
                    <a:pt x="14777" y="1385"/>
                    <a:pt x="14777" y="3232"/>
                    <a:pt x="14777" y="3232"/>
                  </a:cubicBezTo>
                  <a:lnTo>
                    <a:pt x="1847" y="21703"/>
                  </a:lnTo>
                  <a:cubicBezTo>
                    <a:pt x="1847" y="21703"/>
                    <a:pt x="0" y="21703"/>
                    <a:pt x="0" y="21703"/>
                  </a:cubicBezTo>
                  <a:lnTo>
                    <a:pt x="0" y="21703"/>
                  </a:lnTo>
                  <a:cubicBezTo>
                    <a:pt x="0" y="21703"/>
                    <a:pt x="0" y="19856"/>
                    <a:pt x="0" y="19856"/>
                  </a:cubicBezTo>
                  <a:lnTo>
                    <a:pt x="12929" y="1385"/>
                  </a:lnTo>
                  <a:cubicBezTo>
                    <a:pt x="12929" y="-462"/>
                    <a:pt x="14777" y="-462"/>
                    <a:pt x="14777" y="1385"/>
                  </a:cubicBezTo>
                  <a:lnTo>
                    <a:pt x="14777" y="1385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AB85B426-7DBA-A048-532F-BE3690302C9D}"/>
                </a:ext>
              </a:extLst>
            </p:cNvPr>
            <p:cNvSpPr/>
            <p:nvPr/>
          </p:nvSpPr>
          <p:spPr>
            <a:xfrm>
              <a:off x="3900546" y="3610569"/>
              <a:ext cx="14776" cy="20317"/>
            </a:xfrm>
            <a:custGeom>
              <a:avLst/>
              <a:gdLst>
                <a:gd name="connsiteX0" fmla="*/ 14777 w 14776"/>
                <a:gd name="connsiteY0" fmla="*/ 0 h 20317"/>
                <a:gd name="connsiteX1" fmla="*/ 14777 w 14776"/>
                <a:gd name="connsiteY1" fmla="*/ 1847 h 20317"/>
                <a:gd name="connsiteX2" fmla="*/ 1847 w 14776"/>
                <a:gd name="connsiteY2" fmla="*/ 20318 h 20317"/>
                <a:gd name="connsiteX3" fmla="*/ 0 w 14776"/>
                <a:gd name="connsiteY3" fmla="*/ 20318 h 20317"/>
                <a:gd name="connsiteX4" fmla="*/ 0 w 14776"/>
                <a:gd name="connsiteY4" fmla="*/ 20318 h 20317"/>
                <a:gd name="connsiteX5" fmla="*/ 0 w 14776"/>
                <a:gd name="connsiteY5" fmla="*/ 18471 h 20317"/>
                <a:gd name="connsiteX6" fmla="*/ 12929 w 14776"/>
                <a:gd name="connsiteY6" fmla="*/ 0 h 20317"/>
                <a:gd name="connsiteX7" fmla="*/ 14777 w 14776"/>
                <a:gd name="connsiteY7" fmla="*/ 0 h 20317"/>
                <a:gd name="connsiteX8" fmla="*/ 14777 w 14776"/>
                <a:gd name="connsiteY8" fmla="*/ 0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0317">
                  <a:moveTo>
                    <a:pt x="14777" y="0"/>
                  </a:moveTo>
                  <a:cubicBezTo>
                    <a:pt x="14777" y="0"/>
                    <a:pt x="14777" y="1847"/>
                    <a:pt x="14777" y="1847"/>
                  </a:cubicBezTo>
                  <a:lnTo>
                    <a:pt x="1847" y="20318"/>
                  </a:lnTo>
                  <a:cubicBezTo>
                    <a:pt x="1847" y="20318"/>
                    <a:pt x="0" y="20318"/>
                    <a:pt x="0" y="20318"/>
                  </a:cubicBezTo>
                  <a:lnTo>
                    <a:pt x="0" y="20318"/>
                  </a:lnTo>
                  <a:cubicBezTo>
                    <a:pt x="0" y="20318"/>
                    <a:pt x="0" y="18471"/>
                    <a:pt x="0" y="18471"/>
                  </a:cubicBezTo>
                  <a:lnTo>
                    <a:pt x="12929" y="0"/>
                  </a:lnTo>
                  <a:cubicBezTo>
                    <a:pt x="12929" y="0"/>
                    <a:pt x="12929" y="0"/>
                    <a:pt x="14777" y="0"/>
                  </a:cubicBezTo>
                  <a:lnTo>
                    <a:pt x="14777" y="0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E696C304-A892-EAA2-1B2D-674431C1AF37}"/>
                </a:ext>
              </a:extLst>
            </p:cNvPr>
            <p:cNvSpPr/>
            <p:nvPr/>
          </p:nvSpPr>
          <p:spPr>
            <a:xfrm>
              <a:off x="3739852" y="3706616"/>
              <a:ext cx="114517" cy="149612"/>
            </a:xfrm>
            <a:custGeom>
              <a:avLst/>
              <a:gdLst>
                <a:gd name="connsiteX0" fmla="*/ 88659 w 114517"/>
                <a:gd name="connsiteY0" fmla="*/ 1847 h 149612"/>
                <a:gd name="connsiteX1" fmla="*/ 99741 w 114517"/>
                <a:gd name="connsiteY1" fmla="*/ 9235 h 149612"/>
                <a:gd name="connsiteX2" fmla="*/ 96047 w 114517"/>
                <a:gd name="connsiteY2" fmla="*/ 14777 h 149612"/>
                <a:gd name="connsiteX3" fmla="*/ 84965 w 114517"/>
                <a:gd name="connsiteY3" fmla="*/ 7388 h 149612"/>
                <a:gd name="connsiteX4" fmla="*/ 83118 w 114517"/>
                <a:gd name="connsiteY4" fmla="*/ 9235 h 149612"/>
                <a:gd name="connsiteX5" fmla="*/ 94200 w 114517"/>
                <a:gd name="connsiteY5" fmla="*/ 16624 h 149612"/>
                <a:gd name="connsiteX6" fmla="*/ 90506 w 114517"/>
                <a:gd name="connsiteY6" fmla="*/ 22165 h 149612"/>
                <a:gd name="connsiteX7" fmla="*/ 79424 w 114517"/>
                <a:gd name="connsiteY7" fmla="*/ 14777 h 149612"/>
                <a:gd name="connsiteX8" fmla="*/ 77577 w 114517"/>
                <a:gd name="connsiteY8" fmla="*/ 16624 h 149612"/>
                <a:gd name="connsiteX9" fmla="*/ 88659 w 114517"/>
                <a:gd name="connsiteY9" fmla="*/ 24012 h 149612"/>
                <a:gd name="connsiteX10" fmla="*/ 86812 w 114517"/>
                <a:gd name="connsiteY10" fmla="*/ 27706 h 149612"/>
                <a:gd name="connsiteX11" fmla="*/ 75729 w 114517"/>
                <a:gd name="connsiteY11" fmla="*/ 22165 h 149612"/>
                <a:gd name="connsiteX12" fmla="*/ 73882 w 114517"/>
                <a:gd name="connsiteY12" fmla="*/ 24012 h 149612"/>
                <a:gd name="connsiteX13" fmla="*/ 84965 w 114517"/>
                <a:gd name="connsiteY13" fmla="*/ 31400 h 149612"/>
                <a:gd name="connsiteX14" fmla="*/ 81271 w 114517"/>
                <a:gd name="connsiteY14" fmla="*/ 35094 h 149612"/>
                <a:gd name="connsiteX15" fmla="*/ 70188 w 114517"/>
                <a:gd name="connsiteY15" fmla="*/ 27706 h 149612"/>
                <a:gd name="connsiteX16" fmla="*/ 68341 w 114517"/>
                <a:gd name="connsiteY16" fmla="*/ 29553 h 149612"/>
                <a:gd name="connsiteX17" fmla="*/ 79424 w 114517"/>
                <a:gd name="connsiteY17" fmla="*/ 36941 h 149612"/>
                <a:gd name="connsiteX18" fmla="*/ 75729 w 114517"/>
                <a:gd name="connsiteY18" fmla="*/ 42482 h 149612"/>
                <a:gd name="connsiteX19" fmla="*/ 64647 w 114517"/>
                <a:gd name="connsiteY19" fmla="*/ 35094 h 149612"/>
                <a:gd name="connsiteX20" fmla="*/ 62800 w 114517"/>
                <a:gd name="connsiteY20" fmla="*/ 36941 h 149612"/>
                <a:gd name="connsiteX21" fmla="*/ 75729 w 114517"/>
                <a:gd name="connsiteY21" fmla="*/ 44330 h 149612"/>
                <a:gd name="connsiteX22" fmla="*/ 72035 w 114517"/>
                <a:gd name="connsiteY22" fmla="*/ 49871 h 149612"/>
                <a:gd name="connsiteX23" fmla="*/ 60953 w 114517"/>
                <a:gd name="connsiteY23" fmla="*/ 42482 h 149612"/>
                <a:gd name="connsiteX24" fmla="*/ 59106 w 114517"/>
                <a:gd name="connsiteY24" fmla="*/ 44330 h 149612"/>
                <a:gd name="connsiteX25" fmla="*/ 70188 w 114517"/>
                <a:gd name="connsiteY25" fmla="*/ 51718 h 149612"/>
                <a:gd name="connsiteX26" fmla="*/ 66494 w 114517"/>
                <a:gd name="connsiteY26" fmla="*/ 57259 h 149612"/>
                <a:gd name="connsiteX27" fmla="*/ 55412 w 114517"/>
                <a:gd name="connsiteY27" fmla="*/ 49871 h 149612"/>
                <a:gd name="connsiteX28" fmla="*/ 53565 w 114517"/>
                <a:gd name="connsiteY28" fmla="*/ 51718 h 149612"/>
                <a:gd name="connsiteX29" fmla="*/ 66494 w 114517"/>
                <a:gd name="connsiteY29" fmla="*/ 59106 h 149612"/>
                <a:gd name="connsiteX30" fmla="*/ 62800 w 114517"/>
                <a:gd name="connsiteY30" fmla="*/ 64647 h 149612"/>
                <a:gd name="connsiteX31" fmla="*/ 49871 w 114517"/>
                <a:gd name="connsiteY31" fmla="*/ 55412 h 149612"/>
                <a:gd name="connsiteX32" fmla="*/ 48024 w 114517"/>
                <a:gd name="connsiteY32" fmla="*/ 59106 h 149612"/>
                <a:gd name="connsiteX33" fmla="*/ 60953 w 114517"/>
                <a:gd name="connsiteY33" fmla="*/ 66494 h 149612"/>
                <a:gd name="connsiteX34" fmla="*/ 57259 w 114517"/>
                <a:gd name="connsiteY34" fmla="*/ 72035 h 149612"/>
                <a:gd name="connsiteX35" fmla="*/ 46177 w 114517"/>
                <a:gd name="connsiteY35" fmla="*/ 62800 h 149612"/>
                <a:gd name="connsiteX36" fmla="*/ 44330 w 114517"/>
                <a:gd name="connsiteY36" fmla="*/ 64647 h 149612"/>
                <a:gd name="connsiteX37" fmla="*/ 55412 w 114517"/>
                <a:gd name="connsiteY37" fmla="*/ 73882 h 149612"/>
                <a:gd name="connsiteX38" fmla="*/ 53565 w 114517"/>
                <a:gd name="connsiteY38" fmla="*/ 77577 h 149612"/>
                <a:gd name="connsiteX39" fmla="*/ 40635 w 114517"/>
                <a:gd name="connsiteY39" fmla="*/ 70188 h 149612"/>
                <a:gd name="connsiteX40" fmla="*/ 38788 w 114517"/>
                <a:gd name="connsiteY40" fmla="*/ 72035 h 149612"/>
                <a:gd name="connsiteX41" fmla="*/ 51718 w 114517"/>
                <a:gd name="connsiteY41" fmla="*/ 81271 h 149612"/>
                <a:gd name="connsiteX42" fmla="*/ 48024 w 114517"/>
                <a:gd name="connsiteY42" fmla="*/ 84965 h 149612"/>
                <a:gd name="connsiteX43" fmla="*/ 35094 w 114517"/>
                <a:gd name="connsiteY43" fmla="*/ 77577 h 149612"/>
                <a:gd name="connsiteX44" fmla="*/ 33247 w 114517"/>
                <a:gd name="connsiteY44" fmla="*/ 79424 h 149612"/>
                <a:gd name="connsiteX45" fmla="*/ 46177 w 114517"/>
                <a:gd name="connsiteY45" fmla="*/ 86812 h 149612"/>
                <a:gd name="connsiteX46" fmla="*/ 42482 w 114517"/>
                <a:gd name="connsiteY46" fmla="*/ 92353 h 149612"/>
                <a:gd name="connsiteX47" fmla="*/ 31400 w 114517"/>
                <a:gd name="connsiteY47" fmla="*/ 84965 h 149612"/>
                <a:gd name="connsiteX48" fmla="*/ 29553 w 114517"/>
                <a:gd name="connsiteY48" fmla="*/ 86812 h 149612"/>
                <a:gd name="connsiteX49" fmla="*/ 42482 w 114517"/>
                <a:gd name="connsiteY49" fmla="*/ 94200 h 149612"/>
                <a:gd name="connsiteX50" fmla="*/ 38788 w 114517"/>
                <a:gd name="connsiteY50" fmla="*/ 99741 h 149612"/>
                <a:gd name="connsiteX51" fmla="*/ 25859 w 114517"/>
                <a:gd name="connsiteY51" fmla="*/ 90506 h 149612"/>
                <a:gd name="connsiteX52" fmla="*/ 24012 w 114517"/>
                <a:gd name="connsiteY52" fmla="*/ 92353 h 149612"/>
                <a:gd name="connsiteX53" fmla="*/ 36941 w 114517"/>
                <a:gd name="connsiteY53" fmla="*/ 101588 h 149612"/>
                <a:gd name="connsiteX54" fmla="*/ 33247 w 114517"/>
                <a:gd name="connsiteY54" fmla="*/ 107130 h 149612"/>
                <a:gd name="connsiteX55" fmla="*/ 20318 w 114517"/>
                <a:gd name="connsiteY55" fmla="*/ 97894 h 149612"/>
                <a:gd name="connsiteX56" fmla="*/ 18471 w 114517"/>
                <a:gd name="connsiteY56" fmla="*/ 99741 h 149612"/>
                <a:gd name="connsiteX57" fmla="*/ 33247 w 114517"/>
                <a:gd name="connsiteY57" fmla="*/ 108977 h 149612"/>
                <a:gd name="connsiteX58" fmla="*/ 29553 w 114517"/>
                <a:gd name="connsiteY58" fmla="*/ 114518 h 149612"/>
                <a:gd name="connsiteX59" fmla="*/ 14777 w 114517"/>
                <a:gd name="connsiteY59" fmla="*/ 105283 h 149612"/>
                <a:gd name="connsiteX60" fmla="*/ 14777 w 114517"/>
                <a:gd name="connsiteY60" fmla="*/ 107130 h 149612"/>
                <a:gd name="connsiteX61" fmla="*/ 27706 w 114517"/>
                <a:gd name="connsiteY61" fmla="*/ 116365 h 149612"/>
                <a:gd name="connsiteX62" fmla="*/ 24012 w 114517"/>
                <a:gd name="connsiteY62" fmla="*/ 121906 h 149612"/>
                <a:gd name="connsiteX63" fmla="*/ 11082 w 114517"/>
                <a:gd name="connsiteY63" fmla="*/ 112671 h 149612"/>
                <a:gd name="connsiteX64" fmla="*/ 9235 w 114517"/>
                <a:gd name="connsiteY64" fmla="*/ 114518 h 149612"/>
                <a:gd name="connsiteX65" fmla="*/ 22165 w 114517"/>
                <a:gd name="connsiteY65" fmla="*/ 123753 h 149612"/>
                <a:gd name="connsiteX66" fmla="*/ 20318 w 114517"/>
                <a:gd name="connsiteY66" fmla="*/ 127447 h 149612"/>
                <a:gd name="connsiteX67" fmla="*/ 5541 w 114517"/>
                <a:gd name="connsiteY67" fmla="*/ 118212 h 149612"/>
                <a:gd name="connsiteX68" fmla="*/ 3694 w 114517"/>
                <a:gd name="connsiteY68" fmla="*/ 121906 h 149612"/>
                <a:gd name="connsiteX69" fmla="*/ 18471 w 114517"/>
                <a:gd name="connsiteY69" fmla="*/ 131141 h 149612"/>
                <a:gd name="connsiteX70" fmla="*/ 14777 w 114517"/>
                <a:gd name="connsiteY70" fmla="*/ 134836 h 149612"/>
                <a:gd name="connsiteX71" fmla="*/ 0 w 114517"/>
                <a:gd name="connsiteY71" fmla="*/ 125600 h 149612"/>
                <a:gd name="connsiteX72" fmla="*/ 0 w 114517"/>
                <a:gd name="connsiteY72" fmla="*/ 127447 h 149612"/>
                <a:gd name="connsiteX73" fmla="*/ 31400 w 114517"/>
                <a:gd name="connsiteY73" fmla="*/ 149612 h 149612"/>
                <a:gd name="connsiteX74" fmla="*/ 33247 w 114517"/>
                <a:gd name="connsiteY74" fmla="*/ 147765 h 149612"/>
                <a:gd name="connsiteX75" fmla="*/ 18471 w 114517"/>
                <a:gd name="connsiteY75" fmla="*/ 138530 h 149612"/>
                <a:gd name="connsiteX76" fmla="*/ 22165 w 114517"/>
                <a:gd name="connsiteY76" fmla="*/ 132989 h 149612"/>
                <a:gd name="connsiteX77" fmla="*/ 35094 w 114517"/>
                <a:gd name="connsiteY77" fmla="*/ 142224 h 149612"/>
                <a:gd name="connsiteX78" fmla="*/ 36941 w 114517"/>
                <a:gd name="connsiteY78" fmla="*/ 140377 h 149612"/>
                <a:gd name="connsiteX79" fmla="*/ 24012 w 114517"/>
                <a:gd name="connsiteY79" fmla="*/ 131141 h 149612"/>
                <a:gd name="connsiteX80" fmla="*/ 25859 w 114517"/>
                <a:gd name="connsiteY80" fmla="*/ 125600 h 149612"/>
                <a:gd name="connsiteX81" fmla="*/ 40635 w 114517"/>
                <a:gd name="connsiteY81" fmla="*/ 134836 h 149612"/>
                <a:gd name="connsiteX82" fmla="*/ 42482 w 114517"/>
                <a:gd name="connsiteY82" fmla="*/ 132989 h 149612"/>
                <a:gd name="connsiteX83" fmla="*/ 27706 w 114517"/>
                <a:gd name="connsiteY83" fmla="*/ 123753 h 149612"/>
                <a:gd name="connsiteX84" fmla="*/ 31400 w 114517"/>
                <a:gd name="connsiteY84" fmla="*/ 118212 h 149612"/>
                <a:gd name="connsiteX85" fmla="*/ 44330 w 114517"/>
                <a:gd name="connsiteY85" fmla="*/ 127447 h 149612"/>
                <a:gd name="connsiteX86" fmla="*/ 46177 w 114517"/>
                <a:gd name="connsiteY86" fmla="*/ 125600 h 149612"/>
                <a:gd name="connsiteX87" fmla="*/ 33247 w 114517"/>
                <a:gd name="connsiteY87" fmla="*/ 116365 h 149612"/>
                <a:gd name="connsiteX88" fmla="*/ 36941 w 114517"/>
                <a:gd name="connsiteY88" fmla="*/ 110824 h 149612"/>
                <a:gd name="connsiteX89" fmla="*/ 49871 w 114517"/>
                <a:gd name="connsiteY89" fmla="*/ 120059 h 149612"/>
                <a:gd name="connsiteX90" fmla="*/ 49871 w 114517"/>
                <a:gd name="connsiteY90" fmla="*/ 118212 h 149612"/>
                <a:gd name="connsiteX91" fmla="*/ 36941 w 114517"/>
                <a:gd name="connsiteY91" fmla="*/ 108977 h 149612"/>
                <a:gd name="connsiteX92" fmla="*/ 40635 w 114517"/>
                <a:gd name="connsiteY92" fmla="*/ 103436 h 149612"/>
                <a:gd name="connsiteX93" fmla="*/ 53565 w 114517"/>
                <a:gd name="connsiteY93" fmla="*/ 112671 h 149612"/>
                <a:gd name="connsiteX94" fmla="*/ 55412 w 114517"/>
                <a:gd name="connsiteY94" fmla="*/ 110824 h 149612"/>
                <a:gd name="connsiteX95" fmla="*/ 42482 w 114517"/>
                <a:gd name="connsiteY95" fmla="*/ 101588 h 149612"/>
                <a:gd name="connsiteX96" fmla="*/ 46177 w 114517"/>
                <a:gd name="connsiteY96" fmla="*/ 97894 h 149612"/>
                <a:gd name="connsiteX97" fmla="*/ 59106 w 114517"/>
                <a:gd name="connsiteY97" fmla="*/ 105283 h 149612"/>
                <a:gd name="connsiteX98" fmla="*/ 59106 w 114517"/>
                <a:gd name="connsiteY98" fmla="*/ 103436 h 149612"/>
                <a:gd name="connsiteX99" fmla="*/ 46177 w 114517"/>
                <a:gd name="connsiteY99" fmla="*/ 96047 h 149612"/>
                <a:gd name="connsiteX100" fmla="*/ 49871 w 114517"/>
                <a:gd name="connsiteY100" fmla="*/ 90506 h 149612"/>
                <a:gd name="connsiteX101" fmla="*/ 62800 w 114517"/>
                <a:gd name="connsiteY101" fmla="*/ 97894 h 149612"/>
                <a:gd name="connsiteX102" fmla="*/ 64647 w 114517"/>
                <a:gd name="connsiteY102" fmla="*/ 96047 h 149612"/>
                <a:gd name="connsiteX103" fmla="*/ 51718 w 114517"/>
                <a:gd name="connsiteY103" fmla="*/ 88659 h 149612"/>
                <a:gd name="connsiteX104" fmla="*/ 55412 w 114517"/>
                <a:gd name="connsiteY104" fmla="*/ 83118 h 149612"/>
                <a:gd name="connsiteX105" fmla="*/ 68341 w 114517"/>
                <a:gd name="connsiteY105" fmla="*/ 90506 h 149612"/>
                <a:gd name="connsiteX106" fmla="*/ 68341 w 114517"/>
                <a:gd name="connsiteY106" fmla="*/ 88659 h 149612"/>
                <a:gd name="connsiteX107" fmla="*/ 57259 w 114517"/>
                <a:gd name="connsiteY107" fmla="*/ 81271 h 149612"/>
                <a:gd name="connsiteX108" fmla="*/ 59106 w 114517"/>
                <a:gd name="connsiteY108" fmla="*/ 75730 h 149612"/>
                <a:gd name="connsiteX109" fmla="*/ 72035 w 114517"/>
                <a:gd name="connsiteY109" fmla="*/ 83118 h 149612"/>
                <a:gd name="connsiteX110" fmla="*/ 73882 w 114517"/>
                <a:gd name="connsiteY110" fmla="*/ 81271 h 149612"/>
                <a:gd name="connsiteX111" fmla="*/ 60953 w 114517"/>
                <a:gd name="connsiteY111" fmla="*/ 73882 h 149612"/>
                <a:gd name="connsiteX112" fmla="*/ 64647 w 114517"/>
                <a:gd name="connsiteY112" fmla="*/ 68341 h 149612"/>
                <a:gd name="connsiteX113" fmla="*/ 77577 w 114517"/>
                <a:gd name="connsiteY113" fmla="*/ 77577 h 149612"/>
                <a:gd name="connsiteX114" fmla="*/ 77577 w 114517"/>
                <a:gd name="connsiteY114" fmla="*/ 73882 h 149612"/>
                <a:gd name="connsiteX115" fmla="*/ 66494 w 114517"/>
                <a:gd name="connsiteY115" fmla="*/ 66494 h 149612"/>
                <a:gd name="connsiteX116" fmla="*/ 70188 w 114517"/>
                <a:gd name="connsiteY116" fmla="*/ 60953 h 149612"/>
                <a:gd name="connsiteX117" fmla="*/ 81271 w 114517"/>
                <a:gd name="connsiteY117" fmla="*/ 70188 h 149612"/>
                <a:gd name="connsiteX118" fmla="*/ 83118 w 114517"/>
                <a:gd name="connsiteY118" fmla="*/ 66494 h 149612"/>
                <a:gd name="connsiteX119" fmla="*/ 70188 w 114517"/>
                <a:gd name="connsiteY119" fmla="*/ 59106 h 149612"/>
                <a:gd name="connsiteX120" fmla="*/ 73882 w 114517"/>
                <a:gd name="connsiteY120" fmla="*/ 53565 h 149612"/>
                <a:gd name="connsiteX121" fmla="*/ 84965 w 114517"/>
                <a:gd name="connsiteY121" fmla="*/ 62800 h 149612"/>
                <a:gd name="connsiteX122" fmla="*/ 86812 w 114517"/>
                <a:gd name="connsiteY122" fmla="*/ 60953 h 149612"/>
                <a:gd name="connsiteX123" fmla="*/ 75729 w 114517"/>
                <a:gd name="connsiteY123" fmla="*/ 51718 h 149612"/>
                <a:gd name="connsiteX124" fmla="*/ 79424 w 114517"/>
                <a:gd name="connsiteY124" fmla="*/ 48024 h 149612"/>
                <a:gd name="connsiteX125" fmla="*/ 90506 w 114517"/>
                <a:gd name="connsiteY125" fmla="*/ 55412 h 149612"/>
                <a:gd name="connsiteX126" fmla="*/ 92353 w 114517"/>
                <a:gd name="connsiteY126" fmla="*/ 53565 h 149612"/>
                <a:gd name="connsiteX127" fmla="*/ 79424 w 114517"/>
                <a:gd name="connsiteY127" fmla="*/ 46177 h 149612"/>
                <a:gd name="connsiteX128" fmla="*/ 83118 w 114517"/>
                <a:gd name="connsiteY128" fmla="*/ 40635 h 149612"/>
                <a:gd name="connsiteX129" fmla="*/ 94200 w 114517"/>
                <a:gd name="connsiteY129" fmla="*/ 48024 h 149612"/>
                <a:gd name="connsiteX130" fmla="*/ 96047 w 114517"/>
                <a:gd name="connsiteY130" fmla="*/ 46177 h 149612"/>
                <a:gd name="connsiteX131" fmla="*/ 84965 w 114517"/>
                <a:gd name="connsiteY131" fmla="*/ 38788 h 149612"/>
                <a:gd name="connsiteX132" fmla="*/ 88659 w 114517"/>
                <a:gd name="connsiteY132" fmla="*/ 33247 h 149612"/>
                <a:gd name="connsiteX133" fmla="*/ 99741 w 114517"/>
                <a:gd name="connsiteY133" fmla="*/ 40635 h 149612"/>
                <a:gd name="connsiteX134" fmla="*/ 101588 w 114517"/>
                <a:gd name="connsiteY134" fmla="*/ 38788 h 149612"/>
                <a:gd name="connsiteX135" fmla="*/ 90506 w 114517"/>
                <a:gd name="connsiteY135" fmla="*/ 31400 h 149612"/>
                <a:gd name="connsiteX136" fmla="*/ 92353 w 114517"/>
                <a:gd name="connsiteY136" fmla="*/ 25859 h 149612"/>
                <a:gd name="connsiteX137" fmla="*/ 103435 w 114517"/>
                <a:gd name="connsiteY137" fmla="*/ 33247 h 149612"/>
                <a:gd name="connsiteX138" fmla="*/ 105283 w 114517"/>
                <a:gd name="connsiteY138" fmla="*/ 31400 h 149612"/>
                <a:gd name="connsiteX139" fmla="*/ 94200 w 114517"/>
                <a:gd name="connsiteY139" fmla="*/ 24012 h 149612"/>
                <a:gd name="connsiteX140" fmla="*/ 97894 w 114517"/>
                <a:gd name="connsiteY140" fmla="*/ 18471 h 149612"/>
                <a:gd name="connsiteX141" fmla="*/ 108977 w 114517"/>
                <a:gd name="connsiteY141" fmla="*/ 25859 h 149612"/>
                <a:gd name="connsiteX142" fmla="*/ 108977 w 114517"/>
                <a:gd name="connsiteY142" fmla="*/ 24012 h 149612"/>
                <a:gd name="connsiteX143" fmla="*/ 99741 w 114517"/>
                <a:gd name="connsiteY143" fmla="*/ 16624 h 149612"/>
                <a:gd name="connsiteX144" fmla="*/ 103435 w 114517"/>
                <a:gd name="connsiteY144" fmla="*/ 11082 h 149612"/>
                <a:gd name="connsiteX145" fmla="*/ 112671 w 114517"/>
                <a:gd name="connsiteY145" fmla="*/ 18471 h 149612"/>
                <a:gd name="connsiteX146" fmla="*/ 114518 w 114517"/>
                <a:gd name="connsiteY146" fmla="*/ 16624 h 149612"/>
                <a:gd name="connsiteX147" fmla="*/ 103435 w 114517"/>
                <a:gd name="connsiteY147" fmla="*/ 9235 h 149612"/>
                <a:gd name="connsiteX148" fmla="*/ 99741 w 114517"/>
                <a:gd name="connsiteY148" fmla="*/ 7388 h 149612"/>
                <a:gd name="connsiteX149" fmla="*/ 90506 w 114517"/>
                <a:gd name="connsiteY149" fmla="*/ 0 h 149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114517" h="149612">
                  <a:moveTo>
                    <a:pt x="88659" y="1847"/>
                  </a:moveTo>
                  <a:lnTo>
                    <a:pt x="99741" y="9235"/>
                  </a:lnTo>
                  <a:lnTo>
                    <a:pt x="96047" y="14777"/>
                  </a:lnTo>
                  <a:lnTo>
                    <a:pt x="84965" y="7388"/>
                  </a:lnTo>
                  <a:lnTo>
                    <a:pt x="83118" y="9235"/>
                  </a:lnTo>
                  <a:lnTo>
                    <a:pt x="94200" y="16624"/>
                  </a:lnTo>
                  <a:lnTo>
                    <a:pt x="90506" y="22165"/>
                  </a:lnTo>
                  <a:lnTo>
                    <a:pt x="79424" y="14777"/>
                  </a:lnTo>
                  <a:lnTo>
                    <a:pt x="77577" y="16624"/>
                  </a:lnTo>
                  <a:lnTo>
                    <a:pt x="88659" y="24012"/>
                  </a:lnTo>
                  <a:lnTo>
                    <a:pt x="86812" y="27706"/>
                  </a:lnTo>
                  <a:lnTo>
                    <a:pt x="75729" y="22165"/>
                  </a:lnTo>
                  <a:lnTo>
                    <a:pt x="73882" y="24012"/>
                  </a:lnTo>
                  <a:lnTo>
                    <a:pt x="84965" y="31400"/>
                  </a:lnTo>
                  <a:lnTo>
                    <a:pt x="81271" y="35094"/>
                  </a:lnTo>
                  <a:lnTo>
                    <a:pt x="70188" y="27706"/>
                  </a:lnTo>
                  <a:lnTo>
                    <a:pt x="68341" y="29553"/>
                  </a:lnTo>
                  <a:lnTo>
                    <a:pt x="79424" y="36941"/>
                  </a:lnTo>
                  <a:lnTo>
                    <a:pt x="75729" y="42482"/>
                  </a:lnTo>
                  <a:lnTo>
                    <a:pt x="64647" y="35094"/>
                  </a:lnTo>
                  <a:lnTo>
                    <a:pt x="62800" y="36941"/>
                  </a:lnTo>
                  <a:lnTo>
                    <a:pt x="75729" y="44330"/>
                  </a:lnTo>
                  <a:lnTo>
                    <a:pt x="72035" y="49871"/>
                  </a:lnTo>
                  <a:lnTo>
                    <a:pt x="60953" y="42482"/>
                  </a:lnTo>
                  <a:lnTo>
                    <a:pt x="59106" y="44330"/>
                  </a:lnTo>
                  <a:lnTo>
                    <a:pt x="70188" y="51718"/>
                  </a:lnTo>
                  <a:lnTo>
                    <a:pt x="66494" y="57259"/>
                  </a:lnTo>
                  <a:lnTo>
                    <a:pt x="55412" y="49871"/>
                  </a:lnTo>
                  <a:lnTo>
                    <a:pt x="53565" y="51718"/>
                  </a:lnTo>
                  <a:lnTo>
                    <a:pt x="66494" y="59106"/>
                  </a:lnTo>
                  <a:lnTo>
                    <a:pt x="62800" y="64647"/>
                  </a:lnTo>
                  <a:lnTo>
                    <a:pt x="49871" y="55412"/>
                  </a:lnTo>
                  <a:lnTo>
                    <a:pt x="48024" y="59106"/>
                  </a:lnTo>
                  <a:lnTo>
                    <a:pt x="60953" y="66494"/>
                  </a:lnTo>
                  <a:lnTo>
                    <a:pt x="57259" y="72035"/>
                  </a:lnTo>
                  <a:lnTo>
                    <a:pt x="46177" y="62800"/>
                  </a:lnTo>
                  <a:lnTo>
                    <a:pt x="44330" y="64647"/>
                  </a:lnTo>
                  <a:lnTo>
                    <a:pt x="55412" y="73882"/>
                  </a:lnTo>
                  <a:lnTo>
                    <a:pt x="53565" y="77577"/>
                  </a:lnTo>
                  <a:lnTo>
                    <a:pt x="40635" y="70188"/>
                  </a:lnTo>
                  <a:lnTo>
                    <a:pt x="38788" y="72035"/>
                  </a:lnTo>
                  <a:lnTo>
                    <a:pt x="51718" y="81271"/>
                  </a:lnTo>
                  <a:lnTo>
                    <a:pt x="48024" y="84965"/>
                  </a:lnTo>
                  <a:lnTo>
                    <a:pt x="35094" y="77577"/>
                  </a:lnTo>
                  <a:lnTo>
                    <a:pt x="33247" y="79424"/>
                  </a:lnTo>
                  <a:lnTo>
                    <a:pt x="46177" y="86812"/>
                  </a:lnTo>
                  <a:lnTo>
                    <a:pt x="42482" y="92353"/>
                  </a:lnTo>
                  <a:lnTo>
                    <a:pt x="31400" y="84965"/>
                  </a:lnTo>
                  <a:lnTo>
                    <a:pt x="29553" y="86812"/>
                  </a:lnTo>
                  <a:lnTo>
                    <a:pt x="42482" y="94200"/>
                  </a:lnTo>
                  <a:lnTo>
                    <a:pt x="38788" y="99741"/>
                  </a:lnTo>
                  <a:lnTo>
                    <a:pt x="25859" y="90506"/>
                  </a:lnTo>
                  <a:lnTo>
                    <a:pt x="24012" y="92353"/>
                  </a:lnTo>
                  <a:lnTo>
                    <a:pt x="36941" y="101588"/>
                  </a:lnTo>
                  <a:lnTo>
                    <a:pt x="33247" y="107130"/>
                  </a:lnTo>
                  <a:lnTo>
                    <a:pt x="20318" y="97894"/>
                  </a:lnTo>
                  <a:lnTo>
                    <a:pt x="18471" y="99741"/>
                  </a:lnTo>
                  <a:lnTo>
                    <a:pt x="33247" y="108977"/>
                  </a:lnTo>
                  <a:lnTo>
                    <a:pt x="29553" y="114518"/>
                  </a:lnTo>
                  <a:lnTo>
                    <a:pt x="14777" y="105283"/>
                  </a:lnTo>
                  <a:lnTo>
                    <a:pt x="14777" y="107130"/>
                  </a:lnTo>
                  <a:lnTo>
                    <a:pt x="27706" y="116365"/>
                  </a:lnTo>
                  <a:lnTo>
                    <a:pt x="24012" y="121906"/>
                  </a:lnTo>
                  <a:lnTo>
                    <a:pt x="11082" y="112671"/>
                  </a:lnTo>
                  <a:lnTo>
                    <a:pt x="9235" y="114518"/>
                  </a:lnTo>
                  <a:lnTo>
                    <a:pt x="22165" y="123753"/>
                  </a:lnTo>
                  <a:lnTo>
                    <a:pt x="20318" y="127447"/>
                  </a:lnTo>
                  <a:lnTo>
                    <a:pt x="5541" y="118212"/>
                  </a:lnTo>
                  <a:lnTo>
                    <a:pt x="3694" y="121906"/>
                  </a:lnTo>
                  <a:lnTo>
                    <a:pt x="18471" y="131141"/>
                  </a:lnTo>
                  <a:lnTo>
                    <a:pt x="14777" y="134836"/>
                  </a:lnTo>
                  <a:lnTo>
                    <a:pt x="0" y="125600"/>
                  </a:lnTo>
                  <a:lnTo>
                    <a:pt x="0" y="127447"/>
                  </a:lnTo>
                  <a:lnTo>
                    <a:pt x="31400" y="149612"/>
                  </a:lnTo>
                  <a:lnTo>
                    <a:pt x="33247" y="147765"/>
                  </a:lnTo>
                  <a:lnTo>
                    <a:pt x="18471" y="138530"/>
                  </a:lnTo>
                  <a:lnTo>
                    <a:pt x="22165" y="132989"/>
                  </a:lnTo>
                  <a:lnTo>
                    <a:pt x="35094" y="142224"/>
                  </a:lnTo>
                  <a:lnTo>
                    <a:pt x="36941" y="140377"/>
                  </a:lnTo>
                  <a:lnTo>
                    <a:pt x="24012" y="131141"/>
                  </a:lnTo>
                  <a:lnTo>
                    <a:pt x="25859" y="125600"/>
                  </a:lnTo>
                  <a:lnTo>
                    <a:pt x="40635" y="134836"/>
                  </a:lnTo>
                  <a:lnTo>
                    <a:pt x="42482" y="132989"/>
                  </a:lnTo>
                  <a:lnTo>
                    <a:pt x="27706" y="123753"/>
                  </a:lnTo>
                  <a:lnTo>
                    <a:pt x="31400" y="118212"/>
                  </a:lnTo>
                  <a:lnTo>
                    <a:pt x="44330" y="127447"/>
                  </a:lnTo>
                  <a:lnTo>
                    <a:pt x="46177" y="125600"/>
                  </a:lnTo>
                  <a:lnTo>
                    <a:pt x="33247" y="116365"/>
                  </a:lnTo>
                  <a:lnTo>
                    <a:pt x="36941" y="110824"/>
                  </a:lnTo>
                  <a:lnTo>
                    <a:pt x="49871" y="120059"/>
                  </a:lnTo>
                  <a:lnTo>
                    <a:pt x="49871" y="118212"/>
                  </a:lnTo>
                  <a:lnTo>
                    <a:pt x="36941" y="108977"/>
                  </a:lnTo>
                  <a:lnTo>
                    <a:pt x="40635" y="103436"/>
                  </a:lnTo>
                  <a:lnTo>
                    <a:pt x="53565" y="112671"/>
                  </a:lnTo>
                  <a:lnTo>
                    <a:pt x="55412" y="110824"/>
                  </a:lnTo>
                  <a:lnTo>
                    <a:pt x="42482" y="101588"/>
                  </a:lnTo>
                  <a:lnTo>
                    <a:pt x="46177" y="97894"/>
                  </a:lnTo>
                  <a:lnTo>
                    <a:pt x="59106" y="105283"/>
                  </a:lnTo>
                  <a:lnTo>
                    <a:pt x="59106" y="103436"/>
                  </a:lnTo>
                  <a:lnTo>
                    <a:pt x="46177" y="96047"/>
                  </a:lnTo>
                  <a:lnTo>
                    <a:pt x="49871" y="90506"/>
                  </a:lnTo>
                  <a:lnTo>
                    <a:pt x="62800" y="97894"/>
                  </a:lnTo>
                  <a:lnTo>
                    <a:pt x="64647" y="96047"/>
                  </a:lnTo>
                  <a:lnTo>
                    <a:pt x="51718" y="88659"/>
                  </a:lnTo>
                  <a:lnTo>
                    <a:pt x="55412" y="83118"/>
                  </a:lnTo>
                  <a:lnTo>
                    <a:pt x="68341" y="90506"/>
                  </a:lnTo>
                  <a:lnTo>
                    <a:pt x="68341" y="88659"/>
                  </a:lnTo>
                  <a:lnTo>
                    <a:pt x="57259" y="81271"/>
                  </a:lnTo>
                  <a:lnTo>
                    <a:pt x="59106" y="75730"/>
                  </a:lnTo>
                  <a:lnTo>
                    <a:pt x="72035" y="83118"/>
                  </a:lnTo>
                  <a:lnTo>
                    <a:pt x="73882" y="81271"/>
                  </a:lnTo>
                  <a:lnTo>
                    <a:pt x="60953" y="73882"/>
                  </a:lnTo>
                  <a:lnTo>
                    <a:pt x="64647" y="68341"/>
                  </a:lnTo>
                  <a:lnTo>
                    <a:pt x="77577" y="77577"/>
                  </a:lnTo>
                  <a:lnTo>
                    <a:pt x="77577" y="73882"/>
                  </a:lnTo>
                  <a:lnTo>
                    <a:pt x="66494" y="66494"/>
                  </a:lnTo>
                  <a:lnTo>
                    <a:pt x="70188" y="60953"/>
                  </a:lnTo>
                  <a:lnTo>
                    <a:pt x="81271" y="70188"/>
                  </a:lnTo>
                  <a:lnTo>
                    <a:pt x="83118" y="66494"/>
                  </a:lnTo>
                  <a:lnTo>
                    <a:pt x="70188" y="59106"/>
                  </a:lnTo>
                  <a:lnTo>
                    <a:pt x="73882" y="53565"/>
                  </a:lnTo>
                  <a:lnTo>
                    <a:pt x="84965" y="62800"/>
                  </a:lnTo>
                  <a:lnTo>
                    <a:pt x="86812" y="60953"/>
                  </a:lnTo>
                  <a:lnTo>
                    <a:pt x="75729" y="51718"/>
                  </a:lnTo>
                  <a:lnTo>
                    <a:pt x="79424" y="48024"/>
                  </a:lnTo>
                  <a:lnTo>
                    <a:pt x="90506" y="55412"/>
                  </a:lnTo>
                  <a:lnTo>
                    <a:pt x="92353" y="53565"/>
                  </a:lnTo>
                  <a:lnTo>
                    <a:pt x="79424" y="46177"/>
                  </a:lnTo>
                  <a:lnTo>
                    <a:pt x="83118" y="40635"/>
                  </a:lnTo>
                  <a:lnTo>
                    <a:pt x="94200" y="48024"/>
                  </a:lnTo>
                  <a:lnTo>
                    <a:pt x="96047" y="46177"/>
                  </a:lnTo>
                  <a:lnTo>
                    <a:pt x="84965" y="38788"/>
                  </a:lnTo>
                  <a:lnTo>
                    <a:pt x="88659" y="33247"/>
                  </a:lnTo>
                  <a:lnTo>
                    <a:pt x="99741" y="40635"/>
                  </a:lnTo>
                  <a:lnTo>
                    <a:pt x="101588" y="38788"/>
                  </a:lnTo>
                  <a:lnTo>
                    <a:pt x="90506" y="31400"/>
                  </a:lnTo>
                  <a:lnTo>
                    <a:pt x="92353" y="25859"/>
                  </a:lnTo>
                  <a:lnTo>
                    <a:pt x="103435" y="33247"/>
                  </a:lnTo>
                  <a:lnTo>
                    <a:pt x="105283" y="31400"/>
                  </a:lnTo>
                  <a:lnTo>
                    <a:pt x="94200" y="24012"/>
                  </a:lnTo>
                  <a:lnTo>
                    <a:pt x="97894" y="18471"/>
                  </a:lnTo>
                  <a:lnTo>
                    <a:pt x="108977" y="25859"/>
                  </a:lnTo>
                  <a:lnTo>
                    <a:pt x="108977" y="24012"/>
                  </a:lnTo>
                  <a:lnTo>
                    <a:pt x="99741" y="16624"/>
                  </a:lnTo>
                  <a:lnTo>
                    <a:pt x="103435" y="11082"/>
                  </a:lnTo>
                  <a:lnTo>
                    <a:pt x="112671" y="18471"/>
                  </a:lnTo>
                  <a:lnTo>
                    <a:pt x="114518" y="16624"/>
                  </a:lnTo>
                  <a:lnTo>
                    <a:pt x="103435" y="9235"/>
                  </a:lnTo>
                  <a:lnTo>
                    <a:pt x="99741" y="7388"/>
                  </a:lnTo>
                  <a:lnTo>
                    <a:pt x="90506" y="0"/>
                  </a:lnTo>
                  <a:close/>
                </a:path>
              </a:pathLst>
            </a:custGeom>
            <a:solidFill>
              <a:srgbClr val="1D1D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2A6353EF-602A-544D-175D-9A8FED841F62}"/>
                </a:ext>
              </a:extLst>
            </p:cNvPr>
            <p:cNvSpPr/>
            <p:nvPr/>
          </p:nvSpPr>
          <p:spPr>
            <a:xfrm>
              <a:off x="3828511" y="3664134"/>
              <a:ext cx="29552" cy="42482"/>
            </a:xfrm>
            <a:custGeom>
              <a:avLst/>
              <a:gdLst>
                <a:gd name="connsiteX0" fmla="*/ 29553 w 29552"/>
                <a:gd name="connsiteY0" fmla="*/ 18471 h 42482"/>
                <a:gd name="connsiteX1" fmla="*/ 3694 w 29552"/>
                <a:gd name="connsiteY1" fmla="*/ 0 h 42482"/>
                <a:gd name="connsiteX2" fmla="*/ 0 w 29552"/>
                <a:gd name="connsiteY2" fmla="*/ 7388 h 42482"/>
                <a:gd name="connsiteX3" fmla="*/ 9235 w 29552"/>
                <a:gd name="connsiteY3" fmla="*/ 33247 h 42482"/>
                <a:gd name="connsiteX4" fmla="*/ 11082 w 29552"/>
                <a:gd name="connsiteY4" fmla="*/ 38788 h 42482"/>
                <a:gd name="connsiteX5" fmla="*/ 16624 w 29552"/>
                <a:gd name="connsiteY5" fmla="*/ 42482 h 42482"/>
                <a:gd name="connsiteX6" fmla="*/ 20318 w 29552"/>
                <a:gd name="connsiteY6" fmla="*/ 36941 h 42482"/>
                <a:gd name="connsiteX7" fmla="*/ 29553 w 29552"/>
                <a:gd name="connsiteY7" fmla="*/ 18471 h 42482"/>
                <a:gd name="connsiteX8" fmla="*/ 29553 w 29552"/>
                <a:gd name="connsiteY8" fmla="*/ 18471 h 42482"/>
                <a:gd name="connsiteX9" fmla="*/ 12929 w 29552"/>
                <a:gd name="connsiteY9" fmla="*/ 38788 h 42482"/>
                <a:gd name="connsiteX10" fmla="*/ 12929 w 29552"/>
                <a:gd name="connsiteY10" fmla="*/ 38788 h 42482"/>
                <a:gd name="connsiteX11" fmla="*/ 12929 w 29552"/>
                <a:gd name="connsiteY11" fmla="*/ 38788 h 42482"/>
                <a:gd name="connsiteX12" fmla="*/ 11082 w 29552"/>
                <a:gd name="connsiteY12" fmla="*/ 36941 h 42482"/>
                <a:gd name="connsiteX13" fmla="*/ 9235 w 29552"/>
                <a:gd name="connsiteY13" fmla="*/ 29553 h 42482"/>
                <a:gd name="connsiteX14" fmla="*/ 3694 w 29552"/>
                <a:gd name="connsiteY14" fmla="*/ 14776 h 42482"/>
                <a:gd name="connsiteX15" fmla="*/ 1847 w 29552"/>
                <a:gd name="connsiteY15" fmla="*/ 11082 h 42482"/>
                <a:gd name="connsiteX16" fmla="*/ 3694 w 29552"/>
                <a:gd name="connsiteY16" fmla="*/ 7388 h 42482"/>
                <a:gd name="connsiteX17" fmla="*/ 11082 w 29552"/>
                <a:gd name="connsiteY17" fmla="*/ 12929 h 42482"/>
                <a:gd name="connsiteX18" fmla="*/ 16624 w 29552"/>
                <a:gd name="connsiteY18" fmla="*/ 16624 h 42482"/>
                <a:gd name="connsiteX19" fmla="*/ 22165 w 29552"/>
                <a:gd name="connsiteY19" fmla="*/ 20318 h 42482"/>
                <a:gd name="connsiteX20" fmla="*/ 24012 w 29552"/>
                <a:gd name="connsiteY20" fmla="*/ 22165 h 42482"/>
                <a:gd name="connsiteX21" fmla="*/ 12929 w 29552"/>
                <a:gd name="connsiteY21" fmla="*/ 38788 h 42482"/>
                <a:gd name="connsiteX22" fmla="*/ 12929 w 29552"/>
                <a:gd name="connsiteY22" fmla="*/ 38788 h 42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9552" h="42482">
                  <a:moveTo>
                    <a:pt x="29553" y="18471"/>
                  </a:moveTo>
                  <a:lnTo>
                    <a:pt x="3694" y="0"/>
                  </a:lnTo>
                  <a:lnTo>
                    <a:pt x="0" y="7388"/>
                  </a:lnTo>
                  <a:lnTo>
                    <a:pt x="9235" y="33247"/>
                  </a:lnTo>
                  <a:lnTo>
                    <a:pt x="11082" y="38788"/>
                  </a:lnTo>
                  <a:lnTo>
                    <a:pt x="16624" y="42482"/>
                  </a:lnTo>
                  <a:lnTo>
                    <a:pt x="20318" y="36941"/>
                  </a:lnTo>
                  <a:lnTo>
                    <a:pt x="29553" y="18471"/>
                  </a:lnTo>
                  <a:lnTo>
                    <a:pt x="29553" y="18471"/>
                  </a:lnTo>
                  <a:close/>
                  <a:moveTo>
                    <a:pt x="12929" y="38788"/>
                  </a:moveTo>
                  <a:lnTo>
                    <a:pt x="12929" y="38788"/>
                  </a:lnTo>
                  <a:lnTo>
                    <a:pt x="12929" y="38788"/>
                  </a:lnTo>
                  <a:lnTo>
                    <a:pt x="11082" y="36941"/>
                  </a:lnTo>
                  <a:lnTo>
                    <a:pt x="9235" y="29553"/>
                  </a:lnTo>
                  <a:lnTo>
                    <a:pt x="3694" y="14776"/>
                  </a:lnTo>
                  <a:lnTo>
                    <a:pt x="1847" y="11082"/>
                  </a:lnTo>
                  <a:lnTo>
                    <a:pt x="3694" y="7388"/>
                  </a:lnTo>
                  <a:lnTo>
                    <a:pt x="11082" y="12929"/>
                  </a:lnTo>
                  <a:lnTo>
                    <a:pt x="16624" y="16624"/>
                  </a:lnTo>
                  <a:lnTo>
                    <a:pt x="22165" y="20318"/>
                  </a:lnTo>
                  <a:lnTo>
                    <a:pt x="24012" y="22165"/>
                  </a:lnTo>
                  <a:lnTo>
                    <a:pt x="12929" y="38788"/>
                  </a:lnTo>
                  <a:lnTo>
                    <a:pt x="12929" y="38788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7BBB3DAE-F2E2-C2D3-C2F3-5CD52E7193B4}"/>
                </a:ext>
              </a:extLst>
            </p:cNvPr>
            <p:cNvSpPr/>
            <p:nvPr/>
          </p:nvSpPr>
          <p:spPr>
            <a:xfrm>
              <a:off x="3834052" y="3678910"/>
              <a:ext cx="16623" cy="22164"/>
            </a:xfrm>
            <a:custGeom>
              <a:avLst/>
              <a:gdLst>
                <a:gd name="connsiteX0" fmla="*/ 11082 w 16623"/>
                <a:gd name="connsiteY0" fmla="*/ 0 h 22164"/>
                <a:gd name="connsiteX1" fmla="*/ 0 w 16623"/>
                <a:gd name="connsiteY1" fmla="*/ 16624 h 22164"/>
                <a:gd name="connsiteX2" fmla="*/ 5541 w 16623"/>
                <a:gd name="connsiteY2" fmla="*/ 22165 h 22164"/>
                <a:gd name="connsiteX3" fmla="*/ 16624 w 16623"/>
                <a:gd name="connsiteY3" fmla="*/ 3694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23" h="22164">
                  <a:moveTo>
                    <a:pt x="11082" y="0"/>
                  </a:moveTo>
                  <a:lnTo>
                    <a:pt x="0" y="16624"/>
                  </a:lnTo>
                  <a:lnTo>
                    <a:pt x="5541" y="22165"/>
                  </a:lnTo>
                  <a:lnTo>
                    <a:pt x="16624" y="3694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E99A7202-88F2-D68A-C1DF-F7E8F155826D}"/>
                </a:ext>
              </a:extLst>
            </p:cNvPr>
            <p:cNvSpPr/>
            <p:nvPr/>
          </p:nvSpPr>
          <p:spPr>
            <a:xfrm>
              <a:off x="3760170" y="3883934"/>
              <a:ext cx="12929" cy="38788"/>
            </a:xfrm>
            <a:custGeom>
              <a:avLst/>
              <a:gdLst>
                <a:gd name="connsiteX0" fmla="*/ 1847 w 12929"/>
                <a:gd name="connsiteY0" fmla="*/ 0 h 38788"/>
                <a:gd name="connsiteX1" fmla="*/ 9235 w 12929"/>
                <a:gd name="connsiteY1" fmla="*/ 7388 h 38788"/>
                <a:gd name="connsiteX2" fmla="*/ 0 w 12929"/>
                <a:gd name="connsiteY2" fmla="*/ 38788 h 38788"/>
                <a:gd name="connsiteX3" fmla="*/ 12930 w 12929"/>
                <a:gd name="connsiteY3" fmla="*/ 73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38788">
                  <a:moveTo>
                    <a:pt x="1847" y="0"/>
                  </a:moveTo>
                  <a:lnTo>
                    <a:pt x="9235" y="7388"/>
                  </a:lnTo>
                  <a:lnTo>
                    <a:pt x="0" y="38788"/>
                  </a:lnTo>
                  <a:lnTo>
                    <a:pt x="12930" y="7388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ECEA8E69-2C67-420A-983A-79FCFE5F3A88}"/>
                </a:ext>
              </a:extLst>
            </p:cNvPr>
            <p:cNvSpPr/>
            <p:nvPr/>
          </p:nvSpPr>
          <p:spPr>
            <a:xfrm>
              <a:off x="3732464" y="3871005"/>
              <a:ext cx="20317" cy="33247"/>
            </a:xfrm>
            <a:custGeom>
              <a:avLst/>
              <a:gdLst>
                <a:gd name="connsiteX0" fmla="*/ 3694 w 20317"/>
                <a:gd name="connsiteY0" fmla="*/ 29553 h 33247"/>
                <a:gd name="connsiteX1" fmla="*/ 5541 w 20317"/>
                <a:gd name="connsiteY1" fmla="*/ 33247 h 33247"/>
                <a:gd name="connsiteX2" fmla="*/ 0 w 20317"/>
                <a:gd name="connsiteY2" fmla="*/ 29553 h 33247"/>
                <a:gd name="connsiteX3" fmla="*/ 20318 w 20317"/>
                <a:gd name="connsiteY3" fmla="*/ 0 h 3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17" h="33247">
                  <a:moveTo>
                    <a:pt x="3694" y="29553"/>
                  </a:moveTo>
                  <a:lnTo>
                    <a:pt x="5541" y="33247"/>
                  </a:lnTo>
                  <a:lnTo>
                    <a:pt x="0" y="29553"/>
                  </a:lnTo>
                  <a:lnTo>
                    <a:pt x="20318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07019E63-2D0B-A1B8-8285-5FCE9B47C267}"/>
                </a:ext>
              </a:extLst>
            </p:cNvPr>
            <p:cNvSpPr/>
            <p:nvPr/>
          </p:nvSpPr>
          <p:spPr>
            <a:xfrm>
              <a:off x="3713993" y="3948582"/>
              <a:ext cx="27705" cy="64647"/>
            </a:xfrm>
            <a:custGeom>
              <a:avLst/>
              <a:gdLst>
                <a:gd name="connsiteX0" fmla="*/ 11082 w 27705"/>
                <a:gd name="connsiteY0" fmla="*/ 0 h 64647"/>
                <a:gd name="connsiteX1" fmla="*/ 0 w 27705"/>
                <a:gd name="connsiteY1" fmla="*/ 14776 h 64647"/>
                <a:gd name="connsiteX2" fmla="*/ 27706 w 27705"/>
                <a:gd name="connsiteY2" fmla="*/ 64647 h 64647"/>
                <a:gd name="connsiteX3" fmla="*/ 3694 w 27705"/>
                <a:gd name="connsiteY3" fmla="*/ 18471 h 64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05" h="64647">
                  <a:moveTo>
                    <a:pt x="11082" y="0"/>
                  </a:moveTo>
                  <a:lnTo>
                    <a:pt x="0" y="14776"/>
                  </a:lnTo>
                  <a:lnTo>
                    <a:pt x="27706" y="64647"/>
                  </a:lnTo>
                  <a:lnTo>
                    <a:pt x="3694" y="18471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6A6B74D2-725D-7F90-7360-08229EAA0483}"/>
                </a:ext>
              </a:extLst>
            </p:cNvPr>
            <p:cNvSpPr/>
            <p:nvPr/>
          </p:nvSpPr>
          <p:spPr>
            <a:xfrm>
              <a:off x="3736158" y="3706616"/>
              <a:ext cx="97894" cy="136682"/>
            </a:xfrm>
            <a:custGeom>
              <a:avLst/>
              <a:gdLst>
                <a:gd name="connsiteX0" fmla="*/ 97894 w 97894"/>
                <a:gd name="connsiteY0" fmla="*/ 0 h 136682"/>
                <a:gd name="connsiteX1" fmla="*/ 97894 w 97894"/>
                <a:gd name="connsiteY1" fmla="*/ 0 h 136682"/>
                <a:gd name="connsiteX2" fmla="*/ 90506 w 97894"/>
                <a:gd name="connsiteY2" fmla="*/ 9235 h 136682"/>
                <a:gd name="connsiteX3" fmla="*/ 81271 w 97894"/>
                <a:gd name="connsiteY3" fmla="*/ 24012 h 136682"/>
                <a:gd name="connsiteX4" fmla="*/ 79424 w 97894"/>
                <a:gd name="connsiteY4" fmla="*/ 25859 h 136682"/>
                <a:gd name="connsiteX5" fmla="*/ 70188 w 97894"/>
                <a:gd name="connsiteY5" fmla="*/ 36941 h 136682"/>
                <a:gd name="connsiteX6" fmla="*/ 64647 w 97894"/>
                <a:gd name="connsiteY6" fmla="*/ 44330 h 136682"/>
                <a:gd name="connsiteX7" fmla="*/ 59106 w 97894"/>
                <a:gd name="connsiteY7" fmla="*/ 51718 h 136682"/>
                <a:gd name="connsiteX8" fmla="*/ 53565 w 97894"/>
                <a:gd name="connsiteY8" fmla="*/ 59106 h 136682"/>
                <a:gd name="connsiteX9" fmla="*/ 44330 w 97894"/>
                <a:gd name="connsiteY9" fmla="*/ 73882 h 136682"/>
                <a:gd name="connsiteX10" fmla="*/ 42482 w 97894"/>
                <a:gd name="connsiteY10" fmla="*/ 75730 h 136682"/>
                <a:gd name="connsiteX11" fmla="*/ 33247 w 97894"/>
                <a:gd name="connsiteY11" fmla="*/ 86812 h 136682"/>
                <a:gd name="connsiteX12" fmla="*/ 27706 w 97894"/>
                <a:gd name="connsiteY12" fmla="*/ 94200 h 136682"/>
                <a:gd name="connsiteX13" fmla="*/ 22165 w 97894"/>
                <a:gd name="connsiteY13" fmla="*/ 101588 h 136682"/>
                <a:gd name="connsiteX14" fmla="*/ 16624 w 97894"/>
                <a:gd name="connsiteY14" fmla="*/ 108977 h 136682"/>
                <a:gd name="connsiteX15" fmla="*/ 7388 w 97894"/>
                <a:gd name="connsiteY15" fmla="*/ 123753 h 136682"/>
                <a:gd name="connsiteX16" fmla="*/ 5541 w 97894"/>
                <a:gd name="connsiteY16" fmla="*/ 125600 h 136682"/>
                <a:gd name="connsiteX17" fmla="*/ 0 w 97894"/>
                <a:gd name="connsiteY17" fmla="*/ 132989 h 136682"/>
                <a:gd name="connsiteX18" fmla="*/ 0 w 97894"/>
                <a:gd name="connsiteY18" fmla="*/ 134836 h 136682"/>
                <a:gd name="connsiteX19" fmla="*/ 3694 w 97894"/>
                <a:gd name="connsiteY19" fmla="*/ 136683 h 136682"/>
                <a:gd name="connsiteX20" fmla="*/ 97894 w 97894"/>
                <a:gd name="connsiteY20" fmla="*/ 0 h 13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894" h="136682">
                  <a:moveTo>
                    <a:pt x="97894" y="0"/>
                  </a:moveTo>
                  <a:cubicBezTo>
                    <a:pt x="97894" y="0"/>
                    <a:pt x="97894" y="0"/>
                    <a:pt x="97894" y="0"/>
                  </a:cubicBezTo>
                  <a:lnTo>
                    <a:pt x="90506" y="9235"/>
                  </a:lnTo>
                  <a:lnTo>
                    <a:pt x="81271" y="24012"/>
                  </a:lnTo>
                  <a:lnTo>
                    <a:pt x="79424" y="25859"/>
                  </a:lnTo>
                  <a:lnTo>
                    <a:pt x="70188" y="36941"/>
                  </a:lnTo>
                  <a:lnTo>
                    <a:pt x="64647" y="44330"/>
                  </a:lnTo>
                  <a:lnTo>
                    <a:pt x="59106" y="51718"/>
                  </a:lnTo>
                  <a:lnTo>
                    <a:pt x="53565" y="59106"/>
                  </a:lnTo>
                  <a:lnTo>
                    <a:pt x="44330" y="73882"/>
                  </a:lnTo>
                  <a:lnTo>
                    <a:pt x="42482" y="75730"/>
                  </a:lnTo>
                  <a:lnTo>
                    <a:pt x="33247" y="86812"/>
                  </a:lnTo>
                  <a:lnTo>
                    <a:pt x="27706" y="94200"/>
                  </a:lnTo>
                  <a:lnTo>
                    <a:pt x="22165" y="101588"/>
                  </a:lnTo>
                  <a:lnTo>
                    <a:pt x="16624" y="108977"/>
                  </a:lnTo>
                  <a:lnTo>
                    <a:pt x="7388" y="123753"/>
                  </a:lnTo>
                  <a:lnTo>
                    <a:pt x="5541" y="125600"/>
                  </a:lnTo>
                  <a:lnTo>
                    <a:pt x="0" y="132989"/>
                  </a:lnTo>
                  <a:cubicBezTo>
                    <a:pt x="0" y="132989"/>
                    <a:pt x="0" y="134836"/>
                    <a:pt x="0" y="134836"/>
                  </a:cubicBezTo>
                  <a:lnTo>
                    <a:pt x="3694" y="136683"/>
                  </a:lnTo>
                  <a:lnTo>
                    <a:pt x="97894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BFE7150-AD27-5EF9-65C0-E6ED15ED71AC}"/>
                </a:ext>
              </a:extLst>
            </p:cNvPr>
            <p:cNvSpPr/>
            <p:nvPr/>
          </p:nvSpPr>
          <p:spPr>
            <a:xfrm>
              <a:off x="3768192" y="3764509"/>
              <a:ext cx="27072" cy="22744"/>
            </a:xfrm>
            <a:custGeom>
              <a:avLst/>
              <a:gdLst>
                <a:gd name="connsiteX0" fmla="*/ 14143 w 27072"/>
                <a:gd name="connsiteY0" fmla="*/ 21531 h 22744"/>
                <a:gd name="connsiteX1" fmla="*/ 25225 w 27072"/>
                <a:gd name="connsiteY1" fmla="*/ 19684 h 22744"/>
                <a:gd name="connsiteX2" fmla="*/ 25225 w 27072"/>
                <a:gd name="connsiteY2" fmla="*/ 19684 h 22744"/>
                <a:gd name="connsiteX3" fmla="*/ 27072 w 27072"/>
                <a:gd name="connsiteY3" fmla="*/ 14143 h 22744"/>
                <a:gd name="connsiteX4" fmla="*/ 23378 w 27072"/>
                <a:gd name="connsiteY4" fmla="*/ 8602 h 22744"/>
                <a:gd name="connsiteX5" fmla="*/ 12296 w 27072"/>
                <a:gd name="connsiteY5" fmla="*/ 1213 h 22744"/>
                <a:gd name="connsiteX6" fmla="*/ 1213 w 27072"/>
                <a:gd name="connsiteY6" fmla="*/ 3060 h 22744"/>
                <a:gd name="connsiteX7" fmla="*/ 1213 w 27072"/>
                <a:gd name="connsiteY7" fmla="*/ 3060 h 22744"/>
                <a:gd name="connsiteX8" fmla="*/ 3060 w 27072"/>
                <a:gd name="connsiteY8" fmla="*/ 14143 h 22744"/>
                <a:gd name="connsiteX9" fmla="*/ 14143 w 27072"/>
                <a:gd name="connsiteY9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72" h="22744">
                  <a:moveTo>
                    <a:pt x="14143" y="21531"/>
                  </a:moveTo>
                  <a:cubicBezTo>
                    <a:pt x="17837" y="23378"/>
                    <a:pt x="23378" y="23378"/>
                    <a:pt x="25225" y="19684"/>
                  </a:cubicBezTo>
                  <a:lnTo>
                    <a:pt x="25225" y="19684"/>
                  </a:lnTo>
                  <a:cubicBezTo>
                    <a:pt x="27072" y="17837"/>
                    <a:pt x="27072" y="15990"/>
                    <a:pt x="27072" y="14143"/>
                  </a:cubicBezTo>
                  <a:cubicBezTo>
                    <a:pt x="27072" y="12296"/>
                    <a:pt x="25225" y="10449"/>
                    <a:pt x="23378" y="8602"/>
                  </a:cubicBezTo>
                  <a:lnTo>
                    <a:pt x="12296" y="1213"/>
                  </a:lnTo>
                  <a:cubicBezTo>
                    <a:pt x="8601" y="-634"/>
                    <a:pt x="3060" y="-634"/>
                    <a:pt x="1213" y="3060"/>
                  </a:cubicBezTo>
                  <a:lnTo>
                    <a:pt x="1213" y="3060"/>
                  </a:lnTo>
                  <a:cubicBezTo>
                    <a:pt x="-634" y="6754"/>
                    <a:pt x="-634" y="10449"/>
                    <a:pt x="3060" y="14143"/>
                  </a:cubicBezTo>
                  <a:lnTo>
                    <a:pt x="14143" y="21531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C0FF7A13-08D7-DDC2-4B4B-6E8176E9C237}"/>
                </a:ext>
              </a:extLst>
            </p:cNvPr>
            <p:cNvSpPr/>
            <p:nvPr/>
          </p:nvSpPr>
          <p:spPr>
            <a:xfrm>
              <a:off x="3760803" y="3776805"/>
              <a:ext cx="28285" cy="25858"/>
            </a:xfrm>
            <a:custGeom>
              <a:avLst/>
              <a:gdLst>
                <a:gd name="connsiteX0" fmla="*/ 15990 w 28285"/>
                <a:gd name="connsiteY0" fmla="*/ 24012 h 25858"/>
                <a:gd name="connsiteX1" fmla="*/ 21531 w 28285"/>
                <a:gd name="connsiteY1" fmla="*/ 25859 h 25858"/>
                <a:gd name="connsiteX2" fmla="*/ 27072 w 28285"/>
                <a:gd name="connsiteY2" fmla="*/ 22165 h 25858"/>
                <a:gd name="connsiteX3" fmla="*/ 27072 w 28285"/>
                <a:gd name="connsiteY3" fmla="*/ 22165 h 25858"/>
                <a:gd name="connsiteX4" fmla="*/ 25225 w 28285"/>
                <a:gd name="connsiteY4" fmla="*/ 11082 h 25858"/>
                <a:gd name="connsiteX5" fmla="*/ 10449 w 28285"/>
                <a:gd name="connsiteY5" fmla="*/ 1847 h 25858"/>
                <a:gd name="connsiteX6" fmla="*/ 4907 w 28285"/>
                <a:gd name="connsiteY6" fmla="*/ 0 h 25858"/>
                <a:gd name="connsiteX7" fmla="*/ 1213 w 28285"/>
                <a:gd name="connsiteY7" fmla="*/ 3694 h 25858"/>
                <a:gd name="connsiteX8" fmla="*/ 1213 w 28285"/>
                <a:gd name="connsiteY8" fmla="*/ 5541 h 25858"/>
                <a:gd name="connsiteX9" fmla="*/ 3060 w 28285"/>
                <a:gd name="connsiteY9" fmla="*/ 16624 h 25858"/>
                <a:gd name="connsiteX10" fmla="*/ 15990 w 28285"/>
                <a:gd name="connsiteY10" fmla="*/ 24012 h 2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285" h="25858">
                  <a:moveTo>
                    <a:pt x="15990" y="24012"/>
                  </a:moveTo>
                  <a:cubicBezTo>
                    <a:pt x="17837" y="25859"/>
                    <a:pt x="19684" y="25859"/>
                    <a:pt x="21531" y="25859"/>
                  </a:cubicBezTo>
                  <a:cubicBezTo>
                    <a:pt x="23378" y="25859"/>
                    <a:pt x="25225" y="24012"/>
                    <a:pt x="27072" y="22165"/>
                  </a:cubicBezTo>
                  <a:lnTo>
                    <a:pt x="27072" y="22165"/>
                  </a:lnTo>
                  <a:cubicBezTo>
                    <a:pt x="28919" y="18471"/>
                    <a:pt x="28919" y="12929"/>
                    <a:pt x="25225" y="11082"/>
                  </a:cubicBezTo>
                  <a:lnTo>
                    <a:pt x="10449" y="1847"/>
                  </a:lnTo>
                  <a:cubicBezTo>
                    <a:pt x="8601" y="0"/>
                    <a:pt x="6754" y="0"/>
                    <a:pt x="4907" y="0"/>
                  </a:cubicBezTo>
                  <a:cubicBezTo>
                    <a:pt x="3060" y="0"/>
                    <a:pt x="1213" y="1847"/>
                    <a:pt x="1213" y="3694"/>
                  </a:cubicBezTo>
                  <a:lnTo>
                    <a:pt x="1213" y="5541"/>
                  </a:lnTo>
                  <a:cubicBezTo>
                    <a:pt x="-634" y="9235"/>
                    <a:pt x="-634" y="12929"/>
                    <a:pt x="3060" y="16624"/>
                  </a:cubicBezTo>
                  <a:lnTo>
                    <a:pt x="15990" y="24012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093A6BAE-6345-CCFE-B926-FE8B06370673}"/>
                </a:ext>
              </a:extLst>
            </p:cNvPr>
            <p:cNvSpPr/>
            <p:nvPr/>
          </p:nvSpPr>
          <p:spPr>
            <a:xfrm>
              <a:off x="3751396" y="3790368"/>
              <a:ext cx="27244" cy="22744"/>
            </a:xfrm>
            <a:custGeom>
              <a:avLst/>
              <a:gdLst>
                <a:gd name="connsiteX0" fmla="*/ 14315 w 27244"/>
                <a:gd name="connsiteY0" fmla="*/ 21531 h 22744"/>
                <a:gd name="connsiteX1" fmla="*/ 25397 w 27244"/>
                <a:gd name="connsiteY1" fmla="*/ 19684 h 22744"/>
                <a:gd name="connsiteX2" fmla="*/ 25397 w 27244"/>
                <a:gd name="connsiteY2" fmla="*/ 19684 h 22744"/>
                <a:gd name="connsiteX3" fmla="*/ 27244 w 27244"/>
                <a:gd name="connsiteY3" fmla="*/ 14143 h 22744"/>
                <a:gd name="connsiteX4" fmla="*/ 23550 w 27244"/>
                <a:gd name="connsiteY4" fmla="*/ 8601 h 22744"/>
                <a:gd name="connsiteX5" fmla="*/ 12468 w 27244"/>
                <a:gd name="connsiteY5" fmla="*/ 1213 h 22744"/>
                <a:gd name="connsiteX6" fmla="*/ 1385 w 27244"/>
                <a:gd name="connsiteY6" fmla="*/ 3060 h 22744"/>
                <a:gd name="connsiteX7" fmla="*/ 1385 w 27244"/>
                <a:gd name="connsiteY7" fmla="*/ 4907 h 22744"/>
                <a:gd name="connsiteX8" fmla="*/ 1385 w 27244"/>
                <a:gd name="connsiteY8" fmla="*/ 10449 h 22744"/>
                <a:gd name="connsiteX9" fmla="*/ 3232 w 27244"/>
                <a:gd name="connsiteY9" fmla="*/ 14143 h 22744"/>
                <a:gd name="connsiteX10" fmla="*/ 14315 w 27244"/>
                <a:gd name="connsiteY10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244" h="22744">
                  <a:moveTo>
                    <a:pt x="14315" y="21531"/>
                  </a:moveTo>
                  <a:cubicBezTo>
                    <a:pt x="18009" y="23378"/>
                    <a:pt x="23550" y="23378"/>
                    <a:pt x="25397" y="19684"/>
                  </a:cubicBezTo>
                  <a:lnTo>
                    <a:pt x="25397" y="19684"/>
                  </a:lnTo>
                  <a:cubicBezTo>
                    <a:pt x="27244" y="17837"/>
                    <a:pt x="27244" y="15990"/>
                    <a:pt x="27244" y="14143"/>
                  </a:cubicBezTo>
                  <a:cubicBezTo>
                    <a:pt x="27244" y="12296"/>
                    <a:pt x="25397" y="10449"/>
                    <a:pt x="23550" y="8601"/>
                  </a:cubicBezTo>
                  <a:lnTo>
                    <a:pt x="12468" y="1213"/>
                  </a:lnTo>
                  <a:cubicBezTo>
                    <a:pt x="8774" y="-634"/>
                    <a:pt x="3232" y="-634"/>
                    <a:pt x="1385" y="3060"/>
                  </a:cubicBezTo>
                  <a:lnTo>
                    <a:pt x="1385" y="4907"/>
                  </a:lnTo>
                  <a:cubicBezTo>
                    <a:pt x="-462" y="6754"/>
                    <a:pt x="-462" y="8601"/>
                    <a:pt x="1385" y="10449"/>
                  </a:cubicBezTo>
                  <a:cubicBezTo>
                    <a:pt x="3232" y="12296"/>
                    <a:pt x="3232" y="14143"/>
                    <a:pt x="3232" y="14143"/>
                  </a:cubicBezTo>
                  <a:lnTo>
                    <a:pt x="14315" y="21531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CB51BA20-8CD8-10DF-118B-59293484D39F}"/>
                </a:ext>
              </a:extLst>
            </p:cNvPr>
            <p:cNvSpPr/>
            <p:nvPr/>
          </p:nvSpPr>
          <p:spPr>
            <a:xfrm>
              <a:off x="3744180" y="3805593"/>
              <a:ext cx="22744" cy="18153"/>
            </a:xfrm>
            <a:custGeom>
              <a:avLst/>
              <a:gdLst>
                <a:gd name="connsiteX0" fmla="*/ 14143 w 22744"/>
                <a:gd name="connsiteY0" fmla="*/ 17389 h 18153"/>
                <a:gd name="connsiteX1" fmla="*/ 21531 w 22744"/>
                <a:gd name="connsiteY1" fmla="*/ 15542 h 18153"/>
                <a:gd name="connsiteX2" fmla="*/ 21531 w 22744"/>
                <a:gd name="connsiteY2" fmla="*/ 13695 h 18153"/>
                <a:gd name="connsiteX3" fmla="*/ 19684 w 22744"/>
                <a:gd name="connsiteY3" fmla="*/ 6306 h 18153"/>
                <a:gd name="connsiteX4" fmla="*/ 10449 w 22744"/>
                <a:gd name="connsiteY4" fmla="*/ 765 h 18153"/>
                <a:gd name="connsiteX5" fmla="*/ 3060 w 22744"/>
                <a:gd name="connsiteY5" fmla="*/ 2612 h 18153"/>
                <a:gd name="connsiteX6" fmla="*/ 1213 w 22744"/>
                <a:gd name="connsiteY6" fmla="*/ 4459 h 18153"/>
                <a:gd name="connsiteX7" fmla="*/ 3060 w 22744"/>
                <a:gd name="connsiteY7" fmla="*/ 11847 h 18153"/>
                <a:gd name="connsiteX8" fmla="*/ 14143 w 22744"/>
                <a:gd name="connsiteY8" fmla="*/ 17389 h 1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44" h="18153">
                  <a:moveTo>
                    <a:pt x="14143" y="17389"/>
                  </a:moveTo>
                  <a:cubicBezTo>
                    <a:pt x="15990" y="19236"/>
                    <a:pt x="19684" y="17389"/>
                    <a:pt x="21531" y="15542"/>
                  </a:cubicBezTo>
                  <a:lnTo>
                    <a:pt x="21531" y="13695"/>
                  </a:lnTo>
                  <a:cubicBezTo>
                    <a:pt x="23378" y="10000"/>
                    <a:pt x="23378" y="8153"/>
                    <a:pt x="19684" y="6306"/>
                  </a:cubicBezTo>
                  <a:lnTo>
                    <a:pt x="10449" y="765"/>
                  </a:lnTo>
                  <a:cubicBezTo>
                    <a:pt x="8602" y="-1082"/>
                    <a:pt x="4907" y="765"/>
                    <a:pt x="3060" y="2612"/>
                  </a:cubicBezTo>
                  <a:lnTo>
                    <a:pt x="1213" y="4459"/>
                  </a:lnTo>
                  <a:cubicBezTo>
                    <a:pt x="-634" y="6306"/>
                    <a:pt x="-634" y="10000"/>
                    <a:pt x="3060" y="11847"/>
                  </a:cubicBezTo>
                  <a:lnTo>
                    <a:pt x="14143" y="17389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E406452C-9CBB-A408-8A67-773C300A3E2E}"/>
                </a:ext>
              </a:extLst>
            </p:cNvPr>
            <p:cNvSpPr/>
            <p:nvPr/>
          </p:nvSpPr>
          <p:spPr>
            <a:xfrm>
              <a:off x="3753415" y="3770050"/>
              <a:ext cx="93104" cy="86178"/>
            </a:xfrm>
            <a:custGeom>
              <a:avLst/>
              <a:gdLst>
                <a:gd name="connsiteX0" fmla="*/ 91719 w 93104"/>
                <a:gd name="connsiteY0" fmla="*/ 52931 h 86178"/>
                <a:gd name="connsiteX1" fmla="*/ 71401 w 93104"/>
                <a:gd name="connsiteY1" fmla="*/ 40002 h 86178"/>
                <a:gd name="connsiteX2" fmla="*/ 71401 w 93104"/>
                <a:gd name="connsiteY2" fmla="*/ 38154 h 86178"/>
                <a:gd name="connsiteX3" fmla="*/ 71401 w 93104"/>
                <a:gd name="connsiteY3" fmla="*/ 36307 h 86178"/>
                <a:gd name="connsiteX4" fmla="*/ 71401 w 93104"/>
                <a:gd name="connsiteY4" fmla="*/ 36307 h 86178"/>
                <a:gd name="connsiteX5" fmla="*/ 65860 w 93104"/>
                <a:gd name="connsiteY5" fmla="*/ 19684 h 86178"/>
                <a:gd name="connsiteX6" fmla="*/ 38154 w 93104"/>
                <a:gd name="connsiteY6" fmla="*/ 3060 h 86178"/>
                <a:gd name="connsiteX7" fmla="*/ 38154 w 93104"/>
                <a:gd name="connsiteY7" fmla="*/ 3060 h 86178"/>
                <a:gd name="connsiteX8" fmla="*/ 34460 w 93104"/>
                <a:gd name="connsiteY8" fmla="*/ 1213 h 86178"/>
                <a:gd name="connsiteX9" fmla="*/ 23378 w 93104"/>
                <a:gd name="connsiteY9" fmla="*/ 3060 h 86178"/>
                <a:gd name="connsiteX10" fmla="*/ 23378 w 93104"/>
                <a:gd name="connsiteY10" fmla="*/ 3060 h 86178"/>
                <a:gd name="connsiteX11" fmla="*/ 25225 w 93104"/>
                <a:gd name="connsiteY11" fmla="*/ 14143 h 86178"/>
                <a:gd name="connsiteX12" fmla="*/ 14143 w 93104"/>
                <a:gd name="connsiteY12" fmla="*/ 15990 h 86178"/>
                <a:gd name="connsiteX13" fmla="*/ 14143 w 93104"/>
                <a:gd name="connsiteY13" fmla="*/ 15990 h 86178"/>
                <a:gd name="connsiteX14" fmla="*/ 15990 w 93104"/>
                <a:gd name="connsiteY14" fmla="*/ 27072 h 86178"/>
                <a:gd name="connsiteX15" fmla="*/ 17837 w 93104"/>
                <a:gd name="connsiteY15" fmla="*/ 28919 h 86178"/>
                <a:gd name="connsiteX16" fmla="*/ 6754 w 93104"/>
                <a:gd name="connsiteY16" fmla="*/ 30766 h 86178"/>
                <a:gd name="connsiteX17" fmla="*/ 6754 w 93104"/>
                <a:gd name="connsiteY17" fmla="*/ 30766 h 86178"/>
                <a:gd name="connsiteX18" fmla="*/ 8602 w 93104"/>
                <a:gd name="connsiteY18" fmla="*/ 41849 h 86178"/>
                <a:gd name="connsiteX19" fmla="*/ 10449 w 93104"/>
                <a:gd name="connsiteY19" fmla="*/ 43696 h 86178"/>
                <a:gd name="connsiteX20" fmla="*/ 1213 w 93104"/>
                <a:gd name="connsiteY20" fmla="*/ 45543 h 86178"/>
                <a:gd name="connsiteX21" fmla="*/ 1213 w 93104"/>
                <a:gd name="connsiteY21" fmla="*/ 45543 h 86178"/>
                <a:gd name="connsiteX22" fmla="*/ 3060 w 93104"/>
                <a:gd name="connsiteY22" fmla="*/ 54778 h 86178"/>
                <a:gd name="connsiteX23" fmla="*/ 4907 w 93104"/>
                <a:gd name="connsiteY23" fmla="*/ 56625 h 86178"/>
                <a:gd name="connsiteX24" fmla="*/ 4907 w 93104"/>
                <a:gd name="connsiteY24" fmla="*/ 56625 h 86178"/>
                <a:gd name="connsiteX25" fmla="*/ 28919 w 93104"/>
                <a:gd name="connsiteY25" fmla="*/ 71402 h 86178"/>
                <a:gd name="connsiteX26" fmla="*/ 49237 w 93104"/>
                <a:gd name="connsiteY26" fmla="*/ 73249 h 86178"/>
                <a:gd name="connsiteX27" fmla="*/ 51084 w 93104"/>
                <a:gd name="connsiteY27" fmla="*/ 73249 h 86178"/>
                <a:gd name="connsiteX28" fmla="*/ 71401 w 93104"/>
                <a:gd name="connsiteY28" fmla="*/ 86178 h 86178"/>
                <a:gd name="connsiteX29" fmla="*/ 73249 w 93104"/>
                <a:gd name="connsiteY29" fmla="*/ 86178 h 86178"/>
                <a:gd name="connsiteX30" fmla="*/ 91719 w 93104"/>
                <a:gd name="connsiteY30" fmla="*/ 52931 h 86178"/>
                <a:gd name="connsiteX31" fmla="*/ 91719 w 93104"/>
                <a:gd name="connsiteY31" fmla="*/ 52931 h 86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3104" h="86178">
                  <a:moveTo>
                    <a:pt x="91719" y="52931"/>
                  </a:moveTo>
                  <a:lnTo>
                    <a:pt x="71401" y="40002"/>
                  </a:lnTo>
                  <a:cubicBezTo>
                    <a:pt x="71401" y="40002"/>
                    <a:pt x="71401" y="40002"/>
                    <a:pt x="71401" y="38154"/>
                  </a:cubicBezTo>
                  <a:lnTo>
                    <a:pt x="71401" y="36307"/>
                  </a:lnTo>
                  <a:cubicBezTo>
                    <a:pt x="71401" y="36307"/>
                    <a:pt x="71401" y="36307"/>
                    <a:pt x="71401" y="36307"/>
                  </a:cubicBezTo>
                  <a:cubicBezTo>
                    <a:pt x="71401" y="30766"/>
                    <a:pt x="69554" y="25225"/>
                    <a:pt x="65860" y="19684"/>
                  </a:cubicBezTo>
                  <a:cubicBezTo>
                    <a:pt x="65860" y="19684"/>
                    <a:pt x="47390" y="6754"/>
                    <a:pt x="38154" y="3060"/>
                  </a:cubicBezTo>
                  <a:lnTo>
                    <a:pt x="38154" y="3060"/>
                  </a:lnTo>
                  <a:lnTo>
                    <a:pt x="34460" y="1213"/>
                  </a:lnTo>
                  <a:cubicBezTo>
                    <a:pt x="30766" y="-634"/>
                    <a:pt x="27072" y="-634"/>
                    <a:pt x="23378" y="3060"/>
                  </a:cubicBezTo>
                  <a:lnTo>
                    <a:pt x="23378" y="3060"/>
                  </a:lnTo>
                  <a:cubicBezTo>
                    <a:pt x="21531" y="6754"/>
                    <a:pt x="21531" y="10449"/>
                    <a:pt x="25225" y="14143"/>
                  </a:cubicBezTo>
                  <a:cubicBezTo>
                    <a:pt x="21531" y="12296"/>
                    <a:pt x="17837" y="12296"/>
                    <a:pt x="14143" y="15990"/>
                  </a:cubicBezTo>
                  <a:lnTo>
                    <a:pt x="14143" y="15990"/>
                  </a:lnTo>
                  <a:cubicBezTo>
                    <a:pt x="12296" y="19684"/>
                    <a:pt x="12296" y="23378"/>
                    <a:pt x="15990" y="27072"/>
                  </a:cubicBezTo>
                  <a:lnTo>
                    <a:pt x="17837" y="28919"/>
                  </a:lnTo>
                  <a:cubicBezTo>
                    <a:pt x="14143" y="27072"/>
                    <a:pt x="10449" y="27072"/>
                    <a:pt x="6754" y="30766"/>
                  </a:cubicBezTo>
                  <a:lnTo>
                    <a:pt x="6754" y="30766"/>
                  </a:lnTo>
                  <a:cubicBezTo>
                    <a:pt x="4907" y="34460"/>
                    <a:pt x="4907" y="38154"/>
                    <a:pt x="8602" y="41849"/>
                  </a:cubicBezTo>
                  <a:lnTo>
                    <a:pt x="10449" y="43696"/>
                  </a:lnTo>
                  <a:cubicBezTo>
                    <a:pt x="6754" y="41849"/>
                    <a:pt x="3060" y="41849"/>
                    <a:pt x="1213" y="45543"/>
                  </a:cubicBezTo>
                  <a:lnTo>
                    <a:pt x="1213" y="45543"/>
                  </a:lnTo>
                  <a:cubicBezTo>
                    <a:pt x="-634" y="49237"/>
                    <a:pt x="-634" y="52931"/>
                    <a:pt x="3060" y="54778"/>
                  </a:cubicBezTo>
                  <a:lnTo>
                    <a:pt x="4907" y="56625"/>
                  </a:lnTo>
                  <a:lnTo>
                    <a:pt x="4907" y="56625"/>
                  </a:lnTo>
                  <a:lnTo>
                    <a:pt x="28919" y="71402"/>
                  </a:lnTo>
                  <a:cubicBezTo>
                    <a:pt x="36307" y="76943"/>
                    <a:pt x="45543" y="78790"/>
                    <a:pt x="49237" y="73249"/>
                  </a:cubicBezTo>
                  <a:cubicBezTo>
                    <a:pt x="49237" y="73249"/>
                    <a:pt x="51084" y="73249"/>
                    <a:pt x="51084" y="73249"/>
                  </a:cubicBezTo>
                  <a:lnTo>
                    <a:pt x="71401" y="86178"/>
                  </a:lnTo>
                  <a:cubicBezTo>
                    <a:pt x="71401" y="86178"/>
                    <a:pt x="73249" y="86178"/>
                    <a:pt x="73249" y="86178"/>
                  </a:cubicBezTo>
                  <a:lnTo>
                    <a:pt x="91719" y="52931"/>
                  </a:lnTo>
                  <a:cubicBezTo>
                    <a:pt x="93566" y="54778"/>
                    <a:pt x="93566" y="54778"/>
                    <a:pt x="91719" y="52931"/>
                  </a:cubicBezTo>
                  <a:close/>
                </a:path>
              </a:pathLst>
            </a:custGeom>
            <a:solidFill>
              <a:srgbClr val="E7BC9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1003CAE6-F84C-3A5E-391F-3D8B9FD1F233}"/>
                </a:ext>
              </a:extLst>
            </p:cNvPr>
            <p:cNvSpPr/>
            <p:nvPr/>
          </p:nvSpPr>
          <p:spPr>
            <a:xfrm>
              <a:off x="3811887" y="3808205"/>
              <a:ext cx="147131" cy="101338"/>
            </a:xfrm>
            <a:custGeom>
              <a:avLst/>
              <a:gdLst>
                <a:gd name="connsiteX0" fmla="*/ 145918 w 147131"/>
                <a:gd name="connsiteY0" fmla="*/ 77577 h 101338"/>
                <a:gd name="connsiteX1" fmla="*/ 145918 w 147131"/>
                <a:gd name="connsiteY1" fmla="*/ 77577 h 101338"/>
                <a:gd name="connsiteX2" fmla="*/ 103436 w 147131"/>
                <a:gd name="connsiteY2" fmla="*/ 99741 h 101338"/>
                <a:gd name="connsiteX3" fmla="*/ 99741 w 147131"/>
                <a:gd name="connsiteY3" fmla="*/ 97894 h 101338"/>
                <a:gd name="connsiteX4" fmla="*/ 96047 w 147131"/>
                <a:gd name="connsiteY4" fmla="*/ 96047 h 101338"/>
                <a:gd name="connsiteX5" fmla="*/ 60953 w 147131"/>
                <a:gd name="connsiteY5" fmla="*/ 79424 h 101338"/>
                <a:gd name="connsiteX6" fmla="*/ 57259 w 147131"/>
                <a:gd name="connsiteY6" fmla="*/ 77577 h 101338"/>
                <a:gd name="connsiteX7" fmla="*/ 42482 w 147131"/>
                <a:gd name="connsiteY7" fmla="*/ 68341 h 101338"/>
                <a:gd name="connsiteX8" fmla="*/ 40635 w 147131"/>
                <a:gd name="connsiteY8" fmla="*/ 66494 h 101338"/>
                <a:gd name="connsiteX9" fmla="*/ 0 w 147131"/>
                <a:gd name="connsiteY9" fmla="*/ 38788 h 101338"/>
                <a:gd name="connsiteX10" fmla="*/ 1847 w 147131"/>
                <a:gd name="connsiteY10" fmla="*/ 35094 h 101338"/>
                <a:gd name="connsiteX11" fmla="*/ 16624 w 147131"/>
                <a:gd name="connsiteY11" fmla="*/ 1847 h 101338"/>
                <a:gd name="connsiteX12" fmla="*/ 16624 w 147131"/>
                <a:gd name="connsiteY12" fmla="*/ 0 h 101338"/>
                <a:gd name="connsiteX13" fmla="*/ 49871 w 147131"/>
                <a:gd name="connsiteY13" fmla="*/ 11082 h 101338"/>
                <a:gd name="connsiteX14" fmla="*/ 57259 w 147131"/>
                <a:gd name="connsiteY14" fmla="*/ 12930 h 101338"/>
                <a:gd name="connsiteX15" fmla="*/ 66494 w 147131"/>
                <a:gd name="connsiteY15" fmla="*/ 16624 h 101338"/>
                <a:gd name="connsiteX16" fmla="*/ 72035 w 147131"/>
                <a:gd name="connsiteY16" fmla="*/ 18471 h 101338"/>
                <a:gd name="connsiteX17" fmla="*/ 77577 w 147131"/>
                <a:gd name="connsiteY17" fmla="*/ 20318 h 101338"/>
                <a:gd name="connsiteX18" fmla="*/ 123753 w 147131"/>
                <a:gd name="connsiteY18" fmla="*/ 35094 h 101338"/>
                <a:gd name="connsiteX19" fmla="*/ 144071 w 147131"/>
                <a:gd name="connsiteY19" fmla="*/ 53565 h 101338"/>
                <a:gd name="connsiteX20" fmla="*/ 145918 w 147131"/>
                <a:gd name="connsiteY20" fmla="*/ 77577 h 10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7131" h="101338">
                  <a:moveTo>
                    <a:pt x="145918" y="77577"/>
                  </a:moveTo>
                  <a:lnTo>
                    <a:pt x="145918" y="77577"/>
                  </a:lnTo>
                  <a:cubicBezTo>
                    <a:pt x="140377" y="96047"/>
                    <a:pt x="121906" y="105283"/>
                    <a:pt x="103436" y="99741"/>
                  </a:cubicBezTo>
                  <a:cubicBezTo>
                    <a:pt x="101588" y="99741"/>
                    <a:pt x="101588" y="99741"/>
                    <a:pt x="99741" y="97894"/>
                  </a:cubicBezTo>
                  <a:cubicBezTo>
                    <a:pt x="97894" y="97894"/>
                    <a:pt x="97894" y="96047"/>
                    <a:pt x="96047" y="96047"/>
                  </a:cubicBezTo>
                  <a:cubicBezTo>
                    <a:pt x="84965" y="90506"/>
                    <a:pt x="72035" y="84965"/>
                    <a:pt x="60953" y="79424"/>
                  </a:cubicBezTo>
                  <a:cubicBezTo>
                    <a:pt x="59106" y="79424"/>
                    <a:pt x="59106" y="77577"/>
                    <a:pt x="57259" y="77577"/>
                  </a:cubicBezTo>
                  <a:cubicBezTo>
                    <a:pt x="51718" y="75730"/>
                    <a:pt x="48024" y="72035"/>
                    <a:pt x="42482" y="68341"/>
                  </a:cubicBezTo>
                  <a:cubicBezTo>
                    <a:pt x="42482" y="68341"/>
                    <a:pt x="40635" y="66494"/>
                    <a:pt x="40635" y="66494"/>
                  </a:cubicBezTo>
                  <a:cubicBezTo>
                    <a:pt x="25859" y="57259"/>
                    <a:pt x="11082" y="48024"/>
                    <a:pt x="0" y="38788"/>
                  </a:cubicBezTo>
                  <a:lnTo>
                    <a:pt x="1847" y="35094"/>
                  </a:lnTo>
                  <a:lnTo>
                    <a:pt x="16624" y="1847"/>
                  </a:lnTo>
                  <a:lnTo>
                    <a:pt x="16624" y="0"/>
                  </a:lnTo>
                  <a:lnTo>
                    <a:pt x="49871" y="11082"/>
                  </a:lnTo>
                  <a:lnTo>
                    <a:pt x="57259" y="12930"/>
                  </a:lnTo>
                  <a:lnTo>
                    <a:pt x="66494" y="16624"/>
                  </a:lnTo>
                  <a:lnTo>
                    <a:pt x="72035" y="18471"/>
                  </a:lnTo>
                  <a:lnTo>
                    <a:pt x="77577" y="20318"/>
                  </a:lnTo>
                  <a:lnTo>
                    <a:pt x="123753" y="35094"/>
                  </a:lnTo>
                  <a:cubicBezTo>
                    <a:pt x="132988" y="38788"/>
                    <a:pt x="140377" y="46177"/>
                    <a:pt x="144071" y="53565"/>
                  </a:cubicBezTo>
                  <a:cubicBezTo>
                    <a:pt x="147765" y="62800"/>
                    <a:pt x="147765" y="70188"/>
                    <a:pt x="145918" y="77577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D73F4E95-2D68-3CA6-BF21-9931B84F14E2}"/>
                </a:ext>
              </a:extLst>
            </p:cNvPr>
            <p:cNvSpPr/>
            <p:nvPr/>
          </p:nvSpPr>
          <p:spPr>
            <a:xfrm>
              <a:off x="3687643" y="3939346"/>
              <a:ext cx="43464" cy="22164"/>
            </a:xfrm>
            <a:custGeom>
              <a:avLst/>
              <a:gdLst>
                <a:gd name="connsiteX0" fmla="*/ 6032 w 43464"/>
                <a:gd name="connsiteY0" fmla="*/ 14776 h 22164"/>
                <a:gd name="connsiteX1" fmla="*/ 491 w 43464"/>
                <a:gd name="connsiteY1" fmla="*/ 3694 h 22164"/>
                <a:gd name="connsiteX2" fmla="*/ 491 w 43464"/>
                <a:gd name="connsiteY2" fmla="*/ 3694 h 22164"/>
                <a:gd name="connsiteX3" fmla="*/ 4185 w 43464"/>
                <a:gd name="connsiteY3" fmla="*/ 0 h 22164"/>
                <a:gd name="connsiteX4" fmla="*/ 9727 w 43464"/>
                <a:gd name="connsiteY4" fmla="*/ 0 h 22164"/>
                <a:gd name="connsiteX5" fmla="*/ 37433 w 43464"/>
                <a:gd name="connsiteY5" fmla="*/ 9235 h 22164"/>
                <a:gd name="connsiteX6" fmla="*/ 42974 w 43464"/>
                <a:gd name="connsiteY6" fmla="*/ 18471 h 22164"/>
                <a:gd name="connsiteX7" fmla="*/ 42974 w 43464"/>
                <a:gd name="connsiteY7" fmla="*/ 18471 h 22164"/>
                <a:gd name="connsiteX8" fmla="*/ 28197 w 43464"/>
                <a:gd name="connsiteY8" fmla="*/ 20318 h 22164"/>
                <a:gd name="connsiteX9" fmla="*/ 6032 w 43464"/>
                <a:gd name="connsiteY9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4" h="22164">
                  <a:moveTo>
                    <a:pt x="6032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5" y="0"/>
                  </a:cubicBezTo>
                  <a:cubicBezTo>
                    <a:pt x="6032" y="0"/>
                    <a:pt x="7879" y="0"/>
                    <a:pt x="9727" y="0"/>
                  </a:cubicBezTo>
                  <a:lnTo>
                    <a:pt x="37433" y="9235"/>
                  </a:lnTo>
                  <a:cubicBezTo>
                    <a:pt x="41127" y="11082"/>
                    <a:pt x="44821" y="12929"/>
                    <a:pt x="42974" y="18471"/>
                  </a:cubicBezTo>
                  <a:lnTo>
                    <a:pt x="42974" y="18471"/>
                  </a:lnTo>
                  <a:cubicBezTo>
                    <a:pt x="41127" y="24012"/>
                    <a:pt x="31891" y="22165"/>
                    <a:pt x="28197" y="20318"/>
                  </a:cubicBezTo>
                  <a:lnTo>
                    <a:pt x="6032" y="14776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A347CDD6-9F28-9F73-B711-1BF664B1CC7D}"/>
                </a:ext>
              </a:extLst>
            </p:cNvPr>
            <p:cNvSpPr/>
            <p:nvPr/>
          </p:nvSpPr>
          <p:spPr>
            <a:xfrm>
              <a:off x="3680746" y="3951784"/>
              <a:ext cx="31399" cy="23380"/>
            </a:xfrm>
            <a:custGeom>
              <a:avLst/>
              <a:gdLst>
                <a:gd name="connsiteX0" fmla="*/ 3694 w 31399"/>
                <a:gd name="connsiteY0" fmla="*/ 15268 h 23380"/>
                <a:gd name="connsiteX1" fmla="*/ 0 w 31399"/>
                <a:gd name="connsiteY1" fmla="*/ 11574 h 23380"/>
                <a:gd name="connsiteX2" fmla="*/ 0 w 31399"/>
                <a:gd name="connsiteY2" fmla="*/ 6033 h 23380"/>
                <a:gd name="connsiteX3" fmla="*/ 0 w 31399"/>
                <a:gd name="connsiteY3" fmla="*/ 6033 h 23380"/>
                <a:gd name="connsiteX4" fmla="*/ 11082 w 31399"/>
                <a:gd name="connsiteY4" fmla="*/ 491 h 23380"/>
                <a:gd name="connsiteX5" fmla="*/ 27706 w 31399"/>
                <a:gd name="connsiteY5" fmla="*/ 7880 h 23380"/>
                <a:gd name="connsiteX6" fmla="*/ 31400 w 31399"/>
                <a:gd name="connsiteY6" fmla="*/ 11574 h 23380"/>
                <a:gd name="connsiteX7" fmla="*/ 31400 w 31399"/>
                <a:gd name="connsiteY7" fmla="*/ 17115 h 23380"/>
                <a:gd name="connsiteX8" fmla="*/ 31400 w 31399"/>
                <a:gd name="connsiteY8" fmla="*/ 18962 h 23380"/>
                <a:gd name="connsiteX9" fmla="*/ 22165 w 31399"/>
                <a:gd name="connsiteY9" fmla="*/ 22656 h 23380"/>
                <a:gd name="connsiteX10" fmla="*/ 3694 w 31399"/>
                <a:gd name="connsiteY10" fmla="*/ 15268 h 23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399" h="23380">
                  <a:moveTo>
                    <a:pt x="3694" y="15268"/>
                  </a:moveTo>
                  <a:cubicBezTo>
                    <a:pt x="1847" y="15268"/>
                    <a:pt x="0" y="13421"/>
                    <a:pt x="0" y="11574"/>
                  </a:cubicBezTo>
                  <a:cubicBezTo>
                    <a:pt x="0" y="9727"/>
                    <a:pt x="0" y="7880"/>
                    <a:pt x="0" y="6033"/>
                  </a:cubicBezTo>
                  <a:lnTo>
                    <a:pt x="0" y="6033"/>
                  </a:lnTo>
                  <a:cubicBezTo>
                    <a:pt x="1847" y="2338"/>
                    <a:pt x="7388" y="-1356"/>
                    <a:pt x="11082" y="491"/>
                  </a:cubicBezTo>
                  <a:lnTo>
                    <a:pt x="27706" y="7880"/>
                  </a:lnTo>
                  <a:cubicBezTo>
                    <a:pt x="29553" y="7880"/>
                    <a:pt x="31400" y="9727"/>
                    <a:pt x="31400" y="11574"/>
                  </a:cubicBezTo>
                  <a:cubicBezTo>
                    <a:pt x="31400" y="13421"/>
                    <a:pt x="31400" y="15268"/>
                    <a:pt x="31400" y="17115"/>
                  </a:cubicBezTo>
                  <a:lnTo>
                    <a:pt x="31400" y="18962"/>
                  </a:lnTo>
                  <a:cubicBezTo>
                    <a:pt x="29553" y="22656"/>
                    <a:pt x="25859" y="24503"/>
                    <a:pt x="22165" y="22656"/>
                  </a:cubicBezTo>
                  <a:lnTo>
                    <a:pt x="3694" y="15268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3A49CE5C-DC24-6254-72FF-5AD0ED1DCF10}"/>
                </a:ext>
              </a:extLst>
            </p:cNvPr>
            <p:cNvSpPr/>
            <p:nvPr/>
          </p:nvSpPr>
          <p:spPr>
            <a:xfrm>
              <a:off x="3674714" y="3967052"/>
              <a:ext cx="27074" cy="22164"/>
            </a:xfrm>
            <a:custGeom>
              <a:avLst/>
              <a:gdLst>
                <a:gd name="connsiteX0" fmla="*/ 6033 w 27074"/>
                <a:gd name="connsiteY0" fmla="*/ 14776 h 22164"/>
                <a:gd name="connsiteX1" fmla="*/ 491 w 27074"/>
                <a:gd name="connsiteY1" fmla="*/ 3694 h 22164"/>
                <a:gd name="connsiteX2" fmla="*/ 491 w 27074"/>
                <a:gd name="connsiteY2" fmla="*/ 3694 h 22164"/>
                <a:gd name="connsiteX3" fmla="*/ 4185 w 27074"/>
                <a:gd name="connsiteY3" fmla="*/ 0 h 22164"/>
                <a:gd name="connsiteX4" fmla="*/ 9727 w 27074"/>
                <a:gd name="connsiteY4" fmla="*/ 0 h 22164"/>
                <a:gd name="connsiteX5" fmla="*/ 22656 w 27074"/>
                <a:gd name="connsiteY5" fmla="*/ 5541 h 22164"/>
                <a:gd name="connsiteX6" fmla="*/ 26350 w 27074"/>
                <a:gd name="connsiteY6" fmla="*/ 16623 h 22164"/>
                <a:gd name="connsiteX7" fmla="*/ 26350 w 27074"/>
                <a:gd name="connsiteY7" fmla="*/ 18471 h 22164"/>
                <a:gd name="connsiteX8" fmla="*/ 22656 w 27074"/>
                <a:gd name="connsiteY8" fmla="*/ 22165 h 22164"/>
                <a:gd name="connsiteX9" fmla="*/ 17115 w 27074"/>
                <a:gd name="connsiteY9" fmla="*/ 22165 h 22164"/>
                <a:gd name="connsiteX10" fmla="*/ 6033 w 27074"/>
                <a:gd name="connsiteY10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074" h="22164">
                  <a:moveTo>
                    <a:pt x="6033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5" y="0"/>
                  </a:cubicBezTo>
                  <a:cubicBezTo>
                    <a:pt x="6033" y="0"/>
                    <a:pt x="7880" y="0"/>
                    <a:pt x="9727" y="0"/>
                  </a:cubicBezTo>
                  <a:lnTo>
                    <a:pt x="22656" y="5541"/>
                  </a:lnTo>
                  <a:cubicBezTo>
                    <a:pt x="26350" y="7388"/>
                    <a:pt x="28197" y="12929"/>
                    <a:pt x="26350" y="16623"/>
                  </a:cubicBezTo>
                  <a:lnTo>
                    <a:pt x="26350" y="18471"/>
                  </a:lnTo>
                  <a:cubicBezTo>
                    <a:pt x="26350" y="20318"/>
                    <a:pt x="24503" y="22165"/>
                    <a:pt x="22656" y="22165"/>
                  </a:cubicBezTo>
                  <a:cubicBezTo>
                    <a:pt x="20809" y="22165"/>
                    <a:pt x="18962" y="22165"/>
                    <a:pt x="17115" y="22165"/>
                  </a:cubicBezTo>
                  <a:lnTo>
                    <a:pt x="6033" y="14776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D750390-0788-FA02-7248-F655A09AF536}"/>
                </a:ext>
              </a:extLst>
            </p:cNvPr>
            <p:cNvSpPr/>
            <p:nvPr/>
          </p:nvSpPr>
          <p:spPr>
            <a:xfrm>
              <a:off x="3671511" y="3979257"/>
              <a:ext cx="21082" cy="17348"/>
            </a:xfrm>
            <a:custGeom>
              <a:avLst/>
              <a:gdLst>
                <a:gd name="connsiteX0" fmla="*/ 3694 w 21082"/>
                <a:gd name="connsiteY0" fmla="*/ 13654 h 17348"/>
                <a:gd name="connsiteX1" fmla="*/ 0 w 21082"/>
                <a:gd name="connsiteY1" fmla="*/ 6266 h 17348"/>
                <a:gd name="connsiteX2" fmla="*/ 0 w 21082"/>
                <a:gd name="connsiteY2" fmla="*/ 4419 h 17348"/>
                <a:gd name="connsiteX3" fmla="*/ 7388 w 21082"/>
                <a:gd name="connsiteY3" fmla="*/ 725 h 17348"/>
                <a:gd name="connsiteX4" fmla="*/ 18471 w 21082"/>
                <a:gd name="connsiteY4" fmla="*/ 4419 h 17348"/>
                <a:gd name="connsiteX5" fmla="*/ 20318 w 21082"/>
                <a:gd name="connsiteY5" fmla="*/ 11807 h 17348"/>
                <a:gd name="connsiteX6" fmla="*/ 20318 w 21082"/>
                <a:gd name="connsiteY6" fmla="*/ 13654 h 17348"/>
                <a:gd name="connsiteX7" fmla="*/ 12929 w 21082"/>
                <a:gd name="connsiteY7" fmla="*/ 17348 h 17348"/>
                <a:gd name="connsiteX8" fmla="*/ 3694 w 21082"/>
                <a:gd name="connsiteY8" fmla="*/ 13654 h 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82" h="17348">
                  <a:moveTo>
                    <a:pt x="3694" y="13654"/>
                  </a:moveTo>
                  <a:cubicBezTo>
                    <a:pt x="0" y="11807"/>
                    <a:pt x="0" y="8113"/>
                    <a:pt x="0" y="6266"/>
                  </a:cubicBezTo>
                  <a:lnTo>
                    <a:pt x="0" y="4419"/>
                  </a:lnTo>
                  <a:cubicBezTo>
                    <a:pt x="1847" y="725"/>
                    <a:pt x="5541" y="-1122"/>
                    <a:pt x="7388" y="725"/>
                  </a:cubicBezTo>
                  <a:lnTo>
                    <a:pt x="18471" y="4419"/>
                  </a:lnTo>
                  <a:cubicBezTo>
                    <a:pt x="20318" y="6266"/>
                    <a:pt x="22165" y="8113"/>
                    <a:pt x="20318" y="11807"/>
                  </a:cubicBezTo>
                  <a:lnTo>
                    <a:pt x="20318" y="13654"/>
                  </a:lnTo>
                  <a:cubicBezTo>
                    <a:pt x="18471" y="15501"/>
                    <a:pt x="16624" y="17348"/>
                    <a:pt x="12929" y="17348"/>
                  </a:cubicBezTo>
                  <a:lnTo>
                    <a:pt x="3694" y="13654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519E6B3D-65FF-2CB3-1F65-8FB077DD4653}"/>
                </a:ext>
              </a:extLst>
            </p:cNvPr>
            <p:cNvSpPr/>
            <p:nvPr/>
          </p:nvSpPr>
          <p:spPr>
            <a:xfrm>
              <a:off x="3610558" y="3920876"/>
              <a:ext cx="97253" cy="70912"/>
            </a:xfrm>
            <a:custGeom>
              <a:avLst/>
              <a:gdLst>
                <a:gd name="connsiteX0" fmla="*/ 96047 w 97253"/>
                <a:gd name="connsiteY0" fmla="*/ 29553 h 70912"/>
                <a:gd name="connsiteX1" fmla="*/ 90506 w 97253"/>
                <a:gd name="connsiteY1" fmla="*/ 33247 h 70912"/>
                <a:gd name="connsiteX2" fmla="*/ 90506 w 97253"/>
                <a:gd name="connsiteY2" fmla="*/ 33247 h 70912"/>
                <a:gd name="connsiteX3" fmla="*/ 86812 w 97253"/>
                <a:gd name="connsiteY3" fmla="*/ 33247 h 70912"/>
                <a:gd name="connsiteX4" fmla="*/ 88659 w 97253"/>
                <a:gd name="connsiteY4" fmla="*/ 35094 h 70912"/>
                <a:gd name="connsiteX5" fmla="*/ 88659 w 97253"/>
                <a:gd name="connsiteY5" fmla="*/ 35094 h 70912"/>
                <a:gd name="connsiteX6" fmla="*/ 88659 w 97253"/>
                <a:gd name="connsiteY6" fmla="*/ 35094 h 70912"/>
                <a:gd name="connsiteX7" fmla="*/ 88659 w 97253"/>
                <a:gd name="connsiteY7" fmla="*/ 35094 h 70912"/>
                <a:gd name="connsiteX8" fmla="*/ 90506 w 97253"/>
                <a:gd name="connsiteY8" fmla="*/ 42482 h 70912"/>
                <a:gd name="connsiteX9" fmla="*/ 90506 w 97253"/>
                <a:gd name="connsiteY9" fmla="*/ 42482 h 70912"/>
                <a:gd name="connsiteX10" fmla="*/ 90506 w 97253"/>
                <a:gd name="connsiteY10" fmla="*/ 42482 h 70912"/>
                <a:gd name="connsiteX11" fmla="*/ 84965 w 97253"/>
                <a:gd name="connsiteY11" fmla="*/ 46177 h 70912"/>
                <a:gd name="connsiteX12" fmla="*/ 84965 w 97253"/>
                <a:gd name="connsiteY12" fmla="*/ 46177 h 70912"/>
                <a:gd name="connsiteX13" fmla="*/ 81271 w 97253"/>
                <a:gd name="connsiteY13" fmla="*/ 46177 h 70912"/>
                <a:gd name="connsiteX14" fmla="*/ 79424 w 97253"/>
                <a:gd name="connsiteY14" fmla="*/ 46177 h 70912"/>
                <a:gd name="connsiteX15" fmla="*/ 79424 w 97253"/>
                <a:gd name="connsiteY15" fmla="*/ 46177 h 70912"/>
                <a:gd name="connsiteX16" fmla="*/ 77577 w 97253"/>
                <a:gd name="connsiteY16" fmla="*/ 46177 h 70912"/>
                <a:gd name="connsiteX17" fmla="*/ 79424 w 97253"/>
                <a:gd name="connsiteY17" fmla="*/ 48024 h 70912"/>
                <a:gd name="connsiteX18" fmla="*/ 79424 w 97253"/>
                <a:gd name="connsiteY18" fmla="*/ 48024 h 70912"/>
                <a:gd name="connsiteX19" fmla="*/ 79424 w 97253"/>
                <a:gd name="connsiteY19" fmla="*/ 48024 h 70912"/>
                <a:gd name="connsiteX20" fmla="*/ 79424 w 97253"/>
                <a:gd name="connsiteY20" fmla="*/ 48024 h 70912"/>
                <a:gd name="connsiteX21" fmla="*/ 79424 w 97253"/>
                <a:gd name="connsiteY21" fmla="*/ 48024 h 70912"/>
                <a:gd name="connsiteX22" fmla="*/ 81271 w 97253"/>
                <a:gd name="connsiteY22" fmla="*/ 51718 h 70912"/>
                <a:gd name="connsiteX23" fmla="*/ 81271 w 97253"/>
                <a:gd name="connsiteY23" fmla="*/ 55412 h 70912"/>
                <a:gd name="connsiteX24" fmla="*/ 81271 w 97253"/>
                <a:gd name="connsiteY24" fmla="*/ 55412 h 70912"/>
                <a:gd name="connsiteX25" fmla="*/ 79424 w 97253"/>
                <a:gd name="connsiteY25" fmla="*/ 57259 h 70912"/>
                <a:gd name="connsiteX26" fmla="*/ 75729 w 97253"/>
                <a:gd name="connsiteY26" fmla="*/ 59106 h 70912"/>
                <a:gd name="connsiteX27" fmla="*/ 72035 w 97253"/>
                <a:gd name="connsiteY27" fmla="*/ 59106 h 70912"/>
                <a:gd name="connsiteX28" fmla="*/ 70188 w 97253"/>
                <a:gd name="connsiteY28" fmla="*/ 59106 h 70912"/>
                <a:gd name="connsiteX29" fmla="*/ 70188 w 97253"/>
                <a:gd name="connsiteY29" fmla="*/ 59106 h 70912"/>
                <a:gd name="connsiteX30" fmla="*/ 70188 w 97253"/>
                <a:gd name="connsiteY30" fmla="*/ 59106 h 70912"/>
                <a:gd name="connsiteX31" fmla="*/ 72035 w 97253"/>
                <a:gd name="connsiteY31" fmla="*/ 60953 h 70912"/>
                <a:gd name="connsiteX32" fmla="*/ 72035 w 97253"/>
                <a:gd name="connsiteY32" fmla="*/ 60953 h 70912"/>
                <a:gd name="connsiteX33" fmla="*/ 72035 w 97253"/>
                <a:gd name="connsiteY33" fmla="*/ 66494 h 70912"/>
                <a:gd name="connsiteX34" fmla="*/ 72035 w 97253"/>
                <a:gd name="connsiteY34" fmla="*/ 66494 h 70912"/>
                <a:gd name="connsiteX35" fmla="*/ 62800 w 97253"/>
                <a:gd name="connsiteY35" fmla="*/ 70188 h 70912"/>
                <a:gd name="connsiteX36" fmla="*/ 60953 w 97253"/>
                <a:gd name="connsiteY36" fmla="*/ 70188 h 70912"/>
                <a:gd name="connsiteX37" fmla="*/ 60953 w 97253"/>
                <a:gd name="connsiteY37" fmla="*/ 70188 h 70912"/>
                <a:gd name="connsiteX38" fmla="*/ 60953 w 97253"/>
                <a:gd name="connsiteY38" fmla="*/ 70188 h 70912"/>
                <a:gd name="connsiteX39" fmla="*/ 60953 w 97253"/>
                <a:gd name="connsiteY39" fmla="*/ 70188 h 70912"/>
                <a:gd name="connsiteX40" fmla="*/ 60953 w 97253"/>
                <a:gd name="connsiteY40" fmla="*/ 70188 h 70912"/>
                <a:gd name="connsiteX41" fmla="*/ 59106 w 97253"/>
                <a:gd name="connsiteY41" fmla="*/ 68341 h 70912"/>
                <a:gd name="connsiteX42" fmla="*/ 48024 w 97253"/>
                <a:gd name="connsiteY42" fmla="*/ 62800 h 70912"/>
                <a:gd name="connsiteX43" fmla="*/ 46177 w 97253"/>
                <a:gd name="connsiteY43" fmla="*/ 62800 h 70912"/>
                <a:gd name="connsiteX44" fmla="*/ 42482 w 97253"/>
                <a:gd name="connsiteY44" fmla="*/ 60953 h 70912"/>
                <a:gd name="connsiteX45" fmla="*/ 40635 w 97253"/>
                <a:gd name="connsiteY45" fmla="*/ 60953 h 70912"/>
                <a:gd name="connsiteX46" fmla="*/ 38788 w 97253"/>
                <a:gd name="connsiteY46" fmla="*/ 60953 h 70912"/>
                <a:gd name="connsiteX47" fmla="*/ 35094 w 97253"/>
                <a:gd name="connsiteY47" fmla="*/ 59106 h 70912"/>
                <a:gd name="connsiteX48" fmla="*/ 35094 w 97253"/>
                <a:gd name="connsiteY48" fmla="*/ 59106 h 70912"/>
                <a:gd name="connsiteX49" fmla="*/ 24012 w 97253"/>
                <a:gd name="connsiteY49" fmla="*/ 35094 h 70912"/>
                <a:gd name="connsiteX50" fmla="*/ 24012 w 97253"/>
                <a:gd name="connsiteY50" fmla="*/ 35094 h 70912"/>
                <a:gd name="connsiteX51" fmla="*/ 20318 w 97253"/>
                <a:gd name="connsiteY51" fmla="*/ 31400 h 70912"/>
                <a:gd name="connsiteX52" fmla="*/ 0 w 97253"/>
                <a:gd name="connsiteY52" fmla="*/ 12929 h 70912"/>
                <a:gd name="connsiteX53" fmla="*/ 12930 w 97253"/>
                <a:gd name="connsiteY53" fmla="*/ 0 h 70912"/>
                <a:gd name="connsiteX54" fmla="*/ 14777 w 97253"/>
                <a:gd name="connsiteY54" fmla="*/ 0 h 70912"/>
                <a:gd name="connsiteX55" fmla="*/ 14777 w 97253"/>
                <a:gd name="connsiteY55" fmla="*/ 0 h 70912"/>
                <a:gd name="connsiteX56" fmla="*/ 20318 w 97253"/>
                <a:gd name="connsiteY56" fmla="*/ 3694 h 70912"/>
                <a:gd name="connsiteX57" fmla="*/ 20318 w 97253"/>
                <a:gd name="connsiteY57" fmla="*/ 3694 h 70912"/>
                <a:gd name="connsiteX58" fmla="*/ 29553 w 97253"/>
                <a:gd name="connsiteY58" fmla="*/ 7388 h 70912"/>
                <a:gd name="connsiteX59" fmla="*/ 35094 w 97253"/>
                <a:gd name="connsiteY59" fmla="*/ 9235 h 70912"/>
                <a:gd name="connsiteX60" fmla="*/ 36941 w 97253"/>
                <a:gd name="connsiteY60" fmla="*/ 9235 h 70912"/>
                <a:gd name="connsiteX61" fmla="*/ 38788 w 97253"/>
                <a:gd name="connsiteY61" fmla="*/ 7388 h 70912"/>
                <a:gd name="connsiteX62" fmla="*/ 38788 w 97253"/>
                <a:gd name="connsiteY62" fmla="*/ 7388 h 70912"/>
                <a:gd name="connsiteX63" fmla="*/ 38788 w 97253"/>
                <a:gd name="connsiteY63" fmla="*/ 7388 h 70912"/>
                <a:gd name="connsiteX64" fmla="*/ 38788 w 97253"/>
                <a:gd name="connsiteY64" fmla="*/ 7388 h 70912"/>
                <a:gd name="connsiteX65" fmla="*/ 38788 w 97253"/>
                <a:gd name="connsiteY65" fmla="*/ 7388 h 70912"/>
                <a:gd name="connsiteX66" fmla="*/ 38788 w 97253"/>
                <a:gd name="connsiteY66" fmla="*/ 7388 h 70912"/>
                <a:gd name="connsiteX67" fmla="*/ 40635 w 97253"/>
                <a:gd name="connsiteY67" fmla="*/ 5541 h 70912"/>
                <a:gd name="connsiteX68" fmla="*/ 40635 w 97253"/>
                <a:gd name="connsiteY68" fmla="*/ 5541 h 70912"/>
                <a:gd name="connsiteX69" fmla="*/ 40635 w 97253"/>
                <a:gd name="connsiteY69" fmla="*/ 5541 h 70912"/>
                <a:gd name="connsiteX70" fmla="*/ 42482 w 97253"/>
                <a:gd name="connsiteY70" fmla="*/ 5541 h 70912"/>
                <a:gd name="connsiteX71" fmla="*/ 44330 w 97253"/>
                <a:gd name="connsiteY71" fmla="*/ 5541 h 70912"/>
                <a:gd name="connsiteX72" fmla="*/ 46177 w 97253"/>
                <a:gd name="connsiteY72" fmla="*/ 5541 h 70912"/>
                <a:gd name="connsiteX73" fmla="*/ 49871 w 97253"/>
                <a:gd name="connsiteY73" fmla="*/ 5541 h 70912"/>
                <a:gd name="connsiteX74" fmla="*/ 51718 w 97253"/>
                <a:gd name="connsiteY74" fmla="*/ 5541 h 70912"/>
                <a:gd name="connsiteX75" fmla="*/ 53565 w 97253"/>
                <a:gd name="connsiteY75" fmla="*/ 5541 h 70912"/>
                <a:gd name="connsiteX76" fmla="*/ 55412 w 97253"/>
                <a:gd name="connsiteY76" fmla="*/ 5541 h 70912"/>
                <a:gd name="connsiteX77" fmla="*/ 57259 w 97253"/>
                <a:gd name="connsiteY77" fmla="*/ 5541 h 70912"/>
                <a:gd name="connsiteX78" fmla="*/ 64647 w 97253"/>
                <a:gd name="connsiteY78" fmla="*/ 9235 h 70912"/>
                <a:gd name="connsiteX79" fmla="*/ 72035 w 97253"/>
                <a:gd name="connsiteY79" fmla="*/ 12929 h 70912"/>
                <a:gd name="connsiteX80" fmla="*/ 83118 w 97253"/>
                <a:gd name="connsiteY80" fmla="*/ 18471 h 70912"/>
                <a:gd name="connsiteX81" fmla="*/ 94200 w 97253"/>
                <a:gd name="connsiteY81" fmla="*/ 24012 h 70912"/>
                <a:gd name="connsiteX82" fmla="*/ 94200 w 97253"/>
                <a:gd name="connsiteY82" fmla="*/ 24012 h 70912"/>
                <a:gd name="connsiteX83" fmla="*/ 94200 w 97253"/>
                <a:gd name="connsiteY83" fmla="*/ 24012 h 70912"/>
                <a:gd name="connsiteX84" fmla="*/ 96047 w 97253"/>
                <a:gd name="connsiteY84" fmla="*/ 29553 h 7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7253" h="70912">
                  <a:moveTo>
                    <a:pt x="96047" y="29553"/>
                  </a:moveTo>
                  <a:cubicBezTo>
                    <a:pt x="94200" y="31400"/>
                    <a:pt x="92353" y="33247"/>
                    <a:pt x="90506" y="33247"/>
                  </a:cubicBezTo>
                  <a:lnTo>
                    <a:pt x="90506" y="33247"/>
                  </a:lnTo>
                  <a:cubicBezTo>
                    <a:pt x="88659" y="33247"/>
                    <a:pt x="88659" y="33247"/>
                    <a:pt x="86812" y="33247"/>
                  </a:cubicBezTo>
                  <a:cubicBezTo>
                    <a:pt x="88659" y="33247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88659" y="35094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90506" y="36941"/>
                    <a:pt x="90506" y="40635"/>
                    <a:pt x="90506" y="42482"/>
                  </a:cubicBezTo>
                  <a:lnTo>
                    <a:pt x="90506" y="42482"/>
                  </a:lnTo>
                  <a:lnTo>
                    <a:pt x="90506" y="42482"/>
                  </a:lnTo>
                  <a:cubicBezTo>
                    <a:pt x="90506" y="44329"/>
                    <a:pt x="88659" y="46177"/>
                    <a:pt x="84965" y="46177"/>
                  </a:cubicBezTo>
                  <a:cubicBezTo>
                    <a:pt x="84965" y="46177"/>
                    <a:pt x="84965" y="46177"/>
                    <a:pt x="84965" y="46177"/>
                  </a:cubicBezTo>
                  <a:cubicBezTo>
                    <a:pt x="83118" y="46177"/>
                    <a:pt x="83118" y="46177"/>
                    <a:pt x="81271" y="46177"/>
                  </a:cubicBezTo>
                  <a:cubicBezTo>
                    <a:pt x="81271" y="46177"/>
                    <a:pt x="79424" y="46177"/>
                    <a:pt x="79424" y="46177"/>
                  </a:cubicBezTo>
                  <a:cubicBezTo>
                    <a:pt x="79424" y="46177"/>
                    <a:pt x="79424" y="46177"/>
                    <a:pt x="79424" y="46177"/>
                  </a:cubicBezTo>
                  <a:lnTo>
                    <a:pt x="77577" y="46177"/>
                  </a:lnTo>
                  <a:cubicBezTo>
                    <a:pt x="77577" y="46177"/>
                    <a:pt x="79424" y="46177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9871"/>
                    <a:pt x="81271" y="49871"/>
                    <a:pt x="81271" y="51718"/>
                  </a:cubicBezTo>
                  <a:cubicBezTo>
                    <a:pt x="81271" y="53565"/>
                    <a:pt x="81271" y="53565"/>
                    <a:pt x="81271" y="55412"/>
                  </a:cubicBezTo>
                  <a:lnTo>
                    <a:pt x="81271" y="55412"/>
                  </a:lnTo>
                  <a:cubicBezTo>
                    <a:pt x="81271" y="55412"/>
                    <a:pt x="81271" y="57259"/>
                    <a:pt x="79424" y="57259"/>
                  </a:cubicBezTo>
                  <a:cubicBezTo>
                    <a:pt x="77577" y="59106"/>
                    <a:pt x="77577" y="59106"/>
                    <a:pt x="75729" y="59106"/>
                  </a:cubicBezTo>
                  <a:cubicBezTo>
                    <a:pt x="73882" y="59106"/>
                    <a:pt x="72035" y="59106"/>
                    <a:pt x="72035" y="59106"/>
                  </a:cubicBezTo>
                  <a:lnTo>
                    <a:pt x="70188" y="59106"/>
                  </a:lnTo>
                  <a:lnTo>
                    <a:pt x="70188" y="59106"/>
                  </a:lnTo>
                  <a:cubicBezTo>
                    <a:pt x="70188" y="59106"/>
                    <a:pt x="70188" y="59106"/>
                    <a:pt x="70188" y="59106"/>
                  </a:cubicBezTo>
                  <a:cubicBezTo>
                    <a:pt x="70188" y="59106"/>
                    <a:pt x="72035" y="59106"/>
                    <a:pt x="72035" y="60953"/>
                  </a:cubicBezTo>
                  <a:cubicBezTo>
                    <a:pt x="72035" y="60953"/>
                    <a:pt x="72035" y="60953"/>
                    <a:pt x="72035" y="60953"/>
                  </a:cubicBezTo>
                  <a:cubicBezTo>
                    <a:pt x="73882" y="62800"/>
                    <a:pt x="73882" y="64647"/>
                    <a:pt x="72035" y="66494"/>
                  </a:cubicBezTo>
                  <a:lnTo>
                    <a:pt x="72035" y="66494"/>
                  </a:lnTo>
                  <a:cubicBezTo>
                    <a:pt x="70188" y="70188"/>
                    <a:pt x="66494" y="72035"/>
                    <a:pt x="62800" y="70188"/>
                  </a:cubicBez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59106" y="68341"/>
                  </a:lnTo>
                  <a:lnTo>
                    <a:pt x="48024" y="62800"/>
                  </a:lnTo>
                  <a:lnTo>
                    <a:pt x="46177" y="62800"/>
                  </a:lnTo>
                  <a:lnTo>
                    <a:pt x="42482" y="60953"/>
                  </a:lnTo>
                  <a:lnTo>
                    <a:pt x="40635" y="60953"/>
                  </a:lnTo>
                  <a:lnTo>
                    <a:pt x="38788" y="60953"/>
                  </a:lnTo>
                  <a:lnTo>
                    <a:pt x="35094" y="59106"/>
                  </a:lnTo>
                  <a:cubicBezTo>
                    <a:pt x="35094" y="59106"/>
                    <a:pt x="35094" y="59106"/>
                    <a:pt x="35094" y="59106"/>
                  </a:cubicBezTo>
                  <a:cubicBezTo>
                    <a:pt x="25859" y="55412"/>
                    <a:pt x="22165" y="40635"/>
                    <a:pt x="24012" y="35094"/>
                  </a:cubicBezTo>
                  <a:cubicBezTo>
                    <a:pt x="24012" y="35094"/>
                    <a:pt x="24012" y="35094"/>
                    <a:pt x="24012" y="35094"/>
                  </a:cubicBezTo>
                  <a:cubicBezTo>
                    <a:pt x="24012" y="35094"/>
                    <a:pt x="22165" y="33247"/>
                    <a:pt x="20318" y="31400"/>
                  </a:cubicBezTo>
                  <a:cubicBezTo>
                    <a:pt x="12930" y="24012"/>
                    <a:pt x="0" y="12929"/>
                    <a:pt x="0" y="12929"/>
                  </a:cubicBezTo>
                  <a:lnTo>
                    <a:pt x="12930" y="0"/>
                  </a:lnTo>
                  <a:cubicBezTo>
                    <a:pt x="12930" y="0"/>
                    <a:pt x="12930" y="0"/>
                    <a:pt x="14777" y="0"/>
                  </a:cubicBezTo>
                  <a:cubicBezTo>
                    <a:pt x="14777" y="0"/>
                    <a:pt x="14777" y="0"/>
                    <a:pt x="14777" y="0"/>
                  </a:cubicBezTo>
                  <a:lnTo>
                    <a:pt x="20318" y="3694"/>
                  </a:lnTo>
                  <a:lnTo>
                    <a:pt x="20318" y="3694"/>
                  </a:lnTo>
                  <a:lnTo>
                    <a:pt x="29553" y="7388"/>
                  </a:lnTo>
                  <a:lnTo>
                    <a:pt x="35094" y="9235"/>
                  </a:lnTo>
                  <a:cubicBezTo>
                    <a:pt x="35094" y="9235"/>
                    <a:pt x="36941" y="9235"/>
                    <a:pt x="36941" y="9235"/>
                  </a:cubicBezTo>
                  <a:lnTo>
                    <a:pt x="38788" y="7388"/>
                  </a:lnTo>
                  <a:lnTo>
                    <a:pt x="38788" y="7388"/>
                  </a:lnTo>
                  <a:lnTo>
                    <a:pt x="38788" y="7388"/>
                  </a:ln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lnTo>
                    <a:pt x="40635" y="5541"/>
                  </a:lnTo>
                  <a:cubicBezTo>
                    <a:pt x="40635" y="5541"/>
                    <a:pt x="40635" y="5541"/>
                    <a:pt x="40635" y="5541"/>
                  </a:cubicBezTo>
                  <a:lnTo>
                    <a:pt x="40635" y="5541"/>
                  </a:lnTo>
                  <a:lnTo>
                    <a:pt x="42482" y="5541"/>
                  </a:lnTo>
                  <a:lnTo>
                    <a:pt x="44330" y="5541"/>
                  </a:lnTo>
                  <a:lnTo>
                    <a:pt x="46177" y="5541"/>
                  </a:lnTo>
                  <a:lnTo>
                    <a:pt x="49871" y="5541"/>
                  </a:lnTo>
                  <a:lnTo>
                    <a:pt x="51718" y="5541"/>
                  </a:lnTo>
                  <a:cubicBezTo>
                    <a:pt x="51718" y="5541"/>
                    <a:pt x="53565" y="5541"/>
                    <a:pt x="53565" y="5541"/>
                  </a:cubicBezTo>
                  <a:cubicBezTo>
                    <a:pt x="53565" y="5541"/>
                    <a:pt x="53565" y="5541"/>
                    <a:pt x="55412" y="5541"/>
                  </a:cubicBezTo>
                  <a:cubicBezTo>
                    <a:pt x="55412" y="5541"/>
                    <a:pt x="55412" y="5541"/>
                    <a:pt x="57259" y="5541"/>
                  </a:cubicBezTo>
                  <a:cubicBezTo>
                    <a:pt x="59106" y="5541"/>
                    <a:pt x="60953" y="7388"/>
                    <a:pt x="64647" y="9235"/>
                  </a:cubicBezTo>
                  <a:cubicBezTo>
                    <a:pt x="66494" y="9235"/>
                    <a:pt x="70188" y="11082"/>
                    <a:pt x="72035" y="12929"/>
                  </a:cubicBezTo>
                  <a:cubicBezTo>
                    <a:pt x="75729" y="14776"/>
                    <a:pt x="79424" y="16623"/>
                    <a:pt x="83118" y="18471"/>
                  </a:cubicBezTo>
                  <a:cubicBezTo>
                    <a:pt x="88659" y="20318"/>
                    <a:pt x="94200" y="24012"/>
                    <a:pt x="94200" y="24012"/>
                  </a:cubicBezTo>
                  <a:lnTo>
                    <a:pt x="94200" y="24012"/>
                  </a:lnTo>
                  <a:cubicBezTo>
                    <a:pt x="94200" y="24012"/>
                    <a:pt x="94200" y="24012"/>
                    <a:pt x="94200" y="24012"/>
                  </a:cubicBezTo>
                  <a:cubicBezTo>
                    <a:pt x="99741" y="22165"/>
                    <a:pt x="96047" y="29553"/>
                    <a:pt x="96047" y="29553"/>
                  </a:cubicBezTo>
                  <a:close/>
                </a:path>
              </a:pathLst>
            </a:custGeom>
            <a:solidFill>
              <a:srgbClr val="E7BC9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42BCAB05-5405-89FE-90F8-D90A170E64F0}"/>
                </a:ext>
              </a:extLst>
            </p:cNvPr>
            <p:cNvSpPr/>
            <p:nvPr/>
          </p:nvSpPr>
          <p:spPr>
            <a:xfrm>
              <a:off x="3514261" y="3828935"/>
              <a:ext cx="140625" cy="134423"/>
            </a:xfrm>
            <a:custGeom>
              <a:avLst/>
              <a:gdLst>
                <a:gd name="connsiteX0" fmla="*/ 140626 w 140625"/>
                <a:gd name="connsiteY0" fmla="*/ 97482 h 134423"/>
                <a:gd name="connsiteX1" fmla="*/ 140626 w 140625"/>
                <a:gd name="connsiteY1" fmla="*/ 97482 h 134423"/>
                <a:gd name="connsiteX2" fmla="*/ 140626 w 140625"/>
                <a:gd name="connsiteY2" fmla="*/ 97482 h 134423"/>
                <a:gd name="connsiteX3" fmla="*/ 140626 w 140625"/>
                <a:gd name="connsiteY3" fmla="*/ 97482 h 134423"/>
                <a:gd name="connsiteX4" fmla="*/ 138779 w 140625"/>
                <a:gd name="connsiteY4" fmla="*/ 99329 h 134423"/>
                <a:gd name="connsiteX5" fmla="*/ 136932 w 140625"/>
                <a:gd name="connsiteY5" fmla="*/ 101176 h 134423"/>
                <a:gd name="connsiteX6" fmla="*/ 127697 w 140625"/>
                <a:gd name="connsiteY6" fmla="*/ 114105 h 134423"/>
                <a:gd name="connsiteX7" fmla="*/ 118461 w 140625"/>
                <a:gd name="connsiteY7" fmla="*/ 127035 h 134423"/>
                <a:gd name="connsiteX8" fmla="*/ 114767 w 140625"/>
                <a:gd name="connsiteY8" fmla="*/ 132576 h 134423"/>
                <a:gd name="connsiteX9" fmla="*/ 114767 w 140625"/>
                <a:gd name="connsiteY9" fmla="*/ 134423 h 134423"/>
                <a:gd name="connsiteX10" fmla="*/ 249 w 140625"/>
                <a:gd name="connsiteY10" fmla="*/ 36529 h 134423"/>
                <a:gd name="connsiteX11" fmla="*/ 249 w 140625"/>
                <a:gd name="connsiteY11" fmla="*/ 34682 h 134423"/>
                <a:gd name="connsiteX12" fmla="*/ 9485 w 140625"/>
                <a:gd name="connsiteY12" fmla="*/ 10670 h 134423"/>
                <a:gd name="connsiteX13" fmla="*/ 9485 w 140625"/>
                <a:gd name="connsiteY13" fmla="*/ 10670 h 134423"/>
                <a:gd name="connsiteX14" fmla="*/ 57508 w 140625"/>
                <a:gd name="connsiteY14" fmla="*/ 8823 h 134423"/>
                <a:gd name="connsiteX15" fmla="*/ 125849 w 140625"/>
                <a:gd name="connsiteY15" fmla="*/ 80858 h 134423"/>
                <a:gd name="connsiteX16" fmla="*/ 135085 w 140625"/>
                <a:gd name="connsiteY16" fmla="*/ 90094 h 134423"/>
                <a:gd name="connsiteX17" fmla="*/ 136932 w 140625"/>
                <a:gd name="connsiteY17" fmla="*/ 91941 h 134423"/>
                <a:gd name="connsiteX18" fmla="*/ 138779 w 140625"/>
                <a:gd name="connsiteY18" fmla="*/ 93788 h 134423"/>
                <a:gd name="connsiteX19" fmla="*/ 138779 w 140625"/>
                <a:gd name="connsiteY19" fmla="*/ 93788 h 134423"/>
                <a:gd name="connsiteX20" fmla="*/ 140626 w 140625"/>
                <a:gd name="connsiteY20" fmla="*/ 97482 h 134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0625" h="134423">
                  <a:moveTo>
                    <a:pt x="140626" y="97482"/>
                  </a:moveTo>
                  <a:lnTo>
                    <a:pt x="140626" y="97482"/>
                  </a:lnTo>
                  <a:lnTo>
                    <a:pt x="140626" y="97482"/>
                  </a:lnTo>
                  <a:lnTo>
                    <a:pt x="140626" y="97482"/>
                  </a:lnTo>
                  <a:lnTo>
                    <a:pt x="138779" y="99329"/>
                  </a:lnTo>
                  <a:lnTo>
                    <a:pt x="136932" y="101176"/>
                  </a:lnTo>
                  <a:lnTo>
                    <a:pt x="127697" y="114105"/>
                  </a:lnTo>
                  <a:lnTo>
                    <a:pt x="118461" y="127035"/>
                  </a:lnTo>
                  <a:lnTo>
                    <a:pt x="114767" y="132576"/>
                  </a:lnTo>
                  <a:lnTo>
                    <a:pt x="114767" y="134423"/>
                  </a:lnTo>
                  <a:cubicBezTo>
                    <a:pt x="-10833" y="69776"/>
                    <a:pt x="249" y="45764"/>
                    <a:pt x="249" y="36529"/>
                  </a:cubicBezTo>
                  <a:cubicBezTo>
                    <a:pt x="249" y="36529"/>
                    <a:pt x="249" y="36529"/>
                    <a:pt x="249" y="34682"/>
                  </a:cubicBezTo>
                  <a:cubicBezTo>
                    <a:pt x="249" y="25446"/>
                    <a:pt x="2096" y="18058"/>
                    <a:pt x="9485" y="10670"/>
                  </a:cubicBezTo>
                  <a:lnTo>
                    <a:pt x="9485" y="10670"/>
                  </a:lnTo>
                  <a:cubicBezTo>
                    <a:pt x="22414" y="-2260"/>
                    <a:pt x="42732" y="-4107"/>
                    <a:pt x="57508" y="8823"/>
                  </a:cubicBezTo>
                  <a:cubicBezTo>
                    <a:pt x="63049" y="12517"/>
                    <a:pt x="103685" y="56846"/>
                    <a:pt x="125849" y="80858"/>
                  </a:cubicBezTo>
                  <a:cubicBezTo>
                    <a:pt x="129544" y="84552"/>
                    <a:pt x="133238" y="88246"/>
                    <a:pt x="135085" y="90094"/>
                  </a:cubicBezTo>
                  <a:cubicBezTo>
                    <a:pt x="135085" y="90094"/>
                    <a:pt x="136932" y="91941"/>
                    <a:pt x="136932" y="91941"/>
                  </a:cubicBezTo>
                  <a:cubicBezTo>
                    <a:pt x="136932" y="93788"/>
                    <a:pt x="138779" y="93788"/>
                    <a:pt x="138779" y="93788"/>
                  </a:cubicBezTo>
                  <a:cubicBezTo>
                    <a:pt x="138779" y="93788"/>
                    <a:pt x="138779" y="93788"/>
                    <a:pt x="138779" y="93788"/>
                  </a:cubicBezTo>
                  <a:cubicBezTo>
                    <a:pt x="140626" y="95635"/>
                    <a:pt x="140626" y="95635"/>
                    <a:pt x="140626" y="97482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7D977814-CCAD-E78A-EC4C-E0C4DEF6DAFA}"/>
                </a:ext>
              </a:extLst>
            </p:cNvPr>
            <p:cNvSpPr/>
            <p:nvPr/>
          </p:nvSpPr>
          <p:spPr>
            <a:xfrm>
              <a:off x="3669664" y="3774958"/>
              <a:ext cx="59105" cy="20317"/>
            </a:xfrm>
            <a:custGeom>
              <a:avLst/>
              <a:gdLst>
                <a:gd name="connsiteX0" fmla="*/ 0 w 59105"/>
                <a:gd name="connsiteY0" fmla="*/ 0 h 20317"/>
                <a:gd name="connsiteX1" fmla="*/ 59106 w 59105"/>
                <a:gd name="connsiteY1" fmla="*/ 0 h 20317"/>
                <a:gd name="connsiteX2" fmla="*/ 59106 w 59105"/>
                <a:gd name="connsiteY2" fmla="*/ 20318 h 20317"/>
                <a:gd name="connsiteX3" fmla="*/ 0 w 59105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05" h="20317">
                  <a:moveTo>
                    <a:pt x="0" y="0"/>
                  </a:moveTo>
                  <a:lnTo>
                    <a:pt x="59106" y="0"/>
                  </a:lnTo>
                  <a:lnTo>
                    <a:pt x="59106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BD8ED35F-B336-6895-728C-5E27A3689CCE}"/>
                </a:ext>
              </a:extLst>
            </p:cNvPr>
            <p:cNvSpPr/>
            <p:nvPr/>
          </p:nvSpPr>
          <p:spPr>
            <a:xfrm>
              <a:off x="3560687" y="3774958"/>
              <a:ext cx="25858" cy="20317"/>
            </a:xfrm>
            <a:custGeom>
              <a:avLst/>
              <a:gdLst>
                <a:gd name="connsiteX0" fmla="*/ 25859 w 25858"/>
                <a:gd name="connsiteY0" fmla="*/ 18471 h 20317"/>
                <a:gd name="connsiteX1" fmla="*/ 1847 w 25858"/>
                <a:gd name="connsiteY1" fmla="*/ 20318 h 20317"/>
                <a:gd name="connsiteX2" fmla="*/ 0 w 25858"/>
                <a:gd name="connsiteY2" fmla="*/ 9235 h 20317"/>
                <a:gd name="connsiteX3" fmla="*/ 5541 w 25858"/>
                <a:gd name="connsiteY3" fmla="*/ 0 h 20317"/>
                <a:gd name="connsiteX4" fmla="*/ 7388 w 25858"/>
                <a:gd name="connsiteY4" fmla="*/ 12929 h 20317"/>
                <a:gd name="connsiteX5" fmla="*/ 24012 w 25858"/>
                <a:gd name="connsiteY5" fmla="*/ 11082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58" h="20317">
                  <a:moveTo>
                    <a:pt x="25859" y="18471"/>
                  </a:moveTo>
                  <a:lnTo>
                    <a:pt x="1847" y="20318"/>
                  </a:lnTo>
                  <a:lnTo>
                    <a:pt x="0" y="9235"/>
                  </a:lnTo>
                  <a:lnTo>
                    <a:pt x="5541" y="0"/>
                  </a:lnTo>
                  <a:lnTo>
                    <a:pt x="7388" y="12929"/>
                  </a:lnTo>
                  <a:lnTo>
                    <a:pt x="24012" y="11082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4ABDC918-3D8C-24AF-EF3F-70C286DF4110}"/>
                </a:ext>
              </a:extLst>
            </p:cNvPr>
            <p:cNvSpPr/>
            <p:nvPr/>
          </p:nvSpPr>
          <p:spPr>
            <a:xfrm>
              <a:off x="3568075" y="3765722"/>
              <a:ext cx="24011" cy="18470"/>
            </a:xfrm>
            <a:custGeom>
              <a:avLst/>
              <a:gdLst>
                <a:gd name="connsiteX0" fmla="*/ 24012 w 24011"/>
                <a:gd name="connsiteY0" fmla="*/ 16624 h 18470"/>
                <a:gd name="connsiteX1" fmla="*/ 1847 w 24011"/>
                <a:gd name="connsiteY1" fmla="*/ 18471 h 18470"/>
                <a:gd name="connsiteX2" fmla="*/ 0 w 24011"/>
                <a:gd name="connsiteY2" fmla="*/ 7388 h 18470"/>
                <a:gd name="connsiteX3" fmla="*/ 5541 w 24011"/>
                <a:gd name="connsiteY3" fmla="*/ 0 h 18470"/>
                <a:gd name="connsiteX4" fmla="*/ 7388 w 24011"/>
                <a:gd name="connsiteY4" fmla="*/ 11082 h 18470"/>
                <a:gd name="connsiteX5" fmla="*/ 24012 w 24011"/>
                <a:gd name="connsiteY5" fmla="*/ 9235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1" h="18470">
                  <a:moveTo>
                    <a:pt x="24012" y="16624"/>
                  </a:moveTo>
                  <a:lnTo>
                    <a:pt x="1847" y="18471"/>
                  </a:lnTo>
                  <a:lnTo>
                    <a:pt x="0" y="7388"/>
                  </a:lnTo>
                  <a:lnTo>
                    <a:pt x="5541" y="0"/>
                  </a:lnTo>
                  <a:lnTo>
                    <a:pt x="7388" y="11082"/>
                  </a:lnTo>
                  <a:lnTo>
                    <a:pt x="24012" y="9235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2C57DCF5-7AEE-8B2B-EC6B-7115E61B265A}"/>
                </a:ext>
              </a:extLst>
            </p:cNvPr>
            <p:cNvSpPr/>
            <p:nvPr/>
          </p:nvSpPr>
          <p:spPr>
            <a:xfrm>
              <a:off x="3573616" y="3756487"/>
              <a:ext cx="25858" cy="16623"/>
            </a:xfrm>
            <a:custGeom>
              <a:avLst/>
              <a:gdLst>
                <a:gd name="connsiteX0" fmla="*/ 25859 w 25858"/>
                <a:gd name="connsiteY0" fmla="*/ 14776 h 16623"/>
                <a:gd name="connsiteX1" fmla="*/ 1847 w 25858"/>
                <a:gd name="connsiteY1" fmla="*/ 16624 h 16623"/>
                <a:gd name="connsiteX2" fmla="*/ 0 w 25858"/>
                <a:gd name="connsiteY2" fmla="*/ 7388 h 16623"/>
                <a:gd name="connsiteX3" fmla="*/ 5541 w 25858"/>
                <a:gd name="connsiteY3" fmla="*/ 0 h 16623"/>
                <a:gd name="connsiteX4" fmla="*/ 7388 w 25858"/>
                <a:gd name="connsiteY4" fmla="*/ 9235 h 16623"/>
                <a:gd name="connsiteX5" fmla="*/ 24012 w 25858"/>
                <a:gd name="connsiteY5" fmla="*/ 7388 h 1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58" h="16623">
                  <a:moveTo>
                    <a:pt x="25859" y="14776"/>
                  </a:moveTo>
                  <a:lnTo>
                    <a:pt x="1847" y="16624"/>
                  </a:lnTo>
                  <a:lnTo>
                    <a:pt x="0" y="7388"/>
                  </a:lnTo>
                  <a:lnTo>
                    <a:pt x="5541" y="0"/>
                  </a:lnTo>
                  <a:lnTo>
                    <a:pt x="7388" y="9235"/>
                  </a:lnTo>
                  <a:lnTo>
                    <a:pt x="24012" y="7388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74350E3C-C6CD-93EF-EBF7-8B512B8AF3AD}"/>
                </a:ext>
              </a:extLst>
            </p:cNvPr>
            <p:cNvSpPr/>
            <p:nvPr/>
          </p:nvSpPr>
          <p:spPr>
            <a:xfrm>
              <a:off x="3665970" y="4053864"/>
              <a:ext cx="157000" cy="500553"/>
            </a:xfrm>
            <a:custGeom>
              <a:avLst/>
              <a:gdLst>
                <a:gd name="connsiteX0" fmla="*/ 121906 w 157000"/>
                <a:gd name="connsiteY0" fmla="*/ 489471 h 500553"/>
                <a:gd name="connsiteX1" fmla="*/ 129294 w 157000"/>
                <a:gd name="connsiteY1" fmla="*/ 445142 h 500553"/>
                <a:gd name="connsiteX2" fmla="*/ 129294 w 157000"/>
                <a:gd name="connsiteY2" fmla="*/ 430365 h 500553"/>
                <a:gd name="connsiteX3" fmla="*/ 129294 w 157000"/>
                <a:gd name="connsiteY3" fmla="*/ 422977 h 500553"/>
                <a:gd name="connsiteX4" fmla="*/ 114518 w 157000"/>
                <a:gd name="connsiteY4" fmla="*/ 408201 h 500553"/>
                <a:gd name="connsiteX5" fmla="*/ 108977 w 157000"/>
                <a:gd name="connsiteY5" fmla="*/ 184706 h 500553"/>
                <a:gd name="connsiteX6" fmla="*/ 108977 w 157000"/>
                <a:gd name="connsiteY6" fmla="*/ 184706 h 500553"/>
                <a:gd name="connsiteX7" fmla="*/ 83118 w 157000"/>
                <a:gd name="connsiteY7" fmla="*/ 57259 h 500553"/>
                <a:gd name="connsiteX8" fmla="*/ 79424 w 157000"/>
                <a:gd name="connsiteY8" fmla="*/ 33247 h 500553"/>
                <a:gd name="connsiteX9" fmla="*/ 75729 w 157000"/>
                <a:gd name="connsiteY9" fmla="*/ 57259 h 500553"/>
                <a:gd name="connsiteX10" fmla="*/ 49871 w 157000"/>
                <a:gd name="connsiteY10" fmla="*/ 184706 h 500553"/>
                <a:gd name="connsiteX11" fmla="*/ 49871 w 157000"/>
                <a:gd name="connsiteY11" fmla="*/ 184706 h 500553"/>
                <a:gd name="connsiteX12" fmla="*/ 44330 w 157000"/>
                <a:gd name="connsiteY12" fmla="*/ 408201 h 500553"/>
                <a:gd name="connsiteX13" fmla="*/ 29553 w 157000"/>
                <a:gd name="connsiteY13" fmla="*/ 422977 h 500553"/>
                <a:gd name="connsiteX14" fmla="*/ 29553 w 157000"/>
                <a:gd name="connsiteY14" fmla="*/ 430365 h 500553"/>
                <a:gd name="connsiteX15" fmla="*/ 29553 w 157000"/>
                <a:gd name="connsiteY15" fmla="*/ 445142 h 500553"/>
                <a:gd name="connsiteX16" fmla="*/ 36941 w 157000"/>
                <a:gd name="connsiteY16" fmla="*/ 489471 h 500553"/>
                <a:gd name="connsiteX17" fmla="*/ 36941 w 157000"/>
                <a:gd name="connsiteY17" fmla="*/ 500554 h 500553"/>
                <a:gd name="connsiteX18" fmla="*/ 0 w 157000"/>
                <a:gd name="connsiteY18" fmla="*/ 500554 h 500553"/>
                <a:gd name="connsiteX19" fmla="*/ 7388 w 157000"/>
                <a:gd name="connsiteY19" fmla="*/ 459918 h 500553"/>
                <a:gd name="connsiteX20" fmla="*/ 5541 w 157000"/>
                <a:gd name="connsiteY20" fmla="*/ 443295 h 500553"/>
                <a:gd name="connsiteX21" fmla="*/ 9235 w 157000"/>
                <a:gd name="connsiteY21" fmla="*/ 437754 h 500553"/>
                <a:gd name="connsiteX22" fmla="*/ 14777 w 157000"/>
                <a:gd name="connsiteY22" fmla="*/ 426671 h 500553"/>
                <a:gd name="connsiteX23" fmla="*/ 18471 w 157000"/>
                <a:gd name="connsiteY23" fmla="*/ 411895 h 500553"/>
                <a:gd name="connsiteX24" fmla="*/ 12930 w 157000"/>
                <a:gd name="connsiteY24" fmla="*/ 400812 h 500553"/>
                <a:gd name="connsiteX25" fmla="*/ 20318 w 157000"/>
                <a:gd name="connsiteY25" fmla="*/ 393424 h 500553"/>
                <a:gd name="connsiteX26" fmla="*/ 24012 w 157000"/>
                <a:gd name="connsiteY26" fmla="*/ 389730 h 500553"/>
                <a:gd name="connsiteX27" fmla="*/ 35094 w 157000"/>
                <a:gd name="connsiteY27" fmla="*/ 369412 h 500553"/>
                <a:gd name="connsiteX28" fmla="*/ 27706 w 157000"/>
                <a:gd name="connsiteY28" fmla="*/ 369412 h 500553"/>
                <a:gd name="connsiteX29" fmla="*/ 31400 w 157000"/>
                <a:gd name="connsiteY29" fmla="*/ 352789 h 500553"/>
                <a:gd name="connsiteX30" fmla="*/ 20318 w 157000"/>
                <a:gd name="connsiteY30" fmla="*/ 343553 h 500553"/>
                <a:gd name="connsiteX31" fmla="*/ 27706 w 157000"/>
                <a:gd name="connsiteY31" fmla="*/ 326930 h 500553"/>
                <a:gd name="connsiteX32" fmla="*/ 36941 w 157000"/>
                <a:gd name="connsiteY32" fmla="*/ 289989 h 500553"/>
                <a:gd name="connsiteX33" fmla="*/ 33247 w 157000"/>
                <a:gd name="connsiteY33" fmla="*/ 280753 h 500553"/>
                <a:gd name="connsiteX34" fmla="*/ 36941 w 157000"/>
                <a:gd name="connsiteY34" fmla="*/ 271518 h 500553"/>
                <a:gd name="connsiteX35" fmla="*/ 29553 w 157000"/>
                <a:gd name="connsiteY35" fmla="*/ 251200 h 500553"/>
                <a:gd name="connsiteX36" fmla="*/ 31400 w 157000"/>
                <a:gd name="connsiteY36" fmla="*/ 240118 h 500553"/>
                <a:gd name="connsiteX37" fmla="*/ 29553 w 157000"/>
                <a:gd name="connsiteY37" fmla="*/ 212412 h 500553"/>
                <a:gd name="connsiteX38" fmla="*/ 24012 w 157000"/>
                <a:gd name="connsiteY38" fmla="*/ 192094 h 500553"/>
                <a:gd name="connsiteX39" fmla="*/ 24012 w 157000"/>
                <a:gd name="connsiteY39" fmla="*/ 190247 h 500553"/>
                <a:gd name="connsiteX40" fmla="*/ 27706 w 157000"/>
                <a:gd name="connsiteY40" fmla="*/ 182859 h 500553"/>
                <a:gd name="connsiteX41" fmla="*/ 33247 w 157000"/>
                <a:gd name="connsiteY41" fmla="*/ 173624 h 500553"/>
                <a:gd name="connsiteX42" fmla="*/ 40635 w 157000"/>
                <a:gd name="connsiteY42" fmla="*/ 144071 h 500553"/>
                <a:gd name="connsiteX43" fmla="*/ 29553 w 157000"/>
                <a:gd name="connsiteY43" fmla="*/ 134836 h 500553"/>
                <a:gd name="connsiteX44" fmla="*/ 60953 w 157000"/>
                <a:gd name="connsiteY44" fmla="*/ 55412 h 500553"/>
                <a:gd name="connsiteX45" fmla="*/ 62800 w 157000"/>
                <a:gd name="connsiteY45" fmla="*/ 25859 h 500553"/>
                <a:gd name="connsiteX46" fmla="*/ 35094 w 157000"/>
                <a:gd name="connsiteY46" fmla="*/ 5541 h 500553"/>
                <a:gd name="connsiteX47" fmla="*/ 31400 w 157000"/>
                <a:gd name="connsiteY47" fmla="*/ 0 h 500553"/>
                <a:gd name="connsiteX48" fmla="*/ 120059 w 157000"/>
                <a:gd name="connsiteY48" fmla="*/ 5541 h 500553"/>
                <a:gd name="connsiteX49" fmla="*/ 131141 w 157000"/>
                <a:gd name="connsiteY49" fmla="*/ 3694 h 500553"/>
                <a:gd name="connsiteX50" fmla="*/ 131141 w 157000"/>
                <a:gd name="connsiteY50" fmla="*/ 3694 h 500553"/>
                <a:gd name="connsiteX51" fmla="*/ 131141 w 157000"/>
                <a:gd name="connsiteY51" fmla="*/ 3694 h 500553"/>
                <a:gd name="connsiteX52" fmla="*/ 101588 w 157000"/>
                <a:gd name="connsiteY52" fmla="*/ 46177 h 500553"/>
                <a:gd name="connsiteX53" fmla="*/ 99741 w 157000"/>
                <a:gd name="connsiteY53" fmla="*/ 53565 h 500553"/>
                <a:gd name="connsiteX54" fmla="*/ 101588 w 157000"/>
                <a:gd name="connsiteY54" fmla="*/ 60953 h 500553"/>
                <a:gd name="connsiteX55" fmla="*/ 103435 w 157000"/>
                <a:gd name="connsiteY55" fmla="*/ 73882 h 500553"/>
                <a:gd name="connsiteX56" fmla="*/ 105283 w 157000"/>
                <a:gd name="connsiteY56" fmla="*/ 105282 h 500553"/>
                <a:gd name="connsiteX57" fmla="*/ 108977 w 157000"/>
                <a:gd name="connsiteY57" fmla="*/ 129294 h 500553"/>
                <a:gd name="connsiteX58" fmla="*/ 125600 w 157000"/>
                <a:gd name="connsiteY58" fmla="*/ 166236 h 500553"/>
                <a:gd name="connsiteX59" fmla="*/ 131141 w 157000"/>
                <a:gd name="connsiteY59" fmla="*/ 169930 h 500553"/>
                <a:gd name="connsiteX60" fmla="*/ 131141 w 157000"/>
                <a:gd name="connsiteY60" fmla="*/ 169930 h 500553"/>
                <a:gd name="connsiteX61" fmla="*/ 125600 w 157000"/>
                <a:gd name="connsiteY61" fmla="*/ 188400 h 500553"/>
                <a:gd name="connsiteX62" fmla="*/ 125600 w 157000"/>
                <a:gd name="connsiteY62" fmla="*/ 188400 h 500553"/>
                <a:gd name="connsiteX63" fmla="*/ 120059 w 157000"/>
                <a:gd name="connsiteY63" fmla="*/ 223494 h 500553"/>
                <a:gd name="connsiteX64" fmla="*/ 125600 w 157000"/>
                <a:gd name="connsiteY64" fmla="*/ 260436 h 500553"/>
                <a:gd name="connsiteX65" fmla="*/ 127447 w 157000"/>
                <a:gd name="connsiteY65" fmla="*/ 319542 h 500553"/>
                <a:gd name="connsiteX66" fmla="*/ 131141 w 157000"/>
                <a:gd name="connsiteY66" fmla="*/ 330624 h 500553"/>
                <a:gd name="connsiteX67" fmla="*/ 125600 w 157000"/>
                <a:gd name="connsiteY67" fmla="*/ 339859 h 500553"/>
                <a:gd name="connsiteX68" fmla="*/ 131141 w 157000"/>
                <a:gd name="connsiteY68" fmla="*/ 352789 h 500553"/>
                <a:gd name="connsiteX69" fmla="*/ 129294 w 157000"/>
                <a:gd name="connsiteY69" fmla="*/ 380495 h 500553"/>
                <a:gd name="connsiteX70" fmla="*/ 136683 w 157000"/>
                <a:gd name="connsiteY70" fmla="*/ 389730 h 500553"/>
                <a:gd name="connsiteX71" fmla="*/ 144071 w 157000"/>
                <a:gd name="connsiteY71" fmla="*/ 400812 h 500553"/>
                <a:gd name="connsiteX72" fmla="*/ 140377 w 157000"/>
                <a:gd name="connsiteY72" fmla="*/ 419283 h 500553"/>
                <a:gd name="connsiteX73" fmla="*/ 142224 w 157000"/>
                <a:gd name="connsiteY73" fmla="*/ 422977 h 500553"/>
                <a:gd name="connsiteX74" fmla="*/ 145918 w 157000"/>
                <a:gd name="connsiteY74" fmla="*/ 430365 h 500553"/>
                <a:gd name="connsiteX75" fmla="*/ 147765 w 157000"/>
                <a:gd name="connsiteY75" fmla="*/ 435906 h 500553"/>
                <a:gd name="connsiteX76" fmla="*/ 149612 w 157000"/>
                <a:gd name="connsiteY76" fmla="*/ 458071 h 500553"/>
                <a:gd name="connsiteX77" fmla="*/ 151459 w 157000"/>
                <a:gd name="connsiteY77" fmla="*/ 485777 h 500553"/>
                <a:gd name="connsiteX78" fmla="*/ 157000 w 157000"/>
                <a:gd name="connsiteY78" fmla="*/ 496860 h 500553"/>
                <a:gd name="connsiteX79" fmla="*/ 123753 w 157000"/>
                <a:gd name="connsiteY79" fmla="*/ 496860 h 500553"/>
                <a:gd name="connsiteX80" fmla="*/ 123753 w 157000"/>
                <a:gd name="connsiteY80" fmla="*/ 489471 h 50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57000" h="500553">
                  <a:moveTo>
                    <a:pt x="121906" y="489471"/>
                  </a:moveTo>
                  <a:cubicBezTo>
                    <a:pt x="121906" y="461765"/>
                    <a:pt x="125600" y="450683"/>
                    <a:pt x="129294" y="445142"/>
                  </a:cubicBezTo>
                  <a:lnTo>
                    <a:pt x="129294" y="430365"/>
                  </a:lnTo>
                  <a:lnTo>
                    <a:pt x="129294" y="422977"/>
                  </a:lnTo>
                  <a:cubicBezTo>
                    <a:pt x="120059" y="419283"/>
                    <a:pt x="114518" y="415589"/>
                    <a:pt x="114518" y="408201"/>
                  </a:cubicBezTo>
                  <a:cubicBezTo>
                    <a:pt x="114518" y="387883"/>
                    <a:pt x="101588" y="269671"/>
                    <a:pt x="108977" y="184706"/>
                  </a:cubicBezTo>
                  <a:cubicBezTo>
                    <a:pt x="108977" y="184706"/>
                    <a:pt x="108977" y="184706"/>
                    <a:pt x="108977" y="184706"/>
                  </a:cubicBezTo>
                  <a:cubicBezTo>
                    <a:pt x="96047" y="145918"/>
                    <a:pt x="90506" y="110824"/>
                    <a:pt x="83118" y="57259"/>
                  </a:cubicBezTo>
                  <a:cubicBezTo>
                    <a:pt x="81271" y="49871"/>
                    <a:pt x="81271" y="42482"/>
                    <a:pt x="79424" y="33247"/>
                  </a:cubicBezTo>
                  <a:cubicBezTo>
                    <a:pt x="77577" y="40635"/>
                    <a:pt x="77577" y="48024"/>
                    <a:pt x="75729" y="57259"/>
                  </a:cubicBezTo>
                  <a:cubicBezTo>
                    <a:pt x="68341" y="112671"/>
                    <a:pt x="62800" y="145918"/>
                    <a:pt x="49871" y="184706"/>
                  </a:cubicBezTo>
                  <a:cubicBezTo>
                    <a:pt x="49871" y="184706"/>
                    <a:pt x="49871" y="184706"/>
                    <a:pt x="49871" y="184706"/>
                  </a:cubicBezTo>
                  <a:cubicBezTo>
                    <a:pt x="57259" y="271518"/>
                    <a:pt x="46177" y="389730"/>
                    <a:pt x="44330" y="408201"/>
                  </a:cubicBezTo>
                  <a:cubicBezTo>
                    <a:pt x="44330" y="415589"/>
                    <a:pt x="38788" y="419283"/>
                    <a:pt x="29553" y="422977"/>
                  </a:cubicBezTo>
                  <a:lnTo>
                    <a:pt x="29553" y="430365"/>
                  </a:lnTo>
                  <a:lnTo>
                    <a:pt x="29553" y="445142"/>
                  </a:lnTo>
                  <a:cubicBezTo>
                    <a:pt x="33247" y="448836"/>
                    <a:pt x="36941" y="461765"/>
                    <a:pt x="36941" y="489471"/>
                  </a:cubicBezTo>
                  <a:lnTo>
                    <a:pt x="36941" y="500554"/>
                  </a:lnTo>
                  <a:lnTo>
                    <a:pt x="0" y="500554"/>
                  </a:lnTo>
                  <a:cubicBezTo>
                    <a:pt x="5541" y="487624"/>
                    <a:pt x="7388" y="474695"/>
                    <a:pt x="7388" y="459918"/>
                  </a:cubicBezTo>
                  <a:cubicBezTo>
                    <a:pt x="7388" y="454377"/>
                    <a:pt x="5541" y="448836"/>
                    <a:pt x="5541" y="443295"/>
                  </a:cubicBezTo>
                  <a:cubicBezTo>
                    <a:pt x="7388" y="441448"/>
                    <a:pt x="7388" y="439601"/>
                    <a:pt x="9235" y="437754"/>
                  </a:cubicBezTo>
                  <a:cubicBezTo>
                    <a:pt x="11082" y="434059"/>
                    <a:pt x="12930" y="430365"/>
                    <a:pt x="14777" y="426671"/>
                  </a:cubicBezTo>
                  <a:cubicBezTo>
                    <a:pt x="16624" y="421130"/>
                    <a:pt x="16624" y="417436"/>
                    <a:pt x="18471" y="411895"/>
                  </a:cubicBezTo>
                  <a:cubicBezTo>
                    <a:pt x="12930" y="411895"/>
                    <a:pt x="11082" y="406354"/>
                    <a:pt x="12930" y="400812"/>
                  </a:cubicBezTo>
                  <a:cubicBezTo>
                    <a:pt x="14777" y="397118"/>
                    <a:pt x="16624" y="395271"/>
                    <a:pt x="20318" y="393424"/>
                  </a:cubicBezTo>
                  <a:cubicBezTo>
                    <a:pt x="22165" y="391577"/>
                    <a:pt x="22165" y="391577"/>
                    <a:pt x="24012" y="389730"/>
                  </a:cubicBezTo>
                  <a:cubicBezTo>
                    <a:pt x="29553" y="384189"/>
                    <a:pt x="33247" y="376801"/>
                    <a:pt x="35094" y="369412"/>
                  </a:cubicBezTo>
                  <a:cubicBezTo>
                    <a:pt x="33247" y="369412"/>
                    <a:pt x="29553" y="369412"/>
                    <a:pt x="27706" y="369412"/>
                  </a:cubicBezTo>
                  <a:cubicBezTo>
                    <a:pt x="29553" y="363871"/>
                    <a:pt x="31400" y="358330"/>
                    <a:pt x="31400" y="352789"/>
                  </a:cubicBezTo>
                  <a:cubicBezTo>
                    <a:pt x="25859" y="356483"/>
                    <a:pt x="18471" y="349095"/>
                    <a:pt x="20318" y="343553"/>
                  </a:cubicBezTo>
                  <a:cubicBezTo>
                    <a:pt x="20318" y="338012"/>
                    <a:pt x="24012" y="332471"/>
                    <a:pt x="27706" y="326930"/>
                  </a:cubicBezTo>
                  <a:cubicBezTo>
                    <a:pt x="35094" y="315847"/>
                    <a:pt x="38788" y="302918"/>
                    <a:pt x="36941" y="289989"/>
                  </a:cubicBezTo>
                  <a:cubicBezTo>
                    <a:pt x="33247" y="289989"/>
                    <a:pt x="33247" y="284448"/>
                    <a:pt x="33247" y="280753"/>
                  </a:cubicBezTo>
                  <a:cubicBezTo>
                    <a:pt x="35094" y="277059"/>
                    <a:pt x="36941" y="275212"/>
                    <a:pt x="36941" y="271518"/>
                  </a:cubicBezTo>
                  <a:cubicBezTo>
                    <a:pt x="38788" y="264130"/>
                    <a:pt x="31400" y="258589"/>
                    <a:pt x="29553" y="251200"/>
                  </a:cubicBezTo>
                  <a:cubicBezTo>
                    <a:pt x="29553" y="247506"/>
                    <a:pt x="31400" y="243812"/>
                    <a:pt x="31400" y="240118"/>
                  </a:cubicBezTo>
                  <a:cubicBezTo>
                    <a:pt x="33247" y="230883"/>
                    <a:pt x="33247" y="221647"/>
                    <a:pt x="29553" y="212412"/>
                  </a:cubicBezTo>
                  <a:cubicBezTo>
                    <a:pt x="27706" y="206871"/>
                    <a:pt x="22165" y="199483"/>
                    <a:pt x="24012" y="192094"/>
                  </a:cubicBezTo>
                  <a:cubicBezTo>
                    <a:pt x="24012" y="192094"/>
                    <a:pt x="24012" y="192094"/>
                    <a:pt x="24012" y="190247"/>
                  </a:cubicBezTo>
                  <a:cubicBezTo>
                    <a:pt x="25859" y="186553"/>
                    <a:pt x="27706" y="184706"/>
                    <a:pt x="27706" y="182859"/>
                  </a:cubicBezTo>
                  <a:cubicBezTo>
                    <a:pt x="29553" y="181012"/>
                    <a:pt x="31400" y="177318"/>
                    <a:pt x="33247" y="173624"/>
                  </a:cubicBezTo>
                  <a:cubicBezTo>
                    <a:pt x="36941" y="164389"/>
                    <a:pt x="40635" y="155153"/>
                    <a:pt x="40635" y="144071"/>
                  </a:cubicBezTo>
                  <a:cubicBezTo>
                    <a:pt x="35094" y="145918"/>
                    <a:pt x="29553" y="140377"/>
                    <a:pt x="29553" y="134836"/>
                  </a:cubicBezTo>
                  <a:cubicBezTo>
                    <a:pt x="44330" y="110824"/>
                    <a:pt x="55412" y="83118"/>
                    <a:pt x="60953" y="55412"/>
                  </a:cubicBezTo>
                  <a:cubicBezTo>
                    <a:pt x="62800" y="46177"/>
                    <a:pt x="68341" y="33247"/>
                    <a:pt x="62800" y="25859"/>
                  </a:cubicBezTo>
                  <a:cubicBezTo>
                    <a:pt x="57259" y="18471"/>
                    <a:pt x="42482" y="12929"/>
                    <a:pt x="35094" y="5541"/>
                  </a:cubicBezTo>
                  <a:cubicBezTo>
                    <a:pt x="33247" y="3694"/>
                    <a:pt x="33247" y="1847"/>
                    <a:pt x="31400" y="0"/>
                  </a:cubicBezTo>
                  <a:cubicBezTo>
                    <a:pt x="55412" y="7388"/>
                    <a:pt x="92353" y="9235"/>
                    <a:pt x="120059" y="5541"/>
                  </a:cubicBezTo>
                  <a:cubicBezTo>
                    <a:pt x="123753" y="5541"/>
                    <a:pt x="127447" y="5541"/>
                    <a:pt x="131141" y="3694"/>
                  </a:cubicBezTo>
                  <a:cubicBezTo>
                    <a:pt x="131141" y="3694"/>
                    <a:pt x="131141" y="3694"/>
                    <a:pt x="131141" y="3694"/>
                  </a:cubicBezTo>
                  <a:lnTo>
                    <a:pt x="131141" y="3694"/>
                  </a:lnTo>
                  <a:cubicBezTo>
                    <a:pt x="121906" y="14777"/>
                    <a:pt x="96047" y="24012"/>
                    <a:pt x="101588" y="46177"/>
                  </a:cubicBezTo>
                  <a:cubicBezTo>
                    <a:pt x="101588" y="48024"/>
                    <a:pt x="99741" y="51718"/>
                    <a:pt x="99741" y="53565"/>
                  </a:cubicBezTo>
                  <a:cubicBezTo>
                    <a:pt x="99741" y="55412"/>
                    <a:pt x="101588" y="59106"/>
                    <a:pt x="101588" y="60953"/>
                  </a:cubicBezTo>
                  <a:cubicBezTo>
                    <a:pt x="103435" y="64647"/>
                    <a:pt x="103435" y="70188"/>
                    <a:pt x="103435" y="73882"/>
                  </a:cubicBezTo>
                  <a:cubicBezTo>
                    <a:pt x="103435" y="84965"/>
                    <a:pt x="103435" y="94200"/>
                    <a:pt x="105283" y="105282"/>
                  </a:cubicBezTo>
                  <a:cubicBezTo>
                    <a:pt x="107130" y="112671"/>
                    <a:pt x="107130" y="121906"/>
                    <a:pt x="108977" y="129294"/>
                  </a:cubicBezTo>
                  <a:cubicBezTo>
                    <a:pt x="110824" y="142224"/>
                    <a:pt x="114518" y="158847"/>
                    <a:pt x="125600" y="166236"/>
                  </a:cubicBezTo>
                  <a:cubicBezTo>
                    <a:pt x="127447" y="168083"/>
                    <a:pt x="129294" y="168083"/>
                    <a:pt x="131141" y="169930"/>
                  </a:cubicBezTo>
                  <a:cubicBezTo>
                    <a:pt x="131141" y="169930"/>
                    <a:pt x="131141" y="169930"/>
                    <a:pt x="131141" y="169930"/>
                  </a:cubicBezTo>
                  <a:cubicBezTo>
                    <a:pt x="134836" y="175471"/>
                    <a:pt x="129294" y="182859"/>
                    <a:pt x="125600" y="188400"/>
                  </a:cubicBezTo>
                  <a:cubicBezTo>
                    <a:pt x="125600" y="188400"/>
                    <a:pt x="125600" y="188400"/>
                    <a:pt x="125600" y="188400"/>
                  </a:cubicBezTo>
                  <a:cubicBezTo>
                    <a:pt x="118212" y="197636"/>
                    <a:pt x="118212" y="212412"/>
                    <a:pt x="120059" y="223494"/>
                  </a:cubicBezTo>
                  <a:cubicBezTo>
                    <a:pt x="121906" y="236424"/>
                    <a:pt x="125600" y="247506"/>
                    <a:pt x="125600" y="260436"/>
                  </a:cubicBezTo>
                  <a:cubicBezTo>
                    <a:pt x="125600" y="280753"/>
                    <a:pt x="116365" y="302918"/>
                    <a:pt x="127447" y="319542"/>
                  </a:cubicBezTo>
                  <a:cubicBezTo>
                    <a:pt x="129294" y="323236"/>
                    <a:pt x="132989" y="326930"/>
                    <a:pt x="131141" y="330624"/>
                  </a:cubicBezTo>
                  <a:cubicBezTo>
                    <a:pt x="131141" y="334318"/>
                    <a:pt x="125600" y="336165"/>
                    <a:pt x="125600" y="339859"/>
                  </a:cubicBezTo>
                  <a:cubicBezTo>
                    <a:pt x="123753" y="345400"/>
                    <a:pt x="129294" y="349095"/>
                    <a:pt x="131141" y="352789"/>
                  </a:cubicBezTo>
                  <a:cubicBezTo>
                    <a:pt x="134836" y="362024"/>
                    <a:pt x="127447" y="371259"/>
                    <a:pt x="129294" y="380495"/>
                  </a:cubicBezTo>
                  <a:cubicBezTo>
                    <a:pt x="131141" y="384189"/>
                    <a:pt x="132989" y="386036"/>
                    <a:pt x="136683" y="389730"/>
                  </a:cubicBezTo>
                  <a:cubicBezTo>
                    <a:pt x="140377" y="393424"/>
                    <a:pt x="144071" y="395271"/>
                    <a:pt x="144071" y="400812"/>
                  </a:cubicBezTo>
                  <a:cubicBezTo>
                    <a:pt x="144071" y="406354"/>
                    <a:pt x="140377" y="413742"/>
                    <a:pt x="140377" y="419283"/>
                  </a:cubicBezTo>
                  <a:cubicBezTo>
                    <a:pt x="140377" y="421130"/>
                    <a:pt x="140377" y="422977"/>
                    <a:pt x="142224" y="422977"/>
                  </a:cubicBezTo>
                  <a:cubicBezTo>
                    <a:pt x="144071" y="424824"/>
                    <a:pt x="145918" y="426671"/>
                    <a:pt x="145918" y="430365"/>
                  </a:cubicBezTo>
                  <a:cubicBezTo>
                    <a:pt x="147765" y="432212"/>
                    <a:pt x="147765" y="434059"/>
                    <a:pt x="147765" y="435906"/>
                  </a:cubicBezTo>
                  <a:cubicBezTo>
                    <a:pt x="149612" y="443295"/>
                    <a:pt x="149612" y="450683"/>
                    <a:pt x="149612" y="458071"/>
                  </a:cubicBezTo>
                  <a:cubicBezTo>
                    <a:pt x="149612" y="467307"/>
                    <a:pt x="147765" y="476542"/>
                    <a:pt x="151459" y="485777"/>
                  </a:cubicBezTo>
                  <a:cubicBezTo>
                    <a:pt x="153306" y="489471"/>
                    <a:pt x="155153" y="493165"/>
                    <a:pt x="157000" y="496860"/>
                  </a:cubicBezTo>
                  <a:lnTo>
                    <a:pt x="123753" y="496860"/>
                  </a:lnTo>
                  <a:lnTo>
                    <a:pt x="123753" y="4894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50081994-A083-25BA-3BD9-98C66916E958}"/>
                </a:ext>
              </a:extLst>
            </p:cNvPr>
            <p:cNvSpPr/>
            <p:nvPr/>
          </p:nvSpPr>
          <p:spPr>
            <a:xfrm>
              <a:off x="3623487" y="4079723"/>
              <a:ext cx="27101" cy="386035"/>
            </a:xfrm>
            <a:custGeom>
              <a:avLst/>
              <a:gdLst>
                <a:gd name="connsiteX0" fmla="*/ 22165 w 27101"/>
                <a:gd name="connsiteY0" fmla="*/ 121906 h 386035"/>
                <a:gd name="connsiteX1" fmla="*/ 22165 w 27101"/>
                <a:gd name="connsiteY1" fmla="*/ 136683 h 386035"/>
                <a:gd name="connsiteX2" fmla="*/ 24012 w 27101"/>
                <a:gd name="connsiteY2" fmla="*/ 160694 h 386035"/>
                <a:gd name="connsiteX3" fmla="*/ 24012 w 27101"/>
                <a:gd name="connsiteY3" fmla="*/ 160694 h 386035"/>
                <a:gd name="connsiteX4" fmla="*/ 20318 w 27101"/>
                <a:gd name="connsiteY4" fmla="*/ 175471 h 386035"/>
                <a:gd name="connsiteX5" fmla="*/ 16623 w 27101"/>
                <a:gd name="connsiteY5" fmla="*/ 212412 h 386035"/>
                <a:gd name="connsiteX6" fmla="*/ 11082 w 27101"/>
                <a:gd name="connsiteY6" fmla="*/ 325083 h 386035"/>
                <a:gd name="connsiteX7" fmla="*/ 1847 w 27101"/>
                <a:gd name="connsiteY7" fmla="*/ 386036 h 386035"/>
                <a:gd name="connsiteX8" fmla="*/ 0 w 27101"/>
                <a:gd name="connsiteY8" fmla="*/ 378648 h 386035"/>
                <a:gd name="connsiteX9" fmla="*/ 11082 w 27101"/>
                <a:gd name="connsiteY9" fmla="*/ 153306 h 386035"/>
                <a:gd name="connsiteX10" fmla="*/ 12929 w 27101"/>
                <a:gd name="connsiteY10" fmla="*/ 147765 h 386035"/>
                <a:gd name="connsiteX11" fmla="*/ 24012 w 27101"/>
                <a:gd name="connsiteY11" fmla="*/ 3694 h 386035"/>
                <a:gd name="connsiteX12" fmla="*/ 24012 w 27101"/>
                <a:gd name="connsiteY12" fmla="*/ 0 h 386035"/>
                <a:gd name="connsiteX13" fmla="*/ 24012 w 27101"/>
                <a:gd name="connsiteY13" fmla="*/ 0 h 386035"/>
                <a:gd name="connsiteX14" fmla="*/ 24012 w 27101"/>
                <a:gd name="connsiteY14" fmla="*/ 0 h 386035"/>
                <a:gd name="connsiteX15" fmla="*/ 24012 w 27101"/>
                <a:gd name="connsiteY15" fmla="*/ 0 h 386035"/>
                <a:gd name="connsiteX16" fmla="*/ 24012 w 27101"/>
                <a:gd name="connsiteY16" fmla="*/ 0 h 386035"/>
                <a:gd name="connsiteX17" fmla="*/ 24012 w 27101"/>
                <a:gd name="connsiteY17" fmla="*/ 0 h 386035"/>
                <a:gd name="connsiteX18" fmla="*/ 24012 w 27101"/>
                <a:gd name="connsiteY18" fmla="*/ 7388 h 386035"/>
                <a:gd name="connsiteX19" fmla="*/ 25859 w 27101"/>
                <a:gd name="connsiteY19" fmla="*/ 29553 h 386035"/>
                <a:gd name="connsiteX20" fmla="*/ 20318 w 27101"/>
                <a:gd name="connsiteY20" fmla="*/ 73882 h 386035"/>
                <a:gd name="connsiteX21" fmla="*/ 22165 w 27101"/>
                <a:gd name="connsiteY21" fmla="*/ 88659 h 386035"/>
                <a:gd name="connsiteX22" fmla="*/ 25859 w 27101"/>
                <a:gd name="connsiteY22" fmla="*/ 97894 h 386035"/>
                <a:gd name="connsiteX23" fmla="*/ 22165 w 27101"/>
                <a:gd name="connsiteY23" fmla="*/ 121906 h 386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101" h="386035">
                  <a:moveTo>
                    <a:pt x="22165" y="121906"/>
                  </a:moveTo>
                  <a:cubicBezTo>
                    <a:pt x="20318" y="127447"/>
                    <a:pt x="22165" y="131141"/>
                    <a:pt x="22165" y="136683"/>
                  </a:cubicBezTo>
                  <a:cubicBezTo>
                    <a:pt x="24012" y="144071"/>
                    <a:pt x="25859" y="151459"/>
                    <a:pt x="24012" y="160694"/>
                  </a:cubicBezTo>
                  <a:cubicBezTo>
                    <a:pt x="24012" y="160694"/>
                    <a:pt x="24012" y="160694"/>
                    <a:pt x="24012" y="160694"/>
                  </a:cubicBezTo>
                  <a:cubicBezTo>
                    <a:pt x="24012" y="166236"/>
                    <a:pt x="22165" y="169930"/>
                    <a:pt x="20318" y="175471"/>
                  </a:cubicBezTo>
                  <a:cubicBezTo>
                    <a:pt x="16623" y="186553"/>
                    <a:pt x="16623" y="199483"/>
                    <a:pt x="16623" y="212412"/>
                  </a:cubicBezTo>
                  <a:cubicBezTo>
                    <a:pt x="14776" y="249353"/>
                    <a:pt x="12929" y="286295"/>
                    <a:pt x="11082" y="325083"/>
                  </a:cubicBezTo>
                  <a:cubicBezTo>
                    <a:pt x="9235" y="345400"/>
                    <a:pt x="9235" y="365718"/>
                    <a:pt x="1847" y="386036"/>
                  </a:cubicBezTo>
                  <a:cubicBezTo>
                    <a:pt x="0" y="384189"/>
                    <a:pt x="0" y="382342"/>
                    <a:pt x="0" y="378648"/>
                  </a:cubicBezTo>
                  <a:cubicBezTo>
                    <a:pt x="0" y="293683"/>
                    <a:pt x="0" y="221647"/>
                    <a:pt x="11082" y="153306"/>
                  </a:cubicBezTo>
                  <a:cubicBezTo>
                    <a:pt x="11082" y="151459"/>
                    <a:pt x="11082" y="149612"/>
                    <a:pt x="12929" y="147765"/>
                  </a:cubicBezTo>
                  <a:cubicBezTo>
                    <a:pt x="7388" y="84965"/>
                    <a:pt x="14776" y="46177"/>
                    <a:pt x="24012" y="3694"/>
                  </a:cubicBezTo>
                  <a:cubicBezTo>
                    <a:pt x="24012" y="1847"/>
                    <a:pt x="24012" y="1847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0"/>
                    <a:pt x="24012" y="0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1847"/>
                    <a:pt x="24012" y="5541"/>
                    <a:pt x="24012" y="7388"/>
                  </a:cubicBezTo>
                  <a:cubicBezTo>
                    <a:pt x="24012" y="14776"/>
                    <a:pt x="25859" y="22165"/>
                    <a:pt x="25859" y="29553"/>
                  </a:cubicBezTo>
                  <a:cubicBezTo>
                    <a:pt x="25859" y="44330"/>
                    <a:pt x="22165" y="59106"/>
                    <a:pt x="20318" y="73882"/>
                  </a:cubicBezTo>
                  <a:cubicBezTo>
                    <a:pt x="20318" y="79424"/>
                    <a:pt x="20318" y="84965"/>
                    <a:pt x="22165" y="88659"/>
                  </a:cubicBezTo>
                  <a:cubicBezTo>
                    <a:pt x="24012" y="92353"/>
                    <a:pt x="24012" y="94200"/>
                    <a:pt x="25859" y="97894"/>
                  </a:cubicBezTo>
                  <a:cubicBezTo>
                    <a:pt x="29553" y="107129"/>
                    <a:pt x="24012" y="114518"/>
                    <a:pt x="22165" y="121906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9E6B191E-4746-2451-54C4-27B6857326BC}"/>
                </a:ext>
              </a:extLst>
            </p:cNvPr>
            <p:cNvSpPr/>
            <p:nvPr/>
          </p:nvSpPr>
          <p:spPr>
            <a:xfrm>
              <a:off x="3840675" y="4074182"/>
              <a:ext cx="28470" cy="397118"/>
            </a:xfrm>
            <a:custGeom>
              <a:avLst/>
              <a:gdLst>
                <a:gd name="connsiteX0" fmla="*/ 28471 w 28470"/>
                <a:gd name="connsiteY0" fmla="*/ 384189 h 397118"/>
                <a:gd name="connsiteX1" fmla="*/ 21083 w 28470"/>
                <a:gd name="connsiteY1" fmla="*/ 397118 h 397118"/>
                <a:gd name="connsiteX2" fmla="*/ 15542 w 28470"/>
                <a:gd name="connsiteY2" fmla="*/ 387883 h 397118"/>
                <a:gd name="connsiteX3" fmla="*/ 17389 w 28470"/>
                <a:gd name="connsiteY3" fmla="*/ 365718 h 397118"/>
                <a:gd name="connsiteX4" fmla="*/ 11847 w 28470"/>
                <a:gd name="connsiteY4" fmla="*/ 210565 h 397118"/>
                <a:gd name="connsiteX5" fmla="*/ 8153 w 28470"/>
                <a:gd name="connsiteY5" fmla="*/ 184706 h 397118"/>
                <a:gd name="connsiteX6" fmla="*/ 6306 w 28470"/>
                <a:gd name="connsiteY6" fmla="*/ 166236 h 397118"/>
                <a:gd name="connsiteX7" fmla="*/ 4459 w 28470"/>
                <a:gd name="connsiteY7" fmla="*/ 151459 h 397118"/>
                <a:gd name="connsiteX8" fmla="*/ 2612 w 28470"/>
                <a:gd name="connsiteY8" fmla="*/ 142224 h 397118"/>
                <a:gd name="connsiteX9" fmla="*/ 2612 w 28470"/>
                <a:gd name="connsiteY9" fmla="*/ 138530 h 397118"/>
                <a:gd name="connsiteX10" fmla="*/ 2612 w 28470"/>
                <a:gd name="connsiteY10" fmla="*/ 132989 h 397118"/>
                <a:gd name="connsiteX11" fmla="*/ 2612 w 28470"/>
                <a:gd name="connsiteY11" fmla="*/ 48024 h 397118"/>
                <a:gd name="connsiteX12" fmla="*/ 765 w 28470"/>
                <a:gd name="connsiteY12" fmla="*/ 0 h 397118"/>
                <a:gd name="connsiteX13" fmla="*/ 4459 w 28470"/>
                <a:gd name="connsiteY13" fmla="*/ 3694 h 397118"/>
                <a:gd name="connsiteX14" fmla="*/ 4459 w 28470"/>
                <a:gd name="connsiteY14" fmla="*/ 3694 h 397118"/>
                <a:gd name="connsiteX15" fmla="*/ 4459 w 28470"/>
                <a:gd name="connsiteY15" fmla="*/ 3694 h 397118"/>
                <a:gd name="connsiteX16" fmla="*/ 4459 w 28470"/>
                <a:gd name="connsiteY16" fmla="*/ 3694 h 397118"/>
                <a:gd name="connsiteX17" fmla="*/ 4459 w 28470"/>
                <a:gd name="connsiteY17" fmla="*/ 3694 h 397118"/>
                <a:gd name="connsiteX18" fmla="*/ 4459 w 28470"/>
                <a:gd name="connsiteY18" fmla="*/ 7388 h 397118"/>
                <a:gd name="connsiteX19" fmla="*/ 15542 w 28470"/>
                <a:gd name="connsiteY19" fmla="*/ 151459 h 397118"/>
                <a:gd name="connsiteX20" fmla="*/ 17389 w 28470"/>
                <a:gd name="connsiteY20" fmla="*/ 157000 h 397118"/>
                <a:gd name="connsiteX21" fmla="*/ 28471 w 28470"/>
                <a:gd name="connsiteY21" fmla="*/ 384189 h 39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8470" h="397118">
                  <a:moveTo>
                    <a:pt x="28471" y="384189"/>
                  </a:moveTo>
                  <a:cubicBezTo>
                    <a:pt x="28471" y="389730"/>
                    <a:pt x="24777" y="395271"/>
                    <a:pt x="21083" y="397118"/>
                  </a:cubicBezTo>
                  <a:cubicBezTo>
                    <a:pt x="19236" y="393424"/>
                    <a:pt x="17389" y="391577"/>
                    <a:pt x="15542" y="387883"/>
                  </a:cubicBezTo>
                  <a:cubicBezTo>
                    <a:pt x="13695" y="380495"/>
                    <a:pt x="15542" y="373107"/>
                    <a:pt x="17389" y="365718"/>
                  </a:cubicBezTo>
                  <a:cubicBezTo>
                    <a:pt x="24777" y="314000"/>
                    <a:pt x="19236" y="262283"/>
                    <a:pt x="11847" y="210565"/>
                  </a:cubicBezTo>
                  <a:cubicBezTo>
                    <a:pt x="10000" y="201330"/>
                    <a:pt x="10000" y="193941"/>
                    <a:pt x="8153" y="184706"/>
                  </a:cubicBezTo>
                  <a:cubicBezTo>
                    <a:pt x="8153" y="179165"/>
                    <a:pt x="6306" y="171777"/>
                    <a:pt x="6306" y="166236"/>
                  </a:cubicBezTo>
                  <a:cubicBezTo>
                    <a:pt x="6306" y="160694"/>
                    <a:pt x="4459" y="157000"/>
                    <a:pt x="4459" y="151459"/>
                  </a:cubicBezTo>
                  <a:cubicBezTo>
                    <a:pt x="4459" y="149612"/>
                    <a:pt x="2612" y="145918"/>
                    <a:pt x="2612" y="142224"/>
                  </a:cubicBezTo>
                  <a:cubicBezTo>
                    <a:pt x="2612" y="140377"/>
                    <a:pt x="2612" y="140377"/>
                    <a:pt x="2612" y="138530"/>
                  </a:cubicBezTo>
                  <a:cubicBezTo>
                    <a:pt x="2612" y="136683"/>
                    <a:pt x="2612" y="134836"/>
                    <a:pt x="2612" y="132989"/>
                  </a:cubicBezTo>
                  <a:cubicBezTo>
                    <a:pt x="6306" y="105283"/>
                    <a:pt x="6306" y="75729"/>
                    <a:pt x="2612" y="48024"/>
                  </a:cubicBezTo>
                  <a:cubicBezTo>
                    <a:pt x="765" y="33247"/>
                    <a:pt x="-1082" y="16624"/>
                    <a:pt x="765" y="0"/>
                  </a:cubicBezTo>
                  <a:cubicBezTo>
                    <a:pt x="2612" y="0"/>
                    <a:pt x="2612" y="1847"/>
                    <a:pt x="4459" y="3694"/>
                  </a:cubicBezTo>
                  <a:lnTo>
                    <a:pt x="4459" y="3694"/>
                  </a:lnTo>
                  <a:cubicBezTo>
                    <a:pt x="4459" y="3694"/>
                    <a:pt x="4459" y="3694"/>
                    <a:pt x="4459" y="3694"/>
                  </a:cubicBezTo>
                  <a:cubicBezTo>
                    <a:pt x="4459" y="3694"/>
                    <a:pt x="4459" y="3694"/>
                    <a:pt x="4459" y="3694"/>
                  </a:cubicBezTo>
                  <a:lnTo>
                    <a:pt x="4459" y="3694"/>
                  </a:lnTo>
                  <a:cubicBezTo>
                    <a:pt x="4459" y="5541"/>
                    <a:pt x="4459" y="5541"/>
                    <a:pt x="4459" y="7388"/>
                  </a:cubicBezTo>
                  <a:cubicBezTo>
                    <a:pt x="15542" y="48024"/>
                    <a:pt x="22930" y="88659"/>
                    <a:pt x="15542" y="151459"/>
                  </a:cubicBezTo>
                  <a:cubicBezTo>
                    <a:pt x="15542" y="153306"/>
                    <a:pt x="17389" y="155153"/>
                    <a:pt x="17389" y="157000"/>
                  </a:cubicBezTo>
                  <a:cubicBezTo>
                    <a:pt x="28471" y="227189"/>
                    <a:pt x="28471" y="297377"/>
                    <a:pt x="28471" y="384189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6A8EC913-E644-938D-341F-8A248AB7E691}"/>
                </a:ext>
              </a:extLst>
            </p:cNvPr>
            <p:cNvSpPr/>
            <p:nvPr/>
          </p:nvSpPr>
          <p:spPr>
            <a:xfrm>
              <a:off x="3998186" y="4491617"/>
              <a:ext cx="149866" cy="62800"/>
            </a:xfrm>
            <a:custGeom>
              <a:avLst/>
              <a:gdLst>
                <a:gd name="connsiteX0" fmla="*/ 149866 w 149866"/>
                <a:gd name="connsiteY0" fmla="*/ 51718 h 62800"/>
                <a:gd name="connsiteX1" fmla="*/ 149866 w 149866"/>
                <a:gd name="connsiteY1" fmla="*/ 62800 h 62800"/>
                <a:gd name="connsiteX2" fmla="*/ 2101 w 149866"/>
                <a:gd name="connsiteY2" fmla="*/ 62800 h 62800"/>
                <a:gd name="connsiteX3" fmla="*/ 7643 w 149866"/>
                <a:gd name="connsiteY3" fmla="*/ 33247 h 62800"/>
                <a:gd name="connsiteX4" fmla="*/ 70443 w 149866"/>
                <a:gd name="connsiteY4" fmla="*/ 12930 h 62800"/>
                <a:gd name="connsiteX5" fmla="*/ 77831 w 149866"/>
                <a:gd name="connsiteY5" fmla="*/ 7388 h 62800"/>
                <a:gd name="connsiteX6" fmla="*/ 81525 w 149866"/>
                <a:gd name="connsiteY6" fmla="*/ 5541 h 62800"/>
                <a:gd name="connsiteX7" fmla="*/ 103690 w 149866"/>
                <a:gd name="connsiteY7" fmla="*/ 0 h 62800"/>
                <a:gd name="connsiteX8" fmla="*/ 120314 w 149866"/>
                <a:gd name="connsiteY8" fmla="*/ 1847 h 62800"/>
                <a:gd name="connsiteX9" fmla="*/ 140631 w 149866"/>
                <a:gd name="connsiteY9" fmla="*/ 7388 h 62800"/>
                <a:gd name="connsiteX10" fmla="*/ 142478 w 149866"/>
                <a:gd name="connsiteY10" fmla="*/ 9235 h 62800"/>
                <a:gd name="connsiteX11" fmla="*/ 149866 w 149866"/>
                <a:gd name="connsiteY11" fmla="*/ 51718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9866" h="62800">
                  <a:moveTo>
                    <a:pt x="149866" y="51718"/>
                  </a:moveTo>
                  <a:lnTo>
                    <a:pt x="149866" y="62800"/>
                  </a:lnTo>
                  <a:lnTo>
                    <a:pt x="2101" y="62800"/>
                  </a:lnTo>
                  <a:cubicBezTo>
                    <a:pt x="2101" y="62800"/>
                    <a:pt x="-5287" y="40635"/>
                    <a:pt x="7643" y="33247"/>
                  </a:cubicBezTo>
                  <a:cubicBezTo>
                    <a:pt x="26113" y="22165"/>
                    <a:pt x="51972" y="27706"/>
                    <a:pt x="70443" y="12930"/>
                  </a:cubicBezTo>
                  <a:cubicBezTo>
                    <a:pt x="72290" y="11082"/>
                    <a:pt x="75984" y="9235"/>
                    <a:pt x="77831" y="7388"/>
                  </a:cubicBezTo>
                  <a:cubicBezTo>
                    <a:pt x="77831" y="7388"/>
                    <a:pt x="79678" y="5541"/>
                    <a:pt x="81525" y="5541"/>
                  </a:cubicBezTo>
                  <a:cubicBezTo>
                    <a:pt x="88913" y="1847"/>
                    <a:pt x="96302" y="0"/>
                    <a:pt x="103690" y="0"/>
                  </a:cubicBezTo>
                  <a:cubicBezTo>
                    <a:pt x="109231" y="0"/>
                    <a:pt x="114772" y="0"/>
                    <a:pt x="120314" y="1847"/>
                  </a:cubicBezTo>
                  <a:cubicBezTo>
                    <a:pt x="127702" y="3694"/>
                    <a:pt x="135090" y="5541"/>
                    <a:pt x="140631" y="7388"/>
                  </a:cubicBezTo>
                  <a:cubicBezTo>
                    <a:pt x="140631" y="7388"/>
                    <a:pt x="142478" y="7388"/>
                    <a:pt x="142478" y="9235"/>
                  </a:cubicBezTo>
                  <a:cubicBezTo>
                    <a:pt x="146172" y="12930"/>
                    <a:pt x="149866" y="24012"/>
                    <a:pt x="149866" y="51718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725024E0-7295-F537-8092-7CA82A737618}"/>
                </a:ext>
              </a:extLst>
            </p:cNvPr>
            <p:cNvSpPr/>
            <p:nvPr/>
          </p:nvSpPr>
          <p:spPr>
            <a:xfrm>
              <a:off x="4077864" y="4447288"/>
              <a:ext cx="64647" cy="70188"/>
            </a:xfrm>
            <a:custGeom>
              <a:avLst/>
              <a:gdLst>
                <a:gd name="connsiteX0" fmla="*/ 64647 w 64647"/>
                <a:gd name="connsiteY0" fmla="*/ 0 h 70188"/>
                <a:gd name="connsiteX1" fmla="*/ 62800 w 64647"/>
                <a:gd name="connsiteY1" fmla="*/ 29553 h 70188"/>
                <a:gd name="connsiteX2" fmla="*/ 62800 w 64647"/>
                <a:gd name="connsiteY2" fmla="*/ 36941 h 70188"/>
                <a:gd name="connsiteX3" fmla="*/ 62800 w 64647"/>
                <a:gd name="connsiteY3" fmla="*/ 51718 h 70188"/>
                <a:gd name="connsiteX4" fmla="*/ 62800 w 64647"/>
                <a:gd name="connsiteY4" fmla="*/ 55412 h 70188"/>
                <a:gd name="connsiteX5" fmla="*/ 60953 w 64647"/>
                <a:gd name="connsiteY5" fmla="*/ 70188 h 70188"/>
                <a:gd name="connsiteX6" fmla="*/ 38788 w 64647"/>
                <a:gd name="connsiteY6" fmla="*/ 66494 h 70188"/>
                <a:gd name="connsiteX7" fmla="*/ 38788 w 64647"/>
                <a:gd name="connsiteY7" fmla="*/ 66494 h 70188"/>
                <a:gd name="connsiteX8" fmla="*/ 0 w 64647"/>
                <a:gd name="connsiteY8" fmla="*/ 60953 h 70188"/>
                <a:gd name="connsiteX9" fmla="*/ 1847 w 64647"/>
                <a:gd name="connsiteY9" fmla="*/ 48024 h 70188"/>
                <a:gd name="connsiteX10" fmla="*/ 1847 w 64647"/>
                <a:gd name="connsiteY10" fmla="*/ 46177 h 70188"/>
                <a:gd name="connsiteX11" fmla="*/ 1847 w 64647"/>
                <a:gd name="connsiteY11" fmla="*/ 29553 h 70188"/>
                <a:gd name="connsiteX12" fmla="*/ 3694 w 64647"/>
                <a:gd name="connsiteY12" fmla="*/ 27706 h 70188"/>
                <a:gd name="connsiteX13" fmla="*/ 5541 w 64647"/>
                <a:gd name="connsiteY13" fmla="*/ 0 h 70188"/>
                <a:gd name="connsiteX14" fmla="*/ 48024 w 64647"/>
                <a:gd name="connsiteY14" fmla="*/ 0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4647" h="70188">
                  <a:moveTo>
                    <a:pt x="64647" y="0"/>
                  </a:moveTo>
                  <a:lnTo>
                    <a:pt x="62800" y="29553"/>
                  </a:lnTo>
                  <a:lnTo>
                    <a:pt x="62800" y="36941"/>
                  </a:lnTo>
                  <a:lnTo>
                    <a:pt x="62800" y="51718"/>
                  </a:lnTo>
                  <a:lnTo>
                    <a:pt x="62800" y="55412"/>
                  </a:lnTo>
                  <a:lnTo>
                    <a:pt x="60953" y="70188"/>
                  </a:lnTo>
                  <a:lnTo>
                    <a:pt x="38788" y="66494"/>
                  </a:lnTo>
                  <a:lnTo>
                    <a:pt x="38788" y="66494"/>
                  </a:lnTo>
                  <a:lnTo>
                    <a:pt x="0" y="60953"/>
                  </a:lnTo>
                  <a:lnTo>
                    <a:pt x="1847" y="48024"/>
                  </a:lnTo>
                  <a:lnTo>
                    <a:pt x="1847" y="46177"/>
                  </a:lnTo>
                  <a:lnTo>
                    <a:pt x="1847" y="29553"/>
                  </a:lnTo>
                  <a:lnTo>
                    <a:pt x="3694" y="27706"/>
                  </a:lnTo>
                  <a:lnTo>
                    <a:pt x="5541" y="0"/>
                  </a:lnTo>
                  <a:lnTo>
                    <a:pt x="48024" y="0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DCFE1E04-C255-3FA7-B8E8-CEE380B66145}"/>
                </a:ext>
              </a:extLst>
            </p:cNvPr>
            <p:cNvSpPr/>
            <p:nvPr/>
          </p:nvSpPr>
          <p:spPr>
            <a:xfrm>
              <a:off x="4070476" y="3691840"/>
              <a:ext cx="243812" cy="387882"/>
            </a:xfrm>
            <a:custGeom>
              <a:avLst/>
              <a:gdLst>
                <a:gd name="connsiteX0" fmla="*/ 243812 w 243812"/>
                <a:gd name="connsiteY0" fmla="*/ 14776 h 387882"/>
                <a:gd name="connsiteX1" fmla="*/ 236424 w 243812"/>
                <a:gd name="connsiteY1" fmla="*/ 99741 h 387882"/>
                <a:gd name="connsiteX2" fmla="*/ 234577 w 243812"/>
                <a:gd name="connsiteY2" fmla="*/ 123753 h 387882"/>
                <a:gd name="connsiteX3" fmla="*/ 234577 w 243812"/>
                <a:gd name="connsiteY3" fmla="*/ 127447 h 387882"/>
                <a:gd name="connsiteX4" fmla="*/ 232730 w 243812"/>
                <a:gd name="connsiteY4" fmla="*/ 140377 h 387882"/>
                <a:gd name="connsiteX5" fmla="*/ 229036 w 243812"/>
                <a:gd name="connsiteY5" fmla="*/ 184706 h 387882"/>
                <a:gd name="connsiteX6" fmla="*/ 227189 w 243812"/>
                <a:gd name="connsiteY6" fmla="*/ 195788 h 387882"/>
                <a:gd name="connsiteX7" fmla="*/ 217953 w 243812"/>
                <a:gd name="connsiteY7" fmla="*/ 297377 h 387882"/>
                <a:gd name="connsiteX8" fmla="*/ 217953 w 243812"/>
                <a:gd name="connsiteY8" fmla="*/ 387883 h 387882"/>
                <a:gd name="connsiteX9" fmla="*/ 22165 w 243812"/>
                <a:gd name="connsiteY9" fmla="*/ 387883 h 387882"/>
                <a:gd name="connsiteX10" fmla="*/ 22165 w 243812"/>
                <a:gd name="connsiteY10" fmla="*/ 387883 h 387882"/>
                <a:gd name="connsiteX11" fmla="*/ 22165 w 243812"/>
                <a:gd name="connsiteY11" fmla="*/ 387883 h 387882"/>
                <a:gd name="connsiteX12" fmla="*/ 22165 w 243812"/>
                <a:gd name="connsiteY12" fmla="*/ 299224 h 387882"/>
                <a:gd name="connsiteX13" fmla="*/ 22165 w 243812"/>
                <a:gd name="connsiteY13" fmla="*/ 295530 h 387882"/>
                <a:gd name="connsiteX14" fmla="*/ 22165 w 243812"/>
                <a:gd name="connsiteY14" fmla="*/ 289989 h 387882"/>
                <a:gd name="connsiteX15" fmla="*/ 20318 w 243812"/>
                <a:gd name="connsiteY15" fmla="*/ 267824 h 387882"/>
                <a:gd name="connsiteX16" fmla="*/ 18471 w 243812"/>
                <a:gd name="connsiteY16" fmla="*/ 253047 h 387882"/>
                <a:gd name="connsiteX17" fmla="*/ 18471 w 243812"/>
                <a:gd name="connsiteY17" fmla="*/ 243812 h 387882"/>
                <a:gd name="connsiteX18" fmla="*/ 18471 w 243812"/>
                <a:gd name="connsiteY18" fmla="*/ 243812 h 387882"/>
                <a:gd name="connsiteX19" fmla="*/ 18471 w 243812"/>
                <a:gd name="connsiteY19" fmla="*/ 238271 h 387882"/>
                <a:gd name="connsiteX20" fmla="*/ 16623 w 243812"/>
                <a:gd name="connsiteY20" fmla="*/ 227188 h 387882"/>
                <a:gd name="connsiteX21" fmla="*/ 16623 w 243812"/>
                <a:gd name="connsiteY21" fmla="*/ 219800 h 387882"/>
                <a:gd name="connsiteX22" fmla="*/ 7388 w 243812"/>
                <a:gd name="connsiteY22" fmla="*/ 110824 h 387882"/>
                <a:gd name="connsiteX23" fmla="*/ 7388 w 243812"/>
                <a:gd name="connsiteY23" fmla="*/ 105282 h 387882"/>
                <a:gd name="connsiteX24" fmla="*/ 0 w 243812"/>
                <a:gd name="connsiteY24" fmla="*/ 18471 h 387882"/>
                <a:gd name="connsiteX25" fmla="*/ 0 w 243812"/>
                <a:gd name="connsiteY25" fmla="*/ 18471 h 387882"/>
                <a:gd name="connsiteX26" fmla="*/ 83118 w 243812"/>
                <a:gd name="connsiteY26" fmla="*/ 0 h 387882"/>
                <a:gd name="connsiteX27" fmla="*/ 86812 w 243812"/>
                <a:gd name="connsiteY27" fmla="*/ 0 h 387882"/>
                <a:gd name="connsiteX28" fmla="*/ 86812 w 243812"/>
                <a:gd name="connsiteY28" fmla="*/ 0 h 387882"/>
                <a:gd name="connsiteX29" fmla="*/ 114518 w 243812"/>
                <a:gd name="connsiteY29" fmla="*/ 7388 h 387882"/>
                <a:gd name="connsiteX30" fmla="*/ 114518 w 243812"/>
                <a:gd name="connsiteY30" fmla="*/ 7388 h 387882"/>
                <a:gd name="connsiteX31" fmla="*/ 123753 w 243812"/>
                <a:gd name="connsiteY31" fmla="*/ 9235 h 387882"/>
                <a:gd name="connsiteX32" fmla="*/ 132988 w 243812"/>
                <a:gd name="connsiteY32" fmla="*/ 7388 h 387882"/>
                <a:gd name="connsiteX33" fmla="*/ 158847 w 243812"/>
                <a:gd name="connsiteY33" fmla="*/ 0 h 387882"/>
                <a:gd name="connsiteX34" fmla="*/ 158847 w 243812"/>
                <a:gd name="connsiteY34" fmla="*/ 0 h 387882"/>
                <a:gd name="connsiteX35" fmla="*/ 162541 w 243812"/>
                <a:gd name="connsiteY35" fmla="*/ 0 h 387882"/>
                <a:gd name="connsiteX36" fmla="*/ 212412 w 243812"/>
                <a:gd name="connsiteY36" fmla="*/ 11082 h 387882"/>
                <a:gd name="connsiteX37" fmla="*/ 214259 w 243812"/>
                <a:gd name="connsiteY37" fmla="*/ 11082 h 387882"/>
                <a:gd name="connsiteX38" fmla="*/ 214259 w 243812"/>
                <a:gd name="connsiteY38" fmla="*/ 11082 h 387882"/>
                <a:gd name="connsiteX39" fmla="*/ 216106 w 243812"/>
                <a:gd name="connsiteY39" fmla="*/ 11082 h 387882"/>
                <a:gd name="connsiteX40" fmla="*/ 216106 w 243812"/>
                <a:gd name="connsiteY40" fmla="*/ 11082 h 387882"/>
                <a:gd name="connsiteX41" fmla="*/ 217953 w 243812"/>
                <a:gd name="connsiteY41" fmla="*/ 11082 h 387882"/>
                <a:gd name="connsiteX42" fmla="*/ 221647 w 243812"/>
                <a:gd name="connsiteY42" fmla="*/ 11082 h 387882"/>
                <a:gd name="connsiteX43" fmla="*/ 221647 w 243812"/>
                <a:gd name="connsiteY43" fmla="*/ 11082 h 387882"/>
                <a:gd name="connsiteX44" fmla="*/ 230883 w 243812"/>
                <a:gd name="connsiteY44" fmla="*/ 12929 h 387882"/>
                <a:gd name="connsiteX45" fmla="*/ 243812 w 243812"/>
                <a:gd name="connsiteY45" fmla="*/ 14776 h 387882"/>
                <a:gd name="connsiteX46" fmla="*/ 243812 w 243812"/>
                <a:gd name="connsiteY46" fmla="*/ 14776 h 387882"/>
                <a:gd name="connsiteX47" fmla="*/ 243812 w 243812"/>
                <a:gd name="connsiteY47" fmla="*/ 14776 h 38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43812" h="387882">
                  <a:moveTo>
                    <a:pt x="243812" y="14776"/>
                  </a:moveTo>
                  <a:lnTo>
                    <a:pt x="236424" y="99741"/>
                  </a:lnTo>
                  <a:lnTo>
                    <a:pt x="234577" y="123753"/>
                  </a:lnTo>
                  <a:lnTo>
                    <a:pt x="234577" y="127447"/>
                  </a:lnTo>
                  <a:lnTo>
                    <a:pt x="232730" y="140377"/>
                  </a:lnTo>
                  <a:lnTo>
                    <a:pt x="229036" y="184706"/>
                  </a:lnTo>
                  <a:lnTo>
                    <a:pt x="227189" y="195788"/>
                  </a:lnTo>
                  <a:lnTo>
                    <a:pt x="217953" y="297377"/>
                  </a:lnTo>
                  <a:lnTo>
                    <a:pt x="217953" y="387883"/>
                  </a:lnTo>
                  <a:lnTo>
                    <a:pt x="22165" y="387883"/>
                  </a:lnTo>
                  <a:lnTo>
                    <a:pt x="22165" y="387883"/>
                  </a:lnTo>
                  <a:cubicBezTo>
                    <a:pt x="22165" y="387883"/>
                    <a:pt x="22165" y="387883"/>
                    <a:pt x="22165" y="387883"/>
                  </a:cubicBezTo>
                  <a:lnTo>
                    <a:pt x="22165" y="299224"/>
                  </a:lnTo>
                  <a:lnTo>
                    <a:pt x="22165" y="295530"/>
                  </a:lnTo>
                  <a:lnTo>
                    <a:pt x="22165" y="289989"/>
                  </a:lnTo>
                  <a:lnTo>
                    <a:pt x="20318" y="267824"/>
                  </a:lnTo>
                  <a:lnTo>
                    <a:pt x="18471" y="253047"/>
                  </a:lnTo>
                  <a:lnTo>
                    <a:pt x="18471" y="243812"/>
                  </a:lnTo>
                  <a:lnTo>
                    <a:pt x="18471" y="243812"/>
                  </a:lnTo>
                  <a:lnTo>
                    <a:pt x="18471" y="238271"/>
                  </a:lnTo>
                  <a:lnTo>
                    <a:pt x="16623" y="227188"/>
                  </a:lnTo>
                  <a:lnTo>
                    <a:pt x="16623" y="219800"/>
                  </a:lnTo>
                  <a:lnTo>
                    <a:pt x="7388" y="110824"/>
                  </a:lnTo>
                  <a:lnTo>
                    <a:pt x="7388" y="105282"/>
                  </a:lnTo>
                  <a:lnTo>
                    <a:pt x="0" y="18471"/>
                  </a:lnTo>
                  <a:lnTo>
                    <a:pt x="0" y="18471"/>
                  </a:lnTo>
                  <a:lnTo>
                    <a:pt x="83118" y="0"/>
                  </a:lnTo>
                  <a:lnTo>
                    <a:pt x="86812" y="0"/>
                  </a:lnTo>
                  <a:lnTo>
                    <a:pt x="86812" y="0"/>
                  </a:lnTo>
                  <a:lnTo>
                    <a:pt x="114518" y="7388"/>
                  </a:lnTo>
                  <a:lnTo>
                    <a:pt x="114518" y="7388"/>
                  </a:lnTo>
                  <a:lnTo>
                    <a:pt x="123753" y="9235"/>
                  </a:lnTo>
                  <a:lnTo>
                    <a:pt x="132988" y="7388"/>
                  </a:lnTo>
                  <a:lnTo>
                    <a:pt x="158847" y="0"/>
                  </a:lnTo>
                  <a:lnTo>
                    <a:pt x="158847" y="0"/>
                  </a:lnTo>
                  <a:lnTo>
                    <a:pt x="162541" y="0"/>
                  </a:lnTo>
                  <a:lnTo>
                    <a:pt x="212412" y="11082"/>
                  </a:lnTo>
                  <a:lnTo>
                    <a:pt x="214259" y="11082"/>
                  </a:lnTo>
                  <a:lnTo>
                    <a:pt x="214259" y="11082"/>
                  </a:lnTo>
                  <a:lnTo>
                    <a:pt x="216106" y="11082"/>
                  </a:lnTo>
                  <a:lnTo>
                    <a:pt x="216106" y="11082"/>
                  </a:lnTo>
                  <a:lnTo>
                    <a:pt x="217953" y="11082"/>
                  </a:lnTo>
                  <a:lnTo>
                    <a:pt x="221647" y="11082"/>
                  </a:lnTo>
                  <a:lnTo>
                    <a:pt x="221647" y="11082"/>
                  </a:lnTo>
                  <a:lnTo>
                    <a:pt x="230883" y="12929"/>
                  </a:lnTo>
                  <a:lnTo>
                    <a:pt x="243812" y="14776"/>
                  </a:lnTo>
                  <a:cubicBezTo>
                    <a:pt x="243812" y="14776"/>
                    <a:pt x="243812" y="14776"/>
                    <a:pt x="243812" y="14776"/>
                  </a:cubicBezTo>
                  <a:lnTo>
                    <a:pt x="243812" y="14776"/>
                  </a:ln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7A02033-4DF8-9CCA-79B4-C46FB65ACCF5}"/>
                </a:ext>
              </a:extLst>
            </p:cNvPr>
            <p:cNvSpPr/>
            <p:nvPr/>
          </p:nvSpPr>
          <p:spPr>
            <a:xfrm>
              <a:off x="4075956" y="4060528"/>
              <a:ext cx="114579" cy="185430"/>
            </a:xfrm>
            <a:custGeom>
              <a:avLst/>
              <a:gdLst>
                <a:gd name="connsiteX0" fmla="*/ 114579 w 114579"/>
                <a:gd name="connsiteY0" fmla="*/ 15501 h 185430"/>
                <a:gd name="connsiteX1" fmla="*/ 114579 w 114579"/>
                <a:gd name="connsiteY1" fmla="*/ 21042 h 185430"/>
                <a:gd name="connsiteX2" fmla="*/ 114579 w 114579"/>
                <a:gd name="connsiteY2" fmla="*/ 21042 h 185430"/>
                <a:gd name="connsiteX3" fmla="*/ 114579 w 114579"/>
                <a:gd name="connsiteY3" fmla="*/ 22889 h 185430"/>
                <a:gd name="connsiteX4" fmla="*/ 114579 w 114579"/>
                <a:gd name="connsiteY4" fmla="*/ 24736 h 185430"/>
                <a:gd name="connsiteX5" fmla="*/ 114579 w 114579"/>
                <a:gd name="connsiteY5" fmla="*/ 26583 h 185430"/>
                <a:gd name="connsiteX6" fmla="*/ 110885 w 114579"/>
                <a:gd name="connsiteY6" fmla="*/ 50595 h 185430"/>
                <a:gd name="connsiteX7" fmla="*/ 85026 w 114579"/>
                <a:gd name="connsiteY7" fmla="*/ 178042 h 185430"/>
                <a:gd name="connsiteX8" fmla="*/ 81332 w 114579"/>
                <a:gd name="connsiteY8" fmla="*/ 185431 h 185430"/>
                <a:gd name="connsiteX9" fmla="*/ 72097 w 114579"/>
                <a:gd name="connsiteY9" fmla="*/ 185431 h 185430"/>
                <a:gd name="connsiteX10" fmla="*/ 59168 w 114579"/>
                <a:gd name="connsiteY10" fmla="*/ 183584 h 185430"/>
                <a:gd name="connsiteX11" fmla="*/ 57320 w 114579"/>
                <a:gd name="connsiteY11" fmla="*/ 183584 h 185430"/>
                <a:gd name="connsiteX12" fmla="*/ 35156 w 114579"/>
                <a:gd name="connsiteY12" fmla="*/ 181737 h 185430"/>
                <a:gd name="connsiteX13" fmla="*/ 16685 w 114579"/>
                <a:gd name="connsiteY13" fmla="*/ 179890 h 185430"/>
                <a:gd name="connsiteX14" fmla="*/ 14838 w 114579"/>
                <a:gd name="connsiteY14" fmla="*/ 179890 h 185430"/>
                <a:gd name="connsiteX15" fmla="*/ 3756 w 114579"/>
                <a:gd name="connsiteY15" fmla="*/ 179890 h 185430"/>
                <a:gd name="connsiteX16" fmla="*/ 1909 w 114579"/>
                <a:gd name="connsiteY16" fmla="*/ 166960 h 185430"/>
                <a:gd name="connsiteX17" fmla="*/ 12991 w 114579"/>
                <a:gd name="connsiteY17" fmla="*/ 22889 h 185430"/>
                <a:gd name="connsiteX18" fmla="*/ 12991 w 114579"/>
                <a:gd name="connsiteY18" fmla="*/ 19195 h 185430"/>
                <a:gd name="connsiteX19" fmla="*/ 12991 w 114579"/>
                <a:gd name="connsiteY19" fmla="*/ 19195 h 185430"/>
                <a:gd name="connsiteX20" fmla="*/ 12991 w 114579"/>
                <a:gd name="connsiteY20" fmla="*/ 19195 h 185430"/>
                <a:gd name="connsiteX21" fmla="*/ 12991 w 114579"/>
                <a:gd name="connsiteY21" fmla="*/ 19195 h 185430"/>
                <a:gd name="connsiteX22" fmla="*/ 12991 w 114579"/>
                <a:gd name="connsiteY22" fmla="*/ 19195 h 185430"/>
                <a:gd name="connsiteX23" fmla="*/ 12991 w 114579"/>
                <a:gd name="connsiteY23" fmla="*/ 19195 h 185430"/>
                <a:gd name="connsiteX24" fmla="*/ 35156 w 114579"/>
                <a:gd name="connsiteY24" fmla="*/ 4419 h 185430"/>
                <a:gd name="connsiteX25" fmla="*/ 64709 w 114579"/>
                <a:gd name="connsiteY25" fmla="*/ 725 h 185430"/>
                <a:gd name="connsiteX26" fmla="*/ 81332 w 114579"/>
                <a:gd name="connsiteY26" fmla="*/ 4419 h 185430"/>
                <a:gd name="connsiteX27" fmla="*/ 101650 w 114579"/>
                <a:gd name="connsiteY27" fmla="*/ 11807 h 185430"/>
                <a:gd name="connsiteX28" fmla="*/ 107191 w 114579"/>
                <a:gd name="connsiteY28" fmla="*/ 13654 h 185430"/>
                <a:gd name="connsiteX29" fmla="*/ 114579 w 114579"/>
                <a:gd name="connsiteY29" fmla="*/ 15501 h 185430"/>
                <a:gd name="connsiteX30" fmla="*/ 114579 w 114579"/>
                <a:gd name="connsiteY30" fmla="*/ 15501 h 185430"/>
                <a:gd name="connsiteX31" fmla="*/ 114579 w 114579"/>
                <a:gd name="connsiteY31" fmla="*/ 15501 h 18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4579" h="185430">
                  <a:moveTo>
                    <a:pt x="114579" y="15501"/>
                  </a:moveTo>
                  <a:cubicBezTo>
                    <a:pt x="114579" y="17348"/>
                    <a:pt x="114579" y="19195"/>
                    <a:pt x="114579" y="21042"/>
                  </a:cubicBezTo>
                  <a:cubicBezTo>
                    <a:pt x="114579" y="21042"/>
                    <a:pt x="114579" y="21042"/>
                    <a:pt x="114579" y="21042"/>
                  </a:cubicBezTo>
                  <a:cubicBezTo>
                    <a:pt x="114579" y="21042"/>
                    <a:pt x="114579" y="22889"/>
                    <a:pt x="114579" y="22889"/>
                  </a:cubicBezTo>
                  <a:cubicBezTo>
                    <a:pt x="114579" y="22889"/>
                    <a:pt x="114579" y="24736"/>
                    <a:pt x="114579" y="24736"/>
                  </a:cubicBezTo>
                  <a:cubicBezTo>
                    <a:pt x="114579" y="24736"/>
                    <a:pt x="114579" y="26583"/>
                    <a:pt x="114579" y="26583"/>
                  </a:cubicBezTo>
                  <a:cubicBezTo>
                    <a:pt x="112732" y="33972"/>
                    <a:pt x="112732" y="41360"/>
                    <a:pt x="110885" y="50595"/>
                  </a:cubicBezTo>
                  <a:cubicBezTo>
                    <a:pt x="103497" y="106007"/>
                    <a:pt x="97956" y="139254"/>
                    <a:pt x="85026" y="178042"/>
                  </a:cubicBezTo>
                  <a:cubicBezTo>
                    <a:pt x="85026" y="179890"/>
                    <a:pt x="83179" y="183584"/>
                    <a:pt x="81332" y="185431"/>
                  </a:cubicBezTo>
                  <a:lnTo>
                    <a:pt x="72097" y="185431"/>
                  </a:lnTo>
                  <a:lnTo>
                    <a:pt x="59168" y="183584"/>
                  </a:lnTo>
                  <a:lnTo>
                    <a:pt x="57320" y="183584"/>
                  </a:lnTo>
                  <a:lnTo>
                    <a:pt x="35156" y="181737"/>
                  </a:lnTo>
                  <a:lnTo>
                    <a:pt x="16685" y="179890"/>
                  </a:lnTo>
                  <a:lnTo>
                    <a:pt x="14838" y="179890"/>
                  </a:lnTo>
                  <a:lnTo>
                    <a:pt x="3756" y="179890"/>
                  </a:lnTo>
                  <a:cubicBezTo>
                    <a:pt x="3756" y="176195"/>
                    <a:pt x="1909" y="170654"/>
                    <a:pt x="1909" y="166960"/>
                  </a:cubicBezTo>
                  <a:cubicBezTo>
                    <a:pt x="-3632" y="104160"/>
                    <a:pt x="3756" y="65372"/>
                    <a:pt x="12991" y="22889"/>
                  </a:cubicBezTo>
                  <a:cubicBezTo>
                    <a:pt x="12991" y="21042"/>
                    <a:pt x="12991" y="21042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12991" y="19195"/>
                    <a:pt x="12991" y="19195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20379" y="11807"/>
                    <a:pt x="25920" y="8113"/>
                    <a:pt x="35156" y="4419"/>
                  </a:cubicBezTo>
                  <a:cubicBezTo>
                    <a:pt x="44391" y="725"/>
                    <a:pt x="53626" y="-1122"/>
                    <a:pt x="64709" y="725"/>
                  </a:cubicBezTo>
                  <a:cubicBezTo>
                    <a:pt x="70250" y="725"/>
                    <a:pt x="75791" y="2572"/>
                    <a:pt x="81332" y="4419"/>
                  </a:cubicBezTo>
                  <a:cubicBezTo>
                    <a:pt x="86874" y="6266"/>
                    <a:pt x="94262" y="8113"/>
                    <a:pt x="101650" y="11807"/>
                  </a:cubicBezTo>
                  <a:cubicBezTo>
                    <a:pt x="103497" y="11807"/>
                    <a:pt x="105344" y="13654"/>
                    <a:pt x="107191" y="13654"/>
                  </a:cubicBezTo>
                  <a:cubicBezTo>
                    <a:pt x="110885" y="11807"/>
                    <a:pt x="112732" y="13654"/>
                    <a:pt x="114579" y="15501"/>
                  </a:cubicBezTo>
                  <a:cubicBezTo>
                    <a:pt x="114579" y="13654"/>
                    <a:pt x="114579" y="13654"/>
                    <a:pt x="114579" y="15501"/>
                  </a:cubicBezTo>
                  <a:cubicBezTo>
                    <a:pt x="114579" y="15501"/>
                    <a:pt x="114579" y="15501"/>
                    <a:pt x="114579" y="15501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65DF811A-5A0F-8264-E25A-FC7E1BE32817}"/>
                </a:ext>
              </a:extLst>
            </p:cNvPr>
            <p:cNvSpPr/>
            <p:nvPr/>
          </p:nvSpPr>
          <p:spPr>
            <a:xfrm>
              <a:off x="4066782" y="4214273"/>
              <a:ext cx="98642" cy="266954"/>
            </a:xfrm>
            <a:custGeom>
              <a:avLst/>
              <a:gdLst>
                <a:gd name="connsiteX0" fmla="*/ 88659 w 98642"/>
                <a:gd name="connsiteY0" fmla="*/ 247791 h 266954"/>
                <a:gd name="connsiteX1" fmla="*/ 73882 w 98642"/>
                <a:gd name="connsiteY1" fmla="*/ 262568 h 266954"/>
                <a:gd name="connsiteX2" fmla="*/ 55412 w 98642"/>
                <a:gd name="connsiteY2" fmla="*/ 266262 h 266954"/>
                <a:gd name="connsiteX3" fmla="*/ 12929 w 98642"/>
                <a:gd name="connsiteY3" fmla="*/ 260721 h 266954"/>
                <a:gd name="connsiteX4" fmla="*/ 1847 w 98642"/>
                <a:gd name="connsiteY4" fmla="*/ 251485 h 266954"/>
                <a:gd name="connsiteX5" fmla="*/ 1847 w 98642"/>
                <a:gd name="connsiteY5" fmla="*/ 251485 h 266954"/>
                <a:gd name="connsiteX6" fmla="*/ 0 w 98642"/>
                <a:gd name="connsiteY6" fmla="*/ 244097 h 266954"/>
                <a:gd name="connsiteX7" fmla="*/ 11082 w 98642"/>
                <a:gd name="connsiteY7" fmla="*/ 18756 h 266954"/>
                <a:gd name="connsiteX8" fmla="*/ 12929 w 98642"/>
                <a:gd name="connsiteY8" fmla="*/ 13214 h 266954"/>
                <a:gd name="connsiteX9" fmla="*/ 22165 w 98642"/>
                <a:gd name="connsiteY9" fmla="*/ 3979 h 266954"/>
                <a:gd name="connsiteX10" fmla="*/ 24012 w 98642"/>
                <a:gd name="connsiteY10" fmla="*/ 3979 h 266954"/>
                <a:gd name="connsiteX11" fmla="*/ 36941 w 98642"/>
                <a:gd name="connsiteY11" fmla="*/ 285 h 266954"/>
                <a:gd name="connsiteX12" fmla="*/ 77577 w 98642"/>
                <a:gd name="connsiteY12" fmla="*/ 15061 h 266954"/>
                <a:gd name="connsiteX13" fmla="*/ 79424 w 98642"/>
                <a:gd name="connsiteY13" fmla="*/ 15061 h 266954"/>
                <a:gd name="connsiteX14" fmla="*/ 86812 w 98642"/>
                <a:gd name="connsiteY14" fmla="*/ 18756 h 266954"/>
                <a:gd name="connsiteX15" fmla="*/ 97894 w 98642"/>
                <a:gd name="connsiteY15" fmla="*/ 24297 h 266954"/>
                <a:gd name="connsiteX16" fmla="*/ 97894 w 98642"/>
                <a:gd name="connsiteY16" fmla="*/ 24297 h 266954"/>
                <a:gd name="connsiteX17" fmla="*/ 88659 w 98642"/>
                <a:gd name="connsiteY17" fmla="*/ 247791 h 26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8642" h="266954">
                  <a:moveTo>
                    <a:pt x="88659" y="247791"/>
                  </a:moveTo>
                  <a:cubicBezTo>
                    <a:pt x="88659" y="255179"/>
                    <a:pt x="83118" y="258874"/>
                    <a:pt x="73882" y="262568"/>
                  </a:cubicBezTo>
                  <a:cubicBezTo>
                    <a:pt x="68341" y="264415"/>
                    <a:pt x="62800" y="266262"/>
                    <a:pt x="55412" y="266262"/>
                  </a:cubicBezTo>
                  <a:cubicBezTo>
                    <a:pt x="40635" y="268109"/>
                    <a:pt x="24012" y="266262"/>
                    <a:pt x="12929" y="260721"/>
                  </a:cubicBezTo>
                  <a:cubicBezTo>
                    <a:pt x="7388" y="258874"/>
                    <a:pt x="3694" y="255179"/>
                    <a:pt x="1847" y="251485"/>
                  </a:cubicBezTo>
                  <a:lnTo>
                    <a:pt x="1847" y="251485"/>
                  </a:lnTo>
                  <a:cubicBezTo>
                    <a:pt x="0" y="249638"/>
                    <a:pt x="0" y="247791"/>
                    <a:pt x="0" y="244097"/>
                  </a:cubicBezTo>
                  <a:cubicBezTo>
                    <a:pt x="0" y="159132"/>
                    <a:pt x="0" y="87097"/>
                    <a:pt x="11082" y="18756"/>
                  </a:cubicBezTo>
                  <a:cubicBezTo>
                    <a:pt x="11082" y="16909"/>
                    <a:pt x="11082" y="15061"/>
                    <a:pt x="12929" y="13214"/>
                  </a:cubicBezTo>
                  <a:cubicBezTo>
                    <a:pt x="14777" y="9520"/>
                    <a:pt x="18471" y="5826"/>
                    <a:pt x="22165" y="3979"/>
                  </a:cubicBezTo>
                  <a:cubicBezTo>
                    <a:pt x="22165" y="3979"/>
                    <a:pt x="22165" y="3979"/>
                    <a:pt x="24012" y="3979"/>
                  </a:cubicBezTo>
                  <a:cubicBezTo>
                    <a:pt x="27706" y="2132"/>
                    <a:pt x="31400" y="285"/>
                    <a:pt x="36941" y="285"/>
                  </a:cubicBezTo>
                  <a:cubicBezTo>
                    <a:pt x="48023" y="-1562"/>
                    <a:pt x="60953" y="5826"/>
                    <a:pt x="77577" y="15061"/>
                  </a:cubicBezTo>
                  <a:cubicBezTo>
                    <a:pt x="77577" y="15061"/>
                    <a:pt x="77577" y="15061"/>
                    <a:pt x="79424" y="15061"/>
                  </a:cubicBezTo>
                  <a:cubicBezTo>
                    <a:pt x="81271" y="16909"/>
                    <a:pt x="84965" y="18756"/>
                    <a:pt x="86812" y="18756"/>
                  </a:cubicBezTo>
                  <a:cubicBezTo>
                    <a:pt x="90506" y="20603"/>
                    <a:pt x="94200" y="22450"/>
                    <a:pt x="97894" y="24297"/>
                  </a:cubicBezTo>
                  <a:cubicBezTo>
                    <a:pt x="97894" y="24297"/>
                    <a:pt x="97894" y="24297"/>
                    <a:pt x="97894" y="24297"/>
                  </a:cubicBezTo>
                  <a:cubicBezTo>
                    <a:pt x="101588" y="109262"/>
                    <a:pt x="90506" y="227474"/>
                    <a:pt x="88659" y="247791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CC315108-849B-8BE2-021D-54C0EE56B334}"/>
                </a:ext>
              </a:extLst>
            </p:cNvPr>
            <p:cNvSpPr/>
            <p:nvPr/>
          </p:nvSpPr>
          <p:spPr>
            <a:xfrm>
              <a:off x="4231170" y="4491617"/>
              <a:ext cx="149612" cy="62800"/>
            </a:xfrm>
            <a:custGeom>
              <a:avLst/>
              <a:gdLst>
                <a:gd name="connsiteX0" fmla="*/ 147765 w 149612"/>
                <a:gd name="connsiteY0" fmla="*/ 62800 h 62800"/>
                <a:gd name="connsiteX1" fmla="*/ 0 w 149612"/>
                <a:gd name="connsiteY1" fmla="*/ 62800 h 62800"/>
                <a:gd name="connsiteX2" fmla="*/ 0 w 149612"/>
                <a:gd name="connsiteY2" fmla="*/ 51718 h 62800"/>
                <a:gd name="connsiteX3" fmla="*/ 7388 w 149612"/>
                <a:gd name="connsiteY3" fmla="*/ 7388 h 62800"/>
                <a:gd name="connsiteX4" fmla="*/ 9235 w 149612"/>
                <a:gd name="connsiteY4" fmla="*/ 5541 h 62800"/>
                <a:gd name="connsiteX5" fmla="*/ 24012 w 149612"/>
                <a:gd name="connsiteY5" fmla="*/ 1847 h 62800"/>
                <a:gd name="connsiteX6" fmla="*/ 44330 w 149612"/>
                <a:gd name="connsiteY6" fmla="*/ 0 h 62800"/>
                <a:gd name="connsiteX7" fmla="*/ 66494 w 149612"/>
                <a:gd name="connsiteY7" fmla="*/ 5541 h 62800"/>
                <a:gd name="connsiteX8" fmla="*/ 70188 w 149612"/>
                <a:gd name="connsiteY8" fmla="*/ 7388 h 62800"/>
                <a:gd name="connsiteX9" fmla="*/ 77577 w 149612"/>
                <a:gd name="connsiteY9" fmla="*/ 12930 h 62800"/>
                <a:gd name="connsiteX10" fmla="*/ 140377 w 149612"/>
                <a:gd name="connsiteY10" fmla="*/ 33247 h 62800"/>
                <a:gd name="connsiteX11" fmla="*/ 147765 w 149612"/>
                <a:gd name="connsiteY11" fmla="*/ 62800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9612" h="62800">
                  <a:moveTo>
                    <a:pt x="147765" y="62800"/>
                  </a:moveTo>
                  <a:lnTo>
                    <a:pt x="0" y="62800"/>
                  </a:lnTo>
                  <a:lnTo>
                    <a:pt x="0" y="51718"/>
                  </a:lnTo>
                  <a:cubicBezTo>
                    <a:pt x="0" y="24012"/>
                    <a:pt x="3694" y="12930"/>
                    <a:pt x="7388" y="7388"/>
                  </a:cubicBezTo>
                  <a:cubicBezTo>
                    <a:pt x="7388" y="5541"/>
                    <a:pt x="9235" y="5541"/>
                    <a:pt x="9235" y="5541"/>
                  </a:cubicBezTo>
                  <a:cubicBezTo>
                    <a:pt x="12929" y="3694"/>
                    <a:pt x="18471" y="1847"/>
                    <a:pt x="24012" y="1847"/>
                  </a:cubicBezTo>
                  <a:cubicBezTo>
                    <a:pt x="29553" y="0"/>
                    <a:pt x="36941" y="0"/>
                    <a:pt x="44330" y="0"/>
                  </a:cubicBezTo>
                  <a:cubicBezTo>
                    <a:pt x="51718" y="0"/>
                    <a:pt x="59106" y="1847"/>
                    <a:pt x="66494" y="5541"/>
                  </a:cubicBezTo>
                  <a:cubicBezTo>
                    <a:pt x="68341" y="5541"/>
                    <a:pt x="68341" y="7388"/>
                    <a:pt x="70188" y="7388"/>
                  </a:cubicBezTo>
                  <a:cubicBezTo>
                    <a:pt x="72036" y="9235"/>
                    <a:pt x="75730" y="11082"/>
                    <a:pt x="77577" y="12930"/>
                  </a:cubicBezTo>
                  <a:cubicBezTo>
                    <a:pt x="96047" y="29553"/>
                    <a:pt x="121906" y="22165"/>
                    <a:pt x="140377" y="33247"/>
                  </a:cubicBezTo>
                  <a:cubicBezTo>
                    <a:pt x="155153" y="40635"/>
                    <a:pt x="147765" y="62800"/>
                    <a:pt x="147765" y="62800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7B7B6087-DF42-0578-8351-C9F592DA6C86}"/>
                </a:ext>
              </a:extLst>
            </p:cNvPr>
            <p:cNvSpPr/>
            <p:nvPr/>
          </p:nvSpPr>
          <p:spPr>
            <a:xfrm>
              <a:off x="4238559" y="4447288"/>
              <a:ext cx="62799" cy="70188"/>
            </a:xfrm>
            <a:custGeom>
              <a:avLst/>
              <a:gdLst>
                <a:gd name="connsiteX0" fmla="*/ 62800 w 62799"/>
                <a:gd name="connsiteY0" fmla="*/ 60953 h 70188"/>
                <a:gd name="connsiteX1" fmla="*/ 24012 w 62799"/>
                <a:gd name="connsiteY1" fmla="*/ 66494 h 70188"/>
                <a:gd name="connsiteX2" fmla="*/ 20318 w 62799"/>
                <a:gd name="connsiteY2" fmla="*/ 66494 h 70188"/>
                <a:gd name="connsiteX3" fmla="*/ 1847 w 62799"/>
                <a:gd name="connsiteY3" fmla="*/ 70188 h 70188"/>
                <a:gd name="connsiteX4" fmla="*/ 1847 w 62799"/>
                <a:gd name="connsiteY4" fmla="*/ 55412 h 70188"/>
                <a:gd name="connsiteX5" fmla="*/ 1847 w 62799"/>
                <a:gd name="connsiteY5" fmla="*/ 51718 h 70188"/>
                <a:gd name="connsiteX6" fmla="*/ 0 w 62799"/>
                <a:gd name="connsiteY6" fmla="*/ 36941 h 70188"/>
                <a:gd name="connsiteX7" fmla="*/ 0 w 62799"/>
                <a:gd name="connsiteY7" fmla="*/ 29553 h 70188"/>
                <a:gd name="connsiteX8" fmla="*/ 0 w 62799"/>
                <a:gd name="connsiteY8" fmla="*/ 0 h 70188"/>
                <a:gd name="connsiteX9" fmla="*/ 7388 w 62799"/>
                <a:gd name="connsiteY9" fmla="*/ 0 h 70188"/>
                <a:gd name="connsiteX10" fmla="*/ 59106 w 62799"/>
                <a:gd name="connsiteY10" fmla="*/ 0 h 70188"/>
                <a:gd name="connsiteX11" fmla="*/ 60953 w 62799"/>
                <a:gd name="connsiteY11" fmla="*/ 27706 h 70188"/>
                <a:gd name="connsiteX12" fmla="*/ 60953 w 62799"/>
                <a:gd name="connsiteY12" fmla="*/ 29553 h 70188"/>
                <a:gd name="connsiteX13" fmla="*/ 60953 w 62799"/>
                <a:gd name="connsiteY13" fmla="*/ 46177 h 70188"/>
                <a:gd name="connsiteX14" fmla="*/ 62800 w 62799"/>
                <a:gd name="connsiteY14" fmla="*/ 48024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799" h="70188">
                  <a:moveTo>
                    <a:pt x="62800" y="60953"/>
                  </a:moveTo>
                  <a:lnTo>
                    <a:pt x="24012" y="66494"/>
                  </a:lnTo>
                  <a:lnTo>
                    <a:pt x="20318" y="66494"/>
                  </a:lnTo>
                  <a:lnTo>
                    <a:pt x="1847" y="70188"/>
                  </a:lnTo>
                  <a:lnTo>
                    <a:pt x="1847" y="55412"/>
                  </a:lnTo>
                  <a:lnTo>
                    <a:pt x="1847" y="51718"/>
                  </a:lnTo>
                  <a:lnTo>
                    <a:pt x="0" y="36941"/>
                  </a:lnTo>
                  <a:lnTo>
                    <a:pt x="0" y="29553"/>
                  </a:lnTo>
                  <a:lnTo>
                    <a:pt x="0" y="0"/>
                  </a:lnTo>
                  <a:lnTo>
                    <a:pt x="7388" y="0"/>
                  </a:lnTo>
                  <a:lnTo>
                    <a:pt x="59106" y="0"/>
                  </a:lnTo>
                  <a:lnTo>
                    <a:pt x="60953" y="27706"/>
                  </a:lnTo>
                  <a:lnTo>
                    <a:pt x="60953" y="29553"/>
                  </a:lnTo>
                  <a:lnTo>
                    <a:pt x="60953" y="46177"/>
                  </a:lnTo>
                  <a:lnTo>
                    <a:pt x="62800" y="48024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AF33E066-4AC5-E004-A5EE-837B4054C01E}"/>
                </a:ext>
              </a:extLst>
            </p:cNvPr>
            <p:cNvSpPr/>
            <p:nvPr/>
          </p:nvSpPr>
          <p:spPr>
            <a:xfrm>
              <a:off x="4186841" y="4059405"/>
              <a:ext cx="116402" cy="184706"/>
            </a:xfrm>
            <a:custGeom>
              <a:avLst/>
              <a:gdLst>
                <a:gd name="connsiteX0" fmla="*/ 114518 w 116402"/>
                <a:gd name="connsiteY0" fmla="*/ 168083 h 184706"/>
                <a:gd name="connsiteX1" fmla="*/ 112671 w 116402"/>
                <a:gd name="connsiteY1" fmla="*/ 181012 h 184706"/>
                <a:gd name="connsiteX2" fmla="*/ 103435 w 116402"/>
                <a:gd name="connsiteY2" fmla="*/ 181012 h 184706"/>
                <a:gd name="connsiteX3" fmla="*/ 99741 w 116402"/>
                <a:gd name="connsiteY3" fmla="*/ 181012 h 184706"/>
                <a:gd name="connsiteX4" fmla="*/ 81271 w 116402"/>
                <a:gd name="connsiteY4" fmla="*/ 182859 h 184706"/>
                <a:gd name="connsiteX5" fmla="*/ 57259 w 116402"/>
                <a:gd name="connsiteY5" fmla="*/ 184706 h 184706"/>
                <a:gd name="connsiteX6" fmla="*/ 44329 w 116402"/>
                <a:gd name="connsiteY6" fmla="*/ 184706 h 184706"/>
                <a:gd name="connsiteX7" fmla="*/ 42482 w 116402"/>
                <a:gd name="connsiteY7" fmla="*/ 184706 h 184706"/>
                <a:gd name="connsiteX8" fmla="*/ 33247 w 116402"/>
                <a:gd name="connsiteY8" fmla="*/ 184706 h 184706"/>
                <a:gd name="connsiteX9" fmla="*/ 29553 w 116402"/>
                <a:gd name="connsiteY9" fmla="*/ 177318 h 184706"/>
                <a:gd name="connsiteX10" fmla="*/ 3694 w 116402"/>
                <a:gd name="connsiteY10" fmla="*/ 49871 h 184706"/>
                <a:gd name="connsiteX11" fmla="*/ 0 w 116402"/>
                <a:gd name="connsiteY11" fmla="*/ 25859 h 184706"/>
                <a:gd name="connsiteX12" fmla="*/ 0 w 116402"/>
                <a:gd name="connsiteY12" fmla="*/ 24012 h 184706"/>
                <a:gd name="connsiteX13" fmla="*/ 0 w 116402"/>
                <a:gd name="connsiteY13" fmla="*/ 22165 h 184706"/>
                <a:gd name="connsiteX14" fmla="*/ 0 w 116402"/>
                <a:gd name="connsiteY14" fmla="*/ 20318 h 184706"/>
                <a:gd name="connsiteX15" fmla="*/ 0 w 116402"/>
                <a:gd name="connsiteY15" fmla="*/ 20318 h 184706"/>
                <a:gd name="connsiteX16" fmla="*/ 0 w 116402"/>
                <a:gd name="connsiteY16" fmla="*/ 14776 h 184706"/>
                <a:gd name="connsiteX17" fmla="*/ 1847 w 116402"/>
                <a:gd name="connsiteY17" fmla="*/ 14776 h 184706"/>
                <a:gd name="connsiteX18" fmla="*/ 1847 w 116402"/>
                <a:gd name="connsiteY18" fmla="*/ 14776 h 184706"/>
                <a:gd name="connsiteX19" fmla="*/ 7388 w 116402"/>
                <a:gd name="connsiteY19" fmla="*/ 12929 h 184706"/>
                <a:gd name="connsiteX20" fmla="*/ 12929 w 116402"/>
                <a:gd name="connsiteY20" fmla="*/ 11082 h 184706"/>
                <a:gd name="connsiteX21" fmla="*/ 33247 w 116402"/>
                <a:gd name="connsiteY21" fmla="*/ 3694 h 184706"/>
                <a:gd name="connsiteX22" fmla="*/ 42482 w 116402"/>
                <a:gd name="connsiteY22" fmla="*/ 1847 h 184706"/>
                <a:gd name="connsiteX23" fmla="*/ 53565 w 116402"/>
                <a:gd name="connsiteY23" fmla="*/ 0 h 184706"/>
                <a:gd name="connsiteX24" fmla="*/ 53565 w 116402"/>
                <a:gd name="connsiteY24" fmla="*/ 0 h 184706"/>
                <a:gd name="connsiteX25" fmla="*/ 77577 w 116402"/>
                <a:gd name="connsiteY25" fmla="*/ 3694 h 184706"/>
                <a:gd name="connsiteX26" fmla="*/ 97894 w 116402"/>
                <a:gd name="connsiteY26" fmla="*/ 16623 h 184706"/>
                <a:gd name="connsiteX27" fmla="*/ 101588 w 116402"/>
                <a:gd name="connsiteY27" fmla="*/ 20318 h 184706"/>
                <a:gd name="connsiteX28" fmla="*/ 101588 w 116402"/>
                <a:gd name="connsiteY28" fmla="*/ 20318 h 184706"/>
                <a:gd name="connsiteX29" fmla="*/ 101588 w 116402"/>
                <a:gd name="connsiteY29" fmla="*/ 20318 h 184706"/>
                <a:gd name="connsiteX30" fmla="*/ 101588 w 116402"/>
                <a:gd name="connsiteY30" fmla="*/ 20318 h 184706"/>
                <a:gd name="connsiteX31" fmla="*/ 101588 w 116402"/>
                <a:gd name="connsiteY31" fmla="*/ 20318 h 184706"/>
                <a:gd name="connsiteX32" fmla="*/ 101588 w 116402"/>
                <a:gd name="connsiteY32" fmla="*/ 24012 h 184706"/>
                <a:gd name="connsiteX33" fmla="*/ 114518 w 116402"/>
                <a:gd name="connsiteY33" fmla="*/ 168083 h 184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6402" h="184706">
                  <a:moveTo>
                    <a:pt x="114518" y="168083"/>
                  </a:moveTo>
                  <a:cubicBezTo>
                    <a:pt x="114518" y="171777"/>
                    <a:pt x="114518" y="177318"/>
                    <a:pt x="112671" y="181012"/>
                  </a:cubicBezTo>
                  <a:lnTo>
                    <a:pt x="103435" y="181012"/>
                  </a:lnTo>
                  <a:lnTo>
                    <a:pt x="99741" y="181012"/>
                  </a:lnTo>
                  <a:lnTo>
                    <a:pt x="81271" y="182859"/>
                  </a:lnTo>
                  <a:lnTo>
                    <a:pt x="57259" y="184706"/>
                  </a:lnTo>
                  <a:lnTo>
                    <a:pt x="44329" y="184706"/>
                  </a:lnTo>
                  <a:lnTo>
                    <a:pt x="42482" y="184706"/>
                  </a:lnTo>
                  <a:lnTo>
                    <a:pt x="33247" y="184706"/>
                  </a:lnTo>
                  <a:cubicBezTo>
                    <a:pt x="31400" y="182859"/>
                    <a:pt x="31400" y="179165"/>
                    <a:pt x="29553" y="177318"/>
                  </a:cubicBezTo>
                  <a:cubicBezTo>
                    <a:pt x="16623" y="138530"/>
                    <a:pt x="11082" y="103435"/>
                    <a:pt x="3694" y="49871"/>
                  </a:cubicBezTo>
                  <a:cubicBezTo>
                    <a:pt x="1847" y="42482"/>
                    <a:pt x="1847" y="35094"/>
                    <a:pt x="0" y="25859"/>
                  </a:cubicBezTo>
                  <a:cubicBezTo>
                    <a:pt x="0" y="25859"/>
                    <a:pt x="0" y="24012"/>
                    <a:pt x="0" y="24012"/>
                  </a:cubicBezTo>
                  <a:cubicBezTo>
                    <a:pt x="0" y="24012"/>
                    <a:pt x="0" y="22165"/>
                    <a:pt x="0" y="22165"/>
                  </a:cubicBezTo>
                  <a:cubicBezTo>
                    <a:pt x="0" y="22165"/>
                    <a:pt x="0" y="20318"/>
                    <a:pt x="0" y="20318"/>
                  </a:cubicBezTo>
                  <a:cubicBezTo>
                    <a:pt x="0" y="20318"/>
                    <a:pt x="0" y="20318"/>
                    <a:pt x="0" y="20318"/>
                  </a:cubicBezTo>
                  <a:cubicBezTo>
                    <a:pt x="0" y="18471"/>
                    <a:pt x="0" y="16623"/>
                    <a:pt x="0" y="14776"/>
                  </a:cubicBezTo>
                  <a:cubicBezTo>
                    <a:pt x="0" y="14776"/>
                    <a:pt x="0" y="14776"/>
                    <a:pt x="1847" y="14776"/>
                  </a:cubicBezTo>
                  <a:cubicBezTo>
                    <a:pt x="1847" y="14776"/>
                    <a:pt x="1847" y="14776"/>
                    <a:pt x="1847" y="14776"/>
                  </a:cubicBezTo>
                  <a:cubicBezTo>
                    <a:pt x="3694" y="14776"/>
                    <a:pt x="5541" y="12929"/>
                    <a:pt x="7388" y="12929"/>
                  </a:cubicBezTo>
                  <a:cubicBezTo>
                    <a:pt x="9235" y="12929"/>
                    <a:pt x="11082" y="11082"/>
                    <a:pt x="12929" y="11082"/>
                  </a:cubicBezTo>
                  <a:cubicBezTo>
                    <a:pt x="20318" y="7388"/>
                    <a:pt x="25859" y="5541"/>
                    <a:pt x="33247" y="3694"/>
                  </a:cubicBezTo>
                  <a:cubicBezTo>
                    <a:pt x="36941" y="3694"/>
                    <a:pt x="38788" y="1847"/>
                    <a:pt x="42482" y="1847"/>
                  </a:cubicBezTo>
                  <a:cubicBezTo>
                    <a:pt x="46177" y="1847"/>
                    <a:pt x="49871" y="0"/>
                    <a:pt x="53565" y="0"/>
                  </a:cubicBezTo>
                  <a:cubicBezTo>
                    <a:pt x="53565" y="0"/>
                    <a:pt x="53565" y="0"/>
                    <a:pt x="53565" y="0"/>
                  </a:cubicBezTo>
                  <a:cubicBezTo>
                    <a:pt x="62800" y="0"/>
                    <a:pt x="70188" y="1847"/>
                    <a:pt x="77577" y="3694"/>
                  </a:cubicBezTo>
                  <a:cubicBezTo>
                    <a:pt x="84965" y="5541"/>
                    <a:pt x="90506" y="11082"/>
                    <a:pt x="97894" y="16623"/>
                  </a:cubicBezTo>
                  <a:cubicBezTo>
                    <a:pt x="99741" y="16623"/>
                    <a:pt x="99741" y="18471"/>
                    <a:pt x="101588" y="20318"/>
                  </a:cubicBezTo>
                  <a:lnTo>
                    <a:pt x="101588" y="20318"/>
                  </a:lnTo>
                  <a:cubicBezTo>
                    <a:pt x="101588" y="20318"/>
                    <a:pt x="101588" y="20318"/>
                    <a:pt x="101588" y="20318"/>
                  </a:cubicBezTo>
                  <a:cubicBezTo>
                    <a:pt x="101588" y="20318"/>
                    <a:pt x="101588" y="20318"/>
                    <a:pt x="101588" y="20318"/>
                  </a:cubicBezTo>
                  <a:lnTo>
                    <a:pt x="101588" y="20318"/>
                  </a:lnTo>
                  <a:cubicBezTo>
                    <a:pt x="101588" y="22165"/>
                    <a:pt x="101588" y="22165"/>
                    <a:pt x="101588" y="24012"/>
                  </a:cubicBezTo>
                  <a:cubicBezTo>
                    <a:pt x="112671" y="66494"/>
                    <a:pt x="120059" y="105282"/>
                    <a:pt x="114518" y="168083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8924A57E-059D-A6B4-9F37-F21B6CBCB537}"/>
                </a:ext>
              </a:extLst>
            </p:cNvPr>
            <p:cNvSpPr/>
            <p:nvPr/>
          </p:nvSpPr>
          <p:spPr>
            <a:xfrm>
              <a:off x="4215961" y="4212711"/>
              <a:ext cx="96480" cy="268516"/>
            </a:xfrm>
            <a:custGeom>
              <a:avLst/>
              <a:gdLst>
                <a:gd name="connsiteX0" fmla="*/ 96481 w 96480"/>
                <a:gd name="connsiteY0" fmla="*/ 245659 h 268516"/>
                <a:gd name="connsiteX1" fmla="*/ 89092 w 96480"/>
                <a:gd name="connsiteY1" fmla="*/ 258589 h 268516"/>
                <a:gd name="connsiteX2" fmla="*/ 83551 w 96480"/>
                <a:gd name="connsiteY2" fmla="*/ 262283 h 268516"/>
                <a:gd name="connsiteX3" fmla="*/ 35527 w 96480"/>
                <a:gd name="connsiteY3" fmla="*/ 267824 h 268516"/>
                <a:gd name="connsiteX4" fmla="*/ 22598 w 96480"/>
                <a:gd name="connsiteY4" fmla="*/ 264130 h 268516"/>
                <a:gd name="connsiteX5" fmla="*/ 7822 w 96480"/>
                <a:gd name="connsiteY5" fmla="*/ 249353 h 268516"/>
                <a:gd name="connsiteX6" fmla="*/ 2280 w 96480"/>
                <a:gd name="connsiteY6" fmla="*/ 25859 h 268516"/>
                <a:gd name="connsiteX7" fmla="*/ 2280 w 96480"/>
                <a:gd name="connsiteY7" fmla="*/ 25859 h 268516"/>
                <a:gd name="connsiteX8" fmla="*/ 13363 w 96480"/>
                <a:gd name="connsiteY8" fmla="*/ 20318 h 268516"/>
                <a:gd name="connsiteX9" fmla="*/ 22598 w 96480"/>
                <a:gd name="connsiteY9" fmla="*/ 14777 h 268516"/>
                <a:gd name="connsiteX10" fmla="*/ 22598 w 96480"/>
                <a:gd name="connsiteY10" fmla="*/ 14777 h 268516"/>
                <a:gd name="connsiteX11" fmla="*/ 61386 w 96480"/>
                <a:gd name="connsiteY11" fmla="*/ 0 h 268516"/>
                <a:gd name="connsiteX12" fmla="*/ 68775 w 96480"/>
                <a:gd name="connsiteY12" fmla="*/ 1847 h 268516"/>
                <a:gd name="connsiteX13" fmla="*/ 74316 w 96480"/>
                <a:gd name="connsiteY13" fmla="*/ 5541 h 268516"/>
                <a:gd name="connsiteX14" fmla="*/ 83551 w 96480"/>
                <a:gd name="connsiteY14" fmla="*/ 14777 h 268516"/>
                <a:gd name="connsiteX15" fmla="*/ 85398 w 96480"/>
                <a:gd name="connsiteY15" fmla="*/ 20318 h 268516"/>
                <a:gd name="connsiteX16" fmla="*/ 96481 w 96480"/>
                <a:gd name="connsiteY16" fmla="*/ 245659 h 26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480" h="268516">
                  <a:moveTo>
                    <a:pt x="96481" y="245659"/>
                  </a:moveTo>
                  <a:cubicBezTo>
                    <a:pt x="96481" y="251200"/>
                    <a:pt x="92786" y="256742"/>
                    <a:pt x="89092" y="258589"/>
                  </a:cubicBezTo>
                  <a:cubicBezTo>
                    <a:pt x="87245" y="260436"/>
                    <a:pt x="85398" y="260436"/>
                    <a:pt x="83551" y="262283"/>
                  </a:cubicBezTo>
                  <a:cubicBezTo>
                    <a:pt x="70621" y="267824"/>
                    <a:pt x="52151" y="269671"/>
                    <a:pt x="35527" y="267824"/>
                  </a:cubicBezTo>
                  <a:cubicBezTo>
                    <a:pt x="31833" y="267824"/>
                    <a:pt x="26292" y="265977"/>
                    <a:pt x="22598" y="264130"/>
                  </a:cubicBezTo>
                  <a:cubicBezTo>
                    <a:pt x="13363" y="260436"/>
                    <a:pt x="7822" y="256742"/>
                    <a:pt x="7822" y="249353"/>
                  </a:cubicBezTo>
                  <a:cubicBezTo>
                    <a:pt x="7822" y="229036"/>
                    <a:pt x="-5108" y="110824"/>
                    <a:pt x="2280" y="25859"/>
                  </a:cubicBezTo>
                  <a:cubicBezTo>
                    <a:pt x="2280" y="25859"/>
                    <a:pt x="2280" y="25859"/>
                    <a:pt x="2280" y="25859"/>
                  </a:cubicBezTo>
                  <a:cubicBezTo>
                    <a:pt x="5974" y="24012"/>
                    <a:pt x="9668" y="22165"/>
                    <a:pt x="13363" y="20318"/>
                  </a:cubicBezTo>
                  <a:cubicBezTo>
                    <a:pt x="17057" y="18471"/>
                    <a:pt x="18904" y="16624"/>
                    <a:pt x="22598" y="14777"/>
                  </a:cubicBezTo>
                  <a:cubicBezTo>
                    <a:pt x="22598" y="14777"/>
                    <a:pt x="22598" y="14777"/>
                    <a:pt x="22598" y="14777"/>
                  </a:cubicBezTo>
                  <a:cubicBezTo>
                    <a:pt x="39222" y="5541"/>
                    <a:pt x="50304" y="0"/>
                    <a:pt x="61386" y="0"/>
                  </a:cubicBezTo>
                  <a:cubicBezTo>
                    <a:pt x="63233" y="0"/>
                    <a:pt x="66927" y="0"/>
                    <a:pt x="68775" y="1847"/>
                  </a:cubicBezTo>
                  <a:cubicBezTo>
                    <a:pt x="70621" y="1847"/>
                    <a:pt x="72469" y="3694"/>
                    <a:pt x="74316" y="5541"/>
                  </a:cubicBezTo>
                  <a:cubicBezTo>
                    <a:pt x="78010" y="7388"/>
                    <a:pt x="81704" y="11082"/>
                    <a:pt x="83551" y="14777"/>
                  </a:cubicBezTo>
                  <a:cubicBezTo>
                    <a:pt x="83551" y="16624"/>
                    <a:pt x="85398" y="18471"/>
                    <a:pt x="85398" y="20318"/>
                  </a:cubicBezTo>
                  <a:cubicBezTo>
                    <a:pt x="96481" y="88659"/>
                    <a:pt x="96481" y="158847"/>
                    <a:pt x="96481" y="245659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9FBA1416-59BD-3627-3C28-2F4B0256012B}"/>
                </a:ext>
              </a:extLst>
            </p:cNvPr>
            <p:cNvSpPr/>
            <p:nvPr/>
          </p:nvSpPr>
          <p:spPr>
            <a:xfrm>
              <a:off x="4199770" y="3762028"/>
              <a:ext cx="129294" cy="319541"/>
            </a:xfrm>
            <a:custGeom>
              <a:avLst/>
              <a:gdLst>
                <a:gd name="connsiteX0" fmla="*/ 129294 w 129294"/>
                <a:gd name="connsiteY0" fmla="*/ 49871 h 319541"/>
                <a:gd name="connsiteX1" fmla="*/ 127447 w 129294"/>
                <a:gd name="connsiteY1" fmla="*/ 66494 h 319541"/>
                <a:gd name="connsiteX2" fmla="*/ 125600 w 129294"/>
                <a:gd name="connsiteY2" fmla="*/ 75730 h 319541"/>
                <a:gd name="connsiteX3" fmla="*/ 121906 w 129294"/>
                <a:gd name="connsiteY3" fmla="*/ 96047 h 319541"/>
                <a:gd name="connsiteX4" fmla="*/ 116365 w 129294"/>
                <a:gd name="connsiteY4" fmla="*/ 129294 h 319541"/>
                <a:gd name="connsiteX5" fmla="*/ 112671 w 129294"/>
                <a:gd name="connsiteY5" fmla="*/ 127447 h 319541"/>
                <a:gd name="connsiteX6" fmla="*/ 97894 w 129294"/>
                <a:gd name="connsiteY6" fmla="*/ 118212 h 319541"/>
                <a:gd name="connsiteX7" fmla="*/ 96047 w 129294"/>
                <a:gd name="connsiteY7" fmla="*/ 129294 h 319541"/>
                <a:gd name="connsiteX8" fmla="*/ 86812 w 129294"/>
                <a:gd name="connsiteY8" fmla="*/ 230883 h 319541"/>
                <a:gd name="connsiteX9" fmla="*/ 86812 w 129294"/>
                <a:gd name="connsiteY9" fmla="*/ 319542 h 319541"/>
                <a:gd name="connsiteX10" fmla="*/ 86812 w 129294"/>
                <a:gd name="connsiteY10" fmla="*/ 319542 h 319541"/>
                <a:gd name="connsiteX11" fmla="*/ 86812 w 129294"/>
                <a:gd name="connsiteY11" fmla="*/ 319542 h 319541"/>
                <a:gd name="connsiteX12" fmla="*/ 86812 w 129294"/>
                <a:gd name="connsiteY12" fmla="*/ 319542 h 319541"/>
                <a:gd name="connsiteX13" fmla="*/ 55412 w 129294"/>
                <a:gd name="connsiteY13" fmla="*/ 221647 h 319541"/>
                <a:gd name="connsiteX14" fmla="*/ 83118 w 129294"/>
                <a:gd name="connsiteY14" fmla="*/ 145918 h 319541"/>
                <a:gd name="connsiteX15" fmla="*/ 5541 w 129294"/>
                <a:gd name="connsiteY15" fmla="*/ 103436 h 319541"/>
                <a:gd name="connsiteX16" fmla="*/ 3694 w 129294"/>
                <a:gd name="connsiteY16" fmla="*/ 103436 h 319541"/>
                <a:gd name="connsiteX17" fmla="*/ 0 w 129294"/>
                <a:gd name="connsiteY17" fmla="*/ 101588 h 319541"/>
                <a:gd name="connsiteX18" fmla="*/ 0 w 129294"/>
                <a:gd name="connsiteY18" fmla="*/ 101588 h 319541"/>
                <a:gd name="connsiteX19" fmla="*/ 0 w 129294"/>
                <a:gd name="connsiteY19" fmla="*/ 99741 h 319541"/>
                <a:gd name="connsiteX20" fmla="*/ 0 w 129294"/>
                <a:gd name="connsiteY20" fmla="*/ 96047 h 319541"/>
                <a:gd name="connsiteX21" fmla="*/ 0 w 129294"/>
                <a:gd name="connsiteY21" fmla="*/ 94200 h 319541"/>
                <a:gd name="connsiteX22" fmla="*/ 1847 w 129294"/>
                <a:gd name="connsiteY22" fmla="*/ 90506 h 319541"/>
                <a:gd name="connsiteX23" fmla="*/ 1847 w 129294"/>
                <a:gd name="connsiteY23" fmla="*/ 88659 h 319541"/>
                <a:gd name="connsiteX24" fmla="*/ 3694 w 129294"/>
                <a:gd name="connsiteY24" fmla="*/ 86812 h 319541"/>
                <a:gd name="connsiteX25" fmla="*/ 7388 w 129294"/>
                <a:gd name="connsiteY25" fmla="*/ 81271 h 319541"/>
                <a:gd name="connsiteX26" fmla="*/ 9235 w 129294"/>
                <a:gd name="connsiteY26" fmla="*/ 79424 h 319541"/>
                <a:gd name="connsiteX27" fmla="*/ 14777 w 129294"/>
                <a:gd name="connsiteY27" fmla="*/ 75730 h 319541"/>
                <a:gd name="connsiteX28" fmla="*/ 16623 w 129294"/>
                <a:gd name="connsiteY28" fmla="*/ 73882 h 319541"/>
                <a:gd name="connsiteX29" fmla="*/ 22165 w 129294"/>
                <a:gd name="connsiteY29" fmla="*/ 72035 h 319541"/>
                <a:gd name="connsiteX30" fmla="*/ 24012 w 129294"/>
                <a:gd name="connsiteY30" fmla="*/ 72035 h 319541"/>
                <a:gd name="connsiteX31" fmla="*/ 25859 w 129294"/>
                <a:gd name="connsiteY31" fmla="*/ 70188 h 319541"/>
                <a:gd name="connsiteX32" fmla="*/ 27706 w 129294"/>
                <a:gd name="connsiteY32" fmla="*/ 64647 h 319541"/>
                <a:gd name="connsiteX33" fmla="*/ 27706 w 129294"/>
                <a:gd name="connsiteY33" fmla="*/ 64647 h 319541"/>
                <a:gd name="connsiteX34" fmla="*/ 27706 w 129294"/>
                <a:gd name="connsiteY34" fmla="*/ 62800 h 319541"/>
                <a:gd name="connsiteX35" fmla="*/ 29553 w 129294"/>
                <a:gd name="connsiteY35" fmla="*/ 57259 h 319541"/>
                <a:gd name="connsiteX36" fmla="*/ 29553 w 129294"/>
                <a:gd name="connsiteY36" fmla="*/ 55412 h 319541"/>
                <a:gd name="connsiteX37" fmla="*/ 31400 w 129294"/>
                <a:gd name="connsiteY37" fmla="*/ 49871 h 319541"/>
                <a:gd name="connsiteX38" fmla="*/ 31400 w 129294"/>
                <a:gd name="connsiteY38" fmla="*/ 48024 h 319541"/>
                <a:gd name="connsiteX39" fmla="*/ 33247 w 129294"/>
                <a:gd name="connsiteY39" fmla="*/ 42482 h 319541"/>
                <a:gd name="connsiteX40" fmla="*/ 35094 w 129294"/>
                <a:gd name="connsiteY40" fmla="*/ 40635 h 319541"/>
                <a:gd name="connsiteX41" fmla="*/ 40635 w 129294"/>
                <a:gd name="connsiteY41" fmla="*/ 36941 h 319541"/>
                <a:gd name="connsiteX42" fmla="*/ 40635 w 129294"/>
                <a:gd name="connsiteY42" fmla="*/ 36941 h 319541"/>
                <a:gd name="connsiteX43" fmla="*/ 42482 w 129294"/>
                <a:gd name="connsiteY43" fmla="*/ 36941 h 319541"/>
                <a:gd name="connsiteX44" fmla="*/ 49871 w 129294"/>
                <a:gd name="connsiteY44" fmla="*/ 35094 h 319541"/>
                <a:gd name="connsiteX45" fmla="*/ 49871 w 129294"/>
                <a:gd name="connsiteY45" fmla="*/ 35094 h 319541"/>
                <a:gd name="connsiteX46" fmla="*/ 73882 w 129294"/>
                <a:gd name="connsiteY46" fmla="*/ 0 h 319541"/>
                <a:gd name="connsiteX47" fmla="*/ 81271 w 129294"/>
                <a:gd name="connsiteY47" fmla="*/ 20318 h 319541"/>
                <a:gd name="connsiteX48" fmla="*/ 101588 w 129294"/>
                <a:gd name="connsiteY48" fmla="*/ 38788 h 319541"/>
                <a:gd name="connsiteX49" fmla="*/ 129294 w 129294"/>
                <a:gd name="connsiteY49" fmla="*/ 49871 h 31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29294" h="319541">
                  <a:moveTo>
                    <a:pt x="129294" y="49871"/>
                  </a:moveTo>
                  <a:lnTo>
                    <a:pt x="127447" y="66494"/>
                  </a:lnTo>
                  <a:lnTo>
                    <a:pt x="125600" y="75730"/>
                  </a:lnTo>
                  <a:lnTo>
                    <a:pt x="121906" y="96047"/>
                  </a:lnTo>
                  <a:lnTo>
                    <a:pt x="116365" y="129294"/>
                  </a:lnTo>
                  <a:cubicBezTo>
                    <a:pt x="114518" y="129294"/>
                    <a:pt x="114518" y="127447"/>
                    <a:pt x="112671" y="127447"/>
                  </a:cubicBezTo>
                  <a:cubicBezTo>
                    <a:pt x="107130" y="125600"/>
                    <a:pt x="103436" y="121906"/>
                    <a:pt x="97894" y="118212"/>
                  </a:cubicBezTo>
                  <a:lnTo>
                    <a:pt x="96047" y="129294"/>
                  </a:lnTo>
                  <a:lnTo>
                    <a:pt x="86812" y="230883"/>
                  </a:lnTo>
                  <a:lnTo>
                    <a:pt x="86812" y="319542"/>
                  </a:lnTo>
                  <a:lnTo>
                    <a:pt x="86812" y="319542"/>
                  </a:lnTo>
                  <a:lnTo>
                    <a:pt x="86812" y="319542"/>
                  </a:lnTo>
                  <a:cubicBezTo>
                    <a:pt x="86812" y="319542"/>
                    <a:pt x="86812" y="319542"/>
                    <a:pt x="86812" y="319542"/>
                  </a:cubicBezTo>
                  <a:cubicBezTo>
                    <a:pt x="83118" y="277059"/>
                    <a:pt x="75730" y="241965"/>
                    <a:pt x="55412" y="221647"/>
                  </a:cubicBezTo>
                  <a:cubicBezTo>
                    <a:pt x="72035" y="205024"/>
                    <a:pt x="79424" y="179165"/>
                    <a:pt x="83118" y="145918"/>
                  </a:cubicBezTo>
                  <a:cubicBezTo>
                    <a:pt x="86812" y="127447"/>
                    <a:pt x="27706" y="108977"/>
                    <a:pt x="5541" y="103436"/>
                  </a:cubicBezTo>
                  <a:cubicBezTo>
                    <a:pt x="5541" y="103436"/>
                    <a:pt x="3694" y="103436"/>
                    <a:pt x="3694" y="103436"/>
                  </a:cubicBezTo>
                  <a:cubicBezTo>
                    <a:pt x="1847" y="103436"/>
                    <a:pt x="1847" y="103436"/>
                    <a:pt x="0" y="101588"/>
                  </a:cubicBezTo>
                  <a:lnTo>
                    <a:pt x="0" y="101588"/>
                  </a:lnTo>
                  <a:cubicBezTo>
                    <a:pt x="0" y="101588"/>
                    <a:pt x="0" y="99741"/>
                    <a:pt x="0" y="99741"/>
                  </a:cubicBezTo>
                  <a:cubicBezTo>
                    <a:pt x="0" y="97894"/>
                    <a:pt x="0" y="97894"/>
                    <a:pt x="0" y="96047"/>
                  </a:cubicBezTo>
                  <a:cubicBezTo>
                    <a:pt x="0" y="96047"/>
                    <a:pt x="0" y="94200"/>
                    <a:pt x="0" y="94200"/>
                  </a:cubicBezTo>
                  <a:cubicBezTo>
                    <a:pt x="0" y="92353"/>
                    <a:pt x="0" y="90506"/>
                    <a:pt x="1847" y="90506"/>
                  </a:cubicBezTo>
                  <a:cubicBezTo>
                    <a:pt x="1847" y="90506"/>
                    <a:pt x="1847" y="90506"/>
                    <a:pt x="1847" y="88659"/>
                  </a:cubicBezTo>
                  <a:cubicBezTo>
                    <a:pt x="1847" y="88659"/>
                    <a:pt x="1847" y="86812"/>
                    <a:pt x="3694" y="86812"/>
                  </a:cubicBezTo>
                  <a:cubicBezTo>
                    <a:pt x="3694" y="84965"/>
                    <a:pt x="5541" y="83118"/>
                    <a:pt x="7388" y="81271"/>
                  </a:cubicBezTo>
                  <a:cubicBezTo>
                    <a:pt x="7388" y="81271"/>
                    <a:pt x="9235" y="79424"/>
                    <a:pt x="9235" y="79424"/>
                  </a:cubicBezTo>
                  <a:cubicBezTo>
                    <a:pt x="11082" y="77577"/>
                    <a:pt x="12929" y="77577"/>
                    <a:pt x="14777" y="75730"/>
                  </a:cubicBezTo>
                  <a:cubicBezTo>
                    <a:pt x="14777" y="75730"/>
                    <a:pt x="16623" y="75730"/>
                    <a:pt x="16623" y="73882"/>
                  </a:cubicBezTo>
                  <a:cubicBezTo>
                    <a:pt x="18471" y="73882"/>
                    <a:pt x="20318" y="72035"/>
                    <a:pt x="22165" y="72035"/>
                  </a:cubicBezTo>
                  <a:cubicBezTo>
                    <a:pt x="22165" y="72035"/>
                    <a:pt x="22165" y="72035"/>
                    <a:pt x="24012" y="72035"/>
                  </a:cubicBezTo>
                  <a:cubicBezTo>
                    <a:pt x="24012" y="72035"/>
                    <a:pt x="25859" y="70188"/>
                    <a:pt x="25859" y="70188"/>
                  </a:cubicBezTo>
                  <a:cubicBezTo>
                    <a:pt x="25859" y="68341"/>
                    <a:pt x="27706" y="66494"/>
                    <a:pt x="27706" y="64647"/>
                  </a:cubicBezTo>
                  <a:lnTo>
                    <a:pt x="27706" y="64647"/>
                  </a:lnTo>
                  <a:cubicBezTo>
                    <a:pt x="27706" y="64647"/>
                    <a:pt x="27706" y="62800"/>
                    <a:pt x="27706" y="62800"/>
                  </a:cubicBezTo>
                  <a:cubicBezTo>
                    <a:pt x="27706" y="60953"/>
                    <a:pt x="29553" y="59106"/>
                    <a:pt x="29553" y="57259"/>
                  </a:cubicBezTo>
                  <a:cubicBezTo>
                    <a:pt x="29553" y="57259"/>
                    <a:pt x="29553" y="55412"/>
                    <a:pt x="29553" y="55412"/>
                  </a:cubicBezTo>
                  <a:cubicBezTo>
                    <a:pt x="29553" y="53565"/>
                    <a:pt x="31400" y="51718"/>
                    <a:pt x="31400" y="49871"/>
                  </a:cubicBezTo>
                  <a:cubicBezTo>
                    <a:pt x="31400" y="49871"/>
                    <a:pt x="31400" y="48024"/>
                    <a:pt x="31400" y="48024"/>
                  </a:cubicBezTo>
                  <a:cubicBezTo>
                    <a:pt x="31400" y="46177"/>
                    <a:pt x="33247" y="44330"/>
                    <a:pt x="33247" y="42482"/>
                  </a:cubicBezTo>
                  <a:cubicBezTo>
                    <a:pt x="33247" y="42482"/>
                    <a:pt x="33247" y="40635"/>
                    <a:pt x="35094" y="40635"/>
                  </a:cubicBezTo>
                  <a:cubicBezTo>
                    <a:pt x="36941" y="38788"/>
                    <a:pt x="38788" y="36941"/>
                    <a:pt x="40635" y="36941"/>
                  </a:cubicBezTo>
                  <a:cubicBezTo>
                    <a:pt x="40635" y="36941"/>
                    <a:pt x="40635" y="36941"/>
                    <a:pt x="40635" y="36941"/>
                  </a:cubicBezTo>
                  <a:cubicBezTo>
                    <a:pt x="40635" y="36941"/>
                    <a:pt x="42482" y="36941"/>
                    <a:pt x="42482" y="36941"/>
                  </a:cubicBezTo>
                  <a:cubicBezTo>
                    <a:pt x="46177" y="36941"/>
                    <a:pt x="48024" y="35094"/>
                    <a:pt x="49871" y="35094"/>
                  </a:cubicBezTo>
                  <a:cubicBezTo>
                    <a:pt x="49871" y="35094"/>
                    <a:pt x="49871" y="35094"/>
                    <a:pt x="49871" y="35094"/>
                  </a:cubicBezTo>
                  <a:cubicBezTo>
                    <a:pt x="75730" y="25859"/>
                    <a:pt x="73882" y="7388"/>
                    <a:pt x="73882" y="0"/>
                  </a:cubicBezTo>
                  <a:lnTo>
                    <a:pt x="81271" y="20318"/>
                  </a:lnTo>
                  <a:lnTo>
                    <a:pt x="101588" y="38788"/>
                  </a:lnTo>
                  <a:lnTo>
                    <a:pt x="129294" y="498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803F3F5F-31F0-BC80-6299-ECCBD3DB0982}"/>
                </a:ext>
              </a:extLst>
            </p:cNvPr>
            <p:cNvSpPr/>
            <p:nvPr/>
          </p:nvSpPr>
          <p:spPr>
            <a:xfrm>
              <a:off x="4088947" y="3974440"/>
              <a:ext cx="201329" cy="37025"/>
            </a:xfrm>
            <a:custGeom>
              <a:avLst/>
              <a:gdLst>
                <a:gd name="connsiteX0" fmla="*/ 201330 w 201329"/>
                <a:gd name="connsiteY0" fmla="*/ 31400 h 37025"/>
                <a:gd name="connsiteX1" fmla="*/ 0 w 201329"/>
                <a:gd name="connsiteY1" fmla="*/ 31400 h 37025"/>
                <a:gd name="connsiteX2" fmla="*/ 0 w 201329"/>
                <a:gd name="connsiteY2" fmla="*/ 0 h 37025"/>
                <a:gd name="connsiteX3" fmla="*/ 201330 w 201329"/>
                <a:gd name="connsiteY3" fmla="*/ 0 h 37025"/>
                <a:gd name="connsiteX4" fmla="*/ 201330 w 201329"/>
                <a:gd name="connsiteY4" fmla="*/ 31400 h 3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29" h="37025">
                  <a:moveTo>
                    <a:pt x="201330" y="31400"/>
                  </a:moveTo>
                  <a:cubicBezTo>
                    <a:pt x="142224" y="40635"/>
                    <a:pt x="75730" y="36941"/>
                    <a:pt x="0" y="31400"/>
                  </a:cubicBezTo>
                  <a:lnTo>
                    <a:pt x="0" y="0"/>
                  </a:lnTo>
                  <a:cubicBezTo>
                    <a:pt x="73882" y="9235"/>
                    <a:pt x="140377" y="12930"/>
                    <a:pt x="201330" y="0"/>
                  </a:cubicBezTo>
                  <a:lnTo>
                    <a:pt x="201330" y="31400"/>
                  </a:lnTo>
                  <a:close/>
                </a:path>
              </a:pathLst>
            </a:custGeom>
            <a:solidFill>
              <a:srgbClr val="4F5A55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A1386130-8049-7FD7-030B-7D71F9076292}"/>
                </a:ext>
              </a:extLst>
            </p:cNvPr>
            <p:cNvSpPr/>
            <p:nvPr/>
          </p:nvSpPr>
          <p:spPr>
            <a:xfrm>
              <a:off x="4238559" y="3974440"/>
              <a:ext cx="9235" cy="38788"/>
            </a:xfrm>
            <a:custGeom>
              <a:avLst/>
              <a:gdLst>
                <a:gd name="connsiteX0" fmla="*/ 0 w 9235"/>
                <a:gd name="connsiteY0" fmla="*/ 0 h 38788"/>
                <a:gd name="connsiteX1" fmla="*/ 9235 w 9235"/>
                <a:gd name="connsiteY1" fmla="*/ 0 h 38788"/>
                <a:gd name="connsiteX2" fmla="*/ 9235 w 9235"/>
                <a:gd name="connsiteY2" fmla="*/ 38788 h 38788"/>
                <a:gd name="connsiteX3" fmla="*/ 0 w 9235"/>
                <a:gd name="connsiteY3" fmla="*/ 387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38788">
                  <a:moveTo>
                    <a:pt x="0" y="0"/>
                  </a:moveTo>
                  <a:lnTo>
                    <a:pt x="9235" y="0"/>
                  </a:lnTo>
                  <a:lnTo>
                    <a:pt x="9235" y="38788"/>
                  </a:lnTo>
                  <a:lnTo>
                    <a:pt x="0" y="38788"/>
                  </a:ln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73FA66FA-0016-2805-5589-FE2177BA6156}"/>
                </a:ext>
              </a:extLst>
            </p:cNvPr>
            <p:cNvSpPr/>
            <p:nvPr/>
          </p:nvSpPr>
          <p:spPr>
            <a:xfrm>
              <a:off x="4172064" y="3985523"/>
              <a:ext cx="31400" cy="20317"/>
            </a:xfrm>
            <a:custGeom>
              <a:avLst/>
              <a:gdLst>
                <a:gd name="connsiteX0" fmla="*/ 0 w 31400"/>
                <a:gd name="connsiteY0" fmla="*/ 0 h 20317"/>
                <a:gd name="connsiteX1" fmla="*/ 31400 w 31400"/>
                <a:gd name="connsiteY1" fmla="*/ 0 h 20317"/>
                <a:gd name="connsiteX2" fmla="*/ 31400 w 31400"/>
                <a:gd name="connsiteY2" fmla="*/ 20318 h 20317"/>
                <a:gd name="connsiteX3" fmla="*/ 0 w 31400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0" h="20317">
                  <a:moveTo>
                    <a:pt x="0" y="0"/>
                  </a:moveTo>
                  <a:lnTo>
                    <a:pt x="31400" y="0"/>
                  </a:lnTo>
                  <a:lnTo>
                    <a:pt x="31400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7FA77098-D6B1-35E6-6DA3-2AAA6FE3A6A9}"/>
                </a:ext>
              </a:extLst>
            </p:cNvPr>
            <p:cNvSpPr/>
            <p:nvPr/>
          </p:nvSpPr>
          <p:spPr>
            <a:xfrm>
              <a:off x="4153594" y="3641969"/>
              <a:ext cx="70188" cy="66494"/>
            </a:xfrm>
            <a:custGeom>
              <a:avLst/>
              <a:gdLst>
                <a:gd name="connsiteX0" fmla="*/ 0 w 70188"/>
                <a:gd name="connsiteY0" fmla="*/ 0 h 66494"/>
                <a:gd name="connsiteX1" fmla="*/ 0 w 70188"/>
                <a:gd name="connsiteY1" fmla="*/ 11082 h 66494"/>
                <a:gd name="connsiteX2" fmla="*/ 0 w 70188"/>
                <a:gd name="connsiteY2" fmla="*/ 11082 h 66494"/>
                <a:gd name="connsiteX3" fmla="*/ 0 w 70188"/>
                <a:gd name="connsiteY3" fmla="*/ 27706 h 66494"/>
                <a:gd name="connsiteX4" fmla="*/ 0 w 70188"/>
                <a:gd name="connsiteY4" fmla="*/ 44330 h 66494"/>
                <a:gd name="connsiteX5" fmla="*/ 0 w 70188"/>
                <a:gd name="connsiteY5" fmla="*/ 44330 h 66494"/>
                <a:gd name="connsiteX6" fmla="*/ 29553 w 70188"/>
                <a:gd name="connsiteY6" fmla="*/ 66494 h 66494"/>
                <a:gd name="connsiteX7" fmla="*/ 35094 w 70188"/>
                <a:gd name="connsiteY7" fmla="*/ 66494 h 66494"/>
                <a:gd name="connsiteX8" fmla="*/ 42482 w 70188"/>
                <a:gd name="connsiteY8" fmla="*/ 66494 h 66494"/>
                <a:gd name="connsiteX9" fmla="*/ 70188 w 70188"/>
                <a:gd name="connsiteY9" fmla="*/ 46177 h 66494"/>
                <a:gd name="connsiteX10" fmla="*/ 70188 w 70188"/>
                <a:gd name="connsiteY10" fmla="*/ 46177 h 66494"/>
                <a:gd name="connsiteX11" fmla="*/ 70188 w 70188"/>
                <a:gd name="connsiteY11" fmla="*/ 29553 h 66494"/>
                <a:gd name="connsiteX12" fmla="*/ 70188 w 70188"/>
                <a:gd name="connsiteY12" fmla="*/ 29553 h 66494"/>
                <a:gd name="connsiteX13" fmla="*/ 70188 w 70188"/>
                <a:gd name="connsiteY13" fmla="*/ 12930 h 66494"/>
                <a:gd name="connsiteX14" fmla="*/ 70188 w 70188"/>
                <a:gd name="connsiteY14" fmla="*/ 12930 h 66494"/>
                <a:gd name="connsiteX15" fmla="*/ 70188 w 70188"/>
                <a:gd name="connsiteY15" fmla="*/ 3694 h 66494"/>
                <a:gd name="connsiteX16" fmla="*/ 0 w 70188"/>
                <a:gd name="connsiteY16" fmla="*/ 0 h 6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188" h="66494">
                  <a:moveTo>
                    <a:pt x="0" y="0"/>
                  </a:moveTo>
                  <a:lnTo>
                    <a:pt x="0" y="11082"/>
                  </a:lnTo>
                  <a:lnTo>
                    <a:pt x="0" y="11082"/>
                  </a:lnTo>
                  <a:lnTo>
                    <a:pt x="0" y="27706"/>
                  </a:lnTo>
                  <a:lnTo>
                    <a:pt x="0" y="44330"/>
                  </a:lnTo>
                  <a:cubicBezTo>
                    <a:pt x="0" y="44330"/>
                    <a:pt x="0" y="44330"/>
                    <a:pt x="0" y="44330"/>
                  </a:cubicBezTo>
                  <a:cubicBezTo>
                    <a:pt x="1847" y="57259"/>
                    <a:pt x="14777" y="64647"/>
                    <a:pt x="29553" y="66494"/>
                  </a:cubicBezTo>
                  <a:cubicBezTo>
                    <a:pt x="31400" y="66494"/>
                    <a:pt x="33247" y="66494"/>
                    <a:pt x="35094" y="66494"/>
                  </a:cubicBezTo>
                  <a:cubicBezTo>
                    <a:pt x="36941" y="66494"/>
                    <a:pt x="40635" y="66494"/>
                    <a:pt x="42482" y="66494"/>
                  </a:cubicBezTo>
                  <a:cubicBezTo>
                    <a:pt x="57259" y="64647"/>
                    <a:pt x="70188" y="57259"/>
                    <a:pt x="70188" y="46177"/>
                  </a:cubicBezTo>
                  <a:cubicBezTo>
                    <a:pt x="70188" y="46177"/>
                    <a:pt x="70188" y="46177"/>
                    <a:pt x="70188" y="46177"/>
                  </a:cubicBezTo>
                  <a:lnTo>
                    <a:pt x="70188" y="29553"/>
                  </a:lnTo>
                  <a:lnTo>
                    <a:pt x="70188" y="29553"/>
                  </a:lnTo>
                  <a:lnTo>
                    <a:pt x="70188" y="12930"/>
                  </a:lnTo>
                  <a:cubicBezTo>
                    <a:pt x="70188" y="12930"/>
                    <a:pt x="70188" y="12930"/>
                    <a:pt x="70188" y="12930"/>
                  </a:cubicBezTo>
                  <a:lnTo>
                    <a:pt x="70188" y="3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87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88FF72A3-2BF2-48B1-8409-0031341405A5}"/>
                </a:ext>
              </a:extLst>
            </p:cNvPr>
            <p:cNvSpPr/>
            <p:nvPr/>
          </p:nvSpPr>
          <p:spPr>
            <a:xfrm>
              <a:off x="4127010" y="3514522"/>
              <a:ext cx="128896" cy="160694"/>
            </a:xfrm>
            <a:custGeom>
              <a:avLst/>
              <a:gdLst>
                <a:gd name="connsiteX0" fmla="*/ 128172 w 128896"/>
                <a:gd name="connsiteY0" fmla="*/ 86812 h 160694"/>
                <a:gd name="connsiteX1" fmla="*/ 118936 w 128896"/>
                <a:gd name="connsiteY1" fmla="*/ 107130 h 160694"/>
                <a:gd name="connsiteX2" fmla="*/ 111548 w 128896"/>
                <a:gd name="connsiteY2" fmla="*/ 105283 h 160694"/>
                <a:gd name="connsiteX3" fmla="*/ 104160 w 128896"/>
                <a:gd name="connsiteY3" fmla="*/ 132988 h 160694"/>
                <a:gd name="connsiteX4" fmla="*/ 93078 w 128896"/>
                <a:gd name="connsiteY4" fmla="*/ 149612 h 160694"/>
                <a:gd name="connsiteX5" fmla="*/ 65372 w 128896"/>
                <a:gd name="connsiteY5" fmla="*/ 160694 h 160694"/>
                <a:gd name="connsiteX6" fmla="*/ 65372 w 128896"/>
                <a:gd name="connsiteY6" fmla="*/ 160694 h 160694"/>
                <a:gd name="connsiteX7" fmla="*/ 65372 w 128896"/>
                <a:gd name="connsiteY7" fmla="*/ 160694 h 160694"/>
                <a:gd name="connsiteX8" fmla="*/ 35819 w 128896"/>
                <a:gd name="connsiteY8" fmla="*/ 149612 h 160694"/>
                <a:gd name="connsiteX9" fmla="*/ 24736 w 128896"/>
                <a:gd name="connsiteY9" fmla="*/ 132988 h 160694"/>
                <a:gd name="connsiteX10" fmla="*/ 17348 w 128896"/>
                <a:gd name="connsiteY10" fmla="*/ 105283 h 160694"/>
                <a:gd name="connsiteX11" fmla="*/ 9960 w 128896"/>
                <a:gd name="connsiteY11" fmla="*/ 107130 h 160694"/>
                <a:gd name="connsiteX12" fmla="*/ 725 w 128896"/>
                <a:gd name="connsiteY12" fmla="*/ 86812 h 160694"/>
                <a:gd name="connsiteX13" fmla="*/ 4419 w 128896"/>
                <a:gd name="connsiteY13" fmla="*/ 72035 h 160694"/>
                <a:gd name="connsiteX14" fmla="*/ 8113 w 128896"/>
                <a:gd name="connsiteY14" fmla="*/ 70188 h 160694"/>
                <a:gd name="connsiteX15" fmla="*/ 8113 w 128896"/>
                <a:gd name="connsiteY15" fmla="*/ 70188 h 160694"/>
                <a:gd name="connsiteX16" fmla="*/ 11807 w 128896"/>
                <a:gd name="connsiteY16" fmla="*/ 72035 h 160694"/>
                <a:gd name="connsiteX17" fmla="*/ 9960 w 128896"/>
                <a:gd name="connsiteY17" fmla="*/ 59106 h 160694"/>
                <a:gd name="connsiteX18" fmla="*/ 11807 w 128896"/>
                <a:gd name="connsiteY18" fmla="*/ 36941 h 160694"/>
                <a:gd name="connsiteX19" fmla="*/ 22889 w 128896"/>
                <a:gd name="connsiteY19" fmla="*/ 16624 h 160694"/>
                <a:gd name="connsiteX20" fmla="*/ 22889 w 128896"/>
                <a:gd name="connsiteY20" fmla="*/ 16624 h 160694"/>
                <a:gd name="connsiteX21" fmla="*/ 59831 w 128896"/>
                <a:gd name="connsiteY21" fmla="*/ 0 h 160694"/>
                <a:gd name="connsiteX22" fmla="*/ 59831 w 128896"/>
                <a:gd name="connsiteY22" fmla="*/ 0 h 160694"/>
                <a:gd name="connsiteX23" fmla="*/ 63525 w 128896"/>
                <a:gd name="connsiteY23" fmla="*/ 0 h 160694"/>
                <a:gd name="connsiteX24" fmla="*/ 117089 w 128896"/>
                <a:gd name="connsiteY24" fmla="*/ 38788 h 160694"/>
                <a:gd name="connsiteX25" fmla="*/ 118936 w 128896"/>
                <a:gd name="connsiteY25" fmla="*/ 60953 h 160694"/>
                <a:gd name="connsiteX26" fmla="*/ 117089 w 128896"/>
                <a:gd name="connsiteY26" fmla="*/ 73882 h 160694"/>
                <a:gd name="connsiteX27" fmla="*/ 120784 w 128896"/>
                <a:gd name="connsiteY27" fmla="*/ 72035 h 160694"/>
                <a:gd name="connsiteX28" fmla="*/ 124478 w 128896"/>
                <a:gd name="connsiteY28" fmla="*/ 73882 h 160694"/>
                <a:gd name="connsiteX29" fmla="*/ 128172 w 128896"/>
                <a:gd name="connsiteY29" fmla="*/ 86812 h 16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8896" h="160694">
                  <a:moveTo>
                    <a:pt x="128172" y="86812"/>
                  </a:moveTo>
                  <a:cubicBezTo>
                    <a:pt x="126325" y="94200"/>
                    <a:pt x="122631" y="105283"/>
                    <a:pt x="118936" y="107130"/>
                  </a:cubicBezTo>
                  <a:cubicBezTo>
                    <a:pt x="113395" y="108977"/>
                    <a:pt x="111548" y="105283"/>
                    <a:pt x="111548" y="105283"/>
                  </a:cubicBezTo>
                  <a:cubicBezTo>
                    <a:pt x="109701" y="116365"/>
                    <a:pt x="107854" y="125600"/>
                    <a:pt x="104160" y="132988"/>
                  </a:cubicBezTo>
                  <a:cubicBezTo>
                    <a:pt x="98619" y="140377"/>
                    <a:pt x="96772" y="145918"/>
                    <a:pt x="93078" y="149612"/>
                  </a:cubicBezTo>
                  <a:cubicBezTo>
                    <a:pt x="85689" y="158847"/>
                    <a:pt x="78301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50595" y="160694"/>
                    <a:pt x="45054" y="158847"/>
                    <a:pt x="35819" y="149612"/>
                  </a:cubicBezTo>
                  <a:cubicBezTo>
                    <a:pt x="32125" y="145918"/>
                    <a:pt x="28431" y="140377"/>
                    <a:pt x="24736" y="132988"/>
                  </a:cubicBezTo>
                  <a:cubicBezTo>
                    <a:pt x="21042" y="127447"/>
                    <a:pt x="19195" y="116365"/>
                    <a:pt x="17348" y="105283"/>
                  </a:cubicBezTo>
                  <a:cubicBezTo>
                    <a:pt x="17348" y="105283"/>
                    <a:pt x="15501" y="108977"/>
                    <a:pt x="9960" y="107130"/>
                  </a:cubicBezTo>
                  <a:cubicBezTo>
                    <a:pt x="6266" y="105283"/>
                    <a:pt x="2572" y="96047"/>
                    <a:pt x="725" y="86812"/>
                  </a:cubicBezTo>
                  <a:cubicBezTo>
                    <a:pt x="-1123" y="79424"/>
                    <a:pt x="725" y="75730"/>
                    <a:pt x="4419" y="72035"/>
                  </a:cubicBezTo>
                  <a:cubicBezTo>
                    <a:pt x="6266" y="72035"/>
                    <a:pt x="6266" y="70188"/>
                    <a:pt x="8113" y="70188"/>
                  </a:cubicBezTo>
                  <a:lnTo>
                    <a:pt x="8113" y="70188"/>
                  </a:lnTo>
                  <a:cubicBezTo>
                    <a:pt x="9960" y="70188"/>
                    <a:pt x="9960" y="70188"/>
                    <a:pt x="11807" y="72035"/>
                  </a:cubicBezTo>
                  <a:cubicBezTo>
                    <a:pt x="9960" y="68341"/>
                    <a:pt x="9960" y="62800"/>
                    <a:pt x="9960" y="59106"/>
                  </a:cubicBezTo>
                  <a:cubicBezTo>
                    <a:pt x="9960" y="49871"/>
                    <a:pt x="9960" y="42482"/>
                    <a:pt x="11807" y="36941"/>
                  </a:cubicBezTo>
                  <a:cubicBezTo>
                    <a:pt x="13654" y="29553"/>
                    <a:pt x="17348" y="22165"/>
                    <a:pt x="22889" y="16624"/>
                  </a:cubicBezTo>
                  <a:cubicBezTo>
                    <a:pt x="22889" y="16624"/>
                    <a:pt x="22889" y="16624"/>
                    <a:pt x="22889" y="16624"/>
                  </a:cubicBezTo>
                  <a:cubicBezTo>
                    <a:pt x="32125" y="7388"/>
                    <a:pt x="45054" y="1847"/>
                    <a:pt x="59831" y="0"/>
                  </a:cubicBezTo>
                  <a:lnTo>
                    <a:pt x="59831" y="0"/>
                  </a:lnTo>
                  <a:cubicBezTo>
                    <a:pt x="61677" y="0"/>
                    <a:pt x="63525" y="0"/>
                    <a:pt x="63525" y="0"/>
                  </a:cubicBezTo>
                  <a:cubicBezTo>
                    <a:pt x="89383" y="0"/>
                    <a:pt x="111548" y="12929"/>
                    <a:pt x="117089" y="38788"/>
                  </a:cubicBezTo>
                  <a:cubicBezTo>
                    <a:pt x="118936" y="46177"/>
                    <a:pt x="118936" y="51718"/>
                    <a:pt x="118936" y="60953"/>
                  </a:cubicBezTo>
                  <a:cubicBezTo>
                    <a:pt x="118936" y="64647"/>
                    <a:pt x="118936" y="70188"/>
                    <a:pt x="117089" y="73882"/>
                  </a:cubicBezTo>
                  <a:cubicBezTo>
                    <a:pt x="118936" y="73882"/>
                    <a:pt x="118936" y="72035"/>
                    <a:pt x="120784" y="72035"/>
                  </a:cubicBezTo>
                  <a:cubicBezTo>
                    <a:pt x="122631" y="72035"/>
                    <a:pt x="124478" y="72035"/>
                    <a:pt x="124478" y="73882"/>
                  </a:cubicBezTo>
                  <a:cubicBezTo>
                    <a:pt x="128172" y="75730"/>
                    <a:pt x="130019" y="81271"/>
                    <a:pt x="128172" y="86812"/>
                  </a:cubicBezTo>
                  <a:close/>
                </a:path>
              </a:pathLst>
            </a:custGeom>
            <a:solidFill>
              <a:srgbClr val="E7B68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F6231040-497A-EF38-05FC-DB0055BAD7A7}"/>
                </a:ext>
              </a:extLst>
            </p:cNvPr>
            <p:cNvSpPr/>
            <p:nvPr/>
          </p:nvSpPr>
          <p:spPr>
            <a:xfrm>
              <a:off x="4130044" y="3507569"/>
              <a:ext cx="119597" cy="103000"/>
            </a:xfrm>
            <a:custGeom>
              <a:avLst/>
              <a:gdLst>
                <a:gd name="connsiteX0" fmla="*/ 117750 w 119597"/>
                <a:gd name="connsiteY0" fmla="*/ 78988 h 103000"/>
                <a:gd name="connsiteX1" fmla="*/ 110362 w 119597"/>
                <a:gd name="connsiteY1" fmla="*/ 90071 h 103000"/>
                <a:gd name="connsiteX2" fmla="*/ 108515 w 119597"/>
                <a:gd name="connsiteY2" fmla="*/ 101153 h 103000"/>
                <a:gd name="connsiteX3" fmla="*/ 101127 w 119597"/>
                <a:gd name="connsiteY3" fmla="*/ 103000 h 103000"/>
                <a:gd name="connsiteX4" fmla="*/ 102974 w 119597"/>
                <a:gd name="connsiteY4" fmla="*/ 93765 h 103000"/>
                <a:gd name="connsiteX5" fmla="*/ 106668 w 119597"/>
                <a:gd name="connsiteY5" fmla="*/ 54977 h 103000"/>
                <a:gd name="connsiteX6" fmla="*/ 104821 w 119597"/>
                <a:gd name="connsiteY6" fmla="*/ 45741 h 103000"/>
                <a:gd name="connsiteX7" fmla="*/ 80809 w 119597"/>
                <a:gd name="connsiteY7" fmla="*/ 21729 h 103000"/>
                <a:gd name="connsiteX8" fmla="*/ 38327 w 119597"/>
                <a:gd name="connsiteY8" fmla="*/ 21729 h 103000"/>
                <a:gd name="connsiteX9" fmla="*/ 16162 w 119597"/>
                <a:gd name="connsiteY9" fmla="*/ 40200 h 103000"/>
                <a:gd name="connsiteX10" fmla="*/ 14315 w 119597"/>
                <a:gd name="connsiteY10" fmla="*/ 45741 h 103000"/>
                <a:gd name="connsiteX11" fmla="*/ 18009 w 119597"/>
                <a:gd name="connsiteY11" fmla="*/ 93765 h 103000"/>
                <a:gd name="connsiteX12" fmla="*/ 19856 w 119597"/>
                <a:gd name="connsiteY12" fmla="*/ 103000 h 103000"/>
                <a:gd name="connsiteX13" fmla="*/ 10621 w 119597"/>
                <a:gd name="connsiteY13" fmla="*/ 101153 h 103000"/>
                <a:gd name="connsiteX14" fmla="*/ 8774 w 119597"/>
                <a:gd name="connsiteY14" fmla="*/ 88224 h 103000"/>
                <a:gd name="connsiteX15" fmla="*/ 1385 w 119597"/>
                <a:gd name="connsiteY15" fmla="*/ 78988 h 103000"/>
                <a:gd name="connsiteX16" fmla="*/ 1385 w 119597"/>
                <a:gd name="connsiteY16" fmla="*/ 78988 h 103000"/>
                <a:gd name="connsiteX17" fmla="*/ 1385 w 119597"/>
                <a:gd name="connsiteY17" fmla="*/ 43894 h 103000"/>
                <a:gd name="connsiteX18" fmla="*/ 12468 w 119597"/>
                <a:gd name="connsiteY18" fmla="*/ 18035 h 103000"/>
                <a:gd name="connsiteX19" fmla="*/ 106668 w 119597"/>
                <a:gd name="connsiteY19" fmla="*/ 18035 h 103000"/>
                <a:gd name="connsiteX20" fmla="*/ 119597 w 119597"/>
                <a:gd name="connsiteY20" fmla="*/ 43894 h 103000"/>
                <a:gd name="connsiteX21" fmla="*/ 117750 w 119597"/>
                <a:gd name="connsiteY21" fmla="*/ 78988 h 10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9597" h="103000">
                  <a:moveTo>
                    <a:pt x="117750" y="78988"/>
                  </a:moveTo>
                  <a:cubicBezTo>
                    <a:pt x="114056" y="80835"/>
                    <a:pt x="112209" y="82683"/>
                    <a:pt x="110362" y="90071"/>
                  </a:cubicBezTo>
                  <a:cubicBezTo>
                    <a:pt x="110362" y="91918"/>
                    <a:pt x="108515" y="95612"/>
                    <a:pt x="108515" y="101153"/>
                  </a:cubicBezTo>
                  <a:cubicBezTo>
                    <a:pt x="104821" y="103000"/>
                    <a:pt x="102974" y="103000"/>
                    <a:pt x="101127" y="103000"/>
                  </a:cubicBezTo>
                  <a:cubicBezTo>
                    <a:pt x="101127" y="99306"/>
                    <a:pt x="102974" y="97459"/>
                    <a:pt x="102974" y="93765"/>
                  </a:cubicBezTo>
                  <a:cubicBezTo>
                    <a:pt x="106668" y="77141"/>
                    <a:pt x="106668" y="64212"/>
                    <a:pt x="106668" y="54977"/>
                  </a:cubicBezTo>
                  <a:cubicBezTo>
                    <a:pt x="106668" y="51283"/>
                    <a:pt x="106668" y="47588"/>
                    <a:pt x="104821" y="45741"/>
                  </a:cubicBezTo>
                  <a:cubicBezTo>
                    <a:pt x="101127" y="23577"/>
                    <a:pt x="84503" y="21729"/>
                    <a:pt x="80809" y="21729"/>
                  </a:cubicBezTo>
                  <a:cubicBezTo>
                    <a:pt x="73421" y="19882"/>
                    <a:pt x="45715" y="19882"/>
                    <a:pt x="38327" y="21729"/>
                  </a:cubicBezTo>
                  <a:cubicBezTo>
                    <a:pt x="32785" y="23577"/>
                    <a:pt x="19856" y="23577"/>
                    <a:pt x="16162" y="40200"/>
                  </a:cubicBezTo>
                  <a:cubicBezTo>
                    <a:pt x="16162" y="42047"/>
                    <a:pt x="14315" y="43894"/>
                    <a:pt x="14315" y="45741"/>
                  </a:cubicBezTo>
                  <a:cubicBezTo>
                    <a:pt x="12468" y="56824"/>
                    <a:pt x="12468" y="71600"/>
                    <a:pt x="18009" y="93765"/>
                  </a:cubicBezTo>
                  <a:cubicBezTo>
                    <a:pt x="18009" y="97459"/>
                    <a:pt x="19856" y="101153"/>
                    <a:pt x="19856" y="103000"/>
                  </a:cubicBezTo>
                  <a:cubicBezTo>
                    <a:pt x="16162" y="101153"/>
                    <a:pt x="14315" y="101153"/>
                    <a:pt x="10621" y="101153"/>
                  </a:cubicBezTo>
                  <a:cubicBezTo>
                    <a:pt x="10621" y="95612"/>
                    <a:pt x="8774" y="91918"/>
                    <a:pt x="8774" y="88224"/>
                  </a:cubicBezTo>
                  <a:cubicBezTo>
                    <a:pt x="6927" y="82683"/>
                    <a:pt x="5079" y="80835"/>
                    <a:pt x="1385" y="78988"/>
                  </a:cubicBezTo>
                  <a:lnTo>
                    <a:pt x="1385" y="78988"/>
                  </a:lnTo>
                  <a:cubicBezTo>
                    <a:pt x="-462" y="64212"/>
                    <a:pt x="-462" y="53130"/>
                    <a:pt x="1385" y="43894"/>
                  </a:cubicBezTo>
                  <a:cubicBezTo>
                    <a:pt x="3232" y="34659"/>
                    <a:pt x="6927" y="25424"/>
                    <a:pt x="12468" y="18035"/>
                  </a:cubicBezTo>
                  <a:cubicBezTo>
                    <a:pt x="27244" y="-4129"/>
                    <a:pt x="84503" y="-7823"/>
                    <a:pt x="106668" y="18035"/>
                  </a:cubicBezTo>
                  <a:cubicBezTo>
                    <a:pt x="114056" y="25424"/>
                    <a:pt x="117750" y="34659"/>
                    <a:pt x="119597" y="43894"/>
                  </a:cubicBezTo>
                  <a:cubicBezTo>
                    <a:pt x="119597" y="53130"/>
                    <a:pt x="119597" y="64212"/>
                    <a:pt x="117750" y="78988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B94C4382-1EBC-9555-532B-DECA3017B7AF}"/>
                </a:ext>
              </a:extLst>
            </p:cNvPr>
            <p:cNvSpPr/>
            <p:nvPr/>
          </p:nvSpPr>
          <p:spPr>
            <a:xfrm>
              <a:off x="4143705" y="3514522"/>
              <a:ext cx="102241" cy="53564"/>
            </a:xfrm>
            <a:custGeom>
              <a:avLst/>
              <a:gdLst>
                <a:gd name="connsiteX0" fmla="*/ 26512 w 102241"/>
                <a:gd name="connsiteY0" fmla="*/ 0 h 53564"/>
                <a:gd name="connsiteX1" fmla="*/ 15430 w 102241"/>
                <a:gd name="connsiteY1" fmla="*/ 3694 h 53564"/>
                <a:gd name="connsiteX2" fmla="*/ 653 w 102241"/>
                <a:gd name="connsiteY2" fmla="*/ 29553 h 53564"/>
                <a:gd name="connsiteX3" fmla="*/ 68995 w 102241"/>
                <a:gd name="connsiteY3" fmla="*/ 53565 h 53564"/>
                <a:gd name="connsiteX4" fmla="*/ 61606 w 102241"/>
                <a:gd name="connsiteY4" fmla="*/ 44330 h 53564"/>
                <a:gd name="connsiteX5" fmla="*/ 102242 w 102241"/>
                <a:gd name="connsiteY5" fmla="*/ 48024 h 53564"/>
                <a:gd name="connsiteX6" fmla="*/ 83771 w 102241"/>
                <a:gd name="connsiteY6" fmla="*/ 16624 h 53564"/>
                <a:gd name="connsiteX7" fmla="*/ 56065 w 102241"/>
                <a:gd name="connsiteY7" fmla="*/ 3694 h 53564"/>
                <a:gd name="connsiteX8" fmla="*/ 26512 w 102241"/>
                <a:gd name="connsiteY8" fmla="*/ 0 h 53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241" h="53564">
                  <a:moveTo>
                    <a:pt x="26512" y="0"/>
                  </a:moveTo>
                  <a:cubicBezTo>
                    <a:pt x="22818" y="0"/>
                    <a:pt x="19124" y="1847"/>
                    <a:pt x="15430" y="3694"/>
                  </a:cubicBezTo>
                  <a:cubicBezTo>
                    <a:pt x="9889" y="5541"/>
                    <a:pt x="-3041" y="25859"/>
                    <a:pt x="653" y="29553"/>
                  </a:cubicBezTo>
                  <a:cubicBezTo>
                    <a:pt x="11736" y="48024"/>
                    <a:pt x="44983" y="51718"/>
                    <a:pt x="68995" y="53565"/>
                  </a:cubicBezTo>
                  <a:cubicBezTo>
                    <a:pt x="67148" y="51718"/>
                    <a:pt x="61606" y="48024"/>
                    <a:pt x="61606" y="44330"/>
                  </a:cubicBezTo>
                  <a:cubicBezTo>
                    <a:pt x="74536" y="49871"/>
                    <a:pt x="89312" y="51718"/>
                    <a:pt x="102242" y="48024"/>
                  </a:cubicBezTo>
                  <a:cubicBezTo>
                    <a:pt x="98548" y="36941"/>
                    <a:pt x="93006" y="24012"/>
                    <a:pt x="83771" y="16624"/>
                  </a:cubicBezTo>
                  <a:cubicBezTo>
                    <a:pt x="76383" y="9235"/>
                    <a:pt x="67148" y="5541"/>
                    <a:pt x="56065" y="3694"/>
                  </a:cubicBezTo>
                  <a:cubicBezTo>
                    <a:pt x="46830" y="0"/>
                    <a:pt x="35747" y="0"/>
                    <a:pt x="26512" y="0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3D6FCC37-2DCF-C044-35DE-4087518A0F3A}"/>
                </a:ext>
              </a:extLst>
            </p:cNvPr>
            <p:cNvSpPr/>
            <p:nvPr/>
          </p:nvSpPr>
          <p:spPr>
            <a:xfrm>
              <a:off x="4130044" y="3553310"/>
              <a:ext cx="119135" cy="57720"/>
            </a:xfrm>
            <a:custGeom>
              <a:avLst/>
              <a:gdLst>
                <a:gd name="connsiteX0" fmla="*/ 117750 w 119135"/>
                <a:gd name="connsiteY0" fmla="*/ 33247 h 57720"/>
                <a:gd name="connsiteX1" fmla="*/ 110362 w 119135"/>
                <a:gd name="connsiteY1" fmla="*/ 44329 h 57720"/>
                <a:gd name="connsiteX2" fmla="*/ 106668 w 119135"/>
                <a:gd name="connsiteY2" fmla="*/ 46177 h 57720"/>
                <a:gd name="connsiteX3" fmla="*/ 102974 w 119135"/>
                <a:gd name="connsiteY3" fmla="*/ 48024 h 57720"/>
                <a:gd name="connsiteX4" fmla="*/ 18009 w 119135"/>
                <a:gd name="connsiteY4" fmla="*/ 48024 h 57720"/>
                <a:gd name="connsiteX5" fmla="*/ 14315 w 119135"/>
                <a:gd name="connsiteY5" fmla="*/ 46177 h 57720"/>
                <a:gd name="connsiteX6" fmla="*/ 8774 w 119135"/>
                <a:gd name="connsiteY6" fmla="*/ 44329 h 57720"/>
                <a:gd name="connsiteX7" fmla="*/ 1385 w 119135"/>
                <a:gd name="connsiteY7" fmla="*/ 35094 h 57720"/>
                <a:gd name="connsiteX8" fmla="*/ 1385 w 119135"/>
                <a:gd name="connsiteY8" fmla="*/ 35094 h 57720"/>
                <a:gd name="connsiteX9" fmla="*/ 1385 w 119135"/>
                <a:gd name="connsiteY9" fmla="*/ 0 h 57720"/>
                <a:gd name="connsiteX10" fmla="*/ 117750 w 119135"/>
                <a:gd name="connsiteY10" fmla="*/ 0 h 57720"/>
                <a:gd name="connsiteX11" fmla="*/ 117750 w 119135"/>
                <a:gd name="connsiteY11" fmla="*/ 33247 h 5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135" h="57720">
                  <a:moveTo>
                    <a:pt x="117750" y="33247"/>
                  </a:moveTo>
                  <a:cubicBezTo>
                    <a:pt x="114056" y="35094"/>
                    <a:pt x="112209" y="36941"/>
                    <a:pt x="110362" y="44329"/>
                  </a:cubicBezTo>
                  <a:cubicBezTo>
                    <a:pt x="108515" y="44329"/>
                    <a:pt x="106668" y="46177"/>
                    <a:pt x="106668" y="46177"/>
                  </a:cubicBezTo>
                  <a:cubicBezTo>
                    <a:pt x="104821" y="46177"/>
                    <a:pt x="104821" y="48024"/>
                    <a:pt x="102974" y="48024"/>
                  </a:cubicBezTo>
                  <a:cubicBezTo>
                    <a:pt x="75268" y="60953"/>
                    <a:pt x="47562" y="60953"/>
                    <a:pt x="18009" y="48024"/>
                  </a:cubicBezTo>
                  <a:cubicBezTo>
                    <a:pt x="16162" y="48024"/>
                    <a:pt x="16162" y="46177"/>
                    <a:pt x="14315" y="46177"/>
                  </a:cubicBezTo>
                  <a:cubicBezTo>
                    <a:pt x="12468" y="46177"/>
                    <a:pt x="10621" y="44329"/>
                    <a:pt x="8774" y="44329"/>
                  </a:cubicBezTo>
                  <a:cubicBezTo>
                    <a:pt x="6927" y="38788"/>
                    <a:pt x="5079" y="36941"/>
                    <a:pt x="1385" y="35094"/>
                  </a:cubicBezTo>
                  <a:lnTo>
                    <a:pt x="1385" y="35094"/>
                  </a:lnTo>
                  <a:cubicBezTo>
                    <a:pt x="-462" y="20318"/>
                    <a:pt x="-462" y="9235"/>
                    <a:pt x="1385" y="0"/>
                  </a:cubicBezTo>
                  <a:lnTo>
                    <a:pt x="117750" y="0"/>
                  </a:lnTo>
                  <a:cubicBezTo>
                    <a:pt x="119597" y="7388"/>
                    <a:pt x="119597" y="18471"/>
                    <a:pt x="117750" y="33247"/>
                  </a:cubicBezTo>
                  <a:close/>
                </a:path>
              </a:pathLst>
            </a:custGeom>
            <a:solidFill>
              <a:srgbClr val="10100F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392C755C-D031-9459-F8CB-968AF2951266}"/>
                </a:ext>
              </a:extLst>
            </p:cNvPr>
            <p:cNvSpPr/>
            <p:nvPr/>
          </p:nvSpPr>
          <p:spPr>
            <a:xfrm>
              <a:off x="4129582" y="3499746"/>
              <a:ext cx="123753" cy="70188"/>
            </a:xfrm>
            <a:custGeom>
              <a:avLst/>
              <a:gdLst>
                <a:gd name="connsiteX0" fmla="*/ 68341 w 123753"/>
                <a:gd name="connsiteY0" fmla="*/ 0 h 70188"/>
                <a:gd name="connsiteX1" fmla="*/ 51718 w 123753"/>
                <a:gd name="connsiteY1" fmla="*/ 0 h 70188"/>
                <a:gd name="connsiteX2" fmla="*/ 0 w 123753"/>
                <a:gd name="connsiteY2" fmla="*/ 51718 h 70188"/>
                <a:gd name="connsiteX3" fmla="*/ 1847 w 123753"/>
                <a:gd name="connsiteY3" fmla="*/ 70188 h 70188"/>
                <a:gd name="connsiteX4" fmla="*/ 121906 w 123753"/>
                <a:gd name="connsiteY4" fmla="*/ 70188 h 70188"/>
                <a:gd name="connsiteX5" fmla="*/ 123753 w 123753"/>
                <a:gd name="connsiteY5" fmla="*/ 53565 h 70188"/>
                <a:gd name="connsiteX6" fmla="*/ 68341 w 123753"/>
                <a:gd name="connsiteY6" fmla="*/ 0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53" h="70188">
                  <a:moveTo>
                    <a:pt x="68341" y="0"/>
                  </a:moveTo>
                  <a:lnTo>
                    <a:pt x="51718" y="0"/>
                  </a:lnTo>
                  <a:cubicBezTo>
                    <a:pt x="22165" y="0"/>
                    <a:pt x="0" y="24012"/>
                    <a:pt x="0" y="51718"/>
                  </a:cubicBezTo>
                  <a:lnTo>
                    <a:pt x="1847" y="70188"/>
                  </a:lnTo>
                  <a:cubicBezTo>
                    <a:pt x="42482" y="62800"/>
                    <a:pt x="81271" y="62800"/>
                    <a:pt x="121906" y="70188"/>
                  </a:cubicBezTo>
                  <a:lnTo>
                    <a:pt x="123753" y="53565"/>
                  </a:lnTo>
                  <a:cubicBezTo>
                    <a:pt x="121906" y="22165"/>
                    <a:pt x="97894" y="0"/>
                    <a:pt x="68341" y="0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C467DD46-605E-E066-8B6E-441D3C06DCE8}"/>
                </a:ext>
              </a:extLst>
            </p:cNvPr>
            <p:cNvSpPr/>
            <p:nvPr/>
          </p:nvSpPr>
          <p:spPr>
            <a:xfrm>
              <a:off x="4135123" y="3551463"/>
              <a:ext cx="110823" cy="35448"/>
            </a:xfrm>
            <a:custGeom>
              <a:avLst/>
              <a:gdLst>
                <a:gd name="connsiteX0" fmla="*/ 0 w 110823"/>
                <a:gd name="connsiteY0" fmla="*/ 16624 h 35448"/>
                <a:gd name="connsiteX1" fmla="*/ 1847 w 110823"/>
                <a:gd name="connsiteY1" fmla="*/ 22165 h 35448"/>
                <a:gd name="connsiteX2" fmla="*/ 24012 w 110823"/>
                <a:gd name="connsiteY2" fmla="*/ 35094 h 35448"/>
                <a:gd name="connsiteX3" fmla="*/ 38788 w 110823"/>
                <a:gd name="connsiteY3" fmla="*/ 27706 h 35448"/>
                <a:gd name="connsiteX4" fmla="*/ 55412 w 110823"/>
                <a:gd name="connsiteY4" fmla="*/ 24012 h 35448"/>
                <a:gd name="connsiteX5" fmla="*/ 72035 w 110823"/>
                <a:gd name="connsiteY5" fmla="*/ 27706 h 35448"/>
                <a:gd name="connsiteX6" fmla="*/ 86812 w 110823"/>
                <a:gd name="connsiteY6" fmla="*/ 35094 h 35448"/>
                <a:gd name="connsiteX7" fmla="*/ 108977 w 110823"/>
                <a:gd name="connsiteY7" fmla="*/ 22165 h 35448"/>
                <a:gd name="connsiteX8" fmla="*/ 110824 w 110823"/>
                <a:gd name="connsiteY8" fmla="*/ 16624 h 35448"/>
                <a:gd name="connsiteX9" fmla="*/ 0 w 110823"/>
                <a:gd name="connsiteY9" fmla="*/ 16624 h 3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23" h="35448">
                  <a:moveTo>
                    <a:pt x="0" y="16624"/>
                  </a:moveTo>
                  <a:cubicBezTo>
                    <a:pt x="1847" y="20318"/>
                    <a:pt x="1847" y="20318"/>
                    <a:pt x="1847" y="22165"/>
                  </a:cubicBezTo>
                  <a:cubicBezTo>
                    <a:pt x="5541" y="31400"/>
                    <a:pt x="14777" y="36941"/>
                    <a:pt x="24012" y="35094"/>
                  </a:cubicBezTo>
                  <a:cubicBezTo>
                    <a:pt x="29553" y="33247"/>
                    <a:pt x="35094" y="31400"/>
                    <a:pt x="38788" y="27706"/>
                  </a:cubicBezTo>
                  <a:cubicBezTo>
                    <a:pt x="44329" y="25859"/>
                    <a:pt x="49871" y="24012"/>
                    <a:pt x="55412" y="24012"/>
                  </a:cubicBezTo>
                  <a:cubicBezTo>
                    <a:pt x="60953" y="24012"/>
                    <a:pt x="66494" y="25859"/>
                    <a:pt x="72035" y="27706"/>
                  </a:cubicBezTo>
                  <a:cubicBezTo>
                    <a:pt x="77577" y="29553"/>
                    <a:pt x="81271" y="33247"/>
                    <a:pt x="86812" y="35094"/>
                  </a:cubicBezTo>
                  <a:cubicBezTo>
                    <a:pt x="96047" y="36941"/>
                    <a:pt x="105282" y="31400"/>
                    <a:pt x="108977" y="22165"/>
                  </a:cubicBezTo>
                  <a:cubicBezTo>
                    <a:pt x="108977" y="20318"/>
                    <a:pt x="108977" y="22165"/>
                    <a:pt x="110824" y="16624"/>
                  </a:cubicBezTo>
                  <a:cubicBezTo>
                    <a:pt x="92353" y="-5541"/>
                    <a:pt x="18471" y="-5541"/>
                    <a:pt x="0" y="16624"/>
                  </a:cubicBezTo>
                  <a:close/>
                </a:path>
              </a:pathLst>
            </a:custGeom>
            <a:solidFill>
              <a:srgbClr val="4F5A55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760CD70C-172B-6D56-D6AE-DCB09FBBA4A3}"/>
                </a:ext>
              </a:extLst>
            </p:cNvPr>
            <p:cNvSpPr/>
            <p:nvPr/>
          </p:nvSpPr>
          <p:spPr>
            <a:xfrm>
              <a:off x="4151747" y="3669675"/>
              <a:ext cx="42482" cy="41443"/>
            </a:xfrm>
            <a:custGeom>
              <a:avLst/>
              <a:gdLst>
                <a:gd name="connsiteX0" fmla="*/ 22165 w 42482"/>
                <a:gd name="connsiteY0" fmla="*/ 16624 h 41443"/>
                <a:gd name="connsiteX1" fmla="*/ 3694 w 42482"/>
                <a:gd name="connsiteY1" fmla="*/ 0 h 41443"/>
                <a:gd name="connsiteX2" fmla="*/ 0 w 42482"/>
                <a:gd name="connsiteY2" fmla="*/ 18471 h 41443"/>
                <a:gd name="connsiteX3" fmla="*/ 42482 w 42482"/>
                <a:gd name="connsiteY3" fmla="*/ 40635 h 41443"/>
                <a:gd name="connsiteX4" fmla="*/ 40636 w 42482"/>
                <a:gd name="connsiteY4" fmla="*/ 27706 h 41443"/>
                <a:gd name="connsiteX5" fmla="*/ 22165 w 42482"/>
                <a:gd name="connsiteY5" fmla="*/ 16624 h 4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482" h="41443">
                  <a:moveTo>
                    <a:pt x="22165" y="16624"/>
                  </a:moveTo>
                  <a:cubicBezTo>
                    <a:pt x="14777" y="12930"/>
                    <a:pt x="7388" y="5541"/>
                    <a:pt x="3694" y="0"/>
                  </a:cubicBezTo>
                  <a:lnTo>
                    <a:pt x="0" y="18471"/>
                  </a:lnTo>
                  <a:cubicBezTo>
                    <a:pt x="1847" y="35094"/>
                    <a:pt x="29553" y="44330"/>
                    <a:pt x="42482" y="40635"/>
                  </a:cubicBezTo>
                  <a:lnTo>
                    <a:pt x="40636" y="27706"/>
                  </a:lnTo>
                  <a:cubicBezTo>
                    <a:pt x="36941" y="22165"/>
                    <a:pt x="25859" y="18471"/>
                    <a:pt x="22165" y="16624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925DCF7-6D5F-4266-2665-968958F082FF}"/>
                </a:ext>
              </a:extLst>
            </p:cNvPr>
            <p:cNvSpPr/>
            <p:nvPr/>
          </p:nvSpPr>
          <p:spPr>
            <a:xfrm>
              <a:off x="4188688" y="3669675"/>
              <a:ext cx="40635" cy="42076"/>
            </a:xfrm>
            <a:custGeom>
              <a:avLst/>
              <a:gdLst>
                <a:gd name="connsiteX0" fmla="*/ 20318 w 40635"/>
                <a:gd name="connsiteY0" fmla="*/ 14777 h 42076"/>
                <a:gd name="connsiteX1" fmla="*/ 36941 w 40635"/>
                <a:gd name="connsiteY1" fmla="*/ 0 h 42076"/>
                <a:gd name="connsiteX2" fmla="*/ 40636 w 40635"/>
                <a:gd name="connsiteY2" fmla="*/ 18471 h 42076"/>
                <a:gd name="connsiteX3" fmla="*/ 0 w 40635"/>
                <a:gd name="connsiteY3" fmla="*/ 40635 h 42076"/>
                <a:gd name="connsiteX4" fmla="*/ 1847 w 40635"/>
                <a:gd name="connsiteY4" fmla="*/ 29553 h 42076"/>
                <a:gd name="connsiteX5" fmla="*/ 20318 w 40635"/>
                <a:gd name="connsiteY5" fmla="*/ 14777 h 4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5" h="42076">
                  <a:moveTo>
                    <a:pt x="20318" y="14777"/>
                  </a:moveTo>
                  <a:cubicBezTo>
                    <a:pt x="27706" y="11082"/>
                    <a:pt x="35094" y="7388"/>
                    <a:pt x="36941" y="0"/>
                  </a:cubicBezTo>
                  <a:lnTo>
                    <a:pt x="40636" y="18471"/>
                  </a:lnTo>
                  <a:cubicBezTo>
                    <a:pt x="38788" y="35094"/>
                    <a:pt x="12930" y="46177"/>
                    <a:pt x="0" y="40635"/>
                  </a:cubicBezTo>
                  <a:lnTo>
                    <a:pt x="1847" y="29553"/>
                  </a:lnTo>
                  <a:cubicBezTo>
                    <a:pt x="3694" y="22165"/>
                    <a:pt x="14777" y="16624"/>
                    <a:pt x="20318" y="14777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9D619B95-04FF-7D53-65CF-51573600C045}"/>
                </a:ext>
              </a:extLst>
            </p:cNvPr>
            <p:cNvSpPr/>
            <p:nvPr/>
          </p:nvSpPr>
          <p:spPr>
            <a:xfrm>
              <a:off x="4055699" y="3778652"/>
              <a:ext cx="70188" cy="301071"/>
            </a:xfrm>
            <a:custGeom>
              <a:avLst/>
              <a:gdLst>
                <a:gd name="connsiteX0" fmla="*/ 70188 w 70188"/>
                <a:gd name="connsiteY0" fmla="*/ 203177 h 301071"/>
                <a:gd name="connsiteX1" fmla="*/ 70188 w 70188"/>
                <a:gd name="connsiteY1" fmla="*/ 203177 h 301071"/>
                <a:gd name="connsiteX2" fmla="*/ 70188 w 70188"/>
                <a:gd name="connsiteY2" fmla="*/ 203177 h 301071"/>
                <a:gd name="connsiteX3" fmla="*/ 64647 w 70188"/>
                <a:gd name="connsiteY3" fmla="*/ 208718 h 301071"/>
                <a:gd name="connsiteX4" fmla="*/ 64647 w 70188"/>
                <a:gd name="connsiteY4" fmla="*/ 208718 h 301071"/>
                <a:gd name="connsiteX5" fmla="*/ 60953 w 70188"/>
                <a:gd name="connsiteY5" fmla="*/ 214259 h 301071"/>
                <a:gd name="connsiteX6" fmla="*/ 60953 w 70188"/>
                <a:gd name="connsiteY6" fmla="*/ 214259 h 301071"/>
                <a:gd name="connsiteX7" fmla="*/ 60953 w 70188"/>
                <a:gd name="connsiteY7" fmla="*/ 214259 h 301071"/>
                <a:gd name="connsiteX8" fmla="*/ 51718 w 70188"/>
                <a:gd name="connsiteY8" fmla="*/ 230883 h 301071"/>
                <a:gd name="connsiteX9" fmla="*/ 36941 w 70188"/>
                <a:gd name="connsiteY9" fmla="*/ 282600 h 301071"/>
                <a:gd name="connsiteX10" fmla="*/ 36941 w 70188"/>
                <a:gd name="connsiteY10" fmla="*/ 282600 h 301071"/>
                <a:gd name="connsiteX11" fmla="*/ 35094 w 70188"/>
                <a:gd name="connsiteY11" fmla="*/ 301071 h 301071"/>
                <a:gd name="connsiteX12" fmla="*/ 35094 w 70188"/>
                <a:gd name="connsiteY12" fmla="*/ 301071 h 301071"/>
                <a:gd name="connsiteX13" fmla="*/ 35094 w 70188"/>
                <a:gd name="connsiteY13" fmla="*/ 301071 h 301071"/>
                <a:gd name="connsiteX14" fmla="*/ 33247 w 70188"/>
                <a:gd name="connsiteY14" fmla="*/ 289989 h 301071"/>
                <a:gd name="connsiteX15" fmla="*/ 27706 w 70188"/>
                <a:gd name="connsiteY15" fmla="*/ 249353 h 301071"/>
                <a:gd name="connsiteX16" fmla="*/ 27706 w 70188"/>
                <a:gd name="connsiteY16" fmla="*/ 249353 h 301071"/>
                <a:gd name="connsiteX17" fmla="*/ 35094 w 70188"/>
                <a:gd name="connsiteY17" fmla="*/ 236424 h 301071"/>
                <a:gd name="connsiteX18" fmla="*/ 35094 w 70188"/>
                <a:gd name="connsiteY18" fmla="*/ 219800 h 301071"/>
                <a:gd name="connsiteX19" fmla="*/ 33247 w 70188"/>
                <a:gd name="connsiteY19" fmla="*/ 217953 h 301071"/>
                <a:gd name="connsiteX20" fmla="*/ 31400 w 70188"/>
                <a:gd name="connsiteY20" fmla="*/ 216106 h 301071"/>
                <a:gd name="connsiteX21" fmla="*/ 29553 w 70188"/>
                <a:gd name="connsiteY21" fmla="*/ 216106 h 301071"/>
                <a:gd name="connsiteX22" fmla="*/ 33247 w 70188"/>
                <a:gd name="connsiteY22" fmla="*/ 208718 h 301071"/>
                <a:gd name="connsiteX23" fmla="*/ 33247 w 70188"/>
                <a:gd name="connsiteY23" fmla="*/ 203177 h 301071"/>
                <a:gd name="connsiteX24" fmla="*/ 22165 w 70188"/>
                <a:gd name="connsiteY24" fmla="*/ 179165 h 301071"/>
                <a:gd name="connsiteX25" fmla="*/ 22165 w 70188"/>
                <a:gd name="connsiteY25" fmla="*/ 179165 h 301071"/>
                <a:gd name="connsiteX26" fmla="*/ 18471 w 70188"/>
                <a:gd name="connsiteY26" fmla="*/ 184706 h 301071"/>
                <a:gd name="connsiteX27" fmla="*/ 16624 w 70188"/>
                <a:gd name="connsiteY27" fmla="*/ 175471 h 301071"/>
                <a:gd name="connsiteX28" fmla="*/ 14777 w 70188"/>
                <a:gd name="connsiteY28" fmla="*/ 162541 h 301071"/>
                <a:gd name="connsiteX29" fmla="*/ 12929 w 70188"/>
                <a:gd name="connsiteY29" fmla="*/ 144071 h 301071"/>
                <a:gd name="connsiteX30" fmla="*/ 9235 w 70188"/>
                <a:gd name="connsiteY30" fmla="*/ 116365 h 301071"/>
                <a:gd name="connsiteX31" fmla="*/ 29553 w 70188"/>
                <a:gd name="connsiteY31" fmla="*/ 140377 h 301071"/>
                <a:gd name="connsiteX32" fmla="*/ 29553 w 70188"/>
                <a:gd name="connsiteY32" fmla="*/ 132989 h 301071"/>
                <a:gd name="connsiteX33" fmla="*/ 20318 w 70188"/>
                <a:gd name="connsiteY33" fmla="*/ 24012 h 301071"/>
                <a:gd name="connsiteX34" fmla="*/ 1847 w 70188"/>
                <a:gd name="connsiteY34" fmla="*/ 49871 h 301071"/>
                <a:gd name="connsiteX35" fmla="*/ 0 w 70188"/>
                <a:gd name="connsiteY35" fmla="*/ 33247 h 301071"/>
                <a:gd name="connsiteX36" fmla="*/ 20318 w 70188"/>
                <a:gd name="connsiteY36" fmla="*/ 16624 h 301071"/>
                <a:gd name="connsiteX37" fmla="*/ 31400 w 70188"/>
                <a:gd name="connsiteY37" fmla="*/ 7388 h 301071"/>
                <a:gd name="connsiteX38" fmla="*/ 40635 w 70188"/>
                <a:gd name="connsiteY38" fmla="*/ 0 h 301071"/>
                <a:gd name="connsiteX39" fmla="*/ 46177 w 70188"/>
                <a:gd name="connsiteY39" fmla="*/ 140377 h 301071"/>
                <a:gd name="connsiteX40" fmla="*/ 46177 w 70188"/>
                <a:gd name="connsiteY40" fmla="*/ 142224 h 301071"/>
                <a:gd name="connsiteX41" fmla="*/ 46177 w 70188"/>
                <a:gd name="connsiteY41" fmla="*/ 142224 h 301071"/>
                <a:gd name="connsiteX42" fmla="*/ 46177 w 70188"/>
                <a:gd name="connsiteY42" fmla="*/ 142224 h 301071"/>
                <a:gd name="connsiteX43" fmla="*/ 46177 w 70188"/>
                <a:gd name="connsiteY43" fmla="*/ 147765 h 301071"/>
                <a:gd name="connsiteX44" fmla="*/ 46177 w 70188"/>
                <a:gd name="connsiteY44" fmla="*/ 149612 h 301071"/>
                <a:gd name="connsiteX45" fmla="*/ 46177 w 70188"/>
                <a:gd name="connsiteY45" fmla="*/ 151459 h 301071"/>
                <a:gd name="connsiteX46" fmla="*/ 46177 w 70188"/>
                <a:gd name="connsiteY46" fmla="*/ 153306 h 301071"/>
                <a:gd name="connsiteX47" fmla="*/ 46177 w 70188"/>
                <a:gd name="connsiteY47" fmla="*/ 155153 h 301071"/>
                <a:gd name="connsiteX48" fmla="*/ 46177 w 70188"/>
                <a:gd name="connsiteY48" fmla="*/ 158847 h 301071"/>
                <a:gd name="connsiteX49" fmla="*/ 46177 w 70188"/>
                <a:gd name="connsiteY49" fmla="*/ 158847 h 301071"/>
                <a:gd name="connsiteX50" fmla="*/ 46177 w 70188"/>
                <a:gd name="connsiteY50" fmla="*/ 160694 h 301071"/>
                <a:gd name="connsiteX51" fmla="*/ 48024 w 70188"/>
                <a:gd name="connsiteY51" fmla="*/ 168083 h 301071"/>
                <a:gd name="connsiteX52" fmla="*/ 49871 w 70188"/>
                <a:gd name="connsiteY52" fmla="*/ 171777 h 301071"/>
                <a:gd name="connsiteX53" fmla="*/ 51718 w 70188"/>
                <a:gd name="connsiteY53" fmla="*/ 175471 h 301071"/>
                <a:gd name="connsiteX54" fmla="*/ 55412 w 70188"/>
                <a:gd name="connsiteY54" fmla="*/ 182859 h 301071"/>
                <a:gd name="connsiteX55" fmla="*/ 57259 w 70188"/>
                <a:gd name="connsiteY55" fmla="*/ 186553 h 301071"/>
                <a:gd name="connsiteX56" fmla="*/ 59106 w 70188"/>
                <a:gd name="connsiteY56" fmla="*/ 192094 h 301071"/>
                <a:gd name="connsiteX57" fmla="*/ 60953 w 70188"/>
                <a:gd name="connsiteY57" fmla="*/ 195788 h 301071"/>
                <a:gd name="connsiteX58" fmla="*/ 62800 w 70188"/>
                <a:gd name="connsiteY58" fmla="*/ 199483 h 301071"/>
                <a:gd name="connsiteX59" fmla="*/ 70188 w 70188"/>
                <a:gd name="connsiteY59" fmla="*/ 203177 h 301071"/>
                <a:gd name="connsiteX60" fmla="*/ 70188 w 70188"/>
                <a:gd name="connsiteY60" fmla="*/ 203177 h 301071"/>
                <a:gd name="connsiteX61" fmla="*/ 70188 w 70188"/>
                <a:gd name="connsiteY61" fmla="*/ 203177 h 301071"/>
                <a:gd name="connsiteX62" fmla="*/ 70188 w 70188"/>
                <a:gd name="connsiteY62" fmla="*/ 203177 h 30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70188" h="301071">
                  <a:moveTo>
                    <a:pt x="70188" y="203177"/>
                  </a:moveTo>
                  <a:lnTo>
                    <a:pt x="70188" y="203177"/>
                  </a:lnTo>
                  <a:cubicBezTo>
                    <a:pt x="70188" y="203177"/>
                    <a:pt x="70188" y="205024"/>
                    <a:pt x="70188" y="203177"/>
                  </a:cubicBezTo>
                  <a:cubicBezTo>
                    <a:pt x="66494" y="206871"/>
                    <a:pt x="66494" y="206871"/>
                    <a:pt x="64647" y="208718"/>
                  </a:cubicBezTo>
                  <a:lnTo>
                    <a:pt x="64647" y="208718"/>
                  </a:lnTo>
                  <a:cubicBezTo>
                    <a:pt x="62800" y="210565"/>
                    <a:pt x="62800" y="212412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57259" y="219800"/>
                    <a:pt x="55412" y="225342"/>
                    <a:pt x="51718" y="230883"/>
                  </a:cubicBezTo>
                  <a:cubicBezTo>
                    <a:pt x="44330" y="245659"/>
                    <a:pt x="40635" y="262283"/>
                    <a:pt x="36941" y="282600"/>
                  </a:cubicBezTo>
                  <a:lnTo>
                    <a:pt x="36941" y="282600"/>
                  </a:lnTo>
                  <a:cubicBezTo>
                    <a:pt x="36941" y="288142"/>
                    <a:pt x="35094" y="295530"/>
                    <a:pt x="35094" y="301071"/>
                  </a:cubicBezTo>
                  <a:cubicBezTo>
                    <a:pt x="35094" y="301071"/>
                    <a:pt x="35094" y="301071"/>
                    <a:pt x="35094" y="301071"/>
                  </a:cubicBezTo>
                  <a:lnTo>
                    <a:pt x="35094" y="301071"/>
                  </a:lnTo>
                  <a:lnTo>
                    <a:pt x="33247" y="289989"/>
                  </a:lnTo>
                  <a:lnTo>
                    <a:pt x="27706" y="249353"/>
                  </a:lnTo>
                  <a:lnTo>
                    <a:pt x="27706" y="249353"/>
                  </a:lnTo>
                  <a:lnTo>
                    <a:pt x="35094" y="236424"/>
                  </a:lnTo>
                  <a:lnTo>
                    <a:pt x="35094" y="219800"/>
                  </a:lnTo>
                  <a:lnTo>
                    <a:pt x="33247" y="217953"/>
                  </a:lnTo>
                  <a:lnTo>
                    <a:pt x="31400" y="216106"/>
                  </a:lnTo>
                  <a:cubicBezTo>
                    <a:pt x="31400" y="216106"/>
                    <a:pt x="31400" y="216106"/>
                    <a:pt x="29553" y="216106"/>
                  </a:cubicBezTo>
                  <a:lnTo>
                    <a:pt x="33247" y="208718"/>
                  </a:lnTo>
                  <a:lnTo>
                    <a:pt x="33247" y="203177"/>
                  </a:lnTo>
                  <a:cubicBezTo>
                    <a:pt x="24012" y="199483"/>
                    <a:pt x="20318" y="184706"/>
                    <a:pt x="22165" y="179165"/>
                  </a:cubicBezTo>
                  <a:cubicBezTo>
                    <a:pt x="22165" y="179165"/>
                    <a:pt x="22165" y="179165"/>
                    <a:pt x="22165" y="179165"/>
                  </a:cubicBezTo>
                  <a:lnTo>
                    <a:pt x="18471" y="184706"/>
                  </a:lnTo>
                  <a:lnTo>
                    <a:pt x="16624" y="175471"/>
                  </a:lnTo>
                  <a:lnTo>
                    <a:pt x="14777" y="162541"/>
                  </a:lnTo>
                  <a:lnTo>
                    <a:pt x="12929" y="144071"/>
                  </a:lnTo>
                  <a:lnTo>
                    <a:pt x="9235" y="116365"/>
                  </a:lnTo>
                  <a:cubicBezTo>
                    <a:pt x="16624" y="123753"/>
                    <a:pt x="22165" y="132989"/>
                    <a:pt x="29553" y="140377"/>
                  </a:cubicBezTo>
                  <a:lnTo>
                    <a:pt x="29553" y="132989"/>
                  </a:lnTo>
                  <a:lnTo>
                    <a:pt x="20318" y="24012"/>
                  </a:lnTo>
                  <a:lnTo>
                    <a:pt x="1847" y="49871"/>
                  </a:lnTo>
                  <a:lnTo>
                    <a:pt x="0" y="33247"/>
                  </a:lnTo>
                  <a:lnTo>
                    <a:pt x="20318" y="16624"/>
                  </a:lnTo>
                  <a:lnTo>
                    <a:pt x="31400" y="7388"/>
                  </a:lnTo>
                  <a:lnTo>
                    <a:pt x="40635" y="0"/>
                  </a:lnTo>
                  <a:cubicBezTo>
                    <a:pt x="40635" y="51718"/>
                    <a:pt x="38788" y="99741"/>
                    <a:pt x="46177" y="140377"/>
                  </a:cubicBezTo>
                  <a:cubicBezTo>
                    <a:pt x="46177" y="140377"/>
                    <a:pt x="46177" y="142224"/>
                    <a:pt x="46177" y="142224"/>
                  </a:cubicBezTo>
                  <a:cubicBezTo>
                    <a:pt x="46177" y="142224"/>
                    <a:pt x="46177" y="142224"/>
                    <a:pt x="46177" y="142224"/>
                  </a:cubicBezTo>
                  <a:lnTo>
                    <a:pt x="46177" y="142224"/>
                  </a:lnTo>
                  <a:cubicBezTo>
                    <a:pt x="46177" y="144071"/>
                    <a:pt x="46177" y="145918"/>
                    <a:pt x="46177" y="147765"/>
                  </a:cubicBezTo>
                  <a:cubicBezTo>
                    <a:pt x="46177" y="147765"/>
                    <a:pt x="46177" y="149612"/>
                    <a:pt x="46177" y="149612"/>
                  </a:cubicBezTo>
                  <a:cubicBezTo>
                    <a:pt x="46177" y="149612"/>
                    <a:pt x="46177" y="149612"/>
                    <a:pt x="46177" y="151459"/>
                  </a:cubicBezTo>
                  <a:cubicBezTo>
                    <a:pt x="46177" y="151459"/>
                    <a:pt x="46177" y="153306"/>
                    <a:pt x="46177" y="153306"/>
                  </a:cubicBezTo>
                  <a:cubicBezTo>
                    <a:pt x="46177" y="153306"/>
                    <a:pt x="46177" y="155153"/>
                    <a:pt x="46177" y="155153"/>
                  </a:cubicBezTo>
                  <a:cubicBezTo>
                    <a:pt x="46177" y="157000"/>
                    <a:pt x="46177" y="157000"/>
                    <a:pt x="46177" y="158847"/>
                  </a:cubicBezTo>
                  <a:cubicBezTo>
                    <a:pt x="46177" y="158847"/>
                    <a:pt x="46177" y="158847"/>
                    <a:pt x="46177" y="158847"/>
                  </a:cubicBezTo>
                  <a:cubicBezTo>
                    <a:pt x="46177" y="158847"/>
                    <a:pt x="46177" y="160694"/>
                    <a:pt x="46177" y="160694"/>
                  </a:cubicBezTo>
                  <a:cubicBezTo>
                    <a:pt x="46177" y="162541"/>
                    <a:pt x="48024" y="164389"/>
                    <a:pt x="48024" y="168083"/>
                  </a:cubicBezTo>
                  <a:cubicBezTo>
                    <a:pt x="48024" y="169930"/>
                    <a:pt x="48024" y="169930"/>
                    <a:pt x="49871" y="171777"/>
                  </a:cubicBezTo>
                  <a:cubicBezTo>
                    <a:pt x="49871" y="173624"/>
                    <a:pt x="49871" y="173624"/>
                    <a:pt x="51718" y="175471"/>
                  </a:cubicBezTo>
                  <a:lnTo>
                    <a:pt x="55412" y="182859"/>
                  </a:lnTo>
                  <a:lnTo>
                    <a:pt x="57259" y="186553"/>
                  </a:lnTo>
                  <a:lnTo>
                    <a:pt x="59106" y="192094"/>
                  </a:lnTo>
                  <a:lnTo>
                    <a:pt x="60953" y="195788"/>
                  </a:lnTo>
                  <a:cubicBezTo>
                    <a:pt x="60953" y="197636"/>
                    <a:pt x="62800" y="197636"/>
                    <a:pt x="62800" y="199483"/>
                  </a:cubicBezTo>
                  <a:cubicBezTo>
                    <a:pt x="66494" y="197636"/>
                    <a:pt x="68341" y="199483"/>
                    <a:pt x="70188" y="203177"/>
                  </a:cubicBezTo>
                  <a:cubicBezTo>
                    <a:pt x="70188" y="201330"/>
                    <a:pt x="70188" y="201330"/>
                    <a:pt x="70188" y="203177"/>
                  </a:cubicBezTo>
                  <a:cubicBezTo>
                    <a:pt x="70188" y="203177"/>
                    <a:pt x="70188" y="203177"/>
                    <a:pt x="70188" y="203177"/>
                  </a:cubicBezTo>
                  <a:cubicBezTo>
                    <a:pt x="70188" y="203177"/>
                    <a:pt x="70188" y="203177"/>
                    <a:pt x="70188" y="203177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9C451C27-D62B-F94B-E7D4-730D268418E7}"/>
                </a:ext>
              </a:extLst>
            </p:cNvPr>
            <p:cNvSpPr/>
            <p:nvPr/>
          </p:nvSpPr>
          <p:spPr>
            <a:xfrm>
              <a:off x="3959652" y="3707359"/>
              <a:ext cx="149200" cy="189814"/>
            </a:xfrm>
            <a:custGeom>
              <a:avLst/>
              <a:gdLst>
                <a:gd name="connsiteX0" fmla="*/ 144071 w 149200"/>
                <a:gd name="connsiteY0" fmla="*/ 50975 h 189814"/>
                <a:gd name="connsiteX1" fmla="*/ 125600 w 149200"/>
                <a:gd name="connsiteY1" fmla="*/ 76834 h 189814"/>
                <a:gd name="connsiteX2" fmla="*/ 114518 w 149200"/>
                <a:gd name="connsiteY2" fmla="*/ 93458 h 189814"/>
                <a:gd name="connsiteX3" fmla="*/ 96047 w 149200"/>
                <a:gd name="connsiteY3" fmla="*/ 119317 h 189814"/>
                <a:gd name="connsiteX4" fmla="*/ 75730 w 149200"/>
                <a:gd name="connsiteY4" fmla="*/ 150717 h 189814"/>
                <a:gd name="connsiteX5" fmla="*/ 60953 w 149200"/>
                <a:gd name="connsiteY5" fmla="*/ 174728 h 189814"/>
                <a:gd name="connsiteX6" fmla="*/ 14777 w 149200"/>
                <a:gd name="connsiteY6" fmla="*/ 183964 h 189814"/>
                <a:gd name="connsiteX7" fmla="*/ 14777 w 149200"/>
                <a:gd name="connsiteY7" fmla="*/ 183964 h 189814"/>
                <a:gd name="connsiteX8" fmla="*/ 0 w 149200"/>
                <a:gd name="connsiteY8" fmla="*/ 156258 h 189814"/>
                <a:gd name="connsiteX9" fmla="*/ 0 w 149200"/>
                <a:gd name="connsiteY9" fmla="*/ 154411 h 189814"/>
                <a:gd name="connsiteX10" fmla="*/ 5541 w 149200"/>
                <a:gd name="connsiteY10" fmla="*/ 135940 h 189814"/>
                <a:gd name="connsiteX11" fmla="*/ 46177 w 149200"/>
                <a:gd name="connsiteY11" fmla="*/ 74987 h 189814"/>
                <a:gd name="connsiteX12" fmla="*/ 51718 w 149200"/>
                <a:gd name="connsiteY12" fmla="*/ 67599 h 189814"/>
                <a:gd name="connsiteX13" fmla="*/ 53565 w 149200"/>
                <a:gd name="connsiteY13" fmla="*/ 65752 h 189814"/>
                <a:gd name="connsiteX14" fmla="*/ 59106 w 149200"/>
                <a:gd name="connsiteY14" fmla="*/ 58364 h 189814"/>
                <a:gd name="connsiteX15" fmla="*/ 60953 w 149200"/>
                <a:gd name="connsiteY15" fmla="*/ 56517 h 189814"/>
                <a:gd name="connsiteX16" fmla="*/ 66494 w 149200"/>
                <a:gd name="connsiteY16" fmla="*/ 49128 h 189814"/>
                <a:gd name="connsiteX17" fmla="*/ 90506 w 149200"/>
                <a:gd name="connsiteY17" fmla="*/ 14034 h 189814"/>
                <a:gd name="connsiteX18" fmla="*/ 108977 w 149200"/>
                <a:gd name="connsiteY18" fmla="*/ 1105 h 189814"/>
                <a:gd name="connsiteX19" fmla="*/ 136682 w 149200"/>
                <a:gd name="connsiteY19" fmla="*/ 4799 h 189814"/>
                <a:gd name="connsiteX20" fmla="*/ 136682 w 149200"/>
                <a:gd name="connsiteY20" fmla="*/ 4799 h 189814"/>
                <a:gd name="connsiteX21" fmla="*/ 144071 w 149200"/>
                <a:gd name="connsiteY21" fmla="*/ 50975 h 189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9200" h="189814">
                  <a:moveTo>
                    <a:pt x="144071" y="50975"/>
                  </a:moveTo>
                  <a:lnTo>
                    <a:pt x="125600" y="76834"/>
                  </a:lnTo>
                  <a:lnTo>
                    <a:pt x="114518" y="93458"/>
                  </a:lnTo>
                  <a:lnTo>
                    <a:pt x="96047" y="119317"/>
                  </a:lnTo>
                  <a:lnTo>
                    <a:pt x="75730" y="150717"/>
                  </a:lnTo>
                  <a:lnTo>
                    <a:pt x="60953" y="174728"/>
                  </a:lnTo>
                  <a:cubicBezTo>
                    <a:pt x="49871" y="189505"/>
                    <a:pt x="29553" y="195046"/>
                    <a:pt x="14777" y="183964"/>
                  </a:cubicBezTo>
                  <a:lnTo>
                    <a:pt x="14777" y="183964"/>
                  </a:lnTo>
                  <a:cubicBezTo>
                    <a:pt x="5541" y="178423"/>
                    <a:pt x="0" y="167340"/>
                    <a:pt x="0" y="156258"/>
                  </a:cubicBezTo>
                  <a:cubicBezTo>
                    <a:pt x="0" y="156258"/>
                    <a:pt x="0" y="156258"/>
                    <a:pt x="0" y="154411"/>
                  </a:cubicBezTo>
                  <a:cubicBezTo>
                    <a:pt x="0" y="148870"/>
                    <a:pt x="1847" y="141481"/>
                    <a:pt x="5541" y="135940"/>
                  </a:cubicBezTo>
                  <a:lnTo>
                    <a:pt x="46177" y="74987"/>
                  </a:lnTo>
                  <a:lnTo>
                    <a:pt x="51718" y="67599"/>
                  </a:lnTo>
                  <a:lnTo>
                    <a:pt x="53565" y="65752"/>
                  </a:lnTo>
                  <a:lnTo>
                    <a:pt x="59106" y="58364"/>
                  </a:lnTo>
                  <a:lnTo>
                    <a:pt x="60953" y="56517"/>
                  </a:lnTo>
                  <a:lnTo>
                    <a:pt x="66494" y="49128"/>
                  </a:lnTo>
                  <a:lnTo>
                    <a:pt x="90506" y="14034"/>
                  </a:lnTo>
                  <a:cubicBezTo>
                    <a:pt x="96047" y="6646"/>
                    <a:pt x="101588" y="2952"/>
                    <a:pt x="108977" y="1105"/>
                  </a:cubicBezTo>
                  <a:cubicBezTo>
                    <a:pt x="118212" y="-742"/>
                    <a:pt x="127447" y="-742"/>
                    <a:pt x="136682" y="4799"/>
                  </a:cubicBezTo>
                  <a:lnTo>
                    <a:pt x="136682" y="4799"/>
                  </a:lnTo>
                  <a:cubicBezTo>
                    <a:pt x="149612" y="14034"/>
                    <a:pt x="153306" y="36199"/>
                    <a:pt x="144071" y="50975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12CA033D-574A-3341-E0E9-A3E0DC70369B}"/>
                </a:ext>
              </a:extLst>
            </p:cNvPr>
            <p:cNvSpPr/>
            <p:nvPr/>
          </p:nvSpPr>
          <p:spPr>
            <a:xfrm>
              <a:off x="4274483" y="3705600"/>
              <a:ext cx="127633" cy="203363"/>
            </a:xfrm>
            <a:custGeom>
              <a:avLst/>
              <a:gdLst>
                <a:gd name="connsiteX0" fmla="*/ 108146 w 127633"/>
                <a:gd name="connsiteY0" fmla="*/ 200499 h 203363"/>
                <a:gd name="connsiteX1" fmla="*/ 108146 w 127633"/>
                <a:gd name="connsiteY1" fmla="*/ 200499 h 203363"/>
                <a:gd name="connsiteX2" fmla="*/ 63817 w 127633"/>
                <a:gd name="connsiteY2" fmla="*/ 183876 h 203363"/>
                <a:gd name="connsiteX3" fmla="*/ 2864 w 127633"/>
                <a:gd name="connsiteY3" fmla="*/ 47193 h 203363"/>
                <a:gd name="connsiteX4" fmla="*/ 19488 w 127633"/>
                <a:gd name="connsiteY4" fmla="*/ 2864 h 203363"/>
                <a:gd name="connsiteX5" fmla="*/ 19488 w 127633"/>
                <a:gd name="connsiteY5" fmla="*/ 2864 h 203363"/>
                <a:gd name="connsiteX6" fmla="*/ 63817 w 127633"/>
                <a:gd name="connsiteY6" fmla="*/ 19487 h 203363"/>
                <a:gd name="connsiteX7" fmla="*/ 124770 w 127633"/>
                <a:gd name="connsiteY7" fmla="*/ 156170 h 203363"/>
                <a:gd name="connsiteX8" fmla="*/ 108146 w 127633"/>
                <a:gd name="connsiteY8" fmla="*/ 200499 h 20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633" h="203363">
                  <a:moveTo>
                    <a:pt x="108146" y="200499"/>
                  </a:moveTo>
                  <a:lnTo>
                    <a:pt x="108146" y="200499"/>
                  </a:lnTo>
                  <a:cubicBezTo>
                    <a:pt x="91523" y="207888"/>
                    <a:pt x="71205" y="200499"/>
                    <a:pt x="63817" y="183876"/>
                  </a:cubicBezTo>
                  <a:cubicBezTo>
                    <a:pt x="37958" y="139546"/>
                    <a:pt x="17640" y="93370"/>
                    <a:pt x="2864" y="47193"/>
                  </a:cubicBezTo>
                  <a:cubicBezTo>
                    <a:pt x="-4524" y="30570"/>
                    <a:pt x="2864" y="10252"/>
                    <a:pt x="19488" y="2864"/>
                  </a:cubicBezTo>
                  <a:lnTo>
                    <a:pt x="19488" y="2864"/>
                  </a:lnTo>
                  <a:cubicBezTo>
                    <a:pt x="36111" y="-4524"/>
                    <a:pt x="56429" y="2864"/>
                    <a:pt x="63817" y="19487"/>
                  </a:cubicBezTo>
                  <a:lnTo>
                    <a:pt x="124770" y="156170"/>
                  </a:lnTo>
                  <a:cubicBezTo>
                    <a:pt x="132158" y="174641"/>
                    <a:pt x="124770" y="193111"/>
                    <a:pt x="108146" y="200499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3B809B73-31D1-91FB-F8DB-B342A9221277}"/>
                </a:ext>
              </a:extLst>
            </p:cNvPr>
            <p:cNvSpPr/>
            <p:nvPr/>
          </p:nvSpPr>
          <p:spPr>
            <a:xfrm>
              <a:off x="4112234" y="3943040"/>
              <a:ext cx="40237" cy="28430"/>
            </a:xfrm>
            <a:custGeom>
              <a:avLst/>
              <a:gdLst>
                <a:gd name="connsiteX0" fmla="*/ 4419 w 40237"/>
                <a:gd name="connsiteY0" fmla="*/ 14777 h 28430"/>
                <a:gd name="connsiteX1" fmla="*/ 725 w 40237"/>
                <a:gd name="connsiteY1" fmla="*/ 3694 h 28430"/>
                <a:gd name="connsiteX2" fmla="*/ 725 w 40237"/>
                <a:gd name="connsiteY2" fmla="*/ 3694 h 28430"/>
                <a:gd name="connsiteX3" fmla="*/ 4419 w 40237"/>
                <a:gd name="connsiteY3" fmla="*/ 0 h 28430"/>
                <a:gd name="connsiteX4" fmla="*/ 9960 w 40237"/>
                <a:gd name="connsiteY4" fmla="*/ 0 h 28430"/>
                <a:gd name="connsiteX5" fmla="*/ 35819 w 40237"/>
                <a:gd name="connsiteY5" fmla="*/ 12929 h 28430"/>
                <a:gd name="connsiteX6" fmla="*/ 39513 w 40237"/>
                <a:gd name="connsiteY6" fmla="*/ 24012 h 28430"/>
                <a:gd name="connsiteX7" fmla="*/ 39513 w 40237"/>
                <a:gd name="connsiteY7" fmla="*/ 24012 h 28430"/>
                <a:gd name="connsiteX8" fmla="*/ 28431 w 40237"/>
                <a:gd name="connsiteY8" fmla="*/ 27706 h 28430"/>
                <a:gd name="connsiteX9" fmla="*/ 4419 w 40237"/>
                <a:gd name="connsiteY9" fmla="*/ 14777 h 28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37" h="28430">
                  <a:moveTo>
                    <a:pt x="4419" y="14777"/>
                  </a:moveTo>
                  <a:cubicBezTo>
                    <a:pt x="725" y="12929"/>
                    <a:pt x="-1123" y="7388"/>
                    <a:pt x="725" y="3694"/>
                  </a:cubicBezTo>
                  <a:lnTo>
                    <a:pt x="725" y="3694"/>
                  </a:lnTo>
                  <a:cubicBezTo>
                    <a:pt x="725" y="1847"/>
                    <a:pt x="2572" y="0"/>
                    <a:pt x="4419" y="0"/>
                  </a:cubicBezTo>
                  <a:cubicBezTo>
                    <a:pt x="6266" y="0"/>
                    <a:pt x="8113" y="0"/>
                    <a:pt x="9960" y="0"/>
                  </a:cubicBezTo>
                  <a:lnTo>
                    <a:pt x="35819" y="12929"/>
                  </a:lnTo>
                  <a:cubicBezTo>
                    <a:pt x="39513" y="14777"/>
                    <a:pt x="41360" y="20318"/>
                    <a:pt x="39513" y="24012"/>
                  </a:cubicBezTo>
                  <a:lnTo>
                    <a:pt x="39513" y="24012"/>
                  </a:lnTo>
                  <a:cubicBezTo>
                    <a:pt x="37666" y="27706"/>
                    <a:pt x="32125" y="29553"/>
                    <a:pt x="28431" y="27706"/>
                  </a:cubicBezTo>
                  <a:lnTo>
                    <a:pt x="4419" y="14777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DB2C3369-A165-F391-85CD-C73BDB5B7607}"/>
                </a:ext>
              </a:extLst>
            </p:cNvPr>
            <p:cNvSpPr/>
            <p:nvPr/>
          </p:nvSpPr>
          <p:spPr>
            <a:xfrm>
              <a:off x="4228110" y="3761862"/>
              <a:ext cx="36307" cy="40968"/>
            </a:xfrm>
            <a:custGeom>
              <a:avLst/>
              <a:gdLst>
                <a:gd name="connsiteX0" fmla="*/ 19684 w 36307"/>
                <a:gd name="connsiteY0" fmla="*/ 37108 h 40968"/>
                <a:gd name="connsiteX1" fmla="*/ 32613 w 36307"/>
                <a:gd name="connsiteY1" fmla="*/ 38955 h 40968"/>
                <a:gd name="connsiteX2" fmla="*/ 32613 w 36307"/>
                <a:gd name="connsiteY2" fmla="*/ 38955 h 40968"/>
                <a:gd name="connsiteX3" fmla="*/ 36307 w 36307"/>
                <a:gd name="connsiteY3" fmla="*/ 33414 h 40968"/>
                <a:gd name="connsiteX4" fmla="*/ 34460 w 36307"/>
                <a:gd name="connsiteY4" fmla="*/ 27872 h 40968"/>
                <a:gd name="connsiteX5" fmla="*/ 15990 w 36307"/>
                <a:gd name="connsiteY5" fmla="*/ 3861 h 40968"/>
                <a:gd name="connsiteX6" fmla="*/ 3060 w 36307"/>
                <a:gd name="connsiteY6" fmla="*/ 2014 h 40968"/>
                <a:gd name="connsiteX7" fmla="*/ 3060 w 36307"/>
                <a:gd name="connsiteY7" fmla="*/ 2014 h 40968"/>
                <a:gd name="connsiteX8" fmla="*/ 1213 w 36307"/>
                <a:gd name="connsiteY8" fmla="*/ 13096 h 40968"/>
                <a:gd name="connsiteX9" fmla="*/ 19684 w 36307"/>
                <a:gd name="connsiteY9" fmla="*/ 37108 h 4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307" h="40968">
                  <a:moveTo>
                    <a:pt x="19684" y="37108"/>
                  </a:moveTo>
                  <a:cubicBezTo>
                    <a:pt x="23378" y="40802"/>
                    <a:pt x="28919" y="42649"/>
                    <a:pt x="32613" y="38955"/>
                  </a:cubicBezTo>
                  <a:lnTo>
                    <a:pt x="32613" y="38955"/>
                  </a:lnTo>
                  <a:cubicBezTo>
                    <a:pt x="34460" y="37108"/>
                    <a:pt x="34460" y="35261"/>
                    <a:pt x="36307" y="33414"/>
                  </a:cubicBezTo>
                  <a:cubicBezTo>
                    <a:pt x="36307" y="31567"/>
                    <a:pt x="36307" y="29720"/>
                    <a:pt x="34460" y="27872"/>
                  </a:cubicBezTo>
                  <a:lnTo>
                    <a:pt x="15990" y="3861"/>
                  </a:lnTo>
                  <a:cubicBezTo>
                    <a:pt x="12296" y="167"/>
                    <a:pt x="8601" y="-1681"/>
                    <a:pt x="3060" y="2014"/>
                  </a:cubicBezTo>
                  <a:lnTo>
                    <a:pt x="3060" y="2014"/>
                  </a:lnTo>
                  <a:cubicBezTo>
                    <a:pt x="-634" y="3861"/>
                    <a:pt x="-634" y="9402"/>
                    <a:pt x="1213" y="13096"/>
                  </a:cubicBezTo>
                  <a:lnTo>
                    <a:pt x="19684" y="37108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A93AC683-C679-CA81-0313-C449929BAF13}"/>
                </a:ext>
              </a:extLst>
            </p:cNvPr>
            <p:cNvSpPr/>
            <p:nvPr/>
          </p:nvSpPr>
          <p:spPr>
            <a:xfrm>
              <a:off x="4271806" y="3667828"/>
              <a:ext cx="12929" cy="9235"/>
            </a:xfrm>
            <a:custGeom>
              <a:avLst/>
              <a:gdLst>
                <a:gd name="connsiteX0" fmla="*/ 1847 w 12929"/>
                <a:gd name="connsiteY0" fmla="*/ 9235 h 9235"/>
                <a:gd name="connsiteX1" fmla="*/ 0 w 12929"/>
                <a:gd name="connsiteY1" fmla="*/ 3694 h 9235"/>
                <a:gd name="connsiteX2" fmla="*/ 3694 w 12929"/>
                <a:gd name="connsiteY2" fmla="*/ 0 h 9235"/>
                <a:gd name="connsiteX3" fmla="*/ 12930 w 12929"/>
                <a:gd name="connsiteY3" fmla="*/ 5541 h 9235"/>
                <a:gd name="connsiteX4" fmla="*/ 11082 w 12929"/>
                <a:gd name="connsiteY4" fmla="*/ 7388 h 9235"/>
                <a:gd name="connsiteX5" fmla="*/ 7388 w 12929"/>
                <a:gd name="connsiteY5" fmla="*/ 7388 h 9235"/>
                <a:gd name="connsiteX6" fmla="*/ 5541 w 12929"/>
                <a:gd name="connsiteY6" fmla="*/ 5541 h 9235"/>
                <a:gd name="connsiteX7" fmla="*/ 1847 w 12929"/>
                <a:gd name="connsiteY7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29" h="9235">
                  <a:moveTo>
                    <a:pt x="1847" y="9235"/>
                  </a:moveTo>
                  <a:lnTo>
                    <a:pt x="0" y="3694"/>
                  </a:lnTo>
                  <a:lnTo>
                    <a:pt x="3694" y="0"/>
                  </a:lnTo>
                  <a:lnTo>
                    <a:pt x="12930" y="5541"/>
                  </a:lnTo>
                  <a:lnTo>
                    <a:pt x="11082" y="7388"/>
                  </a:lnTo>
                  <a:cubicBezTo>
                    <a:pt x="9235" y="9235"/>
                    <a:pt x="9235" y="9235"/>
                    <a:pt x="7388" y="7388"/>
                  </a:cubicBezTo>
                  <a:lnTo>
                    <a:pt x="5541" y="5541"/>
                  </a:lnTo>
                  <a:lnTo>
                    <a:pt x="1847" y="9235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042D3C4D-9FED-F230-9BBE-9D53499EDDEF}"/>
                </a:ext>
              </a:extLst>
            </p:cNvPr>
            <p:cNvSpPr/>
            <p:nvPr/>
          </p:nvSpPr>
          <p:spPr>
            <a:xfrm rot="18218830">
              <a:off x="4187599" y="3845890"/>
              <a:ext cx="9235" cy="24012"/>
            </a:xfrm>
            <a:custGeom>
              <a:avLst/>
              <a:gdLst>
                <a:gd name="connsiteX0" fmla="*/ 0 w 9235"/>
                <a:gd name="connsiteY0" fmla="*/ 0 h 24012"/>
                <a:gd name="connsiteX1" fmla="*/ 9236 w 9235"/>
                <a:gd name="connsiteY1" fmla="*/ 0 h 24012"/>
                <a:gd name="connsiteX2" fmla="*/ 9236 w 9235"/>
                <a:gd name="connsiteY2" fmla="*/ 24013 h 24012"/>
                <a:gd name="connsiteX3" fmla="*/ 0 w 9235"/>
                <a:gd name="connsiteY3" fmla="*/ 24013 h 2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24012">
                  <a:moveTo>
                    <a:pt x="0" y="0"/>
                  </a:moveTo>
                  <a:lnTo>
                    <a:pt x="9236" y="0"/>
                  </a:lnTo>
                  <a:lnTo>
                    <a:pt x="9236" y="24013"/>
                  </a:lnTo>
                  <a:lnTo>
                    <a:pt x="0" y="24013"/>
                  </a:lnTo>
                  <a:close/>
                </a:path>
              </a:pathLst>
            </a:custGeom>
            <a:solidFill>
              <a:srgbClr val="2A2A29"/>
            </a:solidFill>
            <a:ln w="18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E4519AD-6C2D-6208-0EC3-E1272954FCFB}"/>
                </a:ext>
              </a:extLst>
            </p:cNvPr>
            <p:cNvSpPr/>
            <p:nvPr/>
          </p:nvSpPr>
          <p:spPr>
            <a:xfrm rot="18219306">
              <a:off x="4117439" y="3732156"/>
              <a:ext cx="310310" cy="9235"/>
            </a:xfrm>
            <a:custGeom>
              <a:avLst/>
              <a:gdLst>
                <a:gd name="connsiteX0" fmla="*/ 0 w 310310"/>
                <a:gd name="connsiteY0" fmla="*/ 0 h 9235"/>
                <a:gd name="connsiteX1" fmla="*/ 310311 w 310310"/>
                <a:gd name="connsiteY1" fmla="*/ 0 h 9235"/>
                <a:gd name="connsiteX2" fmla="*/ 310311 w 310310"/>
                <a:gd name="connsiteY2" fmla="*/ 9235 h 9235"/>
                <a:gd name="connsiteX3" fmla="*/ 0 w 310310"/>
                <a:gd name="connsiteY3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310" h="9235">
                  <a:moveTo>
                    <a:pt x="0" y="0"/>
                  </a:moveTo>
                  <a:lnTo>
                    <a:pt x="310311" y="0"/>
                  </a:lnTo>
                  <a:lnTo>
                    <a:pt x="310311" y="9235"/>
                  </a:lnTo>
                  <a:lnTo>
                    <a:pt x="0" y="9235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8ECC647E-173C-EB53-BAEC-3E374AAD2428}"/>
                </a:ext>
              </a:extLst>
            </p:cNvPr>
            <p:cNvSpPr/>
            <p:nvPr/>
          </p:nvSpPr>
          <p:spPr>
            <a:xfrm>
              <a:off x="4194229" y="3885781"/>
              <a:ext cx="75729" cy="51717"/>
            </a:xfrm>
            <a:custGeom>
              <a:avLst/>
              <a:gdLst>
                <a:gd name="connsiteX0" fmla="*/ 75730 w 75729"/>
                <a:gd name="connsiteY0" fmla="*/ 12929 h 51717"/>
                <a:gd name="connsiteX1" fmla="*/ 75730 w 75729"/>
                <a:gd name="connsiteY1" fmla="*/ 51718 h 51717"/>
                <a:gd name="connsiteX2" fmla="*/ 0 w 75729"/>
                <a:gd name="connsiteY2" fmla="*/ 35094 h 51717"/>
                <a:gd name="connsiteX3" fmla="*/ 14777 w 75729"/>
                <a:gd name="connsiteY3" fmla="*/ 0 h 51717"/>
                <a:gd name="connsiteX4" fmla="*/ 75730 w 75729"/>
                <a:gd name="connsiteY4" fmla="*/ 12929 h 5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729" h="51717">
                  <a:moveTo>
                    <a:pt x="75730" y="12929"/>
                  </a:moveTo>
                  <a:cubicBezTo>
                    <a:pt x="75730" y="25859"/>
                    <a:pt x="75730" y="38788"/>
                    <a:pt x="75730" y="51718"/>
                  </a:cubicBezTo>
                  <a:cubicBezTo>
                    <a:pt x="49871" y="51718"/>
                    <a:pt x="24012" y="46177"/>
                    <a:pt x="0" y="35094"/>
                  </a:cubicBezTo>
                  <a:cubicBezTo>
                    <a:pt x="5541" y="24012"/>
                    <a:pt x="11082" y="11082"/>
                    <a:pt x="14777" y="0"/>
                  </a:cubicBezTo>
                  <a:cubicBezTo>
                    <a:pt x="35094" y="9235"/>
                    <a:pt x="55412" y="12929"/>
                    <a:pt x="75730" y="12929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40B0A3E7-6447-0000-5B6F-5A6D126388A2}"/>
                </a:ext>
              </a:extLst>
            </p:cNvPr>
            <p:cNvSpPr/>
            <p:nvPr/>
          </p:nvSpPr>
          <p:spPr>
            <a:xfrm>
              <a:off x="4197923" y="3909793"/>
              <a:ext cx="72035" cy="20317"/>
            </a:xfrm>
            <a:custGeom>
              <a:avLst/>
              <a:gdLst>
                <a:gd name="connsiteX0" fmla="*/ 72036 w 72035"/>
                <a:gd name="connsiteY0" fmla="*/ 16624 h 20317"/>
                <a:gd name="connsiteX1" fmla="*/ 72036 w 72035"/>
                <a:gd name="connsiteY1" fmla="*/ 20318 h 20317"/>
                <a:gd name="connsiteX2" fmla="*/ 0 w 72035"/>
                <a:gd name="connsiteY2" fmla="*/ 3694 h 20317"/>
                <a:gd name="connsiteX3" fmla="*/ 1847 w 72035"/>
                <a:gd name="connsiteY3" fmla="*/ 0 h 20317"/>
                <a:gd name="connsiteX4" fmla="*/ 72036 w 72035"/>
                <a:gd name="connsiteY4" fmla="*/ 16624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35" h="20317">
                  <a:moveTo>
                    <a:pt x="72036" y="16624"/>
                  </a:moveTo>
                  <a:cubicBezTo>
                    <a:pt x="72036" y="18471"/>
                    <a:pt x="72036" y="18471"/>
                    <a:pt x="72036" y="20318"/>
                  </a:cubicBezTo>
                  <a:cubicBezTo>
                    <a:pt x="46177" y="20318"/>
                    <a:pt x="22165" y="14777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2165" y="11082"/>
                    <a:pt x="46177" y="16624"/>
                    <a:pt x="72036" y="16624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6275506-B352-2C5A-3B6A-BDC043D6E69D}"/>
                </a:ext>
              </a:extLst>
            </p:cNvPr>
            <p:cNvSpPr/>
            <p:nvPr/>
          </p:nvSpPr>
          <p:spPr>
            <a:xfrm>
              <a:off x="4201618" y="3900558"/>
              <a:ext cx="68341" cy="18470"/>
            </a:xfrm>
            <a:custGeom>
              <a:avLst/>
              <a:gdLst>
                <a:gd name="connsiteX0" fmla="*/ 68341 w 68341"/>
                <a:gd name="connsiteY0" fmla="*/ 14777 h 18470"/>
                <a:gd name="connsiteX1" fmla="*/ 68341 w 68341"/>
                <a:gd name="connsiteY1" fmla="*/ 18471 h 18470"/>
                <a:gd name="connsiteX2" fmla="*/ 0 w 68341"/>
                <a:gd name="connsiteY2" fmla="*/ 3694 h 18470"/>
                <a:gd name="connsiteX3" fmla="*/ 1847 w 68341"/>
                <a:gd name="connsiteY3" fmla="*/ 0 h 18470"/>
                <a:gd name="connsiteX4" fmla="*/ 68341 w 68341"/>
                <a:gd name="connsiteY4" fmla="*/ 14777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41" h="18470">
                  <a:moveTo>
                    <a:pt x="68341" y="14777"/>
                  </a:moveTo>
                  <a:cubicBezTo>
                    <a:pt x="68341" y="16624"/>
                    <a:pt x="68341" y="16624"/>
                    <a:pt x="68341" y="18471"/>
                  </a:cubicBezTo>
                  <a:cubicBezTo>
                    <a:pt x="44329" y="18471"/>
                    <a:pt x="22165" y="12930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2165" y="11082"/>
                    <a:pt x="44329" y="14777"/>
                    <a:pt x="68341" y="14777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83F90657-2A2F-0CC8-9F7B-B3B0A8A84D05}"/>
                </a:ext>
              </a:extLst>
            </p:cNvPr>
            <p:cNvSpPr/>
            <p:nvPr/>
          </p:nvSpPr>
          <p:spPr>
            <a:xfrm>
              <a:off x="4207158" y="3889475"/>
              <a:ext cx="62800" cy="18470"/>
            </a:xfrm>
            <a:custGeom>
              <a:avLst/>
              <a:gdLst>
                <a:gd name="connsiteX0" fmla="*/ 62800 w 62800"/>
                <a:gd name="connsiteY0" fmla="*/ 14777 h 18470"/>
                <a:gd name="connsiteX1" fmla="*/ 62800 w 62800"/>
                <a:gd name="connsiteY1" fmla="*/ 18471 h 18470"/>
                <a:gd name="connsiteX2" fmla="*/ 0 w 62800"/>
                <a:gd name="connsiteY2" fmla="*/ 3694 h 18470"/>
                <a:gd name="connsiteX3" fmla="*/ 1847 w 62800"/>
                <a:gd name="connsiteY3" fmla="*/ 0 h 18470"/>
                <a:gd name="connsiteX4" fmla="*/ 62800 w 62800"/>
                <a:gd name="connsiteY4" fmla="*/ 14777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00" h="18470">
                  <a:moveTo>
                    <a:pt x="62800" y="14777"/>
                  </a:moveTo>
                  <a:cubicBezTo>
                    <a:pt x="62800" y="16624"/>
                    <a:pt x="62800" y="16624"/>
                    <a:pt x="62800" y="18471"/>
                  </a:cubicBezTo>
                  <a:cubicBezTo>
                    <a:pt x="40636" y="18471"/>
                    <a:pt x="18471" y="12930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0318" y="11082"/>
                    <a:pt x="40636" y="14777"/>
                    <a:pt x="62800" y="14777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C6ED9836-BBC4-E408-613B-BF0D3CBA38D9}"/>
                </a:ext>
              </a:extLst>
            </p:cNvPr>
            <p:cNvSpPr/>
            <p:nvPr/>
          </p:nvSpPr>
          <p:spPr>
            <a:xfrm>
              <a:off x="4172064" y="3933805"/>
              <a:ext cx="18470" cy="10963"/>
            </a:xfrm>
            <a:custGeom>
              <a:avLst/>
              <a:gdLst>
                <a:gd name="connsiteX0" fmla="*/ 3694 w 18470"/>
                <a:gd name="connsiteY0" fmla="*/ 1847 h 10963"/>
                <a:gd name="connsiteX1" fmla="*/ 3694 w 18470"/>
                <a:gd name="connsiteY1" fmla="*/ 0 h 10963"/>
                <a:gd name="connsiteX2" fmla="*/ 0 w 18470"/>
                <a:gd name="connsiteY2" fmla="*/ 1847 h 10963"/>
                <a:gd name="connsiteX3" fmla="*/ 18471 w 18470"/>
                <a:gd name="connsiteY3" fmla="*/ 9235 h 10963"/>
                <a:gd name="connsiteX4" fmla="*/ 3694 w 18470"/>
                <a:gd name="connsiteY4" fmla="*/ 1847 h 10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70" h="10963">
                  <a:moveTo>
                    <a:pt x="3694" y="1847"/>
                  </a:moveTo>
                  <a:cubicBezTo>
                    <a:pt x="3694" y="1847"/>
                    <a:pt x="3694" y="0"/>
                    <a:pt x="3694" y="0"/>
                  </a:cubicBezTo>
                  <a:cubicBezTo>
                    <a:pt x="1847" y="0"/>
                    <a:pt x="0" y="1847"/>
                    <a:pt x="0" y="1847"/>
                  </a:cubicBezTo>
                  <a:cubicBezTo>
                    <a:pt x="1847" y="5541"/>
                    <a:pt x="7388" y="14777"/>
                    <a:pt x="18471" y="9235"/>
                  </a:cubicBezTo>
                  <a:cubicBezTo>
                    <a:pt x="16623" y="7388"/>
                    <a:pt x="9235" y="11082"/>
                    <a:pt x="3694" y="1847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C01D42B4-2C55-EDEE-CA7F-16592B41A15A}"/>
                </a:ext>
              </a:extLst>
            </p:cNvPr>
            <p:cNvSpPr/>
            <p:nvPr/>
          </p:nvSpPr>
          <p:spPr>
            <a:xfrm rot="18219783">
              <a:off x="4100648" y="3928578"/>
              <a:ext cx="9235" cy="5541"/>
            </a:xfrm>
            <a:custGeom>
              <a:avLst/>
              <a:gdLst>
                <a:gd name="connsiteX0" fmla="*/ 0 w 9235"/>
                <a:gd name="connsiteY0" fmla="*/ 0 h 5541"/>
                <a:gd name="connsiteX1" fmla="*/ 9235 w 9235"/>
                <a:gd name="connsiteY1" fmla="*/ 0 h 5541"/>
                <a:gd name="connsiteX2" fmla="*/ 9235 w 9235"/>
                <a:gd name="connsiteY2" fmla="*/ 5541 h 5541"/>
                <a:gd name="connsiteX3" fmla="*/ 0 w 9235"/>
                <a:gd name="connsiteY3" fmla="*/ 5541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5541">
                  <a:moveTo>
                    <a:pt x="0" y="0"/>
                  </a:moveTo>
                  <a:lnTo>
                    <a:pt x="9235" y="0"/>
                  </a:lnTo>
                  <a:lnTo>
                    <a:pt x="9235" y="5541"/>
                  </a:lnTo>
                  <a:lnTo>
                    <a:pt x="0" y="5541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5EA54156-2EEB-ECC4-A525-C75B28E34FD5}"/>
                </a:ext>
              </a:extLst>
            </p:cNvPr>
            <p:cNvSpPr/>
            <p:nvPr/>
          </p:nvSpPr>
          <p:spPr>
            <a:xfrm rot="18218067">
              <a:off x="4102965" y="3911663"/>
              <a:ext cx="1847" cy="7388"/>
            </a:xfrm>
            <a:custGeom>
              <a:avLst/>
              <a:gdLst>
                <a:gd name="connsiteX0" fmla="*/ 0 w 1847"/>
                <a:gd name="connsiteY0" fmla="*/ 0 h 7388"/>
                <a:gd name="connsiteX1" fmla="*/ 1847 w 1847"/>
                <a:gd name="connsiteY1" fmla="*/ 0 h 7388"/>
                <a:gd name="connsiteX2" fmla="*/ 1847 w 1847"/>
                <a:gd name="connsiteY2" fmla="*/ 7388 h 7388"/>
                <a:gd name="connsiteX3" fmla="*/ 0 w 1847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7" h="7388">
                  <a:moveTo>
                    <a:pt x="0" y="0"/>
                  </a:moveTo>
                  <a:lnTo>
                    <a:pt x="1847" y="0"/>
                  </a:lnTo>
                  <a:lnTo>
                    <a:pt x="1847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BD9760B-1102-5821-359C-AAD129348CA9}"/>
                </a:ext>
              </a:extLst>
            </p:cNvPr>
            <p:cNvSpPr/>
            <p:nvPr/>
          </p:nvSpPr>
          <p:spPr>
            <a:xfrm rot="18219306">
              <a:off x="4099971" y="3915452"/>
              <a:ext cx="12929" cy="14776"/>
            </a:xfrm>
            <a:custGeom>
              <a:avLst/>
              <a:gdLst>
                <a:gd name="connsiteX0" fmla="*/ 0 w 12929"/>
                <a:gd name="connsiteY0" fmla="*/ 0 h 14776"/>
                <a:gd name="connsiteX1" fmla="*/ 12930 w 12929"/>
                <a:gd name="connsiteY1" fmla="*/ 0 h 14776"/>
                <a:gd name="connsiteX2" fmla="*/ 12930 w 12929"/>
                <a:gd name="connsiteY2" fmla="*/ 14777 h 14776"/>
                <a:gd name="connsiteX3" fmla="*/ 0 w 12929"/>
                <a:gd name="connsiteY3" fmla="*/ 14777 h 1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14776">
                  <a:moveTo>
                    <a:pt x="0" y="0"/>
                  </a:moveTo>
                  <a:lnTo>
                    <a:pt x="12930" y="0"/>
                  </a:lnTo>
                  <a:lnTo>
                    <a:pt x="12930" y="14777"/>
                  </a:lnTo>
                  <a:lnTo>
                    <a:pt x="0" y="14777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C2D79960-1165-BCDA-4B30-35B985A2494D}"/>
                </a:ext>
              </a:extLst>
            </p:cNvPr>
            <p:cNvSpPr/>
            <p:nvPr/>
          </p:nvSpPr>
          <p:spPr>
            <a:xfrm>
              <a:off x="4100029" y="3845888"/>
              <a:ext cx="120058" cy="174728"/>
            </a:xfrm>
            <a:custGeom>
              <a:avLst/>
              <a:gdLst>
                <a:gd name="connsiteX0" fmla="*/ 72035 w 120058"/>
                <a:gd name="connsiteY0" fmla="*/ 95305 h 174728"/>
                <a:gd name="connsiteX1" fmla="*/ 72035 w 120058"/>
                <a:gd name="connsiteY1" fmla="*/ 95305 h 174728"/>
                <a:gd name="connsiteX2" fmla="*/ 72035 w 120058"/>
                <a:gd name="connsiteY2" fmla="*/ 95305 h 174728"/>
                <a:gd name="connsiteX3" fmla="*/ 75729 w 120058"/>
                <a:gd name="connsiteY3" fmla="*/ 89764 h 174728"/>
                <a:gd name="connsiteX4" fmla="*/ 73882 w 120058"/>
                <a:gd name="connsiteY4" fmla="*/ 87917 h 174728"/>
                <a:gd name="connsiteX5" fmla="*/ 73882 w 120058"/>
                <a:gd name="connsiteY5" fmla="*/ 86070 h 174728"/>
                <a:gd name="connsiteX6" fmla="*/ 72035 w 120058"/>
                <a:gd name="connsiteY6" fmla="*/ 86070 h 174728"/>
                <a:gd name="connsiteX7" fmla="*/ 72035 w 120058"/>
                <a:gd name="connsiteY7" fmla="*/ 86070 h 174728"/>
                <a:gd name="connsiteX8" fmla="*/ 72035 w 120058"/>
                <a:gd name="connsiteY8" fmla="*/ 87917 h 174728"/>
                <a:gd name="connsiteX9" fmla="*/ 72035 w 120058"/>
                <a:gd name="connsiteY9" fmla="*/ 89764 h 174728"/>
                <a:gd name="connsiteX10" fmla="*/ 72035 w 120058"/>
                <a:gd name="connsiteY10" fmla="*/ 89764 h 174728"/>
                <a:gd name="connsiteX11" fmla="*/ 66494 w 120058"/>
                <a:gd name="connsiteY11" fmla="*/ 98999 h 174728"/>
                <a:gd name="connsiteX12" fmla="*/ 73882 w 120058"/>
                <a:gd name="connsiteY12" fmla="*/ 100846 h 174728"/>
                <a:gd name="connsiteX13" fmla="*/ 77577 w 120058"/>
                <a:gd name="connsiteY13" fmla="*/ 102693 h 174728"/>
                <a:gd name="connsiteX14" fmla="*/ 75729 w 120058"/>
                <a:gd name="connsiteY14" fmla="*/ 98999 h 174728"/>
                <a:gd name="connsiteX15" fmla="*/ 72035 w 120058"/>
                <a:gd name="connsiteY15" fmla="*/ 95305 h 174728"/>
                <a:gd name="connsiteX16" fmla="*/ 79423 w 120058"/>
                <a:gd name="connsiteY16" fmla="*/ 8493 h 174728"/>
                <a:gd name="connsiteX17" fmla="*/ 79423 w 120058"/>
                <a:gd name="connsiteY17" fmla="*/ 8493 h 174728"/>
                <a:gd name="connsiteX18" fmla="*/ 84965 w 120058"/>
                <a:gd name="connsiteY18" fmla="*/ 12187 h 174728"/>
                <a:gd name="connsiteX19" fmla="*/ 84965 w 120058"/>
                <a:gd name="connsiteY19" fmla="*/ 12187 h 174728"/>
                <a:gd name="connsiteX20" fmla="*/ 79423 w 120058"/>
                <a:gd name="connsiteY20" fmla="*/ 8493 h 174728"/>
                <a:gd name="connsiteX21" fmla="*/ 70188 w 120058"/>
                <a:gd name="connsiteY21" fmla="*/ 89764 h 174728"/>
                <a:gd name="connsiteX22" fmla="*/ 70188 w 120058"/>
                <a:gd name="connsiteY22" fmla="*/ 89764 h 174728"/>
                <a:gd name="connsiteX23" fmla="*/ 70188 w 120058"/>
                <a:gd name="connsiteY23" fmla="*/ 89764 h 174728"/>
                <a:gd name="connsiteX24" fmla="*/ 72035 w 120058"/>
                <a:gd name="connsiteY24" fmla="*/ 86070 h 174728"/>
                <a:gd name="connsiteX25" fmla="*/ 70188 w 120058"/>
                <a:gd name="connsiteY25" fmla="*/ 89764 h 174728"/>
                <a:gd name="connsiteX26" fmla="*/ 70188 w 120058"/>
                <a:gd name="connsiteY26" fmla="*/ 89764 h 174728"/>
                <a:gd name="connsiteX27" fmla="*/ 49871 w 120058"/>
                <a:gd name="connsiteY27" fmla="*/ 95305 h 174728"/>
                <a:gd name="connsiteX28" fmla="*/ 49871 w 120058"/>
                <a:gd name="connsiteY28" fmla="*/ 95305 h 174728"/>
                <a:gd name="connsiteX29" fmla="*/ 49871 w 120058"/>
                <a:gd name="connsiteY29" fmla="*/ 95305 h 174728"/>
                <a:gd name="connsiteX30" fmla="*/ 49871 w 120058"/>
                <a:gd name="connsiteY30" fmla="*/ 95305 h 174728"/>
                <a:gd name="connsiteX31" fmla="*/ 38788 w 120058"/>
                <a:gd name="connsiteY31" fmla="*/ 89764 h 174728"/>
                <a:gd name="connsiteX32" fmla="*/ 27706 w 120058"/>
                <a:gd name="connsiteY32" fmla="*/ 84223 h 174728"/>
                <a:gd name="connsiteX33" fmla="*/ 20318 w 120058"/>
                <a:gd name="connsiteY33" fmla="*/ 80528 h 174728"/>
                <a:gd name="connsiteX34" fmla="*/ 12929 w 120058"/>
                <a:gd name="connsiteY34" fmla="*/ 76834 h 174728"/>
                <a:gd name="connsiteX35" fmla="*/ 14776 w 120058"/>
                <a:gd name="connsiteY35" fmla="*/ 73140 h 174728"/>
                <a:gd name="connsiteX36" fmla="*/ 3694 w 120058"/>
                <a:gd name="connsiteY36" fmla="*/ 65752 h 174728"/>
                <a:gd name="connsiteX37" fmla="*/ 3694 w 120058"/>
                <a:gd name="connsiteY37" fmla="*/ 67599 h 174728"/>
                <a:gd name="connsiteX38" fmla="*/ 3694 w 120058"/>
                <a:gd name="connsiteY38" fmla="*/ 69446 h 174728"/>
                <a:gd name="connsiteX39" fmla="*/ 3694 w 120058"/>
                <a:gd name="connsiteY39" fmla="*/ 69446 h 174728"/>
                <a:gd name="connsiteX40" fmla="*/ 7388 w 120058"/>
                <a:gd name="connsiteY40" fmla="*/ 73140 h 174728"/>
                <a:gd name="connsiteX41" fmla="*/ 7388 w 120058"/>
                <a:gd name="connsiteY41" fmla="*/ 73140 h 174728"/>
                <a:gd name="connsiteX42" fmla="*/ 7388 w 120058"/>
                <a:gd name="connsiteY42" fmla="*/ 73140 h 174728"/>
                <a:gd name="connsiteX43" fmla="*/ 7388 w 120058"/>
                <a:gd name="connsiteY43" fmla="*/ 76834 h 174728"/>
                <a:gd name="connsiteX44" fmla="*/ 7388 w 120058"/>
                <a:gd name="connsiteY44" fmla="*/ 80528 h 174728"/>
                <a:gd name="connsiteX45" fmla="*/ 5541 w 120058"/>
                <a:gd name="connsiteY45" fmla="*/ 82375 h 174728"/>
                <a:gd name="connsiteX46" fmla="*/ 3694 w 120058"/>
                <a:gd name="connsiteY46" fmla="*/ 84223 h 174728"/>
                <a:gd name="connsiteX47" fmla="*/ 1847 w 120058"/>
                <a:gd name="connsiteY47" fmla="*/ 87917 h 174728"/>
                <a:gd name="connsiteX48" fmla="*/ 1847 w 120058"/>
                <a:gd name="connsiteY48" fmla="*/ 87917 h 174728"/>
                <a:gd name="connsiteX49" fmla="*/ 1847 w 120058"/>
                <a:gd name="connsiteY49" fmla="*/ 89764 h 174728"/>
                <a:gd name="connsiteX50" fmla="*/ 7388 w 120058"/>
                <a:gd name="connsiteY50" fmla="*/ 97152 h 174728"/>
                <a:gd name="connsiteX51" fmla="*/ 9235 w 120058"/>
                <a:gd name="connsiteY51" fmla="*/ 98999 h 174728"/>
                <a:gd name="connsiteX52" fmla="*/ 11082 w 120058"/>
                <a:gd name="connsiteY52" fmla="*/ 102693 h 174728"/>
                <a:gd name="connsiteX53" fmla="*/ 11082 w 120058"/>
                <a:gd name="connsiteY53" fmla="*/ 102693 h 174728"/>
                <a:gd name="connsiteX54" fmla="*/ 11082 w 120058"/>
                <a:gd name="connsiteY54" fmla="*/ 106387 h 174728"/>
                <a:gd name="connsiteX55" fmla="*/ 11082 w 120058"/>
                <a:gd name="connsiteY55" fmla="*/ 110081 h 174728"/>
                <a:gd name="connsiteX56" fmla="*/ 11082 w 120058"/>
                <a:gd name="connsiteY56" fmla="*/ 110081 h 174728"/>
                <a:gd name="connsiteX57" fmla="*/ 11082 w 120058"/>
                <a:gd name="connsiteY57" fmla="*/ 110081 h 174728"/>
                <a:gd name="connsiteX58" fmla="*/ 11082 w 120058"/>
                <a:gd name="connsiteY58" fmla="*/ 110081 h 174728"/>
                <a:gd name="connsiteX59" fmla="*/ 18471 w 120058"/>
                <a:gd name="connsiteY59" fmla="*/ 98999 h 174728"/>
                <a:gd name="connsiteX60" fmla="*/ 20318 w 120058"/>
                <a:gd name="connsiteY60" fmla="*/ 98999 h 174728"/>
                <a:gd name="connsiteX61" fmla="*/ 29553 w 120058"/>
                <a:gd name="connsiteY61" fmla="*/ 102693 h 174728"/>
                <a:gd name="connsiteX62" fmla="*/ 31400 w 120058"/>
                <a:gd name="connsiteY62" fmla="*/ 100846 h 174728"/>
                <a:gd name="connsiteX63" fmla="*/ 31400 w 120058"/>
                <a:gd name="connsiteY63" fmla="*/ 100846 h 174728"/>
                <a:gd name="connsiteX64" fmla="*/ 31400 w 120058"/>
                <a:gd name="connsiteY64" fmla="*/ 98999 h 174728"/>
                <a:gd name="connsiteX65" fmla="*/ 36941 w 120058"/>
                <a:gd name="connsiteY65" fmla="*/ 102693 h 174728"/>
                <a:gd name="connsiteX66" fmla="*/ 35094 w 120058"/>
                <a:gd name="connsiteY66" fmla="*/ 104540 h 174728"/>
                <a:gd name="connsiteX67" fmla="*/ 42482 w 120058"/>
                <a:gd name="connsiteY67" fmla="*/ 108234 h 174728"/>
                <a:gd name="connsiteX68" fmla="*/ 42482 w 120058"/>
                <a:gd name="connsiteY68" fmla="*/ 108234 h 174728"/>
                <a:gd name="connsiteX69" fmla="*/ 46177 w 120058"/>
                <a:gd name="connsiteY69" fmla="*/ 110081 h 174728"/>
                <a:gd name="connsiteX70" fmla="*/ 48023 w 120058"/>
                <a:gd name="connsiteY70" fmla="*/ 111928 h 174728"/>
                <a:gd name="connsiteX71" fmla="*/ 57259 w 120058"/>
                <a:gd name="connsiteY71" fmla="*/ 98999 h 174728"/>
                <a:gd name="connsiteX72" fmla="*/ 49871 w 120058"/>
                <a:gd name="connsiteY72" fmla="*/ 95305 h 174728"/>
                <a:gd name="connsiteX73" fmla="*/ 49871 w 120058"/>
                <a:gd name="connsiteY73" fmla="*/ 95305 h 174728"/>
                <a:gd name="connsiteX74" fmla="*/ 120059 w 120058"/>
                <a:gd name="connsiteY74" fmla="*/ 39893 h 174728"/>
                <a:gd name="connsiteX75" fmla="*/ 116365 w 120058"/>
                <a:gd name="connsiteY75" fmla="*/ 41740 h 174728"/>
                <a:gd name="connsiteX76" fmla="*/ 105282 w 120058"/>
                <a:gd name="connsiteY76" fmla="*/ 34352 h 174728"/>
                <a:gd name="connsiteX77" fmla="*/ 105282 w 120058"/>
                <a:gd name="connsiteY77" fmla="*/ 26964 h 174728"/>
                <a:gd name="connsiteX78" fmla="*/ 96047 w 120058"/>
                <a:gd name="connsiteY78" fmla="*/ 21422 h 174728"/>
                <a:gd name="connsiteX79" fmla="*/ 94200 w 120058"/>
                <a:gd name="connsiteY79" fmla="*/ 19575 h 174728"/>
                <a:gd name="connsiteX80" fmla="*/ 90506 w 120058"/>
                <a:gd name="connsiteY80" fmla="*/ 17728 h 174728"/>
                <a:gd name="connsiteX81" fmla="*/ 90506 w 120058"/>
                <a:gd name="connsiteY81" fmla="*/ 17728 h 174728"/>
                <a:gd name="connsiteX82" fmla="*/ 90506 w 120058"/>
                <a:gd name="connsiteY82" fmla="*/ 17728 h 174728"/>
                <a:gd name="connsiteX83" fmla="*/ 83118 w 120058"/>
                <a:gd name="connsiteY83" fmla="*/ 12187 h 174728"/>
                <a:gd name="connsiteX84" fmla="*/ 77577 w 120058"/>
                <a:gd name="connsiteY84" fmla="*/ 8493 h 174728"/>
                <a:gd name="connsiteX85" fmla="*/ 72035 w 120058"/>
                <a:gd name="connsiteY85" fmla="*/ 4799 h 174728"/>
                <a:gd name="connsiteX86" fmla="*/ 66494 w 120058"/>
                <a:gd name="connsiteY86" fmla="*/ 1105 h 174728"/>
                <a:gd name="connsiteX87" fmla="*/ 49871 w 120058"/>
                <a:gd name="connsiteY87" fmla="*/ 4799 h 174728"/>
                <a:gd name="connsiteX88" fmla="*/ 5541 w 120058"/>
                <a:gd name="connsiteY88" fmla="*/ 58364 h 174728"/>
                <a:gd name="connsiteX89" fmla="*/ 0 w 120058"/>
                <a:gd name="connsiteY89" fmla="*/ 67599 h 174728"/>
                <a:gd name="connsiteX90" fmla="*/ 0 w 120058"/>
                <a:gd name="connsiteY90" fmla="*/ 67599 h 174728"/>
                <a:gd name="connsiteX91" fmla="*/ 1847 w 120058"/>
                <a:gd name="connsiteY91" fmla="*/ 69446 h 174728"/>
                <a:gd name="connsiteX92" fmla="*/ 1847 w 120058"/>
                <a:gd name="connsiteY92" fmla="*/ 69446 h 174728"/>
                <a:gd name="connsiteX93" fmla="*/ 5541 w 120058"/>
                <a:gd name="connsiteY93" fmla="*/ 73140 h 174728"/>
                <a:gd name="connsiteX94" fmla="*/ 5541 w 120058"/>
                <a:gd name="connsiteY94" fmla="*/ 73140 h 174728"/>
                <a:gd name="connsiteX95" fmla="*/ 5541 w 120058"/>
                <a:gd name="connsiteY95" fmla="*/ 73140 h 174728"/>
                <a:gd name="connsiteX96" fmla="*/ 5541 w 120058"/>
                <a:gd name="connsiteY96" fmla="*/ 76834 h 174728"/>
                <a:gd name="connsiteX97" fmla="*/ 5541 w 120058"/>
                <a:gd name="connsiteY97" fmla="*/ 80528 h 174728"/>
                <a:gd name="connsiteX98" fmla="*/ 3694 w 120058"/>
                <a:gd name="connsiteY98" fmla="*/ 82375 h 174728"/>
                <a:gd name="connsiteX99" fmla="*/ 1847 w 120058"/>
                <a:gd name="connsiteY99" fmla="*/ 84223 h 174728"/>
                <a:gd name="connsiteX100" fmla="*/ 0 w 120058"/>
                <a:gd name="connsiteY100" fmla="*/ 87917 h 174728"/>
                <a:gd name="connsiteX101" fmla="*/ 0 w 120058"/>
                <a:gd name="connsiteY101" fmla="*/ 87917 h 174728"/>
                <a:gd name="connsiteX102" fmla="*/ 0 w 120058"/>
                <a:gd name="connsiteY102" fmla="*/ 87917 h 174728"/>
                <a:gd name="connsiteX103" fmla="*/ 1847 w 120058"/>
                <a:gd name="connsiteY103" fmla="*/ 89764 h 174728"/>
                <a:gd name="connsiteX104" fmla="*/ 7388 w 120058"/>
                <a:gd name="connsiteY104" fmla="*/ 97152 h 174728"/>
                <a:gd name="connsiteX105" fmla="*/ 9235 w 120058"/>
                <a:gd name="connsiteY105" fmla="*/ 98999 h 174728"/>
                <a:gd name="connsiteX106" fmla="*/ 11082 w 120058"/>
                <a:gd name="connsiteY106" fmla="*/ 102693 h 174728"/>
                <a:gd name="connsiteX107" fmla="*/ 11082 w 120058"/>
                <a:gd name="connsiteY107" fmla="*/ 102693 h 174728"/>
                <a:gd name="connsiteX108" fmla="*/ 11082 w 120058"/>
                <a:gd name="connsiteY108" fmla="*/ 106387 h 174728"/>
                <a:gd name="connsiteX109" fmla="*/ 11082 w 120058"/>
                <a:gd name="connsiteY109" fmla="*/ 110081 h 174728"/>
                <a:gd name="connsiteX110" fmla="*/ 11082 w 120058"/>
                <a:gd name="connsiteY110" fmla="*/ 110081 h 174728"/>
                <a:gd name="connsiteX111" fmla="*/ 20318 w 120058"/>
                <a:gd name="connsiteY111" fmla="*/ 115623 h 174728"/>
                <a:gd name="connsiteX112" fmla="*/ 22165 w 120058"/>
                <a:gd name="connsiteY112" fmla="*/ 117470 h 174728"/>
                <a:gd name="connsiteX113" fmla="*/ 24012 w 120058"/>
                <a:gd name="connsiteY113" fmla="*/ 117470 h 174728"/>
                <a:gd name="connsiteX114" fmla="*/ 24012 w 120058"/>
                <a:gd name="connsiteY114" fmla="*/ 117470 h 174728"/>
                <a:gd name="connsiteX115" fmla="*/ 31400 w 120058"/>
                <a:gd name="connsiteY115" fmla="*/ 123011 h 174728"/>
                <a:gd name="connsiteX116" fmla="*/ 31400 w 120058"/>
                <a:gd name="connsiteY116" fmla="*/ 123011 h 174728"/>
                <a:gd name="connsiteX117" fmla="*/ 31400 w 120058"/>
                <a:gd name="connsiteY117" fmla="*/ 123011 h 174728"/>
                <a:gd name="connsiteX118" fmla="*/ 33247 w 120058"/>
                <a:gd name="connsiteY118" fmla="*/ 124858 h 174728"/>
                <a:gd name="connsiteX119" fmla="*/ 33247 w 120058"/>
                <a:gd name="connsiteY119" fmla="*/ 124858 h 174728"/>
                <a:gd name="connsiteX120" fmla="*/ 33247 w 120058"/>
                <a:gd name="connsiteY120" fmla="*/ 124858 h 174728"/>
                <a:gd name="connsiteX121" fmla="*/ 35094 w 120058"/>
                <a:gd name="connsiteY121" fmla="*/ 126705 h 174728"/>
                <a:gd name="connsiteX122" fmla="*/ 35094 w 120058"/>
                <a:gd name="connsiteY122" fmla="*/ 126705 h 174728"/>
                <a:gd name="connsiteX123" fmla="*/ 35094 w 120058"/>
                <a:gd name="connsiteY123" fmla="*/ 126705 h 174728"/>
                <a:gd name="connsiteX124" fmla="*/ 35094 w 120058"/>
                <a:gd name="connsiteY124" fmla="*/ 126705 h 174728"/>
                <a:gd name="connsiteX125" fmla="*/ 35094 w 120058"/>
                <a:gd name="connsiteY125" fmla="*/ 124858 h 174728"/>
                <a:gd name="connsiteX126" fmla="*/ 35094 w 120058"/>
                <a:gd name="connsiteY126" fmla="*/ 124858 h 174728"/>
                <a:gd name="connsiteX127" fmla="*/ 40635 w 120058"/>
                <a:gd name="connsiteY127" fmla="*/ 119317 h 174728"/>
                <a:gd name="connsiteX128" fmla="*/ 40635 w 120058"/>
                <a:gd name="connsiteY128" fmla="*/ 119317 h 174728"/>
                <a:gd name="connsiteX129" fmla="*/ 48023 w 120058"/>
                <a:gd name="connsiteY129" fmla="*/ 119317 h 174728"/>
                <a:gd name="connsiteX130" fmla="*/ 48023 w 120058"/>
                <a:gd name="connsiteY130" fmla="*/ 119317 h 174728"/>
                <a:gd name="connsiteX131" fmla="*/ 48023 w 120058"/>
                <a:gd name="connsiteY131" fmla="*/ 119317 h 174728"/>
                <a:gd name="connsiteX132" fmla="*/ 51717 w 120058"/>
                <a:gd name="connsiteY132" fmla="*/ 123011 h 174728"/>
                <a:gd name="connsiteX133" fmla="*/ 51717 w 120058"/>
                <a:gd name="connsiteY133" fmla="*/ 123011 h 174728"/>
                <a:gd name="connsiteX134" fmla="*/ 79423 w 120058"/>
                <a:gd name="connsiteY134" fmla="*/ 174728 h 174728"/>
                <a:gd name="connsiteX135" fmla="*/ 103435 w 120058"/>
                <a:gd name="connsiteY135" fmla="*/ 152564 h 174728"/>
                <a:gd name="connsiteX136" fmla="*/ 101588 w 120058"/>
                <a:gd name="connsiteY136" fmla="*/ 148870 h 174728"/>
                <a:gd name="connsiteX137" fmla="*/ 96047 w 120058"/>
                <a:gd name="connsiteY137" fmla="*/ 148870 h 174728"/>
                <a:gd name="connsiteX138" fmla="*/ 83118 w 120058"/>
                <a:gd name="connsiteY138" fmla="*/ 128552 h 174728"/>
                <a:gd name="connsiteX139" fmla="*/ 86812 w 120058"/>
                <a:gd name="connsiteY139" fmla="*/ 123011 h 174728"/>
                <a:gd name="connsiteX140" fmla="*/ 84965 w 120058"/>
                <a:gd name="connsiteY140" fmla="*/ 121164 h 174728"/>
                <a:gd name="connsiteX141" fmla="*/ 79423 w 120058"/>
                <a:gd name="connsiteY141" fmla="*/ 121164 h 174728"/>
                <a:gd name="connsiteX142" fmla="*/ 77577 w 120058"/>
                <a:gd name="connsiteY142" fmla="*/ 117470 h 174728"/>
                <a:gd name="connsiteX143" fmla="*/ 99741 w 120058"/>
                <a:gd name="connsiteY143" fmla="*/ 84223 h 174728"/>
                <a:gd name="connsiteX144" fmla="*/ 101588 w 120058"/>
                <a:gd name="connsiteY144" fmla="*/ 82375 h 174728"/>
                <a:gd name="connsiteX145" fmla="*/ 101588 w 120058"/>
                <a:gd name="connsiteY145" fmla="*/ 82375 h 174728"/>
                <a:gd name="connsiteX146" fmla="*/ 103435 w 120058"/>
                <a:gd name="connsiteY146" fmla="*/ 76834 h 174728"/>
                <a:gd name="connsiteX147" fmla="*/ 105282 w 120058"/>
                <a:gd name="connsiteY147" fmla="*/ 73140 h 174728"/>
                <a:gd name="connsiteX148" fmla="*/ 107129 w 120058"/>
                <a:gd name="connsiteY148" fmla="*/ 65752 h 174728"/>
                <a:gd name="connsiteX149" fmla="*/ 108977 w 120058"/>
                <a:gd name="connsiteY149" fmla="*/ 62058 h 174728"/>
                <a:gd name="connsiteX150" fmla="*/ 110824 w 120058"/>
                <a:gd name="connsiteY150" fmla="*/ 54669 h 174728"/>
                <a:gd name="connsiteX151" fmla="*/ 112671 w 120058"/>
                <a:gd name="connsiteY151" fmla="*/ 50975 h 174728"/>
                <a:gd name="connsiteX152" fmla="*/ 114518 w 120058"/>
                <a:gd name="connsiteY152" fmla="*/ 45434 h 174728"/>
                <a:gd name="connsiteX153" fmla="*/ 116365 w 120058"/>
                <a:gd name="connsiteY153" fmla="*/ 41740 h 174728"/>
                <a:gd name="connsiteX154" fmla="*/ 120059 w 120058"/>
                <a:gd name="connsiteY154" fmla="*/ 39893 h 174728"/>
                <a:gd name="connsiteX155" fmla="*/ 18471 w 120058"/>
                <a:gd name="connsiteY155" fmla="*/ 52822 h 174728"/>
                <a:gd name="connsiteX156" fmla="*/ 53565 w 120058"/>
                <a:gd name="connsiteY156" fmla="*/ 6646 h 174728"/>
                <a:gd name="connsiteX157" fmla="*/ 64647 w 120058"/>
                <a:gd name="connsiteY157" fmla="*/ 4799 h 174728"/>
                <a:gd name="connsiteX158" fmla="*/ 64647 w 120058"/>
                <a:gd name="connsiteY158" fmla="*/ 4799 h 174728"/>
                <a:gd name="connsiteX159" fmla="*/ 66494 w 120058"/>
                <a:gd name="connsiteY159" fmla="*/ 14034 h 174728"/>
                <a:gd name="connsiteX160" fmla="*/ 29553 w 120058"/>
                <a:gd name="connsiteY160" fmla="*/ 71293 h 174728"/>
                <a:gd name="connsiteX161" fmla="*/ 18471 w 120058"/>
                <a:gd name="connsiteY161" fmla="*/ 71293 h 174728"/>
                <a:gd name="connsiteX162" fmla="*/ 16623 w 120058"/>
                <a:gd name="connsiteY162" fmla="*/ 69446 h 174728"/>
                <a:gd name="connsiteX163" fmla="*/ 18471 w 120058"/>
                <a:gd name="connsiteY163" fmla="*/ 52822 h 174728"/>
                <a:gd name="connsiteX164" fmla="*/ 99741 w 120058"/>
                <a:gd name="connsiteY164" fmla="*/ 86070 h 174728"/>
                <a:gd name="connsiteX165" fmla="*/ 84965 w 120058"/>
                <a:gd name="connsiteY165" fmla="*/ 106387 h 174728"/>
                <a:gd name="connsiteX166" fmla="*/ 77577 w 120058"/>
                <a:gd name="connsiteY166" fmla="*/ 106387 h 174728"/>
                <a:gd name="connsiteX167" fmla="*/ 77577 w 120058"/>
                <a:gd name="connsiteY167" fmla="*/ 104540 h 174728"/>
                <a:gd name="connsiteX168" fmla="*/ 77577 w 120058"/>
                <a:gd name="connsiteY168" fmla="*/ 104540 h 174728"/>
                <a:gd name="connsiteX169" fmla="*/ 75729 w 120058"/>
                <a:gd name="connsiteY169" fmla="*/ 102693 h 174728"/>
                <a:gd name="connsiteX170" fmla="*/ 75729 w 120058"/>
                <a:gd name="connsiteY170" fmla="*/ 102693 h 174728"/>
                <a:gd name="connsiteX171" fmla="*/ 73882 w 120058"/>
                <a:gd name="connsiteY171" fmla="*/ 98999 h 174728"/>
                <a:gd name="connsiteX172" fmla="*/ 73882 w 120058"/>
                <a:gd name="connsiteY172" fmla="*/ 93458 h 174728"/>
                <a:gd name="connsiteX173" fmla="*/ 75729 w 120058"/>
                <a:gd name="connsiteY173" fmla="*/ 91611 h 174728"/>
                <a:gd name="connsiteX174" fmla="*/ 75729 w 120058"/>
                <a:gd name="connsiteY174" fmla="*/ 91611 h 174728"/>
                <a:gd name="connsiteX175" fmla="*/ 77577 w 120058"/>
                <a:gd name="connsiteY175" fmla="*/ 87917 h 174728"/>
                <a:gd name="connsiteX176" fmla="*/ 86812 w 120058"/>
                <a:gd name="connsiteY176" fmla="*/ 73140 h 174728"/>
                <a:gd name="connsiteX177" fmla="*/ 90506 w 120058"/>
                <a:gd name="connsiteY177" fmla="*/ 71293 h 174728"/>
                <a:gd name="connsiteX178" fmla="*/ 92353 w 120058"/>
                <a:gd name="connsiteY178" fmla="*/ 71293 h 174728"/>
                <a:gd name="connsiteX179" fmla="*/ 97894 w 120058"/>
                <a:gd name="connsiteY179" fmla="*/ 74987 h 174728"/>
                <a:gd name="connsiteX180" fmla="*/ 99741 w 120058"/>
                <a:gd name="connsiteY180" fmla="*/ 86070 h 174728"/>
                <a:gd name="connsiteX181" fmla="*/ 75729 w 120058"/>
                <a:gd name="connsiteY181" fmla="*/ 89764 h 174728"/>
                <a:gd name="connsiteX182" fmla="*/ 75729 w 120058"/>
                <a:gd name="connsiteY182" fmla="*/ 87917 h 174728"/>
                <a:gd name="connsiteX183" fmla="*/ 73882 w 120058"/>
                <a:gd name="connsiteY183" fmla="*/ 87917 h 174728"/>
                <a:gd name="connsiteX184" fmla="*/ 73882 w 120058"/>
                <a:gd name="connsiteY184" fmla="*/ 87917 h 174728"/>
                <a:gd name="connsiteX185" fmla="*/ 73882 w 120058"/>
                <a:gd name="connsiteY185" fmla="*/ 89764 h 174728"/>
                <a:gd name="connsiteX186" fmla="*/ 73882 w 120058"/>
                <a:gd name="connsiteY186" fmla="*/ 91611 h 174728"/>
                <a:gd name="connsiteX187" fmla="*/ 73882 w 120058"/>
                <a:gd name="connsiteY187" fmla="*/ 91611 h 174728"/>
                <a:gd name="connsiteX188" fmla="*/ 75729 w 120058"/>
                <a:gd name="connsiteY188" fmla="*/ 93458 h 174728"/>
                <a:gd name="connsiteX189" fmla="*/ 77577 w 120058"/>
                <a:gd name="connsiteY189" fmla="*/ 95305 h 174728"/>
                <a:gd name="connsiteX190" fmla="*/ 75729 w 120058"/>
                <a:gd name="connsiteY190" fmla="*/ 89764 h 174728"/>
                <a:gd name="connsiteX191" fmla="*/ 75729 w 120058"/>
                <a:gd name="connsiteY191" fmla="*/ 89764 h 174728"/>
                <a:gd name="connsiteX192" fmla="*/ 72035 w 120058"/>
                <a:gd name="connsiteY192" fmla="*/ 54669 h 174728"/>
                <a:gd name="connsiteX193" fmla="*/ 70188 w 120058"/>
                <a:gd name="connsiteY193" fmla="*/ 58364 h 174728"/>
                <a:gd name="connsiteX194" fmla="*/ 72035 w 120058"/>
                <a:gd name="connsiteY194" fmla="*/ 60211 h 174728"/>
                <a:gd name="connsiteX195" fmla="*/ 73882 w 120058"/>
                <a:gd name="connsiteY195" fmla="*/ 56517 h 174728"/>
                <a:gd name="connsiteX196" fmla="*/ 72035 w 120058"/>
                <a:gd name="connsiteY196" fmla="*/ 54669 h 174728"/>
                <a:gd name="connsiteX197" fmla="*/ 70188 w 120058"/>
                <a:gd name="connsiteY197" fmla="*/ 89764 h 174728"/>
                <a:gd name="connsiteX198" fmla="*/ 70188 w 120058"/>
                <a:gd name="connsiteY198" fmla="*/ 89764 h 174728"/>
                <a:gd name="connsiteX199" fmla="*/ 70188 w 120058"/>
                <a:gd name="connsiteY199" fmla="*/ 89764 h 174728"/>
                <a:gd name="connsiteX200" fmla="*/ 70188 w 120058"/>
                <a:gd name="connsiteY200" fmla="*/ 89764 h 174728"/>
                <a:gd name="connsiteX201" fmla="*/ 72035 w 120058"/>
                <a:gd name="connsiteY201" fmla="*/ 87917 h 174728"/>
                <a:gd name="connsiteX202" fmla="*/ 70188 w 120058"/>
                <a:gd name="connsiteY202" fmla="*/ 89764 h 174728"/>
                <a:gd name="connsiteX203" fmla="*/ 77577 w 120058"/>
                <a:gd name="connsiteY203" fmla="*/ 21422 h 174728"/>
                <a:gd name="connsiteX204" fmla="*/ 70188 w 120058"/>
                <a:gd name="connsiteY204" fmla="*/ 23269 h 174728"/>
                <a:gd name="connsiteX205" fmla="*/ 27706 w 120058"/>
                <a:gd name="connsiteY205" fmla="*/ 86070 h 174728"/>
                <a:gd name="connsiteX206" fmla="*/ 20318 w 120058"/>
                <a:gd name="connsiteY206" fmla="*/ 82375 h 174728"/>
                <a:gd name="connsiteX207" fmla="*/ 12929 w 120058"/>
                <a:gd name="connsiteY207" fmla="*/ 78681 h 174728"/>
                <a:gd name="connsiteX208" fmla="*/ 14776 w 120058"/>
                <a:gd name="connsiteY208" fmla="*/ 74987 h 174728"/>
                <a:gd name="connsiteX209" fmla="*/ 3694 w 120058"/>
                <a:gd name="connsiteY209" fmla="*/ 67599 h 174728"/>
                <a:gd name="connsiteX210" fmla="*/ 3694 w 120058"/>
                <a:gd name="connsiteY210" fmla="*/ 69446 h 174728"/>
                <a:gd name="connsiteX211" fmla="*/ 3694 w 120058"/>
                <a:gd name="connsiteY211" fmla="*/ 71293 h 174728"/>
                <a:gd name="connsiteX212" fmla="*/ 3694 w 120058"/>
                <a:gd name="connsiteY212" fmla="*/ 71293 h 174728"/>
                <a:gd name="connsiteX213" fmla="*/ 7388 w 120058"/>
                <a:gd name="connsiteY213" fmla="*/ 74987 h 174728"/>
                <a:gd name="connsiteX214" fmla="*/ 7388 w 120058"/>
                <a:gd name="connsiteY214" fmla="*/ 74987 h 174728"/>
                <a:gd name="connsiteX215" fmla="*/ 7388 w 120058"/>
                <a:gd name="connsiteY215" fmla="*/ 74987 h 174728"/>
                <a:gd name="connsiteX216" fmla="*/ 7388 w 120058"/>
                <a:gd name="connsiteY216" fmla="*/ 78681 h 174728"/>
                <a:gd name="connsiteX217" fmla="*/ 7388 w 120058"/>
                <a:gd name="connsiteY217" fmla="*/ 82375 h 174728"/>
                <a:gd name="connsiteX218" fmla="*/ 5541 w 120058"/>
                <a:gd name="connsiteY218" fmla="*/ 84223 h 174728"/>
                <a:gd name="connsiteX219" fmla="*/ 3694 w 120058"/>
                <a:gd name="connsiteY219" fmla="*/ 86070 h 174728"/>
                <a:gd name="connsiteX220" fmla="*/ 1847 w 120058"/>
                <a:gd name="connsiteY220" fmla="*/ 89764 h 174728"/>
                <a:gd name="connsiteX221" fmla="*/ 1847 w 120058"/>
                <a:gd name="connsiteY221" fmla="*/ 89764 h 174728"/>
                <a:gd name="connsiteX222" fmla="*/ 1847 w 120058"/>
                <a:gd name="connsiteY222" fmla="*/ 91611 h 174728"/>
                <a:gd name="connsiteX223" fmla="*/ 7388 w 120058"/>
                <a:gd name="connsiteY223" fmla="*/ 98999 h 174728"/>
                <a:gd name="connsiteX224" fmla="*/ 9235 w 120058"/>
                <a:gd name="connsiteY224" fmla="*/ 100846 h 174728"/>
                <a:gd name="connsiteX225" fmla="*/ 11082 w 120058"/>
                <a:gd name="connsiteY225" fmla="*/ 104540 h 174728"/>
                <a:gd name="connsiteX226" fmla="*/ 11082 w 120058"/>
                <a:gd name="connsiteY226" fmla="*/ 104540 h 174728"/>
                <a:gd name="connsiteX227" fmla="*/ 11082 w 120058"/>
                <a:gd name="connsiteY227" fmla="*/ 108234 h 174728"/>
                <a:gd name="connsiteX228" fmla="*/ 11082 w 120058"/>
                <a:gd name="connsiteY228" fmla="*/ 111928 h 174728"/>
                <a:gd name="connsiteX229" fmla="*/ 11082 w 120058"/>
                <a:gd name="connsiteY229" fmla="*/ 111928 h 174728"/>
                <a:gd name="connsiteX230" fmla="*/ 20318 w 120058"/>
                <a:gd name="connsiteY230" fmla="*/ 117470 h 174728"/>
                <a:gd name="connsiteX231" fmla="*/ 22165 w 120058"/>
                <a:gd name="connsiteY231" fmla="*/ 115623 h 174728"/>
                <a:gd name="connsiteX232" fmla="*/ 22165 w 120058"/>
                <a:gd name="connsiteY232" fmla="*/ 115623 h 174728"/>
                <a:gd name="connsiteX233" fmla="*/ 22165 w 120058"/>
                <a:gd name="connsiteY233" fmla="*/ 117470 h 174728"/>
                <a:gd name="connsiteX234" fmla="*/ 22165 w 120058"/>
                <a:gd name="connsiteY234" fmla="*/ 117470 h 174728"/>
                <a:gd name="connsiteX235" fmla="*/ 22165 w 120058"/>
                <a:gd name="connsiteY235" fmla="*/ 119317 h 174728"/>
                <a:gd name="connsiteX236" fmla="*/ 24012 w 120058"/>
                <a:gd name="connsiteY236" fmla="*/ 119317 h 174728"/>
                <a:gd name="connsiteX237" fmla="*/ 24012 w 120058"/>
                <a:gd name="connsiteY237" fmla="*/ 119317 h 174728"/>
                <a:gd name="connsiteX238" fmla="*/ 31400 w 120058"/>
                <a:gd name="connsiteY238" fmla="*/ 123011 h 174728"/>
                <a:gd name="connsiteX239" fmla="*/ 31400 w 120058"/>
                <a:gd name="connsiteY239" fmla="*/ 123011 h 174728"/>
                <a:gd name="connsiteX240" fmla="*/ 33247 w 120058"/>
                <a:gd name="connsiteY240" fmla="*/ 124858 h 174728"/>
                <a:gd name="connsiteX241" fmla="*/ 33247 w 120058"/>
                <a:gd name="connsiteY241" fmla="*/ 124858 h 174728"/>
                <a:gd name="connsiteX242" fmla="*/ 35094 w 120058"/>
                <a:gd name="connsiteY242" fmla="*/ 124858 h 174728"/>
                <a:gd name="connsiteX243" fmla="*/ 35094 w 120058"/>
                <a:gd name="connsiteY243" fmla="*/ 124858 h 174728"/>
                <a:gd name="connsiteX244" fmla="*/ 38788 w 120058"/>
                <a:gd name="connsiteY244" fmla="*/ 124858 h 174728"/>
                <a:gd name="connsiteX245" fmla="*/ 38788 w 120058"/>
                <a:gd name="connsiteY245" fmla="*/ 124858 h 174728"/>
                <a:gd name="connsiteX246" fmla="*/ 44329 w 120058"/>
                <a:gd name="connsiteY246" fmla="*/ 119317 h 174728"/>
                <a:gd name="connsiteX247" fmla="*/ 44329 w 120058"/>
                <a:gd name="connsiteY247" fmla="*/ 119317 h 174728"/>
                <a:gd name="connsiteX248" fmla="*/ 48023 w 120058"/>
                <a:gd name="connsiteY248" fmla="*/ 113775 h 174728"/>
                <a:gd name="connsiteX249" fmla="*/ 49871 w 120058"/>
                <a:gd name="connsiteY249" fmla="*/ 113775 h 174728"/>
                <a:gd name="connsiteX250" fmla="*/ 51717 w 120058"/>
                <a:gd name="connsiteY250" fmla="*/ 119317 h 174728"/>
                <a:gd name="connsiteX251" fmla="*/ 51717 w 120058"/>
                <a:gd name="connsiteY251" fmla="*/ 119317 h 174728"/>
                <a:gd name="connsiteX252" fmla="*/ 53565 w 120058"/>
                <a:gd name="connsiteY252" fmla="*/ 115623 h 174728"/>
                <a:gd name="connsiteX253" fmla="*/ 53565 w 120058"/>
                <a:gd name="connsiteY253" fmla="*/ 115623 h 174728"/>
                <a:gd name="connsiteX254" fmla="*/ 53565 w 120058"/>
                <a:gd name="connsiteY254" fmla="*/ 113775 h 174728"/>
                <a:gd name="connsiteX255" fmla="*/ 55412 w 120058"/>
                <a:gd name="connsiteY255" fmla="*/ 111928 h 174728"/>
                <a:gd name="connsiteX256" fmla="*/ 62800 w 120058"/>
                <a:gd name="connsiteY256" fmla="*/ 98999 h 174728"/>
                <a:gd name="connsiteX257" fmla="*/ 57259 w 120058"/>
                <a:gd name="connsiteY257" fmla="*/ 97152 h 174728"/>
                <a:gd name="connsiteX258" fmla="*/ 57259 w 120058"/>
                <a:gd name="connsiteY258" fmla="*/ 97152 h 174728"/>
                <a:gd name="connsiteX259" fmla="*/ 48023 w 120058"/>
                <a:gd name="connsiteY259" fmla="*/ 93458 h 174728"/>
                <a:gd name="connsiteX260" fmla="*/ 48023 w 120058"/>
                <a:gd name="connsiteY260" fmla="*/ 93458 h 174728"/>
                <a:gd name="connsiteX261" fmla="*/ 48023 w 120058"/>
                <a:gd name="connsiteY261" fmla="*/ 93458 h 174728"/>
                <a:gd name="connsiteX262" fmla="*/ 48023 w 120058"/>
                <a:gd name="connsiteY262" fmla="*/ 93458 h 174728"/>
                <a:gd name="connsiteX263" fmla="*/ 48023 w 120058"/>
                <a:gd name="connsiteY263" fmla="*/ 93458 h 174728"/>
                <a:gd name="connsiteX264" fmla="*/ 36941 w 120058"/>
                <a:gd name="connsiteY264" fmla="*/ 87917 h 174728"/>
                <a:gd name="connsiteX265" fmla="*/ 77577 w 120058"/>
                <a:gd name="connsiteY265" fmla="*/ 26964 h 174728"/>
                <a:gd name="connsiteX266" fmla="*/ 77577 w 120058"/>
                <a:gd name="connsiteY266" fmla="*/ 21422 h 174728"/>
                <a:gd name="connsiteX267" fmla="*/ 70188 w 120058"/>
                <a:gd name="connsiteY267" fmla="*/ 89764 h 174728"/>
                <a:gd name="connsiteX268" fmla="*/ 70188 w 120058"/>
                <a:gd name="connsiteY268" fmla="*/ 89764 h 174728"/>
                <a:gd name="connsiteX269" fmla="*/ 70188 w 120058"/>
                <a:gd name="connsiteY269" fmla="*/ 89764 h 174728"/>
                <a:gd name="connsiteX270" fmla="*/ 72035 w 120058"/>
                <a:gd name="connsiteY270" fmla="*/ 86070 h 174728"/>
                <a:gd name="connsiteX271" fmla="*/ 70188 w 120058"/>
                <a:gd name="connsiteY271" fmla="*/ 89764 h 174728"/>
                <a:gd name="connsiteX272" fmla="*/ 70188 w 120058"/>
                <a:gd name="connsiteY272" fmla="*/ 89764 h 17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</a:cxnLst>
              <a:rect l="l" t="t" r="r" b="b"/>
              <a:pathLst>
                <a:path w="120058" h="174728">
                  <a:moveTo>
                    <a:pt x="72035" y="95305"/>
                  </a:moveTo>
                  <a:lnTo>
                    <a:pt x="72035" y="95305"/>
                  </a:lnTo>
                  <a:lnTo>
                    <a:pt x="72035" y="95305"/>
                  </a:lnTo>
                  <a:lnTo>
                    <a:pt x="75729" y="89764"/>
                  </a:lnTo>
                  <a:cubicBezTo>
                    <a:pt x="75729" y="89764"/>
                    <a:pt x="75729" y="89764"/>
                    <a:pt x="73882" y="87917"/>
                  </a:cubicBezTo>
                  <a:cubicBezTo>
                    <a:pt x="73882" y="87917"/>
                    <a:pt x="73882" y="86070"/>
                    <a:pt x="73882" y="86070"/>
                  </a:cubicBezTo>
                  <a:cubicBezTo>
                    <a:pt x="73882" y="86070"/>
                    <a:pt x="73882" y="86070"/>
                    <a:pt x="72035" y="86070"/>
                  </a:cubicBezTo>
                  <a:lnTo>
                    <a:pt x="72035" y="86070"/>
                  </a:lnTo>
                  <a:lnTo>
                    <a:pt x="72035" y="87917"/>
                  </a:lnTo>
                  <a:lnTo>
                    <a:pt x="72035" y="89764"/>
                  </a:lnTo>
                  <a:lnTo>
                    <a:pt x="72035" y="89764"/>
                  </a:lnTo>
                  <a:lnTo>
                    <a:pt x="66494" y="98999"/>
                  </a:lnTo>
                  <a:lnTo>
                    <a:pt x="73882" y="100846"/>
                  </a:lnTo>
                  <a:cubicBezTo>
                    <a:pt x="75729" y="100846"/>
                    <a:pt x="75729" y="102693"/>
                    <a:pt x="77577" y="102693"/>
                  </a:cubicBezTo>
                  <a:lnTo>
                    <a:pt x="75729" y="98999"/>
                  </a:lnTo>
                  <a:cubicBezTo>
                    <a:pt x="72035" y="98999"/>
                    <a:pt x="72035" y="97152"/>
                    <a:pt x="72035" y="95305"/>
                  </a:cubicBezTo>
                  <a:close/>
                  <a:moveTo>
                    <a:pt x="79423" y="8493"/>
                  </a:moveTo>
                  <a:lnTo>
                    <a:pt x="79423" y="8493"/>
                  </a:lnTo>
                  <a:lnTo>
                    <a:pt x="84965" y="12187"/>
                  </a:lnTo>
                  <a:lnTo>
                    <a:pt x="84965" y="12187"/>
                  </a:lnTo>
                  <a:lnTo>
                    <a:pt x="79423" y="8493"/>
                  </a:ln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5" y="86070"/>
                  </a:lnTo>
                  <a:cubicBezTo>
                    <a:pt x="72035" y="87917"/>
                    <a:pt x="70188" y="89764"/>
                    <a:pt x="70188" y="89764"/>
                  </a:cubicBezTo>
                  <a:cubicBezTo>
                    <a:pt x="70188" y="89764"/>
                    <a:pt x="70188" y="89764"/>
                    <a:pt x="70188" y="89764"/>
                  </a:cubicBezTo>
                  <a:close/>
                  <a:moveTo>
                    <a:pt x="49871" y="95305"/>
                  </a:moveTo>
                  <a:lnTo>
                    <a:pt x="49871" y="95305"/>
                  </a:lnTo>
                  <a:cubicBezTo>
                    <a:pt x="49871" y="95305"/>
                    <a:pt x="49871" y="95305"/>
                    <a:pt x="49871" y="95305"/>
                  </a:cubicBezTo>
                  <a:lnTo>
                    <a:pt x="49871" y="95305"/>
                  </a:lnTo>
                  <a:cubicBezTo>
                    <a:pt x="49871" y="95305"/>
                    <a:pt x="44329" y="93458"/>
                    <a:pt x="38788" y="89764"/>
                  </a:cubicBezTo>
                  <a:cubicBezTo>
                    <a:pt x="35094" y="87917"/>
                    <a:pt x="31400" y="86070"/>
                    <a:pt x="27706" y="84223"/>
                  </a:cubicBezTo>
                  <a:cubicBezTo>
                    <a:pt x="24012" y="82375"/>
                    <a:pt x="22165" y="80528"/>
                    <a:pt x="20318" y="80528"/>
                  </a:cubicBezTo>
                  <a:cubicBezTo>
                    <a:pt x="16623" y="78681"/>
                    <a:pt x="14776" y="78681"/>
                    <a:pt x="12929" y="76834"/>
                  </a:cubicBezTo>
                  <a:lnTo>
                    <a:pt x="14776" y="73140"/>
                  </a:lnTo>
                  <a:lnTo>
                    <a:pt x="3694" y="65752"/>
                  </a:lnTo>
                  <a:lnTo>
                    <a:pt x="3694" y="67599"/>
                  </a:lnTo>
                  <a:lnTo>
                    <a:pt x="3694" y="69446"/>
                  </a:lnTo>
                  <a:cubicBezTo>
                    <a:pt x="3694" y="69446"/>
                    <a:pt x="3694" y="69446"/>
                    <a:pt x="3694" y="69446"/>
                  </a:cubicBezTo>
                  <a:cubicBezTo>
                    <a:pt x="5541" y="71293"/>
                    <a:pt x="5541" y="71293"/>
                    <a:pt x="7388" y="73140"/>
                  </a:cubicBezTo>
                  <a:lnTo>
                    <a:pt x="7388" y="73140"/>
                  </a:lnTo>
                  <a:lnTo>
                    <a:pt x="7388" y="73140"/>
                  </a:lnTo>
                  <a:cubicBezTo>
                    <a:pt x="7388" y="74987"/>
                    <a:pt x="7388" y="74987"/>
                    <a:pt x="7388" y="76834"/>
                  </a:cubicBezTo>
                  <a:cubicBezTo>
                    <a:pt x="7388" y="78681"/>
                    <a:pt x="7388" y="78681"/>
                    <a:pt x="7388" y="80528"/>
                  </a:cubicBezTo>
                  <a:cubicBezTo>
                    <a:pt x="7388" y="80528"/>
                    <a:pt x="7388" y="82375"/>
                    <a:pt x="5541" y="82375"/>
                  </a:cubicBezTo>
                  <a:cubicBezTo>
                    <a:pt x="5541" y="82375"/>
                    <a:pt x="5541" y="84223"/>
                    <a:pt x="3694" y="84223"/>
                  </a:cubicBezTo>
                  <a:cubicBezTo>
                    <a:pt x="3694" y="84223"/>
                    <a:pt x="3694" y="86070"/>
                    <a:pt x="1847" y="87917"/>
                  </a:cubicBezTo>
                  <a:cubicBezTo>
                    <a:pt x="1847" y="87917"/>
                    <a:pt x="1847" y="87917"/>
                    <a:pt x="1847" y="87917"/>
                  </a:cubicBezTo>
                  <a:cubicBezTo>
                    <a:pt x="1847" y="87917"/>
                    <a:pt x="1847" y="89764"/>
                    <a:pt x="1847" y="89764"/>
                  </a:cubicBezTo>
                  <a:lnTo>
                    <a:pt x="7388" y="97152"/>
                  </a:lnTo>
                  <a:lnTo>
                    <a:pt x="9235" y="98999"/>
                  </a:lnTo>
                  <a:lnTo>
                    <a:pt x="11082" y="102693"/>
                  </a:lnTo>
                  <a:lnTo>
                    <a:pt x="11082" y="102693"/>
                  </a:lnTo>
                  <a:lnTo>
                    <a:pt x="11082" y="106387"/>
                  </a:lnTo>
                  <a:lnTo>
                    <a:pt x="11082" y="110081"/>
                  </a:lnTo>
                  <a:lnTo>
                    <a:pt x="11082" y="110081"/>
                  </a:lnTo>
                  <a:cubicBezTo>
                    <a:pt x="11082" y="110081"/>
                    <a:pt x="11082" y="110081"/>
                    <a:pt x="11082" y="110081"/>
                  </a:cubicBezTo>
                  <a:cubicBezTo>
                    <a:pt x="11082" y="110081"/>
                    <a:pt x="11082" y="110081"/>
                    <a:pt x="11082" y="110081"/>
                  </a:cubicBezTo>
                  <a:lnTo>
                    <a:pt x="18471" y="98999"/>
                  </a:lnTo>
                  <a:cubicBezTo>
                    <a:pt x="18471" y="98999"/>
                    <a:pt x="18471" y="98999"/>
                    <a:pt x="20318" y="98999"/>
                  </a:cubicBezTo>
                  <a:lnTo>
                    <a:pt x="29553" y="102693"/>
                  </a:lnTo>
                  <a:lnTo>
                    <a:pt x="31400" y="100846"/>
                  </a:lnTo>
                  <a:lnTo>
                    <a:pt x="31400" y="100846"/>
                  </a:lnTo>
                  <a:lnTo>
                    <a:pt x="31400" y="98999"/>
                  </a:lnTo>
                  <a:lnTo>
                    <a:pt x="36941" y="102693"/>
                  </a:lnTo>
                  <a:lnTo>
                    <a:pt x="35094" y="104540"/>
                  </a:lnTo>
                  <a:lnTo>
                    <a:pt x="42482" y="108234"/>
                  </a:lnTo>
                  <a:lnTo>
                    <a:pt x="42482" y="108234"/>
                  </a:lnTo>
                  <a:lnTo>
                    <a:pt x="46177" y="110081"/>
                  </a:lnTo>
                  <a:cubicBezTo>
                    <a:pt x="46177" y="110081"/>
                    <a:pt x="48023" y="110081"/>
                    <a:pt x="48023" y="111928"/>
                  </a:cubicBezTo>
                  <a:lnTo>
                    <a:pt x="57259" y="98999"/>
                  </a:lnTo>
                  <a:lnTo>
                    <a:pt x="49871" y="95305"/>
                  </a:lnTo>
                  <a:lnTo>
                    <a:pt x="49871" y="95305"/>
                  </a:lnTo>
                  <a:close/>
                  <a:moveTo>
                    <a:pt x="120059" y="39893"/>
                  </a:moveTo>
                  <a:lnTo>
                    <a:pt x="116365" y="41740"/>
                  </a:lnTo>
                  <a:cubicBezTo>
                    <a:pt x="108977" y="38046"/>
                    <a:pt x="110824" y="38046"/>
                    <a:pt x="105282" y="34352"/>
                  </a:cubicBezTo>
                  <a:lnTo>
                    <a:pt x="105282" y="26964"/>
                  </a:lnTo>
                  <a:lnTo>
                    <a:pt x="96047" y="21422"/>
                  </a:lnTo>
                  <a:lnTo>
                    <a:pt x="94200" y="19575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83118" y="12187"/>
                  </a:lnTo>
                  <a:lnTo>
                    <a:pt x="77577" y="8493"/>
                  </a:lnTo>
                  <a:lnTo>
                    <a:pt x="72035" y="4799"/>
                  </a:lnTo>
                  <a:lnTo>
                    <a:pt x="66494" y="1105"/>
                  </a:lnTo>
                  <a:cubicBezTo>
                    <a:pt x="60953" y="-742"/>
                    <a:pt x="53565" y="-742"/>
                    <a:pt x="49871" y="4799"/>
                  </a:cubicBezTo>
                  <a:lnTo>
                    <a:pt x="5541" y="58364"/>
                  </a:lnTo>
                  <a:lnTo>
                    <a:pt x="0" y="67599"/>
                  </a:lnTo>
                  <a:cubicBezTo>
                    <a:pt x="0" y="67599"/>
                    <a:pt x="0" y="67599"/>
                    <a:pt x="0" y="67599"/>
                  </a:cubicBezTo>
                  <a:cubicBezTo>
                    <a:pt x="0" y="67599"/>
                    <a:pt x="1847" y="69446"/>
                    <a:pt x="1847" y="69446"/>
                  </a:cubicBezTo>
                  <a:cubicBezTo>
                    <a:pt x="1847" y="69446"/>
                    <a:pt x="1847" y="69446"/>
                    <a:pt x="1847" y="69446"/>
                  </a:cubicBezTo>
                  <a:cubicBezTo>
                    <a:pt x="3694" y="71293"/>
                    <a:pt x="3694" y="71293"/>
                    <a:pt x="5541" y="73140"/>
                  </a:cubicBezTo>
                  <a:lnTo>
                    <a:pt x="5541" y="73140"/>
                  </a:lnTo>
                  <a:lnTo>
                    <a:pt x="5541" y="73140"/>
                  </a:lnTo>
                  <a:cubicBezTo>
                    <a:pt x="5541" y="74987"/>
                    <a:pt x="5541" y="74987"/>
                    <a:pt x="5541" y="76834"/>
                  </a:cubicBezTo>
                  <a:cubicBezTo>
                    <a:pt x="5541" y="78681"/>
                    <a:pt x="5541" y="78681"/>
                    <a:pt x="5541" y="80528"/>
                  </a:cubicBezTo>
                  <a:cubicBezTo>
                    <a:pt x="5541" y="80528"/>
                    <a:pt x="5541" y="82375"/>
                    <a:pt x="3694" y="82375"/>
                  </a:cubicBezTo>
                  <a:cubicBezTo>
                    <a:pt x="3694" y="82375"/>
                    <a:pt x="3694" y="84223"/>
                    <a:pt x="1847" y="84223"/>
                  </a:cubicBezTo>
                  <a:cubicBezTo>
                    <a:pt x="1847" y="84223"/>
                    <a:pt x="1847" y="86070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lnTo>
                    <a:pt x="1847" y="89764"/>
                  </a:lnTo>
                  <a:lnTo>
                    <a:pt x="7388" y="97152"/>
                  </a:lnTo>
                  <a:lnTo>
                    <a:pt x="9235" y="98999"/>
                  </a:lnTo>
                  <a:lnTo>
                    <a:pt x="11082" y="102693"/>
                  </a:lnTo>
                  <a:lnTo>
                    <a:pt x="11082" y="102693"/>
                  </a:lnTo>
                  <a:lnTo>
                    <a:pt x="11082" y="106387"/>
                  </a:lnTo>
                  <a:lnTo>
                    <a:pt x="11082" y="110081"/>
                  </a:lnTo>
                  <a:lnTo>
                    <a:pt x="11082" y="110081"/>
                  </a:lnTo>
                  <a:lnTo>
                    <a:pt x="20318" y="115623"/>
                  </a:lnTo>
                  <a:lnTo>
                    <a:pt x="22165" y="117470"/>
                  </a:lnTo>
                  <a:lnTo>
                    <a:pt x="24012" y="117470"/>
                  </a:lnTo>
                  <a:lnTo>
                    <a:pt x="24012" y="117470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5094" y="126705"/>
                  </a:ln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4858"/>
                    <a:pt x="35094" y="124858"/>
                  </a:cubicBezTo>
                  <a:cubicBezTo>
                    <a:pt x="35094" y="124858"/>
                    <a:pt x="35094" y="124858"/>
                    <a:pt x="35094" y="124858"/>
                  </a:cubicBezTo>
                  <a:cubicBezTo>
                    <a:pt x="36941" y="123011"/>
                    <a:pt x="38788" y="121164"/>
                    <a:pt x="40635" y="119317"/>
                  </a:cubicBezTo>
                  <a:cubicBezTo>
                    <a:pt x="40635" y="119317"/>
                    <a:pt x="40635" y="119317"/>
                    <a:pt x="40635" y="119317"/>
                  </a:cubicBezTo>
                  <a:cubicBezTo>
                    <a:pt x="42482" y="117470"/>
                    <a:pt x="46177" y="119317"/>
                    <a:pt x="48023" y="119317"/>
                  </a:cubicBezTo>
                  <a:lnTo>
                    <a:pt x="48023" y="119317"/>
                  </a:lnTo>
                  <a:lnTo>
                    <a:pt x="48023" y="119317"/>
                  </a:lnTo>
                  <a:cubicBezTo>
                    <a:pt x="49871" y="119317"/>
                    <a:pt x="49871" y="121164"/>
                    <a:pt x="51717" y="123011"/>
                  </a:cubicBezTo>
                  <a:cubicBezTo>
                    <a:pt x="51717" y="123011"/>
                    <a:pt x="51717" y="123011"/>
                    <a:pt x="51717" y="123011"/>
                  </a:cubicBezTo>
                  <a:lnTo>
                    <a:pt x="79423" y="174728"/>
                  </a:lnTo>
                  <a:lnTo>
                    <a:pt x="103435" y="152564"/>
                  </a:lnTo>
                  <a:lnTo>
                    <a:pt x="101588" y="148870"/>
                  </a:lnTo>
                  <a:lnTo>
                    <a:pt x="96047" y="148870"/>
                  </a:lnTo>
                  <a:lnTo>
                    <a:pt x="83118" y="128552"/>
                  </a:lnTo>
                  <a:lnTo>
                    <a:pt x="86812" y="123011"/>
                  </a:lnTo>
                  <a:lnTo>
                    <a:pt x="84965" y="121164"/>
                  </a:lnTo>
                  <a:lnTo>
                    <a:pt x="79423" y="121164"/>
                  </a:lnTo>
                  <a:lnTo>
                    <a:pt x="77577" y="117470"/>
                  </a:lnTo>
                  <a:lnTo>
                    <a:pt x="99741" y="84223"/>
                  </a:lnTo>
                  <a:lnTo>
                    <a:pt x="101588" y="82375"/>
                  </a:lnTo>
                  <a:lnTo>
                    <a:pt x="101588" y="82375"/>
                  </a:lnTo>
                  <a:lnTo>
                    <a:pt x="103435" y="76834"/>
                  </a:lnTo>
                  <a:lnTo>
                    <a:pt x="105282" y="73140"/>
                  </a:lnTo>
                  <a:lnTo>
                    <a:pt x="107129" y="65752"/>
                  </a:lnTo>
                  <a:lnTo>
                    <a:pt x="108977" y="62058"/>
                  </a:lnTo>
                  <a:lnTo>
                    <a:pt x="110824" y="54669"/>
                  </a:lnTo>
                  <a:lnTo>
                    <a:pt x="112671" y="50975"/>
                  </a:lnTo>
                  <a:lnTo>
                    <a:pt x="114518" y="45434"/>
                  </a:lnTo>
                  <a:lnTo>
                    <a:pt x="116365" y="41740"/>
                  </a:lnTo>
                  <a:lnTo>
                    <a:pt x="120059" y="39893"/>
                  </a:lnTo>
                  <a:close/>
                  <a:moveTo>
                    <a:pt x="18471" y="52822"/>
                  </a:moveTo>
                  <a:lnTo>
                    <a:pt x="53565" y="6646"/>
                  </a:lnTo>
                  <a:cubicBezTo>
                    <a:pt x="55412" y="2952"/>
                    <a:pt x="60953" y="2952"/>
                    <a:pt x="64647" y="4799"/>
                  </a:cubicBezTo>
                  <a:lnTo>
                    <a:pt x="64647" y="4799"/>
                  </a:lnTo>
                  <a:cubicBezTo>
                    <a:pt x="68341" y="6646"/>
                    <a:pt x="68341" y="10340"/>
                    <a:pt x="66494" y="14034"/>
                  </a:cubicBezTo>
                  <a:lnTo>
                    <a:pt x="29553" y="71293"/>
                  </a:lnTo>
                  <a:cubicBezTo>
                    <a:pt x="27706" y="74987"/>
                    <a:pt x="20318" y="74987"/>
                    <a:pt x="18471" y="71293"/>
                  </a:cubicBezTo>
                  <a:lnTo>
                    <a:pt x="16623" y="69446"/>
                  </a:lnTo>
                  <a:cubicBezTo>
                    <a:pt x="14776" y="63905"/>
                    <a:pt x="14776" y="58364"/>
                    <a:pt x="18471" y="52822"/>
                  </a:cubicBezTo>
                  <a:close/>
                  <a:moveTo>
                    <a:pt x="99741" y="86070"/>
                  </a:moveTo>
                  <a:lnTo>
                    <a:pt x="84965" y="106387"/>
                  </a:lnTo>
                  <a:cubicBezTo>
                    <a:pt x="83118" y="110081"/>
                    <a:pt x="79423" y="110081"/>
                    <a:pt x="77577" y="106387"/>
                  </a:cubicBezTo>
                  <a:lnTo>
                    <a:pt x="77577" y="104540"/>
                  </a:lnTo>
                  <a:cubicBezTo>
                    <a:pt x="77577" y="104540"/>
                    <a:pt x="77577" y="104540"/>
                    <a:pt x="77577" y="104540"/>
                  </a:cubicBezTo>
                  <a:lnTo>
                    <a:pt x="75729" y="102693"/>
                  </a:lnTo>
                  <a:cubicBezTo>
                    <a:pt x="75729" y="102693"/>
                    <a:pt x="75729" y="102693"/>
                    <a:pt x="75729" y="102693"/>
                  </a:cubicBezTo>
                  <a:lnTo>
                    <a:pt x="73882" y="98999"/>
                  </a:lnTo>
                  <a:cubicBezTo>
                    <a:pt x="72035" y="97152"/>
                    <a:pt x="72035" y="95305"/>
                    <a:pt x="73882" y="93458"/>
                  </a:cubicBezTo>
                  <a:lnTo>
                    <a:pt x="75729" y="91611"/>
                  </a:lnTo>
                  <a:lnTo>
                    <a:pt x="75729" y="91611"/>
                  </a:lnTo>
                  <a:lnTo>
                    <a:pt x="77577" y="87917"/>
                  </a:lnTo>
                  <a:lnTo>
                    <a:pt x="86812" y="73140"/>
                  </a:lnTo>
                  <a:cubicBezTo>
                    <a:pt x="86812" y="71293"/>
                    <a:pt x="88659" y="71293"/>
                    <a:pt x="90506" y="71293"/>
                  </a:cubicBezTo>
                  <a:cubicBezTo>
                    <a:pt x="90506" y="71293"/>
                    <a:pt x="92353" y="71293"/>
                    <a:pt x="92353" y="71293"/>
                  </a:cubicBezTo>
                  <a:lnTo>
                    <a:pt x="97894" y="74987"/>
                  </a:lnTo>
                  <a:cubicBezTo>
                    <a:pt x="99741" y="80528"/>
                    <a:pt x="99741" y="84223"/>
                    <a:pt x="99741" y="86070"/>
                  </a:cubicBezTo>
                  <a:close/>
                  <a:moveTo>
                    <a:pt x="75729" y="89764"/>
                  </a:moveTo>
                  <a:cubicBezTo>
                    <a:pt x="75729" y="89764"/>
                    <a:pt x="75729" y="87917"/>
                    <a:pt x="75729" y="87917"/>
                  </a:cubicBezTo>
                  <a:cubicBezTo>
                    <a:pt x="75729" y="87917"/>
                    <a:pt x="75729" y="87917"/>
                    <a:pt x="73882" y="87917"/>
                  </a:cubicBezTo>
                  <a:lnTo>
                    <a:pt x="73882" y="87917"/>
                  </a:lnTo>
                  <a:lnTo>
                    <a:pt x="73882" y="89764"/>
                  </a:lnTo>
                  <a:lnTo>
                    <a:pt x="73882" y="91611"/>
                  </a:lnTo>
                  <a:lnTo>
                    <a:pt x="73882" y="91611"/>
                  </a:lnTo>
                  <a:cubicBezTo>
                    <a:pt x="73882" y="91611"/>
                    <a:pt x="73882" y="93458"/>
                    <a:pt x="75729" y="93458"/>
                  </a:cubicBezTo>
                  <a:cubicBezTo>
                    <a:pt x="75729" y="93458"/>
                    <a:pt x="77577" y="95305"/>
                    <a:pt x="77577" y="95305"/>
                  </a:cubicBezTo>
                  <a:lnTo>
                    <a:pt x="75729" y="89764"/>
                  </a:lnTo>
                  <a:cubicBezTo>
                    <a:pt x="75729" y="91611"/>
                    <a:pt x="75729" y="89764"/>
                    <a:pt x="75729" y="89764"/>
                  </a:cubicBezTo>
                  <a:close/>
                  <a:moveTo>
                    <a:pt x="72035" y="54669"/>
                  </a:moveTo>
                  <a:lnTo>
                    <a:pt x="70188" y="58364"/>
                  </a:lnTo>
                  <a:lnTo>
                    <a:pt x="72035" y="60211"/>
                  </a:lnTo>
                  <a:lnTo>
                    <a:pt x="73882" y="56517"/>
                  </a:lnTo>
                  <a:lnTo>
                    <a:pt x="72035" y="54669"/>
                  </a:lnTo>
                  <a:close/>
                  <a:moveTo>
                    <a:pt x="70188" y="89764"/>
                  </a:moveTo>
                  <a:cubicBezTo>
                    <a:pt x="70188" y="89764"/>
                    <a:pt x="70188" y="89764"/>
                    <a:pt x="70188" y="89764"/>
                  </a:cubicBezTo>
                  <a:lnTo>
                    <a:pt x="70188" y="89764"/>
                  </a:lnTo>
                  <a:lnTo>
                    <a:pt x="70188" y="89764"/>
                  </a:lnTo>
                  <a:lnTo>
                    <a:pt x="72035" y="87917"/>
                  </a:lnTo>
                  <a:cubicBezTo>
                    <a:pt x="72035" y="87917"/>
                    <a:pt x="70188" y="89764"/>
                    <a:pt x="70188" y="89764"/>
                  </a:cubicBezTo>
                  <a:close/>
                  <a:moveTo>
                    <a:pt x="77577" y="21422"/>
                  </a:moveTo>
                  <a:cubicBezTo>
                    <a:pt x="75729" y="19575"/>
                    <a:pt x="72035" y="19575"/>
                    <a:pt x="70188" y="23269"/>
                  </a:cubicBezTo>
                  <a:lnTo>
                    <a:pt x="27706" y="86070"/>
                  </a:lnTo>
                  <a:cubicBezTo>
                    <a:pt x="24012" y="84223"/>
                    <a:pt x="22165" y="82375"/>
                    <a:pt x="20318" y="82375"/>
                  </a:cubicBezTo>
                  <a:cubicBezTo>
                    <a:pt x="16623" y="80528"/>
                    <a:pt x="14776" y="80528"/>
                    <a:pt x="12929" y="78681"/>
                  </a:cubicBezTo>
                  <a:lnTo>
                    <a:pt x="14776" y="74987"/>
                  </a:lnTo>
                  <a:lnTo>
                    <a:pt x="3694" y="67599"/>
                  </a:lnTo>
                  <a:lnTo>
                    <a:pt x="3694" y="69446"/>
                  </a:lnTo>
                  <a:lnTo>
                    <a:pt x="3694" y="71293"/>
                  </a:lnTo>
                  <a:cubicBezTo>
                    <a:pt x="3694" y="71293"/>
                    <a:pt x="3694" y="71293"/>
                    <a:pt x="3694" y="71293"/>
                  </a:cubicBezTo>
                  <a:cubicBezTo>
                    <a:pt x="5541" y="73140"/>
                    <a:pt x="5541" y="73140"/>
                    <a:pt x="7388" y="74987"/>
                  </a:cubicBezTo>
                  <a:lnTo>
                    <a:pt x="7388" y="74987"/>
                  </a:lnTo>
                  <a:lnTo>
                    <a:pt x="7388" y="74987"/>
                  </a:lnTo>
                  <a:cubicBezTo>
                    <a:pt x="7388" y="76834"/>
                    <a:pt x="7388" y="76834"/>
                    <a:pt x="7388" y="78681"/>
                  </a:cubicBezTo>
                  <a:cubicBezTo>
                    <a:pt x="7388" y="80528"/>
                    <a:pt x="7388" y="80528"/>
                    <a:pt x="7388" y="82375"/>
                  </a:cubicBezTo>
                  <a:cubicBezTo>
                    <a:pt x="7388" y="82375"/>
                    <a:pt x="7388" y="84223"/>
                    <a:pt x="5541" y="84223"/>
                  </a:cubicBezTo>
                  <a:cubicBezTo>
                    <a:pt x="5541" y="84223"/>
                    <a:pt x="5541" y="86070"/>
                    <a:pt x="3694" y="86070"/>
                  </a:cubicBezTo>
                  <a:cubicBezTo>
                    <a:pt x="3694" y="86070"/>
                    <a:pt x="3694" y="87917"/>
                    <a:pt x="1847" y="89764"/>
                  </a:cubicBezTo>
                  <a:cubicBezTo>
                    <a:pt x="1847" y="89764"/>
                    <a:pt x="1847" y="89764"/>
                    <a:pt x="1847" y="89764"/>
                  </a:cubicBezTo>
                  <a:cubicBezTo>
                    <a:pt x="1847" y="89764"/>
                    <a:pt x="1847" y="91611"/>
                    <a:pt x="1847" y="91611"/>
                  </a:cubicBezTo>
                  <a:lnTo>
                    <a:pt x="7388" y="98999"/>
                  </a:lnTo>
                  <a:lnTo>
                    <a:pt x="9235" y="100846"/>
                  </a:lnTo>
                  <a:lnTo>
                    <a:pt x="11082" y="104540"/>
                  </a:lnTo>
                  <a:lnTo>
                    <a:pt x="11082" y="104540"/>
                  </a:lnTo>
                  <a:lnTo>
                    <a:pt x="11082" y="108234"/>
                  </a:lnTo>
                  <a:lnTo>
                    <a:pt x="11082" y="111928"/>
                  </a:lnTo>
                  <a:lnTo>
                    <a:pt x="11082" y="111928"/>
                  </a:lnTo>
                  <a:lnTo>
                    <a:pt x="20318" y="117470"/>
                  </a:lnTo>
                  <a:cubicBezTo>
                    <a:pt x="20318" y="117470"/>
                    <a:pt x="20318" y="117470"/>
                    <a:pt x="22165" y="115623"/>
                  </a:cubicBezTo>
                  <a:lnTo>
                    <a:pt x="22165" y="115623"/>
                  </a:lnTo>
                  <a:cubicBezTo>
                    <a:pt x="22165" y="115623"/>
                    <a:pt x="22165" y="115623"/>
                    <a:pt x="22165" y="117470"/>
                  </a:cubicBezTo>
                  <a:cubicBezTo>
                    <a:pt x="22165" y="117470"/>
                    <a:pt x="22165" y="117470"/>
                    <a:pt x="22165" y="117470"/>
                  </a:cubicBezTo>
                  <a:cubicBezTo>
                    <a:pt x="22165" y="117470"/>
                    <a:pt x="22165" y="117470"/>
                    <a:pt x="22165" y="119317"/>
                  </a:cubicBezTo>
                  <a:lnTo>
                    <a:pt x="24012" y="119317"/>
                  </a:lnTo>
                  <a:lnTo>
                    <a:pt x="24012" y="119317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5094" y="124858"/>
                  </a:lnTo>
                  <a:lnTo>
                    <a:pt x="35094" y="124858"/>
                  </a:lnTo>
                  <a:cubicBezTo>
                    <a:pt x="36941" y="124858"/>
                    <a:pt x="36941" y="124858"/>
                    <a:pt x="38788" y="124858"/>
                  </a:cubicBezTo>
                  <a:cubicBezTo>
                    <a:pt x="38788" y="124858"/>
                    <a:pt x="38788" y="124858"/>
                    <a:pt x="38788" y="124858"/>
                  </a:cubicBezTo>
                  <a:cubicBezTo>
                    <a:pt x="40635" y="123011"/>
                    <a:pt x="42482" y="121164"/>
                    <a:pt x="44329" y="119317"/>
                  </a:cubicBezTo>
                  <a:cubicBezTo>
                    <a:pt x="44329" y="119317"/>
                    <a:pt x="44329" y="119317"/>
                    <a:pt x="44329" y="119317"/>
                  </a:cubicBezTo>
                  <a:lnTo>
                    <a:pt x="48023" y="113775"/>
                  </a:lnTo>
                  <a:lnTo>
                    <a:pt x="49871" y="113775"/>
                  </a:lnTo>
                  <a:cubicBezTo>
                    <a:pt x="51717" y="115623"/>
                    <a:pt x="51717" y="117470"/>
                    <a:pt x="51717" y="119317"/>
                  </a:cubicBezTo>
                  <a:cubicBezTo>
                    <a:pt x="51717" y="119317"/>
                    <a:pt x="51717" y="119317"/>
                    <a:pt x="51717" y="119317"/>
                  </a:cubicBezTo>
                  <a:lnTo>
                    <a:pt x="53565" y="115623"/>
                  </a:lnTo>
                  <a:lnTo>
                    <a:pt x="53565" y="115623"/>
                  </a:lnTo>
                  <a:lnTo>
                    <a:pt x="53565" y="113775"/>
                  </a:lnTo>
                  <a:lnTo>
                    <a:pt x="55412" y="111928"/>
                  </a:lnTo>
                  <a:lnTo>
                    <a:pt x="62800" y="98999"/>
                  </a:lnTo>
                  <a:lnTo>
                    <a:pt x="57259" y="97152"/>
                  </a:lnTo>
                  <a:lnTo>
                    <a:pt x="57259" y="97152"/>
                  </a:lnTo>
                  <a:lnTo>
                    <a:pt x="48023" y="93458"/>
                  </a:lnTo>
                  <a:lnTo>
                    <a:pt x="48023" y="93458"/>
                  </a:lnTo>
                  <a:lnTo>
                    <a:pt x="48023" y="93458"/>
                  </a:lnTo>
                  <a:cubicBezTo>
                    <a:pt x="48023" y="93458"/>
                    <a:pt x="48023" y="93458"/>
                    <a:pt x="48023" y="93458"/>
                  </a:cubicBezTo>
                  <a:lnTo>
                    <a:pt x="48023" y="93458"/>
                  </a:lnTo>
                  <a:cubicBezTo>
                    <a:pt x="48023" y="93458"/>
                    <a:pt x="42482" y="91611"/>
                    <a:pt x="36941" y="87917"/>
                  </a:cubicBezTo>
                  <a:lnTo>
                    <a:pt x="77577" y="26964"/>
                  </a:lnTo>
                  <a:cubicBezTo>
                    <a:pt x="81271" y="26964"/>
                    <a:pt x="81271" y="23269"/>
                    <a:pt x="77577" y="21422"/>
                  </a:cubicBez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5" y="86070"/>
                  </a:lnTo>
                  <a:cubicBezTo>
                    <a:pt x="72035" y="87917"/>
                    <a:pt x="70188" y="89764"/>
                    <a:pt x="70188" y="89764"/>
                  </a:cubicBezTo>
                  <a:cubicBezTo>
                    <a:pt x="70188" y="89764"/>
                    <a:pt x="70188" y="89764"/>
                    <a:pt x="70188" y="89764"/>
                  </a:cubicBezTo>
                  <a:close/>
                </a:path>
              </a:pathLst>
            </a:custGeom>
            <a:solidFill>
              <a:srgbClr val="44444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F6563D3B-38C8-54E5-4144-B63415A35F45}"/>
                </a:ext>
              </a:extLst>
            </p:cNvPr>
            <p:cNvSpPr/>
            <p:nvPr/>
          </p:nvSpPr>
          <p:spPr>
            <a:xfrm>
              <a:off x="4164676" y="3963358"/>
              <a:ext cx="38788" cy="49870"/>
            </a:xfrm>
            <a:custGeom>
              <a:avLst/>
              <a:gdLst>
                <a:gd name="connsiteX0" fmla="*/ 14776 w 38788"/>
                <a:gd name="connsiteY0" fmla="*/ 0 h 49870"/>
                <a:gd name="connsiteX1" fmla="*/ 0 w 38788"/>
                <a:gd name="connsiteY1" fmla="*/ 11082 h 49870"/>
                <a:gd name="connsiteX2" fmla="*/ 20318 w 38788"/>
                <a:gd name="connsiteY2" fmla="*/ 49871 h 49870"/>
                <a:gd name="connsiteX3" fmla="*/ 38788 w 38788"/>
                <a:gd name="connsiteY3" fmla="*/ 33247 h 49870"/>
                <a:gd name="connsiteX4" fmla="*/ 35094 w 38788"/>
                <a:gd name="connsiteY4" fmla="*/ 33247 h 49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88" h="49870">
                  <a:moveTo>
                    <a:pt x="14776" y="0"/>
                  </a:moveTo>
                  <a:lnTo>
                    <a:pt x="0" y="11082"/>
                  </a:lnTo>
                  <a:lnTo>
                    <a:pt x="20318" y="49871"/>
                  </a:lnTo>
                  <a:lnTo>
                    <a:pt x="38788" y="33247"/>
                  </a:lnTo>
                  <a:lnTo>
                    <a:pt x="35094" y="33247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8FFEE087-9C2D-19B1-7838-F774A9B37289}"/>
                </a:ext>
              </a:extLst>
            </p:cNvPr>
            <p:cNvSpPr/>
            <p:nvPr/>
          </p:nvSpPr>
          <p:spPr>
            <a:xfrm>
              <a:off x="4017993" y="3957817"/>
              <a:ext cx="120823" cy="169929"/>
            </a:xfrm>
            <a:custGeom>
              <a:avLst/>
              <a:gdLst>
                <a:gd name="connsiteX0" fmla="*/ 120824 w 120823"/>
                <a:gd name="connsiteY0" fmla="*/ 12929 h 169929"/>
                <a:gd name="connsiteX1" fmla="*/ 118977 w 120823"/>
                <a:gd name="connsiteY1" fmla="*/ 14776 h 169929"/>
                <a:gd name="connsiteX2" fmla="*/ 117130 w 120823"/>
                <a:gd name="connsiteY2" fmla="*/ 22165 h 169929"/>
                <a:gd name="connsiteX3" fmla="*/ 115283 w 120823"/>
                <a:gd name="connsiteY3" fmla="*/ 27706 h 169929"/>
                <a:gd name="connsiteX4" fmla="*/ 115283 w 120823"/>
                <a:gd name="connsiteY4" fmla="*/ 27706 h 169929"/>
                <a:gd name="connsiteX5" fmla="*/ 109742 w 120823"/>
                <a:gd name="connsiteY5" fmla="*/ 40635 h 169929"/>
                <a:gd name="connsiteX6" fmla="*/ 82036 w 120823"/>
                <a:gd name="connsiteY6" fmla="*/ 114518 h 169929"/>
                <a:gd name="connsiteX7" fmla="*/ 78342 w 120823"/>
                <a:gd name="connsiteY7" fmla="*/ 123753 h 169929"/>
                <a:gd name="connsiteX8" fmla="*/ 63565 w 120823"/>
                <a:gd name="connsiteY8" fmla="*/ 160694 h 169929"/>
                <a:gd name="connsiteX9" fmla="*/ 61718 w 120823"/>
                <a:gd name="connsiteY9" fmla="*/ 166236 h 169929"/>
                <a:gd name="connsiteX10" fmla="*/ 54330 w 120823"/>
                <a:gd name="connsiteY10" fmla="*/ 169930 h 169929"/>
                <a:gd name="connsiteX11" fmla="*/ 2612 w 120823"/>
                <a:gd name="connsiteY11" fmla="*/ 145918 h 169929"/>
                <a:gd name="connsiteX12" fmla="*/ 765 w 120823"/>
                <a:gd name="connsiteY12" fmla="*/ 138530 h 169929"/>
                <a:gd name="connsiteX13" fmla="*/ 67259 w 120823"/>
                <a:gd name="connsiteY13" fmla="*/ 38788 h 169929"/>
                <a:gd name="connsiteX14" fmla="*/ 70953 w 120823"/>
                <a:gd name="connsiteY14" fmla="*/ 31400 h 169929"/>
                <a:gd name="connsiteX15" fmla="*/ 72801 w 120823"/>
                <a:gd name="connsiteY15" fmla="*/ 27706 h 169929"/>
                <a:gd name="connsiteX16" fmla="*/ 89424 w 120823"/>
                <a:gd name="connsiteY16" fmla="*/ 3694 h 169929"/>
                <a:gd name="connsiteX17" fmla="*/ 91271 w 120823"/>
                <a:gd name="connsiteY17" fmla="*/ 0 h 169929"/>
                <a:gd name="connsiteX18" fmla="*/ 91271 w 120823"/>
                <a:gd name="connsiteY18" fmla="*/ 0 h 169929"/>
                <a:gd name="connsiteX19" fmla="*/ 91271 w 120823"/>
                <a:gd name="connsiteY19" fmla="*/ 0 h 169929"/>
                <a:gd name="connsiteX20" fmla="*/ 100506 w 120823"/>
                <a:gd name="connsiteY20" fmla="*/ 5541 h 169929"/>
                <a:gd name="connsiteX21" fmla="*/ 102353 w 120823"/>
                <a:gd name="connsiteY21" fmla="*/ 7388 h 169929"/>
                <a:gd name="connsiteX22" fmla="*/ 104201 w 120823"/>
                <a:gd name="connsiteY22" fmla="*/ 7388 h 169929"/>
                <a:gd name="connsiteX23" fmla="*/ 104201 w 120823"/>
                <a:gd name="connsiteY23" fmla="*/ 7388 h 169929"/>
                <a:gd name="connsiteX24" fmla="*/ 113436 w 120823"/>
                <a:gd name="connsiteY24" fmla="*/ 12929 h 169929"/>
                <a:gd name="connsiteX25" fmla="*/ 115283 w 120823"/>
                <a:gd name="connsiteY25" fmla="*/ 14776 h 169929"/>
                <a:gd name="connsiteX26" fmla="*/ 115283 w 120823"/>
                <a:gd name="connsiteY26" fmla="*/ 14776 h 169929"/>
                <a:gd name="connsiteX27" fmla="*/ 115283 w 120823"/>
                <a:gd name="connsiteY27" fmla="*/ 14776 h 169929"/>
                <a:gd name="connsiteX28" fmla="*/ 120824 w 120823"/>
                <a:gd name="connsiteY28" fmla="*/ 12929 h 1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0823" h="169929">
                  <a:moveTo>
                    <a:pt x="120824" y="12929"/>
                  </a:moveTo>
                  <a:lnTo>
                    <a:pt x="118977" y="14776"/>
                  </a:lnTo>
                  <a:lnTo>
                    <a:pt x="117130" y="22165"/>
                  </a:lnTo>
                  <a:lnTo>
                    <a:pt x="115283" y="27706"/>
                  </a:lnTo>
                  <a:lnTo>
                    <a:pt x="115283" y="27706"/>
                  </a:lnTo>
                  <a:lnTo>
                    <a:pt x="109742" y="40635"/>
                  </a:lnTo>
                  <a:lnTo>
                    <a:pt x="82036" y="114518"/>
                  </a:lnTo>
                  <a:lnTo>
                    <a:pt x="78342" y="123753"/>
                  </a:lnTo>
                  <a:lnTo>
                    <a:pt x="63565" y="160694"/>
                  </a:lnTo>
                  <a:lnTo>
                    <a:pt x="61718" y="166236"/>
                  </a:lnTo>
                  <a:cubicBezTo>
                    <a:pt x="59871" y="169930"/>
                    <a:pt x="56177" y="169930"/>
                    <a:pt x="54330" y="169930"/>
                  </a:cubicBezTo>
                  <a:cubicBezTo>
                    <a:pt x="37706" y="166236"/>
                    <a:pt x="21083" y="157000"/>
                    <a:pt x="2612" y="145918"/>
                  </a:cubicBezTo>
                  <a:cubicBezTo>
                    <a:pt x="765" y="144071"/>
                    <a:pt x="-1082" y="140377"/>
                    <a:pt x="765" y="138530"/>
                  </a:cubicBezTo>
                  <a:lnTo>
                    <a:pt x="67259" y="38788"/>
                  </a:lnTo>
                  <a:lnTo>
                    <a:pt x="70953" y="31400"/>
                  </a:lnTo>
                  <a:lnTo>
                    <a:pt x="72801" y="27706"/>
                  </a:lnTo>
                  <a:lnTo>
                    <a:pt x="89424" y="3694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100506" y="5541"/>
                  </a:lnTo>
                  <a:lnTo>
                    <a:pt x="102353" y="7388"/>
                  </a:lnTo>
                  <a:lnTo>
                    <a:pt x="104201" y="7388"/>
                  </a:lnTo>
                  <a:lnTo>
                    <a:pt x="104201" y="7388"/>
                  </a:lnTo>
                  <a:lnTo>
                    <a:pt x="113436" y="12929"/>
                  </a:lnTo>
                  <a:lnTo>
                    <a:pt x="115283" y="14776"/>
                  </a:lnTo>
                  <a:lnTo>
                    <a:pt x="115283" y="14776"/>
                  </a:lnTo>
                  <a:lnTo>
                    <a:pt x="115283" y="14776"/>
                  </a:lnTo>
                  <a:lnTo>
                    <a:pt x="120824" y="12929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ECEEE56A-7CF3-5EAC-E138-453C1922F488}"/>
                </a:ext>
              </a:extLst>
            </p:cNvPr>
            <p:cNvSpPr/>
            <p:nvPr/>
          </p:nvSpPr>
          <p:spPr>
            <a:xfrm>
              <a:off x="4024273" y="3957817"/>
              <a:ext cx="94226" cy="136701"/>
            </a:xfrm>
            <a:custGeom>
              <a:avLst/>
              <a:gdLst>
                <a:gd name="connsiteX0" fmla="*/ 26 w 94226"/>
                <a:gd name="connsiteY0" fmla="*/ 136682 h 136701"/>
                <a:gd name="connsiteX1" fmla="*/ 90532 w 94226"/>
                <a:gd name="connsiteY1" fmla="*/ 0 h 136701"/>
                <a:gd name="connsiteX2" fmla="*/ 94227 w 94226"/>
                <a:gd name="connsiteY2" fmla="*/ 3694 h 136701"/>
                <a:gd name="connsiteX3" fmla="*/ 26 w 94226"/>
                <a:gd name="connsiteY3" fmla="*/ 136682 h 136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26" h="136701">
                  <a:moveTo>
                    <a:pt x="26" y="136682"/>
                  </a:moveTo>
                  <a:lnTo>
                    <a:pt x="90532" y="0"/>
                  </a:lnTo>
                  <a:lnTo>
                    <a:pt x="94227" y="3694"/>
                  </a:lnTo>
                  <a:cubicBezTo>
                    <a:pt x="94227" y="3694"/>
                    <a:pt x="-1821" y="138530"/>
                    <a:pt x="26" y="136682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F8B1867F-44B3-2333-40B7-1F007F123801}"/>
                </a:ext>
              </a:extLst>
            </p:cNvPr>
            <p:cNvSpPr/>
            <p:nvPr/>
          </p:nvSpPr>
          <p:spPr>
            <a:xfrm>
              <a:off x="4114040" y="3866098"/>
              <a:ext cx="66177" cy="96178"/>
            </a:xfrm>
            <a:custGeom>
              <a:avLst/>
              <a:gdLst>
                <a:gd name="connsiteX0" fmla="*/ 63565 w 66177"/>
                <a:gd name="connsiteY0" fmla="*/ 1213 h 96178"/>
                <a:gd name="connsiteX1" fmla="*/ 65412 w 66177"/>
                <a:gd name="connsiteY1" fmla="*/ 8602 h 96178"/>
                <a:gd name="connsiteX2" fmla="*/ 10000 w 66177"/>
                <a:gd name="connsiteY2" fmla="*/ 93566 h 96178"/>
                <a:gd name="connsiteX3" fmla="*/ 2612 w 66177"/>
                <a:gd name="connsiteY3" fmla="*/ 95413 h 96178"/>
                <a:gd name="connsiteX4" fmla="*/ 2612 w 66177"/>
                <a:gd name="connsiteY4" fmla="*/ 95413 h 96178"/>
                <a:gd name="connsiteX5" fmla="*/ 765 w 66177"/>
                <a:gd name="connsiteY5" fmla="*/ 88025 h 96178"/>
                <a:gd name="connsiteX6" fmla="*/ 56177 w 66177"/>
                <a:gd name="connsiteY6" fmla="*/ 3060 h 96178"/>
                <a:gd name="connsiteX7" fmla="*/ 63565 w 66177"/>
                <a:gd name="connsiteY7" fmla="*/ 1213 h 96178"/>
                <a:gd name="connsiteX8" fmla="*/ 63565 w 66177"/>
                <a:gd name="connsiteY8" fmla="*/ 1213 h 96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177" h="96178">
                  <a:moveTo>
                    <a:pt x="63565" y="1213"/>
                  </a:moveTo>
                  <a:cubicBezTo>
                    <a:pt x="65412" y="3060"/>
                    <a:pt x="67259" y="6754"/>
                    <a:pt x="65412" y="8602"/>
                  </a:cubicBezTo>
                  <a:lnTo>
                    <a:pt x="10000" y="93566"/>
                  </a:lnTo>
                  <a:cubicBezTo>
                    <a:pt x="8153" y="95413"/>
                    <a:pt x="4459" y="97260"/>
                    <a:pt x="2612" y="95413"/>
                  </a:cubicBezTo>
                  <a:lnTo>
                    <a:pt x="2612" y="95413"/>
                  </a:lnTo>
                  <a:cubicBezTo>
                    <a:pt x="765" y="93566"/>
                    <a:pt x="-1082" y="89872"/>
                    <a:pt x="765" y="88025"/>
                  </a:cubicBezTo>
                  <a:lnTo>
                    <a:pt x="56177" y="3060"/>
                  </a:lnTo>
                  <a:cubicBezTo>
                    <a:pt x="58024" y="-634"/>
                    <a:pt x="61718" y="-634"/>
                    <a:pt x="63565" y="1213"/>
                  </a:cubicBezTo>
                  <a:lnTo>
                    <a:pt x="63565" y="1213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04F9ABDF-6DD4-5246-2A68-70B52A1F0DDE}"/>
                </a:ext>
              </a:extLst>
            </p:cNvPr>
            <p:cNvSpPr/>
            <p:nvPr/>
          </p:nvSpPr>
          <p:spPr>
            <a:xfrm>
              <a:off x="4157750" y="3863617"/>
              <a:ext cx="38326" cy="54950"/>
            </a:xfrm>
            <a:custGeom>
              <a:avLst/>
              <a:gdLst>
                <a:gd name="connsiteX0" fmla="*/ 38327 w 38326"/>
                <a:gd name="connsiteY0" fmla="*/ 3694 h 54950"/>
                <a:gd name="connsiteX1" fmla="*/ 5079 w 38326"/>
                <a:gd name="connsiteY1" fmla="*/ 53565 h 54950"/>
                <a:gd name="connsiteX2" fmla="*/ 1385 w 38326"/>
                <a:gd name="connsiteY2" fmla="*/ 53565 h 54950"/>
                <a:gd name="connsiteX3" fmla="*/ 1385 w 38326"/>
                <a:gd name="connsiteY3" fmla="*/ 53565 h 54950"/>
                <a:gd name="connsiteX4" fmla="*/ 1385 w 38326"/>
                <a:gd name="connsiteY4" fmla="*/ 49871 h 54950"/>
                <a:gd name="connsiteX5" fmla="*/ 34633 w 38326"/>
                <a:gd name="connsiteY5" fmla="*/ 0 h 54950"/>
                <a:gd name="connsiteX6" fmla="*/ 38327 w 38326"/>
                <a:gd name="connsiteY6" fmla="*/ 3694 h 5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326" h="54950">
                  <a:moveTo>
                    <a:pt x="38327" y="3694"/>
                  </a:moveTo>
                  <a:lnTo>
                    <a:pt x="5079" y="53565"/>
                  </a:lnTo>
                  <a:cubicBezTo>
                    <a:pt x="5079" y="55412"/>
                    <a:pt x="3232" y="55412"/>
                    <a:pt x="1385" y="53565"/>
                  </a:cubicBezTo>
                  <a:lnTo>
                    <a:pt x="1385" y="53565"/>
                  </a:lnTo>
                  <a:cubicBezTo>
                    <a:pt x="-462" y="53565"/>
                    <a:pt x="-462" y="51718"/>
                    <a:pt x="1385" y="49871"/>
                  </a:cubicBezTo>
                  <a:lnTo>
                    <a:pt x="34633" y="0"/>
                  </a:lnTo>
                  <a:lnTo>
                    <a:pt x="38327" y="3694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B28A7CF9-BD28-7EEB-2344-94909071644E}"/>
                </a:ext>
              </a:extLst>
            </p:cNvPr>
            <p:cNvSpPr/>
            <p:nvPr/>
          </p:nvSpPr>
          <p:spPr>
            <a:xfrm>
              <a:off x="4168370" y="3900558"/>
              <a:ext cx="16623" cy="12467"/>
            </a:xfrm>
            <a:custGeom>
              <a:avLst/>
              <a:gdLst>
                <a:gd name="connsiteX0" fmla="*/ 16623 w 16623"/>
                <a:gd name="connsiteY0" fmla="*/ 11082 h 12467"/>
                <a:gd name="connsiteX1" fmla="*/ 16623 w 16623"/>
                <a:gd name="connsiteY1" fmla="*/ 11082 h 12467"/>
                <a:gd name="connsiteX2" fmla="*/ 12929 w 16623"/>
                <a:gd name="connsiteY2" fmla="*/ 11082 h 12467"/>
                <a:gd name="connsiteX3" fmla="*/ 0 w 16623"/>
                <a:gd name="connsiteY3" fmla="*/ 3694 h 12467"/>
                <a:gd name="connsiteX4" fmla="*/ 1847 w 16623"/>
                <a:gd name="connsiteY4" fmla="*/ 0 h 12467"/>
                <a:gd name="connsiteX5" fmla="*/ 14777 w 16623"/>
                <a:gd name="connsiteY5" fmla="*/ 7388 h 12467"/>
                <a:gd name="connsiteX6" fmla="*/ 16623 w 16623"/>
                <a:gd name="connsiteY6" fmla="*/ 11082 h 1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12467">
                  <a:moveTo>
                    <a:pt x="16623" y="11082"/>
                  </a:moveTo>
                  <a:lnTo>
                    <a:pt x="16623" y="11082"/>
                  </a:lnTo>
                  <a:cubicBezTo>
                    <a:pt x="16623" y="12930"/>
                    <a:pt x="14777" y="12930"/>
                    <a:pt x="12929" y="11082"/>
                  </a:cubicBezTo>
                  <a:lnTo>
                    <a:pt x="0" y="3694"/>
                  </a:lnTo>
                  <a:lnTo>
                    <a:pt x="1847" y="0"/>
                  </a:lnTo>
                  <a:lnTo>
                    <a:pt x="14777" y="7388"/>
                  </a:lnTo>
                  <a:cubicBezTo>
                    <a:pt x="16623" y="9235"/>
                    <a:pt x="16623" y="9235"/>
                    <a:pt x="16623" y="11082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5CF02ACA-AEF5-CE9F-06BA-874BEB79D9A0}"/>
                </a:ext>
              </a:extLst>
            </p:cNvPr>
            <p:cNvSpPr/>
            <p:nvPr/>
          </p:nvSpPr>
          <p:spPr>
            <a:xfrm>
              <a:off x="4168370" y="3911640"/>
              <a:ext cx="7388" cy="7388"/>
            </a:xfrm>
            <a:custGeom>
              <a:avLst/>
              <a:gdLst>
                <a:gd name="connsiteX0" fmla="*/ 5541 w 7388"/>
                <a:gd name="connsiteY0" fmla="*/ 0 h 7388"/>
                <a:gd name="connsiteX1" fmla="*/ 7388 w 7388"/>
                <a:gd name="connsiteY1" fmla="*/ 5541 h 7388"/>
                <a:gd name="connsiteX2" fmla="*/ 1847 w 7388"/>
                <a:gd name="connsiteY2" fmla="*/ 7388 h 7388"/>
                <a:gd name="connsiteX3" fmla="*/ 0 w 7388"/>
                <a:gd name="connsiteY3" fmla="*/ 1847 h 7388"/>
                <a:gd name="connsiteX4" fmla="*/ 5541 w 7388"/>
                <a:gd name="connsiteY4" fmla="*/ 0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7388">
                  <a:moveTo>
                    <a:pt x="5541" y="0"/>
                  </a:moveTo>
                  <a:cubicBezTo>
                    <a:pt x="7388" y="1847"/>
                    <a:pt x="7388" y="3694"/>
                    <a:pt x="7388" y="5541"/>
                  </a:cubicBezTo>
                  <a:cubicBezTo>
                    <a:pt x="5541" y="7388"/>
                    <a:pt x="3694" y="7388"/>
                    <a:pt x="1847" y="7388"/>
                  </a:cubicBezTo>
                  <a:cubicBezTo>
                    <a:pt x="0" y="5541"/>
                    <a:pt x="0" y="3694"/>
                    <a:pt x="0" y="1847"/>
                  </a:cubicBezTo>
                  <a:cubicBezTo>
                    <a:pt x="1847" y="0"/>
                    <a:pt x="3694" y="0"/>
                    <a:pt x="5541" y="0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62EF2E7F-EC30-5935-808F-790F2E7A426A}"/>
                </a:ext>
              </a:extLst>
            </p:cNvPr>
            <p:cNvSpPr/>
            <p:nvPr/>
          </p:nvSpPr>
          <p:spPr>
            <a:xfrm>
              <a:off x="4142973" y="3940372"/>
              <a:ext cx="6464" cy="5900"/>
            </a:xfrm>
            <a:custGeom>
              <a:avLst/>
              <a:gdLst>
                <a:gd name="connsiteX0" fmla="*/ 5079 w 6464"/>
                <a:gd name="connsiteY0" fmla="*/ 821 h 5900"/>
                <a:gd name="connsiteX1" fmla="*/ 5079 w 6464"/>
                <a:gd name="connsiteY1" fmla="*/ 4515 h 5900"/>
                <a:gd name="connsiteX2" fmla="*/ 1385 w 6464"/>
                <a:gd name="connsiteY2" fmla="*/ 4515 h 5900"/>
                <a:gd name="connsiteX3" fmla="*/ 1385 w 6464"/>
                <a:gd name="connsiteY3" fmla="*/ 821 h 5900"/>
                <a:gd name="connsiteX4" fmla="*/ 5079 w 6464"/>
                <a:gd name="connsiteY4" fmla="*/ 821 h 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4" h="5900">
                  <a:moveTo>
                    <a:pt x="5079" y="821"/>
                  </a:moveTo>
                  <a:cubicBezTo>
                    <a:pt x="6927" y="2668"/>
                    <a:pt x="6927" y="4515"/>
                    <a:pt x="5079" y="4515"/>
                  </a:cubicBezTo>
                  <a:cubicBezTo>
                    <a:pt x="3233" y="6362"/>
                    <a:pt x="1385" y="6362"/>
                    <a:pt x="1385" y="4515"/>
                  </a:cubicBezTo>
                  <a:cubicBezTo>
                    <a:pt x="-462" y="2668"/>
                    <a:pt x="-462" y="821"/>
                    <a:pt x="1385" y="821"/>
                  </a:cubicBezTo>
                  <a:cubicBezTo>
                    <a:pt x="1385" y="821"/>
                    <a:pt x="3233" y="-1026"/>
                    <a:pt x="5079" y="821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56AA2091-27E6-4DB3-BD81-F79E5FD11434}"/>
                </a:ext>
              </a:extLst>
            </p:cNvPr>
            <p:cNvSpPr/>
            <p:nvPr/>
          </p:nvSpPr>
          <p:spPr>
            <a:xfrm rot="18219306">
              <a:off x="4126598" y="3949002"/>
              <a:ext cx="12929" cy="7388"/>
            </a:xfrm>
            <a:custGeom>
              <a:avLst/>
              <a:gdLst>
                <a:gd name="connsiteX0" fmla="*/ 0 w 12929"/>
                <a:gd name="connsiteY0" fmla="*/ 0 h 7388"/>
                <a:gd name="connsiteX1" fmla="*/ 12930 w 12929"/>
                <a:gd name="connsiteY1" fmla="*/ 0 h 7388"/>
                <a:gd name="connsiteX2" fmla="*/ 12930 w 12929"/>
                <a:gd name="connsiteY2" fmla="*/ 7388 h 7388"/>
                <a:gd name="connsiteX3" fmla="*/ 0 w 12929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7388">
                  <a:moveTo>
                    <a:pt x="0" y="0"/>
                  </a:moveTo>
                  <a:lnTo>
                    <a:pt x="12930" y="0"/>
                  </a:lnTo>
                  <a:lnTo>
                    <a:pt x="12930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91B37D0F-73A3-2CCD-5A9D-853A671C26CE}"/>
                </a:ext>
              </a:extLst>
            </p:cNvPr>
            <p:cNvSpPr/>
            <p:nvPr/>
          </p:nvSpPr>
          <p:spPr>
            <a:xfrm>
              <a:off x="4146206" y="3907946"/>
              <a:ext cx="40001" cy="55411"/>
            </a:xfrm>
            <a:custGeom>
              <a:avLst/>
              <a:gdLst>
                <a:gd name="connsiteX0" fmla="*/ 36941 w 40001"/>
                <a:gd name="connsiteY0" fmla="*/ 0 h 55411"/>
                <a:gd name="connsiteX1" fmla="*/ 36941 w 40001"/>
                <a:gd name="connsiteY1" fmla="*/ 0 h 55411"/>
                <a:gd name="connsiteX2" fmla="*/ 38788 w 40001"/>
                <a:gd name="connsiteY2" fmla="*/ 7388 h 55411"/>
                <a:gd name="connsiteX3" fmla="*/ 7388 w 40001"/>
                <a:gd name="connsiteY3" fmla="*/ 55412 h 55411"/>
                <a:gd name="connsiteX4" fmla="*/ 0 w 40001"/>
                <a:gd name="connsiteY4" fmla="*/ 55412 h 55411"/>
                <a:gd name="connsiteX5" fmla="*/ 36941 w 40001"/>
                <a:gd name="connsiteY5" fmla="*/ 0 h 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1" h="55411">
                  <a:moveTo>
                    <a:pt x="36941" y="0"/>
                  </a:moveTo>
                  <a:lnTo>
                    <a:pt x="36941" y="0"/>
                  </a:lnTo>
                  <a:cubicBezTo>
                    <a:pt x="40635" y="1847"/>
                    <a:pt x="40635" y="5541"/>
                    <a:pt x="38788" y="7388"/>
                  </a:cubicBezTo>
                  <a:lnTo>
                    <a:pt x="7388" y="55412"/>
                  </a:lnTo>
                  <a:cubicBezTo>
                    <a:pt x="5541" y="53565"/>
                    <a:pt x="1847" y="53565"/>
                    <a:pt x="0" y="55412"/>
                  </a:cubicBezTo>
                  <a:lnTo>
                    <a:pt x="36941" y="0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00AE54E8-FC21-0BC3-1CF1-D5D5B7934295}"/>
                </a:ext>
              </a:extLst>
            </p:cNvPr>
            <p:cNvSpPr/>
            <p:nvPr/>
          </p:nvSpPr>
          <p:spPr>
            <a:xfrm rot="18219306">
              <a:off x="4105825" y="3940585"/>
              <a:ext cx="14776" cy="7388"/>
            </a:xfrm>
            <a:custGeom>
              <a:avLst/>
              <a:gdLst>
                <a:gd name="connsiteX0" fmla="*/ 0 w 14776"/>
                <a:gd name="connsiteY0" fmla="*/ 0 h 7388"/>
                <a:gd name="connsiteX1" fmla="*/ 14777 w 14776"/>
                <a:gd name="connsiteY1" fmla="*/ 0 h 7388"/>
                <a:gd name="connsiteX2" fmla="*/ 14777 w 14776"/>
                <a:gd name="connsiteY2" fmla="*/ 7388 h 7388"/>
                <a:gd name="connsiteX3" fmla="*/ 0 w 14776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76" h="7388">
                  <a:moveTo>
                    <a:pt x="0" y="0"/>
                  </a:moveTo>
                  <a:lnTo>
                    <a:pt x="14777" y="0"/>
                  </a:lnTo>
                  <a:lnTo>
                    <a:pt x="14777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1301D5CD-4F7D-600A-C090-9E1DFC463F33}"/>
                </a:ext>
              </a:extLst>
            </p:cNvPr>
            <p:cNvSpPr/>
            <p:nvPr/>
          </p:nvSpPr>
          <p:spPr>
            <a:xfrm>
              <a:off x="4091428" y="3917015"/>
              <a:ext cx="13508" cy="14309"/>
            </a:xfrm>
            <a:custGeom>
              <a:avLst/>
              <a:gdLst>
                <a:gd name="connsiteX0" fmla="*/ 10448 w 13508"/>
                <a:gd name="connsiteY0" fmla="*/ 2014 h 14309"/>
                <a:gd name="connsiteX1" fmla="*/ 12296 w 13508"/>
                <a:gd name="connsiteY1" fmla="*/ 11249 h 14309"/>
                <a:gd name="connsiteX2" fmla="*/ 3060 w 13508"/>
                <a:gd name="connsiteY2" fmla="*/ 13096 h 14309"/>
                <a:gd name="connsiteX3" fmla="*/ 1213 w 13508"/>
                <a:gd name="connsiteY3" fmla="*/ 3861 h 14309"/>
                <a:gd name="connsiteX4" fmla="*/ 10448 w 13508"/>
                <a:gd name="connsiteY4" fmla="*/ 2014 h 14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8" h="14309">
                  <a:moveTo>
                    <a:pt x="10448" y="2014"/>
                  </a:moveTo>
                  <a:cubicBezTo>
                    <a:pt x="14142" y="3861"/>
                    <a:pt x="14142" y="7555"/>
                    <a:pt x="12296" y="11249"/>
                  </a:cubicBezTo>
                  <a:cubicBezTo>
                    <a:pt x="10448" y="14943"/>
                    <a:pt x="6754" y="14943"/>
                    <a:pt x="3060" y="13096"/>
                  </a:cubicBezTo>
                  <a:cubicBezTo>
                    <a:pt x="-634" y="11249"/>
                    <a:pt x="-634" y="7555"/>
                    <a:pt x="1213" y="3861"/>
                  </a:cubicBezTo>
                  <a:cubicBezTo>
                    <a:pt x="3060" y="167"/>
                    <a:pt x="6754" y="-1680"/>
                    <a:pt x="10448" y="2014"/>
                  </a:cubicBezTo>
                  <a:close/>
                </a:path>
              </a:pathLst>
            </a:custGeom>
            <a:solidFill>
              <a:srgbClr val="44444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29F68B0B-F972-7B67-BEEB-43B6251DA1E9}"/>
                </a:ext>
              </a:extLst>
            </p:cNvPr>
            <p:cNvSpPr/>
            <p:nvPr/>
          </p:nvSpPr>
          <p:spPr>
            <a:xfrm>
              <a:off x="4094488" y="3919662"/>
              <a:ext cx="7388" cy="8601"/>
            </a:xfrm>
            <a:custGeom>
              <a:avLst/>
              <a:gdLst>
                <a:gd name="connsiteX0" fmla="*/ 5541 w 7388"/>
                <a:gd name="connsiteY0" fmla="*/ 1213 h 8601"/>
                <a:gd name="connsiteX1" fmla="*/ 7388 w 7388"/>
                <a:gd name="connsiteY1" fmla="*/ 6754 h 8601"/>
                <a:gd name="connsiteX2" fmla="*/ 1847 w 7388"/>
                <a:gd name="connsiteY2" fmla="*/ 8601 h 8601"/>
                <a:gd name="connsiteX3" fmla="*/ 0 w 7388"/>
                <a:gd name="connsiteY3" fmla="*/ 3060 h 8601"/>
                <a:gd name="connsiteX4" fmla="*/ 5541 w 7388"/>
                <a:gd name="connsiteY4" fmla="*/ 1213 h 8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8601">
                  <a:moveTo>
                    <a:pt x="5541" y="1213"/>
                  </a:moveTo>
                  <a:cubicBezTo>
                    <a:pt x="7388" y="3060"/>
                    <a:pt x="7388" y="4907"/>
                    <a:pt x="7388" y="6754"/>
                  </a:cubicBezTo>
                  <a:cubicBezTo>
                    <a:pt x="5541" y="8601"/>
                    <a:pt x="3694" y="8601"/>
                    <a:pt x="1847" y="8601"/>
                  </a:cubicBezTo>
                  <a:cubicBezTo>
                    <a:pt x="0" y="6754"/>
                    <a:pt x="0" y="4907"/>
                    <a:pt x="0" y="3060"/>
                  </a:cubicBezTo>
                  <a:cubicBezTo>
                    <a:pt x="1847" y="-634"/>
                    <a:pt x="3694" y="-634"/>
                    <a:pt x="5541" y="1213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E8595A6A-6DEA-D633-D373-E094532E6E81}"/>
                </a:ext>
              </a:extLst>
            </p:cNvPr>
            <p:cNvSpPr/>
            <p:nvPr/>
          </p:nvSpPr>
          <p:spPr>
            <a:xfrm rot="18219020">
              <a:off x="4188828" y="3837210"/>
              <a:ext cx="12928" cy="29551"/>
            </a:xfrm>
            <a:custGeom>
              <a:avLst/>
              <a:gdLst>
                <a:gd name="connsiteX0" fmla="*/ 0 w 12928"/>
                <a:gd name="connsiteY0" fmla="*/ 0 h 29551"/>
                <a:gd name="connsiteX1" fmla="*/ 12929 w 12928"/>
                <a:gd name="connsiteY1" fmla="*/ 0 h 29551"/>
                <a:gd name="connsiteX2" fmla="*/ 12929 w 12928"/>
                <a:gd name="connsiteY2" fmla="*/ 29552 h 29551"/>
                <a:gd name="connsiteX3" fmla="*/ 0 w 12928"/>
                <a:gd name="connsiteY3" fmla="*/ 29552 h 2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8" h="29551">
                  <a:moveTo>
                    <a:pt x="0" y="0"/>
                  </a:moveTo>
                  <a:lnTo>
                    <a:pt x="12929" y="0"/>
                  </a:lnTo>
                  <a:lnTo>
                    <a:pt x="12929" y="29552"/>
                  </a:lnTo>
                  <a:lnTo>
                    <a:pt x="0" y="29552"/>
                  </a:lnTo>
                  <a:close/>
                </a:path>
              </a:pathLst>
            </a:custGeom>
            <a:solidFill>
              <a:srgbClr val="444443"/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22CEC725-6E31-20AC-C095-F3A04688F0D7}"/>
                </a:ext>
              </a:extLst>
            </p:cNvPr>
            <p:cNvSpPr/>
            <p:nvPr/>
          </p:nvSpPr>
          <p:spPr>
            <a:xfrm>
              <a:off x="4172064" y="3703384"/>
              <a:ext cx="127447" cy="158385"/>
            </a:xfrm>
            <a:custGeom>
              <a:avLst/>
              <a:gdLst>
                <a:gd name="connsiteX0" fmla="*/ 108977 w 127447"/>
                <a:gd name="connsiteY0" fmla="*/ 1385 h 158385"/>
                <a:gd name="connsiteX1" fmla="*/ 125600 w 127447"/>
                <a:gd name="connsiteY1" fmla="*/ 12468 h 158385"/>
                <a:gd name="connsiteX2" fmla="*/ 127447 w 127447"/>
                <a:gd name="connsiteY2" fmla="*/ 18009 h 158385"/>
                <a:gd name="connsiteX3" fmla="*/ 125600 w 127447"/>
                <a:gd name="connsiteY3" fmla="*/ 19856 h 158385"/>
                <a:gd name="connsiteX4" fmla="*/ 123753 w 127447"/>
                <a:gd name="connsiteY4" fmla="*/ 21703 h 158385"/>
                <a:gd name="connsiteX5" fmla="*/ 120059 w 127447"/>
                <a:gd name="connsiteY5" fmla="*/ 27244 h 158385"/>
                <a:gd name="connsiteX6" fmla="*/ 118212 w 127447"/>
                <a:gd name="connsiteY6" fmla="*/ 29091 h 158385"/>
                <a:gd name="connsiteX7" fmla="*/ 114518 w 127447"/>
                <a:gd name="connsiteY7" fmla="*/ 34632 h 158385"/>
                <a:gd name="connsiteX8" fmla="*/ 112671 w 127447"/>
                <a:gd name="connsiteY8" fmla="*/ 36479 h 158385"/>
                <a:gd name="connsiteX9" fmla="*/ 108977 w 127447"/>
                <a:gd name="connsiteY9" fmla="*/ 42021 h 158385"/>
                <a:gd name="connsiteX10" fmla="*/ 107130 w 127447"/>
                <a:gd name="connsiteY10" fmla="*/ 43868 h 158385"/>
                <a:gd name="connsiteX11" fmla="*/ 103436 w 127447"/>
                <a:gd name="connsiteY11" fmla="*/ 49409 h 158385"/>
                <a:gd name="connsiteX12" fmla="*/ 101588 w 127447"/>
                <a:gd name="connsiteY12" fmla="*/ 51256 h 158385"/>
                <a:gd name="connsiteX13" fmla="*/ 97894 w 127447"/>
                <a:gd name="connsiteY13" fmla="*/ 56797 h 158385"/>
                <a:gd name="connsiteX14" fmla="*/ 96047 w 127447"/>
                <a:gd name="connsiteY14" fmla="*/ 58644 h 158385"/>
                <a:gd name="connsiteX15" fmla="*/ 92353 w 127447"/>
                <a:gd name="connsiteY15" fmla="*/ 64185 h 158385"/>
                <a:gd name="connsiteX16" fmla="*/ 90506 w 127447"/>
                <a:gd name="connsiteY16" fmla="*/ 66032 h 158385"/>
                <a:gd name="connsiteX17" fmla="*/ 86812 w 127447"/>
                <a:gd name="connsiteY17" fmla="*/ 71574 h 158385"/>
                <a:gd name="connsiteX18" fmla="*/ 92353 w 127447"/>
                <a:gd name="connsiteY18" fmla="*/ 73421 h 158385"/>
                <a:gd name="connsiteX19" fmla="*/ 88659 w 127447"/>
                <a:gd name="connsiteY19" fmla="*/ 78962 h 158385"/>
                <a:gd name="connsiteX20" fmla="*/ 86812 w 127447"/>
                <a:gd name="connsiteY20" fmla="*/ 80809 h 158385"/>
                <a:gd name="connsiteX21" fmla="*/ 83118 w 127447"/>
                <a:gd name="connsiteY21" fmla="*/ 86350 h 158385"/>
                <a:gd name="connsiteX22" fmla="*/ 81271 w 127447"/>
                <a:gd name="connsiteY22" fmla="*/ 88197 h 158385"/>
                <a:gd name="connsiteX23" fmla="*/ 77577 w 127447"/>
                <a:gd name="connsiteY23" fmla="*/ 93738 h 158385"/>
                <a:gd name="connsiteX24" fmla="*/ 75730 w 127447"/>
                <a:gd name="connsiteY24" fmla="*/ 95585 h 158385"/>
                <a:gd name="connsiteX25" fmla="*/ 72035 w 127447"/>
                <a:gd name="connsiteY25" fmla="*/ 101127 h 158385"/>
                <a:gd name="connsiteX26" fmla="*/ 70188 w 127447"/>
                <a:gd name="connsiteY26" fmla="*/ 102974 h 158385"/>
                <a:gd name="connsiteX27" fmla="*/ 66494 w 127447"/>
                <a:gd name="connsiteY27" fmla="*/ 108515 h 158385"/>
                <a:gd name="connsiteX28" fmla="*/ 64647 w 127447"/>
                <a:gd name="connsiteY28" fmla="*/ 110362 h 158385"/>
                <a:gd name="connsiteX29" fmla="*/ 60953 w 127447"/>
                <a:gd name="connsiteY29" fmla="*/ 115903 h 158385"/>
                <a:gd name="connsiteX30" fmla="*/ 59106 w 127447"/>
                <a:gd name="connsiteY30" fmla="*/ 117750 h 158385"/>
                <a:gd name="connsiteX31" fmla="*/ 55412 w 127447"/>
                <a:gd name="connsiteY31" fmla="*/ 123291 h 158385"/>
                <a:gd name="connsiteX32" fmla="*/ 53565 w 127447"/>
                <a:gd name="connsiteY32" fmla="*/ 125138 h 158385"/>
                <a:gd name="connsiteX33" fmla="*/ 49871 w 127447"/>
                <a:gd name="connsiteY33" fmla="*/ 130680 h 158385"/>
                <a:gd name="connsiteX34" fmla="*/ 48024 w 127447"/>
                <a:gd name="connsiteY34" fmla="*/ 132527 h 158385"/>
                <a:gd name="connsiteX35" fmla="*/ 44329 w 127447"/>
                <a:gd name="connsiteY35" fmla="*/ 138068 h 158385"/>
                <a:gd name="connsiteX36" fmla="*/ 42482 w 127447"/>
                <a:gd name="connsiteY36" fmla="*/ 139915 h 158385"/>
                <a:gd name="connsiteX37" fmla="*/ 38788 w 127447"/>
                <a:gd name="connsiteY37" fmla="*/ 145456 h 158385"/>
                <a:gd name="connsiteX38" fmla="*/ 36941 w 127447"/>
                <a:gd name="connsiteY38" fmla="*/ 147303 h 158385"/>
                <a:gd name="connsiteX39" fmla="*/ 33247 w 127447"/>
                <a:gd name="connsiteY39" fmla="*/ 152844 h 158385"/>
                <a:gd name="connsiteX40" fmla="*/ 31400 w 127447"/>
                <a:gd name="connsiteY40" fmla="*/ 154691 h 158385"/>
                <a:gd name="connsiteX41" fmla="*/ 31400 w 127447"/>
                <a:gd name="connsiteY41" fmla="*/ 156538 h 158385"/>
                <a:gd name="connsiteX42" fmla="*/ 25859 w 127447"/>
                <a:gd name="connsiteY42" fmla="*/ 158386 h 158385"/>
                <a:gd name="connsiteX43" fmla="*/ 1847 w 127447"/>
                <a:gd name="connsiteY43" fmla="*/ 141762 h 158385"/>
                <a:gd name="connsiteX44" fmla="*/ 0 w 127447"/>
                <a:gd name="connsiteY44" fmla="*/ 136221 h 158385"/>
                <a:gd name="connsiteX45" fmla="*/ 0 w 127447"/>
                <a:gd name="connsiteY45" fmla="*/ 134374 h 158385"/>
                <a:gd name="connsiteX46" fmla="*/ 1847 w 127447"/>
                <a:gd name="connsiteY46" fmla="*/ 132527 h 158385"/>
                <a:gd name="connsiteX47" fmla="*/ 5541 w 127447"/>
                <a:gd name="connsiteY47" fmla="*/ 126986 h 158385"/>
                <a:gd name="connsiteX48" fmla="*/ 7388 w 127447"/>
                <a:gd name="connsiteY48" fmla="*/ 125138 h 158385"/>
                <a:gd name="connsiteX49" fmla="*/ 11082 w 127447"/>
                <a:gd name="connsiteY49" fmla="*/ 119597 h 158385"/>
                <a:gd name="connsiteX50" fmla="*/ 12929 w 127447"/>
                <a:gd name="connsiteY50" fmla="*/ 117750 h 158385"/>
                <a:gd name="connsiteX51" fmla="*/ 16623 w 127447"/>
                <a:gd name="connsiteY51" fmla="*/ 112209 h 158385"/>
                <a:gd name="connsiteX52" fmla="*/ 18471 w 127447"/>
                <a:gd name="connsiteY52" fmla="*/ 110362 h 158385"/>
                <a:gd name="connsiteX53" fmla="*/ 22165 w 127447"/>
                <a:gd name="connsiteY53" fmla="*/ 104821 h 158385"/>
                <a:gd name="connsiteX54" fmla="*/ 24012 w 127447"/>
                <a:gd name="connsiteY54" fmla="*/ 102974 h 158385"/>
                <a:gd name="connsiteX55" fmla="*/ 27706 w 127447"/>
                <a:gd name="connsiteY55" fmla="*/ 97433 h 158385"/>
                <a:gd name="connsiteX56" fmla="*/ 29553 w 127447"/>
                <a:gd name="connsiteY56" fmla="*/ 95585 h 158385"/>
                <a:gd name="connsiteX57" fmla="*/ 33247 w 127447"/>
                <a:gd name="connsiteY57" fmla="*/ 90044 h 158385"/>
                <a:gd name="connsiteX58" fmla="*/ 35094 w 127447"/>
                <a:gd name="connsiteY58" fmla="*/ 88197 h 158385"/>
                <a:gd name="connsiteX59" fmla="*/ 38788 w 127447"/>
                <a:gd name="connsiteY59" fmla="*/ 82656 h 158385"/>
                <a:gd name="connsiteX60" fmla="*/ 40635 w 127447"/>
                <a:gd name="connsiteY60" fmla="*/ 80809 h 158385"/>
                <a:gd name="connsiteX61" fmla="*/ 44329 w 127447"/>
                <a:gd name="connsiteY61" fmla="*/ 75268 h 158385"/>
                <a:gd name="connsiteX62" fmla="*/ 46177 w 127447"/>
                <a:gd name="connsiteY62" fmla="*/ 73421 h 158385"/>
                <a:gd name="connsiteX63" fmla="*/ 49871 w 127447"/>
                <a:gd name="connsiteY63" fmla="*/ 67879 h 158385"/>
                <a:gd name="connsiteX64" fmla="*/ 51718 w 127447"/>
                <a:gd name="connsiteY64" fmla="*/ 66032 h 158385"/>
                <a:gd name="connsiteX65" fmla="*/ 55412 w 127447"/>
                <a:gd name="connsiteY65" fmla="*/ 60491 h 158385"/>
                <a:gd name="connsiteX66" fmla="*/ 57259 w 127447"/>
                <a:gd name="connsiteY66" fmla="*/ 58644 h 158385"/>
                <a:gd name="connsiteX67" fmla="*/ 60953 w 127447"/>
                <a:gd name="connsiteY67" fmla="*/ 53103 h 158385"/>
                <a:gd name="connsiteX68" fmla="*/ 62800 w 127447"/>
                <a:gd name="connsiteY68" fmla="*/ 51256 h 158385"/>
                <a:gd name="connsiteX69" fmla="*/ 66494 w 127447"/>
                <a:gd name="connsiteY69" fmla="*/ 45715 h 158385"/>
                <a:gd name="connsiteX70" fmla="*/ 68341 w 127447"/>
                <a:gd name="connsiteY70" fmla="*/ 43868 h 158385"/>
                <a:gd name="connsiteX71" fmla="*/ 72035 w 127447"/>
                <a:gd name="connsiteY71" fmla="*/ 38327 h 158385"/>
                <a:gd name="connsiteX72" fmla="*/ 73882 w 127447"/>
                <a:gd name="connsiteY72" fmla="*/ 36479 h 158385"/>
                <a:gd name="connsiteX73" fmla="*/ 77577 w 127447"/>
                <a:gd name="connsiteY73" fmla="*/ 30938 h 158385"/>
                <a:gd name="connsiteX74" fmla="*/ 79424 w 127447"/>
                <a:gd name="connsiteY74" fmla="*/ 29091 h 158385"/>
                <a:gd name="connsiteX75" fmla="*/ 83118 w 127447"/>
                <a:gd name="connsiteY75" fmla="*/ 23550 h 158385"/>
                <a:gd name="connsiteX76" fmla="*/ 84965 w 127447"/>
                <a:gd name="connsiteY76" fmla="*/ 21703 h 158385"/>
                <a:gd name="connsiteX77" fmla="*/ 88659 w 127447"/>
                <a:gd name="connsiteY77" fmla="*/ 16162 h 158385"/>
                <a:gd name="connsiteX78" fmla="*/ 92353 w 127447"/>
                <a:gd name="connsiteY78" fmla="*/ 18009 h 158385"/>
                <a:gd name="connsiteX79" fmla="*/ 96047 w 127447"/>
                <a:gd name="connsiteY79" fmla="*/ 12468 h 158385"/>
                <a:gd name="connsiteX80" fmla="*/ 97894 w 127447"/>
                <a:gd name="connsiteY80" fmla="*/ 10621 h 158385"/>
                <a:gd name="connsiteX81" fmla="*/ 101588 w 127447"/>
                <a:gd name="connsiteY81" fmla="*/ 5079 h 158385"/>
                <a:gd name="connsiteX82" fmla="*/ 103436 w 127447"/>
                <a:gd name="connsiteY82" fmla="*/ 3232 h 158385"/>
                <a:gd name="connsiteX83" fmla="*/ 105282 w 127447"/>
                <a:gd name="connsiteY83" fmla="*/ 1385 h 158385"/>
                <a:gd name="connsiteX84" fmla="*/ 108977 w 127447"/>
                <a:gd name="connsiteY84" fmla="*/ 1385 h 158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27447" h="158385">
                  <a:moveTo>
                    <a:pt x="108977" y="1385"/>
                  </a:moveTo>
                  <a:lnTo>
                    <a:pt x="125600" y="12468"/>
                  </a:lnTo>
                  <a:cubicBezTo>
                    <a:pt x="127447" y="14315"/>
                    <a:pt x="127447" y="16162"/>
                    <a:pt x="127447" y="18009"/>
                  </a:cubicBezTo>
                  <a:lnTo>
                    <a:pt x="125600" y="19856"/>
                  </a:lnTo>
                  <a:lnTo>
                    <a:pt x="123753" y="21703"/>
                  </a:lnTo>
                  <a:lnTo>
                    <a:pt x="120059" y="27244"/>
                  </a:lnTo>
                  <a:lnTo>
                    <a:pt x="118212" y="29091"/>
                  </a:lnTo>
                  <a:lnTo>
                    <a:pt x="114518" y="34632"/>
                  </a:lnTo>
                  <a:lnTo>
                    <a:pt x="112671" y="36479"/>
                  </a:lnTo>
                  <a:lnTo>
                    <a:pt x="108977" y="42021"/>
                  </a:lnTo>
                  <a:lnTo>
                    <a:pt x="107130" y="43868"/>
                  </a:lnTo>
                  <a:lnTo>
                    <a:pt x="103436" y="49409"/>
                  </a:lnTo>
                  <a:lnTo>
                    <a:pt x="101588" y="51256"/>
                  </a:lnTo>
                  <a:lnTo>
                    <a:pt x="97894" y="56797"/>
                  </a:lnTo>
                  <a:lnTo>
                    <a:pt x="96047" y="58644"/>
                  </a:lnTo>
                  <a:lnTo>
                    <a:pt x="92353" y="64185"/>
                  </a:lnTo>
                  <a:lnTo>
                    <a:pt x="90506" y="66032"/>
                  </a:lnTo>
                  <a:lnTo>
                    <a:pt x="86812" y="71574"/>
                  </a:lnTo>
                  <a:lnTo>
                    <a:pt x="92353" y="73421"/>
                  </a:lnTo>
                  <a:lnTo>
                    <a:pt x="88659" y="78962"/>
                  </a:lnTo>
                  <a:lnTo>
                    <a:pt x="86812" y="80809"/>
                  </a:lnTo>
                  <a:lnTo>
                    <a:pt x="83118" y="86350"/>
                  </a:lnTo>
                  <a:lnTo>
                    <a:pt x="81271" y="88197"/>
                  </a:lnTo>
                  <a:lnTo>
                    <a:pt x="77577" y="93738"/>
                  </a:lnTo>
                  <a:lnTo>
                    <a:pt x="75730" y="95585"/>
                  </a:lnTo>
                  <a:lnTo>
                    <a:pt x="72035" y="101127"/>
                  </a:lnTo>
                  <a:lnTo>
                    <a:pt x="70188" y="102974"/>
                  </a:lnTo>
                  <a:lnTo>
                    <a:pt x="66494" y="108515"/>
                  </a:lnTo>
                  <a:lnTo>
                    <a:pt x="64647" y="110362"/>
                  </a:lnTo>
                  <a:lnTo>
                    <a:pt x="60953" y="115903"/>
                  </a:lnTo>
                  <a:lnTo>
                    <a:pt x="59106" y="117750"/>
                  </a:lnTo>
                  <a:lnTo>
                    <a:pt x="55412" y="123291"/>
                  </a:lnTo>
                  <a:lnTo>
                    <a:pt x="53565" y="125138"/>
                  </a:lnTo>
                  <a:lnTo>
                    <a:pt x="49871" y="130680"/>
                  </a:lnTo>
                  <a:lnTo>
                    <a:pt x="48024" y="132527"/>
                  </a:lnTo>
                  <a:lnTo>
                    <a:pt x="44329" y="138068"/>
                  </a:lnTo>
                  <a:lnTo>
                    <a:pt x="42482" y="139915"/>
                  </a:lnTo>
                  <a:lnTo>
                    <a:pt x="38788" y="145456"/>
                  </a:lnTo>
                  <a:lnTo>
                    <a:pt x="36941" y="147303"/>
                  </a:lnTo>
                  <a:lnTo>
                    <a:pt x="33247" y="152844"/>
                  </a:lnTo>
                  <a:lnTo>
                    <a:pt x="31400" y="154691"/>
                  </a:lnTo>
                  <a:lnTo>
                    <a:pt x="31400" y="156538"/>
                  </a:lnTo>
                  <a:cubicBezTo>
                    <a:pt x="29553" y="158386"/>
                    <a:pt x="27706" y="158386"/>
                    <a:pt x="25859" y="158386"/>
                  </a:cubicBezTo>
                  <a:lnTo>
                    <a:pt x="1847" y="141762"/>
                  </a:lnTo>
                  <a:cubicBezTo>
                    <a:pt x="0" y="139915"/>
                    <a:pt x="0" y="138068"/>
                    <a:pt x="0" y="136221"/>
                  </a:cubicBezTo>
                  <a:lnTo>
                    <a:pt x="0" y="134374"/>
                  </a:lnTo>
                  <a:lnTo>
                    <a:pt x="1847" y="132527"/>
                  </a:lnTo>
                  <a:lnTo>
                    <a:pt x="5541" y="126986"/>
                  </a:lnTo>
                  <a:lnTo>
                    <a:pt x="7388" y="125138"/>
                  </a:lnTo>
                  <a:lnTo>
                    <a:pt x="11082" y="119597"/>
                  </a:lnTo>
                  <a:lnTo>
                    <a:pt x="12929" y="117750"/>
                  </a:lnTo>
                  <a:lnTo>
                    <a:pt x="16623" y="112209"/>
                  </a:lnTo>
                  <a:lnTo>
                    <a:pt x="18471" y="110362"/>
                  </a:lnTo>
                  <a:lnTo>
                    <a:pt x="22165" y="104821"/>
                  </a:lnTo>
                  <a:lnTo>
                    <a:pt x="24012" y="102974"/>
                  </a:lnTo>
                  <a:lnTo>
                    <a:pt x="27706" y="97433"/>
                  </a:lnTo>
                  <a:lnTo>
                    <a:pt x="29553" y="95585"/>
                  </a:lnTo>
                  <a:lnTo>
                    <a:pt x="33247" y="90044"/>
                  </a:lnTo>
                  <a:lnTo>
                    <a:pt x="35094" y="88197"/>
                  </a:lnTo>
                  <a:lnTo>
                    <a:pt x="38788" y="82656"/>
                  </a:lnTo>
                  <a:lnTo>
                    <a:pt x="40635" y="80809"/>
                  </a:lnTo>
                  <a:lnTo>
                    <a:pt x="44329" y="75268"/>
                  </a:lnTo>
                  <a:lnTo>
                    <a:pt x="46177" y="73421"/>
                  </a:lnTo>
                  <a:lnTo>
                    <a:pt x="49871" y="67879"/>
                  </a:lnTo>
                  <a:lnTo>
                    <a:pt x="51718" y="66032"/>
                  </a:lnTo>
                  <a:lnTo>
                    <a:pt x="55412" y="60491"/>
                  </a:lnTo>
                  <a:lnTo>
                    <a:pt x="57259" y="58644"/>
                  </a:lnTo>
                  <a:lnTo>
                    <a:pt x="60953" y="53103"/>
                  </a:lnTo>
                  <a:lnTo>
                    <a:pt x="62800" y="51256"/>
                  </a:lnTo>
                  <a:lnTo>
                    <a:pt x="66494" y="45715"/>
                  </a:lnTo>
                  <a:lnTo>
                    <a:pt x="68341" y="43868"/>
                  </a:lnTo>
                  <a:lnTo>
                    <a:pt x="72035" y="38327"/>
                  </a:lnTo>
                  <a:lnTo>
                    <a:pt x="73882" y="36479"/>
                  </a:lnTo>
                  <a:lnTo>
                    <a:pt x="77577" y="30938"/>
                  </a:lnTo>
                  <a:lnTo>
                    <a:pt x="79424" y="29091"/>
                  </a:lnTo>
                  <a:lnTo>
                    <a:pt x="83118" y="23550"/>
                  </a:lnTo>
                  <a:lnTo>
                    <a:pt x="84965" y="21703"/>
                  </a:lnTo>
                  <a:lnTo>
                    <a:pt x="88659" y="16162"/>
                  </a:lnTo>
                  <a:lnTo>
                    <a:pt x="92353" y="18009"/>
                  </a:lnTo>
                  <a:lnTo>
                    <a:pt x="96047" y="12468"/>
                  </a:lnTo>
                  <a:lnTo>
                    <a:pt x="97894" y="10621"/>
                  </a:lnTo>
                  <a:lnTo>
                    <a:pt x="101588" y="5079"/>
                  </a:lnTo>
                  <a:lnTo>
                    <a:pt x="103436" y="3232"/>
                  </a:lnTo>
                  <a:lnTo>
                    <a:pt x="105282" y="1385"/>
                  </a:lnTo>
                  <a:cubicBezTo>
                    <a:pt x="103436" y="-462"/>
                    <a:pt x="107130" y="-462"/>
                    <a:pt x="108977" y="1385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84BAD007-BF80-073E-56B0-6D4587B686FD}"/>
                </a:ext>
              </a:extLst>
            </p:cNvPr>
            <p:cNvSpPr/>
            <p:nvPr/>
          </p:nvSpPr>
          <p:spPr>
            <a:xfrm>
              <a:off x="4335068" y="3603643"/>
              <a:ext cx="27244" cy="30476"/>
            </a:xfrm>
            <a:custGeom>
              <a:avLst/>
              <a:gdLst>
                <a:gd name="connsiteX0" fmla="*/ 27244 w 27244"/>
                <a:gd name="connsiteY0" fmla="*/ 8774 h 30476"/>
                <a:gd name="connsiteX1" fmla="*/ 12468 w 27244"/>
                <a:gd name="connsiteY1" fmla="*/ 29091 h 30476"/>
                <a:gd name="connsiteX2" fmla="*/ 8774 w 27244"/>
                <a:gd name="connsiteY2" fmla="*/ 29091 h 30476"/>
                <a:gd name="connsiteX3" fmla="*/ 1385 w 27244"/>
                <a:gd name="connsiteY3" fmla="*/ 25397 h 30476"/>
                <a:gd name="connsiteX4" fmla="*/ 1385 w 27244"/>
                <a:gd name="connsiteY4" fmla="*/ 21703 h 30476"/>
                <a:gd name="connsiteX5" fmla="*/ 16162 w 27244"/>
                <a:gd name="connsiteY5" fmla="*/ 1385 h 30476"/>
                <a:gd name="connsiteX6" fmla="*/ 19856 w 27244"/>
                <a:gd name="connsiteY6" fmla="*/ 1385 h 30476"/>
                <a:gd name="connsiteX7" fmla="*/ 27244 w 27244"/>
                <a:gd name="connsiteY7" fmla="*/ 5079 h 30476"/>
                <a:gd name="connsiteX8" fmla="*/ 27244 w 27244"/>
                <a:gd name="connsiteY8" fmla="*/ 8774 h 30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244" h="30476">
                  <a:moveTo>
                    <a:pt x="27244" y="8774"/>
                  </a:moveTo>
                  <a:lnTo>
                    <a:pt x="12468" y="29091"/>
                  </a:lnTo>
                  <a:cubicBezTo>
                    <a:pt x="12468" y="30938"/>
                    <a:pt x="10620" y="30938"/>
                    <a:pt x="8774" y="29091"/>
                  </a:cubicBezTo>
                  <a:lnTo>
                    <a:pt x="1385" y="25397"/>
                  </a:lnTo>
                  <a:cubicBezTo>
                    <a:pt x="-462" y="25397"/>
                    <a:pt x="-462" y="23550"/>
                    <a:pt x="1385" y="21703"/>
                  </a:cubicBezTo>
                  <a:lnTo>
                    <a:pt x="16162" y="1385"/>
                  </a:lnTo>
                  <a:cubicBezTo>
                    <a:pt x="16162" y="-462"/>
                    <a:pt x="18009" y="-462"/>
                    <a:pt x="19856" y="1385"/>
                  </a:cubicBezTo>
                  <a:lnTo>
                    <a:pt x="27244" y="5079"/>
                  </a:lnTo>
                  <a:cubicBezTo>
                    <a:pt x="27244" y="6926"/>
                    <a:pt x="27244" y="8774"/>
                    <a:pt x="27244" y="8774"/>
                  </a:cubicBezTo>
                  <a:close/>
                </a:path>
              </a:pathLst>
            </a:custGeom>
            <a:solidFill>
              <a:srgbClr val="44444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ABF43685-6BE0-37D6-8689-9C4D20F2783A}"/>
                </a:ext>
              </a:extLst>
            </p:cNvPr>
            <p:cNvSpPr/>
            <p:nvPr/>
          </p:nvSpPr>
          <p:spPr>
            <a:xfrm>
              <a:off x="4338300" y="3607337"/>
              <a:ext cx="14776" cy="21702"/>
            </a:xfrm>
            <a:custGeom>
              <a:avLst/>
              <a:gdLst>
                <a:gd name="connsiteX0" fmla="*/ 14777 w 14776"/>
                <a:gd name="connsiteY0" fmla="*/ 1385 h 21702"/>
                <a:gd name="connsiteX1" fmla="*/ 14777 w 14776"/>
                <a:gd name="connsiteY1" fmla="*/ 3232 h 21702"/>
                <a:gd name="connsiteX2" fmla="*/ 1847 w 14776"/>
                <a:gd name="connsiteY2" fmla="*/ 21703 h 21702"/>
                <a:gd name="connsiteX3" fmla="*/ 0 w 14776"/>
                <a:gd name="connsiteY3" fmla="*/ 21703 h 21702"/>
                <a:gd name="connsiteX4" fmla="*/ 0 w 14776"/>
                <a:gd name="connsiteY4" fmla="*/ 21703 h 21702"/>
                <a:gd name="connsiteX5" fmla="*/ 0 w 14776"/>
                <a:gd name="connsiteY5" fmla="*/ 19856 h 21702"/>
                <a:gd name="connsiteX6" fmla="*/ 12929 w 14776"/>
                <a:gd name="connsiteY6" fmla="*/ 1385 h 21702"/>
                <a:gd name="connsiteX7" fmla="*/ 14777 w 14776"/>
                <a:gd name="connsiteY7" fmla="*/ 1385 h 21702"/>
                <a:gd name="connsiteX8" fmla="*/ 14777 w 14776"/>
                <a:gd name="connsiteY8" fmla="*/ 1385 h 21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1702">
                  <a:moveTo>
                    <a:pt x="14777" y="1385"/>
                  </a:moveTo>
                  <a:cubicBezTo>
                    <a:pt x="14777" y="1385"/>
                    <a:pt x="14777" y="3232"/>
                    <a:pt x="14777" y="3232"/>
                  </a:cubicBezTo>
                  <a:lnTo>
                    <a:pt x="1847" y="21703"/>
                  </a:lnTo>
                  <a:cubicBezTo>
                    <a:pt x="1847" y="21703"/>
                    <a:pt x="0" y="21703"/>
                    <a:pt x="0" y="21703"/>
                  </a:cubicBezTo>
                  <a:lnTo>
                    <a:pt x="0" y="21703"/>
                  </a:lnTo>
                  <a:cubicBezTo>
                    <a:pt x="0" y="21703"/>
                    <a:pt x="0" y="19856"/>
                    <a:pt x="0" y="19856"/>
                  </a:cubicBezTo>
                  <a:lnTo>
                    <a:pt x="12929" y="1385"/>
                  </a:lnTo>
                  <a:cubicBezTo>
                    <a:pt x="14777" y="-462"/>
                    <a:pt x="14777" y="-462"/>
                    <a:pt x="14777" y="1385"/>
                  </a:cubicBezTo>
                  <a:lnTo>
                    <a:pt x="14777" y="1385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BAD97A1-E00D-D5CA-290A-520E4B71E9A0}"/>
                </a:ext>
              </a:extLst>
            </p:cNvPr>
            <p:cNvSpPr/>
            <p:nvPr/>
          </p:nvSpPr>
          <p:spPr>
            <a:xfrm>
              <a:off x="4343841" y="3610569"/>
              <a:ext cx="14776" cy="20317"/>
            </a:xfrm>
            <a:custGeom>
              <a:avLst/>
              <a:gdLst>
                <a:gd name="connsiteX0" fmla="*/ 14777 w 14776"/>
                <a:gd name="connsiteY0" fmla="*/ 0 h 20317"/>
                <a:gd name="connsiteX1" fmla="*/ 14777 w 14776"/>
                <a:gd name="connsiteY1" fmla="*/ 1847 h 20317"/>
                <a:gd name="connsiteX2" fmla="*/ 1847 w 14776"/>
                <a:gd name="connsiteY2" fmla="*/ 20318 h 20317"/>
                <a:gd name="connsiteX3" fmla="*/ 0 w 14776"/>
                <a:gd name="connsiteY3" fmla="*/ 20318 h 20317"/>
                <a:gd name="connsiteX4" fmla="*/ 0 w 14776"/>
                <a:gd name="connsiteY4" fmla="*/ 20318 h 20317"/>
                <a:gd name="connsiteX5" fmla="*/ 0 w 14776"/>
                <a:gd name="connsiteY5" fmla="*/ 18471 h 20317"/>
                <a:gd name="connsiteX6" fmla="*/ 12929 w 14776"/>
                <a:gd name="connsiteY6" fmla="*/ 0 h 20317"/>
                <a:gd name="connsiteX7" fmla="*/ 14777 w 14776"/>
                <a:gd name="connsiteY7" fmla="*/ 0 h 20317"/>
                <a:gd name="connsiteX8" fmla="*/ 14777 w 14776"/>
                <a:gd name="connsiteY8" fmla="*/ 0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0317">
                  <a:moveTo>
                    <a:pt x="14777" y="0"/>
                  </a:moveTo>
                  <a:cubicBezTo>
                    <a:pt x="14777" y="0"/>
                    <a:pt x="14777" y="1847"/>
                    <a:pt x="14777" y="1847"/>
                  </a:cubicBezTo>
                  <a:lnTo>
                    <a:pt x="1847" y="20318"/>
                  </a:lnTo>
                  <a:cubicBezTo>
                    <a:pt x="1847" y="20318"/>
                    <a:pt x="0" y="20318"/>
                    <a:pt x="0" y="20318"/>
                  </a:cubicBezTo>
                  <a:lnTo>
                    <a:pt x="0" y="20318"/>
                  </a:lnTo>
                  <a:cubicBezTo>
                    <a:pt x="0" y="20318"/>
                    <a:pt x="0" y="18471"/>
                    <a:pt x="0" y="18471"/>
                  </a:cubicBezTo>
                  <a:lnTo>
                    <a:pt x="12929" y="0"/>
                  </a:lnTo>
                  <a:cubicBezTo>
                    <a:pt x="12929" y="0"/>
                    <a:pt x="14777" y="0"/>
                    <a:pt x="14777" y="0"/>
                  </a:cubicBezTo>
                  <a:lnTo>
                    <a:pt x="14777" y="0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DA0F41A1-D0B2-A339-54F8-27A3D771430D}"/>
                </a:ext>
              </a:extLst>
            </p:cNvPr>
            <p:cNvSpPr/>
            <p:nvPr/>
          </p:nvSpPr>
          <p:spPr>
            <a:xfrm>
              <a:off x="4183147" y="3706616"/>
              <a:ext cx="114517" cy="149612"/>
            </a:xfrm>
            <a:custGeom>
              <a:avLst/>
              <a:gdLst>
                <a:gd name="connsiteX0" fmla="*/ 88659 w 114517"/>
                <a:gd name="connsiteY0" fmla="*/ 1847 h 149612"/>
                <a:gd name="connsiteX1" fmla="*/ 99741 w 114517"/>
                <a:gd name="connsiteY1" fmla="*/ 9235 h 149612"/>
                <a:gd name="connsiteX2" fmla="*/ 96047 w 114517"/>
                <a:gd name="connsiteY2" fmla="*/ 14777 h 149612"/>
                <a:gd name="connsiteX3" fmla="*/ 84965 w 114517"/>
                <a:gd name="connsiteY3" fmla="*/ 7388 h 149612"/>
                <a:gd name="connsiteX4" fmla="*/ 84965 w 114517"/>
                <a:gd name="connsiteY4" fmla="*/ 9235 h 149612"/>
                <a:gd name="connsiteX5" fmla="*/ 94200 w 114517"/>
                <a:gd name="connsiteY5" fmla="*/ 16624 h 149612"/>
                <a:gd name="connsiteX6" fmla="*/ 90506 w 114517"/>
                <a:gd name="connsiteY6" fmla="*/ 22165 h 149612"/>
                <a:gd name="connsiteX7" fmla="*/ 81271 w 114517"/>
                <a:gd name="connsiteY7" fmla="*/ 14777 h 149612"/>
                <a:gd name="connsiteX8" fmla="*/ 79423 w 114517"/>
                <a:gd name="connsiteY8" fmla="*/ 16624 h 149612"/>
                <a:gd name="connsiteX9" fmla="*/ 90506 w 114517"/>
                <a:gd name="connsiteY9" fmla="*/ 24012 h 149612"/>
                <a:gd name="connsiteX10" fmla="*/ 86812 w 114517"/>
                <a:gd name="connsiteY10" fmla="*/ 27706 h 149612"/>
                <a:gd name="connsiteX11" fmla="*/ 75729 w 114517"/>
                <a:gd name="connsiteY11" fmla="*/ 22165 h 149612"/>
                <a:gd name="connsiteX12" fmla="*/ 73882 w 114517"/>
                <a:gd name="connsiteY12" fmla="*/ 24012 h 149612"/>
                <a:gd name="connsiteX13" fmla="*/ 84965 w 114517"/>
                <a:gd name="connsiteY13" fmla="*/ 31400 h 149612"/>
                <a:gd name="connsiteX14" fmla="*/ 81271 w 114517"/>
                <a:gd name="connsiteY14" fmla="*/ 35094 h 149612"/>
                <a:gd name="connsiteX15" fmla="*/ 70188 w 114517"/>
                <a:gd name="connsiteY15" fmla="*/ 27706 h 149612"/>
                <a:gd name="connsiteX16" fmla="*/ 70188 w 114517"/>
                <a:gd name="connsiteY16" fmla="*/ 29553 h 149612"/>
                <a:gd name="connsiteX17" fmla="*/ 81271 w 114517"/>
                <a:gd name="connsiteY17" fmla="*/ 36941 h 149612"/>
                <a:gd name="connsiteX18" fmla="*/ 77577 w 114517"/>
                <a:gd name="connsiteY18" fmla="*/ 42482 h 149612"/>
                <a:gd name="connsiteX19" fmla="*/ 66494 w 114517"/>
                <a:gd name="connsiteY19" fmla="*/ 35094 h 149612"/>
                <a:gd name="connsiteX20" fmla="*/ 64647 w 114517"/>
                <a:gd name="connsiteY20" fmla="*/ 36941 h 149612"/>
                <a:gd name="connsiteX21" fmla="*/ 75729 w 114517"/>
                <a:gd name="connsiteY21" fmla="*/ 44330 h 149612"/>
                <a:gd name="connsiteX22" fmla="*/ 72035 w 114517"/>
                <a:gd name="connsiteY22" fmla="*/ 49871 h 149612"/>
                <a:gd name="connsiteX23" fmla="*/ 60953 w 114517"/>
                <a:gd name="connsiteY23" fmla="*/ 42482 h 149612"/>
                <a:gd name="connsiteX24" fmla="*/ 59106 w 114517"/>
                <a:gd name="connsiteY24" fmla="*/ 44330 h 149612"/>
                <a:gd name="connsiteX25" fmla="*/ 70188 w 114517"/>
                <a:gd name="connsiteY25" fmla="*/ 51718 h 149612"/>
                <a:gd name="connsiteX26" fmla="*/ 68341 w 114517"/>
                <a:gd name="connsiteY26" fmla="*/ 57259 h 149612"/>
                <a:gd name="connsiteX27" fmla="*/ 55412 w 114517"/>
                <a:gd name="connsiteY27" fmla="*/ 49871 h 149612"/>
                <a:gd name="connsiteX28" fmla="*/ 55412 w 114517"/>
                <a:gd name="connsiteY28" fmla="*/ 51718 h 149612"/>
                <a:gd name="connsiteX29" fmla="*/ 66494 w 114517"/>
                <a:gd name="connsiteY29" fmla="*/ 59106 h 149612"/>
                <a:gd name="connsiteX30" fmla="*/ 62800 w 114517"/>
                <a:gd name="connsiteY30" fmla="*/ 64647 h 149612"/>
                <a:gd name="connsiteX31" fmla="*/ 51717 w 114517"/>
                <a:gd name="connsiteY31" fmla="*/ 55412 h 149612"/>
                <a:gd name="connsiteX32" fmla="*/ 49871 w 114517"/>
                <a:gd name="connsiteY32" fmla="*/ 59106 h 149612"/>
                <a:gd name="connsiteX33" fmla="*/ 60953 w 114517"/>
                <a:gd name="connsiteY33" fmla="*/ 66494 h 149612"/>
                <a:gd name="connsiteX34" fmla="*/ 59106 w 114517"/>
                <a:gd name="connsiteY34" fmla="*/ 72035 h 149612"/>
                <a:gd name="connsiteX35" fmla="*/ 46177 w 114517"/>
                <a:gd name="connsiteY35" fmla="*/ 62800 h 149612"/>
                <a:gd name="connsiteX36" fmla="*/ 44329 w 114517"/>
                <a:gd name="connsiteY36" fmla="*/ 64647 h 149612"/>
                <a:gd name="connsiteX37" fmla="*/ 57259 w 114517"/>
                <a:gd name="connsiteY37" fmla="*/ 73882 h 149612"/>
                <a:gd name="connsiteX38" fmla="*/ 53565 w 114517"/>
                <a:gd name="connsiteY38" fmla="*/ 77577 h 149612"/>
                <a:gd name="connsiteX39" fmla="*/ 40635 w 114517"/>
                <a:gd name="connsiteY39" fmla="*/ 70188 h 149612"/>
                <a:gd name="connsiteX40" fmla="*/ 38788 w 114517"/>
                <a:gd name="connsiteY40" fmla="*/ 72035 h 149612"/>
                <a:gd name="connsiteX41" fmla="*/ 51717 w 114517"/>
                <a:gd name="connsiteY41" fmla="*/ 81271 h 149612"/>
                <a:gd name="connsiteX42" fmla="*/ 48023 w 114517"/>
                <a:gd name="connsiteY42" fmla="*/ 84965 h 149612"/>
                <a:gd name="connsiteX43" fmla="*/ 36941 w 114517"/>
                <a:gd name="connsiteY43" fmla="*/ 77577 h 149612"/>
                <a:gd name="connsiteX44" fmla="*/ 35094 w 114517"/>
                <a:gd name="connsiteY44" fmla="*/ 79424 h 149612"/>
                <a:gd name="connsiteX45" fmla="*/ 48023 w 114517"/>
                <a:gd name="connsiteY45" fmla="*/ 86812 h 149612"/>
                <a:gd name="connsiteX46" fmla="*/ 44329 w 114517"/>
                <a:gd name="connsiteY46" fmla="*/ 92353 h 149612"/>
                <a:gd name="connsiteX47" fmla="*/ 31400 w 114517"/>
                <a:gd name="connsiteY47" fmla="*/ 84965 h 149612"/>
                <a:gd name="connsiteX48" fmla="*/ 29553 w 114517"/>
                <a:gd name="connsiteY48" fmla="*/ 86812 h 149612"/>
                <a:gd name="connsiteX49" fmla="*/ 42482 w 114517"/>
                <a:gd name="connsiteY49" fmla="*/ 94200 h 149612"/>
                <a:gd name="connsiteX50" fmla="*/ 38788 w 114517"/>
                <a:gd name="connsiteY50" fmla="*/ 99741 h 149612"/>
                <a:gd name="connsiteX51" fmla="*/ 25859 w 114517"/>
                <a:gd name="connsiteY51" fmla="*/ 90506 h 149612"/>
                <a:gd name="connsiteX52" fmla="*/ 24012 w 114517"/>
                <a:gd name="connsiteY52" fmla="*/ 92353 h 149612"/>
                <a:gd name="connsiteX53" fmla="*/ 38788 w 114517"/>
                <a:gd name="connsiteY53" fmla="*/ 101588 h 149612"/>
                <a:gd name="connsiteX54" fmla="*/ 35094 w 114517"/>
                <a:gd name="connsiteY54" fmla="*/ 107130 h 149612"/>
                <a:gd name="connsiteX55" fmla="*/ 22165 w 114517"/>
                <a:gd name="connsiteY55" fmla="*/ 97894 h 149612"/>
                <a:gd name="connsiteX56" fmla="*/ 20318 w 114517"/>
                <a:gd name="connsiteY56" fmla="*/ 99741 h 149612"/>
                <a:gd name="connsiteX57" fmla="*/ 33247 w 114517"/>
                <a:gd name="connsiteY57" fmla="*/ 108977 h 149612"/>
                <a:gd name="connsiteX58" fmla="*/ 29553 w 114517"/>
                <a:gd name="connsiteY58" fmla="*/ 114518 h 149612"/>
                <a:gd name="connsiteX59" fmla="*/ 16623 w 114517"/>
                <a:gd name="connsiteY59" fmla="*/ 105283 h 149612"/>
                <a:gd name="connsiteX60" fmla="*/ 14776 w 114517"/>
                <a:gd name="connsiteY60" fmla="*/ 107130 h 149612"/>
                <a:gd name="connsiteX61" fmla="*/ 27706 w 114517"/>
                <a:gd name="connsiteY61" fmla="*/ 116365 h 149612"/>
                <a:gd name="connsiteX62" fmla="*/ 25859 w 114517"/>
                <a:gd name="connsiteY62" fmla="*/ 121906 h 149612"/>
                <a:gd name="connsiteX63" fmla="*/ 11082 w 114517"/>
                <a:gd name="connsiteY63" fmla="*/ 112671 h 149612"/>
                <a:gd name="connsiteX64" fmla="*/ 9235 w 114517"/>
                <a:gd name="connsiteY64" fmla="*/ 114518 h 149612"/>
                <a:gd name="connsiteX65" fmla="*/ 24012 w 114517"/>
                <a:gd name="connsiteY65" fmla="*/ 123753 h 149612"/>
                <a:gd name="connsiteX66" fmla="*/ 20318 w 114517"/>
                <a:gd name="connsiteY66" fmla="*/ 127447 h 149612"/>
                <a:gd name="connsiteX67" fmla="*/ 7388 w 114517"/>
                <a:gd name="connsiteY67" fmla="*/ 118212 h 149612"/>
                <a:gd name="connsiteX68" fmla="*/ 5541 w 114517"/>
                <a:gd name="connsiteY68" fmla="*/ 121906 h 149612"/>
                <a:gd name="connsiteX69" fmla="*/ 18471 w 114517"/>
                <a:gd name="connsiteY69" fmla="*/ 131141 h 149612"/>
                <a:gd name="connsiteX70" fmla="*/ 14776 w 114517"/>
                <a:gd name="connsiteY70" fmla="*/ 134836 h 149612"/>
                <a:gd name="connsiteX71" fmla="*/ 1847 w 114517"/>
                <a:gd name="connsiteY71" fmla="*/ 125600 h 149612"/>
                <a:gd name="connsiteX72" fmla="*/ 0 w 114517"/>
                <a:gd name="connsiteY72" fmla="*/ 127447 h 149612"/>
                <a:gd name="connsiteX73" fmla="*/ 31400 w 114517"/>
                <a:gd name="connsiteY73" fmla="*/ 149612 h 149612"/>
                <a:gd name="connsiteX74" fmla="*/ 33247 w 114517"/>
                <a:gd name="connsiteY74" fmla="*/ 147765 h 149612"/>
                <a:gd name="connsiteX75" fmla="*/ 18471 w 114517"/>
                <a:gd name="connsiteY75" fmla="*/ 138530 h 149612"/>
                <a:gd name="connsiteX76" fmla="*/ 22165 w 114517"/>
                <a:gd name="connsiteY76" fmla="*/ 132989 h 149612"/>
                <a:gd name="connsiteX77" fmla="*/ 36941 w 114517"/>
                <a:gd name="connsiteY77" fmla="*/ 142224 h 149612"/>
                <a:gd name="connsiteX78" fmla="*/ 36941 w 114517"/>
                <a:gd name="connsiteY78" fmla="*/ 140377 h 149612"/>
                <a:gd name="connsiteX79" fmla="*/ 24012 w 114517"/>
                <a:gd name="connsiteY79" fmla="*/ 131141 h 149612"/>
                <a:gd name="connsiteX80" fmla="*/ 27706 w 114517"/>
                <a:gd name="connsiteY80" fmla="*/ 125600 h 149612"/>
                <a:gd name="connsiteX81" fmla="*/ 40635 w 114517"/>
                <a:gd name="connsiteY81" fmla="*/ 134836 h 149612"/>
                <a:gd name="connsiteX82" fmla="*/ 42482 w 114517"/>
                <a:gd name="connsiteY82" fmla="*/ 132989 h 149612"/>
                <a:gd name="connsiteX83" fmla="*/ 29553 w 114517"/>
                <a:gd name="connsiteY83" fmla="*/ 123753 h 149612"/>
                <a:gd name="connsiteX84" fmla="*/ 31400 w 114517"/>
                <a:gd name="connsiteY84" fmla="*/ 118212 h 149612"/>
                <a:gd name="connsiteX85" fmla="*/ 46177 w 114517"/>
                <a:gd name="connsiteY85" fmla="*/ 127447 h 149612"/>
                <a:gd name="connsiteX86" fmla="*/ 46177 w 114517"/>
                <a:gd name="connsiteY86" fmla="*/ 125600 h 149612"/>
                <a:gd name="connsiteX87" fmla="*/ 33247 w 114517"/>
                <a:gd name="connsiteY87" fmla="*/ 116365 h 149612"/>
                <a:gd name="connsiteX88" fmla="*/ 36941 w 114517"/>
                <a:gd name="connsiteY88" fmla="*/ 110824 h 149612"/>
                <a:gd name="connsiteX89" fmla="*/ 49871 w 114517"/>
                <a:gd name="connsiteY89" fmla="*/ 120059 h 149612"/>
                <a:gd name="connsiteX90" fmla="*/ 51717 w 114517"/>
                <a:gd name="connsiteY90" fmla="*/ 118212 h 149612"/>
                <a:gd name="connsiteX91" fmla="*/ 38788 w 114517"/>
                <a:gd name="connsiteY91" fmla="*/ 108977 h 149612"/>
                <a:gd name="connsiteX92" fmla="*/ 42482 w 114517"/>
                <a:gd name="connsiteY92" fmla="*/ 103436 h 149612"/>
                <a:gd name="connsiteX93" fmla="*/ 55412 w 114517"/>
                <a:gd name="connsiteY93" fmla="*/ 112671 h 149612"/>
                <a:gd name="connsiteX94" fmla="*/ 55412 w 114517"/>
                <a:gd name="connsiteY94" fmla="*/ 110824 h 149612"/>
                <a:gd name="connsiteX95" fmla="*/ 42482 w 114517"/>
                <a:gd name="connsiteY95" fmla="*/ 101588 h 149612"/>
                <a:gd name="connsiteX96" fmla="*/ 46177 w 114517"/>
                <a:gd name="connsiteY96" fmla="*/ 97894 h 149612"/>
                <a:gd name="connsiteX97" fmla="*/ 59106 w 114517"/>
                <a:gd name="connsiteY97" fmla="*/ 105283 h 149612"/>
                <a:gd name="connsiteX98" fmla="*/ 60953 w 114517"/>
                <a:gd name="connsiteY98" fmla="*/ 103436 h 149612"/>
                <a:gd name="connsiteX99" fmla="*/ 48023 w 114517"/>
                <a:gd name="connsiteY99" fmla="*/ 96047 h 149612"/>
                <a:gd name="connsiteX100" fmla="*/ 51717 w 114517"/>
                <a:gd name="connsiteY100" fmla="*/ 90506 h 149612"/>
                <a:gd name="connsiteX101" fmla="*/ 64647 w 114517"/>
                <a:gd name="connsiteY101" fmla="*/ 97894 h 149612"/>
                <a:gd name="connsiteX102" fmla="*/ 64647 w 114517"/>
                <a:gd name="connsiteY102" fmla="*/ 96047 h 149612"/>
                <a:gd name="connsiteX103" fmla="*/ 51717 w 114517"/>
                <a:gd name="connsiteY103" fmla="*/ 88659 h 149612"/>
                <a:gd name="connsiteX104" fmla="*/ 55412 w 114517"/>
                <a:gd name="connsiteY104" fmla="*/ 83118 h 149612"/>
                <a:gd name="connsiteX105" fmla="*/ 68341 w 114517"/>
                <a:gd name="connsiteY105" fmla="*/ 90506 h 149612"/>
                <a:gd name="connsiteX106" fmla="*/ 70188 w 114517"/>
                <a:gd name="connsiteY106" fmla="*/ 88659 h 149612"/>
                <a:gd name="connsiteX107" fmla="*/ 57259 w 114517"/>
                <a:gd name="connsiteY107" fmla="*/ 81271 h 149612"/>
                <a:gd name="connsiteX108" fmla="*/ 60953 w 114517"/>
                <a:gd name="connsiteY108" fmla="*/ 75730 h 149612"/>
                <a:gd name="connsiteX109" fmla="*/ 72035 w 114517"/>
                <a:gd name="connsiteY109" fmla="*/ 83118 h 149612"/>
                <a:gd name="connsiteX110" fmla="*/ 73882 w 114517"/>
                <a:gd name="connsiteY110" fmla="*/ 81271 h 149612"/>
                <a:gd name="connsiteX111" fmla="*/ 62800 w 114517"/>
                <a:gd name="connsiteY111" fmla="*/ 73882 h 149612"/>
                <a:gd name="connsiteX112" fmla="*/ 64647 w 114517"/>
                <a:gd name="connsiteY112" fmla="*/ 68341 h 149612"/>
                <a:gd name="connsiteX113" fmla="*/ 77577 w 114517"/>
                <a:gd name="connsiteY113" fmla="*/ 77577 h 149612"/>
                <a:gd name="connsiteX114" fmla="*/ 79423 w 114517"/>
                <a:gd name="connsiteY114" fmla="*/ 73882 h 149612"/>
                <a:gd name="connsiteX115" fmla="*/ 66494 w 114517"/>
                <a:gd name="connsiteY115" fmla="*/ 66494 h 149612"/>
                <a:gd name="connsiteX116" fmla="*/ 70188 w 114517"/>
                <a:gd name="connsiteY116" fmla="*/ 60953 h 149612"/>
                <a:gd name="connsiteX117" fmla="*/ 81271 w 114517"/>
                <a:gd name="connsiteY117" fmla="*/ 70188 h 149612"/>
                <a:gd name="connsiteX118" fmla="*/ 83118 w 114517"/>
                <a:gd name="connsiteY118" fmla="*/ 66494 h 149612"/>
                <a:gd name="connsiteX119" fmla="*/ 72035 w 114517"/>
                <a:gd name="connsiteY119" fmla="*/ 59106 h 149612"/>
                <a:gd name="connsiteX120" fmla="*/ 73882 w 114517"/>
                <a:gd name="connsiteY120" fmla="*/ 53565 h 149612"/>
                <a:gd name="connsiteX121" fmla="*/ 86812 w 114517"/>
                <a:gd name="connsiteY121" fmla="*/ 62800 h 149612"/>
                <a:gd name="connsiteX122" fmla="*/ 88659 w 114517"/>
                <a:gd name="connsiteY122" fmla="*/ 60953 h 149612"/>
                <a:gd name="connsiteX123" fmla="*/ 75729 w 114517"/>
                <a:gd name="connsiteY123" fmla="*/ 51718 h 149612"/>
                <a:gd name="connsiteX124" fmla="*/ 79423 w 114517"/>
                <a:gd name="connsiteY124" fmla="*/ 48024 h 149612"/>
                <a:gd name="connsiteX125" fmla="*/ 90506 w 114517"/>
                <a:gd name="connsiteY125" fmla="*/ 55412 h 149612"/>
                <a:gd name="connsiteX126" fmla="*/ 92353 w 114517"/>
                <a:gd name="connsiteY126" fmla="*/ 53565 h 149612"/>
                <a:gd name="connsiteX127" fmla="*/ 81271 w 114517"/>
                <a:gd name="connsiteY127" fmla="*/ 46177 h 149612"/>
                <a:gd name="connsiteX128" fmla="*/ 84965 w 114517"/>
                <a:gd name="connsiteY128" fmla="*/ 40635 h 149612"/>
                <a:gd name="connsiteX129" fmla="*/ 96047 w 114517"/>
                <a:gd name="connsiteY129" fmla="*/ 48024 h 149612"/>
                <a:gd name="connsiteX130" fmla="*/ 96047 w 114517"/>
                <a:gd name="connsiteY130" fmla="*/ 46177 h 149612"/>
                <a:gd name="connsiteX131" fmla="*/ 84965 w 114517"/>
                <a:gd name="connsiteY131" fmla="*/ 38788 h 149612"/>
                <a:gd name="connsiteX132" fmla="*/ 88659 w 114517"/>
                <a:gd name="connsiteY132" fmla="*/ 33247 h 149612"/>
                <a:gd name="connsiteX133" fmla="*/ 99741 w 114517"/>
                <a:gd name="connsiteY133" fmla="*/ 40635 h 149612"/>
                <a:gd name="connsiteX134" fmla="*/ 101588 w 114517"/>
                <a:gd name="connsiteY134" fmla="*/ 38788 h 149612"/>
                <a:gd name="connsiteX135" fmla="*/ 90506 w 114517"/>
                <a:gd name="connsiteY135" fmla="*/ 31400 h 149612"/>
                <a:gd name="connsiteX136" fmla="*/ 94200 w 114517"/>
                <a:gd name="connsiteY136" fmla="*/ 25859 h 149612"/>
                <a:gd name="connsiteX137" fmla="*/ 105282 w 114517"/>
                <a:gd name="connsiteY137" fmla="*/ 33247 h 149612"/>
                <a:gd name="connsiteX138" fmla="*/ 105282 w 114517"/>
                <a:gd name="connsiteY138" fmla="*/ 31400 h 149612"/>
                <a:gd name="connsiteX139" fmla="*/ 94200 w 114517"/>
                <a:gd name="connsiteY139" fmla="*/ 24012 h 149612"/>
                <a:gd name="connsiteX140" fmla="*/ 97894 w 114517"/>
                <a:gd name="connsiteY140" fmla="*/ 18471 h 149612"/>
                <a:gd name="connsiteX141" fmla="*/ 108977 w 114517"/>
                <a:gd name="connsiteY141" fmla="*/ 25859 h 149612"/>
                <a:gd name="connsiteX142" fmla="*/ 110824 w 114517"/>
                <a:gd name="connsiteY142" fmla="*/ 24012 h 149612"/>
                <a:gd name="connsiteX143" fmla="*/ 99741 w 114517"/>
                <a:gd name="connsiteY143" fmla="*/ 16624 h 149612"/>
                <a:gd name="connsiteX144" fmla="*/ 103435 w 114517"/>
                <a:gd name="connsiteY144" fmla="*/ 11082 h 149612"/>
                <a:gd name="connsiteX145" fmla="*/ 114518 w 114517"/>
                <a:gd name="connsiteY145" fmla="*/ 18471 h 149612"/>
                <a:gd name="connsiteX146" fmla="*/ 114518 w 114517"/>
                <a:gd name="connsiteY146" fmla="*/ 16624 h 149612"/>
                <a:gd name="connsiteX147" fmla="*/ 105282 w 114517"/>
                <a:gd name="connsiteY147" fmla="*/ 9235 h 149612"/>
                <a:gd name="connsiteX148" fmla="*/ 101588 w 114517"/>
                <a:gd name="connsiteY148" fmla="*/ 7388 h 149612"/>
                <a:gd name="connsiteX149" fmla="*/ 90506 w 114517"/>
                <a:gd name="connsiteY149" fmla="*/ 0 h 149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114517" h="149612">
                  <a:moveTo>
                    <a:pt x="88659" y="1847"/>
                  </a:moveTo>
                  <a:lnTo>
                    <a:pt x="99741" y="9235"/>
                  </a:lnTo>
                  <a:lnTo>
                    <a:pt x="96047" y="14777"/>
                  </a:lnTo>
                  <a:lnTo>
                    <a:pt x="84965" y="7388"/>
                  </a:lnTo>
                  <a:lnTo>
                    <a:pt x="84965" y="9235"/>
                  </a:lnTo>
                  <a:lnTo>
                    <a:pt x="94200" y="16624"/>
                  </a:lnTo>
                  <a:lnTo>
                    <a:pt x="90506" y="22165"/>
                  </a:lnTo>
                  <a:lnTo>
                    <a:pt x="81271" y="14777"/>
                  </a:lnTo>
                  <a:lnTo>
                    <a:pt x="79423" y="16624"/>
                  </a:lnTo>
                  <a:lnTo>
                    <a:pt x="90506" y="24012"/>
                  </a:lnTo>
                  <a:lnTo>
                    <a:pt x="86812" y="27706"/>
                  </a:lnTo>
                  <a:lnTo>
                    <a:pt x="75729" y="22165"/>
                  </a:lnTo>
                  <a:lnTo>
                    <a:pt x="73882" y="24012"/>
                  </a:lnTo>
                  <a:lnTo>
                    <a:pt x="84965" y="31400"/>
                  </a:lnTo>
                  <a:lnTo>
                    <a:pt x="81271" y="35094"/>
                  </a:lnTo>
                  <a:lnTo>
                    <a:pt x="70188" y="27706"/>
                  </a:lnTo>
                  <a:lnTo>
                    <a:pt x="70188" y="29553"/>
                  </a:lnTo>
                  <a:lnTo>
                    <a:pt x="81271" y="36941"/>
                  </a:lnTo>
                  <a:lnTo>
                    <a:pt x="77577" y="42482"/>
                  </a:lnTo>
                  <a:lnTo>
                    <a:pt x="66494" y="35094"/>
                  </a:lnTo>
                  <a:lnTo>
                    <a:pt x="64647" y="36941"/>
                  </a:lnTo>
                  <a:lnTo>
                    <a:pt x="75729" y="44330"/>
                  </a:lnTo>
                  <a:lnTo>
                    <a:pt x="72035" y="49871"/>
                  </a:lnTo>
                  <a:lnTo>
                    <a:pt x="60953" y="42482"/>
                  </a:lnTo>
                  <a:lnTo>
                    <a:pt x="59106" y="44330"/>
                  </a:lnTo>
                  <a:lnTo>
                    <a:pt x="70188" y="51718"/>
                  </a:lnTo>
                  <a:lnTo>
                    <a:pt x="68341" y="57259"/>
                  </a:lnTo>
                  <a:lnTo>
                    <a:pt x="55412" y="49871"/>
                  </a:lnTo>
                  <a:lnTo>
                    <a:pt x="55412" y="51718"/>
                  </a:lnTo>
                  <a:lnTo>
                    <a:pt x="66494" y="59106"/>
                  </a:lnTo>
                  <a:lnTo>
                    <a:pt x="62800" y="64647"/>
                  </a:lnTo>
                  <a:lnTo>
                    <a:pt x="51717" y="55412"/>
                  </a:lnTo>
                  <a:lnTo>
                    <a:pt x="49871" y="59106"/>
                  </a:lnTo>
                  <a:lnTo>
                    <a:pt x="60953" y="66494"/>
                  </a:lnTo>
                  <a:lnTo>
                    <a:pt x="59106" y="72035"/>
                  </a:lnTo>
                  <a:lnTo>
                    <a:pt x="46177" y="62800"/>
                  </a:lnTo>
                  <a:lnTo>
                    <a:pt x="44329" y="64647"/>
                  </a:lnTo>
                  <a:lnTo>
                    <a:pt x="57259" y="73882"/>
                  </a:lnTo>
                  <a:lnTo>
                    <a:pt x="53565" y="77577"/>
                  </a:lnTo>
                  <a:lnTo>
                    <a:pt x="40635" y="70188"/>
                  </a:lnTo>
                  <a:lnTo>
                    <a:pt x="38788" y="72035"/>
                  </a:lnTo>
                  <a:lnTo>
                    <a:pt x="51717" y="81271"/>
                  </a:lnTo>
                  <a:lnTo>
                    <a:pt x="48023" y="84965"/>
                  </a:lnTo>
                  <a:lnTo>
                    <a:pt x="36941" y="77577"/>
                  </a:lnTo>
                  <a:lnTo>
                    <a:pt x="35094" y="79424"/>
                  </a:lnTo>
                  <a:lnTo>
                    <a:pt x="48023" y="86812"/>
                  </a:lnTo>
                  <a:lnTo>
                    <a:pt x="44329" y="92353"/>
                  </a:lnTo>
                  <a:lnTo>
                    <a:pt x="31400" y="84965"/>
                  </a:lnTo>
                  <a:lnTo>
                    <a:pt x="29553" y="86812"/>
                  </a:lnTo>
                  <a:lnTo>
                    <a:pt x="42482" y="94200"/>
                  </a:lnTo>
                  <a:lnTo>
                    <a:pt x="38788" y="99741"/>
                  </a:lnTo>
                  <a:lnTo>
                    <a:pt x="25859" y="90506"/>
                  </a:lnTo>
                  <a:lnTo>
                    <a:pt x="24012" y="92353"/>
                  </a:lnTo>
                  <a:lnTo>
                    <a:pt x="38788" y="101588"/>
                  </a:lnTo>
                  <a:lnTo>
                    <a:pt x="35094" y="107130"/>
                  </a:lnTo>
                  <a:lnTo>
                    <a:pt x="22165" y="97894"/>
                  </a:lnTo>
                  <a:lnTo>
                    <a:pt x="20318" y="99741"/>
                  </a:lnTo>
                  <a:lnTo>
                    <a:pt x="33247" y="108977"/>
                  </a:lnTo>
                  <a:lnTo>
                    <a:pt x="29553" y="114518"/>
                  </a:lnTo>
                  <a:lnTo>
                    <a:pt x="16623" y="105283"/>
                  </a:lnTo>
                  <a:lnTo>
                    <a:pt x="14776" y="107130"/>
                  </a:lnTo>
                  <a:lnTo>
                    <a:pt x="27706" y="116365"/>
                  </a:lnTo>
                  <a:lnTo>
                    <a:pt x="25859" y="121906"/>
                  </a:lnTo>
                  <a:lnTo>
                    <a:pt x="11082" y="112671"/>
                  </a:lnTo>
                  <a:lnTo>
                    <a:pt x="9235" y="114518"/>
                  </a:lnTo>
                  <a:lnTo>
                    <a:pt x="24012" y="123753"/>
                  </a:lnTo>
                  <a:lnTo>
                    <a:pt x="20318" y="127447"/>
                  </a:lnTo>
                  <a:lnTo>
                    <a:pt x="7388" y="118212"/>
                  </a:lnTo>
                  <a:lnTo>
                    <a:pt x="5541" y="121906"/>
                  </a:lnTo>
                  <a:lnTo>
                    <a:pt x="18471" y="131141"/>
                  </a:lnTo>
                  <a:lnTo>
                    <a:pt x="14776" y="134836"/>
                  </a:lnTo>
                  <a:lnTo>
                    <a:pt x="1847" y="125600"/>
                  </a:lnTo>
                  <a:lnTo>
                    <a:pt x="0" y="127447"/>
                  </a:lnTo>
                  <a:lnTo>
                    <a:pt x="31400" y="149612"/>
                  </a:lnTo>
                  <a:lnTo>
                    <a:pt x="33247" y="147765"/>
                  </a:lnTo>
                  <a:lnTo>
                    <a:pt x="18471" y="138530"/>
                  </a:lnTo>
                  <a:lnTo>
                    <a:pt x="22165" y="132989"/>
                  </a:lnTo>
                  <a:lnTo>
                    <a:pt x="36941" y="142224"/>
                  </a:lnTo>
                  <a:lnTo>
                    <a:pt x="36941" y="140377"/>
                  </a:lnTo>
                  <a:lnTo>
                    <a:pt x="24012" y="131141"/>
                  </a:lnTo>
                  <a:lnTo>
                    <a:pt x="27706" y="125600"/>
                  </a:lnTo>
                  <a:lnTo>
                    <a:pt x="40635" y="134836"/>
                  </a:lnTo>
                  <a:lnTo>
                    <a:pt x="42482" y="132989"/>
                  </a:lnTo>
                  <a:lnTo>
                    <a:pt x="29553" y="123753"/>
                  </a:lnTo>
                  <a:lnTo>
                    <a:pt x="31400" y="118212"/>
                  </a:lnTo>
                  <a:lnTo>
                    <a:pt x="46177" y="127447"/>
                  </a:lnTo>
                  <a:lnTo>
                    <a:pt x="46177" y="125600"/>
                  </a:lnTo>
                  <a:lnTo>
                    <a:pt x="33247" y="116365"/>
                  </a:lnTo>
                  <a:lnTo>
                    <a:pt x="36941" y="110824"/>
                  </a:lnTo>
                  <a:lnTo>
                    <a:pt x="49871" y="120059"/>
                  </a:lnTo>
                  <a:lnTo>
                    <a:pt x="51717" y="118212"/>
                  </a:lnTo>
                  <a:lnTo>
                    <a:pt x="38788" y="108977"/>
                  </a:lnTo>
                  <a:lnTo>
                    <a:pt x="42482" y="103436"/>
                  </a:lnTo>
                  <a:lnTo>
                    <a:pt x="55412" y="112671"/>
                  </a:lnTo>
                  <a:lnTo>
                    <a:pt x="55412" y="110824"/>
                  </a:lnTo>
                  <a:lnTo>
                    <a:pt x="42482" y="101588"/>
                  </a:lnTo>
                  <a:lnTo>
                    <a:pt x="46177" y="97894"/>
                  </a:lnTo>
                  <a:lnTo>
                    <a:pt x="59106" y="105283"/>
                  </a:lnTo>
                  <a:lnTo>
                    <a:pt x="60953" y="103436"/>
                  </a:lnTo>
                  <a:lnTo>
                    <a:pt x="48023" y="96047"/>
                  </a:lnTo>
                  <a:lnTo>
                    <a:pt x="51717" y="90506"/>
                  </a:lnTo>
                  <a:lnTo>
                    <a:pt x="64647" y="97894"/>
                  </a:lnTo>
                  <a:lnTo>
                    <a:pt x="64647" y="96047"/>
                  </a:lnTo>
                  <a:lnTo>
                    <a:pt x="51717" y="88659"/>
                  </a:lnTo>
                  <a:lnTo>
                    <a:pt x="55412" y="83118"/>
                  </a:lnTo>
                  <a:lnTo>
                    <a:pt x="68341" y="90506"/>
                  </a:lnTo>
                  <a:lnTo>
                    <a:pt x="70188" y="88659"/>
                  </a:lnTo>
                  <a:lnTo>
                    <a:pt x="57259" y="81271"/>
                  </a:lnTo>
                  <a:lnTo>
                    <a:pt x="60953" y="75730"/>
                  </a:lnTo>
                  <a:lnTo>
                    <a:pt x="72035" y="83118"/>
                  </a:lnTo>
                  <a:lnTo>
                    <a:pt x="73882" y="81271"/>
                  </a:lnTo>
                  <a:lnTo>
                    <a:pt x="62800" y="73882"/>
                  </a:lnTo>
                  <a:lnTo>
                    <a:pt x="64647" y="68341"/>
                  </a:lnTo>
                  <a:lnTo>
                    <a:pt x="77577" y="77577"/>
                  </a:lnTo>
                  <a:lnTo>
                    <a:pt x="79423" y="73882"/>
                  </a:lnTo>
                  <a:lnTo>
                    <a:pt x="66494" y="66494"/>
                  </a:lnTo>
                  <a:lnTo>
                    <a:pt x="70188" y="60953"/>
                  </a:lnTo>
                  <a:lnTo>
                    <a:pt x="81271" y="70188"/>
                  </a:lnTo>
                  <a:lnTo>
                    <a:pt x="83118" y="66494"/>
                  </a:lnTo>
                  <a:lnTo>
                    <a:pt x="72035" y="59106"/>
                  </a:lnTo>
                  <a:lnTo>
                    <a:pt x="73882" y="53565"/>
                  </a:lnTo>
                  <a:lnTo>
                    <a:pt x="86812" y="62800"/>
                  </a:lnTo>
                  <a:lnTo>
                    <a:pt x="88659" y="60953"/>
                  </a:lnTo>
                  <a:lnTo>
                    <a:pt x="75729" y="51718"/>
                  </a:lnTo>
                  <a:lnTo>
                    <a:pt x="79423" y="48024"/>
                  </a:lnTo>
                  <a:lnTo>
                    <a:pt x="90506" y="55412"/>
                  </a:lnTo>
                  <a:lnTo>
                    <a:pt x="92353" y="53565"/>
                  </a:lnTo>
                  <a:lnTo>
                    <a:pt x="81271" y="46177"/>
                  </a:lnTo>
                  <a:lnTo>
                    <a:pt x="84965" y="40635"/>
                  </a:lnTo>
                  <a:lnTo>
                    <a:pt x="96047" y="48024"/>
                  </a:lnTo>
                  <a:lnTo>
                    <a:pt x="96047" y="46177"/>
                  </a:lnTo>
                  <a:lnTo>
                    <a:pt x="84965" y="38788"/>
                  </a:lnTo>
                  <a:lnTo>
                    <a:pt x="88659" y="33247"/>
                  </a:lnTo>
                  <a:lnTo>
                    <a:pt x="99741" y="40635"/>
                  </a:lnTo>
                  <a:lnTo>
                    <a:pt x="101588" y="38788"/>
                  </a:lnTo>
                  <a:lnTo>
                    <a:pt x="90506" y="31400"/>
                  </a:lnTo>
                  <a:lnTo>
                    <a:pt x="94200" y="25859"/>
                  </a:lnTo>
                  <a:lnTo>
                    <a:pt x="105282" y="33247"/>
                  </a:lnTo>
                  <a:lnTo>
                    <a:pt x="105282" y="31400"/>
                  </a:lnTo>
                  <a:lnTo>
                    <a:pt x="94200" y="24012"/>
                  </a:lnTo>
                  <a:lnTo>
                    <a:pt x="97894" y="18471"/>
                  </a:lnTo>
                  <a:lnTo>
                    <a:pt x="108977" y="25859"/>
                  </a:lnTo>
                  <a:lnTo>
                    <a:pt x="110824" y="24012"/>
                  </a:lnTo>
                  <a:lnTo>
                    <a:pt x="99741" y="16624"/>
                  </a:lnTo>
                  <a:lnTo>
                    <a:pt x="103435" y="11082"/>
                  </a:lnTo>
                  <a:lnTo>
                    <a:pt x="114518" y="18471"/>
                  </a:lnTo>
                  <a:lnTo>
                    <a:pt x="114518" y="16624"/>
                  </a:lnTo>
                  <a:lnTo>
                    <a:pt x="105282" y="9235"/>
                  </a:lnTo>
                  <a:lnTo>
                    <a:pt x="101588" y="7388"/>
                  </a:lnTo>
                  <a:lnTo>
                    <a:pt x="90506" y="0"/>
                  </a:lnTo>
                  <a:close/>
                </a:path>
              </a:pathLst>
            </a:custGeom>
            <a:solidFill>
              <a:srgbClr val="1D1D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1B4A0FFD-5D47-705D-4592-C2BFF84E7F1F}"/>
                </a:ext>
              </a:extLst>
            </p:cNvPr>
            <p:cNvSpPr/>
            <p:nvPr/>
          </p:nvSpPr>
          <p:spPr>
            <a:xfrm>
              <a:off x="4271806" y="3664134"/>
              <a:ext cx="29553" cy="42482"/>
            </a:xfrm>
            <a:custGeom>
              <a:avLst/>
              <a:gdLst>
                <a:gd name="connsiteX0" fmla="*/ 29553 w 29553"/>
                <a:gd name="connsiteY0" fmla="*/ 18471 h 42482"/>
                <a:gd name="connsiteX1" fmla="*/ 3694 w 29553"/>
                <a:gd name="connsiteY1" fmla="*/ 0 h 42482"/>
                <a:gd name="connsiteX2" fmla="*/ 0 w 29553"/>
                <a:gd name="connsiteY2" fmla="*/ 7388 h 42482"/>
                <a:gd name="connsiteX3" fmla="*/ 9235 w 29553"/>
                <a:gd name="connsiteY3" fmla="*/ 33247 h 42482"/>
                <a:gd name="connsiteX4" fmla="*/ 11082 w 29553"/>
                <a:gd name="connsiteY4" fmla="*/ 38788 h 42482"/>
                <a:gd name="connsiteX5" fmla="*/ 16624 w 29553"/>
                <a:gd name="connsiteY5" fmla="*/ 42482 h 42482"/>
                <a:gd name="connsiteX6" fmla="*/ 20318 w 29553"/>
                <a:gd name="connsiteY6" fmla="*/ 36941 h 42482"/>
                <a:gd name="connsiteX7" fmla="*/ 29553 w 29553"/>
                <a:gd name="connsiteY7" fmla="*/ 18471 h 42482"/>
                <a:gd name="connsiteX8" fmla="*/ 29553 w 29553"/>
                <a:gd name="connsiteY8" fmla="*/ 18471 h 42482"/>
                <a:gd name="connsiteX9" fmla="*/ 12930 w 29553"/>
                <a:gd name="connsiteY9" fmla="*/ 38788 h 42482"/>
                <a:gd name="connsiteX10" fmla="*/ 12930 w 29553"/>
                <a:gd name="connsiteY10" fmla="*/ 38788 h 42482"/>
                <a:gd name="connsiteX11" fmla="*/ 12930 w 29553"/>
                <a:gd name="connsiteY11" fmla="*/ 38788 h 42482"/>
                <a:gd name="connsiteX12" fmla="*/ 11082 w 29553"/>
                <a:gd name="connsiteY12" fmla="*/ 36941 h 42482"/>
                <a:gd name="connsiteX13" fmla="*/ 9235 w 29553"/>
                <a:gd name="connsiteY13" fmla="*/ 29553 h 42482"/>
                <a:gd name="connsiteX14" fmla="*/ 3694 w 29553"/>
                <a:gd name="connsiteY14" fmla="*/ 14776 h 42482"/>
                <a:gd name="connsiteX15" fmla="*/ 1847 w 29553"/>
                <a:gd name="connsiteY15" fmla="*/ 11082 h 42482"/>
                <a:gd name="connsiteX16" fmla="*/ 3694 w 29553"/>
                <a:gd name="connsiteY16" fmla="*/ 7388 h 42482"/>
                <a:gd name="connsiteX17" fmla="*/ 11082 w 29553"/>
                <a:gd name="connsiteY17" fmla="*/ 12929 h 42482"/>
                <a:gd name="connsiteX18" fmla="*/ 16624 w 29553"/>
                <a:gd name="connsiteY18" fmla="*/ 16624 h 42482"/>
                <a:gd name="connsiteX19" fmla="*/ 22165 w 29553"/>
                <a:gd name="connsiteY19" fmla="*/ 20318 h 42482"/>
                <a:gd name="connsiteX20" fmla="*/ 24012 w 29553"/>
                <a:gd name="connsiteY20" fmla="*/ 22165 h 42482"/>
                <a:gd name="connsiteX21" fmla="*/ 12930 w 29553"/>
                <a:gd name="connsiteY21" fmla="*/ 38788 h 42482"/>
                <a:gd name="connsiteX22" fmla="*/ 12930 w 29553"/>
                <a:gd name="connsiteY22" fmla="*/ 38788 h 42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9553" h="42482">
                  <a:moveTo>
                    <a:pt x="29553" y="18471"/>
                  </a:moveTo>
                  <a:lnTo>
                    <a:pt x="3694" y="0"/>
                  </a:lnTo>
                  <a:lnTo>
                    <a:pt x="0" y="7388"/>
                  </a:lnTo>
                  <a:lnTo>
                    <a:pt x="9235" y="33247"/>
                  </a:lnTo>
                  <a:lnTo>
                    <a:pt x="11082" y="38788"/>
                  </a:lnTo>
                  <a:lnTo>
                    <a:pt x="16624" y="42482"/>
                  </a:lnTo>
                  <a:lnTo>
                    <a:pt x="20318" y="36941"/>
                  </a:lnTo>
                  <a:lnTo>
                    <a:pt x="29553" y="18471"/>
                  </a:lnTo>
                  <a:lnTo>
                    <a:pt x="29553" y="18471"/>
                  </a:lnTo>
                  <a:close/>
                  <a:moveTo>
                    <a:pt x="12930" y="38788"/>
                  </a:moveTo>
                  <a:lnTo>
                    <a:pt x="12930" y="38788"/>
                  </a:lnTo>
                  <a:lnTo>
                    <a:pt x="12930" y="38788"/>
                  </a:lnTo>
                  <a:lnTo>
                    <a:pt x="11082" y="36941"/>
                  </a:lnTo>
                  <a:lnTo>
                    <a:pt x="9235" y="29553"/>
                  </a:lnTo>
                  <a:lnTo>
                    <a:pt x="3694" y="14776"/>
                  </a:lnTo>
                  <a:lnTo>
                    <a:pt x="1847" y="11082"/>
                  </a:lnTo>
                  <a:lnTo>
                    <a:pt x="3694" y="7388"/>
                  </a:lnTo>
                  <a:lnTo>
                    <a:pt x="11082" y="12929"/>
                  </a:lnTo>
                  <a:lnTo>
                    <a:pt x="16624" y="16624"/>
                  </a:lnTo>
                  <a:lnTo>
                    <a:pt x="22165" y="20318"/>
                  </a:lnTo>
                  <a:lnTo>
                    <a:pt x="24012" y="22165"/>
                  </a:lnTo>
                  <a:lnTo>
                    <a:pt x="12930" y="38788"/>
                  </a:lnTo>
                  <a:lnTo>
                    <a:pt x="12930" y="38788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24475AD3-77DC-508A-B343-D811CAA6F711}"/>
                </a:ext>
              </a:extLst>
            </p:cNvPr>
            <p:cNvSpPr/>
            <p:nvPr/>
          </p:nvSpPr>
          <p:spPr>
            <a:xfrm>
              <a:off x="4279194" y="3678910"/>
              <a:ext cx="16623" cy="22164"/>
            </a:xfrm>
            <a:custGeom>
              <a:avLst/>
              <a:gdLst>
                <a:gd name="connsiteX0" fmla="*/ 9235 w 16623"/>
                <a:gd name="connsiteY0" fmla="*/ 0 h 22164"/>
                <a:gd name="connsiteX1" fmla="*/ 0 w 16623"/>
                <a:gd name="connsiteY1" fmla="*/ 16624 h 22164"/>
                <a:gd name="connsiteX2" fmla="*/ 3694 w 16623"/>
                <a:gd name="connsiteY2" fmla="*/ 22165 h 22164"/>
                <a:gd name="connsiteX3" fmla="*/ 16623 w 16623"/>
                <a:gd name="connsiteY3" fmla="*/ 3694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23" h="22164">
                  <a:moveTo>
                    <a:pt x="9235" y="0"/>
                  </a:moveTo>
                  <a:lnTo>
                    <a:pt x="0" y="16624"/>
                  </a:lnTo>
                  <a:lnTo>
                    <a:pt x="3694" y="22165"/>
                  </a:lnTo>
                  <a:lnTo>
                    <a:pt x="16623" y="3694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2DA9765D-A053-6EDA-C623-8A9E3FD72EC7}"/>
                </a:ext>
              </a:extLst>
            </p:cNvPr>
            <p:cNvSpPr/>
            <p:nvPr/>
          </p:nvSpPr>
          <p:spPr>
            <a:xfrm>
              <a:off x="4203464" y="3883934"/>
              <a:ext cx="14776" cy="38788"/>
            </a:xfrm>
            <a:custGeom>
              <a:avLst/>
              <a:gdLst>
                <a:gd name="connsiteX0" fmla="*/ 3694 w 14776"/>
                <a:gd name="connsiteY0" fmla="*/ 0 h 38788"/>
                <a:gd name="connsiteX1" fmla="*/ 11082 w 14776"/>
                <a:gd name="connsiteY1" fmla="*/ 7388 h 38788"/>
                <a:gd name="connsiteX2" fmla="*/ 0 w 14776"/>
                <a:gd name="connsiteY2" fmla="*/ 38788 h 38788"/>
                <a:gd name="connsiteX3" fmla="*/ 14777 w 14776"/>
                <a:gd name="connsiteY3" fmla="*/ 73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76" h="38788">
                  <a:moveTo>
                    <a:pt x="3694" y="0"/>
                  </a:moveTo>
                  <a:lnTo>
                    <a:pt x="11082" y="7388"/>
                  </a:lnTo>
                  <a:lnTo>
                    <a:pt x="0" y="38788"/>
                  </a:lnTo>
                  <a:lnTo>
                    <a:pt x="14777" y="7388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25BCD916-DCA9-B9C5-D2F9-B986A1F42D5A}"/>
                </a:ext>
              </a:extLst>
            </p:cNvPr>
            <p:cNvSpPr/>
            <p:nvPr/>
          </p:nvSpPr>
          <p:spPr>
            <a:xfrm>
              <a:off x="4175758" y="3871005"/>
              <a:ext cx="20317" cy="33247"/>
            </a:xfrm>
            <a:custGeom>
              <a:avLst/>
              <a:gdLst>
                <a:gd name="connsiteX0" fmla="*/ 3694 w 20317"/>
                <a:gd name="connsiteY0" fmla="*/ 29553 h 33247"/>
                <a:gd name="connsiteX1" fmla="*/ 5541 w 20317"/>
                <a:gd name="connsiteY1" fmla="*/ 33247 h 33247"/>
                <a:gd name="connsiteX2" fmla="*/ 0 w 20317"/>
                <a:gd name="connsiteY2" fmla="*/ 29553 h 33247"/>
                <a:gd name="connsiteX3" fmla="*/ 20318 w 20317"/>
                <a:gd name="connsiteY3" fmla="*/ 0 h 3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17" h="33247">
                  <a:moveTo>
                    <a:pt x="3694" y="29553"/>
                  </a:moveTo>
                  <a:lnTo>
                    <a:pt x="5541" y="33247"/>
                  </a:lnTo>
                  <a:lnTo>
                    <a:pt x="0" y="29553"/>
                  </a:lnTo>
                  <a:lnTo>
                    <a:pt x="20318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E2B8A8C6-21A5-C153-4903-68B13227AA0D}"/>
                </a:ext>
              </a:extLst>
            </p:cNvPr>
            <p:cNvSpPr/>
            <p:nvPr/>
          </p:nvSpPr>
          <p:spPr>
            <a:xfrm>
              <a:off x="4159135" y="3948582"/>
              <a:ext cx="25858" cy="64647"/>
            </a:xfrm>
            <a:custGeom>
              <a:avLst/>
              <a:gdLst>
                <a:gd name="connsiteX0" fmla="*/ 9235 w 25858"/>
                <a:gd name="connsiteY0" fmla="*/ 0 h 64647"/>
                <a:gd name="connsiteX1" fmla="*/ 0 w 25858"/>
                <a:gd name="connsiteY1" fmla="*/ 14776 h 64647"/>
                <a:gd name="connsiteX2" fmla="*/ 25859 w 25858"/>
                <a:gd name="connsiteY2" fmla="*/ 64647 h 64647"/>
                <a:gd name="connsiteX3" fmla="*/ 3694 w 25858"/>
                <a:gd name="connsiteY3" fmla="*/ 18471 h 64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8" h="64647">
                  <a:moveTo>
                    <a:pt x="9235" y="0"/>
                  </a:moveTo>
                  <a:lnTo>
                    <a:pt x="0" y="14776"/>
                  </a:lnTo>
                  <a:lnTo>
                    <a:pt x="25859" y="64647"/>
                  </a:lnTo>
                  <a:lnTo>
                    <a:pt x="3694" y="18471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766AAD16-5458-8AEB-FCA6-36BF5F6C0368}"/>
                </a:ext>
              </a:extLst>
            </p:cNvPr>
            <p:cNvSpPr/>
            <p:nvPr/>
          </p:nvSpPr>
          <p:spPr>
            <a:xfrm>
              <a:off x="4181300" y="3706616"/>
              <a:ext cx="97894" cy="136682"/>
            </a:xfrm>
            <a:custGeom>
              <a:avLst/>
              <a:gdLst>
                <a:gd name="connsiteX0" fmla="*/ 97894 w 97894"/>
                <a:gd name="connsiteY0" fmla="*/ 0 h 136682"/>
                <a:gd name="connsiteX1" fmla="*/ 97894 w 97894"/>
                <a:gd name="connsiteY1" fmla="*/ 0 h 136682"/>
                <a:gd name="connsiteX2" fmla="*/ 90506 w 97894"/>
                <a:gd name="connsiteY2" fmla="*/ 9235 h 136682"/>
                <a:gd name="connsiteX3" fmla="*/ 81271 w 97894"/>
                <a:gd name="connsiteY3" fmla="*/ 24012 h 136682"/>
                <a:gd name="connsiteX4" fmla="*/ 79424 w 97894"/>
                <a:gd name="connsiteY4" fmla="*/ 25859 h 136682"/>
                <a:gd name="connsiteX5" fmla="*/ 70188 w 97894"/>
                <a:gd name="connsiteY5" fmla="*/ 36941 h 136682"/>
                <a:gd name="connsiteX6" fmla="*/ 64647 w 97894"/>
                <a:gd name="connsiteY6" fmla="*/ 44330 h 136682"/>
                <a:gd name="connsiteX7" fmla="*/ 59106 w 97894"/>
                <a:gd name="connsiteY7" fmla="*/ 51718 h 136682"/>
                <a:gd name="connsiteX8" fmla="*/ 53565 w 97894"/>
                <a:gd name="connsiteY8" fmla="*/ 59106 h 136682"/>
                <a:gd name="connsiteX9" fmla="*/ 44329 w 97894"/>
                <a:gd name="connsiteY9" fmla="*/ 73882 h 136682"/>
                <a:gd name="connsiteX10" fmla="*/ 42482 w 97894"/>
                <a:gd name="connsiteY10" fmla="*/ 75730 h 136682"/>
                <a:gd name="connsiteX11" fmla="*/ 33247 w 97894"/>
                <a:gd name="connsiteY11" fmla="*/ 86812 h 136682"/>
                <a:gd name="connsiteX12" fmla="*/ 27706 w 97894"/>
                <a:gd name="connsiteY12" fmla="*/ 94200 h 136682"/>
                <a:gd name="connsiteX13" fmla="*/ 22165 w 97894"/>
                <a:gd name="connsiteY13" fmla="*/ 101588 h 136682"/>
                <a:gd name="connsiteX14" fmla="*/ 16623 w 97894"/>
                <a:gd name="connsiteY14" fmla="*/ 108977 h 136682"/>
                <a:gd name="connsiteX15" fmla="*/ 7388 w 97894"/>
                <a:gd name="connsiteY15" fmla="*/ 123753 h 136682"/>
                <a:gd name="connsiteX16" fmla="*/ 5541 w 97894"/>
                <a:gd name="connsiteY16" fmla="*/ 125600 h 136682"/>
                <a:gd name="connsiteX17" fmla="*/ 0 w 97894"/>
                <a:gd name="connsiteY17" fmla="*/ 132989 h 136682"/>
                <a:gd name="connsiteX18" fmla="*/ 0 w 97894"/>
                <a:gd name="connsiteY18" fmla="*/ 134836 h 136682"/>
                <a:gd name="connsiteX19" fmla="*/ 3694 w 97894"/>
                <a:gd name="connsiteY19" fmla="*/ 136683 h 136682"/>
                <a:gd name="connsiteX20" fmla="*/ 97894 w 97894"/>
                <a:gd name="connsiteY20" fmla="*/ 0 h 13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894" h="136682">
                  <a:moveTo>
                    <a:pt x="97894" y="0"/>
                  </a:moveTo>
                  <a:cubicBezTo>
                    <a:pt x="96047" y="0"/>
                    <a:pt x="96047" y="0"/>
                    <a:pt x="97894" y="0"/>
                  </a:cubicBezTo>
                  <a:lnTo>
                    <a:pt x="90506" y="9235"/>
                  </a:lnTo>
                  <a:lnTo>
                    <a:pt x="81271" y="24012"/>
                  </a:lnTo>
                  <a:lnTo>
                    <a:pt x="79424" y="25859"/>
                  </a:lnTo>
                  <a:lnTo>
                    <a:pt x="70188" y="36941"/>
                  </a:lnTo>
                  <a:lnTo>
                    <a:pt x="64647" y="44330"/>
                  </a:lnTo>
                  <a:lnTo>
                    <a:pt x="59106" y="51718"/>
                  </a:lnTo>
                  <a:lnTo>
                    <a:pt x="53565" y="59106"/>
                  </a:lnTo>
                  <a:lnTo>
                    <a:pt x="44329" y="73882"/>
                  </a:lnTo>
                  <a:lnTo>
                    <a:pt x="42482" y="75730"/>
                  </a:lnTo>
                  <a:lnTo>
                    <a:pt x="33247" y="86812"/>
                  </a:lnTo>
                  <a:lnTo>
                    <a:pt x="27706" y="94200"/>
                  </a:lnTo>
                  <a:lnTo>
                    <a:pt x="22165" y="101588"/>
                  </a:lnTo>
                  <a:lnTo>
                    <a:pt x="16623" y="108977"/>
                  </a:lnTo>
                  <a:lnTo>
                    <a:pt x="7388" y="123753"/>
                  </a:lnTo>
                  <a:lnTo>
                    <a:pt x="5541" y="125600"/>
                  </a:lnTo>
                  <a:lnTo>
                    <a:pt x="0" y="132989"/>
                  </a:lnTo>
                  <a:cubicBezTo>
                    <a:pt x="0" y="132989"/>
                    <a:pt x="0" y="134836"/>
                    <a:pt x="0" y="134836"/>
                  </a:cubicBezTo>
                  <a:lnTo>
                    <a:pt x="3694" y="136683"/>
                  </a:lnTo>
                  <a:lnTo>
                    <a:pt x="97894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B6CC848C-BF8E-9416-5630-8C4E8C0D5F26}"/>
                </a:ext>
              </a:extLst>
            </p:cNvPr>
            <p:cNvSpPr/>
            <p:nvPr/>
          </p:nvSpPr>
          <p:spPr>
            <a:xfrm>
              <a:off x="4211487" y="3764509"/>
              <a:ext cx="27072" cy="22744"/>
            </a:xfrm>
            <a:custGeom>
              <a:avLst/>
              <a:gdLst>
                <a:gd name="connsiteX0" fmla="*/ 14142 w 27072"/>
                <a:gd name="connsiteY0" fmla="*/ 21531 h 22744"/>
                <a:gd name="connsiteX1" fmla="*/ 25225 w 27072"/>
                <a:gd name="connsiteY1" fmla="*/ 19684 h 22744"/>
                <a:gd name="connsiteX2" fmla="*/ 25225 w 27072"/>
                <a:gd name="connsiteY2" fmla="*/ 19684 h 22744"/>
                <a:gd name="connsiteX3" fmla="*/ 27072 w 27072"/>
                <a:gd name="connsiteY3" fmla="*/ 14143 h 22744"/>
                <a:gd name="connsiteX4" fmla="*/ 23378 w 27072"/>
                <a:gd name="connsiteY4" fmla="*/ 8602 h 22744"/>
                <a:gd name="connsiteX5" fmla="*/ 12296 w 27072"/>
                <a:gd name="connsiteY5" fmla="*/ 1213 h 22744"/>
                <a:gd name="connsiteX6" fmla="*/ 1213 w 27072"/>
                <a:gd name="connsiteY6" fmla="*/ 3060 h 22744"/>
                <a:gd name="connsiteX7" fmla="*/ 1213 w 27072"/>
                <a:gd name="connsiteY7" fmla="*/ 3060 h 22744"/>
                <a:gd name="connsiteX8" fmla="*/ 3060 w 27072"/>
                <a:gd name="connsiteY8" fmla="*/ 14143 h 22744"/>
                <a:gd name="connsiteX9" fmla="*/ 14142 w 27072"/>
                <a:gd name="connsiteY9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72" h="22744">
                  <a:moveTo>
                    <a:pt x="14142" y="21531"/>
                  </a:moveTo>
                  <a:cubicBezTo>
                    <a:pt x="17837" y="23378"/>
                    <a:pt x="23378" y="23378"/>
                    <a:pt x="25225" y="19684"/>
                  </a:cubicBezTo>
                  <a:lnTo>
                    <a:pt x="25225" y="19684"/>
                  </a:lnTo>
                  <a:cubicBezTo>
                    <a:pt x="27072" y="17837"/>
                    <a:pt x="27072" y="15990"/>
                    <a:pt x="27072" y="14143"/>
                  </a:cubicBezTo>
                  <a:cubicBezTo>
                    <a:pt x="27072" y="12296"/>
                    <a:pt x="25225" y="10449"/>
                    <a:pt x="23378" y="8602"/>
                  </a:cubicBezTo>
                  <a:lnTo>
                    <a:pt x="12296" y="1213"/>
                  </a:lnTo>
                  <a:cubicBezTo>
                    <a:pt x="8602" y="-634"/>
                    <a:pt x="3060" y="-634"/>
                    <a:pt x="1213" y="3060"/>
                  </a:cubicBezTo>
                  <a:lnTo>
                    <a:pt x="1213" y="3060"/>
                  </a:lnTo>
                  <a:cubicBezTo>
                    <a:pt x="-634" y="6754"/>
                    <a:pt x="-634" y="10449"/>
                    <a:pt x="3060" y="14143"/>
                  </a:cubicBezTo>
                  <a:lnTo>
                    <a:pt x="14142" y="21531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7E259842-EA48-3FBE-4D58-03DC7AAF7428}"/>
                </a:ext>
              </a:extLst>
            </p:cNvPr>
            <p:cNvSpPr/>
            <p:nvPr/>
          </p:nvSpPr>
          <p:spPr>
            <a:xfrm>
              <a:off x="4204098" y="3776805"/>
              <a:ext cx="28285" cy="25858"/>
            </a:xfrm>
            <a:custGeom>
              <a:avLst/>
              <a:gdLst>
                <a:gd name="connsiteX0" fmla="*/ 15990 w 28285"/>
                <a:gd name="connsiteY0" fmla="*/ 24012 h 25858"/>
                <a:gd name="connsiteX1" fmla="*/ 21531 w 28285"/>
                <a:gd name="connsiteY1" fmla="*/ 25859 h 25858"/>
                <a:gd name="connsiteX2" fmla="*/ 27072 w 28285"/>
                <a:gd name="connsiteY2" fmla="*/ 22165 h 25858"/>
                <a:gd name="connsiteX3" fmla="*/ 27072 w 28285"/>
                <a:gd name="connsiteY3" fmla="*/ 22165 h 25858"/>
                <a:gd name="connsiteX4" fmla="*/ 25225 w 28285"/>
                <a:gd name="connsiteY4" fmla="*/ 11082 h 25858"/>
                <a:gd name="connsiteX5" fmla="*/ 10449 w 28285"/>
                <a:gd name="connsiteY5" fmla="*/ 1847 h 25858"/>
                <a:gd name="connsiteX6" fmla="*/ 4907 w 28285"/>
                <a:gd name="connsiteY6" fmla="*/ 0 h 25858"/>
                <a:gd name="connsiteX7" fmla="*/ 1213 w 28285"/>
                <a:gd name="connsiteY7" fmla="*/ 3694 h 25858"/>
                <a:gd name="connsiteX8" fmla="*/ 1213 w 28285"/>
                <a:gd name="connsiteY8" fmla="*/ 5541 h 25858"/>
                <a:gd name="connsiteX9" fmla="*/ 3060 w 28285"/>
                <a:gd name="connsiteY9" fmla="*/ 16624 h 25858"/>
                <a:gd name="connsiteX10" fmla="*/ 15990 w 28285"/>
                <a:gd name="connsiteY10" fmla="*/ 24012 h 2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285" h="25858">
                  <a:moveTo>
                    <a:pt x="15990" y="24012"/>
                  </a:moveTo>
                  <a:cubicBezTo>
                    <a:pt x="17837" y="25859"/>
                    <a:pt x="19684" y="25859"/>
                    <a:pt x="21531" y="25859"/>
                  </a:cubicBezTo>
                  <a:cubicBezTo>
                    <a:pt x="23378" y="25859"/>
                    <a:pt x="25225" y="24012"/>
                    <a:pt x="27072" y="22165"/>
                  </a:cubicBezTo>
                  <a:lnTo>
                    <a:pt x="27072" y="22165"/>
                  </a:lnTo>
                  <a:cubicBezTo>
                    <a:pt x="28919" y="18471"/>
                    <a:pt x="28919" y="12929"/>
                    <a:pt x="25225" y="11082"/>
                  </a:cubicBezTo>
                  <a:lnTo>
                    <a:pt x="10449" y="1847"/>
                  </a:lnTo>
                  <a:cubicBezTo>
                    <a:pt x="8601" y="0"/>
                    <a:pt x="6755" y="0"/>
                    <a:pt x="4907" y="0"/>
                  </a:cubicBezTo>
                  <a:cubicBezTo>
                    <a:pt x="3060" y="0"/>
                    <a:pt x="1213" y="1847"/>
                    <a:pt x="1213" y="3694"/>
                  </a:cubicBezTo>
                  <a:lnTo>
                    <a:pt x="1213" y="5541"/>
                  </a:lnTo>
                  <a:cubicBezTo>
                    <a:pt x="-634" y="9235"/>
                    <a:pt x="-634" y="12929"/>
                    <a:pt x="3060" y="16624"/>
                  </a:cubicBezTo>
                  <a:lnTo>
                    <a:pt x="15990" y="24012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4EB0E392-3165-8452-EA4A-D8225C5DC7F6}"/>
                </a:ext>
              </a:extLst>
            </p:cNvPr>
            <p:cNvSpPr/>
            <p:nvPr/>
          </p:nvSpPr>
          <p:spPr>
            <a:xfrm>
              <a:off x="4194691" y="3790368"/>
              <a:ext cx="27244" cy="22744"/>
            </a:xfrm>
            <a:custGeom>
              <a:avLst/>
              <a:gdLst>
                <a:gd name="connsiteX0" fmla="*/ 14315 w 27244"/>
                <a:gd name="connsiteY0" fmla="*/ 21531 h 22744"/>
                <a:gd name="connsiteX1" fmla="*/ 25397 w 27244"/>
                <a:gd name="connsiteY1" fmla="*/ 19684 h 22744"/>
                <a:gd name="connsiteX2" fmla="*/ 25397 w 27244"/>
                <a:gd name="connsiteY2" fmla="*/ 19684 h 22744"/>
                <a:gd name="connsiteX3" fmla="*/ 27244 w 27244"/>
                <a:gd name="connsiteY3" fmla="*/ 14143 h 22744"/>
                <a:gd name="connsiteX4" fmla="*/ 23550 w 27244"/>
                <a:gd name="connsiteY4" fmla="*/ 8601 h 22744"/>
                <a:gd name="connsiteX5" fmla="*/ 12468 w 27244"/>
                <a:gd name="connsiteY5" fmla="*/ 1213 h 22744"/>
                <a:gd name="connsiteX6" fmla="*/ 1385 w 27244"/>
                <a:gd name="connsiteY6" fmla="*/ 3060 h 22744"/>
                <a:gd name="connsiteX7" fmla="*/ 1385 w 27244"/>
                <a:gd name="connsiteY7" fmla="*/ 4907 h 22744"/>
                <a:gd name="connsiteX8" fmla="*/ 1385 w 27244"/>
                <a:gd name="connsiteY8" fmla="*/ 10449 h 22744"/>
                <a:gd name="connsiteX9" fmla="*/ 3232 w 27244"/>
                <a:gd name="connsiteY9" fmla="*/ 14143 h 22744"/>
                <a:gd name="connsiteX10" fmla="*/ 14315 w 27244"/>
                <a:gd name="connsiteY10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244" h="22744">
                  <a:moveTo>
                    <a:pt x="14315" y="21531"/>
                  </a:moveTo>
                  <a:cubicBezTo>
                    <a:pt x="18009" y="23378"/>
                    <a:pt x="23550" y="23378"/>
                    <a:pt x="25397" y="19684"/>
                  </a:cubicBezTo>
                  <a:lnTo>
                    <a:pt x="25397" y="19684"/>
                  </a:lnTo>
                  <a:cubicBezTo>
                    <a:pt x="27244" y="17837"/>
                    <a:pt x="27244" y="15990"/>
                    <a:pt x="27244" y="14143"/>
                  </a:cubicBezTo>
                  <a:cubicBezTo>
                    <a:pt x="27244" y="12296"/>
                    <a:pt x="25397" y="10449"/>
                    <a:pt x="23550" y="8601"/>
                  </a:cubicBezTo>
                  <a:lnTo>
                    <a:pt x="12468" y="1213"/>
                  </a:lnTo>
                  <a:cubicBezTo>
                    <a:pt x="8774" y="-634"/>
                    <a:pt x="3232" y="-634"/>
                    <a:pt x="1385" y="3060"/>
                  </a:cubicBezTo>
                  <a:lnTo>
                    <a:pt x="1385" y="4907"/>
                  </a:lnTo>
                  <a:cubicBezTo>
                    <a:pt x="-462" y="6754"/>
                    <a:pt x="-462" y="8601"/>
                    <a:pt x="1385" y="10449"/>
                  </a:cubicBezTo>
                  <a:cubicBezTo>
                    <a:pt x="3232" y="12296"/>
                    <a:pt x="3232" y="14143"/>
                    <a:pt x="3232" y="14143"/>
                  </a:cubicBezTo>
                  <a:lnTo>
                    <a:pt x="14315" y="21531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7D79BED6-48E9-C30D-470B-2879069ED075}"/>
                </a:ext>
              </a:extLst>
            </p:cNvPr>
            <p:cNvSpPr/>
            <p:nvPr/>
          </p:nvSpPr>
          <p:spPr>
            <a:xfrm>
              <a:off x="4189322" y="3805593"/>
              <a:ext cx="22744" cy="18153"/>
            </a:xfrm>
            <a:custGeom>
              <a:avLst/>
              <a:gdLst>
                <a:gd name="connsiteX0" fmla="*/ 14143 w 22744"/>
                <a:gd name="connsiteY0" fmla="*/ 17389 h 18153"/>
                <a:gd name="connsiteX1" fmla="*/ 21531 w 22744"/>
                <a:gd name="connsiteY1" fmla="*/ 15542 h 18153"/>
                <a:gd name="connsiteX2" fmla="*/ 21531 w 22744"/>
                <a:gd name="connsiteY2" fmla="*/ 13695 h 18153"/>
                <a:gd name="connsiteX3" fmla="*/ 19684 w 22744"/>
                <a:gd name="connsiteY3" fmla="*/ 6306 h 18153"/>
                <a:gd name="connsiteX4" fmla="*/ 10449 w 22744"/>
                <a:gd name="connsiteY4" fmla="*/ 765 h 18153"/>
                <a:gd name="connsiteX5" fmla="*/ 3060 w 22744"/>
                <a:gd name="connsiteY5" fmla="*/ 2612 h 18153"/>
                <a:gd name="connsiteX6" fmla="*/ 1213 w 22744"/>
                <a:gd name="connsiteY6" fmla="*/ 4459 h 18153"/>
                <a:gd name="connsiteX7" fmla="*/ 3060 w 22744"/>
                <a:gd name="connsiteY7" fmla="*/ 11847 h 18153"/>
                <a:gd name="connsiteX8" fmla="*/ 14143 w 22744"/>
                <a:gd name="connsiteY8" fmla="*/ 17389 h 1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44" h="18153">
                  <a:moveTo>
                    <a:pt x="14143" y="17389"/>
                  </a:moveTo>
                  <a:cubicBezTo>
                    <a:pt x="15990" y="19236"/>
                    <a:pt x="19684" y="17389"/>
                    <a:pt x="21531" y="15542"/>
                  </a:cubicBezTo>
                  <a:lnTo>
                    <a:pt x="21531" y="13695"/>
                  </a:lnTo>
                  <a:cubicBezTo>
                    <a:pt x="23378" y="10000"/>
                    <a:pt x="23378" y="8153"/>
                    <a:pt x="19684" y="6306"/>
                  </a:cubicBezTo>
                  <a:lnTo>
                    <a:pt x="10449" y="765"/>
                  </a:lnTo>
                  <a:cubicBezTo>
                    <a:pt x="8601" y="-1082"/>
                    <a:pt x="4907" y="765"/>
                    <a:pt x="3060" y="2612"/>
                  </a:cubicBezTo>
                  <a:lnTo>
                    <a:pt x="1213" y="4459"/>
                  </a:lnTo>
                  <a:cubicBezTo>
                    <a:pt x="-634" y="6306"/>
                    <a:pt x="-634" y="10000"/>
                    <a:pt x="3060" y="11847"/>
                  </a:cubicBezTo>
                  <a:lnTo>
                    <a:pt x="14143" y="17389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0074CF0C-9443-8203-CBE3-9934006E3B09}"/>
                </a:ext>
              </a:extLst>
            </p:cNvPr>
            <p:cNvSpPr/>
            <p:nvPr/>
          </p:nvSpPr>
          <p:spPr>
            <a:xfrm>
              <a:off x="4198557" y="3770050"/>
              <a:ext cx="91719" cy="86178"/>
            </a:xfrm>
            <a:custGeom>
              <a:avLst/>
              <a:gdLst>
                <a:gd name="connsiteX0" fmla="*/ 91719 w 91719"/>
                <a:gd name="connsiteY0" fmla="*/ 52931 h 86178"/>
                <a:gd name="connsiteX1" fmla="*/ 71402 w 91719"/>
                <a:gd name="connsiteY1" fmla="*/ 40002 h 86178"/>
                <a:gd name="connsiteX2" fmla="*/ 71402 w 91719"/>
                <a:gd name="connsiteY2" fmla="*/ 38154 h 86178"/>
                <a:gd name="connsiteX3" fmla="*/ 71402 w 91719"/>
                <a:gd name="connsiteY3" fmla="*/ 36307 h 86178"/>
                <a:gd name="connsiteX4" fmla="*/ 71402 w 91719"/>
                <a:gd name="connsiteY4" fmla="*/ 36307 h 86178"/>
                <a:gd name="connsiteX5" fmla="*/ 65860 w 91719"/>
                <a:gd name="connsiteY5" fmla="*/ 19684 h 86178"/>
                <a:gd name="connsiteX6" fmla="*/ 38155 w 91719"/>
                <a:gd name="connsiteY6" fmla="*/ 3060 h 86178"/>
                <a:gd name="connsiteX7" fmla="*/ 38155 w 91719"/>
                <a:gd name="connsiteY7" fmla="*/ 3060 h 86178"/>
                <a:gd name="connsiteX8" fmla="*/ 34460 w 91719"/>
                <a:gd name="connsiteY8" fmla="*/ 1213 h 86178"/>
                <a:gd name="connsiteX9" fmla="*/ 23378 w 91719"/>
                <a:gd name="connsiteY9" fmla="*/ 3060 h 86178"/>
                <a:gd name="connsiteX10" fmla="*/ 23378 w 91719"/>
                <a:gd name="connsiteY10" fmla="*/ 3060 h 86178"/>
                <a:gd name="connsiteX11" fmla="*/ 25225 w 91719"/>
                <a:gd name="connsiteY11" fmla="*/ 14143 h 86178"/>
                <a:gd name="connsiteX12" fmla="*/ 14143 w 91719"/>
                <a:gd name="connsiteY12" fmla="*/ 15990 h 86178"/>
                <a:gd name="connsiteX13" fmla="*/ 14143 w 91719"/>
                <a:gd name="connsiteY13" fmla="*/ 15990 h 86178"/>
                <a:gd name="connsiteX14" fmla="*/ 15990 w 91719"/>
                <a:gd name="connsiteY14" fmla="*/ 27072 h 86178"/>
                <a:gd name="connsiteX15" fmla="*/ 17837 w 91719"/>
                <a:gd name="connsiteY15" fmla="*/ 28919 h 86178"/>
                <a:gd name="connsiteX16" fmla="*/ 6755 w 91719"/>
                <a:gd name="connsiteY16" fmla="*/ 30766 h 86178"/>
                <a:gd name="connsiteX17" fmla="*/ 6755 w 91719"/>
                <a:gd name="connsiteY17" fmla="*/ 30766 h 86178"/>
                <a:gd name="connsiteX18" fmla="*/ 8601 w 91719"/>
                <a:gd name="connsiteY18" fmla="*/ 41849 h 86178"/>
                <a:gd name="connsiteX19" fmla="*/ 10449 w 91719"/>
                <a:gd name="connsiteY19" fmla="*/ 43696 h 86178"/>
                <a:gd name="connsiteX20" fmla="*/ 1213 w 91719"/>
                <a:gd name="connsiteY20" fmla="*/ 45543 h 86178"/>
                <a:gd name="connsiteX21" fmla="*/ 1213 w 91719"/>
                <a:gd name="connsiteY21" fmla="*/ 45543 h 86178"/>
                <a:gd name="connsiteX22" fmla="*/ 3060 w 91719"/>
                <a:gd name="connsiteY22" fmla="*/ 54778 h 86178"/>
                <a:gd name="connsiteX23" fmla="*/ 4907 w 91719"/>
                <a:gd name="connsiteY23" fmla="*/ 56625 h 86178"/>
                <a:gd name="connsiteX24" fmla="*/ 4907 w 91719"/>
                <a:gd name="connsiteY24" fmla="*/ 56625 h 86178"/>
                <a:gd name="connsiteX25" fmla="*/ 28919 w 91719"/>
                <a:gd name="connsiteY25" fmla="*/ 71402 h 86178"/>
                <a:gd name="connsiteX26" fmla="*/ 49237 w 91719"/>
                <a:gd name="connsiteY26" fmla="*/ 73249 h 86178"/>
                <a:gd name="connsiteX27" fmla="*/ 51084 w 91719"/>
                <a:gd name="connsiteY27" fmla="*/ 73249 h 86178"/>
                <a:gd name="connsiteX28" fmla="*/ 71402 w 91719"/>
                <a:gd name="connsiteY28" fmla="*/ 86178 h 86178"/>
                <a:gd name="connsiteX29" fmla="*/ 73249 w 91719"/>
                <a:gd name="connsiteY29" fmla="*/ 86178 h 86178"/>
                <a:gd name="connsiteX30" fmla="*/ 91719 w 91719"/>
                <a:gd name="connsiteY30" fmla="*/ 52931 h 86178"/>
                <a:gd name="connsiteX31" fmla="*/ 91719 w 91719"/>
                <a:gd name="connsiteY31" fmla="*/ 52931 h 86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19" h="86178">
                  <a:moveTo>
                    <a:pt x="91719" y="52931"/>
                  </a:moveTo>
                  <a:lnTo>
                    <a:pt x="71402" y="40002"/>
                  </a:lnTo>
                  <a:cubicBezTo>
                    <a:pt x="71402" y="40002"/>
                    <a:pt x="71402" y="40002"/>
                    <a:pt x="71402" y="38154"/>
                  </a:cubicBezTo>
                  <a:lnTo>
                    <a:pt x="71402" y="36307"/>
                  </a:lnTo>
                  <a:cubicBezTo>
                    <a:pt x="71402" y="36307"/>
                    <a:pt x="71402" y="36307"/>
                    <a:pt x="71402" y="36307"/>
                  </a:cubicBezTo>
                  <a:cubicBezTo>
                    <a:pt x="71402" y="30766"/>
                    <a:pt x="69555" y="25225"/>
                    <a:pt x="65860" y="19684"/>
                  </a:cubicBezTo>
                  <a:cubicBezTo>
                    <a:pt x="65860" y="19684"/>
                    <a:pt x="47390" y="6754"/>
                    <a:pt x="38155" y="3060"/>
                  </a:cubicBezTo>
                  <a:lnTo>
                    <a:pt x="38155" y="3060"/>
                  </a:lnTo>
                  <a:lnTo>
                    <a:pt x="34460" y="1213"/>
                  </a:lnTo>
                  <a:cubicBezTo>
                    <a:pt x="30766" y="-634"/>
                    <a:pt x="27072" y="-634"/>
                    <a:pt x="23378" y="3060"/>
                  </a:cubicBezTo>
                  <a:lnTo>
                    <a:pt x="23378" y="3060"/>
                  </a:lnTo>
                  <a:cubicBezTo>
                    <a:pt x="21531" y="6754"/>
                    <a:pt x="21531" y="10449"/>
                    <a:pt x="25225" y="14143"/>
                  </a:cubicBezTo>
                  <a:cubicBezTo>
                    <a:pt x="21531" y="12296"/>
                    <a:pt x="17837" y="12296"/>
                    <a:pt x="14143" y="15990"/>
                  </a:cubicBezTo>
                  <a:lnTo>
                    <a:pt x="14143" y="15990"/>
                  </a:lnTo>
                  <a:cubicBezTo>
                    <a:pt x="12296" y="19684"/>
                    <a:pt x="12296" y="23378"/>
                    <a:pt x="15990" y="27072"/>
                  </a:cubicBezTo>
                  <a:lnTo>
                    <a:pt x="17837" y="28919"/>
                  </a:lnTo>
                  <a:cubicBezTo>
                    <a:pt x="14143" y="27072"/>
                    <a:pt x="10449" y="27072"/>
                    <a:pt x="6755" y="30766"/>
                  </a:cubicBezTo>
                  <a:lnTo>
                    <a:pt x="6755" y="30766"/>
                  </a:lnTo>
                  <a:cubicBezTo>
                    <a:pt x="4907" y="34460"/>
                    <a:pt x="4907" y="38154"/>
                    <a:pt x="8601" y="41849"/>
                  </a:cubicBezTo>
                  <a:lnTo>
                    <a:pt x="10449" y="43696"/>
                  </a:lnTo>
                  <a:cubicBezTo>
                    <a:pt x="6755" y="41849"/>
                    <a:pt x="3060" y="41849"/>
                    <a:pt x="1213" y="45543"/>
                  </a:cubicBezTo>
                  <a:lnTo>
                    <a:pt x="1213" y="45543"/>
                  </a:lnTo>
                  <a:cubicBezTo>
                    <a:pt x="-634" y="49237"/>
                    <a:pt x="-634" y="52931"/>
                    <a:pt x="3060" y="54778"/>
                  </a:cubicBezTo>
                  <a:lnTo>
                    <a:pt x="4907" y="56625"/>
                  </a:lnTo>
                  <a:lnTo>
                    <a:pt x="4907" y="56625"/>
                  </a:lnTo>
                  <a:lnTo>
                    <a:pt x="28919" y="71402"/>
                  </a:lnTo>
                  <a:cubicBezTo>
                    <a:pt x="36307" y="76943"/>
                    <a:pt x="45543" y="78790"/>
                    <a:pt x="49237" y="73249"/>
                  </a:cubicBezTo>
                  <a:cubicBezTo>
                    <a:pt x="49237" y="73249"/>
                    <a:pt x="51084" y="73249"/>
                    <a:pt x="51084" y="73249"/>
                  </a:cubicBezTo>
                  <a:lnTo>
                    <a:pt x="71402" y="86178"/>
                  </a:lnTo>
                  <a:cubicBezTo>
                    <a:pt x="71402" y="86178"/>
                    <a:pt x="73249" y="86178"/>
                    <a:pt x="73249" y="86178"/>
                  </a:cubicBezTo>
                  <a:lnTo>
                    <a:pt x="91719" y="52931"/>
                  </a:lnTo>
                  <a:cubicBezTo>
                    <a:pt x="91719" y="54778"/>
                    <a:pt x="91719" y="54778"/>
                    <a:pt x="91719" y="52931"/>
                  </a:cubicBezTo>
                  <a:close/>
                </a:path>
              </a:pathLst>
            </a:custGeom>
            <a:solidFill>
              <a:srgbClr val="E7BC9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3A6E988D-0894-ABBF-C8F3-76E2CF709739}"/>
                </a:ext>
              </a:extLst>
            </p:cNvPr>
            <p:cNvSpPr/>
            <p:nvPr/>
          </p:nvSpPr>
          <p:spPr>
            <a:xfrm>
              <a:off x="4255182" y="3808205"/>
              <a:ext cx="147131" cy="101338"/>
            </a:xfrm>
            <a:custGeom>
              <a:avLst/>
              <a:gdLst>
                <a:gd name="connsiteX0" fmla="*/ 145918 w 147131"/>
                <a:gd name="connsiteY0" fmla="*/ 77577 h 101338"/>
                <a:gd name="connsiteX1" fmla="*/ 145918 w 147131"/>
                <a:gd name="connsiteY1" fmla="*/ 77577 h 101338"/>
                <a:gd name="connsiteX2" fmla="*/ 103436 w 147131"/>
                <a:gd name="connsiteY2" fmla="*/ 99741 h 101338"/>
                <a:gd name="connsiteX3" fmla="*/ 99741 w 147131"/>
                <a:gd name="connsiteY3" fmla="*/ 97894 h 101338"/>
                <a:gd name="connsiteX4" fmla="*/ 96047 w 147131"/>
                <a:gd name="connsiteY4" fmla="*/ 96047 h 101338"/>
                <a:gd name="connsiteX5" fmla="*/ 60953 w 147131"/>
                <a:gd name="connsiteY5" fmla="*/ 79424 h 101338"/>
                <a:gd name="connsiteX6" fmla="*/ 57259 w 147131"/>
                <a:gd name="connsiteY6" fmla="*/ 77577 h 101338"/>
                <a:gd name="connsiteX7" fmla="*/ 42482 w 147131"/>
                <a:gd name="connsiteY7" fmla="*/ 68341 h 101338"/>
                <a:gd name="connsiteX8" fmla="*/ 40635 w 147131"/>
                <a:gd name="connsiteY8" fmla="*/ 66494 h 101338"/>
                <a:gd name="connsiteX9" fmla="*/ 0 w 147131"/>
                <a:gd name="connsiteY9" fmla="*/ 38788 h 101338"/>
                <a:gd name="connsiteX10" fmla="*/ 1847 w 147131"/>
                <a:gd name="connsiteY10" fmla="*/ 35094 h 101338"/>
                <a:gd name="connsiteX11" fmla="*/ 16623 w 147131"/>
                <a:gd name="connsiteY11" fmla="*/ 1847 h 101338"/>
                <a:gd name="connsiteX12" fmla="*/ 16623 w 147131"/>
                <a:gd name="connsiteY12" fmla="*/ 0 h 101338"/>
                <a:gd name="connsiteX13" fmla="*/ 49871 w 147131"/>
                <a:gd name="connsiteY13" fmla="*/ 11082 h 101338"/>
                <a:gd name="connsiteX14" fmla="*/ 57259 w 147131"/>
                <a:gd name="connsiteY14" fmla="*/ 12930 h 101338"/>
                <a:gd name="connsiteX15" fmla="*/ 66494 w 147131"/>
                <a:gd name="connsiteY15" fmla="*/ 16624 h 101338"/>
                <a:gd name="connsiteX16" fmla="*/ 72035 w 147131"/>
                <a:gd name="connsiteY16" fmla="*/ 18471 h 101338"/>
                <a:gd name="connsiteX17" fmla="*/ 77577 w 147131"/>
                <a:gd name="connsiteY17" fmla="*/ 20318 h 101338"/>
                <a:gd name="connsiteX18" fmla="*/ 123753 w 147131"/>
                <a:gd name="connsiteY18" fmla="*/ 35094 h 101338"/>
                <a:gd name="connsiteX19" fmla="*/ 144071 w 147131"/>
                <a:gd name="connsiteY19" fmla="*/ 53565 h 101338"/>
                <a:gd name="connsiteX20" fmla="*/ 145918 w 147131"/>
                <a:gd name="connsiteY20" fmla="*/ 77577 h 10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7131" h="101338">
                  <a:moveTo>
                    <a:pt x="145918" y="77577"/>
                  </a:moveTo>
                  <a:lnTo>
                    <a:pt x="145918" y="77577"/>
                  </a:lnTo>
                  <a:cubicBezTo>
                    <a:pt x="140377" y="96047"/>
                    <a:pt x="121906" y="105283"/>
                    <a:pt x="103436" y="99741"/>
                  </a:cubicBezTo>
                  <a:cubicBezTo>
                    <a:pt x="101588" y="99741"/>
                    <a:pt x="101588" y="99741"/>
                    <a:pt x="99741" y="97894"/>
                  </a:cubicBezTo>
                  <a:cubicBezTo>
                    <a:pt x="97894" y="97894"/>
                    <a:pt x="97894" y="96047"/>
                    <a:pt x="96047" y="96047"/>
                  </a:cubicBezTo>
                  <a:cubicBezTo>
                    <a:pt x="84965" y="90506"/>
                    <a:pt x="72035" y="84965"/>
                    <a:pt x="60953" y="79424"/>
                  </a:cubicBezTo>
                  <a:cubicBezTo>
                    <a:pt x="59106" y="79424"/>
                    <a:pt x="59106" y="77577"/>
                    <a:pt x="57259" y="77577"/>
                  </a:cubicBezTo>
                  <a:cubicBezTo>
                    <a:pt x="51718" y="75730"/>
                    <a:pt x="48024" y="72035"/>
                    <a:pt x="42482" y="68341"/>
                  </a:cubicBezTo>
                  <a:cubicBezTo>
                    <a:pt x="42482" y="68341"/>
                    <a:pt x="40635" y="66494"/>
                    <a:pt x="40635" y="66494"/>
                  </a:cubicBezTo>
                  <a:cubicBezTo>
                    <a:pt x="25859" y="57259"/>
                    <a:pt x="11082" y="48024"/>
                    <a:pt x="0" y="38788"/>
                  </a:cubicBezTo>
                  <a:lnTo>
                    <a:pt x="1847" y="35094"/>
                  </a:lnTo>
                  <a:lnTo>
                    <a:pt x="16623" y="1847"/>
                  </a:lnTo>
                  <a:lnTo>
                    <a:pt x="16623" y="0"/>
                  </a:lnTo>
                  <a:lnTo>
                    <a:pt x="49871" y="11082"/>
                  </a:lnTo>
                  <a:lnTo>
                    <a:pt x="57259" y="12930"/>
                  </a:lnTo>
                  <a:lnTo>
                    <a:pt x="66494" y="16624"/>
                  </a:lnTo>
                  <a:lnTo>
                    <a:pt x="72035" y="18471"/>
                  </a:lnTo>
                  <a:lnTo>
                    <a:pt x="77577" y="20318"/>
                  </a:lnTo>
                  <a:lnTo>
                    <a:pt x="123753" y="35094"/>
                  </a:lnTo>
                  <a:cubicBezTo>
                    <a:pt x="132988" y="38788"/>
                    <a:pt x="140377" y="46177"/>
                    <a:pt x="144071" y="53565"/>
                  </a:cubicBezTo>
                  <a:cubicBezTo>
                    <a:pt x="147765" y="62800"/>
                    <a:pt x="147765" y="70188"/>
                    <a:pt x="145918" y="77577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3937F4FC-A60C-D2F5-C550-FA297A162297}"/>
                </a:ext>
              </a:extLst>
            </p:cNvPr>
            <p:cNvSpPr/>
            <p:nvPr/>
          </p:nvSpPr>
          <p:spPr>
            <a:xfrm>
              <a:off x="4132785" y="3939346"/>
              <a:ext cx="43465" cy="22164"/>
            </a:xfrm>
            <a:custGeom>
              <a:avLst/>
              <a:gdLst>
                <a:gd name="connsiteX0" fmla="*/ 6032 w 43465"/>
                <a:gd name="connsiteY0" fmla="*/ 14776 h 22164"/>
                <a:gd name="connsiteX1" fmla="*/ 491 w 43465"/>
                <a:gd name="connsiteY1" fmla="*/ 3694 h 22164"/>
                <a:gd name="connsiteX2" fmla="*/ 491 w 43465"/>
                <a:gd name="connsiteY2" fmla="*/ 3694 h 22164"/>
                <a:gd name="connsiteX3" fmla="*/ 4186 w 43465"/>
                <a:gd name="connsiteY3" fmla="*/ 0 h 22164"/>
                <a:gd name="connsiteX4" fmla="*/ 9727 w 43465"/>
                <a:gd name="connsiteY4" fmla="*/ 0 h 22164"/>
                <a:gd name="connsiteX5" fmla="*/ 37432 w 43465"/>
                <a:gd name="connsiteY5" fmla="*/ 9235 h 22164"/>
                <a:gd name="connsiteX6" fmla="*/ 42974 w 43465"/>
                <a:gd name="connsiteY6" fmla="*/ 18471 h 22164"/>
                <a:gd name="connsiteX7" fmla="*/ 42974 w 43465"/>
                <a:gd name="connsiteY7" fmla="*/ 18471 h 22164"/>
                <a:gd name="connsiteX8" fmla="*/ 28197 w 43465"/>
                <a:gd name="connsiteY8" fmla="*/ 20318 h 22164"/>
                <a:gd name="connsiteX9" fmla="*/ 6032 w 43465"/>
                <a:gd name="connsiteY9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5" h="22164">
                  <a:moveTo>
                    <a:pt x="6032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6" y="0"/>
                  </a:cubicBezTo>
                  <a:cubicBezTo>
                    <a:pt x="6032" y="0"/>
                    <a:pt x="7880" y="0"/>
                    <a:pt x="9727" y="0"/>
                  </a:cubicBezTo>
                  <a:lnTo>
                    <a:pt x="37432" y="9235"/>
                  </a:lnTo>
                  <a:cubicBezTo>
                    <a:pt x="41127" y="11082"/>
                    <a:pt x="44821" y="12929"/>
                    <a:pt x="42974" y="18471"/>
                  </a:cubicBezTo>
                  <a:lnTo>
                    <a:pt x="42974" y="18471"/>
                  </a:lnTo>
                  <a:cubicBezTo>
                    <a:pt x="41127" y="24012"/>
                    <a:pt x="31891" y="22165"/>
                    <a:pt x="28197" y="20318"/>
                  </a:cubicBezTo>
                  <a:lnTo>
                    <a:pt x="6032" y="14776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3C0B5913-1B51-2E3E-7FE8-EA4C2E14C223}"/>
                </a:ext>
              </a:extLst>
            </p:cNvPr>
            <p:cNvSpPr/>
            <p:nvPr/>
          </p:nvSpPr>
          <p:spPr>
            <a:xfrm>
              <a:off x="4125888" y="3951784"/>
              <a:ext cx="31399" cy="23380"/>
            </a:xfrm>
            <a:custGeom>
              <a:avLst/>
              <a:gdLst>
                <a:gd name="connsiteX0" fmla="*/ 3694 w 31399"/>
                <a:gd name="connsiteY0" fmla="*/ 15268 h 23380"/>
                <a:gd name="connsiteX1" fmla="*/ 0 w 31399"/>
                <a:gd name="connsiteY1" fmla="*/ 11574 h 23380"/>
                <a:gd name="connsiteX2" fmla="*/ 0 w 31399"/>
                <a:gd name="connsiteY2" fmla="*/ 6033 h 23380"/>
                <a:gd name="connsiteX3" fmla="*/ 0 w 31399"/>
                <a:gd name="connsiteY3" fmla="*/ 6033 h 23380"/>
                <a:gd name="connsiteX4" fmla="*/ 11082 w 31399"/>
                <a:gd name="connsiteY4" fmla="*/ 491 h 23380"/>
                <a:gd name="connsiteX5" fmla="*/ 27706 w 31399"/>
                <a:gd name="connsiteY5" fmla="*/ 7880 h 23380"/>
                <a:gd name="connsiteX6" fmla="*/ 31400 w 31399"/>
                <a:gd name="connsiteY6" fmla="*/ 11574 h 23380"/>
                <a:gd name="connsiteX7" fmla="*/ 31400 w 31399"/>
                <a:gd name="connsiteY7" fmla="*/ 17115 h 23380"/>
                <a:gd name="connsiteX8" fmla="*/ 31400 w 31399"/>
                <a:gd name="connsiteY8" fmla="*/ 18962 h 23380"/>
                <a:gd name="connsiteX9" fmla="*/ 22165 w 31399"/>
                <a:gd name="connsiteY9" fmla="*/ 22656 h 23380"/>
                <a:gd name="connsiteX10" fmla="*/ 3694 w 31399"/>
                <a:gd name="connsiteY10" fmla="*/ 15268 h 23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399" h="23380">
                  <a:moveTo>
                    <a:pt x="3694" y="15268"/>
                  </a:moveTo>
                  <a:cubicBezTo>
                    <a:pt x="1847" y="15268"/>
                    <a:pt x="0" y="13421"/>
                    <a:pt x="0" y="11574"/>
                  </a:cubicBezTo>
                  <a:cubicBezTo>
                    <a:pt x="0" y="9727"/>
                    <a:pt x="0" y="7880"/>
                    <a:pt x="0" y="6033"/>
                  </a:cubicBezTo>
                  <a:lnTo>
                    <a:pt x="0" y="6033"/>
                  </a:lnTo>
                  <a:cubicBezTo>
                    <a:pt x="1847" y="2338"/>
                    <a:pt x="7388" y="-1356"/>
                    <a:pt x="11082" y="491"/>
                  </a:cubicBezTo>
                  <a:lnTo>
                    <a:pt x="27706" y="7880"/>
                  </a:lnTo>
                  <a:cubicBezTo>
                    <a:pt x="29553" y="7880"/>
                    <a:pt x="31400" y="9727"/>
                    <a:pt x="31400" y="11574"/>
                  </a:cubicBezTo>
                  <a:cubicBezTo>
                    <a:pt x="31400" y="13421"/>
                    <a:pt x="31400" y="15268"/>
                    <a:pt x="31400" y="17115"/>
                  </a:cubicBezTo>
                  <a:lnTo>
                    <a:pt x="31400" y="18962"/>
                  </a:lnTo>
                  <a:cubicBezTo>
                    <a:pt x="29553" y="22656"/>
                    <a:pt x="25859" y="24503"/>
                    <a:pt x="22165" y="22656"/>
                  </a:cubicBezTo>
                  <a:lnTo>
                    <a:pt x="3694" y="15268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8C09E96C-6B1D-AFFA-8605-295ECBEA6C10}"/>
                </a:ext>
              </a:extLst>
            </p:cNvPr>
            <p:cNvSpPr/>
            <p:nvPr/>
          </p:nvSpPr>
          <p:spPr>
            <a:xfrm>
              <a:off x="4119855" y="3967052"/>
              <a:ext cx="27074" cy="22164"/>
            </a:xfrm>
            <a:custGeom>
              <a:avLst/>
              <a:gdLst>
                <a:gd name="connsiteX0" fmla="*/ 6032 w 27074"/>
                <a:gd name="connsiteY0" fmla="*/ 14776 h 22164"/>
                <a:gd name="connsiteX1" fmla="*/ 491 w 27074"/>
                <a:gd name="connsiteY1" fmla="*/ 3694 h 22164"/>
                <a:gd name="connsiteX2" fmla="*/ 491 w 27074"/>
                <a:gd name="connsiteY2" fmla="*/ 3694 h 22164"/>
                <a:gd name="connsiteX3" fmla="*/ 4185 w 27074"/>
                <a:gd name="connsiteY3" fmla="*/ 0 h 22164"/>
                <a:gd name="connsiteX4" fmla="*/ 9727 w 27074"/>
                <a:gd name="connsiteY4" fmla="*/ 0 h 22164"/>
                <a:gd name="connsiteX5" fmla="*/ 22656 w 27074"/>
                <a:gd name="connsiteY5" fmla="*/ 5541 h 22164"/>
                <a:gd name="connsiteX6" fmla="*/ 26350 w 27074"/>
                <a:gd name="connsiteY6" fmla="*/ 16623 h 22164"/>
                <a:gd name="connsiteX7" fmla="*/ 26350 w 27074"/>
                <a:gd name="connsiteY7" fmla="*/ 18471 h 22164"/>
                <a:gd name="connsiteX8" fmla="*/ 22656 w 27074"/>
                <a:gd name="connsiteY8" fmla="*/ 22165 h 22164"/>
                <a:gd name="connsiteX9" fmla="*/ 17115 w 27074"/>
                <a:gd name="connsiteY9" fmla="*/ 22165 h 22164"/>
                <a:gd name="connsiteX10" fmla="*/ 6032 w 27074"/>
                <a:gd name="connsiteY10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074" h="22164">
                  <a:moveTo>
                    <a:pt x="6032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5" y="0"/>
                  </a:cubicBezTo>
                  <a:cubicBezTo>
                    <a:pt x="6032" y="0"/>
                    <a:pt x="7880" y="0"/>
                    <a:pt x="9727" y="0"/>
                  </a:cubicBezTo>
                  <a:lnTo>
                    <a:pt x="22656" y="5541"/>
                  </a:lnTo>
                  <a:cubicBezTo>
                    <a:pt x="26350" y="7388"/>
                    <a:pt x="28197" y="12929"/>
                    <a:pt x="26350" y="16623"/>
                  </a:cubicBezTo>
                  <a:lnTo>
                    <a:pt x="26350" y="18471"/>
                  </a:lnTo>
                  <a:cubicBezTo>
                    <a:pt x="26350" y="20318"/>
                    <a:pt x="24503" y="22165"/>
                    <a:pt x="22656" y="22165"/>
                  </a:cubicBezTo>
                  <a:cubicBezTo>
                    <a:pt x="20809" y="22165"/>
                    <a:pt x="18962" y="22165"/>
                    <a:pt x="17115" y="22165"/>
                  </a:cubicBezTo>
                  <a:lnTo>
                    <a:pt x="6032" y="14776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11E17A93-1950-38D0-D893-A3DAB7B26C6A}"/>
                </a:ext>
              </a:extLst>
            </p:cNvPr>
            <p:cNvSpPr/>
            <p:nvPr/>
          </p:nvSpPr>
          <p:spPr>
            <a:xfrm>
              <a:off x="4114805" y="3979257"/>
              <a:ext cx="21082" cy="17348"/>
            </a:xfrm>
            <a:custGeom>
              <a:avLst/>
              <a:gdLst>
                <a:gd name="connsiteX0" fmla="*/ 3694 w 21082"/>
                <a:gd name="connsiteY0" fmla="*/ 13654 h 17348"/>
                <a:gd name="connsiteX1" fmla="*/ 0 w 21082"/>
                <a:gd name="connsiteY1" fmla="*/ 6266 h 17348"/>
                <a:gd name="connsiteX2" fmla="*/ 0 w 21082"/>
                <a:gd name="connsiteY2" fmla="*/ 4419 h 17348"/>
                <a:gd name="connsiteX3" fmla="*/ 7388 w 21082"/>
                <a:gd name="connsiteY3" fmla="*/ 725 h 17348"/>
                <a:gd name="connsiteX4" fmla="*/ 18471 w 21082"/>
                <a:gd name="connsiteY4" fmla="*/ 4419 h 17348"/>
                <a:gd name="connsiteX5" fmla="*/ 20318 w 21082"/>
                <a:gd name="connsiteY5" fmla="*/ 11807 h 17348"/>
                <a:gd name="connsiteX6" fmla="*/ 20318 w 21082"/>
                <a:gd name="connsiteY6" fmla="*/ 13654 h 17348"/>
                <a:gd name="connsiteX7" fmla="*/ 12930 w 21082"/>
                <a:gd name="connsiteY7" fmla="*/ 17348 h 17348"/>
                <a:gd name="connsiteX8" fmla="*/ 3694 w 21082"/>
                <a:gd name="connsiteY8" fmla="*/ 13654 h 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82" h="17348">
                  <a:moveTo>
                    <a:pt x="3694" y="13654"/>
                  </a:moveTo>
                  <a:cubicBezTo>
                    <a:pt x="0" y="11807"/>
                    <a:pt x="0" y="8113"/>
                    <a:pt x="0" y="6266"/>
                  </a:cubicBezTo>
                  <a:lnTo>
                    <a:pt x="0" y="4419"/>
                  </a:lnTo>
                  <a:cubicBezTo>
                    <a:pt x="1847" y="725"/>
                    <a:pt x="5541" y="-1122"/>
                    <a:pt x="7388" y="725"/>
                  </a:cubicBezTo>
                  <a:lnTo>
                    <a:pt x="18471" y="4419"/>
                  </a:lnTo>
                  <a:cubicBezTo>
                    <a:pt x="20318" y="6266"/>
                    <a:pt x="22165" y="8113"/>
                    <a:pt x="20318" y="11807"/>
                  </a:cubicBezTo>
                  <a:lnTo>
                    <a:pt x="20318" y="13654"/>
                  </a:lnTo>
                  <a:cubicBezTo>
                    <a:pt x="18471" y="15501"/>
                    <a:pt x="16624" y="17348"/>
                    <a:pt x="12930" y="17348"/>
                  </a:cubicBezTo>
                  <a:lnTo>
                    <a:pt x="3694" y="13654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238891CD-9BF8-48D0-F70D-93A1E5EC46DE}"/>
                </a:ext>
              </a:extLst>
            </p:cNvPr>
            <p:cNvSpPr/>
            <p:nvPr/>
          </p:nvSpPr>
          <p:spPr>
            <a:xfrm>
              <a:off x="4055699" y="3920876"/>
              <a:ext cx="96508" cy="70912"/>
            </a:xfrm>
            <a:custGeom>
              <a:avLst/>
              <a:gdLst>
                <a:gd name="connsiteX0" fmla="*/ 96047 w 96508"/>
                <a:gd name="connsiteY0" fmla="*/ 29553 h 70912"/>
                <a:gd name="connsiteX1" fmla="*/ 90506 w 96508"/>
                <a:gd name="connsiteY1" fmla="*/ 33247 h 70912"/>
                <a:gd name="connsiteX2" fmla="*/ 90506 w 96508"/>
                <a:gd name="connsiteY2" fmla="*/ 33247 h 70912"/>
                <a:gd name="connsiteX3" fmla="*/ 86812 w 96508"/>
                <a:gd name="connsiteY3" fmla="*/ 33247 h 70912"/>
                <a:gd name="connsiteX4" fmla="*/ 88659 w 96508"/>
                <a:gd name="connsiteY4" fmla="*/ 35094 h 70912"/>
                <a:gd name="connsiteX5" fmla="*/ 88659 w 96508"/>
                <a:gd name="connsiteY5" fmla="*/ 35094 h 70912"/>
                <a:gd name="connsiteX6" fmla="*/ 88659 w 96508"/>
                <a:gd name="connsiteY6" fmla="*/ 35094 h 70912"/>
                <a:gd name="connsiteX7" fmla="*/ 88659 w 96508"/>
                <a:gd name="connsiteY7" fmla="*/ 35094 h 70912"/>
                <a:gd name="connsiteX8" fmla="*/ 90506 w 96508"/>
                <a:gd name="connsiteY8" fmla="*/ 42482 h 70912"/>
                <a:gd name="connsiteX9" fmla="*/ 90506 w 96508"/>
                <a:gd name="connsiteY9" fmla="*/ 42482 h 70912"/>
                <a:gd name="connsiteX10" fmla="*/ 90506 w 96508"/>
                <a:gd name="connsiteY10" fmla="*/ 42482 h 70912"/>
                <a:gd name="connsiteX11" fmla="*/ 84965 w 96508"/>
                <a:gd name="connsiteY11" fmla="*/ 46177 h 70912"/>
                <a:gd name="connsiteX12" fmla="*/ 84965 w 96508"/>
                <a:gd name="connsiteY12" fmla="*/ 46177 h 70912"/>
                <a:gd name="connsiteX13" fmla="*/ 81271 w 96508"/>
                <a:gd name="connsiteY13" fmla="*/ 46177 h 70912"/>
                <a:gd name="connsiteX14" fmla="*/ 79424 w 96508"/>
                <a:gd name="connsiteY14" fmla="*/ 46177 h 70912"/>
                <a:gd name="connsiteX15" fmla="*/ 79424 w 96508"/>
                <a:gd name="connsiteY15" fmla="*/ 46177 h 70912"/>
                <a:gd name="connsiteX16" fmla="*/ 77577 w 96508"/>
                <a:gd name="connsiteY16" fmla="*/ 46177 h 70912"/>
                <a:gd name="connsiteX17" fmla="*/ 79424 w 96508"/>
                <a:gd name="connsiteY17" fmla="*/ 48024 h 70912"/>
                <a:gd name="connsiteX18" fmla="*/ 79424 w 96508"/>
                <a:gd name="connsiteY18" fmla="*/ 48024 h 70912"/>
                <a:gd name="connsiteX19" fmla="*/ 79424 w 96508"/>
                <a:gd name="connsiteY19" fmla="*/ 48024 h 70912"/>
                <a:gd name="connsiteX20" fmla="*/ 79424 w 96508"/>
                <a:gd name="connsiteY20" fmla="*/ 48024 h 70912"/>
                <a:gd name="connsiteX21" fmla="*/ 79424 w 96508"/>
                <a:gd name="connsiteY21" fmla="*/ 48024 h 70912"/>
                <a:gd name="connsiteX22" fmla="*/ 81271 w 96508"/>
                <a:gd name="connsiteY22" fmla="*/ 51718 h 70912"/>
                <a:gd name="connsiteX23" fmla="*/ 81271 w 96508"/>
                <a:gd name="connsiteY23" fmla="*/ 55412 h 70912"/>
                <a:gd name="connsiteX24" fmla="*/ 81271 w 96508"/>
                <a:gd name="connsiteY24" fmla="*/ 55412 h 70912"/>
                <a:gd name="connsiteX25" fmla="*/ 79424 w 96508"/>
                <a:gd name="connsiteY25" fmla="*/ 57259 h 70912"/>
                <a:gd name="connsiteX26" fmla="*/ 75730 w 96508"/>
                <a:gd name="connsiteY26" fmla="*/ 59106 h 70912"/>
                <a:gd name="connsiteX27" fmla="*/ 72036 w 96508"/>
                <a:gd name="connsiteY27" fmla="*/ 59106 h 70912"/>
                <a:gd name="connsiteX28" fmla="*/ 70188 w 96508"/>
                <a:gd name="connsiteY28" fmla="*/ 59106 h 70912"/>
                <a:gd name="connsiteX29" fmla="*/ 70188 w 96508"/>
                <a:gd name="connsiteY29" fmla="*/ 59106 h 70912"/>
                <a:gd name="connsiteX30" fmla="*/ 70188 w 96508"/>
                <a:gd name="connsiteY30" fmla="*/ 59106 h 70912"/>
                <a:gd name="connsiteX31" fmla="*/ 72036 w 96508"/>
                <a:gd name="connsiteY31" fmla="*/ 60953 h 70912"/>
                <a:gd name="connsiteX32" fmla="*/ 72036 w 96508"/>
                <a:gd name="connsiteY32" fmla="*/ 60953 h 70912"/>
                <a:gd name="connsiteX33" fmla="*/ 72036 w 96508"/>
                <a:gd name="connsiteY33" fmla="*/ 66494 h 70912"/>
                <a:gd name="connsiteX34" fmla="*/ 72036 w 96508"/>
                <a:gd name="connsiteY34" fmla="*/ 66494 h 70912"/>
                <a:gd name="connsiteX35" fmla="*/ 62800 w 96508"/>
                <a:gd name="connsiteY35" fmla="*/ 70188 h 70912"/>
                <a:gd name="connsiteX36" fmla="*/ 60953 w 96508"/>
                <a:gd name="connsiteY36" fmla="*/ 70188 h 70912"/>
                <a:gd name="connsiteX37" fmla="*/ 60953 w 96508"/>
                <a:gd name="connsiteY37" fmla="*/ 70188 h 70912"/>
                <a:gd name="connsiteX38" fmla="*/ 60953 w 96508"/>
                <a:gd name="connsiteY38" fmla="*/ 70188 h 70912"/>
                <a:gd name="connsiteX39" fmla="*/ 60953 w 96508"/>
                <a:gd name="connsiteY39" fmla="*/ 70188 h 70912"/>
                <a:gd name="connsiteX40" fmla="*/ 60953 w 96508"/>
                <a:gd name="connsiteY40" fmla="*/ 70188 h 70912"/>
                <a:gd name="connsiteX41" fmla="*/ 59106 w 96508"/>
                <a:gd name="connsiteY41" fmla="*/ 68341 h 70912"/>
                <a:gd name="connsiteX42" fmla="*/ 48024 w 96508"/>
                <a:gd name="connsiteY42" fmla="*/ 62800 h 70912"/>
                <a:gd name="connsiteX43" fmla="*/ 46177 w 96508"/>
                <a:gd name="connsiteY43" fmla="*/ 62800 h 70912"/>
                <a:gd name="connsiteX44" fmla="*/ 42482 w 96508"/>
                <a:gd name="connsiteY44" fmla="*/ 60953 h 70912"/>
                <a:gd name="connsiteX45" fmla="*/ 40635 w 96508"/>
                <a:gd name="connsiteY45" fmla="*/ 60953 h 70912"/>
                <a:gd name="connsiteX46" fmla="*/ 38788 w 96508"/>
                <a:gd name="connsiteY46" fmla="*/ 60953 h 70912"/>
                <a:gd name="connsiteX47" fmla="*/ 35094 w 96508"/>
                <a:gd name="connsiteY47" fmla="*/ 59106 h 70912"/>
                <a:gd name="connsiteX48" fmla="*/ 35094 w 96508"/>
                <a:gd name="connsiteY48" fmla="*/ 59106 h 70912"/>
                <a:gd name="connsiteX49" fmla="*/ 24012 w 96508"/>
                <a:gd name="connsiteY49" fmla="*/ 35094 h 70912"/>
                <a:gd name="connsiteX50" fmla="*/ 24012 w 96508"/>
                <a:gd name="connsiteY50" fmla="*/ 35094 h 70912"/>
                <a:gd name="connsiteX51" fmla="*/ 20318 w 96508"/>
                <a:gd name="connsiteY51" fmla="*/ 31400 h 70912"/>
                <a:gd name="connsiteX52" fmla="*/ 0 w 96508"/>
                <a:gd name="connsiteY52" fmla="*/ 12929 h 70912"/>
                <a:gd name="connsiteX53" fmla="*/ 12929 w 96508"/>
                <a:gd name="connsiteY53" fmla="*/ 0 h 70912"/>
                <a:gd name="connsiteX54" fmla="*/ 14777 w 96508"/>
                <a:gd name="connsiteY54" fmla="*/ 0 h 70912"/>
                <a:gd name="connsiteX55" fmla="*/ 14777 w 96508"/>
                <a:gd name="connsiteY55" fmla="*/ 0 h 70912"/>
                <a:gd name="connsiteX56" fmla="*/ 20318 w 96508"/>
                <a:gd name="connsiteY56" fmla="*/ 3694 h 70912"/>
                <a:gd name="connsiteX57" fmla="*/ 20318 w 96508"/>
                <a:gd name="connsiteY57" fmla="*/ 3694 h 70912"/>
                <a:gd name="connsiteX58" fmla="*/ 29553 w 96508"/>
                <a:gd name="connsiteY58" fmla="*/ 7388 h 70912"/>
                <a:gd name="connsiteX59" fmla="*/ 35094 w 96508"/>
                <a:gd name="connsiteY59" fmla="*/ 9235 h 70912"/>
                <a:gd name="connsiteX60" fmla="*/ 36941 w 96508"/>
                <a:gd name="connsiteY60" fmla="*/ 9235 h 70912"/>
                <a:gd name="connsiteX61" fmla="*/ 38788 w 96508"/>
                <a:gd name="connsiteY61" fmla="*/ 7388 h 70912"/>
                <a:gd name="connsiteX62" fmla="*/ 38788 w 96508"/>
                <a:gd name="connsiteY62" fmla="*/ 7388 h 70912"/>
                <a:gd name="connsiteX63" fmla="*/ 38788 w 96508"/>
                <a:gd name="connsiteY63" fmla="*/ 7388 h 70912"/>
                <a:gd name="connsiteX64" fmla="*/ 38788 w 96508"/>
                <a:gd name="connsiteY64" fmla="*/ 7388 h 70912"/>
                <a:gd name="connsiteX65" fmla="*/ 38788 w 96508"/>
                <a:gd name="connsiteY65" fmla="*/ 7388 h 70912"/>
                <a:gd name="connsiteX66" fmla="*/ 38788 w 96508"/>
                <a:gd name="connsiteY66" fmla="*/ 7388 h 70912"/>
                <a:gd name="connsiteX67" fmla="*/ 40635 w 96508"/>
                <a:gd name="connsiteY67" fmla="*/ 5541 h 70912"/>
                <a:gd name="connsiteX68" fmla="*/ 40635 w 96508"/>
                <a:gd name="connsiteY68" fmla="*/ 5541 h 70912"/>
                <a:gd name="connsiteX69" fmla="*/ 40635 w 96508"/>
                <a:gd name="connsiteY69" fmla="*/ 5541 h 70912"/>
                <a:gd name="connsiteX70" fmla="*/ 42482 w 96508"/>
                <a:gd name="connsiteY70" fmla="*/ 5541 h 70912"/>
                <a:gd name="connsiteX71" fmla="*/ 44330 w 96508"/>
                <a:gd name="connsiteY71" fmla="*/ 5541 h 70912"/>
                <a:gd name="connsiteX72" fmla="*/ 46177 w 96508"/>
                <a:gd name="connsiteY72" fmla="*/ 5541 h 70912"/>
                <a:gd name="connsiteX73" fmla="*/ 49871 w 96508"/>
                <a:gd name="connsiteY73" fmla="*/ 5541 h 70912"/>
                <a:gd name="connsiteX74" fmla="*/ 51718 w 96508"/>
                <a:gd name="connsiteY74" fmla="*/ 5541 h 70912"/>
                <a:gd name="connsiteX75" fmla="*/ 53565 w 96508"/>
                <a:gd name="connsiteY75" fmla="*/ 5541 h 70912"/>
                <a:gd name="connsiteX76" fmla="*/ 55412 w 96508"/>
                <a:gd name="connsiteY76" fmla="*/ 5541 h 70912"/>
                <a:gd name="connsiteX77" fmla="*/ 57259 w 96508"/>
                <a:gd name="connsiteY77" fmla="*/ 5541 h 70912"/>
                <a:gd name="connsiteX78" fmla="*/ 64647 w 96508"/>
                <a:gd name="connsiteY78" fmla="*/ 9235 h 70912"/>
                <a:gd name="connsiteX79" fmla="*/ 72036 w 96508"/>
                <a:gd name="connsiteY79" fmla="*/ 12929 h 70912"/>
                <a:gd name="connsiteX80" fmla="*/ 83118 w 96508"/>
                <a:gd name="connsiteY80" fmla="*/ 18471 h 70912"/>
                <a:gd name="connsiteX81" fmla="*/ 94200 w 96508"/>
                <a:gd name="connsiteY81" fmla="*/ 24012 h 70912"/>
                <a:gd name="connsiteX82" fmla="*/ 94200 w 96508"/>
                <a:gd name="connsiteY82" fmla="*/ 24012 h 70912"/>
                <a:gd name="connsiteX83" fmla="*/ 94200 w 96508"/>
                <a:gd name="connsiteY83" fmla="*/ 24012 h 70912"/>
                <a:gd name="connsiteX84" fmla="*/ 96047 w 96508"/>
                <a:gd name="connsiteY84" fmla="*/ 29553 h 7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6508" h="70912">
                  <a:moveTo>
                    <a:pt x="96047" y="29553"/>
                  </a:moveTo>
                  <a:cubicBezTo>
                    <a:pt x="94200" y="31400"/>
                    <a:pt x="92353" y="33247"/>
                    <a:pt x="90506" y="33247"/>
                  </a:cubicBezTo>
                  <a:lnTo>
                    <a:pt x="90506" y="33247"/>
                  </a:lnTo>
                  <a:cubicBezTo>
                    <a:pt x="88659" y="33247"/>
                    <a:pt x="88659" y="33247"/>
                    <a:pt x="86812" y="33247"/>
                  </a:cubicBezTo>
                  <a:cubicBezTo>
                    <a:pt x="88659" y="33247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88659" y="35094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90506" y="36941"/>
                    <a:pt x="90506" y="40635"/>
                    <a:pt x="90506" y="42482"/>
                  </a:cubicBezTo>
                  <a:lnTo>
                    <a:pt x="90506" y="42482"/>
                  </a:lnTo>
                  <a:lnTo>
                    <a:pt x="90506" y="42482"/>
                  </a:lnTo>
                  <a:cubicBezTo>
                    <a:pt x="90506" y="44329"/>
                    <a:pt x="88659" y="46177"/>
                    <a:pt x="84965" y="46177"/>
                  </a:cubicBezTo>
                  <a:cubicBezTo>
                    <a:pt x="84965" y="46177"/>
                    <a:pt x="84965" y="46177"/>
                    <a:pt x="84965" y="46177"/>
                  </a:cubicBezTo>
                  <a:cubicBezTo>
                    <a:pt x="83118" y="46177"/>
                    <a:pt x="83118" y="46177"/>
                    <a:pt x="81271" y="46177"/>
                  </a:cubicBezTo>
                  <a:cubicBezTo>
                    <a:pt x="81271" y="46177"/>
                    <a:pt x="79424" y="46177"/>
                    <a:pt x="79424" y="46177"/>
                  </a:cubicBezTo>
                  <a:cubicBezTo>
                    <a:pt x="79424" y="46177"/>
                    <a:pt x="79424" y="46177"/>
                    <a:pt x="79424" y="46177"/>
                  </a:cubicBezTo>
                  <a:lnTo>
                    <a:pt x="77577" y="46177"/>
                  </a:lnTo>
                  <a:cubicBezTo>
                    <a:pt x="77577" y="46177"/>
                    <a:pt x="79424" y="46177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9871"/>
                    <a:pt x="81271" y="49871"/>
                    <a:pt x="81271" y="51718"/>
                  </a:cubicBezTo>
                  <a:cubicBezTo>
                    <a:pt x="81271" y="53565"/>
                    <a:pt x="81271" y="53565"/>
                    <a:pt x="81271" y="55412"/>
                  </a:cubicBezTo>
                  <a:lnTo>
                    <a:pt x="81271" y="55412"/>
                  </a:lnTo>
                  <a:cubicBezTo>
                    <a:pt x="81271" y="55412"/>
                    <a:pt x="81271" y="57259"/>
                    <a:pt x="79424" y="57259"/>
                  </a:cubicBezTo>
                  <a:cubicBezTo>
                    <a:pt x="77577" y="59106"/>
                    <a:pt x="77577" y="59106"/>
                    <a:pt x="75730" y="59106"/>
                  </a:cubicBezTo>
                  <a:cubicBezTo>
                    <a:pt x="73882" y="59106"/>
                    <a:pt x="72036" y="59106"/>
                    <a:pt x="72036" y="59106"/>
                  </a:cubicBezTo>
                  <a:lnTo>
                    <a:pt x="70188" y="59106"/>
                  </a:lnTo>
                  <a:lnTo>
                    <a:pt x="70188" y="59106"/>
                  </a:lnTo>
                  <a:cubicBezTo>
                    <a:pt x="70188" y="59106"/>
                    <a:pt x="70188" y="59106"/>
                    <a:pt x="70188" y="59106"/>
                  </a:cubicBezTo>
                  <a:cubicBezTo>
                    <a:pt x="70188" y="59106"/>
                    <a:pt x="72036" y="59106"/>
                    <a:pt x="72036" y="60953"/>
                  </a:cubicBezTo>
                  <a:cubicBezTo>
                    <a:pt x="72036" y="60953"/>
                    <a:pt x="72036" y="60953"/>
                    <a:pt x="72036" y="60953"/>
                  </a:cubicBezTo>
                  <a:cubicBezTo>
                    <a:pt x="73882" y="62800"/>
                    <a:pt x="73882" y="64647"/>
                    <a:pt x="72036" y="66494"/>
                  </a:cubicBezTo>
                  <a:lnTo>
                    <a:pt x="72036" y="66494"/>
                  </a:lnTo>
                  <a:cubicBezTo>
                    <a:pt x="70188" y="70188"/>
                    <a:pt x="66494" y="72035"/>
                    <a:pt x="62800" y="70188"/>
                  </a:cubicBez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59106" y="68341"/>
                  </a:lnTo>
                  <a:lnTo>
                    <a:pt x="48024" y="62800"/>
                  </a:lnTo>
                  <a:lnTo>
                    <a:pt x="46177" y="62800"/>
                  </a:lnTo>
                  <a:lnTo>
                    <a:pt x="42482" y="60953"/>
                  </a:lnTo>
                  <a:lnTo>
                    <a:pt x="40635" y="60953"/>
                  </a:lnTo>
                  <a:lnTo>
                    <a:pt x="38788" y="60953"/>
                  </a:lnTo>
                  <a:lnTo>
                    <a:pt x="35094" y="59106"/>
                  </a:lnTo>
                  <a:cubicBezTo>
                    <a:pt x="35094" y="59106"/>
                    <a:pt x="35094" y="59106"/>
                    <a:pt x="35094" y="59106"/>
                  </a:cubicBezTo>
                  <a:cubicBezTo>
                    <a:pt x="25859" y="55412"/>
                    <a:pt x="22165" y="40635"/>
                    <a:pt x="24012" y="35094"/>
                  </a:cubicBezTo>
                  <a:cubicBezTo>
                    <a:pt x="24012" y="35094"/>
                    <a:pt x="24012" y="35094"/>
                    <a:pt x="24012" y="35094"/>
                  </a:cubicBezTo>
                  <a:cubicBezTo>
                    <a:pt x="24012" y="35094"/>
                    <a:pt x="22165" y="33247"/>
                    <a:pt x="20318" y="31400"/>
                  </a:cubicBezTo>
                  <a:cubicBezTo>
                    <a:pt x="12929" y="24012"/>
                    <a:pt x="0" y="12929"/>
                    <a:pt x="0" y="12929"/>
                  </a:cubicBezTo>
                  <a:lnTo>
                    <a:pt x="12929" y="0"/>
                  </a:lnTo>
                  <a:cubicBezTo>
                    <a:pt x="12929" y="0"/>
                    <a:pt x="12929" y="0"/>
                    <a:pt x="14777" y="0"/>
                  </a:cubicBezTo>
                  <a:cubicBezTo>
                    <a:pt x="14777" y="0"/>
                    <a:pt x="14777" y="0"/>
                    <a:pt x="14777" y="0"/>
                  </a:cubicBezTo>
                  <a:lnTo>
                    <a:pt x="20318" y="3694"/>
                  </a:lnTo>
                  <a:lnTo>
                    <a:pt x="20318" y="3694"/>
                  </a:lnTo>
                  <a:lnTo>
                    <a:pt x="29553" y="7388"/>
                  </a:lnTo>
                  <a:lnTo>
                    <a:pt x="35094" y="9235"/>
                  </a:lnTo>
                  <a:cubicBezTo>
                    <a:pt x="35094" y="9235"/>
                    <a:pt x="36941" y="9235"/>
                    <a:pt x="36941" y="9235"/>
                  </a:cubicBezTo>
                  <a:lnTo>
                    <a:pt x="38788" y="7388"/>
                  </a:lnTo>
                  <a:lnTo>
                    <a:pt x="38788" y="7388"/>
                  </a:lnTo>
                  <a:lnTo>
                    <a:pt x="38788" y="7388"/>
                  </a:ln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lnTo>
                    <a:pt x="40635" y="5541"/>
                  </a:lnTo>
                  <a:cubicBezTo>
                    <a:pt x="40635" y="5541"/>
                    <a:pt x="40635" y="5541"/>
                    <a:pt x="40635" y="5541"/>
                  </a:cubicBezTo>
                  <a:lnTo>
                    <a:pt x="40635" y="5541"/>
                  </a:lnTo>
                  <a:lnTo>
                    <a:pt x="42482" y="5541"/>
                  </a:lnTo>
                  <a:lnTo>
                    <a:pt x="44330" y="5541"/>
                  </a:lnTo>
                  <a:lnTo>
                    <a:pt x="46177" y="5541"/>
                  </a:lnTo>
                  <a:lnTo>
                    <a:pt x="49871" y="5541"/>
                  </a:lnTo>
                  <a:lnTo>
                    <a:pt x="51718" y="5541"/>
                  </a:lnTo>
                  <a:cubicBezTo>
                    <a:pt x="51718" y="5541"/>
                    <a:pt x="53565" y="5541"/>
                    <a:pt x="53565" y="5541"/>
                  </a:cubicBezTo>
                  <a:cubicBezTo>
                    <a:pt x="53565" y="5541"/>
                    <a:pt x="53565" y="5541"/>
                    <a:pt x="55412" y="5541"/>
                  </a:cubicBezTo>
                  <a:cubicBezTo>
                    <a:pt x="55412" y="5541"/>
                    <a:pt x="55412" y="5541"/>
                    <a:pt x="57259" y="5541"/>
                  </a:cubicBezTo>
                  <a:cubicBezTo>
                    <a:pt x="59106" y="5541"/>
                    <a:pt x="60953" y="7388"/>
                    <a:pt x="64647" y="9235"/>
                  </a:cubicBezTo>
                  <a:cubicBezTo>
                    <a:pt x="66494" y="9235"/>
                    <a:pt x="70188" y="11082"/>
                    <a:pt x="72036" y="12929"/>
                  </a:cubicBezTo>
                  <a:cubicBezTo>
                    <a:pt x="75730" y="14776"/>
                    <a:pt x="79424" y="16623"/>
                    <a:pt x="83118" y="18471"/>
                  </a:cubicBezTo>
                  <a:cubicBezTo>
                    <a:pt x="88659" y="20318"/>
                    <a:pt x="94200" y="24012"/>
                    <a:pt x="94200" y="24012"/>
                  </a:cubicBezTo>
                  <a:lnTo>
                    <a:pt x="94200" y="24012"/>
                  </a:lnTo>
                  <a:cubicBezTo>
                    <a:pt x="94200" y="24012"/>
                    <a:pt x="94200" y="24012"/>
                    <a:pt x="94200" y="24012"/>
                  </a:cubicBezTo>
                  <a:cubicBezTo>
                    <a:pt x="97894" y="22165"/>
                    <a:pt x="96047" y="29553"/>
                    <a:pt x="96047" y="29553"/>
                  </a:cubicBezTo>
                  <a:close/>
                </a:path>
              </a:pathLst>
            </a:custGeom>
            <a:solidFill>
              <a:srgbClr val="E7BC9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20F7131-19E1-FDB7-5E68-C50173A4A366}"/>
                </a:ext>
              </a:extLst>
            </p:cNvPr>
            <p:cNvSpPr/>
            <p:nvPr/>
          </p:nvSpPr>
          <p:spPr>
            <a:xfrm>
              <a:off x="3959403" y="3828935"/>
              <a:ext cx="140626" cy="134423"/>
            </a:xfrm>
            <a:custGeom>
              <a:avLst/>
              <a:gdLst>
                <a:gd name="connsiteX0" fmla="*/ 140626 w 140626"/>
                <a:gd name="connsiteY0" fmla="*/ 97482 h 134423"/>
                <a:gd name="connsiteX1" fmla="*/ 140626 w 140626"/>
                <a:gd name="connsiteY1" fmla="*/ 97482 h 134423"/>
                <a:gd name="connsiteX2" fmla="*/ 140626 w 140626"/>
                <a:gd name="connsiteY2" fmla="*/ 97482 h 134423"/>
                <a:gd name="connsiteX3" fmla="*/ 140626 w 140626"/>
                <a:gd name="connsiteY3" fmla="*/ 97482 h 134423"/>
                <a:gd name="connsiteX4" fmla="*/ 138779 w 140626"/>
                <a:gd name="connsiteY4" fmla="*/ 99329 h 134423"/>
                <a:gd name="connsiteX5" fmla="*/ 136932 w 140626"/>
                <a:gd name="connsiteY5" fmla="*/ 101176 h 134423"/>
                <a:gd name="connsiteX6" fmla="*/ 127696 w 140626"/>
                <a:gd name="connsiteY6" fmla="*/ 114105 h 134423"/>
                <a:gd name="connsiteX7" fmla="*/ 118461 w 140626"/>
                <a:gd name="connsiteY7" fmla="*/ 127035 h 134423"/>
                <a:gd name="connsiteX8" fmla="*/ 114767 w 140626"/>
                <a:gd name="connsiteY8" fmla="*/ 132576 h 134423"/>
                <a:gd name="connsiteX9" fmla="*/ 114767 w 140626"/>
                <a:gd name="connsiteY9" fmla="*/ 134423 h 134423"/>
                <a:gd name="connsiteX10" fmla="*/ 249 w 140626"/>
                <a:gd name="connsiteY10" fmla="*/ 36529 h 134423"/>
                <a:gd name="connsiteX11" fmla="*/ 249 w 140626"/>
                <a:gd name="connsiteY11" fmla="*/ 34682 h 134423"/>
                <a:gd name="connsiteX12" fmla="*/ 9485 w 140626"/>
                <a:gd name="connsiteY12" fmla="*/ 10670 h 134423"/>
                <a:gd name="connsiteX13" fmla="*/ 9485 w 140626"/>
                <a:gd name="connsiteY13" fmla="*/ 10670 h 134423"/>
                <a:gd name="connsiteX14" fmla="*/ 57508 w 140626"/>
                <a:gd name="connsiteY14" fmla="*/ 8823 h 134423"/>
                <a:gd name="connsiteX15" fmla="*/ 125850 w 140626"/>
                <a:gd name="connsiteY15" fmla="*/ 80858 h 134423"/>
                <a:gd name="connsiteX16" fmla="*/ 135085 w 140626"/>
                <a:gd name="connsiteY16" fmla="*/ 90094 h 134423"/>
                <a:gd name="connsiteX17" fmla="*/ 136932 w 140626"/>
                <a:gd name="connsiteY17" fmla="*/ 91941 h 134423"/>
                <a:gd name="connsiteX18" fmla="*/ 138779 w 140626"/>
                <a:gd name="connsiteY18" fmla="*/ 93788 h 134423"/>
                <a:gd name="connsiteX19" fmla="*/ 138779 w 140626"/>
                <a:gd name="connsiteY19" fmla="*/ 93788 h 134423"/>
                <a:gd name="connsiteX20" fmla="*/ 140626 w 140626"/>
                <a:gd name="connsiteY20" fmla="*/ 97482 h 134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0626" h="134423">
                  <a:moveTo>
                    <a:pt x="140626" y="97482"/>
                  </a:moveTo>
                  <a:lnTo>
                    <a:pt x="140626" y="97482"/>
                  </a:lnTo>
                  <a:lnTo>
                    <a:pt x="140626" y="97482"/>
                  </a:lnTo>
                  <a:lnTo>
                    <a:pt x="140626" y="97482"/>
                  </a:lnTo>
                  <a:lnTo>
                    <a:pt x="138779" y="99329"/>
                  </a:lnTo>
                  <a:lnTo>
                    <a:pt x="136932" y="101176"/>
                  </a:lnTo>
                  <a:lnTo>
                    <a:pt x="127696" y="114105"/>
                  </a:lnTo>
                  <a:lnTo>
                    <a:pt x="118461" y="127035"/>
                  </a:lnTo>
                  <a:lnTo>
                    <a:pt x="114767" y="132576"/>
                  </a:lnTo>
                  <a:lnTo>
                    <a:pt x="114767" y="134423"/>
                  </a:lnTo>
                  <a:cubicBezTo>
                    <a:pt x="-10833" y="69776"/>
                    <a:pt x="249" y="45764"/>
                    <a:pt x="249" y="36529"/>
                  </a:cubicBezTo>
                  <a:cubicBezTo>
                    <a:pt x="249" y="36529"/>
                    <a:pt x="249" y="36529"/>
                    <a:pt x="249" y="34682"/>
                  </a:cubicBezTo>
                  <a:cubicBezTo>
                    <a:pt x="249" y="25446"/>
                    <a:pt x="2097" y="18058"/>
                    <a:pt x="9485" y="10670"/>
                  </a:cubicBezTo>
                  <a:lnTo>
                    <a:pt x="9485" y="10670"/>
                  </a:lnTo>
                  <a:cubicBezTo>
                    <a:pt x="22414" y="-2260"/>
                    <a:pt x="42732" y="-4107"/>
                    <a:pt x="57508" y="8823"/>
                  </a:cubicBezTo>
                  <a:cubicBezTo>
                    <a:pt x="63049" y="12517"/>
                    <a:pt x="103685" y="56846"/>
                    <a:pt x="125850" y="80858"/>
                  </a:cubicBezTo>
                  <a:cubicBezTo>
                    <a:pt x="129544" y="84552"/>
                    <a:pt x="133238" y="88246"/>
                    <a:pt x="135085" y="90094"/>
                  </a:cubicBezTo>
                  <a:cubicBezTo>
                    <a:pt x="135085" y="90094"/>
                    <a:pt x="136932" y="91941"/>
                    <a:pt x="136932" y="91941"/>
                  </a:cubicBezTo>
                  <a:cubicBezTo>
                    <a:pt x="136932" y="93788"/>
                    <a:pt x="138779" y="93788"/>
                    <a:pt x="138779" y="93788"/>
                  </a:cubicBezTo>
                  <a:cubicBezTo>
                    <a:pt x="138779" y="93788"/>
                    <a:pt x="138779" y="93788"/>
                    <a:pt x="138779" y="93788"/>
                  </a:cubicBezTo>
                  <a:cubicBezTo>
                    <a:pt x="138779" y="95635"/>
                    <a:pt x="138779" y="95635"/>
                    <a:pt x="140626" y="97482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F4C39CF7-0B7B-54CE-A715-5C89F0438281}"/>
                </a:ext>
              </a:extLst>
            </p:cNvPr>
            <p:cNvSpPr/>
            <p:nvPr/>
          </p:nvSpPr>
          <p:spPr>
            <a:xfrm>
              <a:off x="4112958" y="3774958"/>
              <a:ext cx="59105" cy="20317"/>
            </a:xfrm>
            <a:custGeom>
              <a:avLst/>
              <a:gdLst>
                <a:gd name="connsiteX0" fmla="*/ 0 w 59105"/>
                <a:gd name="connsiteY0" fmla="*/ 0 h 20317"/>
                <a:gd name="connsiteX1" fmla="*/ 59106 w 59105"/>
                <a:gd name="connsiteY1" fmla="*/ 0 h 20317"/>
                <a:gd name="connsiteX2" fmla="*/ 59106 w 59105"/>
                <a:gd name="connsiteY2" fmla="*/ 20318 h 20317"/>
                <a:gd name="connsiteX3" fmla="*/ 0 w 59105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05" h="20317">
                  <a:moveTo>
                    <a:pt x="0" y="0"/>
                  </a:moveTo>
                  <a:lnTo>
                    <a:pt x="59106" y="0"/>
                  </a:lnTo>
                  <a:lnTo>
                    <a:pt x="59106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316AB927-5071-040F-6C97-E49C5172097C}"/>
                </a:ext>
              </a:extLst>
            </p:cNvPr>
            <p:cNvSpPr/>
            <p:nvPr/>
          </p:nvSpPr>
          <p:spPr>
            <a:xfrm>
              <a:off x="4005829" y="3774958"/>
              <a:ext cx="24011" cy="20317"/>
            </a:xfrm>
            <a:custGeom>
              <a:avLst/>
              <a:gdLst>
                <a:gd name="connsiteX0" fmla="*/ 24012 w 24011"/>
                <a:gd name="connsiteY0" fmla="*/ 18471 h 20317"/>
                <a:gd name="connsiteX1" fmla="*/ 1847 w 24011"/>
                <a:gd name="connsiteY1" fmla="*/ 20318 h 20317"/>
                <a:gd name="connsiteX2" fmla="*/ 0 w 24011"/>
                <a:gd name="connsiteY2" fmla="*/ 9235 h 20317"/>
                <a:gd name="connsiteX3" fmla="*/ 3694 w 24011"/>
                <a:gd name="connsiteY3" fmla="*/ 0 h 20317"/>
                <a:gd name="connsiteX4" fmla="*/ 7388 w 24011"/>
                <a:gd name="connsiteY4" fmla="*/ 12929 h 20317"/>
                <a:gd name="connsiteX5" fmla="*/ 24012 w 24011"/>
                <a:gd name="connsiteY5" fmla="*/ 11082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1" h="20317">
                  <a:moveTo>
                    <a:pt x="24012" y="18471"/>
                  </a:moveTo>
                  <a:lnTo>
                    <a:pt x="1847" y="20318"/>
                  </a:lnTo>
                  <a:lnTo>
                    <a:pt x="0" y="9235"/>
                  </a:lnTo>
                  <a:lnTo>
                    <a:pt x="3694" y="0"/>
                  </a:lnTo>
                  <a:lnTo>
                    <a:pt x="7388" y="12929"/>
                  </a:lnTo>
                  <a:lnTo>
                    <a:pt x="24012" y="11082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74E9792-2AD2-5191-78E5-0323294C5B78}"/>
                </a:ext>
              </a:extLst>
            </p:cNvPr>
            <p:cNvSpPr/>
            <p:nvPr/>
          </p:nvSpPr>
          <p:spPr>
            <a:xfrm>
              <a:off x="4011370" y="3765722"/>
              <a:ext cx="25858" cy="18470"/>
            </a:xfrm>
            <a:custGeom>
              <a:avLst/>
              <a:gdLst>
                <a:gd name="connsiteX0" fmla="*/ 25859 w 25858"/>
                <a:gd name="connsiteY0" fmla="*/ 16624 h 18470"/>
                <a:gd name="connsiteX1" fmla="*/ 1847 w 25858"/>
                <a:gd name="connsiteY1" fmla="*/ 18471 h 18470"/>
                <a:gd name="connsiteX2" fmla="*/ 0 w 25858"/>
                <a:gd name="connsiteY2" fmla="*/ 7388 h 18470"/>
                <a:gd name="connsiteX3" fmla="*/ 5541 w 25858"/>
                <a:gd name="connsiteY3" fmla="*/ 0 h 18470"/>
                <a:gd name="connsiteX4" fmla="*/ 7388 w 25858"/>
                <a:gd name="connsiteY4" fmla="*/ 11082 h 18470"/>
                <a:gd name="connsiteX5" fmla="*/ 24012 w 25858"/>
                <a:gd name="connsiteY5" fmla="*/ 9235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58" h="18470">
                  <a:moveTo>
                    <a:pt x="25859" y="16624"/>
                  </a:moveTo>
                  <a:lnTo>
                    <a:pt x="1847" y="18471"/>
                  </a:lnTo>
                  <a:lnTo>
                    <a:pt x="0" y="7388"/>
                  </a:lnTo>
                  <a:lnTo>
                    <a:pt x="5541" y="0"/>
                  </a:lnTo>
                  <a:lnTo>
                    <a:pt x="7388" y="11082"/>
                  </a:lnTo>
                  <a:lnTo>
                    <a:pt x="24012" y="9235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139EF5FA-2A4E-C5AE-68E7-CC389F2666EF}"/>
                </a:ext>
              </a:extLst>
            </p:cNvPr>
            <p:cNvSpPr/>
            <p:nvPr/>
          </p:nvSpPr>
          <p:spPr>
            <a:xfrm>
              <a:off x="4018758" y="3756487"/>
              <a:ext cx="24011" cy="16623"/>
            </a:xfrm>
            <a:custGeom>
              <a:avLst/>
              <a:gdLst>
                <a:gd name="connsiteX0" fmla="*/ 24012 w 24011"/>
                <a:gd name="connsiteY0" fmla="*/ 14776 h 16623"/>
                <a:gd name="connsiteX1" fmla="*/ 1847 w 24011"/>
                <a:gd name="connsiteY1" fmla="*/ 16624 h 16623"/>
                <a:gd name="connsiteX2" fmla="*/ 0 w 24011"/>
                <a:gd name="connsiteY2" fmla="*/ 7388 h 16623"/>
                <a:gd name="connsiteX3" fmla="*/ 5541 w 24011"/>
                <a:gd name="connsiteY3" fmla="*/ 0 h 16623"/>
                <a:gd name="connsiteX4" fmla="*/ 7388 w 24011"/>
                <a:gd name="connsiteY4" fmla="*/ 9235 h 16623"/>
                <a:gd name="connsiteX5" fmla="*/ 24012 w 24011"/>
                <a:gd name="connsiteY5" fmla="*/ 7388 h 1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1" h="16623">
                  <a:moveTo>
                    <a:pt x="24012" y="14776"/>
                  </a:moveTo>
                  <a:lnTo>
                    <a:pt x="1847" y="16624"/>
                  </a:lnTo>
                  <a:lnTo>
                    <a:pt x="0" y="7388"/>
                  </a:lnTo>
                  <a:lnTo>
                    <a:pt x="5541" y="0"/>
                  </a:lnTo>
                  <a:lnTo>
                    <a:pt x="7388" y="9235"/>
                  </a:lnTo>
                  <a:lnTo>
                    <a:pt x="24012" y="7388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C1632C1-BF27-BFD7-E2EB-8FD65EE0D803}"/>
                </a:ext>
              </a:extLst>
            </p:cNvPr>
            <p:cNvSpPr/>
            <p:nvPr/>
          </p:nvSpPr>
          <p:spPr>
            <a:xfrm>
              <a:off x="4111111" y="4053864"/>
              <a:ext cx="157000" cy="500553"/>
            </a:xfrm>
            <a:custGeom>
              <a:avLst/>
              <a:gdLst>
                <a:gd name="connsiteX0" fmla="*/ 121906 w 157000"/>
                <a:gd name="connsiteY0" fmla="*/ 489471 h 500553"/>
                <a:gd name="connsiteX1" fmla="*/ 129294 w 157000"/>
                <a:gd name="connsiteY1" fmla="*/ 445142 h 500553"/>
                <a:gd name="connsiteX2" fmla="*/ 129294 w 157000"/>
                <a:gd name="connsiteY2" fmla="*/ 430365 h 500553"/>
                <a:gd name="connsiteX3" fmla="*/ 129294 w 157000"/>
                <a:gd name="connsiteY3" fmla="*/ 422977 h 500553"/>
                <a:gd name="connsiteX4" fmla="*/ 114518 w 157000"/>
                <a:gd name="connsiteY4" fmla="*/ 408201 h 500553"/>
                <a:gd name="connsiteX5" fmla="*/ 108977 w 157000"/>
                <a:gd name="connsiteY5" fmla="*/ 184706 h 500553"/>
                <a:gd name="connsiteX6" fmla="*/ 108977 w 157000"/>
                <a:gd name="connsiteY6" fmla="*/ 184706 h 500553"/>
                <a:gd name="connsiteX7" fmla="*/ 83118 w 157000"/>
                <a:gd name="connsiteY7" fmla="*/ 57259 h 500553"/>
                <a:gd name="connsiteX8" fmla="*/ 79424 w 157000"/>
                <a:gd name="connsiteY8" fmla="*/ 33247 h 500553"/>
                <a:gd name="connsiteX9" fmla="*/ 75730 w 157000"/>
                <a:gd name="connsiteY9" fmla="*/ 57259 h 500553"/>
                <a:gd name="connsiteX10" fmla="*/ 49871 w 157000"/>
                <a:gd name="connsiteY10" fmla="*/ 184706 h 500553"/>
                <a:gd name="connsiteX11" fmla="*/ 49871 w 157000"/>
                <a:gd name="connsiteY11" fmla="*/ 184706 h 500553"/>
                <a:gd name="connsiteX12" fmla="*/ 44330 w 157000"/>
                <a:gd name="connsiteY12" fmla="*/ 408201 h 500553"/>
                <a:gd name="connsiteX13" fmla="*/ 29553 w 157000"/>
                <a:gd name="connsiteY13" fmla="*/ 422977 h 500553"/>
                <a:gd name="connsiteX14" fmla="*/ 29553 w 157000"/>
                <a:gd name="connsiteY14" fmla="*/ 430365 h 500553"/>
                <a:gd name="connsiteX15" fmla="*/ 29553 w 157000"/>
                <a:gd name="connsiteY15" fmla="*/ 445142 h 500553"/>
                <a:gd name="connsiteX16" fmla="*/ 36941 w 157000"/>
                <a:gd name="connsiteY16" fmla="*/ 489471 h 500553"/>
                <a:gd name="connsiteX17" fmla="*/ 36941 w 157000"/>
                <a:gd name="connsiteY17" fmla="*/ 500554 h 500553"/>
                <a:gd name="connsiteX18" fmla="*/ 0 w 157000"/>
                <a:gd name="connsiteY18" fmla="*/ 500554 h 500553"/>
                <a:gd name="connsiteX19" fmla="*/ 7388 w 157000"/>
                <a:gd name="connsiteY19" fmla="*/ 459918 h 500553"/>
                <a:gd name="connsiteX20" fmla="*/ 5541 w 157000"/>
                <a:gd name="connsiteY20" fmla="*/ 443295 h 500553"/>
                <a:gd name="connsiteX21" fmla="*/ 9235 w 157000"/>
                <a:gd name="connsiteY21" fmla="*/ 437754 h 500553"/>
                <a:gd name="connsiteX22" fmla="*/ 14777 w 157000"/>
                <a:gd name="connsiteY22" fmla="*/ 426671 h 500553"/>
                <a:gd name="connsiteX23" fmla="*/ 18471 w 157000"/>
                <a:gd name="connsiteY23" fmla="*/ 411895 h 500553"/>
                <a:gd name="connsiteX24" fmla="*/ 12929 w 157000"/>
                <a:gd name="connsiteY24" fmla="*/ 400812 h 500553"/>
                <a:gd name="connsiteX25" fmla="*/ 20318 w 157000"/>
                <a:gd name="connsiteY25" fmla="*/ 393424 h 500553"/>
                <a:gd name="connsiteX26" fmla="*/ 24012 w 157000"/>
                <a:gd name="connsiteY26" fmla="*/ 389730 h 500553"/>
                <a:gd name="connsiteX27" fmla="*/ 35094 w 157000"/>
                <a:gd name="connsiteY27" fmla="*/ 369412 h 500553"/>
                <a:gd name="connsiteX28" fmla="*/ 27706 w 157000"/>
                <a:gd name="connsiteY28" fmla="*/ 369412 h 500553"/>
                <a:gd name="connsiteX29" fmla="*/ 31400 w 157000"/>
                <a:gd name="connsiteY29" fmla="*/ 352789 h 500553"/>
                <a:gd name="connsiteX30" fmla="*/ 20318 w 157000"/>
                <a:gd name="connsiteY30" fmla="*/ 343553 h 500553"/>
                <a:gd name="connsiteX31" fmla="*/ 27706 w 157000"/>
                <a:gd name="connsiteY31" fmla="*/ 326930 h 500553"/>
                <a:gd name="connsiteX32" fmla="*/ 36941 w 157000"/>
                <a:gd name="connsiteY32" fmla="*/ 289989 h 500553"/>
                <a:gd name="connsiteX33" fmla="*/ 33247 w 157000"/>
                <a:gd name="connsiteY33" fmla="*/ 280753 h 500553"/>
                <a:gd name="connsiteX34" fmla="*/ 36941 w 157000"/>
                <a:gd name="connsiteY34" fmla="*/ 271518 h 500553"/>
                <a:gd name="connsiteX35" fmla="*/ 29553 w 157000"/>
                <a:gd name="connsiteY35" fmla="*/ 251200 h 500553"/>
                <a:gd name="connsiteX36" fmla="*/ 31400 w 157000"/>
                <a:gd name="connsiteY36" fmla="*/ 240118 h 500553"/>
                <a:gd name="connsiteX37" fmla="*/ 29553 w 157000"/>
                <a:gd name="connsiteY37" fmla="*/ 212412 h 500553"/>
                <a:gd name="connsiteX38" fmla="*/ 24012 w 157000"/>
                <a:gd name="connsiteY38" fmla="*/ 192094 h 500553"/>
                <a:gd name="connsiteX39" fmla="*/ 24012 w 157000"/>
                <a:gd name="connsiteY39" fmla="*/ 190247 h 500553"/>
                <a:gd name="connsiteX40" fmla="*/ 27706 w 157000"/>
                <a:gd name="connsiteY40" fmla="*/ 182859 h 500553"/>
                <a:gd name="connsiteX41" fmla="*/ 33247 w 157000"/>
                <a:gd name="connsiteY41" fmla="*/ 173624 h 500553"/>
                <a:gd name="connsiteX42" fmla="*/ 40635 w 157000"/>
                <a:gd name="connsiteY42" fmla="*/ 144071 h 500553"/>
                <a:gd name="connsiteX43" fmla="*/ 29553 w 157000"/>
                <a:gd name="connsiteY43" fmla="*/ 134836 h 500553"/>
                <a:gd name="connsiteX44" fmla="*/ 60953 w 157000"/>
                <a:gd name="connsiteY44" fmla="*/ 55412 h 500553"/>
                <a:gd name="connsiteX45" fmla="*/ 62800 w 157000"/>
                <a:gd name="connsiteY45" fmla="*/ 25859 h 500553"/>
                <a:gd name="connsiteX46" fmla="*/ 35094 w 157000"/>
                <a:gd name="connsiteY46" fmla="*/ 5541 h 500553"/>
                <a:gd name="connsiteX47" fmla="*/ 31400 w 157000"/>
                <a:gd name="connsiteY47" fmla="*/ 0 h 500553"/>
                <a:gd name="connsiteX48" fmla="*/ 120059 w 157000"/>
                <a:gd name="connsiteY48" fmla="*/ 5541 h 500553"/>
                <a:gd name="connsiteX49" fmla="*/ 131141 w 157000"/>
                <a:gd name="connsiteY49" fmla="*/ 3694 h 500553"/>
                <a:gd name="connsiteX50" fmla="*/ 131141 w 157000"/>
                <a:gd name="connsiteY50" fmla="*/ 3694 h 500553"/>
                <a:gd name="connsiteX51" fmla="*/ 131141 w 157000"/>
                <a:gd name="connsiteY51" fmla="*/ 3694 h 500553"/>
                <a:gd name="connsiteX52" fmla="*/ 101588 w 157000"/>
                <a:gd name="connsiteY52" fmla="*/ 46177 h 500553"/>
                <a:gd name="connsiteX53" fmla="*/ 99741 w 157000"/>
                <a:gd name="connsiteY53" fmla="*/ 53565 h 500553"/>
                <a:gd name="connsiteX54" fmla="*/ 101588 w 157000"/>
                <a:gd name="connsiteY54" fmla="*/ 60953 h 500553"/>
                <a:gd name="connsiteX55" fmla="*/ 103436 w 157000"/>
                <a:gd name="connsiteY55" fmla="*/ 73882 h 500553"/>
                <a:gd name="connsiteX56" fmla="*/ 105282 w 157000"/>
                <a:gd name="connsiteY56" fmla="*/ 105282 h 500553"/>
                <a:gd name="connsiteX57" fmla="*/ 108977 w 157000"/>
                <a:gd name="connsiteY57" fmla="*/ 129294 h 500553"/>
                <a:gd name="connsiteX58" fmla="*/ 125600 w 157000"/>
                <a:gd name="connsiteY58" fmla="*/ 166236 h 500553"/>
                <a:gd name="connsiteX59" fmla="*/ 131141 w 157000"/>
                <a:gd name="connsiteY59" fmla="*/ 169930 h 500553"/>
                <a:gd name="connsiteX60" fmla="*/ 131141 w 157000"/>
                <a:gd name="connsiteY60" fmla="*/ 169930 h 500553"/>
                <a:gd name="connsiteX61" fmla="*/ 125600 w 157000"/>
                <a:gd name="connsiteY61" fmla="*/ 188400 h 500553"/>
                <a:gd name="connsiteX62" fmla="*/ 125600 w 157000"/>
                <a:gd name="connsiteY62" fmla="*/ 188400 h 500553"/>
                <a:gd name="connsiteX63" fmla="*/ 120059 w 157000"/>
                <a:gd name="connsiteY63" fmla="*/ 223494 h 500553"/>
                <a:gd name="connsiteX64" fmla="*/ 125600 w 157000"/>
                <a:gd name="connsiteY64" fmla="*/ 260436 h 500553"/>
                <a:gd name="connsiteX65" fmla="*/ 127447 w 157000"/>
                <a:gd name="connsiteY65" fmla="*/ 319542 h 500553"/>
                <a:gd name="connsiteX66" fmla="*/ 131141 w 157000"/>
                <a:gd name="connsiteY66" fmla="*/ 330624 h 500553"/>
                <a:gd name="connsiteX67" fmla="*/ 125600 w 157000"/>
                <a:gd name="connsiteY67" fmla="*/ 339859 h 500553"/>
                <a:gd name="connsiteX68" fmla="*/ 131141 w 157000"/>
                <a:gd name="connsiteY68" fmla="*/ 352789 h 500553"/>
                <a:gd name="connsiteX69" fmla="*/ 129294 w 157000"/>
                <a:gd name="connsiteY69" fmla="*/ 380495 h 500553"/>
                <a:gd name="connsiteX70" fmla="*/ 136683 w 157000"/>
                <a:gd name="connsiteY70" fmla="*/ 389730 h 500553"/>
                <a:gd name="connsiteX71" fmla="*/ 144071 w 157000"/>
                <a:gd name="connsiteY71" fmla="*/ 400812 h 500553"/>
                <a:gd name="connsiteX72" fmla="*/ 140377 w 157000"/>
                <a:gd name="connsiteY72" fmla="*/ 419283 h 500553"/>
                <a:gd name="connsiteX73" fmla="*/ 142224 w 157000"/>
                <a:gd name="connsiteY73" fmla="*/ 422977 h 500553"/>
                <a:gd name="connsiteX74" fmla="*/ 145918 w 157000"/>
                <a:gd name="connsiteY74" fmla="*/ 430365 h 500553"/>
                <a:gd name="connsiteX75" fmla="*/ 147765 w 157000"/>
                <a:gd name="connsiteY75" fmla="*/ 435906 h 500553"/>
                <a:gd name="connsiteX76" fmla="*/ 149612 w 157000"/>
                <a:gd name="connsiteY76" fmla="*/ 458071 h 500553"/>
                <a:gd name="connsiteX77" fmla="*/ 151459 w 157000"/>
                <a:gd name="connsiteY77" fmla="*/ 485777 h 500553"/>
                <a:gd name="connsiteX78" fmla="*/ 157000 w 157000"/>
                <a:gd name="connsiteY78" fmla="*/ 496860 h 500553"/>
                <a:gd name="connsiteX79" fmla="*/ 123753 w 157000"/>
                <a:gd name="connsiteY79" fmla="*/ 496860 h 500553"/>
                <a:gd name="connsiteX80" fmla="*/ 123753 w 157000"/>
                <a:gd name="connsiteY80" fmla="*/ 489471 h 50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57000" h="500553">
                  <a:moveTo>
                    <a:pt x="121906" y="489471"/>
                  </a:moveTo>
                  <a:cubicBezTo>
                    <a:pt x="121906" y="461765"/>
                    <a:pt x="125600" y="450683"/>
                    <a:pt x="129294" y="445142"/>
                  </a:cubicBezTo>
                  <a:lnTo>
                    <a:pt x="129294" y="430365"/>
                  </a:lnTo>
                  <a:lnTo>
                    <a:pt x="129294" y="422977"/>
                  </a:lnTo>
                  <a:cubicBezTo>
                    <a:pt x="120059" y="419283"/>
                    <a:pt x="114518" y="415589"/>
                    <a:pt x="114518" y="408201"/>
                  </a:cubicBezTo>
                  <a:cubicBezTo>
                    <a:pt x="114518" y="387883"/>
                    <a:pt x="101588" y="269671"/>
                    <a:pt x="108977" y="184706"/>
                  </a:cubicBezTo>
                  <a:cubicBezTo>
                    <a:pt x="108977" y="184706"/>
                    <a:pt x="108977" y="184706"/>
                    <a:pt x="108977" y="184706"/>
                  </a:cubicBezTo>
                  <a:cubicBezTo>
                    <a:pt x="96047" y="145918"/>
                    <a:pt x="90506" y="110824"/>
                    <a:pt x="83118" y="57259"/>
                  </a:cubicBezTo>
                  <a:cubicBezTo>
                    <a:pt x="81271" y="49871"/>
                    <a:pt x="81271" y="42482"/>
                    <a:pt x="79424" y="33247"/>
                  </a:cubicBezTo>
                  <a:cubicBezTo>
                    <a:pt x="77577" y="40635"/>
                    <a:pt x="77577" y="48024"/>
                    <a:pt x="75730" y="57259"/>
                  </a:cubicBezTo>
                  <a:cubicBezTo>
                    <a:pt x="68341" y="112671"/>
                    <a:pt x="62800" y="145918"/>
                    <a:pt x="49871" y="184706"/>
                  </a:cubicBezTo>
                  <a:cubicBezTo>
                    <a:pt x="49871" y="184706"/>
                    <a:pt x="49871" y="184706"/>
                    <a:pt x="49871" y="184706"/>
                  </a:cubicBezTo>
                  <a:cubicBezTo>
                    <a:pt x="57259" y="271518"/>
                    <a:pt x="46177" y="389730"/>
                    <a:pt x="44330" y="408201"/>
                  </a:cubicBezTo>
                  <a:cubicBezTo>
                    <a:pt x="44330" y="415589"/>
                    <a:pt x="38788" y="419283"/>
                    <a:pt x="29553" y="422977"/>
                  </a:cubicBezTo>
                  <a:lnTo>
                    <a:pt x="29553" y="430365"/>
                  </a:lnTo>
                  <a:lnTo>
                    <a:pt x="29553" y="445142"/>
                  </a:lnTo>
                  <a:cubicBezTo>
                    <a:pt x="33247" y="448836"/>
                    <a:pt x="36941" y="461765"/>
                    <a:pt x="36941" y="489471"/>
                  </a:cubicBezTo>
                  <a:lnTo>
                    <a:pt x="36941" y="500554"/>
                  </a:lnTo>
                  <a:lnTo>
                    <a:pt x="0" y="500554"/>
                  </a:lnTo>
                  <a:cubicBezTo>
                    <a:pt x="5541" y="487624"/>
                    <a:pt x="7388" y="474695"/>
                    <a:pt x="7388" y="459918"/>
                  </a:cubicBezTo>
                  <a:cubicBezTo>
                    <a:pt x="7388" y="454377"/>
                    <a:pt x="5541" y="448836"/>
                    <a:pt x="5541" y="443295"/>
                  </a:cubicBezTo>
                  <a:cubicBezTo>
                    <a:pt x="7388" y="441448"/>
                    <a:pt x="7388" y="439601"/>
                    <a:pt x="9235" y="437754"/>
                  </a:cubicBezTo>
                  <a:cubicBezTo>
                    <a:pt x="11082" y="434059"/>
                    <a:pt x="12929" y="430365"/>
                    <a:pt x="14777" y="426671"/>
                  </a:cubicBezTo>
                  <a:cubicBezTo>
                    <a:pt x="16624" y="421130"/>
                    <a:pt x="16624" y="417436"/>
                    <a:pt x="18471" y="411895"/>
                  </a:cubicBezTo>
                  <a:cubicBezTo>
                    <a:pt x="12929" y="411895"/>
                    <a:pt x="11082" y="406354"/>
                    <a:pt x="12929" y="400812"/>
                  </a:cubicBezTo>
                  <a:cubicBezTo>
                    <a:pt x="14777" y="397118"/>
                    <a:pt x="16624" y="395271"/>
                    <a:pt x="20318" y="393424"/>
                  </a:cubicBezTo>
                  <a:cubicBezTo>
                    <a:pt x="22165" y="391577"/>
                    <a:pt x="22165" y="391577"/>
                    <a:pt x="24012" y="389730"/>
                  </a:cubicBezTo>
                  <a:cubicBezTo>
                    <a:pt x="29553" y="384189"/>
                    <a:pt x="33247" y="376801"/>
                    <a:pt x="35094" y="369412"/>
                  </a:cubicBezTo>
                  <a:cubicBezTo>
                    <a:pt x="33247" y="369412"/>
                    <a:pt x="29553" y="369412"/>
                    <a:pt x="27706" y="369412"/>
                  </a:cubicBezTo>
                  <a:cubicBezTo>
                    <a:pt x="29553" y="363871"/>
                    <a:pt x="31400" y="358330"/>
                    <a:pt x="31400" y="352789"/>
                  </a:cubicBezTo>
                  <a:cubicBezTo>
                    <a:pt x="25859" y="356483"/>
                    <a:pt x="18471" y="349095"/>
                    <a:pt x="20318" y="343553"/>
                  </a:cubicBezTo>
                  <a:cubicBezTo>
                    <a:pt x="20318" y="338012"/>
                    <a:pt x="24012" y="332471"/>
                    <a:pt x="27706" y="326930"/>
                  </a:cubicBezTo>
                  <a:cubicBezTo>
                    <a:pt x="35094" y="315847"/>
                    <a:pt x="38788" y="302918"/>
                    <a:pt x="36941" y="289989"/>
                  </a:cubicBezTo>
                  <a:cubicBezTo>
                    <a:pt x="33247" y="289989"/>
                    <a:pt x="33247" y="284448"/>
                    <a:pt x="33247" y="280753"/>
                  </a:cubicBezTo>
                  <a:cubicBezTo>
                    <a:pt x="35094" y="277059"/>
                    <a:pt x="36941" y="275212"/>
                    <a:pt x="36941" y="271518"/>
                  </a:cubicBezTo>
                  <a:cubicBezTo>
                    <a:pt x="38788" y="264130"/>
                    <a:pt x="31400" y="258589"/>
                    <a:pt x="29553" y="251200"/>
                  </a:cubicBezTo>
                  <a:cubicBezTo>
                    <a:pt x="29553" y="247506"/>
                    <a:pt x="31400" y="243812"/>
                    <a:pt x="31400" y="240118"/>
                  </a:cubicBezTo>
                  <a:cubicBezTo>
                    <a:pt x="33247" y="230883"/>
                    <a:pt x="33247" y="221647"/>
                    <a:pt x="29553" y="212412"/>
                  </a:cubicBezTo>
                  <a:cubicBezTo>
                    <a:pt x="27706" y="206871"/>
                    <a:pt x="22165" y="199483"/>
                    <a:pt x="24012" y="192094"/>
                  </a:cubicBezTo>
                  <a:cubicBezTo>
                    <a:pt x="24012" y="192094"/>
                    <a:pt x="24012" y="192094"/>
                    <a:pt x="24012" y="190247"/>
                  </a:cubicBezTo>
                  <a:cubicBezTo>
                    <a:pt x="25859" y="186553"/>
                    <a:pt x="27706" y="184706"/>
                    <a:pt x="27706" y="182859"/>
                  </a:cubicBezTo>
                  <a:cubicBezTo>
                    <a:pt x="29553" y="181012"/>
                    <a:pt x="31400" y="177318"/>
                    <a:pt x="33247" y="173624"/>
                  </a:cubicBezTo>
                  <a:cubicBezTo>
                    <a:pt x="36941" y="164389"/>
                    <a:pt x="40635" y="155153"/>
                    <a:pt x="40635" y="144071"/>
                  </a:cubicBezTo>
                  <a:cubicBezTo>
                    <a:pt x="35094" y="145918"/>
                    <a:pt x="29553" y="140377"/>
                    <a:pt x="29553" y="134836"/>
                  </a:cubicBezTo>
                  <a:cubicBezTo>
                    <a:pt x="44330" y="110824"/>
                    <a:pt x="55412" y="83118"/>
                    <a:pt x="60953" y="55412"/>
                  </a:cubicBezTo>
                  <a:cubicBezTo>
                    <a:pt x="62800" y="46177"/>
                    <a:pt x="68341" y="33247"/>
                    <a:pt x="62800" y="25859"/>
                  </a:cubicBezTo>
                  <a:cubicBezTo>
                    <a:pt x="57259" y="18471"/>
                    <a:pt x="42482" y="12929"/>
                    <a:pt x="35094" y="5541"/>
                  </a:cubicBezTo>
                  <a:cubicBezTo>
                    <a:pt x="33247" y="3694"/>
                    <a:pt x="33247" y="1847"/>
                    <a:pt x="31400" y="0"/>
                  </a:cubicBezTo>
                  <a:cubicBezTo>
                    <a:pt x="55412" y="7388"/>
                    <a:pt x="92353" y="9235"/>
                    <a:pt x="120059" y="5541"/>
                  </a:cubicBezTo>
                  <a:cubicBezTo>
                    <a:pt x="123753" y="5541"/>
                    <a:pt x="127447" y="5541"/>
                    <a:pt x="131141" y="3694"/>
                  </a:cubicBezTo>
                  <a:cubicBezTo>
                    <a:pt x="131141" y="3694"/>
                    <a:pt x="131141" y="3694"/>
                    <a:pt x="131141" y="3694"/>
                  </a:cubicBezTo>
                  <a:lnTo>
                    <a:pt x="131141" y="3694"/>
                  </a:lnTo>
                  <a:cubicBezTo>
                    <a:pt x="121906" y="14777"/>
                    <a:pt x="96047" y="24012"/>
                    <a:pt x="101588" y="46177"/>
                  </a:cubicBezTo>
                  <a:cubicBezTo>
                    <a:pt x="101588" y="48024"/>
                    <a:pt x="99741" y="51718"/>
                    <a:pt x="99741" y="53565"/>
                  </a:cubicBezTo>
                  <a:cubicBezTo>
                    <a:pt x="99741" y="55412"/>
                    <a:pt x="101588" y="59106"/>
                    <a:pt x="101588" y="60953"/>
                  </a:cubicBezTo>
                  <a:cubicBezTo>
                    <a:pt x="103436" y="64647"/>
                    <a:pt x="103436" y="70188"/>
                    <a:pt x="103436" y="73882"/>
                  </a:cubicBezTo>
                  <a:cubicBezTo>
                    <a:pt x="103436" y="84965"/>
                    <a:pt x="103436" y="94200"/>
                    <a:pt x="105282" y="105282"/>
                  </a:cubicBezTo>
                  <a:cubicBezTo>
                    <a:pt x="107130" y="112671"/>
                    <a:pt x="107130" y="121906"/>
                    <a:pt x="108977" y="129294"/>
                  </a:cubicBezTo>
                  <a:cubicBezTo>
                    <a:pt x="110824" y="142224"/>
                    <a:pt x="114518" y="158847"/>
                    <a:pt x="125600" y="166236"/>
                  </a:cubicBezTo>
                  <a:cubicBezTo>
                    <a:pt x="127447" y="168083"/>
                    <a:pt x="129294" y="168083"/>
                    <a:pt x="131141" y="169930"/>
                  </a:cubicBezTo>
                  <a:cubicBezTo>
                    <a:pt x="131141" y="169930"/>
                    <a:pt x="131141" y="169930"/>
                    <a:pt x="131141" y="169930"/>
                  </a:cubicBezTo>
                  <a:cubicBezTo>
                    <a:pt x="134836" y="175471"/>
                    <a:pt x="129294" y="182859"/>
                    <a:pt x="125600" y="188400"/>
                  </a:cubicBezTo>
                  <a:cubicBezTo>
                    <a:pt x="125600" y="188400"/>
                    <a:pt x="125600" y="188400"/>
                    <a:pt x="125600" y="188400"/>
                  </a:cubicBezTo>
                  <a:cubicBezTo>
                    <a:pt x="118212" y="197636"/>
                    <a:pt x="118212" y="212412"/>
                    <a:pt x="120059" y="223494"/>
                  </a:cubicBezTo>
                  <a:cubicBezTo>
                    <a:pt x="121906" y="236424"/>
                    <a:pt x="125600" y="247506"/>
                    <a:pt x="125600" y="260436"/>
                  </a:cubicBezTo>
                  <a:cubicBezTo>
                    <a:pt x="125600" y="280753"/>
                    <a:pt x="116365" y="302918"/>
                    <a:pt x="127447" y="319542"/>
                  </a:cubicBezTo>
                  <a:cubicBezTo>
                    <a:pt x="129294" y="323236"/>
                    <a:pt x="132988" y="326930"/>
                    <a:pt x="131141" y="330624"/>
                  </a:cubicBezTo>
                  <a:cubicBezTo>
                    <a:pt x="131141" y="334318"/>
                    <a:pt x="125600" y="336165"/>
                    <a:pt x="125600" y="339859"/>
                  </a:cubicBezTo>
                  <a:cubicBezTo>
                    <a:pt x="123753" y="345400"/>
                    <a:pt x="129294" y="349095"/>
                    <a:pt x="131141" y="352789"/>
                  </a:cubicBezTo>
                  <a:cubicBezTo>
                    <a:pt x="134836" y="362024"/>
                    <a:pt x="127447" y="371259"/>
                    <a:pt x="129294" y="380495"/>
                  </a:cubicBezTo>
                  <a:cubicBezTo>
                    <a:pt x="131141" y="384189"/>
                    <a:pt x="132988" y="386036"/>
                    <a:pt x="136683" y="389730"/>
                  </a:cubicBezTo>
                  <a:cubicBezTo>
                    <a:pt x="140377" y="393424"/>
                    <a:pt x="144071" y="395271"/>
                    <a:pt x="144071" y="400812"/>
                  </a:cubicBezTo>
                  <a:cubicBezTo>
                    <a:pt x="144071" y="406354"/>
                    <a:pt x="140377" y="413742"/>
                    <a:pt x="140377" y="419283"/>
                  </a:cubicBezTo>
                  <a:cubicBezTo>
                    <a:pt x="140377" y="421130"/>
                    <a:pt x="140377" y="422977"/>
                    <a:pt x="142224" y="422977"/>
                  </a:cubicBezTo>
                  <a:cubicBezTo>
                    <a:pt x="144071" y="424824"/>
                    <a:pt x="145918" y="426671"/>
                    <a:pt x="145918" y="430365"/>
                  </a:cubicBezTo>
                  <a:cubicBezTo>
                    <a:pt x="147765" y="432212"/>
                    <a:pt x="147765" y="434059"/>
                    <a:pt x="147765" y="435906"/>
                  </a:cubicBezTo>
                  <a:cubicBezTo>
                    <a:pt x="149612" y="443295"/>
                    <a:pt x="149612" y="450683"/>
                    <a:pt x="149612" y="458071"/>
                  </a:cubicBezTo>
                  <a:cubicBezTo>
                    <a:pt x="149612" y="467307"/>
                    <a:pt x="147765" y="476542"/>
                    <a:pt x="151459" y="485777"/>
                  </a:cubicBezTo>
                  <a:cubicBezTo>
                    <a:pt x="153306" y="489471"/>
                    <a:pt x="155153" y="493165"/>
                    <a:pt x="157000" y="496860"/>
                  </a:cubicBezTo>
                  <a:lnTo>
                    <a:pt x="123753" y="496860"/>
                  </a:lnTo>
                  <a:lnTo>
                    <a:pt x="123753" y="4894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040FBE4C-DE7F-A87E-67F3-E168B6595D79}"/>
                </a:ext>
              </a:extLst>
            </p:cNvPr>
            <p:cNvSpPr/>
            <p:nvPr/>
          </p:nvSpPr>
          <p:spPr>
            <a:xfrm>
              <a:off x="4066782" y="4079723"/>
              <a:ext cx="27101" cy="386035"/>
            </a:xfrm>
            <a:custGeom>
              <a:avLst/>
              <a:gdLst>
                <a:gd name="connsiteX0" fmla="*/ 22165 w 27101"/>
                <a:gd name="connsiteY0" fmla="*/ 121906 h 386035"/>
                <a:gd name="connsiteX1" fmla="*/ 22165 w 27101"/>
                <a:gd name="connsiteY1" fmla="*/ 136683 h 386035"/>
                <a:gd name="connsiteX2" fmla="*/ 24012 w 27101"/>
                <a:gd name="connsiteY2" fmla="*/ 160694 h 386035"/>
                <a:gd name="connsiteX3" fmla="*/ 24012 w 27101"/>
                <a:gd name="connsiteY3" fmla="*/ 160694 h 386035"/>
                <a:gd name="connsiteX4" fmla="*/ 20318 w 27101"/>
                <a:gd name="connsiteY4" fmla="*/ 175471 h 386035"/>
                <a:gd name="connsiteX5" fmla="*/ 16623 w 27101"/>
                <a:gd name="connsiteY5" fmla="*/ 212412 h 386035"/>
                <a:gd name="connsiteX6" fmla="*/ 11082 w 27101"/>
                <a:gd name="connsiteY6" fmla="*/ 325083 h 386035"/>
                <a:gd name="connsiteX7" fmla="*/ 1847 w 27101"/>
                <a:gd name="connsiteY7" fmla="*/ 386036 h 386035"/>
                <a:gd name="connsiteX8" fmla="*/ 0 w 27101"/>
                <a:gd name="connsiteY8" fmla="*/ 378648 h 386035"/>
                <a:gd name="connsiteX9" fmla="*/ 11082 w 27101"/>
                <a:gd name="connsiteY9" fmla="*/ 153306 h 386035"/>
                <a:gd name="connsiteX10" fmla="*/ 12929 w 27101"/>
                <a:gd name="connsiteY10" fmla="*/ 147765 h 386035"/>
                <a:gd name="connsiteX11" fmla="*/ 24012 w 27101"/>
                <a:gd name="connsiteY11" fmla="*/ 3694 h 386035"/>
                <a:gd name="connsiteX12" fmla="*/ 24012 w 27101"/>
                <a:gd name="connsiteY12" fmla="*/ 0 h 386035"/>
                <a:gd name="connsiteX13" fmla="*/ 24012 w 27101"/>
                <a:gd name="connsiteY13" fmla="*/ 0 h 386035"/>
                <a:gd name="connsiteX14" fmla="*/ 24012 w 27101"/>
                <a:gd name="connsiteY14" fmla="*/ 0 h 386035"/>
                <a:gd name="connsiteX15" fmla="*/ 24012 w 27101"/>
                <a:gd name="connsiteY15" fmla="*/ 0 h 386035"/>
                <a:gd name="connsiteX16" fmla="*/ 24012 w 27101"/>
                <a:gd name="connsiteY16" fmla="*/ 0 h 386035"/>
                <a:gd name="connsiteX17" fmla="*/ 24012 w 27101"/>
                <a:gd name="connsiteY17" fmla="*/ 0 h 386035"/>
                <a:gd name="connsiteX18" fmla="*/ 24012 w 27101"/>
                <a:gd name="connsiteY18" fmla="*/ 7388 h 386035"/>
                <a:gd name="connsiteX19" fmla="*/ 25859 w 27101"/>
                <a:gd name="connsiteY19" fmla="*/ 29553 h 386035"/>
                <a:gd name="connsiteX20" fmla="*/ 20318 w 27101"/>
                <a:gd name="connsiteY20" fmla="*/ 73882 h 386035"/>
                <a:gd name="connsiteX21" fmla="*/ 22165 w 27101"/>
                <a:gd name="connsiteY21" fmla="*/ 88659 h 386035"/>
                <a:gd name="connsiteX22" fmla="*/ 25859 w 27101"/>
                <a:gd name="connsiteY22" fmla="*/ 97894 h 386035"/>
                <a:gd name="connsiteX23" fmla="*/ 22165 w 27101"/>
                <a:gd name="connsiteY23" fmla="*/ 121906 h 386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101" h="386035">
                  <a:moveTo>
                    <a:pt x="22165" y="121906"/>
                  </a:moveTo>
                  <a:cubicBezTo>
                    <a:pt x="20318" y="127447"/>
                    <a:pt x="22165" y="131141"/>
                    <a:pt x="22165" y="136683"/>
                  </a:cubicBezTo>
                  <a:cubicBezTo>
                    <a:pt x="24012" y="144071"/>
                    <a:pt x="25859" y="151459"/>
                    <a:pt x="24012" y="160694"/>
                  </a:cubicBezTo>
                  <a:cubicBezTo>
                    <a:pt x="24012" y="160694"/>
                    <a:pt x="24012" y="160694"/>
                    <a:pt x="24012" y="160694"/>
                  </a:cubicBezTo>
                  <a:cubicBezTo>
                    <a:pt x="24012" y="166236"/>
                    <a:pt x="22165" y="169930"/>
                    <a:pt x="20318" y="175471"/>
                  </a:cubicBezTo>
                  <a:cubicBezTo>
                    <a:pt x="16623" y="186553"/>
                    <a:pt x="16623" y="199483"/>
                    <a:pt x="16623" y="212412"/>
                  </a:cubicBezTo>
                  <a:cubicBezTo>
                    <a:pt x="14777" y="249353"/>
                    <a:pt x="12929" y="286295"/>
                    <a:pt x="11082" y="325083"/>
                  </a:cubicBezTo>
                  <a:cubicBezTo>
                    <a:pt x="9235" y="345400"/>
                    <a:pt x="9235" y="365718"/>
                    <a:pt x="1847" y="386036"/>
                  </a:cubicBezTo>
                  <a:cubicBezTo>
                    <a:pt x="0" y="384189"/>
                    <a:pt x="0" y="382342"/>
                    <a:pt x="0" y="378648"/>
                  </a:cubicBezTo>
                  <a:cubicBezTo>
                    <a:pt x="0" y="293683"/>
                    <a:pt x="0" y="221647"/>
                    <a:pt x="11082" y="153306"/>
                  </a:cubicBezTo>
                  <a:cubicBezTo>
                    <a:pt x="11082" y="151459"/>
                    <a:pt x="11082" y="149612"/>
                    <a:pt x="12929" y="147765"/>
                  </a:cubicBezTo>
                  <a:cubicBezTo>
                    <a:pt x="7388" y="84965"/>
                    <a:pt x="14777" y="46177"/>
                    <a:pt x="24012" y="3694"/>
                  </a:cubicBezTo>
                  <a:cubicBezTo>
                    <a:pt x="24012" y="1847"/>
                    <a:pt x="24012" y="1847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0"/>
                    <a:pt x="24012" y="0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1847"/>
                    <a:pt x="24012" y="5541"/>
                    <a:pt x="24012" y="7388"/>
                  </a:cubicBezTo>
                  <a:cubicBezTo>
                    <a:pt x="24012" y="14776"/>
                    <a:pt x="25859" y="22165"/>
                    <a:pt x="25859" y="29553"/>
                  </a:cubicBezTo>
                  <a:cubicBezTo>
                    <a:pt x="25859" y="44330"/>
                    <a:pt x="22165" y="59106"/>
                    <a:pt x="20318" y="73882"/>
                  </a:cubicBezTo>
                  <a:cubicBezTo>
                    <a:pt x="20318" y="79424"/>
                    <a:pt x="20318" y="84965"/>
                    <a:pt x="22165" y="88659"/>
                  </a:cubicBezTo>
                  <a:cubicBezTo>
                    <a:pt x="24012" y="92353"/>
                    <a:pt x="24012" y="94200"/>
                    <a:pt x="25859" y="97894"/>
                  </a:cubicBezTo>
                  <a:cubicBezTo>
                    <a:pt x="29553" y="107129"/>
                    <a:pt x="24012" y="114518"/>
                    <a:pt x="22165" y="121906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35593BED-FB28-705F-ECCB-BDB3F8E779E3}"/>
                </a:ext>
              </a:extLst>
            </p:cNvPr>
            <p:cNvSpPr/>
            <p:nvPr/>
          </p:nvSpPr>
          <p:spPr>
            <a:xfrm>
              <a:off x="4283970" y="4074182"/>
              <a:ext cx="28471" cy="397118"/>
            </a:xfrm>
            <a:custGeom>
              <a:avLst/>
              <a:gdLst>
                <a:gd name="connsiteX0" fmla="*/ 28471 w 28471"/>
                <a:gd name="connsiteY0" fmla="*/ 384189 h 397118"/>
                <a:gd name="connsiteX1" fmla="*/ 21083 w 28471"/>
                <a:gd name="connsiteY1" fmla="*/ 397118 h 397118"/>
                <a:gd name="connsiteX2" fmla="*/ 15541 w 28471"/>
                <a:gd name="connsiteY2" fmla="*/ 387883 h 397118"/>
                <a:gd name="connsiteX3" fmla="*/ 17389 w 28471"/>
                <a:gd name="connsiteY3" fmla="*/ 365718 h 397118"/>
                <a:gd name="connsiteX4" fmla="*/ 11847 w 28471"/>
                <a:gd name="connsiteY4" fmla="*/ 210565 h 397118"/>
                <a:gd name="connsiteX5" fmla="*/ 8153 w 28471"/>
                <a:gd name="connsiteY5" fmla="*/ 184706 h 397118"/>
                <a:gd name="connsiteX6" fmla="*/ 6306 w 28471"/>
                <a:gd name="connsiteY6" fmla="*/ 166236 h 397118"/>
                <a:gd name="connsiteX7" fmla="*/ 4459 w 28471"/>
                <a:gd name="connsiteY7" fmla="*/ 151459 h 397118"/>
                <a:gd name="connsiteX8" fmla="*/ 2612 w 28471"/>
                <a:gd name="connsiteY8" fmla="*/ 142224 h 397118"/>
                <a:gd name="connsiteX9" fmla="*/ 2612 w 28471"/>
                <a:gd name="connsiteY9" fmla="*/ 138530 h 397118"/>
                <a:gd name="connsiteX10" fmla="*/ 2612 w 28471"/>
                <a:gd name="connsiteY10" fmla="*/ 132989 h 397118"/>
                <a:gd name="connsiteX11" fmla="*/ 2612 w 28471"/>
                <a:gd name="connsiteY11" fmla="*/ 48024 h 397118"/>
                <a:gd name="connsiteX12" fmla="*/ 765 w 28471"/>
                <a:gd name="connsiteY12" fmla="*/ 0 h 397118"/>
                <a:gd name="connsiteX13" fmla="*/ 4459 w 28471"/>
                <a:gd name="connsiteY13" fmla="*/ 3694 h 397118"/>
                <a:gd name="connsiteX14" fmla="*/ 4459 w 28471"/>
                <a:gd name="connsiteY14" fmla="*/ 3694 h 397118"/>
                <a:gd name="connsiteX15" fmla="*/ 4459 w 28471"/>
                <a:gd name="connsiteY15" fmla="*/ 3694 h 397118"/>
                <a:gd name="connsiteX16" fmla="*/ 4459 w 28471"/>
                <a:gd name="connsiteY16" fmla="*/ 3694 h 397118"/>
                <a:gd name="connsiteX17" fmla="*/ 4459 w 28471"/>
                <a:gd name="connsiteY17" fmla="*/ 3694 h 397118"/>
                <a:gd name="connsiteX18" fmla="*/ 4459 w 28471"/>
                <a:gd name="connsiteY18" fmla="*/ 7388 h 397118"/>
                <a:gd name="connsiteX19" fmla="*/ 15541 w 28471"/>
                <a:gd name="connsiteY19" fmla="*/ 151459 h 397118"/>
                <a:gd name="connsiteX20" fmla="*/ 17389 w 28471"/>
                <a:gd name="connsiteY20" fmla="*/ 157000 h 397118"/>
                <a:gd name="connsiteX21" fmla="*/ 28471 w 28471"/>
                <a:gd name="connsiteY21" fmla="*/ 384189 h 39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8471" h="397118">
                  <a:moveTo>
                    <a:pt x="28471" y="384189"/>
                  </a:moveTo>
                  <a:cubicBezTo>
                    <a:pt x="28471" y="389730"/>
                    <a:pt x="24777" y="395271"/>
                    <a:pt x="21083" y="397118"/>
                  </a:cubicBezTo>
                  <a:cubicBezTo>
                    <a:pt x="19236" y="393424"/>
                    <a:pt x="17389" y="391577"/>
                    <a:pt x="15541" y="387883"/>
                  </a:cubicBezTo>
                  <a:cubicBezTo>
                    <a:pt x="13695" y="380495"/>
                    <a:pt x="15541" y="373107"/>
                    <a:pt x="17389" y="365718"/>
                  </a:cubicBezTo>
                  <a:cubicBezTo>
                    <a:pt x="24777" y="314000"/>
                    <a:pt x="19236" y="262283"/>
                    <a:pt x="11847" y="210565"/>
                  </a:cubicBezTo>
                  <a:cubicBezTo>
                    <a:pt x="10000" y="201330"/>
                    <a:pt x="10000" y="193941"/>
                    <a:pt x="8153" y="184706"/>
                  </a:cubicBezTo>
                  <a:cubicBezTo>
                    <a:pt x="8153" y="179165"/>
                    <a:pt x="6306" y="171777"/>
                    <a:pt x="6306" y="166236"/>
                  </a:cubicBezTo>
                  <a:cubicBezTo>
                    <a:pt x="6306" y="160694"/>
                    <a:pt x="4459" y="157000"/>
                    <a:pt x="4459" y="151459"/>
                  </a:cubicBezTo>
                  <a:cubicBezTo>
                    <a:pt x="4459" y="149612"/>
                    <a:pt x="2612" y="145918"/>
                    <a:pt x="2612" y="142224"/>
                  </a:cubicBezTo>
                  <a:cubicBezTo>
                    <a:pt x="2612" y="140377"/>
                    <a:pt x="2612" y="140377"/>
                    <a:pt x="2612" y="138530"/>
                  </a:cubicBezTo>
                  <a:cubicBezTo>
                    <a:pt x="2612" y="136683"/>
                    <a:pt x="2612" y="134836"/>
                    <a:pt x="2612" y="132989"/>
                  </a:cubicBezTo>
                  <a:cubicBezTo>
                    <a:pt x="6306" y="105283"/>
                    <a:pt x="6306" y="75729"/>
                    <a:pt x="2612" y="48024"/>
                  </a:cubicBezTo>
                  <a:cubicBezTo>
                    <a:pt x="765" y="33247"/>
                    <a:pt x="-1082" y="16624"/>
                    <a:pt x="765" y="0"/>
                  </a:cubicBezTo>
                  <a:cubicBezTo>
                    <a:pt x="2612" y="0"/>
                    <a:pt x="2612" y="1847"/>
                    <a:pt x="4459" y="3694"/>
                  </a:cubicBezTo>
                  <a:lnTo>
                    <a:pt x="4459" y="3694"/>
                  </a:lnTo>
                  <a:cubicBezTo>
                    <a:pt x="4459" y="3694"/>
                    <a:pt x="4459" y="3694"/>
                    <a:pt x="4459" y="3694"/>
                  </a:cubicBezTo>
                  <a:cubicBezTo>
                    <a:pt x="4459" y="3694"/>
                    <a:pt x="4459" y="3694"/>
                    <a:pt x="4459" y="3694"/>
                  </a:cubicBezTo>
                  <a:lnTo>
                    <a:pt x="4459" y="3694"/>
                  </a:lnTo>
                  <a:cubicBezTo>
                    <a:pt x="4459" y="5541"/>
                    <a:pt x="4459" y="5541"/>
                    <a:pt x="4459" y="7388"/>
                  </a:cubicBezTo>
                  <a:cubicBezTo>
                    <a:pt x="15541" y="48024"/>
                    <a:pt x="22930" y="88659"/>
                    <a:pt x="15541" y="151459"/>
                  </a:cubicBezTo>
                  <a:cubicBezTo>
                    <a:pt x="15541" y="153306"/>
                    <a:pt x="17389" y="155153"/>
                    <a:pt x="17389" y="157000"/>
                  </a:cubicBezTo>
                  <a:cubicBezTo>
                    <a:pt x="28471" y="227189"/>
                    <a:pt x="28471" y="297377"/>
                    <a:pt x="28471" y="384189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BC83306A-D76B-B9DB-BC7F-11E045F95332}"/>
                </a:ext>
              </a:extLst>
            </p:cNvPr>
            <p:cNvSpPr/>
            <p:nvPr/>
          </p:nvSpPr>
          <p:spPr>
            <a:xfrm>
              <a:off x="4441481" y="4491617"/>
              <a:ext cx="149866" cy="62800"/>
            </a:xfrm>
            <a:custGeom>
              <a:avLst/>
              <a:gdLst>
                <a:gd name="connsiteX0" fmla="*/ 149866 w 149866"/>
                <a:gd name="connsiteY0" fmla="*/ 51718 h 62800"/>
                <a:gd name="connsiteX1" fmla="*/ 149866 w 149866"/>
                <a:gd name="connsiteY1" fmla="*/ 62800 h 62800"/>
                <a:gd name="connsiteX2" fmla="*/ 2101 w 149866"/>
                <a:gd name="connsiteY2" fmla="*/ 62800 h 62800"/>
                <a:gd name="connsiteX3" fmla="*/ 7643 w 149866"/>
                <a:gd name="connsiteY3" fmla="*/ 33247 h 62800"/>
                <a:gd name="connsiteX4" fmla="*/ 70443 w 149866"/>
                <a:gd name="connsiteY4" fmla="*/ 12930 h 62800"/>
                <a:gd name="connsiteX5" fmla="*/ 77831 w 149866"/>
                <a:gd name="connsiteY5" fmla="*/ 7388 h 62800"/>
                <a:gd name="connsiteX6" fmla="*/ 81525 w 149866"/>
                <a:gd name="connsiteY6" fmla="*/ 5541 h 62800"/>
                <a:gd name="connsiteX7" fmla="*/ 103690 w 149866"/>
                <a:gd name="connsiteY7" fmla="*/ 0 h 62800"/>
                <a:gd name="connsiteX8" fmla="*/ 120314 w 149866"/>
                <a:gd name="connsiteY8" fmla="*/ 1847 h 62800"/>
                <a:gd name="connsiteX9" fmla="*/ 140631 w 149866"/>
                <a:gd name="connsiteY9" fmla="*/ 7388 h 62800"/>
                <a:gd name="connsiteX10" fmla="*/ 142478 w 149866"/>
                <a:gd name="connsiteY10" fmla="*/ 9235 h 62800"/>
                <a:gd name="connsiteX11" fmla="*/ 149866 w 149866"/>
                <a:gd name="connsiteY11" fmla="*/ 51718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9866" h="62800">
                  <a:moveTo>
                    <a:pt x="149866" y="51718"/>
                  </a:moveTo>
                  <a:lnTo>
                    <a:pt x="149866" y="62800"/>
                  </a:lnTo>
                  <a:lnTo>
                    <a:pt x="2101" y="62800"/>
                  </a:lnTo>
                  <a:cubicBezTo>
                    <a:pt x="2101" y="62800"/>
                    <a:pt x="-5287" y="40635"/>
                    <a:pt x="7643" y="33247"/>
                  </a:cubicBezTo>
                  <a:cubicBezTo>
                    <a:pt x="26113" y="22165"/>
                    <a:pt x="51972" y="27706"/>
                    <a:pt x="70443" y="12930"/>
                  </a:cubicBezTo>
                  <a:cubicBezTo>
                    <a:pt x="72290" y="11082"/>
                    <a:pt x="75984" y="9235"/>
                    <a:pt x="77831" y="7388"/>
                  </a:cubicBezTo>
                  <a:cubicBezTo>
                    <a:pt x="77831" y="7388"/>
                    <a:pt x="79678" y="5541"/>
                    <a:pt x="81525" y="5541"/>
                  </a:cubicBezTo>
                  <a:cubicBezTo>
                    <a:pt x="88913" y="1847"/>
                    <a:pt x="96302" y="0"/>
                    <a:pt x="103690" y="0"/>
                  </a:cubicBezTo>
                  <a:cubicBezTo>
                    <a:pt x="109231" y="0"/>
                    <a:pt x="114772" y="0"/>
                    <a:pt x="120314" y="1847"/>
                  </a:cubicBezTo>
                  <a:cubicBezTo>
                    <a:pt x="127702" y="3694"/>
                    <a:pt x="135090" y="5541"/>
                    <a:pt x="140631" y="7388"/>
                  </a:cubicBezTo>
                  <a:cubicBezTo>
                    <a:pt x="140631" y="7388"/>
                    <a:pt x="142478" y="7388"/>
                    <a:pt x="142478" y="9235"/>
                  </a:cubicBezTo>
                  <a:cubicBezTo>
                    <a:pt x="146172" y="12930"/>
                    <a:pt x="149866" y="24012"/>
                    <a:pt x="149866" y="51718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F4165E90-422C-9E3B-4175-809FA552F05B}"/>
                </a:ext>
              </a:extLst>
            </p:cNvPr>
            <p:cNvSpPr/>
            <p:nvPr/>
          </p:nvSpPr>
          <p:spPr>
            <a:xfrm>
              <a:off x="4523006" y="4447288"/>
              <a:ext cx="62799" cy="70188"/>
            </a:xfrm>
            <a:custGeom>
              <a:avLst/>
              <a:gdLst>
                <a:gd name="connsiteX0" fmla="*/ 62800 w 62799"/>
                <a:gd name="connsiteY0" fmla="*/ 0 h 70188"/>
                <a:gd name="connsiteX1" fmla="*/ 60953 w 62799"/>
                <a:gd name="connsiteY1" fmla="*/ 29553 h 70188"/>
                <a:gd name="connsiteX2" fmla="*/ 60953 w 62799"/>
                <a:gd name="connsiteY2" fmla="*/ 36941 h 70188"/>
                <a:gd name="connsiteX3" fmla="*/ 60953 w 62799"/>
                <a:gd name="connsiteY3" fmla="*/ 51718 h 70188"/>
                <a:gd name="connsiteX4" fmla="*/ 60953 w 62799"/>
                <a:gd name="connsiteY4" fmla="*/ 55412 h 70188"/>
                <a:gd name="connsiteX5" fmla="*/ 60953 w 62799"/>
                <a:gd name="connsiteY5" fmla="*/ 70188 h 70188"/>
                <a:gd name="connsiteX6" fmla="*/ 36941 w 62799"/>
                <a:gd name="connsiteY6" fmla="*/ 66494 h 70188"/>
                <a:gd name="connsiteX7" fmla="*/ 36941 w 62799"/>
                <a:gd name="connsiteY7" fmla="*/ 66494 h 70188"/>
                <a:gd name="connsiteX8" fmla="*/ 0 w 62799"/>
                <a:gd name="connsiteY8" fmla="*/ 60953 h 70188"/>
                <a:gd name="connsiteX9" fmla="*/ 0 w 62799"/>
                <a:gd name="connsiteY9" fmla="*/ 48024 h 70188"/>
                <a:gd name="connsiteX10" fmla="*/ 0 w 62799"/>
                <a:gd name="connsiteY10" fmla="*/ 46177 h 70188"/>
                <a:gd name="connsiteX11" fmla="*/ 1847 w 62799"/>
                <a:gd name="connsiteY11" fmla="*/ 29553 h 70188"/>
                <a:gd name="connsiteX12" fmla="*/ 1847 w 62799"/>
                <a:gd name="connsiteY12" fmla="*/ 27706 h 70188"/>
                <a:gd name="connsiteX13" fmla="*/ 3694 w 62799"/>
                <a:gd name="connsiteY13" fmla="*/ 0 h 70188"/>
                <a:gd name="connsiteX14" fmla="*/ 48024 w 62799"/>
                <a:gd name="connsiteY14" fmla="*/ 0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799" h="70188">
                  <a:moveTo>
                    <a:pt x="62800" y="0"/>
                  </a:moveTo>
                  <a:lnTo>
                    <a:pt x="60953" y="29553"/>
                  </a:lnTo>
                  <a:lnTo>
                    <a:pt x="60953" y="36941"/>
                  </a:lnTo>
                  <a:lnTo>
                    <a:pt x="60953" y="51718"/>
                  </a:lnTo>
                  <a:lnTo>
                    <a:pt x="60953" y="55412"/>
                  </a:lnTo>
                  <a:lnTo>
                    <a:pt x="60953" y="70188"/>
                  </a:lnTo>
                  <a:lnTo>
                    <a:pt x="36941" y="66494"/>
                  </a:lnTo>
                  <a:lnTo>
                    <a:pt x="36941" y="66494"/>
                  </a:lnTo>
                  <a:lnTo>
                    <a:pt x="0" y="60953"/>
                  </a:lnTo>
                  <a:lnTo>
                    <a:pt x="0" y="48024"/>
                  </a:lnTo>
                  <a:lnTo>
                    <a:pt x="0" y="46177"/>
                  </a:lnTo>
                  <a:lnTo>
                    <a:pt x="1847" y="29553"/>
                  </a:lnTo>
                  <a:lnTo>
                    <a:pt x="1847" y="27706"/>
                  </a:lnTo>
                  <a:lnTo>
                    <a:pt x="3694" y="0"/>
                  </a:lnTo>
                  <a:lnTo>
                    <a:pt x="48024" y="0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D0464C82-0CC8-88E8-854B-CEF5D947EF94}"/>
                </a:ext>
              </a:extLst>
            </p:cNvPr>
            <p:cNvSpPr/>
            <p:nvPr/>
          </p:nvSpPr>
          <p:spPr>
            <a:xfrm>
              <a:off x="4515618" y="3691840"/>
              <a:ext cx="243812" cy="387882"/>
            </a:xfrm>
            <a:custGeom>
              <a:avLst/>
              <a:gdLst>
                <a:gd name="connsiteX0" fmla="*/ 243812 w 243812"/>
                <a:gd name="connsiteY0" fmla="*/ 14776 h 387882"/>
                <a:gd name="connsiteX1" fmla="*/ 236424 w 243812"/>
                <a:gd name="connsiteY1" fmla="*/ 99741 h 387882"/>
                <a:gd name="connsiteX2" fmla="*/ 234577 w 243812"/>
                <a:gd name="connsiteY2" fmla="*/ 123753 h 387882"/>
                <a:gd name="connsiteX3" fmla="*/ 234577 w 243812"/>
                <a:gd name="connsiteY3" fmla="*/ 127447 h 387882"/>
                <a:gd name="connsiteX4" fmla="*/ 232730 w 243812"/>
                <a:gd name="connsiteY4" fmla="*/ 140377 h 387882"/>
                <a:gd name="connsiteX5" fmla="*/ 229036 w 243812"/>
                <a:gd name="connsiteY5" fmla="*/ 184706 h 387882"/>
                <a:gd name="connsiteX6" fmla="*/ 227188 w 243812"/>
                <a:gd name="connsiteY6" fmla="*/ 195788 h 387882"/>
                <a:gd name="connsiteX7" fmla="*/ 217953 w 243812"/>
                <a:gd name="connsiteY7" fmla="*/ 297377 h 387882"/>
                <a:gd name="connsiteX8" fmla="*/ 217953 w 243812"/>
                <a:gd name="connsiteY8" fmla="*/ 387883 h 387882"/>
                <a:gd name="connsiteX9" fmla="*/ 22165 w 243812"/>
                <a:gd name="connsiteY9" fmla="*/ 387883 h 387882"/>
                <a:gd name="connsiteX10" fmla="*/ 22165 w 243812"/>
                <a:gd name="connsiteY10" fmla="*/ 387883 h 387882"/>
                <a:gd name="connsiteX11" fmla="*/ 22165 w 243812"/>
                <a:gd name="connsiteY11" fmla="*/ 387883 h 387882"/>
                <a:gd name="connsiteX12" fmla="*/ 22165 w 243812"/>
                <a:gd name="connsiteY12" fmla="*/ 299224 h 387882"/>
                <a:gd name="connsiteX13" fmla="*/ 22165 w 243812"/>
                <a:gd name="connsiteY13" fmla="*/ 295530 h 387882"/>
                <a:gd name="connsiteX14" fmla="*/ 22165 w 243812"/>
                <a:gd name="connsiteY14" fmla="*/ 289989 h 387882"/>
                <a:gd name="connsiteX15" fmla="*/ 20318 w 243812"/>
                <a:gd name="connsiteY15" fmla="*/ 267824 h 387882"/>
                <a:gd name="connsiteX16" fmla="*/ 18471 w 243812"/>
                <a:gd name="connsiteY16" fmla="*/ 253047 h 387882"/>
                <a:gd name="connsiteX17" fmla="*/ 18471 w 243812"/>
                <a:gd name="connsiteY17" fmla="*/ 243812 h 387882"/>
                <a:gd name="connsiteX18" fmla="*/ 18471 w 243812"/>
                <a:gd name="connsiteY18" fmla="*/ 243812 h 387882"/>
                <a:gd name="connsiteX19" fmla="*/ 18471 w 243812"/>
                <a:gd name="connsiteY19" fmla="*/ 238271 h 387882"/>
                <a:gd name="connsiteX20" fmla="*/ 16623 w 243812"/>
                <a:gd name="connsiteY20" fmla="*/ 227188 h 387882"/>
                <a:gd name="connsiteX21" fmla="*/ 16623 w 243812"/>
                <a:gd name="connsiteY21" fmla="*/ 219800 h 387882"/>
                <a:gd name="connsiteX22" fmla="*/ 7388 w 243812"/>
                <a:gd name="connsiteY22" fmla="*/ 110824 h 387882"/>
                <a:gd name="connsiteX23" fmla="*/ 7388 w 243812"/>
                <a:gd name="connsiteY23" fmla="*/ 105282 h 387882"/>
                <a:gd name="connsiteX24" fmla="*/ 0 w 243812"/>
                <a:gd name="connsiteY24" fmla="*/ 18471 h 387882"/>
                <a:gd name="connsiteX25" fmla="*/ 0 w 243812"/>
                <a:gd name="connsiteY25" fmla="*/ 18471 h 387882"/>
                <a:gd name="connsiteX26" fmla="*/ 83118 w 243812"/>
                <a:gd name="connsiteY26" fmla="*/ 0 h 387882"/>
                <a:gd name="connsiteX27" fmla="*/ 86812 w 243812"/>
                <a:gd name="connsiteY27" fmla="*/ 0 h 387882"/>
                <a:gd name="connsiteX28" fmla="*/ 86812 w 243812"/>
                <a:gd name="connsiteY28" fmla="*/ 0 h 387882"/>
                <a:gd name="connsiteX29" fmla="*/ 114518 w 243812"/>
                <a:gd name="connsiteY29" fmla="*/ 7388 h 387882"/>
                <a:gd name="connsiteX30" fmla="*/ 114518 w 243812"/>
                <a:gd name="connsiteY30" fmla="*/ 7388 h 387882"/>
                <a:gd name="connsiteX31" fmla="*/ 123753 w 243812"/>
                <a:gd name="connsiteY31" fmla="*/ 9235 h 387882"/>
                <a:gd name="connsiteX32" fmla="*/ 132988 w 243812"/>
                <a:gd name="connsiteY32" fmla="*/ 7388 h 387882"/>
                <a:gd name="connsiteX33" fmla="*/ 158847 w 243812"/>
                <a:gd name="connsiteY33" fmla="*/ 0 h 387882"/>
                <a:gd name="connsiteX34" fmla="*/ 158847 w 243812"/>
                <a:gd name="connsiteY34" fmla="*/ 0 h 387882"/>
                <a:gd name="connsiteX35" fmla="*/ 162541 w 243812"/>
                <a:gd name="connsiteY35" fmla="*/ 0 h 387882"/>
                <a:gd name="connsiteX36" fmla="*/ 212412 w 243812"/>
                <a:gd name="connsiteY36" fmla="*/ 11082 h 387882"/>
                <a:gd name="connsiteX37" fmla="*/ 214259 w 243812"/>
                <a:gd name="connsiteY37" fmla="*/ 11082 h 387882"/>
                <a:gd name="connsiteX38" fmla="*/ 214259 w 243812"/>
                <a:gd name="connsiteY38" fmla="*/ 11082 h 387882"/>
                <a:gd name="connsiteX39" fmla="*/ 216106 w 243812"/>
                <a:gd name="connsiteY39" fmla="*/ 11082 h 387882"/>
                <a:gd name="connsiteX40" fmla="*/ 216106 w 243812"/>
                <a:gd name="connsiteY40" fmla="*/ 11082 h 387882"/>
                <a:gd name="connsiteX41" fmla="*/ 217953 w 243812"/>
                <a:gd name="connsiteY41" fmla="*/ 11082 h 387882"/>
                <a:gd name="connsiteX42" fmla="*/ 221647 w 243812"/>
                <a:gd name="connsiteY42" fmla="*/ 11082 h 387882"/>
                <a:gd name="connsiteX43" fmla="*/ 221647 w 243812"/>
                <a:gd name="connsiteY43" fmla="*/ 11082 h 387882"/>
                <a:gd name="connsiteX44" fmla="*/ 230883 w 243812"/>
                <a:gd name="connsiteY44" fmla="*/ 12929 h 387882"/>
                <a:gd name="connsiteX45" fmla="*/ 243812 w 243812"/>
                <a:gd name="connsiteY45" fmla="*/ 14776 h 387882"/>
                <a:gd name="connsiteX46" fmla="*/ 243812 w 243812"/>
                <a:gd name="connsiteY46" fmla="*/ 14776 h 387882"/>
                <a:gd name="connsiteX47" fmla="*/ 243812 w 243812"/>
                <a:gd name="connsiteY47" fmla="*/ 14776 h 38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43812" h="387882">
                  <a:moveTo>
                    <a:pt x="243812" y="14776"/>
                  </a:moveTo>
                  <a:lnTo>
                    <a:pt x="236424" y="99741"/>
                  </a:lnTo>
                  <a:lnTo>
                    <a:pt x="234577" y="123753"/>
                  </a:lnTo>
                  <a:lnTo>
                    <a:pt x="234577" y="127447"/>
                  </a:lnTo>
                  <a:lnTo>
                    <a:pt x="232730" y="140377"/>
                  </a:lnTo>
                  <a:lnTo>
                    <a:pt x="229036" y="184706"/>
                  </a:lnTo>
                  <a:lnTo>
                    <a:pt x="227188" y="195788"/>
                  </a:lnTo>
                  <a:lnTo>
                    <a:pt x="217953" y="297377"/>
                  </a:lnTo>
                  <a:lnTo>
                    <a:pt x="217953" y="387883"/>
                  </a:lnTo>
                  <a:lnTo>
                    <a:pt x="22165" y="387883"/>
                  </a:lnTo>
                  <a:lnTo>
                    <a:pt x="22165" y="387883"/>
                  </a:lnTo>
                  <a:cubicBezTo>
                    <a:pt x="22165" y="387883"/>
                    <a:pt x="22165" y="387883"/>
                    <a:pt x="22165" y="387883"/>
                  </a:cubicBezTo>
                  <a:lnTo>
                    <a:pt x="22165" y="299224"/>
                  </a:lnTo>
                  <a:lnTo>
                    <a:pt x="22165" y="295530"/>
                  </a:lnTo>
                  <a:lnTo>
                    <a:pt x="22165" y="289989"/>
                  </a:lnTo>
                  <a:lnTo>
                    <a:pt x="20318" y="267824"/>
                  </a:lnTo>
                  <a:lnTo>
                    <a:pt x="18471" y="253047"/>
                  </a:lnTo>
                  <a:lnTo>
                    <a:pt x="18471" y="243812"/>
                  </a:lnTo>
                  <a:lnTo>
                    <a:pt x="18471" y="243812"/>
                  </a:lnTo>
                  <a:lnTo>
                    <a:pt x="18471" y="238271"/>
                  </a:lnTo>
                  <a:lnTo>
                    <a:pt x="16623" y="227188"/>
                  </a:lnTo>
                  <a:lnTo>
                    <a:pt x="16623" y="219800"/>
                  </a:lnTo>
                  <a:lnTo>
                    <a:pt x="7388" y="110824"/>
                  </a:lnTo>
                  <a:lnTo>
                    <a:pt x="7388" y="105282"/>
                  </a:lnTo>
                  <a:lnTo>
                    <a:pt x="0" y="18471"/>
                  </a:lnTo>
                  <a:lnTo>
                    <a:pt x="0" y="18471"/>
                  </a:lnTo>
                  <a:lnTo>
                    <a:pt x="83118" y="0"/>
                  </a:lnTo>
                  <a:lnTo>
                    <a:pt x="86812" y="0"/>
                  </a:lnTo>
                  <a:lnTo>
                    <a:pt x="86812" y="0"/>
                  </a:lnTo>
                  <a:lnTo>
                    <a:pt x="114518" y="7388"/>
                  </a:lnTo>
                  <a:lnTo>
                    <a:pt x="114518" y="7388"/>
                  </a:lnTo>
                  <a:lnTo>
                    <a:pt x="123753" y="9235"/>
                  </a:lnTo>
                  <a:lnTo>
                    <a:pt x="132988" y="7388"/>
                  </a:lnTo>
                  <a:lnTo>
                    <a:pt x="158847" y="0"/>
                  </a:lnTo>
                  <a:lnTo>
                    <a:pt x="158847" y="0"/>
                  </a:lnTo>
                  <a:lnTo>
                    <a:pt x="162541" y="0"/>
                  </a:lnTo>
                  <a:lnTo>
                    <a:pt x="212412" y="11082"/>
                  </a:lnTo>
                  <a:lnTo>
                    <a:pt x="214259" y="11082"/>
                  </a:lnTo>
                  <a:lnTo>
                    <a:pt x="214259" y="11082"/>
                  </a:lnTo>
                  <a:lnTo>
                    <a:pt x="216106" y="11082"/>
                  </a:lnTo>
                  <a:lnTo>
                    <a:pt x="216106" y="11082"/>
                  </a:lnTo>
                  <a:lnTo>
                    <a:pt x="217953" y="11082"/>
                  </a:lnTo>
                  <a:lnTo>
                    <a:pt x="221647" y="11082"/>
                  </a:lnTo>
                  <a:lnTo>
                    <a:pt x="221647" y="11082"/>
                  </a:lnTo>
                  <a:lnTo>
                    <a:pt x="230883" y="12929"/>
                  </a:lnTo>
                  <a:lnTo>
                    <a:pt x="243812" y="14776"/>
                  </a:lnTo>
                  <a:cubicBezTo>
                    <a:pt x="241965" y="14776"/>
                    <a:pt x="241965" y="14776"/>
                    <a:pt x="243812" y="14776"/>
                  </a:cubicBezTo>
                  <a:lnTo>
                    <a:pt x="243812" y="14776"/>
                  </a:ln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0DAD9108-3369-702C-7482-2F35361EF4F9}"/>
                </a:ext>
              </a:extLst>
            </p:cNvPr>
            <p:cNvSpPr/>
            <p:nvPr/>
          </p:nvSpPr>
          <p:spPr>
            <a:xfrm>
              <a:off x="4521097" y="4060528"/>
              <a:ext cx="114579" cy="185430"/>
            </a:xfrm>
            <a:custGeom>
              <a:avLst/>
              <a:gdLst>
                <a:gd name="connsiteX0" fmla="*/ 114580 w 114579"/>
                <a:gd name="connsiteY0" fmla="*/ 15501 h 185430"/>
                <a:gd name="connsiteX1" fmla="*/ 114580 w 114579"/>
                <a:gd name="connsiteY1" fmla="*/ 21042 h 185430"/>
                <a:gd name="connsiteX2" fmla="*/ 114580 w 114579"/>
                <a:gd name="connsiteY2" fmla="*/ 21042 h 185430"/>
                <a:gd name="connsiteX3" fmla="*/ 114580 w 114579"/>
                <a:gd name="connsiteY3" fmla="*/ 22889 h 185430"/>
                <a:gd name="connsiteX4" fmla="*/ 114580 w 114579"/>
                <a:gd name="connsiteY4" fmla="*/ 24736 h 185430"/>
                <a:gd name="connsiteX5" fmla="*/ 114580 w 114579"/>
                <a:gd name="connsiteY5" fmla="*/ 26583 h 185430"/>
                <a:gd name="connsiteX6" fmla="*/ 110885 w 114579"/>
                <a:gd name="connsiteY6" fmla="*/ 50595 h 185430"/>
                <a:gd name="connsiteX7" fmla="*/ 85026 w 114579"/>
                <a:gd name="connsiteY7" fmla="*/ 178042 h 185430"/>
                <a:gd name="connsiteX8" fmla="*/ 81332 w 114579"/>
                <a:gd name="connsiteY8" fmla="*/ 185431 h 185430"/>
                <a:gd name="connsiteX9" fmla="*/ 72097 w 114579"/>
                <a:gd name="connsiteY9" fmla="*/ 185431 h 185430"/>
                <a:gd name="connsiteX10" fmla="*/ 59168 w 114579"/>
                <a:gd name="connsiteY10" fmla="*/ 183584 h 185430"/>
                <a:gd name="connsiteX11" fmla="*/ 57321 w 114579"/>
                <a:gd name="connsiteY11" fmla="*/ 183584 h 185430"/>
                <a:gd name="connsiteX12" fmla="*/ 35156 w 114579"/>
                <a:gd name="connsiteY12" fmla="*/ 181737 h 185430"/>
                <a:gd name="connsiteX13" fmla="*/ 16685 w 114579"/>
                <a:gd name="connsiteY13" fmla="*/ 179890 h 185430"/>
                <a:gd name="connsiteX14" fmla="*/ 14838 w 114579"/>
                <a:gd name="connsiteY14" fmla="*/ 179890 h 185430"/>
                <a:gd name="connsiteX15" fmla="*/ 3756 w 114579"/>
                <a:gd name="connsiteY15" fmla="*/ 179890 h 185430"/>
                <a:gd name="connsiteX16" fmla="*/ 1909 w 114579"/>
                <a:gd name="connsiteY16" fmla="*/ 166960 h 185430"/>
                <a:gd name="connsiteX17" fmla="*/ 12991 w 114579"/>
                <a:gd name="connsiteY17" fmla="*/ 22889 h 185430"/>
                <a:gd name="connsiteX18" fmla="*/ 12991 w 114579"/>
                <a:gd name="connsiteY18" fmla="*/ 19195 h 185430"/>
                <a:gd name="connsiteX19" fmla="*/ 12991 w 114579"/>
                <a:gd name="connsiteY19" fmla="*/ 19195 h 185430"/>
                <a:gd name="connsiteX20" fmla="*/ 12991 w 114579"/>
                <a:gd name="connsiteY20" fmla="*/ 19195 h 185430"/>
                <a:gd name="connsiteX21" fmla="*/ 12991 w 114579"/>
                <a:gd name="connsiteY21" fmla="*/ 19195 h 185430"/>
                <a:gd name="connsiteX22" fmla="*/ 12991 w 114579"/>
                <a:gd name="connsiteY22" fmla="*/ 19195 h 185430"/>
                <a:gd name="connsiteX23" fmla="*/ 12991 w 114579"/>
                <a:gd name="connsiteY23" fmla="*/ 19195 h 185430"/>
                <a:gd name="connsiteX24" fmla="*/ 35156 w 114579"/>
                <a:gd name="connsiteY24" fmla="*/ 4419 h 185430"/>
                <a:gd name="connsiteX25" fmla="*/ 64709 w 114579"/>
                <a:gd name="connsiteY25" fmla="*/ 725 h 185430"/>
                <a:gd name="connsiteX26" fmla="*/ 81332 w 114579"/>
                <a:gd name="connsiteY26" fmla="*/ 4419 h 185430"/>
                <a:gd name="connsiteX27" fmla="*/ 101650 w 114579"/>
                <a:gd name="connsiteY27" fmla="*/ 11807 h 185430"/>
                <a:gd name="connsiteX28" fmla="*/ 107191 w 114579"/>
                <a:gd name="connsiteY28" fmla="*/ 13654 h 185430"/>
                <a:gd name="connsiteX29" fmla="*/ 114580 w 114579"/>
                <a:gd name="connsiteY29" fmla="*/ 15501 h 185430"/>
                <a:gd name="connsiteX30" fmla="*/ 114580 w 114579"/>
                <a:gd name="connsiteY30" fmla="*/ 15501 h 185430"/>
                <a:gd name="connsiteX31" fmla="*/ 114580 w 114579"/>
                <a:gd name="connsiteY31" fmla="*/ 15501 h 18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4579" h="185430">
                  <a:moveTo>
                    <a:pt x="114580" y="15501"/>
                  </a:moveTo>
                  <a:cubicBezTo>
                    <a:pt x="114580" y="17348"/>
                    <a:pt x="114580" y="19195"/>
                    <a:pt x="114580" y="21042"/>
                  </a:cubicBezTo>
                  <a:cubicBezTo>
                    <a:pt x="114580" y="21042"/>
                    <a:pt x="114580" y="21042"/>
                    <a:pt x="114580" y="21042"/>
                  </a:cubicBezTo>
                  <a:cubicBezTo>
                    <a:pt x="114580" y="21042"/>
                    <a:pt x="114580" y="22889"/>
                    <a:pt x="114580" y="22889"/>
                  </a:cubicBezTo>
                  <a:cubicBezTo>
                    <a:pt x="114580" y="22889"/>
                    <a:pt x="114580" y="24736"/>
                    <a:pt x="114580" y="24736"/>
                  </a:cubicBezTo>
                  <a:cubicBezTo>
                    <a:pt x="114580" y="24736"/>
                    <a:pt x="114580" y="26583"/>
                    <a:pt x="114580" y="26583"/>
                  </a:cubicBezTo>
                  <a:cubicBezTo>
                    <a:pt x="112732" y="33972"/>
                    <a:pt x="112732" y="41360"/>
                    <a:pt x="110885" y="50595"/>
                  </a:cubicBezTo>
                  <a:cubicBezTo>
                    <a:pt x="103497" y="106007"/>
                    <a:pt x="97956" y="139254"/>
                    <a:pt x="85026" y="178042"/>
                  </a:cubicBezTo>
                  <a:cubicBezTo>
                    <a:pt x="85026" y="179890"/>
                    <a:pt x="83179" y="183584"/>
                    <a:pt x="81332" y="185431"/>
                  </a:cubicBezTo>
                  <a:lnTo>
                    <a:pt x="72097" y="185431"/>
                  </a:lnTo>
                  <a:lnTo>
                    <a:pt x="59168" y="183584"/>
                  </a:lnTo>
                  <a:lnTo>
                    <a:pt x="57321" y="183584"/>
                  </a:lnTo>
                  <a:lnTo>
                    <a:pt x="35156" y="181737"/>
                  </a:lnTo>
                  <a:lnTo>
                    <a:pt x="16685" y="179890"/>
                  </a:lnTo>
                  <a:lnTo>
                    <a:pt x="14838" y="179890"/>
                  </a:lnTo>
                  <a:lnTo>
                    <a:pt x="3756" y="179890"/>
                  </a:lnTo>
                  <a:cubicBezTo>
                    <a:pt x="3756" y="176195"/>
                    <a:pt x="1909" y="170654"/>
                    <a:pt x="1909" y="166960"/>
                  </a:cubicBezTo>
                  <a:cubicBezTo>
                    <a:pt x="-3633" y="104160"/>
                    <a:pt x="3756" y="65372"/>
                    <a:pt x="12991" y="22889"/>
                  </a:cubicBezTo>
                  <a:cubicBezTo>
                    <a:pt x="12991" y="21042"/>
                    <a:pt x="12991" y="21042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12991" y="19195"/>
                    <a:pt x="12991" y="19195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20379" y="11807"/>
                    <a:pt x="25921" y="8113"/>
                    <a:pt x="35156" y="4419"/>
                  </a:cubicBezTo>
                  <a:cubicBezTo>
                    <a:pt x="44391" y="725"/>
                    <a:pt x="53626" y="-1122"/>
                    <a:pt x="64709" y="725"/>
                  </a:cubicBezTo>
                  <a:cubicBezTo>
                    <a:pt x="70250" y="725"/>
                    <a:pt x="75791" y="2572"/>
                    <a:pt x="81332" y="4419"/>
                  </a:cubicBezTo>
                  <a:cubicBezTo>
                    <a:pt x="86874" y="6266"/>
                    <a:pt x="94262" y="8113"/>
                    <a:pt x="101650" y="11807"/>
                  </a:cubicBezTo>
                  <a:cubicBezTo>
                    <a:pt x="103497" y="11807"/>
                    <a:pt x="105344" y="13654"/>
                    <a:pt x="107191" y="13654"/>
                  </a:cubicBezTo>
                  <a:cubicBezTo>
                    <a:pt x="109038" y="11807"/>
                    <a:pt x="110885" y="13654"/>
                    <a:pt x="114580" y="15501"/>
                  </a:cubicBezTo>
                  <a:cubicBezTo>
                    <a:pt x="112732" y="13654"/>
                    <a:pt x="112732" y="13654"/>
                    <a:pt x="114580" y="15501"/>
                  </a:cubicBezTo>
                  <a:cubicBezTo>
                    <a:pt x="112732" y="15501"/>
                    <a:pt x="114580" y="15501"/>
                    <a:pt x="114580" y="15501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566276A4-CD4A-7847-C7F2-B1B71955EF5D}"/>
                </a:ext>
              </a:extLst>
            </p:cNvPr>
            <p:cNvSpPr/>
            <p:nvPr/>
          </p:nvSpPr>
          <p:spPr>
            <a:xfrm>
              <a:off x="4511924" y="4214273"/>
              <a:ext cx="98558" cy="266954"/>
            </a:xfrm>
            <a:custGeom>
              <a:avLst/>
              <a:gdLst>
                <a:gd name="connsiteX0" fmla="*/ 88659 w 98558"/>
                <a:gd name="connsiteY0" fmla="*/ 247791 h 266954"/>
                <a:gd name="connsiteX1" fmla="*/ 73882 w 98558"/>
                <a:gd name="connsiteY1" fmla="*/ 262568 h 266954"/>
                <a:gd name="connsiteX2" fmla="*/ 55412 w 98558"/>
                <a:gd name="connsiteY2" fmla="*/ 266262 h 266954"/>
                <a:gd name="connsiteX3" fmla="*/ 12930 w 98558"/>
                <a:gd name="connsiteY3" fmla="*/ 260721 h 266954"/>
                <a:gd name="connsiteX4" fmla="*/ 1847 w 98558"/>
                <a:gd name="connsiteY4" fmla="*/ 251485 h 266954"/>
                <a:gd name="connsiteX5" fmla="*/ 1847 w 98558"/>
                <a:gd name="connsiteY5" fmla="*/ 251485 h 266954"/>
                <a:gd name="connsiteX6" fmla="*/ 0 w 98558"/>
                <a:gd name="connsiteY6" fmla="*/ 244097 h 266954"/>
                <a:gd name="connsiteX7" fmla="*/ 11082 w 98558"/>
                <a:gd name="connsiteY7" fmla="*/ 18756 h 266954"/>
                <a:gd name="connsiteX8" fmla="*/ 12930 w 98558"/>
                <a:gd name="connsiteY8" fmla="*/ 13214 h 266954"/>
                <a:gd name="connsiteX9" fmla="*/ 22165 w 98558"/>
                <a:gd name="connsiteY9" fmla="*/ 3979 h 266954"/>
                <a:gd name="connsiteX10" fmla="*/ 24012 w 98558"/>
                <a:gd name="connsiteY10" fmla="*/ 3979 h 266954"/>
                <a:gd name="connsiteX11" fmla="*/ 36941 w 98558"/>
                <a:gd name="connsiteY11" fmla="*/ 285 h 266954"/>
                <a:gd name="connsiteX12" fmla="*/ 77577 w 98558"/>
                <a:gd name="connsiteY12" fmla="*/ 15061 h 266954"/>
                <a:gd name="connsiteX13" fmla="*/ 79424 w 98558"/>
                <a:gd name="connsiteY13" fmla="*/ 15061 h 266954"/>
                <a:gd name="connsiteX14" fmla="*/ 86812 w 98558"/>
                <a:gd name="connsiteY14" fmla="*/ 18756 h 266954"/>
                <a:gd name="connsiteX15" fmla="*/ 97894 w 98558"/>
                <a:gd name="connsiteY15" fmla="*/ 24297 h 266954"/>
                <a:gd name="connsiteX16" fmla="*/ 97894 w 98558"/>
                <a:gd name="connsiteY16" fmla="*/ 24297 h 266954"/>
                <a:gd name="connsiteX17" fmla="*/ 88659 w 98558"/>
                <a:gd name="connsiteY17" fmla="*/ 247791 h 26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8558" h="266954">
                  <a:moveTo>
                    <a:pt x="88659" y="247791"/>
                  </a:moveTo>
                  <a:cubicBezTo>
                    <a:pt x="88659" y="255179"/>
                    <a:pt x="83118" y="258874"/>
                    <a:pt x="73882" y="262568"/>
                  </a:cubicBezTo>
                  <a:cubicBezTo>
                    <a:pt x="68342" y="264415"/>
                    <a:pt x="62800" y="266262"/>
                    <a:pt x="55412" y="266262"/>
                  </a:cubicBezTo>
                  <a:cubicBezTo>
                    <a:pt x="40636" y="268109"/>
                    <a:pt x="24012" y="266262"/>
                    <a:pt x="12930" y="260721"/>
                  </a:cubicBezTo>
                  <a:cubicBezTo>
                    <a:pt x="7388" y="258874"/>
                    <a:pt x="3694" y="255179"/>
                    <a:pt x="1847" y="251485"/>
                  </a:cubicBezTo>
                  <a:lnTo>
                    <a:pt x="1847" y="251485"/>
                  </a:lnTo>
                  <a:cubicBezTo>
                    <a:pt x="0" y="249638"/>
                    <a:pt x="0" y="247791"/>
                    <a:pt x="0" y="244097"/>
                  </a:cubicBezTo>
                  <a:cubicBezTo>
                    <a:pt x="0" y="159132"/>
                    <a:pt x="0" y="87097"/>
                    <a:pt x="11082" y="18756"/>
                  </a:cubicBezTo>
                  <a:cubicBezTo>
                    <a:pt x="11082" y="16909"/>
                    <a:pt x="11082" y="15061"/>
                    <a:pt x="12930" y="13214"/>
                  </a:cubicBezTo>
                  <a:cubicBezTo>
                    <a:pt x="14777" y="9520"/>
                    <a:pt x="18471" y="5826"/>
                    <a:pt x="22165" y="3979"/>
                  </a:cubicBezTo>
                  <a:cubicBezTo>
                    <a:pt x="22165" y="3979"/>
                    <a:pt x="22165" y="3979"/>
                    <a:pt x="24012" y="3979"/>
                  </a:cubicBezTo>
                  <a:cubicBezTo>
                    <a:pt x="27706" y="2132"/>
                    <a:pt x="31400" y="285"/>
                    <a:pt x="36941" y="285"/>
                  </a:cubicBezTo>
                  <a:cubicBezTo>
                    <a:pt x="48024" y="-1562"/>
                    <a:pt x="60953" y="5826"/>
                    <a:pt x="77577" y="15061"/>
                  </a:cubicBezTo>
                  <a:cubicBezTo>
                    <a:pt x="77577" y="15061"/>
                    <a:pt x="77577" y="15061"/>
                    <a:pt x="79424" y="15061"/>
                  </a:cubicBezTo>
                  <a:cubicBezTo>
                    <a:pt x="81271" y="16909"/>
                    <a:pt x="84965" y="18756"/>
                    <a:pt x="86812" y="18756"/>
                  </a:cubicBezTo>
                  <a:cubicBezTo>
                    <a:pt x="90506" y="20603"/>
                    <a:pt x="94200" y="22450"/>
                    <a:pt x="97894" y="24297"/>
                  </a:cubicBezTo>
                  <a:cubicBezTo>
                    <a:pt x="97894" y="24297"/>
                    <a:pt x="97894" y="24297"/>
                    <a:pt x="97894" y="24297"/>
                  </a:cubicBezTo>
                  <a:cubicBezTo>
                    <a:pt x="101588" y="109262"/>
                    <a:pt x="88659" y="227474"/>
                    <a:pt x="88659" y="247791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2CF91247-DECB-CCE4-4BE2-E04632D6233F}"/>
                </a:ext>
              </a:extLst>
            </p:cNvPr>
            <p:cNvSpPr/>
            <p:nvPr/>
          </p:nvSpPr>
          <p:spPr>
            <a:xfrm>
              <a:off x="4676312" y="4491617"/>
              <a:ext cx="148945" cy="62800"/>
            </a:xfrm>
            <a:custGeom>
              <a:avLst/>
              <a:gdLst>
                <a:gd name="connsiteX0" fmla="*/ 147765 w 148945"/>
                <a:gd name="connsiteY0" fmla="*/ 62800 h 62800"/>
                <a:gd name="connsiteX1" fmla="*/ 0 w 148945"/>
                <a:gd name="connsiteY1" fmla="*/ 62800 h 62800"/>
                <a:gd name="connsiteX2" fmla="*/ 0 w 148945"/>
                <a:gd name="connsiteY2" fmla="*/ 51718 h 62800"/>
                <a:gd name="connsiteX3" fmla="*/ 7388 w 148945"/>
                <a:gd name="connsiteY3" fmla="*/ 7388 h 62800"/>
                <a:gd name="connsiteX4" fmla="*/ 9235 w 148945"/>
                <a:gd name="connsiteY4" fmla="*/ 5541 h 62800"/>
                <a:gd name="connsiteX5" fmla="*/ 24012 w 148945"/>
                <a:gd name="connsiteY5" fmla="*/ 1847 h 62800"/>
                <a:gd name="connsiteX6" fmla="*/ 44329 w 148945"/>
                <a:gd name="connsiteY6" fmla="*/ 0 h 62800"/>
                <a:gd name="connsiteX7" fmla="*/ 66494 w 148945"/>
                <a:gd name="connsiteY7" fmla="*/ 5541 h 62800"/>
                <a:gd name="connsiteX8" fmla="*/ 70188 w 148945"/>
                <a:gd name="connsiteY8" fmla="*/ 7388 h 62800"/>
                <a:gd name="connsiteX9" fmla="*/ 77577 w 148945"/>
                <a:gd name="connsiteY9" fmla="*/ 12930 h 62800"/>
                <a:gd name="connsiteX10" fmla="*/ 140377 w 148945"/>
                <a:gd name="connsiteY10" fmla="*/ 33247 h 62800"/>
                <a:gd name="connsiteX11" fmla="*/ 147765 w 148945"/>
                <a:gd name="connsiteY11" fmla="*/ 62800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945" h="62800">
                  <a:moveTo>
                    <a:pt x="147765" y="62800"/>
                  </a:moveTo>
                  <a:lnTo>
                    <a:pt x="0" y="62800"/>
                  </a:lnTo>
                  <a:lnTo>
                    <a:pt x="0" y="51718"/>
                  </a:lnTo>
                  <a:cubicBezTo>
                    <a:pt x="0" y="24012"/>
                    <a:pt x="3694" y="12930"/>
                    <a:pt x="7388" y="7388"/>
                  </a:cubicBezTo>
                  <a:cubicBezTo>
                    <a:pt x="7388" y="5541"/>
                    <a:pt x="9235" y="5541"/>
                    <a:pt x="9235" y="5541"/>
                  </a:cubicBezTo>
                  <a:cubicBezTo>
                    <a:pt x="12929" y="3694"/>
                    <a:pt x="18471" y="1847"/>
                    <a:pt x="24012" y="1847"/>
                  </a:cubicBezTo>
                  <a:cubicBezTo>
                    <a:pt x="29553" y="0"/>
                    <a:pt x="36941" y="0"/>
                    <a:pt x="44329" y="0"/>
                  </a:cubicBezTo>
                  <a:cubicBezTo>
                    <a:pt x="51718" y="0"/>
                    <a:pt x="59106" y="1847"/>
                    <a:pt x="66494" y="5541"/>
                  </a:cubicBezTo>
                  <a:cubicBezTo>
                    <a:pt x="68341" y="5541"/>
                    <a:pt x="68341" y="7388"/>
                    <a:pt x="70188" y="7388"/>
                  </a:cubicBezTo>
                  <a:cubicBezTo>
                    <a:pt x="72035" y="9235"/>
                    <a:pt x="75729" y="11082"/>
                    <a:pt x="77577" y="12930"/>
                  </a:cubicBezTo>
                  <a:cubicBezTo>
                    <a:pt x="96047" y="29553"/>
                    <a:pt x="121906" y="22165"/>
                    <a:pt x="140377" y="33247"/>
                  </a:cubicBezTo>
                  <a:cubicBezTo>
                    <a:pt x="153306" y="40635"/>
                    <a:pt x="147765" y="62800"/>
                    <a:pt x="147765" y="62800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BA3A9DE6-C10F-9914-AD75-3C860CAF98B2}"/>
                </a:ext>
              </a:extLst>
            </p:cNvPr>
            <p:cNvSpPr/>
            <p:nvPr/>
          </p:nvSpPr>
          <p:spPr>
            <a:xfrm>
              <a:off x="4681853" y="4447288"/>
              <a:ext cx="62799" cy="70188"/>
            </a:xfrm>
            <a:custGeom>
              <a:avLst/>
              <a:gdLst>
                <a:gd name="connsiteX0" fmla="*/ 62800 w 62799"/>
                <a:gd name="connsiteY0" fmla="*/ 60953 h 70188"/>
                <a:gd name="connsiteX1" fmla="*/ 25859 w 62799"/>
                <a:gd name="connsiteY1" fmla="*/ 66494 h 70188"/>
                <a:gd name="connsiteX2" fmla="*/ 20318 w 62799"/>
                <a:gd name="connsiteY2" fmla="*/ 66494 h 70188"/>
                <a:gd name="connsiteX3" fmla="*/ 1847 w 62799"/>
                <a:gd name="connsiteY3" fmla="*/ 70188 h 70188"/>
                <a:gd name="connsiteX4" fmla="*/ 1847 w 62799"/>
                <a:gd name="connsiteY4" fmla="*/ 55412 h 70188"/>
                <a:gd name="connsiteX5" fmla="*/ 1847 w 62799"/>
                <a:gd name="connsiteY5" fmla="*/ 51718 h 70188"/>
                <a:gd name="connsiteX6" fmla="*/ 1847 w 62799"/>
                <a:gd name="connsiteY6" fmla="*/ 36941 h 70188"/>
                <a:gd name="connsiteX7" fmla="*/ 1847 w 62799"/>
                <a:gd name="connsiteY7" fmla="*/ 29553 h 70188"/>
                <a:gd name="connsiteX8" fmla="*/ 0 w 62799"/>
                <a:gd name="connsiteY8" fmla="*/ 0 h 70188"/>
                <a:gd name="connsiteX9" fmla="*/ 7388 w 62799"/>
                <a:gd name="connsiteY9" fmla="*/ 0 h 70188"/>
                <a:gd name="connsiteX10" fmla="*/ 59106 w 62799"/>
                <a:gd name="connsiteY10" fmla="*/ 0 h 70188"/>
                <a:gd name="connsiteX11" fmla="*/ 60953 w 62799"/>
                <a:gd name="connsiteY11" fmla="*/ 27706 h 70188"/>
                <a:gd name="connsiteX12" fmla="*/ 60953 w 62799"/>
                <a:gd name="connsiteY12" fmla="*/ 29553 h 70188"/>
                <a:gd name="connsiteX13" fmla="*/ 62800 w 62799"/>
                <a:gd name="connsiteY13" fmla="*/ 46177 h 70188"/>
                <a:gd name="connsiteX14" fmla="*/ 62800 w 62799"/>
                <a:gd name="connsiteY14" fmla="*/ 48024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799" h="70188">
                  <a:moveTo>
                    <a:pt x="62800" y="60953"/>
                  </a:moveTo>
                  <a:lnTo>
                    <a:pt x="25859" y="66494"/>
                  </a:lnTo>
                  <a:lnTo>
                    <a:pt x="20318" y="66494"/>
                  </a:lnTo>
                  <a:lnTo>
                    <a:pt x="1847" y="70188"/>
                  </a:lnTo>
                  <a:lnTo>
                    <a:pt x="1847" y="55412"/>
                  </a:lnTo>
                  <a:lnTo>
                    <a:pt x="1847" y="51718"/>
                  </a:lnTo>
                  <a:lnTo>
                    <a:pt x="1847" y="36941"/>
                  </a:lnTo>
                  <a:lnTo>
                    <a:pt x="1847" y="29553"/>
                  </a:lnTo>
                  <a:lnTo>
                    <a:pt x="0" y="0"/>
                  </a:lnTo>
                  <a:lnTo>
                    <a:pt x="7388" y="0"/>
                  </a:lnTo>
                  <a:lnTo>
                    <a:pt x="59106" y="0"/>
                  </a:lnTo>
                  <a:lnTo>
                    <a:pt x="60953" y="27706"/>
                  </a:lnTo>
                  <a:lnTo>
                    <a:pt x="60953" y="29553"/>
                  </a:lnTo>
                  <a:lnTo>
                    <a:pt x="62800" y="46177"/>
                  </a:lnTo>
                  <a:lnTo>
                    <a:pt x="62800" y="48024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50ED0AD7-442D-2503-AE58-65AE7E509D48}"/>
                </a:ext>
              </a:extLst>
            </p:cNvPr>
            <p:cNvSpPr/>
            <p:nvPr/>
          </p:nvSpPr>
          <p:spPr>
            <a:xfrm>
              <a:off x="4630136" y="4059405"/>
              <a:ext cx="116402" cy="184706"/>
            </a:xfrm>
            <a:custGeom>
              <a:avLst/>
              <a:gdLst>
                <a:gd name="connsiteX0" fmla="*/ 114518 w 116402"/>
                <a:gd name="connsiteY0" fmla="*/ 168083 h 184706"/>
                <a:gd name="connsiteX1" fmla="*/ 112671 w 116402"/>
                <a:gd name="connsiteY1" fmla="*/ 181012 h 184706"/>
                <a:gd name="connsiteX2" fmla="*/ 103435 w 116402"/>
                <a:gd name="connsiteY2" fmla="*/ 181012 h 184706"/>
                <a:gd name="connsiteX3" fmla="*/ 99741 w 116402"/>
                <a:gd name="connsiteY3" fmla="*/ 181012 h 184706"/>
                <a:gd name="connsiteX4" fmla="*/ 81271 w 116402"/>
                <a:gd name="connsiteY4" fmla="*/ 182859 h 184706"/>
                <a:gd name="connsiteX5" fmla="*/ 57259 w 116402"/>
                <a:gd name="connsiteY5" fmla="*/ 184706 h 184706"/>
                <a:gd name="connsiteX6" fmla="*/ 44329 w 116402"/>
                <a:gd name="connsiteY6" fmla="*/ 184706 h 184706"/>
                <a:gd name="connsiteX7" fmla="*/ 42482 w 116402"/>
                <a:gd name="connsiteY7" fmla="*/ 184706 h 184706"/>
                <a:gd name="connsiteX8" fmla="*/ 33247 w 116402"/>
                <a:gd name="connsiteY8" fmla="*/ 184706 h 184706"/>
                <a:gd name="connsiteX9" fmla="*/ 29553 w 116402"/>
                <a:gd name="connsiteY9" fmla="*/ 177318 h 184706"/>
                <a:gd name="connsiteX10" fmla="*/ 3694 w 116402"/>
                <a:gd name="connsiteY10" fmla="*/ 49871 h 184706"/>
                <a:gd name="connsiteX11" fmla="*/ 0 w 116402"/>
                <a:gd name="connsiteY11" fmla="*/ 25859 h 184706"/>
                <a:gd name="connsiteX12" fmla="*/ 0 w 116402"/>
                <a:gd name="connsiteY12" fmla="*/ 24012 h 184706"/>
                <a:gd name="connsiteX13" fmla="*/ 0 w 116402"/>
                <a:gd name="connsiteY13" fmla="*/ 22165 h 184706"/>
                <a:gd name="connsiteX14" fmla="*/ 0 w 116402"/>
                <a:gd name="connsiteY14" fmla="*/ 20318 h 184706"/>
                <a:gd name="connsiteX15" fmla="*/ 0 w 116402"/>
                <a:gd name="connsiteY15" fmla="*/ 20318 h 184706"/>
                <a:gd name="connsiteX16" fmla="*/ 0 w 116402"/>
                <a:gd name="connsiteY16" fmla="*/ 14776 h 184706"/>
                <a:gd name="connsiteX17" fmla="*/ 1847 w 116402"/>
                <a:gd name="connsiteY17" fmla="*/ 14776 h 184706"/>
                <a:gd name="connsiteX18" fmla="*/ 1847 w 116402"/>
                <a:gd name="connsiteY18" fmla="*/ 14776 h 184706"/>
                <a:gd name="connsiteX19" fmla="*/ 7388 w 116402"/>
                <a:gd name="connsiteY19" fmla="*/ 12929 h 184706"/>
                <a:gd name="connsiteX20" fmla="*/ 12929 w 116402"/>
                <a:gd name="connsiteY20" fmla="*/ 11082 h 184706"/>
                <a:gd name="connsiteX21" fmla="*/ 33247 w 116402"/>
                <a:gd name="connsiteY21" fmla="*/ 3694 h 184706"/>
                <a:gd name="connsiteX22" fmla="*/ 42482 w 116402"/>
                <a:gd name="connsiteY22" fmla="*/ 1847 h 184706"/>
                <a:gd name="connsiteX23" fmla="*/ 53565 w 116402"/>
                <a:gd name="connsiteY23" fmla="*/ 0 h 184706"/>
                <a:gd name="connsiteX24" fmla="*/ 53565 w 116402"/>
                <a:gd name="connsiteY24" fmla="*/ 0 h 184706"/>
                <a:gd name="connsiteX25" fmla="*/ 77577 w 116402"/>
                <a:gd name="connsiteY25" fmla="*/ 3694 h 184706"/>
                <a:gd name="connsiteX26" fmla="*/ 97894 w 116402"/>
                <a:gd name="connsiteY26" fmla="*/ 16623 h 184706"/>
                <a:gd name="connsiteX27" fmla="*/ 101588 w 116402"/>
                <a:gd name="connsiteY27" fmla="*/ 20318 h 184706"/>
                <a:gd name="connsiteX28" fmla="*/ 101588 w 116402"/>
                <a:gd name="connsiteY28" fmla="*/ 20318 h 184706"/>
                <a:gd name="connsiteX29" fmla="*/ 101588 w 116402"/>
                <a:gd name="connsiteY29" fmla="*/ 20318 h 184706"/>
                <a:gd name="connsiteX30" fmla="*/ 101588 w 116402"/>
                <a:gd name="connsiteY30" fmla="*/ 20318 h 184706"/>
                <a:gd name="connsiteX31" fmla="*/ 101588 w 116402"/>
                <a:gd name="connsiteY31" fmla="*/ 20318 h 184706"/>
                <a:gd name="connsiteX32" fmla="*/ 101588 w 116402"/>
                <a:gd name="connsiteY32" fmla="*/ 24012 h 184706"/>
                <a:gd name="connsiteX33" fmla="*/ 114518 w 116402"/>
                <a:gd name="connsiteY33" fmla="*/ 168083 h 184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6402" h="184706">
                  <a:moveTo>
                    <a:pt x="114518" y="168083"/>
                  </a:moveTo>
                  <a:cubicBezTo>
                    <a:pt x="114518" y="171777"/>
                    <a:pt x="114518" y="177318"/>
                    <a:pt x="112671" y="181012"/>
                  </a:cubicBezTo>
                  <a:lnTo>
                    <a:pt x="103435" y="181012"/>
                  </a:lnTo>
                  <a:lnTo>
                    <a:pt x="99741" y="181012"/>
                  </a:lnTo>
                  <a:lnTo>
                    <a:pt x="81271" y="182859"/>
                  </a:lnTo>
                  <a:lnTo>
                    <a:pt x="57259" y="184706"/>
                  </a:lnTo>
                  <a:lnTo>
                    <a:pt x="44329" y="184706"/>
                  </a:lnTo>
                  <a:lnTo>
                    <a:pt x="42482" y="184706"/>
                  </a:lnTo>
                  <a:lnTo>
                    <a:pt x="33247" y="184706"/>
                  </a:lnTo>
                  <a:cubicBezTo>
                    <a:pt x="31400" y="182859"/>
                    <a:pt x="31400" y="179165"/>
                    <a:pt x="29553" y="177318"/>
                  </a:cubicBezTo>
                  <a:cubicBezTo>
                    <a:pt x="16623" y="138530"/>
                    <a:pt x="11082" y="103435"/>
                    <a:pt x="3694" y="49871"/>
                  </a:cubicBezTo>
                  <a:cubicBezTo>
                    <a:pt x="1847" y="42482"/>
                    <a:pt x="1847" y="35094"/>
                    <a:pt x="0" y="25859"/>
                  </a:cubicBezTo>
                  <a:cubicBezTo>
                    <a:pt x="0" y="25859"/>
                    <a:pt x="0" y="24012"/>
                    <a:pt x="0" y="24012"/>
                  </a:cubicBezTo>
                  <a:cubicBezTo>
                    <a:pt x="0" y="24012"/>
                    <a:pt x="0" y="22165"/>
                    <a:pt x="0" y="22165"/>
                  </a:cubicBezTo>
                  <a:cubicBezTo>
                    <a:pt x="0" y="22165"/>
                    <a:pt x="0" y="20318"/>
                    <a:pt x="0" y="20318"/>
                  </a:cubicBezTo>
                  <a:cubicBezTo>
                    <a:pt x="0" y="20318"/>
                    <a:pt x="0" y="20318"/>
                    <a:pt x="0" y="20318"/>
                  </a:cubicBezTo>
                  <a:cubicBezTo>
                    <a:pt x="0" y="18471"/>
                    <a:pt x="0" y="16623"/>
                    <a:pt x="0" y="14776"/>
                  </a:cubicBezTo>
                  <a:cubicBezTo>
                    <a:pt x="0" y="14776"/>
                    <a:pt x="0" y="14776"/>
                    <a:pt x="1847" y="14776"/>
                  </a:cubicBezTo>
                  <a:cubicBezTo>
                    <a:pt x="1847" y="14776"/>
                    <a:pt x="1847" y="14776"/>
                    <a:pt x="1847" y="14776"/>
                  </a:cubicBezTo>
                  <a:cubicBezTo>
                    <a:pt x="3694" y="14776"/>
                    <a:pt x="5541" y="12929"/>
                    <a:pt x="7388" y="12929"/>
                  </a:cubicBezTo>
                  <a:cubicBezTo>
                    <a:pt x="9235" y="12929"/>
                    <a:pt x="11082" y="11082"/>
                    <a:pt x="12929" y="11082"/>
                  </a:cubicBezTo>
                  <a:cubicBezTo>
                    <a:pt x="20318" y="7388"/>
                    <a:pt x="25859" y="5541"/>
                    <a:pt x="33247" y="3694"/>
                  </a:cubicBezTo>
                  <a:cubicBezTo>
                    <a:pt x="36941" y="3694"/>
                    <a:pt x="38788" y="1847"/>
                    <a:pt x="42482" y="1847"/>
                  </a:cubicBezTo>
                  <a:cubicBezTo>
                    <a:pt x="46177" y="1847"/>
                    <a:pt x="49871" y="0"/>
                    <a:pt x="53565" y="0"/>
                  </a:cubicBezTo>
                  <a:cubicBezTo>
                    <a:pt x="53565" y="0"/>
                    <a:pt x="53565" y="0"/>
                    <a:pt x="53565" y="0"/>
                  </a:cubicBezTo>
                  <a:cubicBezTo>
                    <a:pt x="62800" y="0"/>
                    <a:pt x="70188" y="1847"/>
                    <a:pt x="77577" y="3694"/>
                  </a:cubicBezTo>
                  <a:cubicBezTo>
                    <a:pt x="84965" y="5541"/>
                    <a:pt x="90506" y="11082"/>
                    <a:pt x="97894" y="16623"/>
                  </a:cubicBezTo>
                  <a:cubicBezTo>
                    <a:pt x="99741" y="16623"/>
                    <a:pt x="99741" y="18471"/>
                    <a:pt x="101588" y="20318"/>
                  </a:cubicBezTo>
                  <a:lnTo>
                    <a:pt x="101588" y="20318"/>
                  </a:lnTo>
                  <a:cubicBezTo>
                    <a:pt x="101588" y="20318"/>
                    <a:pt x="101588" y="20318"/>
                    <a:pt x="101588" y="20318"/>
                  </a:cubicBezTo>
                  <a:cubicBezTo>
                    <a:pt x="101588" y="20318"/>
                    <a:pt x="101588" y="20318"/>
                    <a:pt x="101588" y="20318"/>
                  </a:cubicBezTo>
                  <a:lnTo>
                    <a:pt x="101588" y="20318"/>
                  </a:lnTo>
                  <a:cubicBezTo>
                    <a:pt x="101588" y="22165"/>
                    <a:pt x="101588" y="22165"/>
                    <a:pt x="101588" y="24012"/>
                  </a:cubicBezTo>
                  <a:cubicBezTo>
                    <a:pt x="112671" y="66494"/>
                    <a:pt x="120059" y="105282"/>
                    <a:pt x="114518" y="168083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992FD332-5924-0D42-E57E-EC120A204A4C}"/>
                </a:ext>
              </a:extLst>
            </p:cNvPr>
            <p:cNvSpPr/>
            <p:nvPr/>
          </p:nvSpPr>
          <p:spPr>
            <a:xfrm>
              <a:off x="4659255" y="4212711"/>
              <a:ext cx="96480" cy="268516"/>
            </a:xfrm>
            <a:custGeom>
              <a:avLst/>
              <a:gdLst>
                <a:gd name="connsiteX0" fmla="*/ 96481 w 96480"/>
                <a:gd name="connsiteY0" fmla="*/ 245659 h 268516"/>
                <a:gd name="connsiteX1" fmla="*/ 89092 w 96480"/>
                <a:gd name="connsiteY1" fmla="*/ 258589 h 268516"/>
                <a:gd name="connsiteX2" fmla="*/ 83551 w 96480"/>
                <a:gd name="connsiteY2" fmla="*/ 262283 h 268516"/>
                <a:gd name="connsiteX3" fmla="*/ 35527 w 96480"/>
                <a:gd name="connsiteY3" fmla="*/ 267824 h 268516"/>
                <a:gd name="connsiteX4" fmla="*/ 22598 w 96480"/>
                <a:gd name="connsiteY4" fmla="*/ 264130 h 268516"/>
                <a:gd name="connsiteX5" fmla="*/ 7822 w 96480"/>
                <a:gd name="connsiteY5" fmla="*/ 249353 h 268516"/>
                <a:gd name="connsiteX6" fmla="*/ 2280 w 96480"/>
                <a:gd name="connsiteY6" fmla="*/ 25859 h 268516"/>
                <a:gd name="connsiteX7" fmla="*/ 2280 w 96480"/>
                <a:gd name="connsiteY7" fmla="*/ 25859 h 268516"/>
                <a:gd name="connsiteX8" fmla="*/ 13363 w 96480"/>
                <a:gd name="connsiteY8" fmla="*/ 20318 h 268516"/>
                <a:gd name="connsiteX9" fmla="*/ 22598 w 96480"/>
                <a:gd name="connsiteY9" fmla="*/ 14777 h 268516"/>
                <a:gd name="connsiteX10" fmla="*/ 22598 w 96480"/>
                <a:gd name="connsiteY10" fmla="*/ 14777 h 268516"/>
                <a:gd name="connsiteX11" fmla="*/ 61386 w 96480"/>
                <a:gd name="connsiteY11" fmla="*/ 0 h 268516"/>
                <a:gd name="connsiteX12" fmla="*/ 68775 w 96480"/>
                <a:gd name="connsiteY12" fmla="*/ 1847 h 268516"/>
                <a:gd name="connsiteX13" fmla="*/ 74316 w 96480"/>
                <a:gd name="connsiteY13" fmla="*/ 5541 h 268516"/>
                <a:gd name="connsiteX14" fmla="*/ 83551 w 96480"/>
                <a:gd name="connsiteY14" fmla="*/ 14777 h 268516"/>
                <a:gd name="connsiteX15" fmla="*/ 85398 w 96480"/>
                <a:gd name="connsiteY15" fmla="*/ 20318 h 268516"/>
                <a:gd name="connsiteX16" fmla="*/ 96481 w 96480"/>
                <a:gd name="connsiteY16" fmla="*/ 245659 h 26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480" h="268516">
                  <a:moveTo>
                    <a:pt x="96481" y="245659"/>
                  </a:moveTo>
                  <a:cubicBezTo>
                    <a:pt x="96481" y="251200"/>
                    <a:pt x="92786" y="256742"/>
                    <a:pt x="89092" y="258589"/>
                  </a:cubicBezTo>
                  <a:cubicBezTo>
                    <a:pt x="87245" y="260436"/>
                    <a:pt x="85398" y="260436"/>
                    <a:pt x="83551" y="262283"/>
                  </a:cubicBezTo>
                  <a:cubicBezTo>
                    <a:pt x="70621" y="267824"/>
                    <a:pt x="52151" y="269671"/>
                    <a:pt x="35527" y="267824"/>
                  </a:cubicBezTo>
                  <a:cubicBezTo>
                    <a:pt x="31833" y="267824"/>
                    <a:pt x="26292" y="265977"/>
                    <a:pt x="22598" y="264130"/>
                  </a:cubicBezTo>
                  <a:cubicBezTo>
                    <a:pt x="13363" y="260436"/>
                    <a:pt x="7822" y="256742"/>
                    <a:pt x="7822" y="249353"/>
                  </a:cubicBezTo>
                  <a:cubicBezTo>
                    <a:pt x="7822" y="229036"/>
                    <a:pt x="-5108" y="110824"/>
                    <a:pt x="2280" y="25859"/>
                  </a:cubicBezTo>
                  <a:cubicBezTo>
                    <a:pt x="2280" y="25859"/>
                    <a:pt x="2280" y="25859"/>
                    <a:pt x="2280" y="25859"/>
                  </a:cubicBezTo>
                  <a:cubicBezTo>
                    <a:pt x="5974" y="24012"/>
                    <a:pt x="9668" y="22165"/>
                    <a:pt x="13363" y="20318"/>
                  </a:cubicBezTo>
                  <a:cubicBezTo>
                    <a:pt x="17057" y="18471"/>
                    <a:pt x="18904" y="16624"/>
                    <a:pt x="22598" y="14777"/>
                  </a:cubicBezTo>
                  <a:cubicBezTo>
                    <a:pt x="22598" y="14777"/>
                    <a:pt x="22598" y="14777"/>
                    <a:pt x="22598" y="14777"/>
                  </a:cubicBezTo>
                  <a:cubicBezTo>
                    <a:pt x="39222" y="5541"/>
                    <a:pt x="50304" y="0"/>
                    <a:pt x="61386" y="0"/>
                  </a:cubicBezTo>
                  <a:cubicBezTo>
                    <a:pt x="63233" y="0"/>
                    <a:pt x="66927" y="0"/>
                    <a:pt x="68775" y="1847"/>
                  </a:cubicBezTo>
                  <a:cubicBezTo>
                    <a:pt x="70621" y="1847"/>
                    <a:pt x="72469" y="3694"/>
                    <a:pt x="74316" y="5541"/>
                  </a:cubicBezTo>
                  <a:cubicBezTo>
                    <a:pt x="78010" y="7388"/>
                    <a:pt x="81704" y="11082"/>
                    <a:pt x="83551" y="14777"/>
                  </a:cubicBezTo>
                  <a:cubicBezTo>
                    <a:pt x="83551" y="16624"/>
                    <a:pt x="85398" y="18471"/>
                    <a:pt x="85398" y="20318"/>
                  </a:cubicBezTo>
                  <a:cubicBezTo>
                    <a:pt x="96481" y="88659"/>
                    <a:pt x="96481" y="158847"/>
                    <a:pt x="96481" y="245659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D1791206-88CF-4FFF-95F0-64B8CC9F7916}"/>
                </a:ext>
              </a:extLst>
            </p:cNvPr>
            <p:cNvSpPr/>
            <p:nvPr/>
          </p:nvSpPr>
          <p:spPr>
            <a:xfrm>
              <a:off x="4643065" y="3762028"/>
              <a:ext cx="129294" cy="319541"/>
            </a:xfrm>
            <a:custGeom>
              <a:avLst/>
              <a:gdLst>
                <a:gd name="connsiteX0" fmla="*/ 129294 w 129294"/>
                <a:gd name="connsiteY0" fmla="*/ 49871 h 319541"/>
                <a:gd name="connsiteX1" fmla="*/ 127447 w 129294"/>
                <a:gd name="connsiteY1" fmla="*/ 66494 h 319541"/>
                <a:gd name="connsiteX2" fmla="*/ 125600 w 129294"/>
                <a:gd name="connsiteY2" fmla="*/ 75730 h 319541"/>
                <a:gd name="connsiteX3" fmla="*/ 121906 w 129294"/>
                <a:gd name="connsiteY3" fmla="*/ 96047 h 319541"/>
                <a:gd name="connsiteX4" fmla="*/ 116365 w 129294"/>
                <a:gd name="connsiteY4" fmla="*/ 129294 h 319541"/>
                <a:gd name="connsiteX5" fmla="*/ 112671 w 129294"/>
                <a:gd name="connsiteY5" fmla="*/ 127447 h 319541"/>
                <a:gd name="connsiteX6" fmla="*/ 97894 w 129294"/>
                <a:gd name="connsiteY6" fmla="*/ 118212 h 319541"/>
                <a:gd name="connsiteX7" fmla="*/ 96047 w 129294"/>
                <a:gd name="connsiteY7" fmla="*/ 129294 h 319541"/>
                <a:gd name="connsiteX8" fmla="*/ 86812 w 129294"/>
                <a:gd name="connsiteY8" fmla="*/ 230883 h 319541"/>
                <a:gd name="connsiteX9" fmla="*/ 86812 w 129294"/>
                <a:gd name="connsiteY9" fmla="*/ 319542 h 319541"/>
                <a:gd name="connsiteX10" fmla="*/ 86812 w 129294"/>
                <a:gd name="connsiteY10" fmla="*/ 319542 h 319541"/>
                <a:gd name="connsiteX11" fmla="*/ 86812 w 129294"/>
                <a:gd name="connsiteY11" fmla="*/ 319542 h 319541"/>
                <a:gd name="connsiteX12" fmla="*/ 86812 w 129294"/>
                <a:gd name="connsiteY12" fmla="*/ 319542 h 319541"/>
                <a:gd name="connsiteX13" fmla="*/ 55412 w 129294"/>
                <a:gd name="connsiteY13" fmla="*/ 221647 h 319541"/>
                <a:gd name="connsiteX14" fmla="*/ 83118 w 129294"/>
                <a:gd name="connsiteY14" fmla="*/ 145918 h 319541"/>
                <a:gd name="connsiteX15" fmla="*/ 5541 w 129294"/>
                <a:gd name="connsiteY15" fmla="*/ 103436 h 319541"/>
                <a:gd name="connsiteX16" fmla="*/ 3694 w 129294"/>
                <a:gd name="connsiteY16" fmla="*/ 103436 h 319541"/>
                <a:gd name="connsiteX17" fmla="*/ 0 w 129294"/>
                <a:gd name="connsiteY17" fmla="*/ 101588 h 319541"/>
                <a:gd name="connsiteX18" fmla="*/ 0 w 129294"/>
                <a:gd name="connsiteY18" fmla="*/ 101588 h 319541"/>
                <a:gd name="connsiteX19" fmla="*/ 0 w 129294"/>
                <a:gd name="connsiteY19" fmla="*/ 99741 h 319541"/>
                <a:gd name="connsiteX20" fmla="*/ 0 w 129294"/>
                <a:gd name="connsiteY20" fmla="*/ 96047 h 319541"/>
                <a:gd name="connsiteX21" fmla="*/ 0 w 129294"/>
                <a:gd name="connsiteY21" fmla="*/ 94200 h 319541"/>
                <a:gd name="connsiteX22" fmla="*/ 1847 w 129294"/>
                <a:gd name="connsiteY22" fmla="*/ 90506 h 319541"/>
                <a:gd name="connsiteX23" fmla="*/ 1847 w 129294"/>
                <a:gd name="connsiteY23" fmla="*/ 88659 h 319541"/>
                <a:gd name="connsiteX24" fmla="*/ 3694 w 129294"/>
                <a:gd name="connsiteY24" fmla="*/ 86812 h 319541"/>
                <a:gd name="connsiteX25" fmla="*/ 7388 w 129294"/>
                <a:gd name="connsiteY25" fmla="*/ 81271 h 319541"/>
                <a:gd name="connsiteX26" fmla="*/ 9235 w 129294"/>
                <a:gd name="connsiteY26" fmla="*/ 79424 h 319541"/>
                <a:gd name="connsiteX27" fmla="*/ 14777 w 129294"/>
                <a:gd name="connsiteY27" fmla="*/ 75730 h 319541"/>
                <a:gd name="connsiteX28" fmla="*/ 16623 w 129294"/>
                <a:gd name="connsiteY28" fmla="*/ 73882 h 319541"/>
                <a:gd name="connsiteX29" fmla="*/ 22165 w 129294"/>
                <a:gd name="connsiteY29" fmla="*/ 72035 h 319541"/>
                <a:gd name="connsiteX30" fmla="*/ 24012 w 129294"/>
                <a:gd name="connsiteY30" fmla="*/ 72035 h 319541"/>
                <a:gd name="connsiteX31" fmla="*/ 25859 w 129294"/>
                <a:gd name="connsiteY31" fmla="*/ 70188 h 319541"/>
                <a:gd name="connsiteX32" fmla="*/ 27706 w 129294"/>
                <a:gd name="connsiteY32" fmla="*/ 64647 h 319541"/>
                <a:gd name="connsiteX33" fmla="*/ 27706 w 129294"/>
                <a:gd name="connsiteY33" fmla="*/ 64647 h 319541"/>
                <a:gd name="connsiteX34" fmla="*/ 27706 w 129294"/>
                <a:gd name="connsiteY34" fmla="*/ 62800 h 319541"/>
                <a:gd name="connsiteX35" fmla="*/ 29553 w 129294"/>
                <a:gd name="connsiteY35" fmla="*/ 57259 h 319541"/>
                <a:gd name="connsiteX36" fmla="*/ 29553 w 129294"/>
                <a:gd name="connsiteY36" fmla="*/ 55412 h 319541"/>
                <a:gd name="connsiteX37" fmla="*/ 31400 w 129294"/>
                <a:gd name="connsiteY37" fmla="*/ 49871 h 319541"/>
                <a:gd name="connsiteX38" fmla="*/ 31400 w 129294"/>
                <a:gd name="connsiteY38" fmla="*/ 48024 h 319541"/>
                <a:gd name="connsiteX39" fmla="*/ 33247 w 129294"/>
                <a:gd name="connsiteY39" fmla="*/ 42482 h 319541"/>
                <a:gd name="connsiteX40" fmla="*/ 35094 w 129294"/>
                <a:gd name="connsiteY40" fmla="*/ 40635 h 319541"/>
                <a:gd name="connsiteX41" fmla="*/ 40635 w 129294"/>
                <a:gd name="connsiteY41" fmla="*/ 36941 h 319541"/>
                <a:gd name="connsiteX42" fmla="*/ 40635 w 129294"/>
                <a:gd name="connsiteY42" fmla="*/ 36941 h 319541"/>
                <a:gd name="connsiteX43" fmla="*/ 42482 w 129294"/>
                <a:gd name="connsiteY43" fmla="*/ 36941 h 319541"/>
                <a:gd name="connsiteX44" fmla="*/ 49871 w 129294"/>
                <a:gd name="connsiteY44" fmla="*/ 35094 h 319541"/>
                <a:gd name="connsiteX45" fmla="*/ 49871 w 129294"/>
                <a:gd name="connsiteY45" fmla="*/ 35094 h 319541"/>
                <a:gd name="connsiteX46" fmla="*/ 73882 w 129294"/>
                <a:gd name="connsiteY46" fmla="*/ 0 h 319541"/>
                <a:gd name="connsiteX47" fmla="*/ 81271 w 129294"/>
                <a:gd name="connsiteY47" fmla="*/ 20318 h 319541"/>
                <a:gd name="connsiteX48" fmla="*/ 101588 w 129294"/>
                <a:gd name="connsiteY48" fmla="*/ 38788 h 319541"/>
                <a:gd name="connsiteX49" fmla="*/ 129294 w 129294"/>
                <a:gd name="connsiteY49" fmla="*/ 49871 h 31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29294" h="319541">
                  <a:moveTo>
                    <a:pt x="129294" y="49871"/>
                  </a:moveTo>
                  <a:lnTo>
                    <a:pt x="127447" y="66494"/>
                  </a:lnTo>
                  <a:lnTo>
                    <a:pt x="125600" y="75730"/>
                  </a:lnTo>
                  <a:lnTo>
                    <a:pt x="121906" y="96047"/>
                  </a:lnTo>
                  <a:lnTo>
                    <a:pt x="116365" y="129294"/>
                  </a:lnTo>
                  <a:cubicBezTo>
                    <a:pt x="114518" y="129294"/>
                    <a:pt x="114518" y="127447"/>
                    <a:pt x="112671" y="127447"/>
                  </a:cubicBezTo>
                  <a:cubicBezTo>
                    <a:pt x="107130" y="125600"/>
                    <a:pt x="103436" y="121906"/>
                    <a:pt x="97894" y="118212"/>
                  </a:cubicBezTo>
                  <a:lnTo>
                    <a:pt x="96047" y="129294"/>
                  </a:lnTo>
                  <a:lnTo>
                    <a:pt x="86812" y="230883"/>
                  </a:lnTo>
                  <a:lnTo>
                    <a:pt x="86812" y="319542"/>
                  </a:lnTo>
                  <a:lnTo>
                    <a:pt x="86812" y="319542"/>
                  </a:lnTo>
                  <a:lnTo>
                    <a:pt x="86812" y="319542"/>
                  </a:lnTo>
                  <a:cubicBezTo>
                    <a:pt x="86812" y="319542"/>
                    <a:pt x="86812" y="319542"/>
                    <a:pt x="86812" y="319542"/>
                  </a:cubicBezTo>
                  <a:cubicBezTo>
                    <a:pt x="83118" y="277059"/>
                    <a:pt x="75730" y="241965"/>
                    <a:pt x="55412" y="221647"/>
                  </a:cubicBezTo>
                  <a:cubicBezTo>
                    <a:pt x="72035" y="205024"/>
                    <a:pt x="79424" y="179165"/>
                    <a:pt x="83118" y="145918"/>
                  </a:cubicBezTo>
                  <a:cubicBezTo>
                    <a:pt x="86812" y="127447"/>
                    <a:pt x="27706" y="108977"/>
                    <a:pt x="5541" y="103436"/>
                  </a:cubicBezTo>
                  <a:cubicBezTo>
                    <a:pt x="5541" y="103436"/>
                    <a:pt x="3694" y="103436"/>
                    <a:pt x="3694" y="103436"/>
                  </a:cubicBezTo>
                  <a:cubicBezTo>
                    <a:pt x="1847" y="103436"/>
                    <a:pt x="1847" y="103436"/>
                    <a:pt x="0" y="101588"/>
                  </a:cubicBezTo>
                  <a:lnTo>
                    <a:pt x="0" y="101588"/>
                  </a:lnTo>
                  <a:cubicBezTo>
                    <a:pt x="0" y="101588"/>
                    <a:pt x="0" y="99741"/>
                    <a:pt x="0" y="99741"/>
                  </a:cubicBezTo>
                  <a:cubicBezTo>
                    <a:pt x="0" y="97894"/>
                    <a:pt x="0" y="97894"/>
                    <a:pt x="0" y="96047"/>
                  </a:cubicBezTo>
                  <a:cubicBezTo>
                    <a:pt x="0" y="96047"/>
                    <a:pt x="0" y="94200"/>
                    <a:pt x="0" y="94200"/>
                  </a:cubicBezTo>
                  <a:cubicBezTo>
                    <a:pt x="0" y="92353"/>
                    <a:pt x="0" y="90506"/>
                    <a:pt x="1847" y="90506"/>
                  </a:cubicBezTo>
                  <a:cubicBezTo>
                    <a:pt x="1847" y="90506"/>
                    <a:pt x="1847" y="90506"/>
                    <a:pt x="1847" y="88659"/>
                  </a:cubicBezTo>
                  <a:cubicBezTo>
                    <a:pt x="1847" y="88659"/>
                    <a:pt x="1847" y="86812"/>
                    <a:pt x="3694" y="86812"/>
                  </a:cubicBezTo>
                  <a:cubicBezTo>
                    <a:pt x="3694" y="84965"/>
                    <a:pt x="5541" y="83118"/>
                    <a:pt x="7388" y="81271"/>
                  </a:cubicBezTo>
                  <a:cubicBezTo>
                    <a:pt x="7388" y="81271"/>
                    <a:pt x="9235" y="79424"/>
                    <a:pt x="9235" y="79424"/>
                  </a:cubicBezTo>
                  <a:cubicBezTo>
                    <a:pt x="11082" y="77577"/>
                    <a:pt x="12929" y="77577"/>
                    <a:pt x="14777" y="75730"/>
                  </a:cubicBezTo>
                  <a:cubicBezTo>
                    <a:pt x="14777" y="75730"/>
                    <a:pt x="16623" y="75730"/>
                    <a:pt x="16623" y="73882"/>
                  </a:cubicBezTo>
                  <a:cubicBezTo>
                    <a:pt x="18471" y="73882"/>
                    <a:pt x="20318" y="72035"/>
                    <a:pt x="22165" y="72035"/>
                  </a:cubicBezTo>
                  <a:cubicBezTo>
                    <a:pt x="22165" y="72035"/>
                    <a:pt x="22165" y="72035"/>
                    <a:pt x="24012" y="72035"/>
                  </a:cubicBezTo>
                  <a:cubicBezTo>
                    <a:pt x="24012" y="72035"/>
                    <a:pt x="25859" y="70188"/>
                    <a:pt x="25859" y="70188"/>
                  </a:cubicBezTo>
                  <a:cubicBezTo>
                    <a:pt x="25859" y="68341"/>
                    <a:pt x="27706" y="66494"/>
                    <a:pt x="27706" y="64647"/>
                  </a:cubicBezTo>
                  <a:lnTo>
                    <a:pt x="27706" y="64647"/>
                  </a:lnTo>
                  <a:cubicBezTo>
                    <a:pt x="27706" y="64647"/>
                    <a:pt x="27706" y="62800"/>
                    <a:pt x="27706" y="62800"/>
                  </a:cubicBezTo>
                  <a:cubicBezTo>
                    <a:pt x="27706" y="60953"/>
                    <a:pt x="29553" y="59106"/>
                    <a:pt x="29553" y="57259"/>
                  </a:cubicBezTo>
                  <a:cubicBezTo>
                    <a:pt x="29553" y="57259"/>
                    <a:pt x="29553" y="55412"/>
                    <a:pt x="29553" y="55412"/>
                  </a:cubicBezTo>
                  <a:cubicBezTo>
                    <a:pt x="29553" y="53565"/>
                    <a:pt x="31400" y="51718"/>
                    <a:pt x="31400" y="49871"/>
                  </a:cubicBezTo>
                  <a:cubicBezTo>
                    <a:pt x="31400" y="49871"/>
                    <a:pt x="31400" y="48024"/>
                    <a:pt x="31400" y="48024"/>
                  </a:cubicBezTo>
                  <a:cubicBezTo>
                    <a:pt x="31400" y="46177"/>
                    <a:pt x="33247" y="44330"/>
                    <a:pt x="33247" y="42482"/>
                  </a:cubicBezTo>
                  <a:cubicBezTo>
                    <a:pt x="33247" y="42482"/>
                    <a:pt x="33247" y="40635"/>
                    <a:pt x="35094" y="40635"/>
                  </a:cubicBezTo>
                  <a:cubicBezTo>
                    <a:pt x="36941" y="38788"/>
                    <a:pt x="38788" y="36941"/>
                    <a:pt x="40635" y="36941"/>
                  </a:cubicBezTo>
                  <a:cubicBezTo>
                    <a:pt x="40635" y="36941"/>
                    <a:pt x="40635" y="36941"/>
                    <a:pt x="40635" y="36941"/>
                  </a:cubicBezTo>
                  <a:cubicBezTo>
                    <a:pt x="40635" y="36941"/>
                    <a:pt x="42482" y="36941"/>
                    <a:pt x="42482" y="36941"/>
                  </a:cubicBezTo>
                  <a:cubicBezTo>
                    <a:pt x="46177" y="36941"/>
                    <a:pt x="48024" y="35094"/>
                    <a:pt x="49871" y="35094"/>
                  </a:cubicBezTo>
                  <a:cubicBezTo>
                    <a:pt x="49871" y="35094"/>
                    <a:pt x="49871" y="35094"/>
                    <a:pt x="49871" y="35094"/>
                  </a:cubicBezTo>
                  <a:cubicBezTo>
                    <a:pt x="75730" y="25859"/>
                    <a:pt x="73882" y="7388"/>
                    <a:pt x="73882" y="0"/>
                  </a:cubicBezTo>
                  <a:lnTo>
                    <a:pt x="81271" y="20318"/>
                  </a:lnTo>
                  <a:lnTo>
                    <a:pt x="101588" y="38788"/>
                  </a:lnTo>
                  <a:lnTo>
                    <a:pt x="129294" y="498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8DEDD206-26B9-1C62-1151-D39E3EE44E1E}"/>
                </a:ext>
              </a:extLst>
            </p:cNvPr>
            <p:cNvSpPr/>
            <p:nvPr/>
          </p:nvSpPr>
          <p:spPr>
            <a:xfrm>
              <a:off x="4532241" y="3974440"/>
              <a:ext cx="201329" cy="37025"/>
            </a:xfrm>
            <a:custGeom>
              <a:avLst/>
              <a:gdLst>
                <a:gd name="connsiteX0" fmla="*/ 201330 w 201329"/>
                <a:gd name="connsiteY0" fmla="*/ 31400 h 37025"/>
                <a:gd name="connsiteX1" fmla="*/ 0 w 201329"/>
                <a:gd name="connsiteY1" fmla="*/ 31400 h 37025"/>
                <a:gd name="connsiteX2" fmla="*/ 0 w 201329"/>
                <a:gd name="connsiteY2" fmla="*/ 0 h 37025"/>
                <a:gd name="connsiteX3" fmla="*/ 201330 w 201329"/>
                <a:gd name="connsiteY3" fmla="*/ 0 h 37025"/>
                <a:gd name="connsiteX4" fmla="*/ 201330 w 201329"/>
                <a:gd name="connsiteY4" fmla="*/ 31400 h 3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29" h="37025">
                  <a:moveTo>
                    <a:pt x="201330" y="31400"/>
                  </a:moveTo>
                  <a:cubicBezTo>
                    <a:pt x="142224" y="40635"/>
                    <a:pt x="75730" y="36941"/>
                    <a:pt x="0" y="31400"/>
                  </a:cubicBezTo>
                  <a:lnTo>
                    <a:pt x="0" y="0"/>
                  </a:lnTo>
                  <a:cubicBezTo>
                    <a:pt x="73882" y="9235"/>
                    <a:pt x="140377" y="12930"/>
                    <a:pt x="201330" y="0"/>
                  </a:cubicBezTo>
                  <a:lnTo>
                    <a:pt x="201330" y="31400"/>
                  </a:lnTo>
                  <a:close/>
                </a:path>
              </a:pathLst>
            </a:custGeom>
            <a:solidFill>
              <a:srgbClr val="4F5A55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CD3F9BD0-6DB2-68C7-9EBB-5BBECCB9EAE6}"/>
                </a:ext>
              </a:extLst>
            </p:cNvPr>
            <p:cNvSpPr/>
            <p:nvPr/>
          </p:nvSpPr>
          <p:spPr>
            <a:xfrm>
              <a:off x="4681853" y="3974440"/>
              <a:ext cx="9235" cy="38788"/>
            </a:xfrm>
            <a:custGeom>
              <a:avLst/>
              <a:gdLst>
                <a:gd name="connsiteX0" fmla="*/ 0 w 9235"/>
                <a:gd name="connsiteY0" fmla="*/ 0 h 38788"/>
                <a:gd name="connsiteX1" fmla="*/ 9235 w 9235"/>
                <a:gd name="connsiteY1" fmla="*/ 0 h 38788"/>
                <a:gd name="connsiteX2" fmla="*/ 9235 w 9235"/>
                <a:gd name="connsiteY2" fmla="*/ 38788 h 38788"/>
                <a:gd name="connsiteX3" fmla="*/ 0 w 9235"/>
                <a:gd name="connsiteY3" fmla="*/ 387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38788">
                  <a:moveTo>
                    <a:pt x="0" y="0"/>
                  </a:moveTo>
                  <a:lnTo>
                    <a:pt x="9235" y="0"/>
                  </a:lnTo>
                  <a:lnTo>
                    <a:pt x="9235" y="38788"/>
                  </a:lnTo>
                  <a:lnTo>
                    <a:pt x="0" y="38788"/>
                  </a:ln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C8BEA8EC-98B7-7495-6B92-04F78EBB35B2}"/>
                </a:ext>
              </a:extLst>
            </p:cNvPr>
            <p:cNvSpPr/>
            <p:nvPr/>
          </p:nvSpPr>
          <p:spPr>
            <a:xfrm>
              <a:off x="4617206" y="3985523"/>
              <a:ext cx="31400" cy="20317"/>
            </a:xfrm>
            <a:custGeom>
              <a:avLst/>
              <a:gdLst>
                <a:gd name="connsiteX0" fmla="*/ 0 w 31400"/>
                <a:gd name="connsiteY0" fmla="*/ 0 h 20317"/>
                <a:gd name="connsiteX1" fmla="*/ 31400 w 31400"/>
                <a:gd name="connsiteY1" fmla="*/ 0 h 20317"/>
                <a:gd name="connsiteX2" fmla="*/ 31400 w 31400"/>
                <a:gd name="connsiteY2" fmla="*/ 20318 h 20317"/>
                <a:gd name="connsiteX3" fmla="*/ 0 w 31400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0" h="20317">
                  <a:moveTo>
                    <a:pt x="0" y="0"/>
                  </a:moveTo>
                  <a:lnTo>
                    <a:pt x="31400" y="0"/>
                  </a:lnTo>
                  <a:lnTo>
                    <a:pt x="31400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4871E22E-73FF-B159-960C-827D640FAAB5}"/>
                </a:ext>
              </a:extLst>
            </p:cNvPr>
            <p:cNvSpPr/>
            <p:nvPr/>
          </p:nvSpPr>
          <p:spPr>
            <a:xfrm>
              <a:off x="4598736" y="3641969"/>
              <a:ext cx="70188" cy="66494"/>
            </a:xfrm>
            <a:custGeom>
              <a:avLst/>
              <a:gdLst>
                <a:gd name="connsiteX0" fmla="*/ 0 w 70188"/>
                <a:gd name="connsiteY0" fmla="*/ 0 h 66494"/>
                <a:gd name="connsiteX1" fmla="*/ 0 w 70188"/>
                <a:gd name="connsiteY1" fmla="*/ 11082 h 66494"/>
                <a:gd name="connsiteX2" fmla="*/ 0 w 70188"/>
                <a:gd name="connsiteY2" fmla="*/ 11082 h 66494"/>
                <a:gd name="connsiteX3" fmla="*/ 0 w 70188"/>
                <a:gd name="connsiteY3" fmla="*/ 27706 h 66494"/>
                <a:gd name="connsiteX4" fmla="*/ 0 w 70188"/>
                <a:gd name="connsiteY4" fmla="*/ 44330 h 66494"/>
                <a:gd name="connsiteX5" fmla="*/ 0 w 70188"/>
                <a:gd name="connsiteY5" fmla="*/ 44330 h 66494"/>
                <a:gd name="connsiteX6" fmla="*/ 29553 w 70188"/>
                <a:gd name="connsiteY6" fmla="*/ 66494 h 66494"/>
                <a:gd name="connsiteX7" fmla="*/ 35094 w 70188"/>
                <a:gd name="connsiteY7" fmla="*/ 66494 h 66494"/>
                <a:gd name="connsiteX8" fmla="*/ 42482 w 70188"/>
                <a:gd name="connsiteY8" fmla="*/ 66494 h 66494"/>
                <a:gd name="connsiteX9" fmla="*/ 70188 w 70188"/>
                <a:gd name="connsiteY9" fmla="*/ 46177 h 66494"/>
                <a:gd name="connsiteX10" fmla="*/ 70188 w 70188"/>
                <a:gd name="connsiteY10" fmla="*/ 46177 h 66494"/>
                <a:gd name="connsiteX11" fmla="*/ 70188 w 70188"/>
                <a:gd name="connsiteY11" fmla="*/ 29553 h 66494"/>
                <a:gd name="connsiteX12" fmla="*/ 70188 w 70188"/>
                <a:gd name="connsiteY12" fmla="*/ 29553 h 66494"/>
                <a:gd name="connsiteX13" fmla="*/ 70188 w 70188"/>
                <a:gd name="connsiteY13" fmla="*/ 12930 h 66494"/>
                <a:gd name="connsiteX14" fmla="*/ 70188 w 70188"/>
                <a:gd name="connsiteY14" fmla="*/ 12930 h 66494"/>
                <a:gd name="connsiteX15" fmla="*/ 70188 w 70188"/>
                <a:gd name="connsiteY15" fmla="*/ 3694 h 66494"/>
                <a:gd name="connsiteX16" fmla="*/ 0 w 70188"/>
                <a:gd name="connsiteY16" fmla="*/ 0 h 6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188" h="66494">
                  <a:moveTo>
                    <a:pt x="0" y="0"/>
                  </a:moveTo>
                  <a:lnTo>
                    <a:pt x="0" y="11082"/>
                  </a:lnTo>
                  <a:lnTo>
                    <a:pt x="0" y="11082"/>
                  </a:lnTo>
                  <a:lnTo>
                    <a:pt x="0" y="27706"/>
                  </a:lnTo>
                  <a:lnTo>
                    <a:pt x="0" y="44330"/>
                  </a:lnTo>
                  <a:cubicBezTo>
                    <a:pt x="0" y="44330"/>
                    <a:pt x="0" y="44330"/>
                    <a:pt x="0" y="44330"/>
                  </a:cubicBezTo>
                  <a:cubicBezTo>
                    <a:pt x="1847" y="57259"/>
                    <a:pt x="14776" y="64647"/>
                    <a:pt x="29553" y="66494"/>
                  </a:cubicBezTo>
                  <a:cubicBezTo>
                    <a:pt x="31400" y="66494"/>
                    <a:pt x="33247" y="66494"/>
                    <a:pt x="35094" y="66494"/>
                  </a:cubicBezTo>
                  <a:cubicBezTo>
                    <a:pt x="36941" y="66494"/>
                    <a:pt x="40635" y="66494"/>
                    <a:pt x="42482" y="66494"/>
                  </a:cubicBezTo>
                  <a:cubicBezTo>
                    <a:pt x="57259" y="64647"/>
                    <a:pt x="70188" y="57259"/>
                    <a:pt x="70188" y="46177"/>
                  </a:cubicBezTo>
                  <a:cubicBezTo>
                    <a:pt x="70188" y="46177"/>
                    <a:pt x="70188" y="46177"/>
                    <a:pt x="70188" y="46177"/>
                  </a:cubicBezTo>
                  <a:lnTo>
                    <a:pt x="70188" y="29553"/>
                  </a:lnTo>
                  <a:lnTo>
                    <a:pt x="70188" y="29553"/>
                  </a:lnTo>
                  <a:lnTo>
                    <a:pt x="70188" y="12930"/>
                  </a:lnTo>
                  <a:cubicBezTo>
                    <a:pt x="70188" y="12930"/>
                    <a:pt x="70188" y="12930"/>
                    <a:pt x="70188" y="12930"/>
                  </a:cubicBezTo>
                  <a:lnTo>
                    <a:pt x="70188" y="3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87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3A258844-7F20-250D-D5FC-3777A265E8DD}"/>
                </a:ext>
              </a:extLst>
            </p:cNvPr>
            <p:cNvSpPr/>
            <p:nvPr/>
          </p:nvSpPr>
          <p:spPr>
            <a:xfrm>
              <a:off x="4570305" y="3514522"/>
              <a:ext cx="128896" cy="160694"/>
            </a:xfrm>
            <a:custGeom>
              <a:avLst/>
              <a:gdLst>
                <a:gd name="connsiteX0" fmla="*/ 128172 w 128896"/>
                <a:gd name="connsiteY0" fmla="*/ 86812 h 160694"/>
                <a:gd name="connsiteX1" fmla="*/ 118936 w 128896"/>
                <a:gd name="connsiteY1" fmla="*/ 107130 h 160694"/>
                <a:gd name="connsiteX2" fmla="*/ 111548 w 128896"/>
                <a:gd name="connsiteY2" fmla="*/ 105283 h 160694"/>
                <a:gd name="connsiteX3" fmla="*/ 104160 w 128896"/>
                <a:gd name="connsiteY3" fmla="*/ 132988 h 160694"/>
                <a:gd name="connsiteX4" fmla="*/ 93078 w 128896"/>
                <a:gd name="connsiteY4" fmla="*/ 149612 h 160694"/>
                <a:gd name="connsiteX5" fmla="*/ 65372 w 128896"/>
                <a:gd name="connsiteY5" fmla="*/ 160694 h 160694"/>
                <a:gd name="connsiteX6" fmla="*/ 65372 w 128896"/>
                <a:gd name="connsiteY6" fmla="*/ 160694 h 160694"/>
                <a:gd name="connsiteX7" fmla="*/ 65372 w 128896"/>
                <a:gd name="connsiteY7" fmla="*/ 160694 h 160694"/>
                <a:gd name="connsiteX8" fmla="*/ 35819 w 128896"/>
                <a:gd name="connsiteY8" fmla="*/ 149612 h 160694"/>
                <a:gd name="connsiteX9" fmla="*/ 24736 w 128896"/>
                <a:gd name="connsiteY9" fmla="*/ 132988 h 160694"/>
                <a:gd name="connsiteX10" fmla="*/ 17348 w 128896"/>
                <a:gd name="connsiteY10" fmla="*/ 105283 h 160694"/>
                <a:gd name="connsiteX11" fmla="*/ 9960 w 128896"/>
                <a:gd name="connsiteY11" fmla="*/ 107130 h 160694"/>
                <a:gd name="connsiteX12" fmla="*/ 725 w 128896"/>
                <a:gd name="connsiteY12" fmla="*/ 86812 h 160694"/>
                <a:gd name="connsiteX13" fmla="*/ 4419 w 128896"/>
                <a:gd name="connsiteY13" fmla="*/ 72035 h 160694"/>
                <a:gd name="connsiteX14" fmla="*/ 8113 w 128896"/>
                <a:gd name="connsiteY14" fmla="*/ 70188 h 160694"/>
                <a:gd name="connsiteX15" fmla="*/ 8113 w 128896"/>
                <a:gd name="connsiteY15" fmla="*/ 70188 h 160694"/>
                <a:gd name="connsiteX16" fmla="*/ 11807 w 128896"/>
                <a:gd name="connsiteY16" fmla="*/ 72035 h 160694"/>
                <a:gd name="connsiteX17" fmla="*/ 9960 w 128896"/>
                <a:gd name="connsiteY17" fmla="*/ 59106 h 160694"/>
                <a:gd name="connsiteX18" fmla="*/ 11807 w 128896"/>
                <a:gd name="connsiteY18" fmla="*/ 36941 h 160694"/>
                <a:gd name="connsiteX19" fmla="*/ 22889 w 128896"/>
                <a:gd name="connsiteY19" fmla="*/ 16624 h 160694"/>
                <a:gd name="connsiteX20" fmla="*/ 22889 w 128896"/>
                <a:gd name="connsiteY20" fmla="*/ 16624 h 160694"/>
                <a:gd name="connsiteX21" fmla="*/ 59831 w 128896"/>
                <a:gd name="connsiteY21" fmla="*/ 0 h 160694"/>
                <a:gd name="connsiteX22" fmla="*/ 59831 w 128896"/>
                <a:gd name="connsiteY22" fmla="*/ 0 h 160694"/>
                <a:gd name="connsiteX23" fmla="*/ 63525 w 128896"/>
                <a:gd name="connsiteY23" fmla="*/ 0 h 160694"/>
                <a:gd name="connsiteX24" fmla="*/ 117089 w 128896"/>
                <a:gd name="connsiteY24" fmla="*/ 38788 h 160694"/>
                <a:gd name="connsiteX25" fmla="*/ 118936 w 128896"/>
                <a:gd name="connsiteY25" fmla="*/ 60953 h 160694"/>
                <a:gd name="connsiteX26" fmla="*/ 117089 w 128896"/>
                <a:gd name="connsiteY26" fmla="*/ 73882 h 160694"/>
                <a:gd name="connsiteX27" fmla="*/ 120784 w 128896"/>
                <a:gd name="connsiteY27" fmla="*/ 72035 h 160694"/>
                <a:gd name="connsiteX28" fmla="*/ 124478 w 128896"/>
                <a:gd name="connsiteY28" fmla="*/ 73882 h 160694"/>
                <a:gd name="connsiteX29" fmla="*/ 128172 w 128896"/>
                <a:gd name="connsiteY29" fmla="*/ 86812 h 16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8896" h="160694">
                  <a:moveTo>
                    <a:pt x="128172" y="86812"/>
                  </a:moveTo>
                  <a:cubicBezTo>
                    <a:pt x="126325" y="94200"/>
                    <a:pt x="122631" y="105283"/>
                    <a:pt x="118936" y="107130"/>
                  </a:cubicBezTo>
                  <a:cubicBezTo>
                    <a:pt x="113395" y="108977"/>
                    <a:pt x="111548" y="105283"/>
                    <a:pt x="111548" y="105283"/>
                  </a:cubicBezTo>
                  <a:cubicBezTo>
                    <a:pt x="109701" y="116365"/>
                    <a:pt x="107854" y="125600"/>
                    <a:pt x="104160" y="132988"/>
                  </a:cubicBezTo>
                  <a:cubicBezTo>
                    <a:pt x="98619" y="140377"/>
                    <a:pt x="96772" y="145918"/>
                    <a:pt x="93078" y="149612"/>
                  </a:cubicBezTo>
                  <a:cubicBezTo>
                    <a:pt x="85689" y="158847"/>
                    <a:pt x="78301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50595" y="160694"/>
                    <a:pt x="45054" y="158847"/>
                    <a:pt x="35819" y="149612"/>
                  </a:cubicBezTo>
                  <a:cubicBezTo>
                    <a:pt x="32125" y="145918"/>
                    <a:pt x="28431" y="140377"/>
                    <a:pt x="24736" y="132988"/>
                  </a:cubicBezTo>
                  <a:cubicBezTo>
                    <a:pt x="21042" y="127447"/>
                    <a:pt x="19195" y="116365"/>
                    <a:pt x="17348" y="105283"/>
                  </a:cubicBezTo>
                  <a:cubicBezTo>
                    <a:pt x="17348" y="105283"/>
                    <a:pt x="15501" y="108977"/>
                    <a:pt x="9960" y="107130"/>
                  </a:cubicBezTo>
                  <a:cubicBezTo>
                    <a:pt x="6266" y="105283"/>
                    <a:pt x="2572" y="96047"/>
                    <a:pt x="725" y="86812"/>
                  </a:cubicBezTo>
                  <a:cubicBezTo>
                    <a:pt x="-1123" y="79424"/>
                    <a:pt x="725" y="75730"/>
                    <a:pt x="4419" y="72035"/>
                  </a:cubicBezTo>
                  <a:cubicBezTo>
                    <a:pt x="6266" y="72035"/>
                    <a:pt x="6266" y="70188"/>
                    <a:pt x="8113" y="70188"/>
                  </a:cubicBezTo>
                  <a:lnTo>
                    <a:pt x="8113" y="70188"/>
                  </a:lnTo>
                  <a:cubicBezTo>
                    <a:pt x="9960" y="70188"/>
                    <a:pt x="9960" y="70188"/>
                    <a:pt x="11807" y="72035"/>
                  </a:cubicBezTo>
                  <a:cubicBezTo>
                    <a:pt x="9960" y="68341"/>
                    <a:pt x="9960" y="62800"/>
                    <a:pt x="9960" y="59106"/>
                  </a:cubicBezTo>
                  <a:cubicBezTo>
                    <a:pt x="9960" y="49871"/>
                    <a:pt x="9960" y="42482"/>
                    <a:pt x="11807" y="36941"/>
                  </a:cubicBezTo>
                  <a:cubicBezTo>
                    <a:pt x="13654" y="29553"/>
                    <a:pt x="17348" y="22165"/>
                    <a:pt x="22889" y="16624"/>
                  </a:cubicBezTo>
                  <a:cubicBezTo>
                    <a:pt x="22889" y="16624"/>
                    <a:pt x="22889" y="16624"/>
                    <a:pt x="22889" y="16624"/>
                  </a:cubicBezTo>
                  <a:cubicBezTo>
                    <a:pt x="32125" y="7388"/>
                    <a:pt x="45054" y="1847"/>
                    <a:pt x="59831" y="0"/>
                  </a:cubicBezTo>
                  <a:lnTo>
                    <a:pt x="59831" y="0"/>
                  </a:lnTo>
                  <a:cubicBezTo>
                    <a:pt x="61677" y="0"/>
                    <a:pt x="63525" y="0"/>
                    <a:pt x="63525" y="0"/>
                  </a:cubicBezTo>
                  <a:cubicBezTo>
                    <a:pt x="89383" y="0"/>
                    <a:pt x="111548" y="12929"/>
                    <a:pt x="117089" y="38788"/>
                  </a:cubicBezTo>
                  <a:cubicBezTo>
                    <a:pt x="118936" y="46177"/>
                    <a:pt x="118936" y="51718"/>
                    <a:pt x="118936" y="60953"/>
                  </a:cubicBezTo>
                  <a:cubicBezTo>
                    <a:pt x="118936" y="64647"/>
                    <a:pt x="118936" y="70188"/>
                    <a:pt x="117089" y="73882"/>
                  </a:cubicBezTo>
                  <a:cubicBezTo>
                    <a:pt x="118936" y="73882"/>
                    <a:pt x="118936" y="72035"/>
                    <a:pt x="120784" y="72035"/>
                  </a:cubicBezTo>
                  <a:cubicBezTo>
                    <a:pt x="122631" y="72035"/>
                    <a:pt x="124478" y="72035"/>
                    <a:pt x="124478" y="73882"/>
                  </a:cubicBezTo>
                  <a:cubicBezTo>
                    <a:pt x="128172" y="75730"/>
                    <a:pt x="130019" y="81271"/>
                    <a:pt x="128172" y="86812"/>
                  </a:cubicBezTo>
                  <a:close/>
                </a:path>
              </a:pathLst>
            </a:custGeom>
            <a:solidFill>
              <a:srgbClr val="E7B68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6AAB46FC-55F8-F262-AFF0-846280D463A0}"/>
                </a:ext>
              </a:extLst>
            </p:cNvPr>
            <p:cNvSpPr/>
            <p:nvPr/>
          </p:nvSpPr>
          <p:spPr>
            <a:xfrm>
              <a:off x="4573338" y="3507569"/>
              <a:ext cx="120362" cy="103000"/>
            </a:xfrm>
            <a:custGeom>
              <a:avLst/>
              <a:gdLst>
                <a:gd name="connsiteX0" fmla="*/ 117750 w 120362"/>
                <a:gd name="connsiteY0" fmla="*/ 78988 h 103000"/>
                <a:gd name="connsiteX1" fmla="*/ 110362 w 120362"/>
                <a:gd name="connsiteY1" fmla="*/ 90071 h 103000"/>
                <a:gd name="connsiteX2" fmla="*/ 108515 w 120362"/>
                <a:gd name="connsiteY2" fmla="*/ 101153 h 103000"/>
                <a:gd name="connsiteX3" fmla="*/ 101127 w 120362"/>
                <a:gd name="connsiteY3" fmla="*/ 103000 h 103000"/>
                <a:gd name="connsiteX4" fmla="*/ 102974 w 120362"/>
                <a:gd name="connsiteY4" fmla="*/ 93765 h 103000"/>
                <a:gd name="connsiteX5" fmla="*/ 106668 w 120362"/>
                <a:gd name="connsiteY5" fmla="*/ 54977 h 103000"/>
                <a:gd name="connsiteX6" fmla="*/ 104821 w 120362"/>
                <a:gd name="connsiteY6" fmla="*/ 45741 h 103000"/>
                <a:gd name="connsiteX7" fmla="*/ 80809 w 120362"/>
                <a:gd name="connsiteY7" fmla="*/ 21729 h 103000"/>
                <a:gd name="connsiteX8" fmla="*/ 38327 w 120362"/>
                <a:gd name="connsiteY8" fmla="*/ 21729 h 103000"/>
                <a:gd name="connsiteX9" fmla="*/ 16162 w 120362"/>
                <a:gd name="connsiteY9" fmla="*/ 40200 h 103000"/>
                <a:gd name="connsiteX10" fmla="*/ 14315 w 120362"/>
                <a:gd name="connsiteY10" fmla="*/ 45741 h 103000"/>
                <a:gd name="connsiteX11" fmla="*/ 18009 w 120362"/>
                <a:gd name="connsiteY11" fmla="*/ 93765 h 103000"/>
                <a:gd name="connsiteX12" fmla="*/ 19856 w 120362"/>
                <a:gd name="connsiteY12" fmla="*/ 103000 h 103000"/>
                <a:gd name="connsiteX13" fmla="*/ 10621 w 120362"/>
                <a:gd name="connsiteY13" fmla="*/ 101153 h 103000"/>
                <a:gd name="connsiteX14" fmla="*/ 8774 w 120362"/>
                <a:gd name="connsiteY14" fmla="*/ 88224 h 103000"/>
                <a:gd name="connsiteX15" fmla="*/ 1385 w 120362"/>
                <a:gd name="connsiteY15" fmla="*/ 78988 h 103000"/>
                <a:gd name="connsiteX16" fmla="*/ 1385 w 120362"/>
                <a:gd name="connsiteY16" fmla="*/ 78988 h 103000"/>
                <a:gd name="connsiteX17" fmla="*/ 1385 w 120362"/>
                <a:gd name="connsiteY17" fmla="*/ 43894 h 103000"/>
                <a:gd name="connsiteX18" fmla="*/ 12468 w 120362"/>
                <a:gd name="connsiteY18" fmla="*/ 18035 h 103000"/>
                <a:gd name="connsiteX19" fmla="*/ 106668 w 120362"/>
                <a:gd name="connsiteY19" fmla="*/ 18035 h 103000"/>
                <a:gd name="connsiteX20" fmla="*/ 119597 w 120362"/>
                <a:gd name="connsiteY20" fmla="*/ 43894 h 103000"/>
                <a:gd name="connsiteX21" fmla="*/ 117750 w 120362"/>
                <a:gd name="connsiteY21" fmla="*/ 78988 h 10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0362" h="103000">
                  <a:moveTo>
                    <a:pt x="117750" y="78988"/>
                  </a:moveTo>
                  <a:cubicBezTo>
                    <a:pt x="114056" y="80835"/>
                    <a:pt x="112209" y="82683"/>
                    <a:pt x="110362" y="90071"/>
                  </a:cubicBezTo>
                  <a:cubicBezTo>
                    <a:pt x="110362" y="91918"/>
                    <a:pt x="108515" y="95612"/>
                    <a:pt x="108515" y="101153"/>
                  </a:cubicBezTo>
                  <a:cubicBezTo>
                    <a:pt x="104821" y="103000"/>
                    <a:pt x="102974" y="103000"/>
                    <a:pt x="101127" y="103000"/>
                  </a:cubicBezTo>
                  <a:cubicBezTo>
                    <a:pt x="101127" y="99306"/>
                    <a:pt x="102974" y="97459"/>
                    <a:pt x="102974" y="93765"/>
                  </a:cubicBezTo>
                  <a:cubicBezTo>
                    <a:pt x="106668" y="77141"/>
                    <a:pt x="106668" y="64212"/>
                    <a:pt x="106668" y="54977"/>
                  </a:cubicBezTo>
                  <a:cubicBezTo>
                    <a:pt x="106668" y="51283"/>
                    <a:pt x="106668" y="47588"/>
                    <a:pt x="104821" y="45741"/>
                  </a:cubicBezTo>
                  <a:cubicBezTo>
                    <a:pt x="101127" y="23577"/>
                    <a:pt x="84503" y="21729"/>
                    <a:pt x="80809" y="21729"/>
                  </a:cubicBezTo>
                  <a:cubicBezTo>
                    <a:pt x="73421" y="19882"/>
                    <a:pt x="45715" y="19882"/>
                    <a:pt x="38327" y="21729"/>
                  </a:cubicBezTo>
                  <a:cubicBezTo>
                    <a:pt x="32785" y="23577"/>
                    <a:pt x="19856" y="23577"/>
                    <a:pt x="16162" y="40200"/>
                  </a:cubicBezTo>
                  <a:cubicBezTo>
                    <a:pt x="16162" y="42047"/>
                    <a:pt x="14315" y="43894"/>
                    <a:pt x="14315" y="45741"/>
                  </a:cubicBezTo>
                  <a:cubicBezTo>
                    <a:pt x="12468" y="56824"/>
                    <a:pt x="12468" y="71600"/>
                    <a:pt x="18009" y="93765"/>
                  </a:cubicBezTo>
                  <a:cubicBezTo>
                    <a:pt x="18009" y="97459"/>
                    <a:pt x="19856" y="101153"/>
                    <a:pt x="19856" y="103000"/>
                  </a:cubicBezTo>
                  <a:cubicBezTo>
                    <a:pt x="16162" y="101153"/>
                    <a:pt x="14315" y="101153"/>
                    <a:pt x="10621" y="101153"/>
                  </a:cubicBezTo>
                  <a:cubicBezTo>
                    <a:pt x="10621" y="95612"/>
                    <a:pt x="8774" y="91918"/>
                    <a:pt x="8774" y="88224"/>
                  </a:cubicBezTo>
                  <a:cubicBezTo>
                    <a:pt x="6927" y="82683"/>
                    <a:pt x="5079" y="80835"/>
                    <a:pt x="1385" y="78988"/>
                  </a:cubicBezTo>
                  <a:lnTo>
                    <a:pt x="1385" y="78988"/>
                  </a:lnTo>
                  <a:cubicBezTo>
                    <a:pt x="-462" y="64212"/>
                    <a:pt x="-462" y="53130"/>
                    <a:pt x="1385" y="43894"/>
                  </a:cubicBezTo>
                  <a:cubicBezTo>
                    <a:pt x="3232" y="34659"/>
                    <a:pt x="6927" y="25424"/>
                    <a:pt x="12468" y="18035"/>
                  </a:cubicBezTo>
                  <a:cubicBezTo>
                    <a:pt x="27244" y="-4129"/>
                    <a:pt x="84503" y="-7823"/>
                    <a:pt x="106668" y="18035"/>
                  </a:cubicBezTo>
                  <a:cubicBezTo>
                    <a:pt x="114056" y="25424"/>
                    <a:pt x="117750" y="34659"/>
                    <a:pt x="119597" y="43894"/>
                  </a:cubicBezTo>
                  <a:cubicBezTo>
                    <a:pt x="121444" y="53130"/>
                    <a:pt x="119597" y="64212"/>
                    <a:pt x="117750" y="78988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0DEE70C8-6BFC-BCAA-5B28-2B9B2C5B6822}"/>
                </a:ext>
              </a:extLst>
            </p:cNvPr>
            <p:cNvSpPr/>
            <p:nvPr/>
          </p:nvSpPr>
          <p:spPr>
            <a:xfrm>
              <a:off x="4587000" y="3514522"/>
              <a:ext cx="102241" cy="53564"/>
            </a:xfrm>
            <a:custGeom>
              <a:avLst/>
              <a:gdLst>
                <a:gd name="connsiteX0" fmla="*/ 26512 w 102241"/>
                <a:gd name="connsiteY0" fmla="*/ 0 h 53564"/>
                <a:gd name="connsiteX1" fmla="*/ 15430 w 102241"/>
                <a:gd name="connsiteY1" fmla="*/ 3694 h 53564"/>
                <a:gd name="connsiteX2" fmla="*/ 653 w 102241"/>
                <a:gd name="connsiteY2" fmla="*/ 29553 h 53564"/>
                <a:gd name="connsiteX3" fmla="*/ 68995 w 102241"/>
                <a:gd name="connsiteY3" fmla="*/ 53565 h 53564"/>
                <a:gd name="connsiteX4" fmla="*/ 61606 w 102241"/>
                <a:gd name="connsiteY4" fmla="*/ 44330 h 53564"/>
                <a:gd name="connsiteX5" fmla="*/ 102242 w 102241"/>
                <a:gd name="connsiteY5" fmla="*/ 48024 h 53564"/>
                <a:gd name="connsiteX6" fmla="*/ 83771 w 102241"/>
                <a:gd name="connsiteY6" fmla="*/ 16624 h 53564"/>
                <a:gd name="connsiteX7" fmla="*/ 56065 w 102241"/>
                <a:gd name="connsiteY7" fmla="*/ 3694 h 53564"/>
                <a:gd name="connsiteX8" fmla="*/ 26512 w 102241"/>
                <a:gd name="connsiteY8" fmla="*/ 0 h 53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241" h="53564">
                  <a:moveTo>
                    <a:pt x="26512" y="0"/>
                  </a:moveTo>
                  <a:cubicBezTo>
                    <a:pt x="22818" y="0"/>
                    <a:pt x="19124" y="1847"/>
                    <a:pt x="15430" y="3694"/>
                  </a:cubicBezTo>
                  <a:cubicBezTo>
                    <a:pt x="9889" y="5541"/>
                    <a:pt x="-3041" y="25859"/>
                    <a:pt x="653" y="29553"/>
                  </a:cubicBezTo>
                  <a:cubicBezTo>
                    <a:pt x="11736" y="48024"/>
                    <a:pt x="44983" y="51718"/>
                    <a:pt x="68995" y="53565"/>
                  </a:cubicBezTo>
                  <a:cubicBezTo>
                    <a:pt x="67148" y="51718"/>
                    <a:pt x="61606" y="48024"/>
                    <a:pt x="61606" y="44330"/>
                  </a:cubicBezTo>
                  <a:cubicBezTo>
                    <a:pt x="74536" y="49871"/>
                    <a:pt x="89312" y="51718"/>
                    <a:pt x="102242" y="48024"/>
                  </a:cubicBezTo>
                  <a:cubicBezTo>
                    <a:pt x="98548" y="36941"/>
                    <a:pt x="93006" y="24012"/>
                    <a:pt x="83771" y="16624"/>
                  </a:cubicBezTo>
                  <a:cubicBezTo>
                    <a:pt x="76383" y="9235"/>
                    <a:pt x="67148" y="5541"/>
                    <a:pt x="56065" y="3694"/>
                  </a:cubicBezTo>
                  <a:cubicBezTo>
                    <a:pt x="46830" y="0"/>
                    <a:pt x="37595" y="0"/>
                    <a:pt x="26512" y="0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82EF9537-D6E5-01D4-7D57-C67584D08061}"/>
                </a:ext>
              </a:extLst>
            </p:cNvPr>
            <p:cNvSpPr/>
            <p:nvPr/>
          </p:nvSpPr>
          <p:spPr>
            <a:xfrm>
              <a:off x="4573338" y="3553310"/>
              <a:ext cx="119883" cy="57720"/>
            </a:xfrm>
            <a:custGeom>
              <a:avLst/>
              <a:gdLst>
                <a:gd name="connsiteX0" fmla="*/ 117750 w 119883"/>
                <a:gd name="connsiteY0" fmla="*/ 33247 h 57720"/>
                <a:gd name="connsiteX1" fmla="*/ 110362 w 119883"/>
                <a:gd name="connsiteY1" fmla="*/ 44329 h 57720"/>
                <a:gd name="connsiteX2" fmla="*/ 106668 w 119883"/>
                <a:gd name="connsiteY2" fmla="*/ 46177 h 57720"/>
                <a:gd name="connsiteX3" fmla="*/ 102974 w 119883"/>
                <a:gd name="connsiteY3" fmla="*/ 48024 h 57720"/>
                <a:gd name="connsiteX4" fmla="*/ 18009 w 119883"/>
                <a:gd name="connsiteY4" fmla="*/ 48024 h 57720"/>
                <a:gd name="connsiteX5" fmla="*/ 14315 w 119883"/>
                <a:gd name="connsiteY5" fmla="*/ 46177 h 57720"/>
                <a:gd name="connsiteX6" fmla="*/ 8774 w 119883"/>
                <a:gd name="connsiteY6" fmla="*/ 44329 h 57720"/>
                <a:gd name="connsiteX7" fmla="*/ 1385 w 119883"/>
                <a:gd name="connsiteY7" fmla="*/ 35094 h 57720"/>
                <a:gd name="connsiteX8" fmla="*/ 1385 w 119883"/>
                <a:gd name="connsiteY8" fmla="*/ 35094 h 57720"/>
                <a:gd name="connsiteX9" fmla="*/ 1385 w 119883"/>
                <a:gd name="connsiteY9" fmla="*/ 0 h 57720"/>
                <a:gd name="connsiteX10" fmla="*/ 117750 w 119883"/>
                <a:gd name="connsiteY10" fmla="*/ 0 h 57720"/>
                <a:gd name="connsiteX11" fmla="*/ 117750 w 119883"/>
                <a:gd name="connsiteY11" fmla="*/ 33247 h 5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83" h="57720">
                  <a:moveTo>
                    <a:pt x="117750" y="33247"/>
                  </a:moveTo>
                  <a:cubicBezTo>
                    <a:pt x="114056" y="35094"/>
                    <a:pt x="112209" y="36941"/>
                    <a:pt x="110362" y="44329"/>
                  </a:cubicBezTo>
                  <a:cubicBezTo>
                    <a:pt x="108515" y="44329"/>
                    <a:pt x="106668" y="46177"/>
                    <a:pt x="106668" y="46177"/>
                  </a:cubicBezTo>
                  <a:cubicBezTo>
                    <a:pt x="104821" y="46177"/>
                    <a:pt x="104821" y="48024"/>
                    <a:pt x="102974" y="48024"/>
                  </a:cubicBezTo>
                  <a:cubicBezTo>
                    <a:pt x="75268" y="60953"/>
                    <a:pt x="47562" y="60953"/>
                    <a:pt x="18009" y="48024"/>
                  </a:cubicBezTo>
                  <a:cubicBezTo>
                    <a:pt x="16162" y="48024"/>
                    <a:pt x="16162" y="46177"/>
                    <a:pt x="14315" y="46177"/>
                  </a:cubicBezTo>
                  <a:cubicBezTo>
                    <a:pt x="12468" y="46177"/>
                    <a:pt x="10621" y="44329"/>
                    <a:pt x="8774" y="44329"/>
                  </a:cubicBezTo>
                  <a:cubicBezTo>
                    <a:pt x="6927" y="38788"/>
                    <a:pt x="5079" y="36941"/>
                    <a:pt x="1385" y="35094"/>
                  </a:cubicBezTo>
                  <a:lnTo>
                    <a:pt x="1385" y="35094"/>
                  </a:lnTo>
                  <a:cubicBezTo>
                    <a:pt x="-462" y="20318"/>
                    <a:pt x="-462" y="9235"/>
                    <a:pt x="1385" y="0"/>
                  </a:cubicBezTo>
                  <a:lnTo>
                    <a:pt x="117750" y="0"/>
                  </a:lnTo>
                  <a:cubicBezTo>
                    <a:pt x="121444" y="7388"/>
                    <a:pt x="119597" y="18471"/>
                    <a:pt x="117750" y="33247"/>
                  </a:cubicBezTo>
                  <a:close/>
                </a:path>
              </a:pathLst>
            </a:custGeom>
            <a:solidFill>
              <a:srgbClr val="10100F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6476E86C-A2E3-166A-F788-E97089E5E888}"/>
                </a:ext>
              </a:extLst>
            </p:cNvPr>
            <p:cNvSpPr/>
            <p:nvPr/>
          </p:nvSpPr>
          <p:spPr>
            <a:xfrm>
              <a:off x="4574724" y="3499746"/>
              <a:ext cx="123753" cy="70188"/>
            </a:xfrm>
            <a:custGeom>
              <a:avLst/>
              <a:gdLst>
                <a:gd name="connsiteX0" fmla="*/ 68341 w 123753"/>
                <a:gd name="connsiteY0" fmla="*/ 0 h 70188"/>
                <a:gd name="connsiteX1" fmla="*/ 51718 w 123753"/>
                <a:gd name="connsiteY1" fmla="*/ 0 h 70188"/>
                <a:gd name="connsiteX2" fmla="*/ 0 w 123753"/>
                <a:gd name="connsiteY2" fmla="*/ 51718 h 70188"/>
                <a:gd name="connsiteX3" fmla="*/ 1847 w 123753"/>
                <a:gd name="connsiteY3" fmla="*/ 70188 h 70188"/>
                <a:gd name="connsiteX4" fmla="*/ 121906 w 123753"/>
                <a:gd name="connsiteY4" fmla="*/ 70188 h 70188"/>
                <a:gd name="connsiteX5" fmla="*/ 123753 w 123753"/>
                <a:gd name="connsiteY5" fmla="*/ 53565 h 70188"/>
                <a:gd name="connsiteX6" fmla="*/ 68341 w 123753"/>
                <a:gd name="connsiteY6" fmla="*/ 0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53" h="70188">
                  <a:moveTo>
                    <a:pt x="68341" y="0"/>
                  </a:moveTo>
                  <a:lnTo>
                    <a:pt x="51718" y="0"/>
                  </a:lnTo>
                  <a:cubicBezTo>
                    <a:pt x="22165" y="0"/>
                    <a:pt x="0" y="24012"/>
                    <a:pt x="0" y="51718"/>
                  </a:cubicBezTo>
                  <a:lnTo>
                    <a:pt x="1847" y="70188"/>
                  </a:lnTo>
                  <a:cubicBezTo>
                    <a:pt x="42482" y="62800"/>
                    <a:pt x="81271" y="62800"/>
                    <a:pt x="121906" y="70188"/>
                  </a:cubicBezTo>
                  <a:lnTo>
                    <a:pt x="123753" y="53565"/>
                  </a:lnTo>
                  <a:cubicBezTo>
                    <a:pt x="120059" y="22165"/>
                    <a:pt x="96047" y="0"/>
                    <a:pt x="68341" y="0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078B615B-009F-D4D7-EF6E-04F60DEE2856}"/>
                </a:ext>
              </a:extLst>
            </p:cNvPr>
            <p:cNvSpPr/>
            <p:nvPr/>
          </p:nvSpPr>
          <p:spPr>
            <a:xfrm>
              <a:off x="4578418" y="3551463"/>
              <a:ext cx="110823" cy="35448"/>
            </a:xfrm>
            <a:custGeom>
              <a:avLst/>
              <a:gdLst>
                <a:gd name="connsiteX0" fmla="*/ 0 w 110823"/>
                <a:gd name="connsiteY0" fmla="*/ 16624 h 35448"/>
                <a:gd name="connsiteX1" fmla="*/ 1847 w 110823"/>
                <a:gd name="connsiteY1" fmla="*/ 22165 h 35448"/>
                <a:gd name="connsiteX2" fmla="*/ 24012 w 110823"/>
                <a:gd name="connsiteY2" fmla="*/ 35094 h 35448"/>
                <a:gd name="connsiteX3" fmla="*/ 38788 w 110823"/>
                <a:gd name="connsiteY3" fmla="*/ 27706 h 35448"/>
                <a:gd name="connsiteX4" fmla="*/ 55412 w 110823"/>
                <a:gd name="connsiteY4" fmla="*/ 24012 h 35448"/>
                <a:gd name="connsiteX5" fmla="*/ 72035 w 110823"/>
                <a:gd name="connsiteY5" fmla="*/ 27706 h 35448"/>
                <a:gd name="connsiteX6" fmla="*/ 86812 w 110823"/>
                <a:gd name="connsiteY6" fmla="*/ 35094 h 35448"/>
                <a:gd name="connsiteX7" fmla="*/ 108977 w 110823"/>
                <a:gd name="connsiteY7" fmla="*/ 22165 h 35448"/>
                <a:gd name="connsiteX8" fmla="*/ 110824 w 110823"/>
                <a:gd name="connsiteY8" fmla="*/ 16624 h 35448"/>
                <a:gd name="connsiteX9" fmla="*/ 0 w 110823"/>
                <a:gd name="connsiteY9" fmla="*/ 16624 h 3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23" h="35448">
                  <a:moveTo>
                    <a:pt x="0" y="16624"/>
                  </a:moveTo>
                  <a:cubicBezTo>
                    <a:pt x="1847" y="20318"/>
                    <a:pt x="1847" y="20318"/>
                    <a:pt x="1847" y="22165"/>
                  </a:cubicBezTo>
                  <a:cubicBezTo>
                    <a:pt x="5541" y="31400"/>
                    <a:pt x="14777" y="36941"/>
                    <a:pt x="24012" y="35094"/>
                  </a:cubicBezTo>
                  <a:cubicBezTo>
                    <a:pt x="29553" y="33247"/>
                    <a:pt x="35094" y="31400"/>
                    <a:pt x="38788" y="27706"/>
                  </a:cubicBezTo>
                  <a:cubicBezTo>
                    <a:pt x="44329" y="25859"/>
                    <a:pt x="49871" y="24012"/>
                    <a:pt x="55412" y="24012"/>
                  </a:cubicBezTo>
                  <a:cubicBezTo>
                    <a:pt x="60953" y="24012"/>
                    <a:pt x="66494" y="25859"/>
                    <a:pt x="72035" y="27706"/>
                  </a:cubicBezTo>
                  <a:cubicBezTo>
                    <a:pt x="77577" y="29553"/>
                    <a:pt x="81271" y="33247"/>
                    <a:pt x="86812" y="35094"/>
                  </a:cubicBezTo>
                  <a:cubicBezTo>
                    <a:pt x="96047" y="36941"/>
                    <a:pt x="105282" y="31400"/>
                    <a:pt x="108977" y="22165"/>
                  </a:cubicBezTo>
                  <a:cubicBezTo>
                    <a:pt x="108977" y="20318"/>
                    <a:pt x="108977" y="22165"/>
                    <a:pt x="110824" y="16624"/>
                  </a:cubicBezTo>
                  <a:cubicBezTo>
                    <a:pt x="94200" y="-5541"/>
                    <a:pt x="18471" y="-5541"/>
                    <a:pt x="0" y="16624"/>
                  </a:cubicBezTo>
                  <a:close/>
                </a:path>
              </a:pathLst>
            </a:custGeom>
            <a:solidFill>
              <a:srgbClr val="4F5A55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1AE4FB0E-B5A0-9834-05F2-7FBAA52197B8}"/>
                </a:ext>
              </a:extLst>
            </p:cNvPr>
            <p:cNvSpPr/>
            <p:nvPr/>
          </p:nvSpPr>
          <p:spPr>
            <a:xfrm>
              <a:off x="4595041" y="3669675"/>
              <a:ext cx="42482" cy="41443"/>
            </a:xfrm>
            <a:custGeom>
              <a:avLst/>
              <a:gdLst>
                <a:gd name="connsiteX0" fmla="*/ 22165 w 42482"/>
                <a:gd name="connsiteY0" fmla="*/ 16624 h 41443"/>
                <a:gd name="connsiteX1" fmla="*/ 3694 w 42482"/>
                <a:gd name="connsiteY1" fmla="*/ 0 h 41443"/>
                <a:gd name="connsiteX2" fmla="*/ 0 w 42482"/>
                <a:gd name="connsiteY2" fmla="*/ 18471 h 41443"/>
                <a:gd name="connsiteX3" fmla="*/ 42482 w 42482"/>
                <a:gd name="connsiteY3" fmla="*/ 40635 h 41443"/>
                <a:gd name="connsiteX4" fmla="*/ 40636 w 42482"/>
                <a:gd name="connsiteY4" fmla="*/ 27706 h 41443"/>
                <a:gd name="connsiteX5" fmla="*/ 22165 w 42482"/>
                <a:gd name="connsiteY5" fmla="*/ 16624 h 4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482" h="41443">
                  <a:moveTo>
                    <a:pt x="22165" y="16624"/>
                  </a:moveTo>
                  <a:cubicBezTo>
                    <a:pt x="14777" y="12930"/>
                    <a:pt x="7388" y="5541"/>
                    <a:pt x="3694" y="0"/>
                  </a:cubicBezTo>
                  <a:lnTo>
                    <a:pt x="0" y="18471"/>
                  </a:lnTo>
                  <a:cubicBezTo>
                    <a:pt x="1847" y="35094"/>
                    <a:pt x="29553" y="44330"/>
                    <a:pt x="42482" y="40635"/>
                  </a:cubicBezTo>
                  <a:lnTo>
                    <a:pt x="40636" y="27706"/>
                  </a:lnTo>
                  <a:cubicBezTo>
                    <a:pt x="36941" y="22165"/>
                    <a:pt x="27706" y="18471"/>
                    <a:pt x="22165" y="16624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AEE20831-70D3-51F6-AB82-5A2F326A9D20}"/>
                </a:ext>
              </a:extLst>
            </p:cNvPr>
            <p:cNvSpPr/>
            <p:nvPr/>
          </p:nvSpPr>
          <p:spPr>
            <a:xfrm>
              <a:off x="4631983" y="3669675"/>
              <a:ext cx="40635" cy="42076"/>
            </a:xfrm>
            <a:custGeom>
              <a:avLst/>
              <a:gdLst>
                <a:gd name="connsiteX0" fmla="*/ 20318 w 40635"/>
                <a:gd name="connsiteY0" fmla="*/ 14777 h 42076"/>
                <a:gd name="connsiteX1" fmla="*/ 36941 w 40635"/>
                <a:gd name="connsiteY1" fmla="*/ 0 h 42076"/>
                <a:gd name="connsiteX2" fmla="*/ 40636 w 40635"/>
                <a:gd name="connsiteY2" fmla="*/ 18471 h 42076"/>
                <a:gd name="connsiteX3" fmla="*/ 0 w 40635"/>
                <a:gd name="connsiteY3" fmla="*/ 40635 h 42076"/>
                <a:gd name="connsiteX4" fmla="*/ 1847 w 40635"/>
                <a:gd name="connsiteY4" fmla="*/ 29553 h 42076"/>
                <a:gd name="connsiteX5" fmla="*/ 20318 w 40635"/>
                <a:gd name="connsiteY5" fmla="*/ 14777 h 4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5" h="42076">
                  <a:moveTo>
                    <a:pt x="20318" y="14777"/>
                  </a:moveTo>
                  <a:cubicBezTo>
                    <a:pt x="27706" y="11082"/>
                    <a:pt x="35094" y="7388"/>
                    <a:pt x="36941" y="0"/>
                  </a:cubicBezTo>
                  <a:lnTo>
                    <a:pt x="40636" y="18471"/>
                  </a:lnTo>
                  <a:cubicBezTo>
                    <a:pt x="38788" y="35094"/>
                    <a:pt x="12930" y="46177"/>
                    <a:pt x="0" y="40635"/>
                  </a:cubicBezTo>
                  <a:lnTo>
                    <a:pt x="1847" y="29553"/>
                  </a:lnTo>
                  <a:cubicBezTo>
                    <a:pt x="5541" y="22165"/>
                    <a:pt x="14777" y="16624"/>
                    <a:pt x="20318" y="14777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9AB8A424-F80A-5179-AA98-F678EAB811D0}"/>
                </a:ext>
              </a:extLst>
            </p:cNvPr>
            <p:cNvSpPr/>
            <p:nvPr/>
          </p:nvSpPr>
          <p:spPr>
            <a:xfrm>
              <a:off x="4500841" y="3778652"/>
              <a:ext cx="70188" cy="301071"/>
            </a:xfrm>
            <a:custGeom>
              <a:avLst/>
              <a:gdLst>
                <a:gd name="connsiteX0" fmla="*/ 70188 w 70188"/>
                <a:gd name="connsiteY0" fmla="*/ 203177 h 301071"/>
                <a:gd name="connsiteX1" fmla="*/ 70188 w 70188"/>
                <a:gd name="connsiteY1" fmla="*/ 203177 h 301071"/>
                <a:gd name="connsiteX2" fmla="*/ 70188 w 70188"/>
                <a:gd name="connsiteY2" fmla="*/ 203177 h 301071"/>
                <a:gd name="connsiteX3" fmla="*/ 64647 w 70188"/>
                <a:gd name="connsiteY3" fmla="*/ 208718 h 301071"/>
                <a:gd name="connsiteX4" fmla="*/ 64647 w 70188"/>
                <a:gd name="connsiteY4" fmla="*/ 208718 h 301071"/>
                <a:gd name="connsiteX5" fmla="*/ 60953 w 70188"/>
                <a:gd name="connsiteY5" fmla="*/ 214259 h 301071"/>
                <a:gd name="connsiteX6" fmla="*/ 60953 w 70188"/>
                <a:gd name="connsiteY6" fmla="*/ 214259 h 301071"/>
                <a:gd name="connsiteX7" fmla="*/ 60953 w 70188"/>
                <a:gd name="connsiteY7" fmla="*/ 214259 h 301071"/>
                <a:gd name="connsiteX8" fmla="*/ 51718 w 70188"/>
                <a:gd name="connsiteY8" fmla="*/ 230883 h 301071"/>
                <a:gd name="connsiteX9" fmla="*/ 36941 w 70188"/>
                <a:gd name="connsiteY9" fmla="*/ 282600 h 301071"/>
                <a:gd name="connsiteX10" fmla="*/ 36941 w 70188"/>
                <a:gd name="connsiteY10" fmla="*/ 282600 h 301071"/>
                <a:gd name="connsiteX11" fmla="*/ 35094 w 70188"/>
                <a:gd name="connsiteY11" fmla="*/ 301071 h 301071"/>
                <a:gd name="connsiteX12" fmla="*/ 35094 w 70188"/>
                <a:gd name="connsiteY12" fmla="*/ 301071 h 301071"/>
                <a:gd name="connsiteX13" fmla="*/ 35094 w 70188"/>
                <a:gd name="connsiteY13" fmla="*/ 301071 h 301071"/>
                <a:gd name="connsiteX14" fmla="*/ 33247 w 70188"/>
                <a:gd name="connsiteY14" fmla="*/ 289989 h 301071"/>
                <a:gd name="connsiteX15" fmla="*/ 27706 w 70188"/>
                <a:gd name="connsiteY15" fmla="*/ 249353 h 301071"/>
                <a:gd name="connsiteX16" fmla="*/ 27706 w 70188"/>
                <a:gd name="connsiteY16" fmla="*/ 249353 h 301071"/>
                <a:gd name="connsiteX17" fmla="*/ 35094 w 70188"/>
                <a:gd name="connsiteY17" fmla="*/ 236424 h 301071"/>
                <a:gd name="connsiteX18" fmla="*/ 35094 w 70188"/>
                <a:gd name="connsiteY18" fmla="*/ 219800 h 301071"/>
                <a:gd name="connsiteX19" fmla="*/ 33247 w 70188"/>
                <a:gd name="connsiteY19" fmla="*/ 217953 h 301071"/>
                <a:gd name="connsiteX20" fmla="*/ 31400 w 70188"/>
                <a:gd name="connsiteY20" fmla="*/ 216106 h 301071"/>
                <a:gd name="connsiteX21" fmla="*/ 29553 w 70188"/>
                <a:gd name="connsiteY21" fmla="*/ 216106 h 301071"/>
                <a:gd name="connsiteX22" fmla="*/ 33247 w 70188"/>
                <a:gd name="connsiteY22" fmla="*/ 208718 h 301071"/>
                <a:gd name="connsiteX23" fmla="*/ 33247 w 70188"/>
                <a:gd name="connsiteY23" fmla="*/ 203177 h 301071"/>
                <a:gd name="connsiteX24" fmla="*/ 22165 w 70188"/>
                <a:gd name="connsiteY24" fmla="*/ 179165 h 301071"/>
                <a:gd name="connsiteX25" fmla="*/ 22165 w 70188"/>
                <a:gd name="connsiteY25" fmla="*/ 179165 h 301071"/>
                <a:gd name="connsiteX26" fmla="*/ 18471 w 70188"/>
                <a:gd name="connsiteY26" fmla="*/ 184706 h 301071"/>
                <a:gd name="connsiteX27" fmla="*/ 16623 w 70188"/>
                <a:gd name="connsiteY27" fmla="*/ 175471 h 301071"/>
                <a:gd name="connsiteX28" fmla="*/ 14777 w 70188"/>
                <a:gd name="connsiteY28" fmla="*/ 162541 h 301071"/>
                <a:gd name="connsiteX29" fmla="*/ 12929 w 70188"/>
                <a:gd name="connsiteY29" fmla="*/ 144071 h 301071"/>
                <a:gd name="connsiteX30" fmla="*/ 9235 w 70188"/>
                <a:gd name="connsiteY30" fmla="*/ 116365 h 301071"/>
                <a:gd name="connsiteX31" fmla="*/ 29553 w 70188"/>
                <a:gd name="connsiteY31" fmla="*/ 140377 h 301071"/>
                <a:gd name="connsiteX32" fmla="*/ 29553 w 70188"/>
                <a:gd name="connsiteY32" fmla="*/ 132989 h 301071"/>
                <a:gd name="connsiteX33" fmla="*/ 20318 w 70188"/>
                <a:gd name="connsiteY33" fmla="*/ 24012 h 301071"/>
                <a:gd name="connsiteX34" fmla="*/ 1847 w 70188"/>
                <a:gd name="connsiteY34" fmla="*/ 49871 h 301071"/>
                <a:gd name="connsiteX35" fmla="*/ 0 w 70188"/>
                <a:gd name="connsiteY35" fmla="*/ 33247 h 301071"/>
                <a:gd name="connsiteX36" fmla="*/ 20318 w 70188"/>
                <a:gd name="connsiteY36" fmla="*/ 16624 h 301071"/>
                <a:gd name="connsiteX37" fmla="*/ 31400 w 70188"/>
                <a:gd name="connsiteY37" fmla="*/ 7388 h 301071"/>
                <a:gd name="connsiteX38" fmla="*/ 40635 w 70188"/>
                <a:gd name="connsiteY38" fmla="*/ 0 h 301071"/>
                <a:gd name="connsiteX39" fmla="*/ 46177 w 70188"/>
                <a:gd name="connsiteY39" fmla="*/ 140377 h 301071"/>
                <a:gd name="connsiteX40" fmla="*/ 46177 w 70188"/>
                <a:gd name="connsiteY40" fmla="*/ 142224 h 301071"/>
                <a:gd name="connsiteX41" fmla="*/ 46177 w 70188"/>
                <a:gd name="connsiteY41" fmla="*/ 142224 h 301071"/>
                <a:gd name="connsiteX42" fmla="*/ 46177 w 70188"/>
                <a:gd name="connsiteY42" fmla="*/ 142224 h 301071"/>
                <a:gd name="connsiteX43" fmla="*/ 46177 w 70188"/>
                <a:gd name="connsiteY43" fmla="*/ 147765 h 301071"/>
                <a:gd name="connsiteX44" fmla="*/ 46177 w 70188"/>
                <a:gd name="connsiteY44" fmla="*/ 149612 h 301071"/>
                <a:gd name="connsiteX45" fmla="*/ 46177 w 70188"/>
                <a:gd name="connsiteY45" fmla="*/ 151459 h 301071"/>
                <a:gd name="connsiteX46" fmla="*/ 46177 w 70188"/>
                <a:gd name="connsiteY46" fmla="*/ 153306 h 301071"/>
                <a:gd name="connsiteX47" fmla="*/ 46177 w 70188"/>
                <a:gd name="connsiteY47" fmla="*/ 155153 h 301071"/>
                <a:gd name="connsiteX48" fmla="*/ 46177 w 70188"/>
                <a:gd name="connsiteY48" fmla="*/ 158847 h 301071"/>
                <a:gd name="connsiteX49" fmla="*/ 46177 w 70188"/>
                <a:gd name="connsiteY49" fmla="*/ 158847 h 301071"/>
                <a:gd name="connsiteX50" fmla="*/ 46177 w 70188"/>
                <a:gd name="connsiteY50" fmla="*/ 160694 h 301071"/>
                <a:gd name="connsiteX51" fmla="*/ 48023 w 70188"/>
                <a:gd name="connsiteY51" fmla="*/ 168083 h 301071"/>
                <a:gd name="connsiteX52" fmla="*/ 49871 w 70188"/>
                <a:gd name="connsiteY52" fmla="*/ 171777 h 301071"/>
                <a:gd name="connsiteX53" fmla="*/ 51718 w 70188"/>
                <a:gd name="connsiteY53" fmla="*/ 175471 h 301071"/>
                <a:gd name="connsiteX54" fmla="*/ 55412 w 70188"/>
                <a:gd name="connsiteY54" fmla="*/ 182859 h 301071"/>
                <a:gd name="connsiteX55" fmla="*/ 57259 w 70188"/>
                <a:gd name="connsiteY55" fmla="*/ 186553 h 301071"/>
                <a:gd name="connsiteX56" fmla="*/ 59106 w 70188"/>
                <a:gd name="connsiteY56" fmla="*/ 192094 h 301071"/>
                <a:gd name="connsiteX57" fmla="*/ 60953 w 70188"/>
                <a:gd name="connsiteY57" fmla="*/ 195788 h 301071"/>
                <a:gd name="connsiteX58" fmla="*/ 62800 w 70188"/>
                <a:gd name="connsiteY58" fmla="*/ 199483 h 301071"/>
                <a:gd name="connsiteX59" fmla="*/ 70188 w 70188"/>
                <a:gd name="connsiteY59" fmla="*/ 203177 h 301071"/>
                <a:gd name="connsiteX60" fmla="*/ 70188 w 70188"/>
                <a:gd name="connsiteY60" fmla="*/ 203177 h 301071"/>
                <a:gd name="connsiteX61" fmla="*/ 70188 w 70188"/>
                <a:gd name="connsiteY61" fmla="*/ 203177 h 301071"/>
                <a:gd name="connsiteX62" fmla="*/ 70188 w 70188"/>
                <a:gd name="connsiteY62" fmla="*/ 203177 h 30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70188" h="301071">
                  <a:moveTo>
                    <a:pt x="70188" y="203177"/>
                  </a:moveTo>
                  <a:lnTo>
                    <a:pt x="70188" y="203177"/>
                  </a:lnTo>
                  <a:cubicBezTo>
                    <a:pt x="68341" y="203177"/>
                    <a:pt x="68341" y="205024"/>
                    <a:pt x="70188" y="203177"/>
                  </a:cubicBezTo>
                  <a:cubicBezTo>
                    <a:pt x="66494" y="206871"/>
                    <a:pt x="66494" y="206871"/>
                    <a:pt x="64647" y="208718"/>
                  </a:cubicBezTo>
                  <a:lnTo>
                    <a:pt x="64647" y="208718"/>
                  </a:lnTo>
                  <a:cubicBezTo>
                    <a:pt x="62800" y="210565"/>
                    <a:pt x="62800" y="212412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57259" y="219800"/>
                    <a:pt x="55412" y="225342"/>
                    <a:pt x="51718" y="230883"/>
                  </a:cubicBezTo>
                  <a:cubicBezTo>
                    <a:pt x="44329" y="245659"/>
                    <a:pt x="40635" y="262283"/>
                    <a:pt x="36941" y="282600"/>
                  </a:cubicBezTo>
                  <a:lnTo>
                    <a:pt x="36941" y="282600"/>
                  </a:lnTo>
                  <a:cubicBezTo>
                    <a:pt x="36941" y="288142"/>
                    <a:pt x="35094" y="295530"/>
                    <a:pt x="35094" y="301071"/>
                  </a:cubicBezTo>
                  <a:cubicBezTo>
                    <a:pt x="35094" y="301071"/>
                    <a:pt x="35094" y="301071"/>
                    <a:pt x="35094" y="301071"/>
                  </a:cubicBezTo>
                  <a:lnTo>
                    <a:pt x="35094" y="301071"/>
                  </a:lnTo>
                  <a:lnTo>
                    <a:pt x="33247" y="289989"/>
                  </a:lnTo>
                  <a:lnTo>
                    <a:pt x="27706" y="249353"/>
                  </a:lnTo>
                  <a:lnTo>
                    <a:pt x="27706" y="249353"/>
                  </a:lnTo>
                  <a:lnTo>
                    <a:pt x="35094" y="236424"/>
                  </a:lnTo>
                  <a:lnTo>
                    <a:pt x="35094" y="219800"/>
                  </a:lnTo>
                  <a:lnTo>
                    <a:pt x="33247" y="217953"/>
                  </a:lnTo>
                  <a:lnTo>
                    <a:pt x="31400" y="216106"/>
                  </a:lnTo>
                  <a:cubicBezTo>
                    <a:pt x="31400" y="216106"/>
                    <a:pt x="31400" y="216106"/>
                    <a:pt x="29553" y="216106"/>
                  </a:cubicBezTo>
                  <a:lnTo>
                    <a:pt x="33247" y="208718"/>
                  </a:lnTo>
                  <a:lnTo>
                    <a:pt x="33247" y="203177"/>
                  </a:lnTo>
                  <a:cubicBezTo>
                    <a:pt x="24012" y="199483"/>
                    <a:pt x="20318" y="184706"/>
                    <a:pt x="22165" y="179165"/>
                  </a:cubicBezTo>
                  <a:cubicBezTo>
                    <a:pt x="22165" y="179165"/>
                    <a:pt x="22165" y="179165"/>
                    <a:pt x="22165" y="179165"/>
                  </a:cubicBezTo>
                  <a:lnTo>
                    <a:pt x="18471" y="184706"/>
                  </a:lnTo>
                  <a:lnTo>
                    <a:pt x="16623" y="175471"/>
                  </a:lnTo>
                  <a:lnTo>
                    <a:pt x="14777" y="162541"/>
                  </a:lnTo>
                  <a:lnTo>
                    <a:pt x="12929" y="144071"/>
                  </a:lnTo>
                  <a:lnTo>
                    <a:pt x="9235" y="116365"/>
                  </a:lnTo>
                  <a:cubicBezTo>
                    <a:pt x="16623" y="123753"/>
                    <a:pt x="22165" y="132989"/>
                    <a:pt x="29553" y="140377"/>
                  </a:cubicBezTo>
                  <a:lnTo>
                    <a:pt x="29553" y="132989"/>
                  </a:lnTo>
                  <a:lnTo>
                    <a:pt x="20318" y="24012"/>
                  </a:lnTo>
                  <a:lnTo>
                    <a:pt x="1847" y="49871"/>
                  </a:lnTo>
                  <a:lnTo>
                    <a:pt x="0" y="33247"/>
                  </a:lnTo>
                  <a:lnTo>
                    <a:pt x="20318" y="16624"/>
                  </a:lnTo>
                  <a:lnTo>
                    <a:pt x="31400" y="7388"/>
                  </a:lnTo>
                  <a:lnTo>
                    <a:pt x="40635" y="0"/>
                  </a:lnTo>
                  <a:cubicBezTo>
                    <a:pt x="40635" y="51718"/>
                    <a:pt x="38788" y="99741"/>
                    <a:pt x="46177" y="140377"/>
                  </a:cubicBezTo>
                  <a:cubicBezTo>
                    <a:pt x="46177" y="140377"/>
                    <a:pt x="46177" y="142224"/>
                    <a:pt x="46177" y="142224"/>
                  </a:cubicBezTo>
                  <a:cubicBezTo>
                    <a:pt x="46177" y="142224"/>
                    <a:pt x="46177" y="142224"/>
                    <a:pt x="46177" y="142224"/>
                  </a:cubicBezTo>
                  <a:lnTo>
                    <a:pt x="46177" y="142224"/>
                  </a:lnTo>
                  <a:cubicBezTo>
                    <a:pt x="46177" y="144071"/>
                    <a:pt x="46177" y="145918"/>
                    <a:pt x="46177" y="147765"/>
                  </a:cubicBezTo>
                  <a:cubicBezTo>
                    <a:pt x="46177" y="147765"/>
                    <a:pt x="46177" y="149612"/>
                    <a:pt x="46177" y="149612"/>
                  </a:cubicBezTo>
                  <a:cubicBezTo>
                    <a:pt x="46177" y="149612"/>
                    <a:pt x="46177" y="149612"/>
                    <a:pt x="46177" y="151459"/>
                  </a:cubicBezTo>
                  <a:cubicBezTo>
                    <a:pt x="46177" y="151459"/>
                    <a:pt x="46177" y="153306"/>
                    <a:pt x="46177" y="153306"/>
                  </a:cubicBezTo>
                  <a:cubicBezTo>
                    <a:pt x="46177" y="153306"/>
                    <a:pt x="46177" y="155153"/>
                    <a:pt x="46177" y="155153"/>
                  </a:cubicBezTo>
                  <a:cubicBezTo>
                    <a:pt x="46177" y="157000"/>
                    <a:pt x="46177" y="157000"/>
                    <a:pt x="46177" y="158847"/>
                  </a:cubicBezTo>
                  <a:cubicBezTo>
                    <a:pt x="46177" y="158847"/>
                    <a:pt x="46177" y="158847"/>
                    <a:pt x="46177" y="158847"/>
                  </a:cubicBezTo>
                  <a:cubicBezTo>
                    <a:pt x="46177" y="158847"/>
                    <a:pt x="46177" y="160694"/>
                    <a:pt x="46177" y="160694"/>
                  </a:cubicBezTo>
                  <a:cubicBezTo>
                    <a:pt x="46177" y="162541"/>
                    <a:pt x="48023" y="164389"/>
                    <a:pt x="48023" y="168083"/>
                  </a:cubicBezTo>
                  <a:cubicBezTo>
                    <a:pt x="48023" y="169930"/>
                    <a:pt x="48023" y="169930"/>
                    <a:pt x="49871" y="171777"/>
                  </a:cubicBezTo>
                  <a:cubicBezTo>
                    <a:pt x="49871" y="173624"/>
                    <a:pt x="49871" y="173624"/>
                    <a:pt x="51718" y="175471"/>
                  </a:cubicBezTo>
                  <a:lnTo>
                    <a:pt x="55412" y="182859"/>
                  </a:lnTo>
                  <a:lnTo>
                    <a:pt x="57259" y="186553"/>
                  </a:lnTo>
                  <a:lnTo>
                    <a:pt x="59106" y="192094"/>
                  </a:lnTo>
                  <a:lnTo>
                    <a:pt x="60953" y="195788"/>
                  </a:lnTo>
                  <a:cubicBezTo>
                    <a:pt x="60953" y="197636"/>
                    <a:pt x="62800" y="197636"/>
                    <a:pt x="62800" y="199483"/>
                  </a:cubicBezTo>
                  <a:cubicBezTo>
                    <a:pt x="64647" y="197636"/>
                    <a:pt x="66494" y="199483"/>
                    <a:pt x="70188" y="203177"/>
                  </a:cubicBezTo>
                  <a:cubicBezTo>
                    <a:pt x="68341" y="201330"/>
                    <a:pt x="68341" y="201330"/>
                    <a:pt x="70188" y="203177"/>
                  </a:cubicBezTo>
                  <a:cubicBezTo>
                    <a:pt x="68341" y="203177"/>
                    <a:pt x="68341" y="203177"/>
                    <a:pt x="70188" y="203177"/>
                  </a:cubicBezTo>
                  <a:cubicBezTo>
                    <a:pt x="70188" y="203177"/>
                    <a:pt x="70188" y="203177"/>
                    <a:pt x="70188" y="203177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DF4C61A4-7D14-E4BA-6A97-E947EA39A7FA}"/>
                </a:ext>
              </a:extLst>
            </p:cNvPr>
            <p:cNvSpPr/>
            <p:nvPr/>
          </p:nvSpPr>
          <p:spPr>
            <a:xfrm>
              <a:off x="4402947" y="3707359"/>
              <a:ext cx="150012" cy="189814"/>
            </a:xfrm>
            <a:custGeom>
              <a:avLst/>
              <a:gdLst>
                <a:gd name="connsiteX0" fmla="*/ 144071 w 150012"/>
                <a:gd name="connsiteY0" fmla="*/ 50975 h 189814"/>
                <a:gd name="connsiteX1" fmla="*/ 125600 w 150012"/>
                <a:gd name="connsiteY1" fmla="*/ 76834 h 189814"/>
                <a:gd name="connsiteX2" fmla="*/ 114518 w 150012"/>
                <a:gd name="connsiteY2" fmla="*/ 93458 h 189814"/>
                <a:gd name="connsiteX3" fmla="*/ 96047 w 150012"/>
                <a:gd name="connsiteY3" fmla="*/ 119317 h 189814"/>
                <a:gd name="connsiteX4" fmla="*/ 75730 w 150012"/>
                <a:gd name="connsiteY4" fmla="*/ 150717 h 189814"/>
                <a:gd name="connsiteX5" fmla="*/ 60953 w 150012"/>
                <a:gd name="connsiteY5" fmla="*/ 174728 h 189814"/>
                <a:gd name="connsiteX6" fmla="*/ 14777 w 150012"/>
                <a:gd name="connsiteY6" fmla="*/ 183964 h 189814"/>
                <a:gd name="connsiteX7" fmla="*/ 14777 w 150012"/>
                <a:gd name="connsiteY7" fmla="*/ 183964 h 189814"/>
                <a:gd name="connsiteX8" fmla="*/ 0 w 150012"/>
                <a:gd name="connsiteY8" fmla="*/ 156258 h 189814"/>
                <a:gd name="connsiteX9" fmla="*/ 0 w 150012"/>
                <a:gd name="connsiteY9" fmla="*/ 154411 h 189814"/>
                <a:gd name="connsiteX10" fmla="*/ 5541 w 150012"/>
                <a:gd name="connsiteY10" fmla="*/ 135940 h 189814"/>
                <a:gd name="connsiteX11" fmla="*/ 46177 w 150012"/>
                <a:gd name="connsiteY11" fmla="*/ 74987 h 189814"/>
                <a:gd name="connsiteX12" fmla="*/ 51718 w 150012"/>
                <a:gd name="connsiteY12" fmla="*/ 67599 h 189814"/>
                <a:gd name="connsiteX13" fmla="*/ 53565 w 150012"/>
                <a:gd name="connsiteY13" fmla="*/ 65752 h 189814"/>
                <a:gd name="connsiteX14" fmla="*/ 59106 w 150012"/>
                <a:gd name="connsiteY14" fmla="*/ 58364 h 189814"/>
                <a:gd name="connsiteX15" fmla="*/ 60953 w 150012"/>
                <a:gd name="connsiteY15" fmla="*/ 56517 h 189814"/>
                <a:gd name="connsiteX16" fmla="*/ 66494 w 150012"/>
                <a:gd name="connsiteY16" fmla="*/ 49128 h 189814"/>
                <a:gd name="connsiteX17" fmla="*/ 90506 w 150012"/>
                <a:gd name="connsiteY17" fmla="*/ 14034 h 189814"/>
                <a:gd name="connsiteX18" fmla="*/ 108977 w 150012"/>
                <a:gd name="connsiteY18" fmla="*/ 1105 h 189814"/>
                <a:gd name="connsiteX19" fmla="*/ 136682 w 150012"/>
                <a:gd name="connsiteY19" fmla="*/ 4799 h 189814"/>
                <a:gd name="connsiteX20" fmla="*/ 136682 w 150012"/>
                <a:gd name="connsiteY20" fmla="*/ 4799 h 189814"/>
                <a:gd name="connsiteX21" fmla="*/ 144071 w 150012"/>
                <a:gd name="connsiteY21" fmla="*/ 50975 h 189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0012" h="189814">
                  <a:moveTo>
                    <a:pt x="144071" y="50975"/>
                  </a:moveTo>
                  <a:lnTo>
                    <a:pt x="125600" y="76834"/>
                  </a:lnTo>
                  <a:lnTo>
                    <a:pt x="114518" y="93458"/>
                  </a:lnTo>
                  <a:lnTo>
                    <a:pt x="96047" y="119317"/>
                  </a:lnTo>
                  <a:lnTo>
                    <a:pt x="75730" y="150717"/>
                  </a:lnTo>
                  <a:lnTo>
                    <a:pt x="60953" y="174728"/>
                  </a:lnTo>
                  <a:cubicBezTo>
                    <a:pt x="49871" y="189505"/>
                    <a:pt x="29553" y="195046"/>
                    <a:pt x="14777" y="183964"/>
                  </a:cubicBezTo>
                  <a:lnTo>
                    <a:pt x="14777" y="183964"/>
                  </a:lnTo>
                  <a:cubicBezTo>
                    <a:pt x="5541" y="178423"/>
                    <a:pt x="0" y="167340"/>
                    <a:pt x="0" y="156258"/>
                  </a:cubicBezTo>
                  <a:cubicBezTo>
                    <a:pt x="0" y="156258"/>
                    <a:pt x="0" y="156258"/>
                    <a:pt x="0" y="154411"/>
                  </a:cubicBezTo>
                  <a:cubicBezTo>
                    <a:pt x="0" y="148870"/>
                    <a:pt x="1847" y="141481"/>
                    <a:pt x="5541" y="135940"/>
                  </a:cubicBezTo>
                  <a:lnTo>
                    <a:pt x="46177" y="74987"/>
                  </a:lnTo>
                  <a:lnTo>
                    <a:pt x="51718" y="67599"/>
                  </a:lnTo>
                  <a:lnTo>
                    <a:pt x="53565" y="65752"/>
                  </a:lnTo>
                  <a:lnTo>
                    <a:pt x="59106" y="58364"/>
                  </a:lnTo>
                  <a:lnTo>
                    <a:pt x="60953" y="56517"/>
                  </a:lnTo>
                  <a:lnTo>
                    <a:pt x="66494" y="49128"/>
                  </a:lnTo>
                  <a:lnTo>
                    <a:pt x="90506" y="14034"/>
                  </a:lnTo>
                  <a:cubicBezTo>
                    <a:pt x="96047" y="6646"/>
                    <a:pt x="101588" y="2952"/>
                    <a:pt x="108977" y="1105"/>
                  </a:cubicBezTo>
                  <a:cubicBezTo>
                    <a:pt x="118212" y="-742"/>
                    <a:pt x="127447" y="-742"/>
                    <a:pt x="136682" y="4799"/>
                  </a:cubicBezTo>
                  <a:lnTo>
                    <a:pt x="136682" y="4799"/>
                  </a:lnTo>
                  <a:cubicBezTo>
                    <a:pt x="149612" y="14034"/>
                    <a:pt x="155153" y="36199"/>
                    <a:pt x="144071" y="50975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A4C72301-F052-E766-34E4-C2C007B027BA}"/>
                </a:ext>
              </a:extLst>
            </p:cNvPr>
            <p:cNvSpPr/>
            <p:nvPr/>
          </p:nvSpPr>
          <p:spPr>
            <a:xfrm>
              <a:off x="4717778" y="3705600"/>
              <a:ext cx="127633" cy="203363"/>
            </a:xfrm>
            <a:custGeom>
              <a:avLst/>
              <a:gdLst>
                <a:gd name="connsiteX0" fmla="*/ 108146 w 127633"/>
                <a:gd name="connsiteY0" fmla="*/ 200499 h 203363"/>
                <a:gd name="connsiteX1" fmla="*/ 108146 w 127633"/>
                <a:gd name="connsiteY1" fmla="*/ 200499 h 203363"/>
                <a:gd name="connsiteX2" fmla="*/ 63817 w 127633"/>
                <a:gd name="connsiteY2" fmla="*/ 183876 h 203363"/>
                <a:gd name="connsiteX3" fmla="*/ 2864 w 127633"/>
                <a:gd name="connsiteY3" fmla="*/ 47193 h 203363"/>
                <a:gd name="connsiteX4" fmla="*/ 19488 w 127633"/>
                <a:gd name="connsiteY4" fmla="*/ 2864 h 203363"/>
                <a:gd name="connsiteX5" fmla="*/ 19488 w 127633"/>
                <a:gd name="connsiteY5" fmla="*/ 2864 h 203363"/>
                <a:gd name="connsiteX6" fmla="*/ 63817 w 127633"/>
                <a:gd name="connsiteY6" fmla="*/ 19487 h 203363"/>
                <a:gd name="connsiteX7" fmla="*/ 124770 w 127633"/>
                <a:gd name="connsiteY7" fmla="*/ 156170 h 203363"/>
                <a:gd name="connsiteX8" fmla="*/ 108146 w 127633"/>
                <a:gd name="connsiteY8" fmla="*/ 200499 h 20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633" h="203363">
                  <a:moveTo>
                    <a:pt x="108146" y="200499"/>
                  </a:moveTo>
                  <a:lnTo>
                    <a:pt x="108146" y="200499"/>
                  </a:lnTo>
                  <a:cubicBezTo>
                    <a:pt x="91523" y="207888"/>
                    <a:pt x="71205" y="200499"/>
                    <a:pt x="63817" y="183876"/>
                  </a:cubicBezTo>
                  <a:cubicBezTo>
                    <a:pt x="37958" y="139546"/>
                    <a:pt x="17640" y="93370"/>
                    <a:pt x="2864" y="47193"/>
                  </a:cubicBezTo>
                  <a:cubicBezTo>
                    <a:pt x="-4524" y="30570"/>
                    <a:pt x="2864" y="10252"/>
                    <a:pt x="19488" y="2864"/>
                  </a:cubicBezTo>
                  <a:lnTo>
                    <a:pt x="19488" y="2864"/>
                  </a:lnTo>
                  <a:cubicBezTo>
                    <a:pt x="36111" y="-4524"/>
                    <a:pt x="56429" y="2864"/>
                    <a:pt x="63817" y="19487"/>
                  </a:cubicBezTo>
                  <a:lnTo>
                    <a:pt x="124770" y="156170"/>
                  </a:lnTo>
                  <a:cubicBezTo>
                    <a:pt x="132158" y="174641"/>
                    <a:pt x="124770" y="193111"/>
                    <a:pt x="108146" y="200499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CE664DB-A09F-CBC3-8C4D-DF67290C1B2A}"/>
                </a:ext>
              </a:extLst>
            </p:cNvPr>
            <p:cNvSpPr/>
            <p:nvPr/>
          </p:nvSpPr>
          <p:spPr>
            <a:xfrm>
              <a:off x="4555529" y="3943040"/>
              <a:ext cx="40237" cy="28430"/>
            </a:xfrm>
            <a:custGeom>
              <a:avLst/>
              <a:gdLst>
                <a:gd name="connsiteX0" fmla="*/ 4419 w 40237"/>
                <a:gd name="connsiteY0" fmla="*/ 14777 h 28430"/>
                <a:gd name="connsiteX1" fmla="*/ 725 w 40237"/>
                <a:gd name="connsiteY1" fmla="*/ 3694 h 28430"/>
                <a:gd name="connsiteX2" fmla="*/ 725 w 40237"/>
                <a:gd name="connsiteY2" fmla="*/ 3694 h 28430"/>
                <a:gd name="connsiteX3" fmla="*/ 4419 w 40237"/>
                <a:gd name="connsiteY3" fmla="*/ 0 h 28430"/>
                <a:gd name="connsiteX4" fmla="*/ 9960 w 40237"/>
                <a:gd name="connsiteY4" fmla="*/ 0 h 28430"/>
                <a:gd name="connsiteX5" fmla="*/ 35819 w 40237"/>
                <a:gd name="connsiteY5" fmla="*/ 12929 h 28430"/>
                <a:gd name="connsiteX6" fmla="*/ 39513 w 40237"/>
                <a:gd name="connsiteY6" fmla="*/ 24012 h 28430"/>
                <a:gd name="connsiteX7" fmla="*/ 39513 w 40237"/>
                <a:gd name="connsiteY7" fmla="*/ 24012 h 28430"/>
                <a:gd name="connsiteX8" fmla="*/ 28431 w 40237"/>
                <a:gd name="connsiteY8" fmla="*/ 27706 h 28430"/>
                <a:gd name="connsiteX9" fmla="*/ 4419 w 40237"/>
                <a:gd name="connsiteY9" fmla="*/ 14777 h 28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37" h="28430">
                  <a:moveTo>
                    <a:pt x="4419" y="14777"/>
                  </a:moveTo>
                  <a:cubicBezTo>
                    <a:pt x="725" y="12929"/>
                    <a:pt x="-1123" y="7388"/>
                    <a:pt x="725" y="3694"/>
                  </a:cubicBezTo>
                  <a:lnTo>
                    <a:pt x="725" y="3694"/>
                  </a:lnTo>
                  <a:cubicBezTo>
                    <a:pt x="725" y="1847"/>
                    <a:pt x="2572" y="0"/>
                    <a:pt x="4419" y="0"/>
                  </a:cubicBezTo>
                  <a:cubicBezTo>
                    <a:pt x="6266" y="0"/>
                    <a:pt x="8113" y="0"/>
                    <a:pt x="9960" y="0"/>
                  </a:cubicBezTo>
                  <a:lnTo>
                    <a:pt x="35819" y="12929"/>
                  </a:lnTo>
                  <a:cubicBezTo>
                    <a:pt x="39513" y="14777"/>
                    <a:pt x="41360" y="20318"/>
                    <a:pt x="39513" y="24012"/>
                  </a:cubicBezTo>
                  <a:lnTo>
                    <a:pt x="39513" y="24012"/>
                  </a:lnTo>
                  <a:cubicBezTo>
                    <a:pt x="37666" y="27706"/>
                    <a:pt x="32125" y="29553"/>
                    <a:pt x="28431" y="27706"/>
                  </a:cubicBezTo>
                  <a:lnTo>
                    <a:pt x="4419" y="14777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0A02A2BC-9F1A-7BCE-A888-B43A451CE753}"/>
                </a:ext>
              </a:extLst>
            </p:cNvPr>
            <p:cNvSpPr/>
            <p:nvPr/>
          </p:nvSpPr>
          <p:spPr>
            <a:xfrm>
              <a:off x="4673252" y="3761862"/>
              <a:ext cx="36307" cy="40968"/>
            </a:xfrm>
            <a:custGeom>
              <a:avLst/>
              <a:gdLst>
                <a:gd name="connsiteX0" fmla="*/ 19684 w 36307"/>
                <a:gd name="connsiteY0" fmla="*/ 37108 h 40968"/>
                <a:gd name="connsiteX1" fmla="*/ 32613 w 36307"/>
                <a:gd name="connsiteY1" fmla="*/ 38955 h 40968"/>
                <a:gd name="connsiteX2" fmla="*/ 32613 w 36307"/>
                <a:gd name="connsiteY2" fmla="*/ 38955 h 40968"/>
                <a:gd name="connsiteX3" fmla="*/ 36307 w 36307"/>
                <a:gd name="connsiteY3" fmla="*/ 33414 h 40968"/>
                <a:gd name="connsiteX4" fmla="*/ 34460 w 36307"/>
                <a:gd name="connsiteY4" fmla="*/ 27872 h 40968"/>
                <a:gd name="connsiteX5" fmla="*/ 15990 w 36307"/>
                <a:gd name="connsiteY5" fmla="*/ 3861 h 40968"/>
                <a:gd name="connsiteX6" fmla="*/ 3060 w 36307"/>
                <a:gd name="connsiteY6" fmla="*/ 2014 h 40968"/>
                <a:gd name="connsiteX7" fmla="*/ 3060 w 36307"/>
                <a:gd name="connsiteY7" fmla="*/ 2014 h 40968"/>
                <a:gd name="connsiteX8" fmla="*/ 1213 w 36307"/>
                <a:gd name="connsiteY8" fmla="*/ 13096 h 40968"/>
                <a:gd name="connsiteX9" fmla="*/ 19684 w 36307"/>
                <a:gd name="connsiteY9" fmla="*/ 37108 h 4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307" h="40968">
                  <a:moveTo>
                    <a:pt x="19684" y="37108"/>
                  </a:moveTo>
                  <a:cubicBezTo>
                    <a:pt x="23378" y="40802"/>
                    <a:pt x="28919" y="42649"/>
                    <a:pt x="32613" y="38955"/>
                  </a:cubicBezTo>
                  <a:lnTo>
                    <a:pt x="32613" y="38955"/>
                  </a:lnTo>
                  <a:cubicBezTo>
                    <a:pt x="34460" y="37108"/>
                    <a:pt x="34460" y="35261"/>
                    <a:pt x="36307" y="33414"/>
                  </a:cubicBezTo>
                  <a:cubicBezTo>
                    <a:pt x="36307" y="31567"/>
                    <a:pt x="36307" y="29720"/>
                    <a:pt x="34460" y="27872"/>
                  </a:cubicBezTo>
                  <a:lnTo>
                    <a:pt x="15990" y="3861"/>
                  </a:lnTo>
                  <a:cubicBezTo>
                    <a:pt x="12296" y="167"/>
                    <a:pt x="8602" y="-1681"/>
                    <a:pt x="3060" y="2014"/>
                  </a:cubicBezTo>
                  <a:lnTo>
                    <a:pt x="3060" y="2014"/>
                  </a:lnTo>
                  <a:cubicBezTo>
                    <a:pt x="-634" y="3861"/>
                    <a:pt x="-634" y="9402"/>
                    <a:pt x="1213" y="13096"/>
                  </a:cubicBezTo>
                  <a:lnTo>
                    <a:pt x="19684" y="37108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3D07EBD3-0AC7-EA95-9F73-6239212BEFF2}"/>
                </a:ext>
              </a:extLst>
            </p:cNvPr>
            <p:cNvSpPr/>
            <p:nvPr/>
          </p:nvSpPr>
          <p:spPr>
            <a:xfrm>
              <a:off x="4716948" y="3667828"/>
              <a:ext cx="12929" cy="9235"/>
            </a:xfrm>
            <a:custGeom>
              <a:avLst/>
              <a:gdLst>
                <a:gd name="connsiteX0" fmla="*/ 1847 w 12929"/>
                <a:gd name="connsiteY0" fmla="*/ 9235 h 9235"/>
                <a:gd name="connsiteX1" fmla="*/ 0 w 12929"/>
                <a:gd name="connsiteY1" fmla="*/ 3694 h 9235"/>
                <a:gd name="connsiteX2" fmla="*/ 3694 w 12929"/>
                <a:gd name="connsiteY2" fmla="*/ 0 h 9235"/>
                <a:gd name="connsiteX3" fmla="*/ 12929 w 12929"/>
                <a:gd name="connsiteY3" fmla="*/ 5541 h 9235"/>
                <a:gd name="connsiteX4" fmla="*/ 11082 w 12929"/>
                <a:gd name="connsiteY4" fmla="*/ 7388 h 9235"/>
                <a:gd name="connsiteX5" fmla="*/ 7388 w 12929"/>
                <a:gd name="connsiteY5" fmla="*/ 7388 h 9235"/>
                <a:gd name="connsiteX6" fmla="*/ 5541 w 12929"/>
                <a:gd name="connsiteY6" fmla="*/ 5541 h 9235"/>
                <a:gd name="connsiteX7" fmla="*/ 1847 w 12929"/>
                <a:gd name="connsiteY7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29" h="9235">
                  <a:moveTo>
                    <a:pt x="1847" y="9235"/>
                  </a:moveTo>
                  <a:lnTo>
                    <a:pt x="0" y="3694"/>
                  </a:lnTo>
                  <a:lnTo>
                    <a:pt x="3694" y="0"/>
                  </a:lnTo>
                  <a:lnTo>
                    <a:pt x="12929" y="5541"/>
                  </a:lnTo>
                  <a:lnTo>
                    <a:pt x="11082" y="7388"/>
                  </a:lnTo>
                  <a:cubicBezTo>
                    <a:pt x="9235" y="9235"/>
                    <a:pt x="9235" y="9235"/>
                    <a:pt x="7388" y="7388"/>
                  </a:cubicBezTo>
                  <a:lnTo>
                    <a:pt x="5541" y="5541"/>
                  </a:lnTo>
                  <a:lnTo>
                    <a:pt x="1847" y="9235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DA794A14-463E-2118-BAB0-C957335729D1}"/>
                </a:ext>
              </a:extLst>
            </p:cNvPr>
            <p:cNvSpPr/>
            <p:nvPr/>
          </p:nvSpPr>
          <p:spPr>
            <a:xfrm rot="18219306">
              <a:off x="4631092" y="3846453"/>
              <a:ext cx="9235" cy="24012"/>
            </a:xfrm>
            <a:custGeom>
              <a:avLst/>
              <a:gdLst>
                <a:gd name="connsiteX0" fmla="*/ 0 w 9235"/>
                <a:gd name="connsiteY0" fmla="*/ 0 h 24012"/>
                <a:gd name="connsiteX1" fmla="*/ 9236 w 9235"/>
                <a:gd name="connsiteY1" fmla="*/ 0 h 24012"/>
                <a:gd name="connsiteX2" fmla="*/ 9236 w 9235"/>
                <a:gd name="connsiteY2" fmla="*/ 24012 h 24012"/>
                <a:gd name="connsiteX3" fmla="*/ 0 w 9235"/>
                <a:gd name="connsiteY3" fmla="*/ 24012 h 2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24012">
                  <a:moveTo>
                    <a:pt x="0" y="0"/>
                  </a:moveTo>
                  <a:lnTo>
                    <a:pt x="9236" y="0"/>
                  </a:lnTo>
                  <a:lnTo>
                    <a:pt x="9236" y="24012"/>
                  </a:lnTo>
                  <a:lnTo>
                    <a:pt x="0" y="24012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586EC269-D570-3D1D-CF6C-DF090FD1CBE8}"/>
                </a:ext>
              </a:extLst>
            </p:cNvPr>
            <p:cNvSpPr/>
            <p:nvPr/>
          </p:nvSpPr>
          <p:spPr>
            <a:xfrm rot="18219306">
              <a:off x="4561069" y="3732754"/>
              <a:ext cx="310310" cy="9235"/>
            </a:xfrm>
            <a:custGeom>
              <a:avLst/>
              <a:gdLst>
                <a:gd name="connsiteX0" fmla="*/ 0 w 310310"/>
                <a:gd name="connsiteY0" fmla="*/ 0 h 9235"/>
                <a:gd name="connsiteX1" fmla="*/ 310311 w 310310"/>
                <a:gd name="connsiteY1" fmla="*/ 0 h 9235"/>
                <a:gd name="connsiteX2" fmla="*/ 310311 w 310310"/>
                <a:gd name="connsiteY2" fmla="*/ 9235 h 9235"/>
                <a:gd name="connsiteX3" fmla="*/ 0 w 310310"/>
                <a:gd name="connsiteY3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310" h="9235">
                  <a:moveTo>
                    <a:pt x="0" y="0"/>
                  </a:moveTo>
                  <a:lnTo>
                    <a:pt x="310311" y="0"/>
                  </a:lnTo>
                  <a:lnTo>
                    <a:pt x="310311" y="9235"/>
                  </a:lnTo>
                  <a:lnTo>
                    <a:pt x="0" y="9235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B3B7908B-3107-8BB0-B81F-A248BA531103}"/>
                </a:ext>
              </a:extLst>
            </p:cNvPr>
            <p:cNvSpPr/>
            <p:nvPr/>
          </p:nvSpPr>
          <p:spPr>
            <a:xfrm>
              <a:off x="4637524" y="3885781"/>
              <a:ext cx="75729" cy="51717"/>
            </a:xfrm>
            <a:custGeom>
              <a:avLst/>
              <a:gdLst>
                <a:gd name="connsiteX0" fmla="*/ 75730 w 75729"/>
                <a:gd name="connsiteY0" fmla="*/ 12929 h 51717"/>
                <a:gd name="connsiteX1" fmla="*/ 75730 w 75729"/>
                <a:gd name="connsiteY1" fmla="*/ 51718 h 51717"/>
                <a:gd name="connsiteX2" fmla="*/ 0 w 75729"/>
                <a:gd name="connsiteY2" fmla="*/ 35094 h 51717"/>
                <a:gd name="connsiteX3" fmla="*/ 14777 w 75729"/>
                <a:gd name="connsiteY3" fmla="*/ 0 h 51717"/>
                <a:gd name="connsiteX4" fmla="*/ 75730 w 75729"/>
                <a:gd name="connsiteY4" fmla="*/ 12929 h 5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729" h="51717">
                  <a:moveTo>
                    <a:pt x="75730" y="12929"/>
                  </a:moveTo>
                  <a:cubicBezTo>
                    <a:pt x="75730" y="25859"/>
                    <a:pt x="75730" y="38788"/>
                    <a:pt x="75730" y="51718"/>
                  </a:cubicBezTo>
                  <a:cubicBezTo>
                    <a:pt x="49871" y="51718"/>
                    <a:pt x="24012" y="46177"/>
                    <a:pt x="0" y="35094"/>
                  </a:cubicBezTo>
                  <a:cubicBezTo>
                    <a:pt x="5541" y="24012"/>
                    <a:pt x="11082" y="11082"/>
                    <a:pt x="14777" y="0"/>
                  </a:cubicBezTo>
                  <a:cubicBezTo>
                    <a:pt x="35094" y="9235"/>
                    <a:pt x="55412" y="12929"/>
                    <a:pt x="75730" y="12929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23312144-7913-42AC-0AF1-31BD953D1C34}"/>
                </a:ext>
              </a:extLst>
            </p:cNvPr>
            <p:cNvSpPr/>
            <p:nvPr/>
          </p:nvSpPr>
          <p:spPr>
            <a:xfrm>
              <a:off x="4641218" y="3909793"/>
              <a:ext cx="72035" cy="20317"/>
            </a:xfrm>
            <a:custGeom>
              <a:avLst/>
              <a:gdLst>
                <a:gd name="connsiteX0" fmla="*/ 72036 w 72035"/>
                <a:gd name="connsiteY0" fmla="*/ 16624 h 20317"/>
                <a:gd name="connsiteX1" fmla="*/ 72036 w 72035"/>
                <a:gd name="connsiteY1" fmla="*/ 20318 h 20317"/>
                <a:gd name="connsiteX2" fmla="*/ 0 w 72035"/>
                <a:gd name="connsiteY2" fmla="*/ 3694 h 20317"/>
                <a:gd name="connsiteX3" fmla="*/ 1847 w 72035"/>
                <a:gd name="connsiteY3" fmla="*/ 0 h 20317"/>
                <a:gd name="connsiteX4" fmla="*/ 72036 w 72035"/>
                <a:gd name="connsiteY4" fmla="*/ 16624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35" h="20317">
                  <a:moveTo>
                    <a:pt x="72036" y="16624"/>
                  </a:moveTo>
                  <a:cubicBezTo>
                    <a:pt x="72036" y="18471"/>
                    <a:pt x="72036" y="18471"/>
                    <a:pt x="72036" y="20318"/>
                  </a:cubicBezTo>
                  <a:cubicBezTo>
                    <a:pt x="46177" y="20318"/>
                    <a:pt x="22165" y="14777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4012" y="11082"/>
                    <a:pt x="48024" y="16624"/>
                    <a:pt x="72036" y="16624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05A20DD9-1367-2617-2B49-9C4D55B30AB2}"/>
                </a:ext>
              </a:extLst>
            </p:cNvPr>
            <p:cNvSpPr/>
            <p:nvPr/>
          </p:nvSpPr>
          <p:spPr>
            <a:xfrm>
              <a:off x="4644912" y="3900558"/>
              <a:ext cx="68341" cy="18470"/>
            </a:xfrm>
            <a:custGeom>
              <a:avLst/>
              <a:gdLst>
                <a:gd name="connsiteX0" fmla="*/ 68341 w 68341"/>
                <a:gd name="connsiteY0" fmla="*/ 14777 h 18470"/>
                <a:gd name="connsiteX1" fmla="*/ 68341 w 68341"/>
                <a:gd name="connsiteY1" fmla="*/ 18471 h 18470"/>
                <a:gd name="connsiteX2" fmla="*/ 0 w 68341"/>
                <a:gd name="connsiteY2" fmla="*/ 3694 h 18470"/>
                <a:gd name="connsiteX3" fmla="*/ 1847 w 68341"/>
                <a:gd name="connsiteY3" fmla="*/ 0 h 18470"/>
                <a:gd name="connsiteX4" fmla="*/ 68341 w 68341"/>
                <a:gd name="connsiteY4" fmla="*/ 14777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41" h="18470">
                  <a:moveTo>
                    <a:pt x="68341" y="14777"/>
                  </a:moveTo>
                  <a:cubicBezTo>
                    <a:pt x="68341" y="16624"/>
                    <a:pt x="68341" y="16624"/>
                    <a:pt x="68341" y="18471"/>
                  </a:cubicBezTo>
                  <a:cubicBezTo>
                    <a:pt x="44329" y="18471"/>
                    <a:pt x="22165" y="12930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4012" y="11082"/>
                    <a:pt x="46177" y="14777"/>
                    <a:pt x="68341" y="14777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E98E1C43-3656-ABCC-E358-230D246EF35D}"/>
                </a:ext>
              </a:extLst>
            </p:cNvPr>
            <p:cNvSpPr/>
            <p:nvPr/>
          </p:nvSpPr>
          <p:spPr>
            <a:xfrm>
              <a:off x="4650453" y="3889475"/>
              <a:ext cx="62800" cy="18470"/>
            </a:xfrm>
            <a:custGeom>
              <a:avLst/>
              <a:gdLst>
                <a:gd name="connsiteX0" fmla="*/ 62800 w 62800"/>
                <a:gd name="connsiteY0" fmla="*/ 14777 h 18470"/>
                <a:gd name="connsiteX1" fmla="*/ 62800 w 62800"/>
                <a:gd name="connsiteY1" fmla="*/ 18471 h 18470"/>
                <a:gd name="connsiteX2" fmla="*/ 0 w 62800"/>
                <a:gd name="connsiteY2" fmla="*/ 3694 h 18470"/>
                <a:gd name="connsiteX3" fmla="*/ 1847 w 62800"/>
                <a:gd name="connsiteY3" fmla="*/ 0 h 18470"/>
                <a:gd name="connsiteX4" fmla="*/ 62800 w 62800"/>
                <a:gd name="connsiteY4" fmla="*/ 14777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00" h="18470">
                  <a:moveTo>
                    <a:pt x="62800" y="14777"/>
                  </a:moveTo>
                  <a:cubicBezTo>
                    <a:pt x="62800" y="16624"/>
                    <a:pt x="62800" y="16624"/>
                    <a:pt x="62800" y="18471"/>
                  </a:cubicBezTo>
                  <a:cubicBezTo>
                    <a:pt x="40636" y="18471"/>
                    <a:pt x="18471" y="12930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0318" y="11082"/>
                    <a:pt x="42482" y="14777"/>
                    <a:pt x="62800" y="14777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37C43CDF-EF77-3B50-0C23-70371FCC26E3}"/>
                </a:ext>
              </a:extLst>
            </p:cNvPr>
            <p:cNvSpPr/>
            <p:nvPr/>
          </p:nvSpPr>
          <p:spPr>
            <a:xfrm>
              <a:off x="4615359" y="3933805"/>
              <a:ext cx="18470" cy="10963"/>
            </a:xfrm>
            <a:custGeom>
              <a:avLst/>
              <a:gdLst>
                <a:gd name="connsiteX0" fmla="*/ 3694 w 18470"/>
                <a:gd name="connsiteY0" fmla="*/ 1847 h 10963"/>
                <a:gd name="connsiteX1" fmla="*/ 3694 w 18470"/>
                <a:gd name="connsiteY1" fmla="*/ 0 h 10963"/>
                <a:gd name="connsiteX2" fmla="*/ 0 w 18470"/>
                <a:gd name="connsiteY2" fmla="*/ 1847 h 10963"/>
                <a:gd name="connsiteX3" fmla="*/ 18471 w 18470"/>
                <a:gd name="connsiteY3" fmla="*/ 9235 h 10963"/>
                <a:gd name="connsiteX4" fmla="*/ 3694 w 18470"/>
                <a:gd name="connsiteY4" fmla="*/ 1847 h 10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70" h="10963">
                  <a:moveTo>
                    <a:pt x="3694" y="1847"/>
                  </a:moveTo>
                  <a:cubicBezTo>
                    <a:pt x="3694" y="1847"/>
                    <a:pt x="3694" y="0"/>
                    <a:pt x="3694" y="0"/>
                  </a:cubicBezTo>
                  <a:cubicBezTo>
                    <a:pt x="1847" y="0"/>
                    <a:pt x="0" y="1847"/>
                    <a:pt x="0" y="1847"/>
                  </a:cubicBezTo>
                  <a:cubicBezTo>
                    <a:pt x="1847" y="5541"/>
                    <a:pt x="7388" y="14777"/>
                    <a:pt x="18471" y="9235"/>
                  </a:cubicBezTo>
                  <a:cubicBezTo>
                    <a:pt x="18471" y="7388"/>
                    <a:pt x="11082" y="11082"/>
                    <a:pt x="3694" y="1847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B6F34E60-0184-F4B1-4CC7-C84F3087726E}"/>
                </a:ext>
              </a:extLst>
            </p:cNvPr>
            <p:cNvSpPr/>
            <p:nvPr/>
          </p:nvSpPr>
          <p:spPr>
            <a:xfrm rot="18219020">
              <a:off x="4545136" y="3927565"/>
              <a:ext cx="9234" cy="5540"/>
            </a:xfrm>
            <a:custGeom>
              <a:avLst/>
              <a:gdLst>
                <a:gd name="connsiteX0" fmla="*/ 0 w 9234"/>
                <a:gd name="connsiteY0" fmla="*/ 0 h 5540"/>
                <a:gd name="connsiteX1" fmla="*/ 9235 w 9234"/>
                <a:gd name="connsiteY1" fmla="*/ 0 h 5540"/>
                <a:gd name="connsiteX2" fmla="*/ 9235 w 9234"/>
                <a:gd name="connsiteY2" fmla="*/ 5541 h 5540"/>
                <a:gd name="connsiteX3" fmla="*/ 0 w 9234"/>
                <a:gd name="connsiteY3" fmla="*/ 5541 h 5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4" h="5540">
                  <a:moveTo>
                    <a:pt x="0" y="0"/>
                  </a:moveTo>
                  <a:lnTo>
                    <a:pt x="9235" y="0"/>
                  </a:lnTo>
                  <a:lnTo>
                    <a:pt x="9235" y="5541"/>
                  </a:lnTo>
                  <a:lnTo>
                    <a:pt x="0" y="5541"/>
                  </a:lnTo>
                  <a:close/>
                </a:path>
              </a:pathLst>
            </a:custGeom>
            <a:solidFill>
              <a:srgbClr val="2A2A29"/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1C7CFB74-8CC5-669B-F592-E6CC1011CF0C}"/>
                </a:ext>
              </a:extLst>
            </p:cNvPr>
            <p:cNvSpPr/>
            <p:nvPr/>
          </p:nvSpPr>
          <p:spPr>
            <a:xfrm rot="18220069">
              <a:off x="4546652" y="3912187"/>
              <a:ext cx="1847" cy="7388"/>
            </a:xfrm>
            <a:custGeom>
              <a:avLst/>
              <a:gdLst>
                <a:gd name="connsiteX0" fmla="*/ 0 w 1847"/>
                <a:gd name="connsiteY0" fmla="*/ 0 h 7388"/>
                <a:gd name="connsiteX1" fmla="*/ 1847 w 1847"/>
                <a:gd name="connsiteY1" fmla="*/ 0 h 7388"/>
                <a:gd name="connsiteX2" fmla="*/ 1847 w 1847"/>
                <a:gd name="connsiteY2" fmla="*/ 7389 h 7388"/>
                <a:gd name="connsiteX3" fmla="*/ 0 w 1847"/>
                <a:gd name="connsiteY3" fmla="*/ 7389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7" h="7388">
                  <a:moveTo>
                    <a:pt x="0" y="0"/>
                  </a:moveTo>
                  <a:lnTo>
                    <a:pt x="1847" y="0"/>
                  </a:lnTo>
                  <a:lnTo>
                    <a:pt x="1847" y="7389"/>
                  </a:lnTo>
                  <a:lnTo>
                    <a:pt x="0" y="7389"/>
                  </a:lnTo>
                  <a:close/>
                </a:path>
              </a:pathLst>
            </a:custGeom>
            <a:solidFill>
              <a:srgbClr val="2A2A29"/>
            </a:solidFill>
            <a:ln w="18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EB6139AF-D699-8EAB-BB7B-4091EA5E02B9}"/>
                </a:ext>
              </a:extLst>
            </p:cNvPr>
            <p:cNvSpPr/>
            <p:nvPr/>
          </p:nvSpPr>
          <p:spPr>
            <a:xfrm rot="18219306">
              <a:off x="4543594" y="3916051"/>
              <a:ext cx="12929" cy="14776"/>
            </a:xfrm>
            <a:custGeom>
              <a:avLst/>
              <a:gdLst>
                <a:gd name="connsiteX0" fmla="*/ 0 w 12929"/>
                <a:gd name="connsiteY0" fmla="*/ 0 h 14776"/>
                <a:gd name="connsiteX1" fmla="*/ 12930 w 12929"/>
                <a:gd name="connsiteY1" fmla="*/ 0 h 14776"/>
                <a:gd name="connsiteX2" fmla="*/ 12930 w 12929"/>
                <a:gd name="connsiteY2" fmla="*/ 14777 h 14776"/>
                <a:gd name="connsiteX3" fmla="*/ 0 w 12929"/>
                <a:gd name="connsiteY3" fmla="*/ 14777 h 1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14776">
                  <a:moveTo>
                    <a:pt x="0" y="0"/>
                  </a:moveTo>
                  <a:lnTo>
                    <a:pt x="12930" y="0"/>
                  </a:lnTo>
                  <a:lnTo>
                    <a:pt x="12930" y="14777"/>
                  </a:lnTo>
                  <a:lnTo>
                    <a:pt x="0" y="14777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952C6B67-3B4B-EBF6-0D4E-62270BF92247}"/>
                </a:ext>
              </a:extLst>
            </p:cNvPr>
            <p:cNvSpPr/>
            <p:nvPr/>
          </p:nvSpPr>
          <p:spPr>
            <a:xfrm>
              <a:off x="4545171" y="3845888"/>
              <a:ext cx="120058" cy="174728"/>
            </a:xfrm>
            <a:custGeom>
              <a:avLst/>
              <a:gdLst>
                <a:gd name="connsiteX0" fmla="*/ 72036 w 120058"/>
                <a:gd name="connsiteY0" fmla="*/ 95305 h 174728"/>
                <a:gd name="connsiteX1" fmla="*/ 72036 w 120058"/>
                <a:gd name="connsiteY1" fmla="*/ 95305 h 174728"/>
                <a:gd name="connsiteX2" fmla="*/ 72036 w 120058"/>
                <a:gd name="connsiteY2" fmla="*/ 95305 h 174728"/>
                <a:gd name="connsiteX3" fmla="*/ 75730 w 120058"/>
                <a:gd name="connsiteY3" fmla="*/ 89764 h 174728"/>
                <a:gd name="connsiteX4" fmla="*/ 73882 w 120058"/>
                <a:gd name="connsiteY4" fmla="*/ 87917 h 174728"/>
                <a:gd name="connsiteX5" fmla="*/ 73882 w 120058"/>
                <a:gd name="connsiteY5" fmla="*/ 86070 h 174728"/>
                <a:gd name="connsiteX6" fmla="*/ 72036 w 120058"/>
                <a:gd name="connsiteY6" fmla="*/ 86070 h 174728"/>
                <a:gd name="connsiteX7" fmla="*/ 72036 w 120058"/>
                <a:gd name="connsiteY7" fmla="*/ 86070 h 174728"/>
                <a:gd name="connsiteX8" fmla="*/ 72036 w 120058"/>
                <a:gd name="connsiteY8" fmla="*/ 87917 h 174728"/>
                <a:gd name="connsiteX9" fmla="*/ 72036 w 120058"/>
                <a:gd name="connsiteY9" fmla="*/ 89764 h 174728"/>
                <a:gd name="connsiteX10" fmla="*/ 72036 w 120058"/>
                <a:gd name="connsiteY10" fmla="*/ 89764 h 174728"/>
                <a:gd name="connsiteX11" fmla="*/ 66494 w 120058"/>
                <a:gd name="connsiteY11" fmla="*/ 98999 h 174728"/>
                <a:gd name="connsiteX12" fmla="*/ 73882 w 120058"/>
                <a:gd name="connsiteY12" fmla="*/ 100846 h 174728"/>
                <a:gd name="connsiteX13" fmla="*/ 77577 w 120058"/>
                <a:gd name="connsiteY13" fmla="*/ 102693 h 174728"/>
                <a:gd name="connsiteX14" fmla="*/ 75730 w 120058"/>
                <a:gd name="connsiteY14" fmla="*/ 98999 h 174728"/>
                <a:gd name="connsiteX15" fmla="*/ 72036 w 120058"/>
                <a:gd name="connsiteY15" fmla="*/ 95305 h 174728"/>
                <a:gd name="connsiteX16" fmla="*/ 77577 w 120058"/>
                <a:gd name="connsiteY16" fmla="*/ 8493 h 174728"/>
                <a:gd name="connsiteX17" fmla="*/ 77577 w 120058"/>
                <a:gd name="connsiteY17" fmla="*/ 8493 h 174728"/>
                <a:gd name="connsiteX18" fmla="*/ 83118 w 120058"/>
                <a:gd name="connsiteY18" fmla="*/ 12187 h 174728"/>
                <a:gd name="connsiteX19" fmla="*/ 83118 w 120058"/>
                <a:gd name="connsiteY19" fmla="*/ 12187 h 174728"/>
                <a:gd name="connsiteX20" fmla="*/ 77577 w 120058"/>
                <a:gd name="connsiteY20" fmla="*/ 8493 h 174728"/>
                <a:gd name="connsiteX21" fmla="*/ 70188 w 120058"/>
                <a:gd name="connsiteY21" fmla="*/ 89764 h 174728"/>
                <a:gd name="connsiteX22" fmla="*/ 70188 w 120058"/>
                <a:gd name="connsiteY22" fmla="*/ 89764 h 174728"/>
                <a:gd name="connsiteX23" fmla="*/ 70188 w 120058"/>
                <a:gd name="connsiteY23" fmla="*/ 89764 h 174728"/>
                <a:gd name="connsiteX24" fmla="*/ 72036 w 120058"/>
                <a:gd name="connsiteY24" fmla="*/ 86070 h 174728"/>
                <a:gd name="connsiteX25" fmla="*/ 70188 w 120058"/>
                <a:gd name="connsiteY25" fmla="*/ 89764 h 174728"/>
                <a:gd name="connsiteX26" fmla="*/ 70188 w 120058"/>
                <a:gd name="connsiteY26" fmla="*/ 89764 h 174728"/>
                <a:gd name="connsiteX27" fmla="*/ 48024 w 120058"/>
                <a:gd name="connsiteY27" fmla="*/ 95305 h 174728"/>
                <a:gd name="connsiteX28" fmla="*/ 48024 w 120058"/>
                <a:gd name="connsiteY28" fmla="*/ 95305 h 174728"/>
                <a:gd name="connsiteX29" fmla="*/ 48024 w 120058"/>
                <a:gd name="connsiteY29" fmla="*/ 95305 h 174728"/>
                <a:gd name="connsiteX30" fmla="*/ 48024 w 120058"/>
                <a:gd name="connsiteY30" fmla="*/ 95305 h 174728"/>
                <a:gd name="connsiteX31" fmla="*/ 36941 w 120058"/>
                <a:gd name="connsiteY31" fmla="*/ 89764 h 174728"/>
                <a:gd name="connsiteX32" fmla="*/ 25859 w 120058"/>
                <a:gd name="connsiteY32" fmla="*/ 84223 h 174728"/>
                <a:gd name="connsiteX33" fmla="*/ 18471 w 120058"/>
                <a:gd name="connsiteY33" fmla="*/ 80528 h 174728"/>
                <a:gd name="connsiteX34" fmla="*/ 11082 w 120058"/>
                <a:gd name="connsiteY34" fmla="*/ 76834 h 174728"/>
                <a:gd name="connsiteX35" fmla="*/ 12929 w 120058"/>
                <a:gd name="connsiteY35" fmla="*/ 73140 h 174728"/>
                <a:gd name="connsiteX36" fmla="*/ 1847 w 120058"/>
                <a:gd name="connsiteY36" fmla="*/ 65752 h 174728"/>
                <a:gd name="connsiteX37" fmla="*/ 1847 w 120058"/>
                <a:gd name="connsiteY37" fmla="*/ 67599 h 174728"/>
                <a:gd name="connsiteX38" fmla="*/ 1847 w 120058"/>
                <a:gd name="connsiteY38" fmla="*/ 69446 h 174728"/>
                <a:gd name="connsiteX39" fmla="*/ 1847 w 120058"/>
                <a:gd name="connsiteY39" fmla="*/ 69446 h 174728"/>
                <a:gd name="connsiteX40" fmla="*/ 5541 w 120058"/>
                <a:gd name="connsiteY40" fmla="*/ 73140 h 174728"/>
                <a:gd name="connsiteX41" fmla="*/ 5541 w 120058"/>
                <a:gd name="connsiteY41" fmla="*/ 73140 h 174728"/>
                <a:gd name="connsiteX42" fmla="*/ 5541 w 120058"/>
                <a:gd name="connsiteY42" fmla="*/ 73140 h 174728"/>
                <a:gd name="connsiteX43" fmla="*/ 5541 w 120058"/>
                <a:gd name="connsiteY43" fmla="*/ 76834 h 174728"/>
                <a:gd name="connsiteX44" fmla="*/ 5541 w 120058"/>
                <a:gd name="connsiteY44" fmla="*/ 80528 h 174728"/>
                <a:gd name="connsiteX45" fmla="*/ 3694 w 120058"/>
                <a:gd name="connsiteY45" fmla="*/ 82375 h 174728"/>
                <a:gd name="connsiteX46" fmla="*/ 1847 w 120058"/>
                <a:gd name="connsiteY46" fmla="*/ 84223 h 174728"/>
                <a:gd name="connsiteX47" fmla="*/ 0 w 120058"/>
                <a:gd name="connsiteY47" fmla="*/ 87917 h 174728"/>
                <a:gd name="connsiteX48" fmla="*/ 0 w 120058"/>
                <a:gd name="connsiteY48" fmla="*/ 87917 h 174728"/>
                <a:gd name="connsiteX49" fmla="*/ 0 w 120058"/>
                <a:gd name="connsiteY49" fmla="*/ 89764 h 174728"/>
                <a:gd name="connsiteX50" fmla="*/ 5541 w 120058"/>
                <a:gd name="connsiteY50" fmla="*/ 97152 h 174728"/>
                <a:gd name="connsiteX51" fmla="*/ 7388 w 120058"/>
                <a:gd name="connsiteY51" fmla="*/ 98999 h 174728"/>
                <a:gd name="connsiteX52" fmla="*/ 9235 w 120058"/>
                <a:gd name="connsiteY52" fmla="*/ 102693 h 174728"/>
                <a:gd name="connsiteX53" fmla="*/ 9235 w 120058"/>
                <a:gd name="connsiteY53" fmla="*/ 102693 h 174728"/>
                <a:gd name="connsiteX54" fmla="*/ 9235 w 120058"/>
                <a:gd name="connsiteY54" fmla="*/ 106387 h 174728"/>
                <a:gd name="connsiteX55" fmla="*/ 9235 w 120058"/>
                <a:gd name="connsiteY55" fmla="*/ 110081 h 174728"/>
                <a:gd name="connsiteX56" fmla="*/ 9235 w 120058"/>
                <a:gd name="connsiteY56" fmla="*/ 110081 h 174728"/>
                <a:gd name="connsiteX57" fmla="*/ 9235 w 120058"/>
                <a:gd name="connsiteY57" fmla="*/ 110081 h 174728"/>
                <a:gd name="connsiteX58" fmla="*/ 9235 w 120058"/>
                <a:gd name="connsiteY58" fmla="*/ 110081 h 174728"/>
                <a:gd name="connsiteX59" fmla="*/ 16624 w 120058"/>
                <a:gd name="connsiteY59" fmla="*/ 98999 h 174728"/>
                <a:gd name="connsiteX60" fmla="*/ 18471 w 120058"/>
                <a:gd name="connsiteY60" fmla="*/ 98999 h 174728"/>
                <a:gd name="connsiteX61" fmla="*/ 27706 w 120058"/>
                <a:gd name="connsiteY61" fmla="*/ 102693 h 174728"/>
                <a:gd name="connsiteX62" fmla="*/ 29553 w 120058"/>
                <a:gd name="connsiteY62" fmla="*/ 100846 h 174728"/>
                <a:gd name="connsiteX63" fmla="*/ 29553 w 120058"/>
                <a:gd name="connsiteY63" fmla="*/ 100846 h 174728"/>
                <a:gd name="connsiteX64" fmla="*/ 29553 w 120058"/>
                <a:gd name="connsiteY64" fmla="*/ 98999 h 174728"/>
                <a:gd name="connsiteX65" fmla="*/ 35094 w 120058"/>
                <a:gd name="connsiteY65" fmla="*/ 102693 h 174728"/>
                <a:gd name="connsiteX66" fmla="*/ 33247 w 120058"/>
                <a:gd name="connsiteY66" fmla="*/ 104540 h 174728"/>
                <a:gd name="connsiteX67" fmla="*/ 40635 w 120058"/>
                <a:gd name="connsiteY67" fmla="*/ 108234 h 174728"/>
                <a:gd name="connsiteX68" fmla="*/ 40635 w 120058"/>
                <a:gd name="connsiteY68" fmla="*/ 108234 h 174728"/>
                <a:gd name="connsiteX69" fmla="*/ 44330 w 120058"/>
                <a:gd name="connsiteY69" fmla="*/ 110081 h 174728"/>
                <a:gd name="connsiteX70" fmla="*/ 46177 w 120058"/>
                <a:gd name="connsiteY70" fmla="*/ 111928 h 174728"/>
                <a:gd name="connsiteX71" fmla="*/ 55412 w 120058"/>
                <a:gd name="connsiteY71" fmla="*/ 98999 h 174728"/>
                <a:gd name="connsiteX72" fmla="*/ 48024 w 120058"/>
                <a:gd name="connsiteY72" fmla="*/ 95305 h 174728"/>
                <a:gd name="connsiteX73" fmla="*/ 48024 w 120058"/>
                <a:gd name="connsiteY73" fmla="*/ 95305 h 174728"/>
                <a:gd name="connsiteX74" fmla="*/ 120059 w 120058"/>
                <a:gd name="connsiteY74" fmla="*/ 39893 h 174728"/>
                <a:gd name="connsiteX75" fmla="*/ 116365 w 120058"/>
                <a:gd name="connsiteY75" fmla="*/ 41740 h 174728"/>
                <a:gd name="connsiteX76" fmla="*/ 105282 w 120058"/>
                <a:gd name="connsiteY76" fmla="*/ 34352 h 174728"/>
                <a:gd name="connsiteX77" fmla="*/ 105282 w 120058"/>
                <a:gd name="connsiteY77" fmla="*/ 26964 h 174728"/>
                <a:gd name="connsiteX78" fmla="*/ 96047 w 120058"/>
                <a:gd name="connsiteY78" fmla="*/ 21422 h 174728"/>
                <a:gd name="connsiteX79" fmla="*/ 94200 w 120058"/>
                <a:gd name="connsiteY79" fmla="*/ 19575 h 174728"/>
                <a:gd name="connsiteX80" fmla="*/ 90506 w 120058"/>
                <a:gd name="connsiteY80" fmla="*/ 17728 h 174728"/>
                <a:gd name="connsiteX81" fmla="*/ 90506 w 120058"/>
                <a:gd name="connsiteY81" fmla="*/ 17728 h 174728"/>
                <a:gd name="connsiteX82" fmla="*/ 90506 w 120058"/>
                <a:gd name="connsiteY82" fmla="*/ 17728 h 174728"/>
                <a:gd name="connsiteX83" fmla="*/ 83118 w 120058"/>
                <a:gd name="connsiteY83" fmla="*/ 12187 h 174728"/>
                <a:gd name="connsiteX84" fmla="*/ 77577 w 120058"/>
                <a:gd name="connsiteY84" fmla="*/ 8493 h 174728"/>
                <a:gd name="connsiteX85" fmla="*/ 72036 w 120058"/>
                <a:gd name="connsiteY85" fmla="*/ 4799 h 174728"/>
                <a:gd name="connsiteX86" fmla="*/ 66494 w 120058"/>
                <a:gd name="connsiteY86" fmla="*/ 1105 h 174728"/>
                <a:gd name="connsiteX87" fmla="*/ 49871 w 120058"/>
                <a:gd name="connsiteY87" fmla="*/ 4799 h 174728"/>
                <a:gd name="connsiteX88" fmla="*/ 5541 w 120058"/>
                <a:gd name="connsiteY88" fmla="*/ 58364 h 174728"/>
                <a:gd name="connsiteX89" fmla="*/ 0 w 120058"/>
                <a:gd name="connsiteY89" fmla="*/ 67599 h 174728"/>
                <a:gd name="connsiteX90" fmla="*/ 0 w 120058"/>
                <a:gd name="connsiteY90" fmla="*/ 67599 h 174728"/>
                <a:gd name="connsiteX91" fmla="*/ 1847 w 120058"/>
                <a:gd name="connsiteY91" fmla="*/ 69446 h 174728"/>
                <a:gd name="connsiteX92" fmla="*/ 1847 w 120058"/>
                <a:gd name="connsiteY92" fmla="*/ 69446 h 174728"/>
                <a:gd name="connsiteX93" fmla="*/ 5541 w 120058"/>
                <a:gd name="connsiteY93" fmla="*/ 73140 h 174728"/>
                <a:gd name="connsiteX94" fmla="*/ 5541 w 120058"/>
                <a:gd name="connsiteY94" fmla="*/ 73140 h 174728"/>
                <a:gd name="connsiteX95" fmla="*/ 5541 w 120058"/>
                <a:gd name="connsiteY95" fmla="*/ 73140 h 174728"/>
                <a:gd name="connsiteX96" fmla="*/ 5541 w 120058"/>
                <a:gd name="connsiteY96" fmla="*/ 76834 h 174728"/>
                <a:gd name="connsiteX97" fmla="*/ 5541 w 120058"/>
                <a:gd name="connsiteY97" fmla="*/ 80528 h 174728"/>
                <a:gd name="connsiteX98" fmla="*/ 3694 w 120058"/>
                <a:gd name="connsiteY98" fmla="*/ 82375 h 174728"/>
                <a:gd name="connsiteX99" fmla="*/ 1847 w 120058"/>
                <a:gd name="connsiteY99" fmla="*/ 84223 h 174728"/>
                <a:gd name="connsiteX100" fmla="*/ 0 w 120058"/>
                <a:gd name="connsiteY100" fmla="*/ 87917 h 174728"/>
                <a:gd name="connsiteX101" fmla="*/ 0 w 120058"/>
                <a:gd name="connsiteY101" fmla="*/ 87917 h 174728"/>
                <a:gd name="connsiteX102" fmla="*/ 0 w 120058"/>
                <a:gd name="connsiteY102" fmla="*/ 87917 h 174728"/>
                <a:gd name="connsiteX103" fmla="*/ 1847 w 120058"/>
                <a:gd name="connsiteY103" fmla="*/ 89764 h 174728"/>
                <a:gd name="connsiteX104" fmla="*/ 7388 w 120058"/>
                <a:gd name="connsiteY104" fmla="*/ 97152 h 174728"/>
                <a:gd name="connsiteX105" fmla="*/ 9235 w 120058"/>
                <a:gd name="connsiteY105" fmla="*/ 98999 h 174728"/>
                <a:gd name="connsiteX106" fmla="*/ 11082 w 120058"/>
                <a:gd name="connsiteY106" fmla="*/ 102693 h 174728"/>
                <a:gd name="connsiteX107" fmla="*/ 11082 w 120058"/>
                <a:gd name="connsiteY107" fmla="*/ 102693 h 174728"/>
                <a:gd name="connsiteX108" fmla="*/ 11082 w 120058"/>
                <a:gd name="connsiteY108" fmla="*/ 106387 h 174728"/>
                <a:gd name="connsiteX109" fmla="*/ 11082 w 120058"/>
                <a:gd name="connsiteY109" fmla="*/ 110081 h 174728"/>
                <a:gd name="connsiteX110" fmla="*/ 11082 w 120058"/>
                <a:gd name="connsiteY110" fmla="*/ 110081 h 174728"/>
                <a:gd name="connsiteX111" fmla="*/ 20318 w 120058"/>
                <a:gd name="connsiteY111" fmla="*/ 115623 h 174728"/>
                <a:gd name="connsiteX112" fmla="*/ 22165 w 120058"/>
                <a:gd name="connsiteY112" fmla="*/ 117470 h 174728"/>
                <a:gd name="connsiteX113" fmla="*/ 24012 w 120058"/>
                <a:gd name="connsiteY113" fmla="*/ 117470 h 174728"/>
                <a:gd name="connsiteX114" fmla="*/ 24012 w 120058"/>
                <a:gd name="connsiteY114" fmla="*/ 117470 h 174728"/>
                <a:gd name="connsiteX115" fmla="*/ 31400 w 120058"/>
                <a:gd name="connsiteY115" fmla="*/ 123011 h 174728"/>
                <a:gd name="connsiteX116" fmla="*/ 31400 w 120058"/>
                <a:gd name="connsiteY116" fmla="*/ 123011 h 174728"/>
                <a:gd name="connsiteX117" fmla="*/ 31400 w 120058"/>
                <a:gd name="connsiteY117" fmla="*/ 123011 h 174728"/>
                <a:gd name="connsiteX118" fmla="*/ 33247 w 120058"/>
                <a:gd name="connsiteY118" fmla="*/ 124858 h 174728"/>
                <a:gd name="connsiteX119" fmla="*/ 33247 w 120058"/>
                <a:gd name="connsiteY119" fmla="*/ 124858 h 174728"/>
                <a:gd name="connsiteX120" fmla="*/ 33247 w 120058"/>
                <a:gd name="connsiteY120" fmla="*/ 124858 h 174728"/>
                <a:gd name="connsiteX121" fmla="*/ 35094 w 120058"/>
                <a:gd name="connsiteY121" fmla="*/ 126705 h 174728"/>
                <a:gd name="connsiteX122" fmla="*/ 35094 w 120058"/>
                <a:gd name="connsiteY122" fmla="*/ 126705 h 174728"/>
                <a:gd name="connsiteX123" fmla="*/ 35094 w 120058"/>
                <a:gd name="connsiteY123" fmla="*/ 126705 h 174728"/>
                <a:gd name="connsiteX124" fmla="*/ 35094 w 120058"/>
                <a:gd name="connsiteY124" fmla="*/ 126705 h 174728"/>
                <a:gd name="connsiteX125" fmla="*/ 35094 w 120058"/>
                <a:gd name="connsiteY125" fmla="*/ 124858 h 174728"/>
                <a:gd name="connsiteX126" fmla="*/ 35094 w 120058"/>
                <a:gd name="connsiteY126" fmla="*/ 124858 h 174728"/>
                <a:gd name="connsiteX127" fmla="*/ 40635 w 120058"/>
                <a:gd name="connsiteY127" fmla="*/ 119317 h 174728"/>
                <a:gd name="connsiteX128" fmla="*/ 40635 w 120058"/>
                <a:gd name="connsiteY128" fmla="*/ 119317 h 174728"/>
                <a:gd name="connsiteX129" fmla="*/ 48024 w 120058"/>
                <a:gd name="connsiteY129" fmla="*/ 119317 h 174728"/>
                <a:gd name="connsiteX130" fmla="*/ 48024 w 120058"/>
                <a:gd name="connsiteY130" fmla="*/ 119317 h 174728"/>
                <a:gd name="connsiteX131" fmla="*/ 48024 w 120058"/>
                <a:gd name="connsiteY131" fmla="*/ 119317 h 174728"/>
                <a:gd name="connsiteX132" fmla="*/ 51718 w 120058"/>
                <a:gd name="connsiteY132" fmla="*/ 123011 h 174728"/>
                <a:gd name="connsiteX133" fmla="*/ 51718 w 120058"/>
                <a:gd name="connsiteY133" fmla="*/ 123011 h 174728"/>
                <a:gd name="connsiteX134" fmla="*/ 79424 w 120058"/>
                <a:gd name="connsiteY134" fmla="*/ 174728 h 174728"/>
                <a:gd name="connsiteX135" fmla="*/ 103436 w 120058"/>
                <a:gd name="connsiteY135" fmla="*/ 152564 h 174728"/>
                <a:gd name="connsiteX136" fmla="*/ 101588 w 120058"/>
                <a:gd name="connsiteY136" fmla="*/ 148870 h 174728"/>
                <a:gd name="connsiteX137" fmla="*/ 96047 w 120058"/>
                <a:gd name="connsiteY137" fmla="*/ 148870 h 174728"/>
                <a:gd name="connsiteX138" fmla="*/ 83118 w 120058"/>
                <a:gd name="connsiteY138" fmla="*/ 128552 h 174728"/>
                <a:gd name="connsiteX139" fmla="*/ 86812 w 120058"/>
                <a:gd name="connsiteY139" fmla="*/ 123011 h 174728"/>
                <a:gd name="connsiteX140" fmla="*/ 84965 w 120058"/>
                <a:gd name="connsiteY140" fmla="*/ 121164 h 174728"/>
                <a:gd name="connsiteX141" fmla="*/ 79424 w 120058"/>
                <a:gd name="connsiteY141" fmla="*/ 121164 h 174728"/>
                <a:gd name="connsiteX142" fmla="*/ 77577 w 120058"/>
                <a:gd name="connsiteY142" fmla="*/ 117470 h 174728"/>
                <a:gd name="connsiteX143" fmla="*/ 99741 w 120058"/>
                <a:gd name="connsiteY143" fmla="*/ 84223 h 174728"/>
                <a:gd name="connsiteX144" fmla="*/ 101588 w 120058"/>
                <a:gd name="connsiteY144" fmla="*/ 82375 h 174728"/>
                <a:gd name="connsiteX145" fmla="*/ 101588 w 120058"/>
                <a:gd name="connsiteY145" fmla="*/ 82375 h 174728"/>
                <a:gd name="connsiteX146" fmla="*/ 103436 w 120058"/>
                <a:gd name="connsiteY146" fmla="*/ 76834 h 174728"/>
                <a:gd name="connsiteX147" fmla="*/ 105282 w 120058"/>
                <a:gd name="connsiteY147" fmla="*/ 73140 h 174728"/>
                <a:gd name="connsiteX148" fmla="*/ 107130 w 120058"/>
                <a:gd name="connsiteY148" fmla="*/ 65752 h 174728"/>
                <a:gd name="connsiteX149" fmla="*/ 108977 w 120058"/>
                <a:gd name="connsiteY149" fmla="*/ 62058 h 174728"/>
                <a:gd name="connsiteX150" fmla="*/ 110824 w 120058"/>
                <a:gd name="connsiteY150" fmla="*/ 54669 h 174728"/>
                <a:gd name="connsiteX151" fmla="*/ 112671 w 120058"/>
                <a:gd name="connsiteY151" fmla="*/ 50975 h 174728"/>
                <a:gd name="connsiteX152" fmla="*/ 114518 w 120058"/>
                <a:gd name="connsiteY152" fmla="*/ 45434 h 174728"/>
                <a:gd name="connsiteX153" fmla="*/ 116365 w 120058"/>
                <a:gd name="connsiteY153" fmla="*/ 41740 h 174728"/>
                <a:gd name="connsiteX154" fmla="*/ 120059 w 120058"/>
                <a:gd name="connsiteY154" fmla="*/ 39893 h 174728"/>
                <a:gd name="connsiteX155" fmla="*/ 16624 w 120058"/>
                <a:gd name="connsiteY155" fmla="*/ 52822 h 174728"/>
                <a:gd name="connsiteX156" fmla="*/ 51718 w 120058"/>
                <a:gd name="connsiteY156" fmla="*/ 6646 h 174728"/>
                <a:gd name="connsiteX157" fmla="*/ 62800 w 120058"/>
                <a:gd name="connsiteY157" fmla="*/ 4799 h 174728"/>
                <a:gd name="connsiteX158" fmla="*/ 62800 w 120058"/>
                <a:gd name="connsiteY158" fmla="*/ 4799 h 174728"/>
                <a:gd name="connsiteX159" fmla="*/ 64647 w 120058"/>
                <a:gd name="connsiteY159" fmla="*/ 14034 h 174728"/>
                <a:gd name="connsiteX160" fmla="*/ 27706 w 120058"/>
                <a:gd name="connsiteY160" fmla="*/ 71293 h 174728"/>
                <a:gd name="connsiteX161" fmla="*/ 16624 w 120058"/>
                <a:gd name="connsiteY161" fmla="*/ 71293 h 174728"/>
                <a:gd name="connsiteX162" fmla="*/ 14777 w 120058"/>
                <a:gd name="connsiteY162" fmla="*/ 69446 h 174728"/>
                <a:gd name="connsiteX163" fmla="*/ 16624 w 120058"/>
                <a:gd name="connsiteY163" fmla="*/ 52822 h 174728"/>
                <a:gd name="connsiteX164" fmla="*/ 97894 w 120058"/>
                <a:gd name="connsiteY164" fmla="*/ 86070 h 174728"/>
                <a:gd name="connsiteX165" fmla="*/ 83118 w 120058"/>
                <a:gd name="connsiteY165" fmla="*/ 106387 h 174728"/>
                <a:gd name="connsiteX166" fmla="*/ 75730 w 120058"/>
                <a:gd name="connsiteY166" fmla="*/ 106387 h 174728"/>
                <a:gd name="connsiteX167" fmla="*/ 75730 w 120058"/>
                <a:gd name="connsiteY167" fmla="*/ 104540 h 174728"/>
                <a:gd name="connsiteX168" fmla="*/ 75730 w 120058"/>
                <a:gd name="connsiteY168" fmla="*/ 104540 h 174728"/>
                <a:gd name="connsiteX169" fmla="*/ 73882 w 120058"/>
                <a:gd name="connsiteY169" fmla="*/ 102693 h 174728"/>
                <a:gd name="connsiteX170" fmla="*/ 73882 w 120058"/>
                <a:gd name="connsiteY170" fmla="*/ 102693 h 174728"/>
                <a:gd name="connsiteX171" fmla="*/ 72036 w 120058"/>
                <a:gd name="connsiteY171" fmla="*/ 98999 h 174728"/>
                <a:gd name="connsiteX172" fmla="*/ 72036 w 120058"/>
                <a:gd name="connsiteY172" fmla="*/ 93458 h 174728"/>
                <a:gd name="connsiteX173" fmla="*/ 73882 w 120058"/>
                <a:gd name="connsiteY173" fmla="*/ 91611 h 174728"/>
                <a:gd name="connsiteX174" fmla="*/ 73882 w 120058"/>
                <a:gd name="connsiteY174" fmla="*/ 91611 h 174728"/>
                <a:gd name="connsiteX175" fmla="*/ 75730 w 120058"/>
                <a:gd name="connsiteY175" fmla="*/ 87917 h 174728"/>
                <a:gd name="connsiteX176" fmla="*/ 84965 w 120058"/>
                <a:gd name="connsiteY176" fmla="*/ 73140 h 174728"/>
                <a:gd name="connsiteX177" fmla="*/ 88659 w 120058"/>
                <a:gd name="connsiteY177" fmla="*/ 71293 h 174728"/>
                <a:gd name="connsiteX178" fmla="*/ 90506 w 120058"/>
                <a:gd name="connsiteY178" fmla="*/ 71293 h 174728"/>
                <a:gd name="connsiteX179" fmla="*/ 96047 w 120058"/>
                <a:gd name="connsiteY179" fmla="*/ 74987 h 174728"/>
                <a:gd name="connsiteX180" fmla="*/ 97894 w 120058"/>
                <a:gd name="connsiteY180" fmla="*/ 86070 h 174728"/>
                <a:gd name="connsiteX181" fmla="*/ 73882 w 120058"/>
                <a:gd name="connsiteY181" fmla="*/ 89764 h 174728"/>
                <a:gd name="connsiteX182" fmla="*/ 73882 w 120058"/>
                <a:gd name="connsiteY182" fmla="*/ 87917 h 174728"/>
                <a:gd name="connsiteX183" fmla="*/ 72036 w 120058"/>
                <a:gd name="connsiteY183" fmla="*/ 87917 h 174728"/>
                <a:gd name="connsiteX184" fmla="*/ 72036 w 120058"/>
                <a:gd name="connsiteY184" fmla="*/ 87917 h 174728"/>
                <a:gd name="connsiteX185" fmla="*/ 72036 w 120058"/>
                <a:gd name="connsiteY185" fmla="*/ 89764 h 174728"/>
                <a:gd name="connsiteX186" fmla="*/ 72036 w 120058"/>
                <a:gd name="connsiteY186" fmla="*/ 91611 h 174728"/>
                <a:gd name="connsiteX187" fmla="*/ 72036 w 120058"/>
                <a:gd name="connsiteY187" fmla="*/ 91611 h 174728"/>
                <a:gd name="connsiteX188" fmla="*/ 73882 w 120058"/>
                <a:gd name="connsiteY188" fmla="*/ 93458 h 174728"/>
                <a:gd name="connsiteX189" fmla="*/ 75730 w 120058"/>
                <a:gd name="connsiteY189" fmla="*/ 95305 h 174728"/>
                <a:gd name="connsiteX190" fmla="*/ 73882 w 120058"/>
                <a:gd name="connsiteY190" fmla="*/ 89764 h 174728"/>
                <a:gd name="connsiteX191" fmla="*/ 73882 w 120058"/>
                <a:gd name="connsiteY191" fmla="*/ 89764 h 174728"/>
                <a:gd name="connsiteX192" fmla="*/ 70188 w 120058"/>
                <a:gd name="connsiteY192" fmla="*/ 54669 h 174728"/>
                <a:gd name="connsiteX193" fmla="*/ 68341 w 120058"/>
                <a:gd name="connsiteY193" fmla="*/ 58364 h 174728"/>
                <a:gd name="connsiteX194" fmla="*/ 70188 w 120058"/>
                <a:gd name="connsiteY194" fmla="*/ 60211 h 174728"/>
                <a:gd name="connsiteX195" fmla="*/ 72036 w 120058"/>
                <a:gd name="connsiteY195" fmla="*/ 56517 h 174728"/>
                <a:gd name="connsiteX196" fmla="*/ 70188 w 120058"/>
                <a:gd name="connsiteY196" fmla="*/ 54669 h 174728"/>
                <a:gd name="connsiteX197" fmla="*/ 68341 w 120058"/>
                <a:gd name="connsiteY197" fmla="*/ 89764 h 174728"/>
                <a:gd name="connsiteX198" fmla="*/ 68341 w 120058"/>
                <a:gd name="connsiteY198" fmla="*/ 89764 h 174728"/>
                <a:gd name="connsiteX199" fmla="*/ 68341 w 120058"/>
                <a:gd name="connsiteY199" fmla="*/ 89764 h 174728"/>
                <a:gd name="connsiteX200" fmla="*/ 68341 w 120058"/>
                <a:gd name="connsiteY200" fmla="*/ 89764 h 174728"/>
                <a:gd name="connsiteX201" fmla="*/ 70188 w 120058"/>
                <a:gd name="connsiteY201" fmla="*/ 87917 h 174728"/>
                <a:gd name="connsiteX202" fmla="*/ 68341 w 120058"/>
                <a:gd name="connsiteY202" fmla="*/ 89764 h 174728"/>
                <a:gd name="connsiteX203" fmla="*/ 77577 w 120058"/>
                <a:gd name="connsiteY203" fmla="*/ 21422 h 174728"/>
                <a:gd name="connsiteX204" fmla="*/ 70188 w 120058"/>
                <a:gd name="connsiteY204" fmla="*/ 23269 h 174728"/>
                <a:gd name="connsiteX205" fmla="*/ 27706 w 120058"/>
                <a:gd name="connsiteY205" fmla="*/ 86070 h 174728"/>
                <a:gd name="connsiteX206" fmla="*/ 20318 w 120058"/>
                <a:gd name="connsiteY206" fmla="*/ 82375 h 174728"/>
                <a:gd name="connsiteX207" fmla="*/ 12929 w 120058"/>
                <a:gd name="connsiteY207" fmla="*/ 78681 h 174728"/>
                <a:gd name="connsiteX208" fmla="*/ 14777 w 120058"/>
                <a:gd name="connsiteY208" fmla="*/ 74987 h 174728"/>
                <a:gd name="connsiteX209" fmla="*/ 3694 w 120058"/>
                <a:gd name="connsiteY209" fmla="*/ 67599 h 174728"/>
                <a:gd name="connsiteX210" fmla="*/ 3694 w 120058"/>
                <a:gd name="connsiteY210" fmla="*/ 69446 h 174728"/>
                <a:gd name="connsiteX211" fmla="*/ 3694 w 120058"/>
                <a:gd name="connsiteY211" fmla="*/ 71293 h 174728"/>
                <a:gd name="connsiteX212" fmla="*/ 3694 w 120058"/>
                <a:gd name="connsiteY212" fmla="*/ 71293 h 174728"/>
                <a:gd name="connsiteX213" fmla="*/ 7388 w 120058"/>
                <a:gd name="connsiteY213" fmla="*/ 74987 h 174728"/>
                <a:gd name="connsiteX214" fmla="*/ 7388 w 120058"/>
                <a:gd name="connsiteY214" fmla="*/ 74987 h 174728"/>
                <a:gd name="connsiteX215" fmla="*/ 7388 w 120058"/>
                <a:gd name="connsiteY215" fmla="*/ 74987 h 174728"/>
                <a:gd name="connsiteX216" fmla="*/ 7388 w 120058"/>
                <a:gd name="connsiteY216" fmla="*/ 78681 h 174728"/>
                <a:gd name="connsiteX217" fmla="*/ 7388 w 120058"/>
                <a:gd name="connsiteY217" fmla="*/ 82375 h 174728"/>
                <a:gd name="connsiteX218" fmla="*/ 5541 w 120058"/>
                <a:gd name="connsiteY218" fmla="*/ 84223 h 174728"/>
                <a:gd name="connsiteX219" fmla="*/ 3694 w 120058"/>
                <a:gd name="connsiteY219" fmla="*/ 86070 h 174728"/>
                <a:gd name="connsiteX220" fmla="*/ 1847 w 120058"/>
                <a:gd name="connsiteY220" fmla="*/ 89764 h 174728"/>
                <a:gd name="connsiteX221" fmla="*/ 1847 w 120058"/>
                <a:gd name="connsiteY221" fmla="*/ 89764 h 174728"/>
                <a:gd name="connsiteX222" fmla="*/ 1847 w 120058"/>
                <a:gd name="connsiteY222" fmla="*/ 91611 h 174728"/>
                <a:gd name="connsiteX223" fmla="*/ 7388 w 120058"/>
                <a:gd name="connsiteY223" fmla="*/ 98999 h 174728"/>
                <a:gd name="connsiteX224" fmla="*/ 9235 w 120058"/>
                <a:gd name="connsiteY224" fmla="*/ 100846 h 174728"/>
                <a:gd name="connsiteX225" fmla="*/ 11082 w 120058"/>
                <a:gd name="connsiteY225" fmla="*/ 104540 h 174728"/>
                <a:gd name="connsiteX226" fmla="*/ 11082 w 120058"/>
                <a:gd name="connsiteY226" fmla="*/ 104540 h 174728"/>
                <a:gd name="connsiteX227" fmla="*/ 11082 w 120058"/>
                <a:gd name="connsiteY227" fmla="*/ 108234 h 174728"/>
                <a:gd name="connsiteX228" fmla="*/ 11082 w 120058"/>
                <a:gd name="connsiteY228" fmla="*/ 111928 h 174728"/>
                <a:gd name="connsiteX229" fmla="*/ 11082 w 120058"/>
                <a:gd name="connsiteY229" fmla="*/ 111928 h 174728"/>
                <a:gd name="connsiteX230" fmla="*/ 20318 w 120058"/>
                <a:gd name="connsiteY230" fmla="*/ 117470 h 174728"/>
                <a:gd name="connsiteX231" fmla="*/ 22165 w 120058"/>
                <a:gd name="connsiteY231" fmla="*/ 115623 h 174728"/>
                <a:gd name="connsiteX232" fmla="*/ 22165 w 120058"/>
                <a:gd name="connsiteY232" fmla="*/ 115623 h 174728"/>
                <a:gd name="connsiteX233" fmla="*/ 22165 w 120058"/>
                <a:gd name="connsiteY233" fmla="*/ 117470 h 174728"/>
                <a:gd name="connsiteX234" fmla="*/ 22165 w 120058"/>
                <a:gd name="connsiteY234" fmla="*/ 117470 h 174728"/>
                <a:gd name="connsiteX235" fmla="*/ 22165 w 120058"/>
                <a:gd name="connsiteY235" fmla="*/ 119317 h 174728"/>
                <a:gd name="connsiteX236" fmla="*/ 24012 w 120058"/>
                <a:gd name="connsiteY236" fmla="*/ 119317 h 174728"/>
                <a:gd name="connsiteX237" fmla="*/ 24012 w 120058"/>
                <a:gd name="connsiteY237" fmla="*/ 119317 h 174728"/>
                <a:gd name="connsiteX238" fmla="*/ 31400 w 120058"/>
                <a:gd name="connsiteY238" fmla="*/ 123011 h 174728"/>
                <a:gd name="connsiteX239" fmla="*/ 31400 w 120058"/>
                <a:gd name="connsiteY239" fmla="*/ 123011 h 174728"/>
                <a:gd name="connsiteX240" fmla="*/ 33247 w 120058"/>
                <a:gd name="connsiteY240" fmla="*/ 124858 h 174728"/>
                <a:gd name="connsiteX241" fmla="*/ 33247 w 120058"/>
                <a:gd name="connsiteY241" fmla="*/ 124858 h 174728"/>
                <a:gd name="connsiteX242" fmla="*/ 35094 w 120058"/>
                <a:gd name="connsiteY242" fmla="*/ 124858 h 174728"/>
                <a:gd name="connsiteX243" fmla="*/ 35094 w 120058"/>
                <a:gd name="connsiteY243" fmla="*/ 124858 h 174728"/>
                <a:gd name="connsiteX244" fmla="*/ 38788 w 120058"/>
                <a:gd name="connsiteY244" fmla="*/ 124858 h 174728"/>
                <a:gd name="connsiteX245" fmla="*/ 38788 w 120058"/>
                <a:gd name="connsiteY245" fmla="*/ 124858 h 174728"/>
                <a:gd name="connsiteX246" fmla="*/ 44330 w 120058"/>
                <a:gd name="connsiteY246" fmla="*/ 119317 h 174728"/>
                <a:gd name="connsiteX247" fmla="*/ 44330 w 120058"/>
                <a:gd name="connsiteY247" fmla="*/ 119317 h 174728"/>
                <a:gd name="connsiteX248" fmla="*/ 48024 w 120058"/>
                <a:gd name="connsiteY248" fmla="*/ 113775 h 174728"/>
                <a:gd name="connsiteX249" fmla="*/ 49871 w 120058"/>
                <a:gd name="connsiteY249" fmla="*/ 113775 h 174728"/>
                <a:gd name="connsiteX250" fmla="*/ 51718 w 120058"/>
                <a:gd name="connsiteY250" fmla="*/ 119317 h 174728"/>
                <a:gd name="connsiteX251" fmla="*/ 51718 w 120058"/>
                <a:gd name="connsiteY251" fmla="*/ 119317 h 174728"/>
                <a:gd name="connsiteX252" fmla="*/ 53565 w 120058"/>
                <a:gd name="connsiteY252" fmla="*/ 117470 h 174728"/>
                <a:gd name="connsiteX253" fmla="*/ 53565 w 120058"/>
                <a:gd name="connsiteY253" fmla="*/ 117470 h 174728"/>
                <a:gd name="connsiteX254" fmla="*/ 53565 w 120058"/>
                <a:gd name="connsiteY254" fmla="*/ 115623 h 174728"/>
                <a:gd name="connsiteX255" fmla="*/ 55412 w 120058"/>
                <a:gd name="connsiteY255" fmla="*/ 113775 h 174728"/>
                <a:gd name="connsiteX256" fmla="*/ 62800 w 120058"/>
                <a:gd name="connsiteY256" fmla="*/ 100846 h 174728"/>
                <a:gd name="connsiteX257" fmla="*/ 57259 w 120058"/>
                <a:gd name="connsiteY257" fmla="*/ 98999 h 174728"/>
                <a:gd name="connsiteX258" fmla="*/ 57259 w 120058"/>
                <a:gd name="connsiteY258" fmla="*/ 98999 h 174728"/>
                <a:gd name="connsiteX259" fmla="*/ 48024 w 120058"/>
                <a:gd name="connsiteY259" fmla="*/ 95305 h 174728"/>
                <a:gd name="connsiteX260" fmla="*/ 48024 w 120058"/>
                <a:gd name="connsiteY260" fmla="*/ 95305 h 174728"/>
                <a:gd name="connsiteX261" fmla="*/ 48024 w 120058"/>
                <a:gd name="connsiteY261" fmla="*/ 95305 h 174728"/>
                <a:gd name="connsiteX262" fmla="*/ 48024 w 120058"/>
                <a:gd name="connsiteY262" fmla="*/ 95305 h 174728"/>
                <a:gd name="connsiteX263" fmla="*/ 48024 w 120058"/>
                <a:gd name="connsiteY263" fmla="*/ 95305 h 174728"/>
                <a:gd name="connsiteX264" fmla="*/ 36941 w 120058"/>
                <a:gd name="connsiteY264" fmla="*/ 89764 h 174728"/>
                <a:gd name="connsiteX265" fmla="*/ 77577 w 120058"/>
                <a:gd name="connsiteY265" fmla="*/ 28811 h 174728"/>
                <a:gd name="connsiteX266" fmla="*/ 77577 w 120058"/>
                <a:gd name="connsiteY266" fmla="*/ 21422 h 174728"/>
                <a:gd name="connsiteX267" fmla="*/ 70188 w 120058"/>
                <a:gd name="connsiteY267" fmla="*/ 89764 h 174728"/>
                <a:gd name="connsiteX268" fmla="*/ 70188 w 120058"/>
                <a:gd name="connsiteY268" fmla="*/ 89764 h 174728"/>
                <a:gd name="connsiteX269" fmla="*/ 70188 w 120058"/>
                <a:gd name="connsiteY269" fmla="*/ 89764 h 174728"/>
                <a:gd name="connsiteX270" fmla="*/ 72036 w 120058"/>
                <a:gd name="connsiteY270" fmla="*/ 86070 h 174728"/>
                <a:gd name="connsiteX271" fmla="*/ 70188 w 120058"/>
                <a:gd name="connsiteY271" fmla="*/ 89764 h 174728"/>
                <a:gd name="connsiteX272" fmla="*/ 70188 w 120058"/>
                <a:gd name="connsiteY272" fmla="*/ 89764 h 17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</a:cxnLst>
              <a:rect l="l" t="t" r="r" b="b"/>
              <a:pathLst>
                <a:path w="120058" h="174728">
                  <a:moveTo>
                    <a:pt x="72036" y="95305"/>
                  </a:moveTo>
                  <a:lnTo>
                    <a:pt x="72036" y="95305"/>
                  </a:lnTo>
                  <a:lnTo>
                    <a:pt x="72036" y="95305"/>
                  </a:lnTo>
                  <a:lnTo>
                    <a:pt x="75730" y="89764"/>
                  </a:lnTo>
                  <a:cubicBezTo>
                    <a:pt x="75730" y="89764"/>
                    <a:pt x="75730" y="89764"/>
                    <a:pt x="73882" y="87917"/>
                  </a:cubicBezTo>
                  <a:cubicBezTo>
                    <a:pt x="73882" y="87917"/>
                    <a:pt x="73882" y="86070"/>
                    <a:pt x="73882" y="86070"/>
                  </a:cubicBezTo>
                  <a:cubicBezTo>
                    <a:pt x="73882" y="86070"/>
                    <a:pt x="73882" y="86070"/>
                    <a:pt x="72036" y="86070"/>
                  </a:cubicBezTo>
                  <a:lnTo>
                    <a:pt x="72036" y="86070"/>
                  </a:lnTo>
                  <a:lnTo>
                    <a:pt x="72036" y="87917"/>
                  </a:lnTo>
                  <a:lnTo>
                    <a:pt x="72036" y="89764"/>
                  </a:lnTo>
                  <a:lnTo>
                    <a:pt x="72036" y="89764"/>
                  </a:lnTo>
                  <a:lnTo>
                    <a:pt x="66494" y="98999"/>
                  </a:lnTo>
                  <a:lnTo>
                    <a:pt x="73882" y="100846"/>
                  </a:lnTo>
                  <a:cubicBezTo>
                    <a:pt x="75730" y="100846"/>
                    <a:pt x="75730" y="102693"/>
                    <a:pt x="77577" y="102693"/>
                  </a:cubicBezTo>
                  <a:lnTo>
                    <a:pt x="75730" y="98999"/>
                  </a:lnTo>
                  <a:cubicBezTo>
                    <a:pt x="70188" y="98999"/>
                    <a:pt x="70188" y="97152"/>
                    <a:pt x="72036" y="95305"/>
                  </a:cubicBezTo>
                  <a:close/>
                  <a:moveTo>
                    <a:pt x="77577" y="8493"/>
                  </a:moveTo>
                  <a:lnTo>
                    <a:pt x="77577" y="8493"/>
                  </a:lnTo>
                  <a:lnTo>
                    <a:pt x="83118" y="12187"/>
                  </a:lnTo>
                  <a:lnTo>
                    <a:pt x="83118" y="12187"/>
                  </a:lnTo>
                  <a:lnTo>
                    <a:pt x="77577" y="8493"/>
                  </a:ln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6" y="86070"/>
                  </a:lnTo>
                  <a:cubicBezTo>
                    <a:pt x="70188" y="87917"/>
                    <a:pt x="70188" y="89764"/>
                    <a:pt x="70188" y="89764"/>
                  </a:cubicBezTo>
                  <a:cubicBezTo>
                    <a:pt x="70188" y="89764"/>
                    <a:pt x="70188" y="89764"/>
                    <a:pt x="70188" y="89764"/>
                  </a:cubicBezTo>
                  <a:close/>
                  <a:moveTo>
                    <a:pt x="48024" y="95305"/>
                  </a:moveTo>
                  <a:lnTo>
                    <a:pt x="48024" y="95305"/>
                  </a:lnTo>
                  <a:cubicBezTo>
                    <a:pt x="48024" y="95305"/>
                    <a:pt x="48024" y="95305"/>
                    <a:pt x="48024" y="95305"/>
                  </a:cubicBezTo>
                  <a:lnTo>
                    <a:pt x="48024" y="95305"/>
                  </a:lnTo>
                  <a:cubicBezTo>
                    <a:pt x="48024" y="95305"/>
                    <a:pt x="42482" y="93458"/>
                    <a:pt x="36941" y="89764"/>
                  </a:cubicBezTo>
                  <a:cubicBezTo>
                    <a:pt x="33247" y="87917"/>
                    <a:pt x="29553" y="86070"/>
                    <a:pt x="25859" y="84223"/>
                  </a:cubicBezTo>
                  <a:cubicBezTo>
                    <a:pt x="22165" y="82375"/>
                    <a:pt x="20318" y="80528"/>
                    <a:pt x="18471" y="80528"/>
                  </a:cubicBezTo>
                  <a:cubicBezTo>
                    <a:pt x="14777" y="78681"/>
                    <a:pt x="12929" y="78681"/>
                    <a:pt x="11082" y="76834"/>
                  </a:cubicBezTo>
                  <a:lnTo>
                    <a:pt x="12929" y="73140"/>
                  </a:lnTo>
                  <a:lnTo>
                    <a:pt x="1847" y="65752"/>
                  </a:lnTo>
                  <a:lnTo>
                    <a:pt x="1847" y="67599"/>
                  </a:lnTo>
                  <a:lnTo>
                    <a:pt x="1847" y="69446"/>
                  </a:lnTo>
                  <a:cubicBezTo>
                    <a:pt x="1847" y="69446"/>
                    <a:pt x="1847" y="69446"/>
                    <a:pt x="1847" y="69446"/>
                  </a:cubicBezTo>
                  <a:cubicBezTo>
                    <a:pt x="3694" y="71293"/>
                    <a:pt x="3694" y="71293"/>
                    <a:pt x="5541" y="73140"/>
                  </a:cubicBezTo>
                  <a:lnTo>
                    <a:pt x="5541" y="73140"/>
                  </a:lnTo>
                  <a:lnTo>
                    <a:pt x="5541" y="73140"/>
                  </a:lnTo>
                  <a:cubicBezTo>
                    <a:pt x="5541" y="74987"/>
                    <a:pt x="5541" y="74987"/>
                    <a:pt x="5541" y="76834"/>
                  </a:cubicBezTo>
                  <a:cubicBezTo>
                    <a:pt x="5541" y="78681"/>
                    <a:pt x="5541" y="78681"/>
                    <a:pt x="5541" y="80528"/>
                  </a:cubicBezTo>
                  <a:cubicBezTo>
                    <a:pt x="5541" y="80528"/>
                    <a:pt x="5541" y="82375"/>
                    <a:pt x="3694" y="82375"/>
                  </a:cubicBezTo>
                  <a:cubicBezTo>
                    <a:pt x="3694" y="82375"/>
                    <a:pt x="3694" y="84223"/>
                    <a:pt x="1847" y="84223"/>
                  </a:cubicBezTo>
                  <a:cubicBezTo>
                    <a:pt x="1847" y="84223"/>
                    <a:pt x="1847" y="86070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cubicBezTo>
                    <a:pt x="0" y="87917"/>
                    <a:pt x="0" y="89764"/>
                    <a:pt x="0" y="89764"/>
                  </a:cubicBezTo>
                  <a:lnTo>
                    <a:pt x="5541" y="97152"/>
                  </a:lnTo>
                  <a:lnTo>
                    <a:pt x="7388" y="98999"/>
                  </a:lnTo>
                  <a:lnTo>
                    <a:pt x="9235" y="102693"/>
                  </a:lnTo>
                  <a:lnTo>
                    <a:pt x="9235" y="102693"/>
                  </a:lnTo>
                  <a:lnTo>
                    <a:pt x="9235" y="106387"/>
                  </a:lnTo>
                  <a:lnTo>
                    <a:pt x="9235" y="110081"/>
                  </a:lnTo>
                  <a:lnTo>
                    <a:pt x="9235" y="110081"/>
                  </a:lnTo>
                  <a:cubicBezTo>
                    <a:pt x="9235" y="110081"/>
                    <a:pt x="9235" y="110081"/>
                    <a:pt x="9235" y="110081"/>
                  </a:cubicBezTo>
                  <a:cubicBezTo>
                    <a:pt x="9235" y="110081"/>
                    <a:pt x="9235" y="110081"/>
                    <a:pt x="9235" y="110081"/>
                  </a:cubicBezTo>
                  <a:lnTo>
                    <a:pt x="16624" y="98999"/>
                  </a:lnTo>
                  <a:cubicBezTo>
                    <a:pt x="16624" y="98999"/>
                    <a:pt x="16624" y="98999"/>
                    <a:pt x="18471" y="98999"/>
                  </a:cubicBezTo>
                  <a:lnTo>
                    <a:pt x="27706" y="102693"/>
                  </a:lnTo>
                  <a:lnTo>
                    <a:pt x="29553" y="100846"/>
                  </a:lnTo>
                  <a:lnTo>
                    <a:pt x="29553" y="100846"/>
                  </a:lnTo>
                  <a:lnTo>
                    <a:pt x="29553" y="98999"/>
                  </a:lnTo>
                  <a:lnTo>
                    <a:pt x="35094" y="102693"/>
                  </a:lnTo>
                  <a:lnTo>
                    <a:pt x="33247" y="104540"/>
                  </a:lnTo>
                  <a:lnTo>
                    <a:pt x="40635" y="108234"/>
                  </a:lnTo>
                  <a:lnTo>
                    <a:pt x="40635" y="108234"/>
                  </a:lnTo>
                  <a:lnTo>
                    <a:pt x="44330" y="110081"/>
                  </a:lnTo>
                  <a:cubicBezTo>
                    <a:pt x="44330" y="110081"/>
                    <a:pt x="46177" y="110081"/>
                    <a:pt x="46177" y="111928"/>
                  </a:cubicBezTo>
                  <a:lnTo>
                    <a:pt x="55412" y="98999"/>
                  </a:lnTo>
                  <a:lnTo>
                    <a:pt x="48024" y="95305"/>
                  </a:lnTo>
                  <a:lnTo>
                    <a:pt x="48024" y="95305"/>
                  </a:lnTo>
                  <a:close/>
                  <a:moveTo>
                    <a:pt x="120059" y="39893"/>
                  </a:moveTo>
                  <a:lnTo>
                    <a:pt x="116365" y="41740"/>
                  </a:lnTo>
                  <a:cubicBezTo>
                    <a:pt x="108977" y="38046"/>
                    <a:pt x="110824" y="38046"/>
                    <a:pt x="105282" y="34352"/>
                  </a:cubicBezTo>
                  <a:lnTo>
                    <a:pt x="105282" y="26964"/>
                  </a:lnTo>
                  <a:lnTo>
                    <a:pt x="96047" y="21422"/>
                  </a:lnTo>
                  <a:lnTo>
                    <a:pt x="94200" y="19575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83118" y="12187"/>
                  </a:lnTo>
                  <a:lnTo>
                    <a:pt x="77577" y="8493"/>
                  </a:lnTo>
                  <a:lnTo>
                    <a:pt x="72036" y="4799"/>
                  </a:lnTo>
                  <a:lnTo>
                    <a:pt x="66494" y="1105"/>
                  </a:lnTo>
                  <a:cubicBezTo>
                    <a:pt x="60953" y="-742"/>
                    <a:pt x="53565" y="-742"/>
                    <a:pt x="49871" y="4799"/>
                  </a:cubicBezTo>
                  <a:lnTo>
                    <a:pt x="5541" y="58364"/>
                  </a:lnTo>
                  <a:lnTo>
                    <a:pt x="0" y="67599"/>
                  </a:lnTo>
                  <a:cubicBezTo>
                    <a:pt x="0" y="67599"/>
                    <a:pt x="0" y="67599"/>
                    <a:pt x="0" y="67599"/>
                  </a:cubicBezTo>
                  <a:cubicBezTo>
                    <a:pt x="0" y="67599"/>
                    <a:pt x="1847" y="69446"/>
                    <a:pt x="1847" y="69446"/>
                  </a:cubicBezTo>
                  <a:cubicBezTo>
                    <a:pt x="1847" y="69446"/>
                    <a:pt x="1847" y="69446"/>
                    <a:pt x="1847" y="69446"/>
                  </a:cubicBezTo>
                  <a:cubicBezTo>
                    <a:pt x="3694" y="71293"/>
                    <a:pt x="3694" y="71293"/>
                    <a:pt x="5541" y="73140"/>
                  </a:cubicBezTo>
                  <a:lnTo>
                    <a:pt x="5541" y="73140"/>
                  </a:lnTo>
                  <a:lnTo>
                    <a:pt x="5541" y="73140"/>
                  </a:lnTo>
                  <a:cubicBezTo>
                    <a:pt x="5541" y="74987"/>
                    <a:pt x="5541" y="74987"/>
                    <a:pt x="5541" y="76834"/>
                  </a:cubicBezTo>
                  <a:cubicBezTo>
                    <a:pt x="5541" y="78681"/>
                    <a:pt x="5541" y="78681"/>
                    <a:pt x="5541" y="80528"/>
                  </a:cubicBezTo>
                  <a:cubicBezTo>
                    <a:pt x="5541" y="80528"/>
                    <a:pt x="5541" y="82375"/>
                    <a:pt x="3694" y="82375"/>
                  </a:cubicBezTo>
                  <a:cubicBezTo>
                    <a:pt x="3694" y="82375"/>
                    <a:pt x="3694" y="84223"/>
                    <a:pt x="1847" y="84223"/>
                  </a:cubicBezTo>
                  <a:cubicBezTo>
                    <a:pt x="1847" y="84223"/>
                    <a:pt x="1847" y="86070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lnTo>
                    <a:pt x="1847" y="89764"/>
                  </a:lnTo>
                  <a:lnTo>
                    <a:pt x="7388" y="97152"/>
                  </a:lnTo>
                  <a:lnTo>
                    <a:pt x="9235" y="98999"/>
                  </a:lnTo>
                  <a:lnTo>
                    <a:pt x="11082" y="102693"/>
                  </a:lnTo>
                  <a:lnTo>
                    <a:pt x="11082" y="102693"/>
                  </a:lnTo>
                  <a:lnTo>
                    <a:pt x="11082" y="106387"/>
                  </a:lnTo>
                  <a:lnTo>
                    <a:pt x="11082" y="110081"/>
                  </a:lnTo>
                  <a:lnTo>
                    <a:pt x="11082" y="110081"/>
                  </a:lnTo>
                  <a:lnTo>
                    <a:pt x="20318" y="115623"/>
                  </a:lnTo>
                  <a:lnTo>
                    <a:pt x="22165" y="117470"/>
                  </a:lnTo>
                  <a:lnTo>
                    <a:pt x="24012" y="117470"/>
                  </a:lnTo>
                  <a:lnTo>
                    <a:pt x="24012" y="117470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5094" y="126705"/>
                  </a:ln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4858"/>
                    <a:pt x="35094" y="124858"/>
                  </a:cubicBezTo>
                  <a:cubicBezTo>
                    <a:pt x="35094" y="124858"/>
                    <a:pt x="35094" y="124858"/>
                    <a:pt x="35094" y="124858"/>
                  </a:cubicBezTo>
                  <a:cubicBezTo>
                    <a:pt x="36941" y="123011"/>
                    <a:pt x="38788" y="121164"/>
                    <a:pt x="40635" y="119317"/>
                  </a:cubicBezTo>
                  <a:cubicBezTo>
                    <a:pt x="40635" y="119317"/>
                    <a:pt x="40635" y="119317"/>
                    <a:pt x="40635" y="119317"/>
                  </a:cubicBezTo>
                  <a:cubicBezTo>
                    <a:pt x="42482" y="117470"/>
                    <a:pt x="46177" y="119317"/>
                    <a:pt x="48024" y="119317"/>
                  </a:cubicBezTo>
                  <a:lnTo>
                    <a:pt x="48024" y="119317"/>
                  </a:lnTo>
                  <a:lnTo>
                    <a:pt x="48024" y="119317"/>
                  </a:lnTo>
                  <a:cubicBezTo>
                    <a:pt x="49871" y="119317"/>
                    <a:pt x="49871" y="121164"/>
                    <a:pt x="51718" y="123011"/>
                  </a:cubicBezTo>
                  <a:cubicBezTo>
                    <a:pt x="51718" y="123011"/>
                    <a:pt x="51718" y="123011"/>
                    <a:pt x="51718" y="123011"/>
                  </a:cubicBezTo>
                  <a:lnTo>
                    <a:pt x="79424" y="174728"/>
                  </a:lnTo>
                  <a:lnTo>
                    <a:pt x="103436" y="152564"/>
                  </a:lnTo>
                  <a:lnTo>
                    <a:pt x="101588" y="148870"/>
                  </a:lnTo>
                  <a:lnTo>
                    <a:pt x="96047" y="148870"/>
                  </a:lnTo>
                  <a:lnTo>
                    <a:pt x="83118" y="128552"/>
                  </a:lnTo>
                  <a:lnTo>
                    <a:pt x="86812" y="123011"/>
                  </a:lnTo>
                  <a:lnTo>
                    <a:pt x="84965" y="121164"/>
                  </a:lnTo>
                  <a:lnTo>
                    <a:pt x="79424" y="121164"/>
                  </a:lnTo>
                  <a:lnTo>
                    <a:pt x="77577" y="117470"/>
                  </a:lnTo>
                  <a:lnTo>
                    <a:pt x="99741" y="84223"/>
                  </a:lnTo>
                  <a:lnTo>
                    <a:pt x="101588" y="82375"/>
                  </a:lnTo>
                  <a:lnTo>
                    <a:pt x="101588" y="82375"/>
                  </a:lnTo>
                  <a:lnTo>
                    <a:pt x="103436" y="76834"/>
                  </a:lnTo>
                  <a:lnTo>
                    <a:pt x="105282" y="73140"/>
                  </a:lnTo>
                  <a:lnTo>
                    <a:pt x="107130" y="65752"/>
                  </a:lnTo>
                  <a:lnTo>
                    <a:pt x="108977" y="62058"/>
                  </a:lnTo>
                  <a:lnTo>
                    <a:pt x="110824" y="54669"/>
                  </a:lnTo>
                  <a:lnTo>
                    <a:pt x="112671" y="50975"/>
                  </a:lnTo>
                  <a:lnTo>
                    <a:pt x="114518" y="45434"/>
                  </a:lnTo>
                  <a:lnTo>
                    <a:pt x="116365" y="41740"/>
                  </a:lnTo>
                  <a:lnTo>
                    <a:pt x="120059" y="39893"/>
                  </a:lnTo>
                  <a:close/>
                  <a:moveTo>
                    <a:pt x="16624" y="52822"/>
                  </a:moveTo>
                  <a:lnTo>
                    <a:pt x="51718" y="6646"/>
                  </a:lnTo>
                  <a:cubicBezTo>
                    <a:pt x="53565" y="2952"/>
                    <a:pt x="59106" y="2952"/>
                    <a:pt x="62800" y="4799"/>
                  </a:cubicBezTo>
                  <a:lnTo>
                    <a:pt x="62800" y="4799"/>
                  </a:lnTo>
                  <a:cubicBezTo>
                    <a:pt x="66494" y="6646"/>
                    <a:pt x="66494" y="10340"/>
                    <a:pt x="64647" y="14034"/>
                  </a:cubicBezTo>
                  <a:lnTo>
                    <a:pt x="27706" y="71293"/>
                  </a:lnTo>
                  <a:cubicBezTo>
                    <a:pt x="25859" y="74987"/>
                    <a:pt x="18471" y="74987"/>
                    <a:pt x="16624" y="71293"/>
                  </a:cubicBezTo>
                  <a:lnTo>
                    <a:pt x="14777" y="69446"/>
                  </a:lnTo>
                  <a:cubicBezTo>
                    <a:pt x="12929" y="63905"/>
                    <a:pt x="12929" y="58364"/>
                    <a:pt x="16624" y="52822"/>
                  </a:cubicBezTo>
                  <a:close/>
                  <a:moveTo>
                    <a:pt x="97894" y="86070"/>
                  </a:moveTo>
                  <a:lnTo>
                    <a:pt x="83118" y="106387"/>
                  </a:lnTo>
                  <a:cubicBezTo>
                    <a:pt x="81271" y="110081"/>
                    <a:pt x="77577" y="110081"/>
                    <a:pt x="75730" y="106387"/>
                  </a:cubicBezTo>
                  <a:lnTo>
                    <a:pt x="75730" y="104540"/>
                  </a:lnTo>
                  <a:cubicBezTo>
                    <a:pt x="75730" y="104540"/>
                    <a:pt x="75730" y="104540"/>
                    <a:pt x="75730" y="104540"/>
                  </a:cubicBezTo>
                  <a:lnTo>
                    <a:pt x="73882" y="102693"/>
                  </a:lnTo>
                  <a:cubicBezTo>
                    <a:pt x="73882" y="102693"/>
                    <a:pt x="73882" y="102693"/>
                    <a:pt x="73882" y="102693"/>
                  </a:cubicBezTo>
                  <a:lnTo>
                    <a:pt x="72036" y="98999"/>
                  </a:lnTo>
                  <a:cubicBezTo>
                    <a:pt x="70188" y="97152"/>
                    <a:pt x="70188" y="95305"/>
                    <a:pt x="72036" y="93458"/>
                  </a:cubicBezTo>
                  <a:lnTo>
                    <a:pt x="73882" y="91611"/>
                  </a:lnTo>
                  <a:lnTo>
                    <a:pt x="73882" y="91611"/>
                  </a:lnTo>
                  <a:lnTo>
                    <a:pt x="75730" y="87917"/>
                  </a:lnTo>
                  <a:lnTo>
                    <a:pt x="84965" y="73140"/>
                  </a:lnTo>
                  <a:cubicBezTo>
                    <a:pt x="84965" y="71293"/>
                    <a:pt x="86812" y="71293"/>
                    <a:pt x="88659" y="71293"/>
                  </a:cubicBezTo>
                  <a:cubicBezTo>
                    <a:pt x="88659" y="71293"/>
                    <a:pt x="90506" y="71293"/>
                    <a:pt x="90506" y="71293"/>
                  </a:cubicBezTo>
                  <a:lnTo>
                    <a:pt x="96047" y="74987"/>
                  </a:lnTo>
                  <a:cubicBezTo>
                    <a:pt x="99741" y="80528"/>
                    <a:pt x="99741" y="84223"/>
                    <a:pt x="97894" y="86070"/>
                  </a:cubicBezTo>
                  <a:close/>
                  <a:moveTo>
                    <a:pt x="73882" y="89764"/>
                  </a:moveTo>
                  <a:cubicBezTo>
                    <a:pt x="73882" y="89764"/>
                    <a:pt x="73882" y="87917"/>
                    <a:pt x="73882" y="87917"/>
                  </a:cubicBezTo>
                  <a:cubicBezTo>
                    <a:pt x="73882" y="87917"/>
                    <a:pt x="73882" y="87917"/>
                    <a:pt x="72036" y="87917"/>
                  </a:cubicBezTo>
                  <a:lnTo>
                    <a:pt x="72036" y="87917"/>
                  </a:lnTo>
                  <a:lnTo>
                    <a:pt x="72036" y="89764"/>
                  </a:lnTo>
                  <a:lnTo>
                    <a:pt x="72036" y="91611"/>
                  </a:lnTo>
                  <a:lnTo>
                    <a:pt x="72036" y="91611"/>
                  </a:lnTo>
                  <a:cubicBezTo>
                    <a:pt x="72036" y="91611"/>
                    <a:pt x="72036" y="93458"/>
                    <a:pt x="73882" y="93458"/>
                  </a:cubicBezTo>
                  <a:cubicBezTo>
                    <a:pt x="73882" y="93458"/>
                    <a:pt x="75730" y="95305"/>
                    <a:pt x="75730" y="95305"/>
                  </a:cubicBezTo>
                  <a:lnTo>
                    <a:pt x="73882" y="89764"/>
                  </a:lnTo>
                  <a:cubicBezTo>
                    <a:pt x="73882" y="91611"/>
                    <a:pt x="73882" y="89764"/>
                    <a:pt x="73882" y="89764"/>
                  </a:cubicBezTo>
                  <a:close/>
                  <a:moveTo>
                    <a:pt x="70188" y="54669"/>
                  </a:moveTo>
                  <a:lnTo>
                    <a:pt x="68341" y="58364"/>
                  </a:lnTo>
                  <a:lnTo>
                    <a:pt x="70188" y="60211"/>
                  </a:lnTo>
                  <a:lnTo>
                    <a:pt x="72036" y="56517"/>
                  </a:lnTo>
                  <a:lnTo>
                    <a:pt x="70188" y="54669"/>
                  </a:lnTo>
                  <a:close/>
                  <a:moveTo>
                    <a:pt x="68341" y="89764"/>
                  </a:moveTo>
                  <a:cubicBezTo>
                    <a:pt x="70188" y="89764"/>
                    <a:pt x="70188" y="89764"/>
                    <a:pt x="68341" y="89764"/>
                  </a:cubicBezTo>
                  <a:lnTo>
                    <a:pt x="68341" y="89764"/>
                  </a:lnTo>
                  <a:lnTo>
                    <a:pt x="68341" y="89764"/>
                  </a:lnTo>
                  <a:lnTo>
                    <a:pt x="70188" y="87917"/>
                  </a:lnTo>
                  <a:cubicBezTo>
                    <a:pt x="70188" y="87917"/>
                    <a:pt x="70188" y="89764"/>
                    <a:pt x="68341" y="89764"/>
                  </a:cubicBezTo>
                  <a:close/>
                  <a:moveTo>
                    <a:pt x="77577" y="21422"/>
                  </a:moveTo>
                  <a:cubicBezTo>
                    <a:pt x="75730" y="19575"/>
                    <a:pt x="72036" y="19575"/>
                    <a:pt x="70188" y="23269"/>
                  </a:cubicBezTo>
                  <a:lnTo>
                    <a:pt x="27706" y="86070"/>
                  </a:lnTo>
                  <a:cubicBezTo>
                    <a:pt x="24012" y="84223"/>
                    <a:pt x="22165" y="82375"/>
                    <a:pt x="20318" y="82375"/>
                  </a:cubicBezTo>
                  <a:cubicBezTo>
                    <a:pt x="16624" y="80528"/>
                    <a:pt x="14777" y="80528"/>
                    <a:pt x="12929" y="78681"/>
                  </a:cubicBezTo>
                  <a:lnTo>
                    <a:pt x="14777" y="74987"/>
                  </a:lnTo>
                  <a:lnTo>
                    <a:pt x="3694" y="67599"/>
                  </a:lnTo>
                  <a:lnTo>
                    <a:pt x="3694" y="69446"/>
                  </a:lnTo>
                  <a:lnTo>
                    <a:pt x="3694" y="71293"/>
                  </a:lnTo>
                  <a:cubicBezTo>
                    <a:pt x="3694" y="71293"/>
                    <a:pt x="3694" y="71293"/>
                    <a:pt x="3694" y="71293"/>
                  </a:cubicBezTo>
                  <a:cubicBezTo>
                    <a:pt x="5541" y="73140"/>
                    <a:pt x="5541" y="73140"/>
                    <a:pt x="7388" y="74987"/>
                  </a:cubicBezTo>
                  <a:lnTo>
                    <a:pt x="7388" y="74987"/>
                  </a:lnTo>
                  <a:lnTo>
                    <a:pt x="7388" y="74987"/>
                  </a:lnTo>
                  <a:cubicBezTo>
                    <a:pt x="7388" y="76834"/>
                    <a:pt x="7388" y="76834"/>
                    <a:pt x="7388" y="78681"/>
                  </a:cubicBezTo>
                  <a:cubicBezTo>
                    <a:pt x="7388" y="80528"/>
                    <a:pt x="7388" y="80528"/>
                    <a:pt x="7388" y="82375"/>
                  </a:cubicBezTo>
                  <a:cubicBezTo>
                    <a:pt x="7388" y="82375"/>
                    <a:pt x="7388" y="84223"/>
                    <a:pt x="5541" y="84223"/>
                  </a:cubicBezTo>
                  <a:cubicBezTo>
                    <a:pt x="5541" y="84223"/>
                    <a:pt x="5541" y="86070"/>
                    <a:pt x="3694" y="86070"/>
                  </a:cubicBezTo>
                  <a:cubicBezTo>
                    <a:pt x="3694" y="86070"/>
                    <a:pt x="3694" y="87917"/>
                    <a:pt x="1847" y="89764"/>
                  </a:cubicBezTo>
                  <a:cubicBezTo>
                    <a:pt x="1847" y="89764"/>
                    <a:pt x="1847" y="89764"/>
                    <a:pt x="1847" y="89764"/>
                  </a:cubicBezTo>
                  <a:cubicBezTo>
                    <a:pt x="1847" y="89764"/>
                    <a:pt x="1847" y="91611"/>
                    <a:pt x="1847" y="91611"/>
                  </a:cubicBezTo>
                  <a:lnTo>
                    <a:pt x="7388" y="98999"/>
                  </a:lnTo>
                  <a:lnTo>
                    <a:pt x="9235" y="100846"/>
                  </a:lnTo>
                  <a:lnTo>
                    <a:pt x="11082" y="104540"/>
                  </a:lnTo>
                  <a:lnTo>
                    <a:pt x="11082" y="104540"/>
                  </a:lnTo>
                  <a:lnTo>
                    <a:pt x="11082" y="108234"/>
                  </a:lnTo>
                  <a:lnTo>
                    <a:pt x="11082" y="111928"/>
                  </a:lnTo>
                  <a:lnTo>
                    <a:pt x="11082" y="111928"/>
                  </a:lnTo>
                  <a:lnTo>
                    <a:pt x="20318" y="117470"/>
                  </a:lnTo>
                  <a:cubicBezTo>
                    <a:pt x="20318" y="117470"/>
                    <a:pt x="20318" y="117470"/>
                    <a:pt x="22165" y="115623"/>
                  </a:cubicBezTo>
                  <a:lnTo>
                    <a:pt x="22165" y="115623"/>
                  </a:lnTo>
                  <a:cubicBezTo>
                    <a:pt x="22165" y="115623"/>
                    <a:pt x="22165" y="115623"/>
                    <a:pt x="22165" y="117470"/>
                  </a:cubicBezTo>
                  <a:cubicBezTo>
                    <a:pt x="22165" y="117470"/>
                    <a:pt x="22165" y="117470"/>
                    <a:pt x="22165" y="117470"/>
                  </a:cubicBezTo>
                  <a:cubicBezTo>
                    <a:pt x="22165" y="117470"/>
                    <a:pt x="22165" y="117470"/>
                    <a:pt x="22165" y="119317"/>
                  </a:cubicBezTo>
                  <a:lnTo>
                    <a:pt x="24012" y="119317"/>
                  </a:lnTo>
                  <a:lnTo>
                    <a:pt x="24012" y="119317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5094" y="124858"/>
                  </a:lnTo>
                  <a:lnTo>
                    <a:pt x="35094" y="124858"/>
                  </a:lnTo>
                  <a:cubicBezTo>
                    <a:pt x="36941" y="124858"/>
                    <a:pt x="36941" y="124858"/>
                    <a:pt x="38788" y="124858"/>
                  </a:cubicBezTo>
                  <a:cubicBezTo>
                    <a:pt x="38788" y="124858"/>
                    <a:pt x="38788" y="124858"/>
                    <a:pt x="38788" y="124858"/>
                  </a:cubicBezTo>
                  <a:cubicBezTo>
                    <a:pt x="40635" y="123011"/>
                    <a:pt x="42482" y="121164"/>
                    <a:pt x="44330" y="119317"/>
                  </a:cubicBezTo>
                  <a:cubicBezTo>
                    <a:pt x="44330" y="119317"/>
                    <a:pt x="44330" y="119317"/>
                    <a:pt x="44330" y="119317"/>
                  </a:cubicBezTo>
                  <a:lnTo>
                    <a:pt x="48024" y="113775"/>
                  </a:lnTo>
                  <a:lnTo>
                    <a:pt x="49871" y="113775"/>
                  </a:lnTo>
                  <a:cubicBezTo>
                    <a:pt x="51718" y="115623"/>
                    <a:pt x="51718" y="117470"/>
                    <a:pt x="51718" y="119317"/>
                  </a:cubicBezTo>
                  <a:cubicBezTo>
                    <a:pt x="51718" y="119317"/>
                    <a:pt x="51718" y="119317"/>
                    <a:pt x="51718" y="119317"/>
                  </a:cubicBezTo>
                  <a:lnTo>
                    <a:pt x="53565" y="117470"/>
                  </a:lnTo>
                  <a:lnTo>
                    <a:pt x="53565" y="117470"/>
                  </a:lnTo>
                  <a:lnTo>
                    <a:pt x="53565" y="115623"/>
                  </a:lnTo>
                  <a:lnTo>
                    <a:pt x="55412" y="113775"/>
                  </a:lnTo>
                  <a:lnTo>
                    <a:pt x="62800" y="100846"/>
                  </a:lnTo>
                  <a:lnTo>
                    <a:pt x="57259" y="98999"/>
                  </a:lnTo>
                  <a:lnTo>
                    <a:pt x="57259" y="98999"/>
                  </a:lnTo>
                  <a:lnTo>
                    <a:pt x="48024" y="95305"/>
                  </a:lnTo>
                  <a:lnTo>
                    <a:pt x="48024" y="95305"/>
                  </a:lnTo>
                  <a:lnTo>
                    <a:pt x="48024" y="95305"/>
                  </a:lnTo>
                  <a:cubicBezTo>
                    <a:pt x="48024" y="95305"/>
                    <a:pt x="48024" y="95305"/>
                    <a:pt x="48024" y="95305"/>
                  </a:cubicBezTo>
                  <a:lnTo>
                    <a:pt x="48024" y="95305"/>
                  </a:lnTo>
                  <a:cubicBezTo>
                    <a:pt x="48024" y="95305"/>
                    <a:pt x="42482" y="93458"/>
                    <a:pt x="36941" y="89764"/>
                  </a:cubicBezTo>
                  <a:lnTo>
                    <a:pt x="77577" y="28811"/>
                  </a:lnTo>
                  <a:cubicBezTo>
                    <a:pt x="81271" y="26964"/>
                    <a:pt x="79424" y="23269"/>
                    <a:pt x="77577" y="21422"/>
                  </a:cubicBez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6" y="86070"/>
                  </a:lnTo>
                  <a:cubicBezTo>
                    <a:pt x="70188" y="87917"/>
                    <a:pt x="70188" y="89764"/>
                    <a:pt x="70188" y="89764"/>
                  </a:cubicBezTo>
                  <a:cubicBezTo>
                    <a:pt x="70188" y="89764"/>
                    <a:pt x="70188" y="89764"/>
                    <a:pt x="70188" y="89764"/>
                  </a:cubicBezTo>
                  <a:close/>
                </a:path>
              </a:pathLst>
            </a:custGeom>
            <a:solidFill>
              <a:srgbClr val="44444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1D642C43-C727-D55B-3210-69A83EF96C80}"/>
                </a:ext>
              </a:extLst>
            </p:cNvPr>
            <p:cNvSpPr/>
            <p:nvPr/>
          </p:nvSpPr>
          <p:spPr>
            <a:xfrm>
              <a:off x="4607971" y="3963358"/>
              <a:ext cx="40635" cy="49870"/>
            </a:xfrm>
            <a:custGeom>
              <a:avLst/>
              <a:gdLst>
                <a:gd name="connsiteX0" fmla="*/ 16623 w 40635"/>
                <a:gd name="connsiteY0" fmla="*/ 0 h 49870"/>
                <a:gd name="connsiteX1" fmla="*/ 0 w 40635"/>
                <a:gd name="connsiteY1" fmla="*/ 11082 h 49870"/>
                <a:gd name="connsiteX2" fmla="*/ 22165 w 40635"/>
                <a:gd name="connsiteY2" fmla="*/ 49871 h 49870"/>
                <a:gd name="connsiteX3" fmla="*/ 40635 w 40635"/>
                <a:gd name="connsiteY3" fmla="*/ 33247 h 49870"/>
                <a:gd name="connsiteX4" fmla="*/ 36941 w 40635"/>
                <a:gd name="connsiteY4" fmla="*/ 33247 h 49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35" h="49870">
                  <a:moveTo>
                    <a:pt x="16623" y="0"/>
                  </a:moveTo>
                  <a:lnTo>
                    <a:pt x="0" y="11082"/>
                  </a:lnTo>
                  <a:lnTo>
                    <a:pt x="22165" y="49871"/>
                  </a:lnTo>
                  <a:lnTo>
                    <a:pt x="40635" y="33247"/>
                  </a:lnTo>
                  <a:lnTo>
                    <a:pt x="36941" y="33247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AD7DAE65-57BC-903A-A3F2-346FDA5BC3DB}"/>
                </a:ext>
              </a:extLst>
            </p:cNvPr>
            <p:cNvSpPr/>
            <p:nvPr/>
          </p:nvSpPr>
          <p:spPr>
            <a:xfrm>
              <a:off x="4461288" y="3955970"/>
              <a:ext cx="120823" cy="169929"/>
            </a:xfrm>
            <a:custGeom>
              <a:avLst/>
              <a:gdLst>
                <a:gd name="connsiteX0" fmla="*/ 120824 w 120823"/>
                <a:gd name="connsiteY0" fmla="*/ 14777 h 169929"/>
                <a:gd name="connsiteX1" fmla="*/ 118977 w 120823"/>
                <a:gd name="connsiteY1" fmla="*/ 16624 h 169929"/>
                <a:gd name="connsiteX2" fmla="*/ 117130 w 120823"/>
                <a:gd name="connsiteY2" fmla="*/ 22165 h 169929"/>
                <a:gd name="connsiteX3" fmla="*/ 115283 w 120823"/>
                <a:gd name="connsiteY3" fmla="*/ 27706 h 169929"/>
                <a:gd name="connsiteX4" fmla="*/ 115283 w 120823"/>
                <a:gd name="connsiteY4" fmla="*/ 27706 h 169929"/>
                <a:gd name="connsiteX5" fmla="*/ 109742 w 120823"/>
                <a:gd name="connsiteY5" fmla="*/ 40635 h 169929"/>
                <a:gd name="connsiteX6" fmla="*/ 82036 w 120823"/>
                <a:gd name="connsiteY6" fmla="*/ 114518 h 169929"/>
                <a:gd name="connsiteX7" fmla="*/ 78342 w 120823"/>
                <a:gd name="connsiteY7" fmla="*/ 123753 h 169929"/>
                <a:gd name="connsiteX8" fmla="*/ 63565 w 120823"/>
                <a:gd name="connsiteY8" fmla="*/ 160694 h 169929"/>
                <a:gd name="connsiteX9" fmla="*/ 61718 w 120823"/>
                <a:gd name="connsiteY9" fmla="*/ 166236 h 169929"/>
                <a:gd name="connsiteX10" fmla="*/ 54330 w 120823"/>
                <a:gd name="connsiteY10" fmla="*/ 169930 h 169929"/>
                <a:gd name="connsiteX11" fmla="*/ 2612 w 120823"/>
                <a:gd name="connsiteY11" fmla="*/ 145918 h 169929"/>
                <a:gd name="connsiteX12" fmla="*/ 765 w 120823"/>
                <a:gd name="connsiteY12" fmla="*/ 138530 h 169929"/>
                <a:gd name="connsiteX13" fmla="*/ 67259 w 120823"/>
                <a:gd name="connsiteY13" fmla="*/ 38788 h 169929"/>
                <a:gd name="connsiteX14" fmla="*/ 70953 w 120823"/>
                <a:gd name="connsiteY14" fmla="*/ 31400 h 169929"/>
                <a:gd name="connsiteX15" fmla="*/ 72801 w 120823"/>
                <a:gd name="connsiteY15" fmla="*/ 27706 h 169929"/>
                <a:gd name="connsiteX16" fmla="*/ 89424 w 120823"/>
                <a:gd name="connsiteY16" fmla="*/ 3694 h 169929"/>
                <a:gd name="connsiteX17" fmla="*/ 91271 w 120823"/>
                <a:gd name="connsiteY17" fmla="*/ 0 h 169929"/>
                <a:gd name="connsiteX18" fmla="*/ 91271 w 120823"/>
                <a:gd name="connsiteY18" fmla="*/ 0 h 169929"/>
                <a:gd name="connsiteX19" fmla="*/ 91271 w 120823"/>
                <a:gd name="connsiteY19" fmla="*/ 0 h 169929"/>
                <a:gd name="connsiteX20" fmla="*/ 100506 w 120823"/>
                <a:gd name="connsiteY20" fmla="*/ 5541 h 169929"/>
                <a:gd name="connsiteX21" fmla="*/ 102353 w 120823"/>
                <a:gd name="connsiteY21" fmla="*/ 7388 h 169929"/>
                <a:gd name="connsiteX22" fmla="*/ 104201 w 120823"/>
                <a:gd name="connsiteY22" fmla="*/ 7388 h 169929"/>
                <a:gd name="connsiteX23" fmla="*/ 104201 w 120823"/>
                <a:gd name="connsiteY23" fmla="*/ 7388 h 169929"/>
                <a:gd name="connsiteX24" fmla="*/ 113436 w 120823"/>
                <a:gd name="connsiteY24" fmla="*/ 12930 h 169929"/>
                <a:gd name="connsiteX25" fmla="*/ 115283 w 120823"/>
                <a:gd name="connsiteY25" fmla="*/ 14777 h 169929"/>
                <a:gd name="connsiteX26" fmla="*/ 115283 w 120823"/>
                <a:gd name="connsiteY26" fmla="*/ 14777 h 169929"/>
                <a:gd name="connsiteX27" fmla="*/ 115283 w 120823"/>
                <a:gd name="connsiteY27" fmla="*/ 14777 h 169929"/>
                <a:gd name="connsiteX28" fmla="*/ 120824 w 120823"/>
                <a:gd name="connsiteY28" fmla="*/ 14777 h 1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0823" h="169929">
                  <a:moveTo>
                    <a:pt x="120824" y="14777"/>
                  </a:moveTo>
                  <a:lnTo>
                    <a:pt x="118977" y="16624"/>
                  </a:lnTo>
                  <a:lnTo>
                    <a:pt x="117130" y="22165"/>
                  </a:lnTo>
                  <a:lnTo>
                    <a:pt x="115283" y="27706"/>
                  </a:lnTo>
                  <a:lnTo>
                    <a:pt x="115283" y="27706"/>
                  </a:lnTo>
                  <a:lnTo>
                    <a:pt x="109742" y="40635"/>
                  </a:lnTo>
                  <a:lnTo>
                    <a:pt x="82036" y="114518"/>
                  </a:lnTo>
                  <a:lnTo>
                    <a:pt x="78342" y="123753"/>
                  </a:lnTo>
                  <a:lnTo>
                    <a:pt x="63565" y="160694"/>
                  </a:lnTo>
                  <a:lnTo>
                    <a:pt x="61718" y="166236"/>
                  </a:lnTo>
                  <a:cubicBezTo>
                    <a:pt x="59871" y="169930"/>
                    <a:pt x="56177" y="169930"/>
                    <a:pt x="54330" y="169930"/>
                  </a:cubicBezTo>
                  <a:cubicBezTo>
                    <a:pt x="37706" y="166236"/>
                    <a:pt x="21083" y="157000"/>
                    <a:pt x="2612" y="145918"/>
                  </a:cubicBezTo>
                  <a:cubicBezTo>
                    <a:pt x="765" y="144071"/>
                    <a:pt x="-1082" y="140377"/>
                    <a:pt x="765" y="138530"/>
                  </a:cubicBezTo>
                  <a:lnTo>
                    <a:pt x="67259" y="38788"/>
                  </a:lnTo>
                  <a:lnTo>
                    <a:pt x="70953" y="31400"/>
                  </a:lnTo>
                  <a:lnTo>
                    <a:pt x="72801" y="27706"/>
                  </a:lnTo>
                  <a:lnTo>
                    <a:pt x="89424" y="3694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100506" y="5541"/>
                  </a:lnTo>
                  <a:lnTo>
                    <a:pt x="102353" y="7388"/>
                  </a:lnTo>
                  <a:lnTo>
                    <a:pt x="104201" y="7388"/>
                  </a:lnTo>
                  <a:lnTo>
                    <a:pt x="104201" y="7388"/>
                  </a:lnTo>
                  <a:lnTo>
                    <a:pt x="113436" y="12930"/>
                  </a:lnTo>
                  <a:lnTo>
                    <a:pt x="115283" y="14777"/>
                  </a:lnTo>
                  <a:lnTo>
                    <a:pt x="115283" y="14777"/>
                  </a:lnTo>
                  <a:lnTo>
                    <a:pt x="115283" y="14777"/>
                  </a:lnTo>
                  <a:lnTo>
                    <a:pt x="120824" y="14777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CD75AFC5-4A28-0832-9A86-C06115108F7A}"/>
                </a:ext>
              </a:extLst>
            </p:cNvPr>
            <p:cNvSpPr/>
            <p:nvPr/>
          </p:nvSpPr>
          <p:spPr>
            <a:xfrm>
              <a:off x="4467594" y="3957817"/>
              <a:ext cx="94200" cy="136701"/>
            </a:xfrm>
            <a:custGeom>
              <a:avLst/>
              <a:gdLst>
                <a:gd name="connsiteX0" fmla="*/ 0 w 94200"/>
                <a:gd name="connsiteY0" fmla="*/ 136682 h 136701"/>
                <a:gd name="connsiteX1" fmla="*/ 90506 w 94200"/>
                <a:gd name="connsiteY1" fmla="*/ 0 h 136701"/>
                <a:gd name="connsiteX2" fmla="*/ 94200 w 94200"/>
                <a:gd name="connsiteY2" fmla="*/ 3694 h 136701"/>
                <a:gd name="connsiteX3" fmla="*/ 0 w 94200"/>
                <a:gd name="connsiteY3" fmla="*/ 136682 h 136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00" h="136701">
                  <a:moveTo>
                    <a:pt x="0" y="136682"/>
                  </a:moveTo>
                  <a:lnTo>
                    <a:pt x="90506" y="0"/>
                  </a:lnTo>
                  <a:lnTo>
                    <a:pt x="94200" y="3694"/>
                  </a:lnTo>
                  <a:cubicBezTo>
                    <a:pt x="94200" y="3694"/>
                    <a:pt x="0" y="138530"/>
                    <a:pt x="0" y="136682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48B28C46-4F9D-3AF8-92DB-A99944CFCFE3}"/>
                </a:ext>
              </a:extLst>
            </p:cNvPr>
            <p:cNvSpPr/>
            <p:nvPr/>
          </p:nvSpPr>
          <p:spPr>
            <a:xfrm>
              <a:off x="4559182" y="3866098"/>
              <a:ext cx="66177" cy="96178"/>
            </a:xfrm>
            <a:custGeom>
              <a:avLst/>
              <a:gdLst>
                <a:gd name="connsiteX0" fmla="*/ 63565 w 66177"/>
                <a:gd name="connsiteY0" fmla="*/ 1213 h 96178"/>
                <a:gd name="connsiteX1" fmla="*/ 65412 w 66177"/>
                <a:gd name="connsiteY1" fmla="*/ 8602 h 96178"/>
                <a:gd name="connsiteX2" fmla="*/ 10000 w 66177"/>
                <a:gd name="connsiteY2" fmla="*/ 93566 h 96178"/>
                <a:gd name="connsiteX3" fmla="*/ 2612 w 66177"/>
                <a:gd name="connsiteY3" fmla="*/ 95413 h 96178"/>
                <a:gd name="connsiteX4" fmla="*/ 2612 w 66177"/>
                <a:gd name="connsiteY4" fmla="*/ 95413 h 96178"/>
                <a:gd name="connsiteX5" fmla="*/ 765 w 66177"/>
                <a:gd name="connsiteY5" fmla="*/ 88025 h 96178"/>
                <a:gd name="connsiteX6" fmla="*/ 56177 w 66177"/>
                <a:gd name="connsiteY6" fmla="*/ 3060 h 96178"/>
                <a:gd name="connsiteX7" fmla="*/ 63565 w 66177"/>
                <a:gd name="connsiteY7" fmla="*/ 1213 h 96178"/>
                <a:gd name="connsiteX8" fmla="*/ 63565 w 66177"/>
                <a:gd name="connsiteY8" fmla="*/ 1213 h 96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177" h="96178">
                  <a:moveTo>
                    <a:pt x="63565" y="1213"/>
                  </a:moveTo>
                  <a:cubicBezTo>
                    <a:pt x="65412" y="3060"/>
                    <a:pt x="67259" y="6754"/>
                    <a:pt x="65412" y="8602"/>
                  </a:cubicBezTo>
                  <a:lnTo>
                    <a:pt x="10000" y="93566"/>
                  </a:lnTo>
                  <a:cubicBezTo>
                    <a:pt x="8153" y="95413"/>
                    <a:pt x="4459" y="97260"/>
                    <a:pt x="2612" y="95413"/>
                  </a:cubicBezTo>
                  <a:lnTo>
                    <a:pt x="2612" y="95413"/>
                  </a:lnTo>
                  <a:cubicBezTo>
                    <a:pt x="765" y="93566"/>
                    <a:pt x="-1082" y="89872"/>
                    <a:pt x="765" y="88025"/>
                  </a:cubicBezTo>
                  <a:lnTo>
                    <a:pt x="56177" y="3060"/>
                  </a:lnTo>
                  <a:cubicBezTo>
                    <a:pt x="58024" y="-634"/>
                    <a:pt x="59871" y="-634"/>
                    <a:pt x="63565" y="1213"/>
                  </a:cubicBezTo>
                  <a:lnTo>
                    <a:pt x="63565" y="1213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8CD1DB68-BDD4-DA5D-6504-5EF4FE761E14}"/>
                </a:ext>
              </a:extLst>
            </p:cNvPr>
            <p:cNvSpPr/>
            <p:nvPr/>
          </p:nvSpPr>
          <p:spPr>
            <a:xfrm>
              <a:off x="4602892" y="3863617"/>
              <a:ext cx="38326" cy="54950"/>
            </a:xfrm>
            <a:custGeom>
              <a:avLst/>
              <a:gdLst>
                <a:gd name="connsiteX0" fmla="*/ 38326 w 38326"/>
                <a:gd name="connsiteY0" fmla="*/ 3694 h 54950"/>
                <a:gd name="connsiteX1" fmla="*/ 5080 w 38326"/>
                <a:gd name="connsiteY1" fmla="*/ 53565 h 54950"/>
                <a:gd name="connsiteX2" fmla="*/ 1385 w 38326"/>
                <a:gd name="connsiteY2" fmla="*/ 53565 h 54950"/>
                <a:gd name="connsiteX3" fmla="*/ 1385 w 38326"/>
                <a:gd name="connsiteY3" fmla="*/ 53565 h 54950"/>
                <a:gd name="connsiteX4" fmla="*/ 1385 w 38326"/>
                <a:gd name="connsiteY4" fmla="*/ 49871 h 54950"/>
                <a:gd name="connsiteX5" fmla="*/ 34632 w 38326"/>
                <a:gd name="connsiteY5" fmla="*/ 0 h 54950"/>
                <a:gd name="connsiteX6" fmla="*/ 38326 w 38326"/>
                <a:gd name="connsiteY6" fmla="*/ 3694 h 5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326" h="54950">
                  <a:moveTo>
                    <a:pt x="38326" y="3694"/>
                  </a:moveTo>
                  <a:lnTo>
                    <a:pt x="5080" y="53565"/>
                  </a:lnTo>
                  <a:cubicBezTo>
                    <a:pt x="5080" y="55412"/>
                    <a:pt x="3232" y="55412"/>
                    <a:pt x="1385" y="53565"/>
                  </a:cubicBezTo>
                  <a:lnTo>
                    <a:pt x="1385" y="53565"/>
                  </a:lnTo>
                  <a:cubicBezTo>
                    <a:pt x="-462" y="53565"/>
                    <a:pt x="-462" y="51718"/>
                    <a:pt x="1385" y="49871"/>
                  </a:cubicBezTo>
                  <a:lnTo>
                    <a:pt x="34632" y="0"/>
                  </a:lnTo>
                  <a:lnTo>
                    <a:pt x="38326" y="3694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0AEEB1D8-4147-5BC8-F3AF-781EF8F4C1E0}"/>
                </a:ext>
              </a:extLst>
            </p:cNvPr>
            <p:cNvSpPr/>
            <p:nvPr/>
          </p:nvSpPr>
          <p:spPr>
            <a:xfrm>
              <a:off x="4611665" y="3900558"/>
              <a:ext cx="16623" cy="12467"/>
            </a:xfrm>
            <a:custGeom>
              <a:avLst/>
              <a:gdLst>
                <a:gd name="connsiteX0" fmla="*/ 16623 w 16623"/>
                <a:gd name="connsiteY0" fmla="*/ 11082 h 12467"/>
                <a:gd name="connsiteX1" fmla="*/ 16623 w 16623"/>
                <a:gd name="connsiteY1" fmla="*/ 11082 h 12467"/>
                <a:gd name="connsiteX2" fmla="*/ 12929 w 16623"/>
                <a:gd name="connsiteY2" fmla="*/ 11082 h 12467"/>
                <a:gd name="connsiteX3" fmla="*/ 0 w 16623"/>
                <a:gd name="connsiteY3" fmla="*/ 3694 h 12467"/>
                <a:gd name="connsiteX4" fmla="*/ 1847 w 16623"/>
                <a:gd name="connsiteY4" fmla="*/ 0 h 12467"/>
                <a:gd name="connsiteX5" fmla="*/ 14777 w 16623"/>
                <a:gd name="connsiteY5" fmla="*/ 7388 h 12467"/>
                <a:gd name="connsiteX6" fmla="*/ 16623 w 16623"/>
                <a:gd name="connsiteY6" fmla="*/ 11082 h 1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12467">
                  <a:moveTo>
                    <a:pt x="16623" y="11082"/>
                  </a:moveTo>
                  <a:lnTo>
                    <a:pt x="16623" y="11082"/>
                  </a:lnTo>
                  <a:cubicBezTo>
                    <a:pt x="16623" y="12930"/>
                    <a:pt x="14777" y="12930"/>
                    <a:pt x="12929" y="11082"/>
                  </a:cubicBezTo>
                  <a:lnTo>
                    <a:pt x="0" y="3694"/>
                  </a:lnTo>
                  <a:lnTo>
                    <a:pt x="1847" y="0"/>
                  </a:lnTo>
                  <a:lnTo>
                    <a:pt x="14777" y="7388"/>
                  </a:lnTo>
                  <a:cubicBezTo>
                    <a:pt x="16623" y="9235"/>
                    <a:pt x="16623" y="9235"/>
                    <a:pt x="16623" y="11082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AB5A0156-AD5A-7992-9ABE-09F8D20EFA70}"/>
                </a:ext>
              </a:extLst>
            </p:cNvPr>
            <p:cNvSpPr/>
            <p:nvPr/>
          </p:nvSpPr>
          <p:spPr>
            <a:xfrm>
              <a:off x="4611665" y="3911640"/>
              <a:ext cx="7388" cy="7388"/>
            </a:xfrm>
            <a:custGeom>
              <a:avLst/>
              <a:gdLst>
                <a:gd name="connsiteX0" fmla="*/ 5541 w 7388"/>
                <a:gd name="connsiteY0" fmla="*/ 0 h 7388"/>
                <a:gd name="connsiteX1" fmla="*/ 7388 w 7388"/>
                <a:gd name="connsiteY1" fmla="*/ 5541 h 7388"/>
                <a:gd name="connsiteX2" fmla="*/ 1847 w 7388"/>
                <a:gd name="connsiteY2" fmla="*/ 7388 h 7388"/>
                <a:gd name="connsiteX3" fmla="*/ 0 w 7388"/>
                <a:gd name="connsiteY3" fmla="*/ 1847 h 7388"/>
                <a:gd name="connsiteX4" fmla="*/ 5541 w 7388"/>
                <a:gd name="connsiteY4" fmla="*/ 0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7388">
                  <a:moveTo>
                    <a:pt x="5541" y="0"/>
                  </a:moveTo>
                  <a:cubicBezTo>
                    <a:pt x="7388" y="1847"/>
                    <a:pt x="7388" y="3694"/>
                    <a:pt x="7388" y="5541"/>
                  </a:cubicBezTo>
                  <a:cubicBezTo>
                    <a:pt x="5541" y="7388"/>
                    <a:pt x="3694" y="7388"/>
                    <a:pt x="1847" y="7388"/>
                  </a:cubicBezTo>
                  <a:cubicBezTo>
                    <a:pt x="0" y="5541"/>
                    <a:pt x="0" y="3694"/>
                    <a:pt x="0" y="1847"/>
                  </a:cubicBezTo>
                  <a:cubicBezTo>
                    <a:pt x="1847" y="0"/>
                    <a:pt x="3694" y="0"/>
                    <a:pt x="5541" y="0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67F8F652-CEDB-6A5E-1A1A-9D988969504C}"/>
                </a:ext>
              </a:extLst>
            </p:cNvPr>
            <p:cNvSpPr/>
            <p:nvPr/>
          </p:nvSpPr>
          <p:spPr>
            <a:xfrm>
              <a:off x="4586268" y="3940372"/>
              <a:ext cx="6464" cy="5900"/>
            </a:xfrm>
            <a:custGeom>
              <a:avLst/>
              <a:gdLst>
                <a:gd name="connsiteX0" fmla="*/ 5079 w 6464"/>
                <a:gd name="connsiteY0" fmla="*/ 821 h 5900"/>
                <a:gd name="connsiteX1" fmla="*/ 5079 w 6464"/>
                <a:gd name="connsiteY1" fmla="*/ 4515 h 5900"/>
                <a:gd name="connsiteX2" fmla="*/ 1385 w 6464"/>
                <a:gd name="connsiteY2" fmla="*/ 4515 h 5900"/>
                <a:gd name="connsiteX3" fmla="*/ 1385 w 6464"/>
                <a:gd name="connsiteY3" fmla="*/ 821 h 5900"/>
                <a:gd name="connsiteX4" fmla="*/ 5079 w 6464"/>
                <a:gd name="connsiteY4" fmla="*/ 821 h 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4" h="5900">
                  <a:moveTo>
                    <a:pt x="5079" y="821"/>
                  </a:moveTo>
                  <a:cubicBezTo>
                    <a:pt x="6927" y="2668"/>
                    <a:pt x="6927" y="4515"/>
                    <a:pt x="5079" y="4515"/>
                  </a:cubicBezTo>
                  <a:cubicBezTo>
                    <a:pt x="3233" y="6362"/>
                    <a:pt x="1385" y="6362"/>
                    <a:pt x="1385" y="4515"/>
                  </a:cubicBezTo>
                  <a:cubicBezTo>
                    <a:pt x="-462" y="2668"/>
                    <a:pt x="-462" y="821"/>
                    <a:pt x="1385" y="821"/>
                  </a:cubicBezTo>
                  <a:cubicBezTo>
                    <a:pt x="1385" y="821"/>
                    <a:pt x="3233" y="-1026"/>
                    <a:pt x="5079" y="821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313E7D2C-9585-ABA7-FA55-15223EB61404}"/>
                </a:ext>
              </a:extLst>
            </p:cNvPr>
            <p:cNvSpPr/>
            <p:nvPr/>
          </p:nvSpPr>
          <p:spPr>
            <a:xfrm rot="18219306">
              <a:off x="4571247" y="3948044"/>
              <a:ext cx="12929" cy="7388"/>
            </a:xfrm>
            <a:custGeom>
              <a:avLst/>
              <a:gdLst>
                <a:gd name="connsiteX0" fmla="*/ 0 w 12929"/>
                <a:gd name="connsiteY0" fmla="*/ 0 h 7388"/>
                <a:gd name="connsiteX1" fmla="*/ 12930 w 12929"/>
                <a:gd name="connsiteY1" fmla="*/ 0 h 7388"/>
                <a:gd name="connsiteX2" fmla="*/ 12930 w 12929"/>
                <a:gd name="connsiteY2" fmla="*/ 7388 h 7388"/>
                <a:gd name="connsiteX3" fmla="*/ 0 w 12929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7388">
                  <a:moveTo>
                    <a:pt x="0" y="0"/>
                  </a:moveTo>
                  <a:lnTo>
                    <a:pt x="12930" y="0"/>
                  </a:lnTo>
                  <a:lnTo>
                    <a:pt x="12930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97DDEA76-6703-882A-5DC8-204C7097B5AD}"/>
                </a:ext>
              </a:extLst>
            </p:cNvPr>
            <p:cNvSpPr/>
            <p:nvPr/>
          </p:nvSpPr>
          <p:spPr>
            <a:xfrm>
              <a:off x="4589500" y="3907946"/>
              <a:ext cx="40001" cy="55411"/>
            </a:xfrm>
            <a:custGeom>
              <a:avLst/>
              <a:gdLst>
                <a:gd name="connsiteX0" fmla="*/ 36941 w 40001"/>
                <a:gd name="connsiteY0" fmla="*/ 0 h 55411"/>
                <a:gd name="connsiteX1" fmla="*/ 36941 w 40001"/>
                <a:gd name="connsiteY1" fmla="*/ 0 h 55411"/>
                <a:gd name="connsiteX2" fmla="*/ 38788 w 40001"/>
                <a:gd name="connsiteY2" fmla="*/ 7388 h 55411"/>
                <a:gd name="connsiteX3" fmla="*/ 7388 w 40001"/>
                <a:gd name="connsiteY3" fmla="*/ 55412 h 55411"/>
                <a:gd name="connsiteX4" fmla="*/ 0 w 40001"/>
                <a:gd name="connsiteY4" fmla="*/ 55412 h 55411"/>
                <a:gd name="connsiteX5" fmla="*/ 36941 w 40001"/>
                <a:gd name="connsiteY5" fmla="*/ 0 h 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1" h="55411">
                  <a:moveTo>
                    <a:pt x="36941" y="0"/>
                  </a:moveTo>
                  <a:lnTo>
                    <a:pt x="36941" y="0"/>
                  </a:lnTo>
                  <a:cubicBezTo>
                    <a:pt x="40635" y="1847"/>
                    <a:pt x="40635" y="5541"/>
                    <a:pt x="38788" y="7388"/>
                  </a:cubicBezTo>
                  <a:lnTo>
                    <a:pt x="7388" y="55412"/>
                  </a:lnTo>
                  <a:cubicBezTo>
                    <a:pt x="5541" y="53565"/>
                    <a:pt x="1847" y="53565"/>
                    <a:pt x="0" y="55412"/>
                  </a:cubicBezTo>
                  <a:lnTo>
                    <a:pt x="36941" y="0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3825A8A0-E015-D701-6256-C52B9866619F}"/>
                </a:ext>
              </a:extLst>
            </p:cNvPr>
            <p:cNvSpPr/>
            <p:nvPr/>
          </p:nvSpPr>
          <p:spPr>
            <a:xfrm rot="18219306">
              <a:off x="4549428" y="3941147"/>
              <a:ext cx="14776" cy="7388"/>
            </a:xfrm>
            <a:custGeom>
              <a:avLst/>
              <a:gdLst>
                <a:gd name="connsiteX0" fmla="*/ 0 w 14776"/>
                <a:gd name="connsiteY0" fmla="*/ 0 h 7388"/>
                <a:gd name="connsiteX1" fmla="*/ 14777 w 14776"/>
                <a:gd name="connsiteY1" fmla="*/ 0 h 7388"/>
                <a:gd name="connsiteX2" fmla="*/ 14777 w 14776"/>
                <a:gd name="connsiteY2" fmla="*/ 7388 h 7388"/>
                <a:gd name="connsiteX3" fmla="*/ 0 w 14776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76" h="7388">
                  <a:moveTo>
                    <a:pt x="0" y="0"/>
                  </a:moveTo>
                  <a:lnTo>
                    <a:pt x="14777" y="0"/>
                  </a:lnTo>
                  <a:lnTo>
                    <a:pt x="14777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4190FE00-C3CB-EF81-2CD4-070450FFCAA6}"/>
                </a:ext>
              </a:extLst>
            </p:cNvPr>
            <p:cNvSpPr/>
            <p:nvPr/>
          </p:nvSpPr>
          <p:spPr>
            <a:xfrm>
              <a:off x="4534722" y="3917015"/>
              <a:ext cx="13508" cy="14309"/>
            </a:xfrm>
            <a:custGeom>
              <a:avLst/>
              <a:gdLst>
                <a:gd name="connsiteX0" fmla="*/ 10448 w 13508"/>
                <a:gd name="connsiteY0" fmla="*/ 2014 h 14309"/>
                <a:gd name="connsiteX1" fmla="*/ 12296 w 13508"/>
                <a:gd name="connsiteY1" fmla="*/ 11249 h 14309"/>
                <a:gd name="connsiteX2" fmla="*/ 3060 w 13508"/>
                <a:gd name="connsiteY2" fmla="*/ 13096 h 14309"/>
                <a:gd name="connsiteX3" fmla="*/ 1213 w 13508"/>
                <a:gd name="connsiteY3" fmla="*/ 3861 h 14309"/>
                <a:gd name="connsiteX4" fmla="*/ 10448 w 13508"/>
                <a:gd name="connsiteY4" fmla="*/ 2014 h 14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8" h="14309">
                  <a:moveTo>
                    <a:pt x="10448" y="2014"/>
                  </a:moveTo>
                  <a:cubicBezTo>
                    <a:pt x="14142" y="3861"/>
                    <a:pt x="14142" y="7555"/>
                    <a:pt x="12296" y="11249"/>
                  </a:cubicBezTo>
                  <a:cubicBezTo>
                    <a:pt x="10448" y="14943"/>
                    <a:pt x="6754" y="14943"/>
                    <a:pt x="3060" y="13096"/>
                  </a:cubicBezTo>
                  <a:cubicBezTo>
                    <a:pt x="-634" y="11249"/>
                    <a:pt x="-634" y="7555"/>
                    <a:pt x="1213" y="3861"/>
                  </a:cubicBezTo>
                  <a:cubicBezTo>
                    <a:pt x="4907" y="167"/>
                    <a:pt x="8602" y="-1680"/>
                    <a:pt x="10448" y="2014"/>
                  </a:cubicBezTo>
                  <a:close/>
                </a:path>
              </a:pathLst>
            </a:custGeom>
            <a:solidFill>
              <a:srgbClr val="44444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4E918796-E62E-F5C1-28F1-C8661B860A00}"/>
                </a:ext>
              </a:extLst>
            </p:cNvPr>
            <p:cNvSpPr/>
            <p:nvPr/>
          </p:nvSpPr>
          <p:spPr>
            <a:xfrm>
              <a:off x="4539630" y="3919662"/>
              <a:ext cx="7388" cy="8601"/>
            </a:xfrm>
            <a:custGeom>
              <a:avLst/>
              <a:gdLst>
                <a:gd name="connsiteX0" fmla="*/ 5541 w 7388"/>
                <a:gd name="connsiteY0" fmla="*/ 1213 h 8601"/>
                <a:gd name="connsiteX1" fmla="*/ 7388 w 7388"/>
                <a:gd name="connsiteY1" fmla="*/ 6754 h 8601"/>
                <a:gd name="connsiteX2" fmla="*/ 1847 w 7388"/>
                <a:gd name="connsiteY2" fmla="*/ 8601 h 8601"/>
                <a:gd name="connsiteX3" fmla="*/ 0 w 7388"/>
                <a:gd name="connsiteY3" fmla="*/ 3060 h 8601"/>
                <a:gd name="connsiteX4" fmla="*/ 5541 w 7388"/>
                <a:gd name="connsiteY4" fmla="*/ 1213 h 8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8601">
                  <a:moveTo>
                    <a:pt x="5541" y="1213"/>
                  </a:moveTo>
                  <a:cubicBezTo>
                    <a:pt x="7388" y="3060"/>
                    <a:pt x="7388" y="4907"/>
                    <a:pt x="7388" y="6754"/>
                  </a:cubicBezTo>
                  <a:cubicBezTo>
                    <a:pt x="5541" y="8601"/>
                    <a:pt x="3694" y="8601"/>
                    <a:pt x="1847" y="8601"/>
                  </a:cubicBezTo>
                  <a:cubicBezTo>
                    <a:pt x="0" y="6754"/>
                    <a:pt x="0" y="4907"/>
                    <a:pt x="0" y="3060"/>
                  </a:cubicBezTo>
                  <a:cubicBezTo>
                    <a:pt x="0" y="-634"/>
                    <a:pt x="3694" y="-634"/>
                    <a:pt x="5541" y="1213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25DA442C-D2D1-692E-04A7-B6463D17A414}"/>
                </a:ext>
              </a:extLst>
            </p:cNvPr>
            <p:cNvSpPr/>
            <p:nvPr/>
          </p:nvSpPr>
          <p:spPr>
            <a:xfrm rot="18219020">
              <a:off x="4632407" y="3837790"/>
              <a:ext cx="12928" cy="29551"/>
            </a:xfrm>
            <a:custGeom>
              <a:avLst/>
              <a:gdLst>
                <a:gd name="connsiteX0" fmla="*/ 0 w 12928"/>
                <a:gd name="connsiteY0" fmla="*/ 0 h 29551"/>
                <a:gd name="connsiteX1" fmla="*/ 12929 w 12928"/>
                <a:gd name="connsiteY1" fmla="*/ 0 h 29551"/>
                <a:gd name="connsiteX2" fmla="*/ 12929 w 12928"/>
                <a:gd name="connsiteY2" fmla="*/ 29552 h 29551"/>
                <a:gd name="connsiteX3" fmla="*/ 0 w 12928"/>
                <a:gd name="connsiteY3" fmla="*/ 29552 h 2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8" h="29551">
                  <a:moveTo>
                    <a:pt x="0" y="0"/>
                  </a:moveTo>
                  <a:lnTo>
                    <a:pt x="12929" y="0"/>
                  </a:lnTo>
                  <a:lnTo>
                    <a:pt x="12929" y="29552"/>
                  </a:lnTo>
                  <a:lnTo>
                    <a:pt x="0" y="29552"/>
                  </a:lnTo>
                  <a:close/>
                </a:path>
              </a:pathLst>
            </a:custGeom>
            <a:solidFill>
              <a:srgbClr val="444443"/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E43A0D0A-3D1C-1550-0BA2-B0DD73411C1A}"/>
                </a:ext>
              </a:extLst>
            </p:cNvPr>
            <p:cNvSpPr/>
            <p:nvPr/>
          </p:nvSpPr>
          <p:spPr>
            <a:xfrm>
              <a:off x="4607971" y="3703384"/>
              <a:ext cx="134835" cy="158385"/>
            </a:xfrm>
            <a:custGeom>
              <a:avLst/>
              <a:gdLst>
                <a:gd name="connsiteX0" fmla="*/ 116365 w 134835"/>
                <a:gd name="connsiteY0" fmla="*/ 1385 h 158385"/>
                <a:gd name="connsiteX1" fmla="*/ 132988 w 134835"/>
                <a:gd name="connsiteY1" fmla="*/ 12468 h 158385"/>
                <a:gd name="connsiteX2" fmla="*/ 134835 w 134835"/>
                <a:gd name="connsiteY2" fmla="*/ 18009 h 158385"/>
                <a:gd name="connsiteX3" fmla="*/ 132988 w 134835"/>
                <a:gd name="connsiteY3" fmla="*/ 19856 h 158385"/>
                <a:gd name="connsiteX4" fmla="*/ 131141 w 134835"/>
                <a:gd name="connsiteY4" fmla="*/ 21703 h 158385"/>
                <a:gd name="connsiteX5" fmla="*/ 127447 w 134835"/>
                <a:gd name="connsiteY5" fmla="*/ 27244 h 158385"/>
                <a:gd name="connsiteX6" fmla="*/ 125600 w 134835"/>
                <a:gd name="connsiteY6" fmla="*/ 29091 h 158385"/>
                <a:gd name="connsiteX7" fmla="*/ 121906 w 134835"/>
                <a:gd name="connsiteY7" fmla="*/ 34632 h 158385"/>
                <a:gd name="connsiteX8" fmla="*/ 120059 w 134835"/>
                <a:gd name="connsiteY8" fmla="*/ 36479 h 158385"/>
                <a:gd name="connsiteX9" fmla="*/ 116365 w 134835"/>
                <a:gd name="connsiteY9" fmla="*/ 42021 h 158385"/>
                <a:gd name="connsiteX10" fmla="*/ 114518 w 134835"/>
                <a:gd name="connsiteY10" fmla="*/ 43868 h 158385"/>
                <a:gd name="connsiteX11" fmla="*/ 110824 w 134835"/>
                <a:gd name="connsiteY11" fmla="*/ 49409 h 158385"/>
                <a:gd name="connsiteX12" fmla="*/ 108977 w 134835"/>
                <a:gd name="connsiteY12" fmla="*/ 51256 h 158385"/>
                <a:gd name="connsiteX13" fmla="*/ 105282 w 134835"/>
                <a:gd name="connsiteY13" fmla="*/ 56797 h 158385"/>
                <a:gd name="connsiteX14" fmla="*/ 103435 w 134835"/>
                <a:gd name="connsiteY14" fmla="*/ 58644 h 158385"/>
                <a:gd name="connsiteX15" fmla="*/ 99741 w 134835"/>
                <a:gd name="connsiteY15" fmla="*/ 64185 h 158385"/>
                <a:gd name="connsiteX16" fmla="*/ 97894 w 134835"/>
                <a:gd name="connsiteY16" fmla="*/ 66032 h 158385"/>
                <a:gd name="connsiteX17" fmla="*/ 94200 w 134835"/>
                <a:gd name="connsiteY17" fmla="*/ 71574 h 158385"/>
                <a:gd name="connsiteX18" fmla="*/ 92353 w 134835"/>
                <a:gd name="connsiteY18" fmla="*/ 73421 h 158385"/>
                <a:gd name="connsiteX19" fmla="*/ 88659 w 134835"/>
                <a:gd name="connsiteY19" fmla="*/ 78962 h 158385"/>
                <a:gd name="connsiteX20" fmla="*/ 86812 w 134835"/>
                <a:gd name="connsiteY20" fmla="*/ 80809 h 158385"/>
                <a:gd name="connsiteX21" fmla="*/ 83118 w 134835"/>
                <a:gd name="connsiteY21" fmla="*/ 86350 h 158385"/>
                <a:gd name="connsiteX22" fmla="*/ 81271 w 134835"/>
                <a:gd name="connsiteY22" fmla="*/ 88197 h 158385"/>
                <a:gd name="connsiteX23" fmla="*/ 77577 w 134835"/>
                <a:gd name="connsiteY23" fmla="*/ 93738 h 158385"/>
                <a:gd name="connsiteX24" fmla="*/ 75729 w 134835"/>
                <a:gd name="connsiteY24" fmla="*/ 95585 h 158385"/>
                <a:gd name="connsiteX25" fmla="*/ 72035 w 134835"/>
                <a:gd name="connsiteY25" fmla="*/ 101127 h 158385"/>
                <a:gd name="connsiteX26" fmla="*/ 70188 w 134835"/>
                <a:gd name="connsiteY26" fmla="*/ 102974 h 158385"/>
                <a:gd name="connsiteX27" fmla="*/ 66494 w 134835"/>
                <a:gd name="connsiteY27" fmla="*/ 108515 h 158385"/>
                <a:gd name="connsiteX28" fmla="*/ 64647 w 134835"/>
                <a:gd name="connsiteY28" fmla="*/ 110362 h 158385"/>
                <a:gd name="connsiteX29" fmla="*/ 60953 w 134835"/>
                <a:gd name="connsiteY29" fmla="*/ 115903 h 158385"/>
                <a:gd name="connsiteX30" fmla="*/ 59106 w 134835"/>
                <a:gd name="connsiteY30" fmla="*/ 117750 h 158385"/>
                <a:gd name="connsiteX31" fmla="*/ 55412 w 134835"/>
                <a:gd name="connsiteY31" fmla="*/ 123291 h 158385"/>
                <a:gd name="connsiteX32" fmla="*/ 53565 w 134835"/>
                <a:gd name="connsiteY32" fmla="*/ 125138 h 158385"/>
                <a:gd name="connsiteX33" fmla="*/ 49871 w 134835"/>
                <a:gd name="connsiteY33" fmla="*/ 130680 h 158385"/>
                <a:gd name="connsiteX34" fmla="*/ 48023 w 134835"/>
                <a:gd name="connsiteY34" fmla="*/ 132527 h 158385"/>
                <a:gd name="connsiteX35" fmla="*/ 44329 w 134835"/>
                <a:gd name="connsiteY35" fmla="*/ 138068 h 158385"/>
                <a:gd name="connsiteX36" fmla="*/ 42482 w 134835"/>
                <a:gd name="connsiteY36" fmla="*/ 139915 h 158385"/>
                <a:gd name="connsiteX37" fmla="*/ 38788 w 134835"/>
                <a:gd name="connsiteY37" fmla="*/ 145456 h 158385"/>
                <a:gd name="connsiteX38" fmla="*/ 36941 w 134835"/>
                <a:gd name="connsiteY38" fmla="*/ 147303 h 158385"/>
                <a:gd name="connsiteX39" fmla="*/ 33247 w 134835"/>
                <a:gd name="connsiteY39" fmla="*/ 152844 h 158385"/>
                <a:gd name="connsiteX40" fmla="*/ 31400 w 134835"/>
                <a:gd name="connsiteY40" fmla="*/ 154691 h 158385"/>
                <a:gd name="connsiteX41" fmla="*/ 31400 w 134835"/>
                <a:gd name="connsiteY41" fmla="*/ 156538 h 158385"/>
                <a:gd name="connsiteX42" fmla="*/ 25859 w 134835"/>
                <a:gd name="connsiteY42" fmla="*/ 158386 h 158385"/>
                <a:gd name="connsiteX43" fmla="*/ 1847 w 134835"/>
                <a:gd name="connsiteY43" fmla="*/ 141762 h 158385"/>
                <a:gd name="connsiteX44" fmla="*/ 0 w 134835"/>
                <a:gd name="connsiteY44" fmla="*/ 136221 h 158385"/>
                <a:gd name="connsiteX45" fmla="*/ 0 w 134835"/>
                <a:gd name="connsiteY45" fmla="*/ 134374 h 158385"/>
                <a:gd name="connsiteX46" fmla="*/ 1847 w 134835"/>
                <a:gd name="connsiteY46" fmla="*/ 132527 h 158385"/>
                <a:gd name="connsiteX47" fmla="*/ 5541 w 134835"/>
                <a:gd name="connsiteY47" fmla="*/ 126986 h 158385"/>
                <a:gd name="connsiteX48" fmla="*/ 7388 w 134835"/>
                <a:gd name="connsiteY48" fmla="*/ 125138 h 158385"/>
                <a:gd name="connsiteX49" fmla="*/ 11082 w 134835"/>
                <a:gd name="connsiteY49" fmla="*/ 119597 h 158385"/>
                <a:gd name="connsiteX50" fmla="*/ 12929 w 134835"/>
                <a:gd name="connsiteY50" fmla="*/ 117750 h 158385"/>
                <a:gd name="connsiteX51" fmla="*/ 16623 w 134835"/>
                <a:gd name="connsiteY51" fmla="*/ 112209 h 158385"/>
                <a:gd name="connsiteX52" fmla="*/ 18471 w 134835"/>
                <a:gd name="connsiteY52" fmla="*/ 110362 h 158385"/>
                <a:gd name="connsiteX53" fmla="*/ 22165 w 134835"/>
                <a:gd name="connsiteY53" fmla="*/ 104821 h 158385"/>
                <a:gd name="connsiteX54" fmla="*/ 24012 w 134835"/>
                <a:gd name="connsiteY54" fmla="*/ 102974 h 158385"/>
                <a:gd name="connsiteX55" fmla="*/ 27706 w 134835"/>
                <a:gd name="connsiteY55" fmla="*/ 97433 h 158385"/>
                <a:gd name="connsiteX56" fmla="*/ 29553 w 134835"/>
                <a:gd name="connsiteY56" fmla="*/ 95585 h 158385"/>
                <a:gd name="connsiteX57" fmla="*/ 33247 w 134835"/>
                <a:gd name="connsiteY57" fmla="*/ 90044 h 158385"/>
                <a:gd name="connsiteX58" fmla="*/ 35094 w 134835"/>
                <a:gd name="connsiteY58" fmla="*/ 88197 h 158385"/>
                <a:gd name="connsiteX59" fmla="*/ 38788 w 134835"/>
                <a:gd name="connsiteY59" fmla="*/ 82656 h 158385"/>
                <a:gd name="connsiteX60" fmla="*/ 40635 w 134835"/>
                <a:gd name="connsiteY60" fmla="*/ 80809 h 158385"/>
                <a:gd name="connsiteX61" fmla="*/ 44329 w 134835"/>
                <a:gd name="connsiteY61" fmla="*/ 75268 h 158385"/>
                <a:gd name="connsiteX62" fmla="*/ 46177 w 134835"/>
                <a:gd name="connsiteY62" fmla="*/ 73421 h 158385"/>
                <a:gd name="connsiteX63" fmla="*/ 49871 w 134835"/>
                <a:gd name="connsiteY63" fmla="*/ 67879 h 158385"/>
                <a:gd name="connsiteX64" fmla="*/ 51717 w 134835"/>
                <a:gd name="connsiteY64" fmla="*/ 66032 h 158385"/>
                <a:gd name="connsiteX65" fmla="*/ 55412 w 134835"/>
                <a:gd name="connsiteY65" fmla="*/ 60491 h 158385"/>
                <a:gd name="connsiteX66" fmla="*/ 57259 w 134835"/>
                <a:gd name="connsiteY66" fmla="*/ 58644 h 158385"/>
                <a:gd name="connsiteX67" fmla="*/ 60953 w 134835"/>
                <a:gd name="connsiteY67" fmla="*/ 53103 h 158385"/>
                <a:gd name="connsiteX68" fmla="*/ 62800 w 134835"/>
                <a:gd name="connsiteY68" fmla="*/ 51256 h 158385"/>
                <a:gd name="connsiteX69" fmla="*/ 66494 w 134835"/>
                <a:gd name="connsiteY69" fmla="*/ 45715 h 158385"/>
                <a:gd name="connsiteX70" fmla="*/ 68341 w 134835"/>
                <a:gd name="connsiteY70" fmla="*/ 43868 h 158385"/>
                <a:gd name="connsiteX71" fmla="*/ 72035 w 134835"/>
                <a:gd name="connsiteY71" fmla="*/ 38327 h 158385"/>
                <a:gd name="connsiteX72" fmla="*/ 73882 w 134835"/>
                <a:gd name="connsiteY72" fmla="*/ 36479 h 158385"/>
                <a:gd name="connsiteX73" fmla="*/ 77577 w 134835"/>
                <a:gd name="connsiteY73" fmla="*/ 30938 h 158385"/>
                <a:gd name="connsiteX74" fmla="*/ 79423 w 134835"/>
                <a:gd name="connsiteY74" fmla="*/ 29091 h 158385"/>
                <a:gd name="connsiteX75" fmla="*/ 83118 w 134835"/>
                <a:gd name="connsiteY75" fmla="*/ 23550 h 158385"/>
                <a:gd name="connsiteX76" fmla="*/ 84965 w 134835"/>
                <a:gd name="connsiteY76" fmla="*/ 21703 h 158385"/>
                <a:gd name="connsiteX77" fmla="*/ 88659 w 134835"/>
                <a:gd name="connsiteY77" fmla="*/ 16162 h 158385"/>
                <a:gd name="connsiteX78" fmla="*/ 99741 w 134835"/>
                <a:gd name="connsiteY78" fmla="*/ 18009 h 158385"/>
                <a:gd name="connsiteX79" fmla="*/ 103435 w 134835"/>
                <a:gd name="connsiteY79" fmla="*/ 12468 h 158385"/>
                <a:gd name="connsiteX80" fmla="*/ 105282 w 134835"/>
                <a:gd name="connsiteY80" fmla="*/ 10621 h 158385"/>
                <a:gd name="connsiteX81" fmla="*/ 108977 w 134835"/>
                <a:gd name="connsiteY81" fmla="*/ 5079 h 158385"/>
                <a:gd name="connsiteX82" fmla="*/ 110824 w 134835"/>
                <a:gd name="connsiteY82" fmla="*/ 3232 h 158385"/>
                <a:gd name="connsiteX83" fmla="*/ 112671 w 134835"/>
                <a:gd name="connsiteY83" fmla="*/ 1385 h 158385"/>
                <a:gd name="connsiteX84" fmla="*/ 116365 w 134835"/>
                <a:gd name="connsiteY84" fmla="*/ 1385 h 158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34835" h="158385">
                  <a:moveTo>
                    <a:pt x="116365" y="1385"/>
                  </a:moveTo>
                  <a:lnTo>
                    <a:pt x="132988" y="12468"/>
                  </a:lnTo>
                  <a:cubicBezTo>
                    <a:pt x="134835" y="14315"/>
                    <a:pt x="134835" y="16162"/>
                    <a:pt x="134835" y="18009"/>
                  </a:cubicBezTo>
                  <a:lnTo>
                    <a:pt x="132988" y="19856"/>
                  </a:lnTo>
                  <a:lnTo>
                    <a:pt x="131141" y="21703"/>
                  </a:lnTo>
                  <a:lnTo>
                    <a:pt x="127447" y="27244"/>
                  </a:lnTo>
                  <a:lnTo>
                    <a:pt x="125600" y="29091"/>
                  </a:lnTo>
                  <a:lnTo>
                    <a:pt x="121906" y="34632"/>
                  </a:lnTo>
                  <a:lnTo>
                    <a:pt x="120059" y="36479"/>
                  </a:lnTo>
                  <a:lnTo>
                    <a:pt x="116365" y="42021"/>
                  </a:lnTo>
                  <a:lnTo>
                    <a:pt x="114518" y="43868"/>
                  </a:lnTo>
                  <a:lnTo>
                    <a:pt x="110824" y="49409"/>
                  </a:lnTo>
                  <a:lnTo>
                    <a:pt x="108977" y="51256"/>
                  </a:lnTo>
                  <a:lnTo>
                    <a:pt x="105282" y="56797"/>
                  </a:lnTo>
                  <a:lnTo>
                    <a:pt x="103435" y="58644"/>
                  </a:lnTo>
                  <a:lnTo>
                    <a:pt x="99741" y="64185"/>
                  </a:lnTo>
                  <a:lnTo>
                    <a:pt x="97894" y="66032"/>
                  </a:lnTo>
                  <a:lnTo>
                    <a:pt x="94200" y="71574"/>
                  </a:lnTo>
                  <a:lnTo>
                    <a:pt x="92353" y="73421"/>
                  </a:lnTo>
                  <a:lnTo>
                    <a:pt x="88659" y="78962"/>
                  </a:lnTo>
                  <a:lnTo>
                    <a:pt x="86812" y="80809"/>
                  </a:lnTo>
                  <a:lnTo>
                    <a:pt x="83118" y="86350"/>
                  </a:lnTo>
                  <a:lnTo>
                    <a:pt x="81271" y="88197"/>
                  </a:lnTo>
                  <a:lnTo>
                    <a:pt x="77577" y="93738"/>
                  </a:lnTo>
                  <a:lnTo>
                    <a:pt x="75729" y="95585"/>
                  </a:lnTo>
                  <a:lnTo>
                    <a:pt x="72035" y="101127"/>
                  </a:lnTo>
                  <a:lnTo>
                    <a:pt x="70188" y="102974"/>
                  </a:lnTo>
                  <a:lnTo>
                    <a:pt x="66494" y="108515"/>
                  </a:lnTo>
                  <a:lnTo>
                    <a:pt x="64647" y="110362"/>
                  </a:lnTo>
                  <a:lnTo>
                    <a:pt x="60953" y="115903"/>
                  </a:lnTo>
                  <a:lnTo>
                    <a:pt x="59106" y="117750"/>
                  </a:lnTo>
                  <a:lnTo>
                    <a:pt x="55412" y="123291"/>
                  </a:lnTo>
                  <a:lnTo>
                    <a:pt x="53565" y="125138"/>
                  </a:lnTo>
                  <a:lnTo>
                    <a:pt x="49871" y="130680"/>
                  </a:lnTo>
                  <a:lnTo>
                    <a:pt x="48023" y="132527"/>
                  </a:lnTo>
                  <a:lnTo>
                    <a:pt x="44329" y="138068"/>
                  </a:lnTo>
                  <a:lnTo>
                    <a:pt x="42482" y="139915"/>
                  </a:lnTo>
                  <a:lnTo>
                    <a:pt x="38788" y="145456"/>
                  </a:lnTo>
                  <a:lnTo>
                    <a:pt x="36941" y="147303"/>
                  </a:lnTo>
                  <a:lnTo>
                    <a:pt x="33247" y="152844"/>
                  </a:lnTo>
                  <a:lnTo>
                    <a:pt x="31400" y="154691"/>
                  </a:lnTo>
                  <a:lnTo>
                    <a:pt x="31400" y="156538"/>
                  </a:lnTo>
                  <a:cubicBezTo>
                    <a:pt x="29553" y="158386"/>
                    <a:pt x="27706" y="158386"/>
                    <a:pt x="25859" y="158386"/>
                  </a:cubicBezTo>
                  <a:lnTo>
                    <a:pt x="1847" y="141762"/>
                  </a:lnTo>
                  <a:cubicBezTo>
                    <a:pt x="0" y="139915"/>
                    <a:pt x="0" y="138068"/>
                    <a:pt x="0" y="136221"/>
                  </a:cubicBezTo>
                  <a:lnTo>
                    <a:pt x="0" y="134374"/>
                  </a:lnTo>
                  <a:lnTo>
                    <a:pt x="1847" y="132527"/>
                  </a:lnTo>
                  <a:lnTo>
                    <a:pt x="5541" y="126986"/>
                  </a:lnTo>
                  <a:lnTo>
                    <a:pt x="7388" y="125138"/>
                  </a:lnTo>
                  <a:lnTo>
                    <a:pt x="11082" y="119597"/>
                  </a:lnTo>
                  <a:lnTo>
                    <a:pt x="12929" y="117750"/>
                  </a:lnTo>
                  <a:lnTo>
                    <a:pt x="16623" y="112209"/>
                  </a:lnTo>
                  <a:lnTo>
                    <a:pt x="18471" y="110362"/>
                  </a:lnTo>
                  <a:lnTo>
                    <a:pt x="22165" y="104821"/>
                  </a:lnTo>
                  <a:lnTo>
                    <a:pt x="24012" y="102974"/>
                  </a:lnTo>
                  <a:lnTo>
                    <a:pt x="27706" y="97433"/>
                  </a:lnTo>
                  <a:lnTo>
                    <a:pt x="29553" y="95585"/>
                  </a:lnTo>
                  <a:lnTo>
                    <a:pt x="33247" y="90044"/>
                  </a:lnTo>
                  <a:lnTo>
                    <a:pt x="35094" y="88197"/>
                  </a:lnTo>
                  <a:lnTo>
                    <a:pt x="38788" y="82656"/>
                  </a:lnTo>
                  <a:lnTo>
                    <a:pt x="40635" y="80809"/>
                  </a:lnTo>
                  <a:lnTo>
                    <a:pt x="44329" y="75268"/>
                  </a:lnTo>
                  <a:lnTo>
                    <a:pt x="46177" y="73421"/>
                  </a:lnTo>
                  <a:lnTo>
                    <a:pt x="49871" y="67879"/>
                  </a:lnTo>
                  <a:lnTo>
                    <a:pt x="51717" y="66032"/>
                  </a:lnTo>
                  <a:lnTo>
                    <a:pt x="55412" y="60491"/>
                  </a:lnTo>
                  <a:lnTo>
                    <a:pt x="57259" y="58644"/>
                  </a:lnTo>
                  <a:lnTo>
                    <a:pt x="60953" y="53103"/>
                  </a:lnTo>
                  <a:lnTo>
                    <a:pt x="62800" y="51256"/>
                  </a:lnTo>
                  <a:lnTo>
                    <a:pt x="66494" y="45715"/>
                  </a:lnTo>
                  <a:lnTo>
                    <a:pt x="68341" y="43868"/>
                  </a:lnTo>
                  <a:lnTo>
                    <a:pt x="72035" y="38327"/>
                  </a:lnTo>
                  <a:lnTo>
                    <a:pt x="73882" y="36479"/>
                  </a:lnTo>
                  <a:lnTo>
                    <a:pt x="77577" y="30938"/>
                  </a:lnTo>
                  <a:lnTo>
                    <a:pt x="79423" y="29091"/>
                  </a:lnTo>
                  <a:lnTo>
                    <a:pt x="83118" y="23550"/>
                  </a:lnTo>
                  <a:lnTo>
                    <a:pt x="84965" y="21703"/>
                  </a:lnTo>
                  <a:lnTo>
                    <a:pt x="88659" y="16162"/>
                  </a:lnTo>
                  <a:lnTo>
                    <a:pt x="99741" y="18009"/>
                  </a:lnTo>
                  <a:lnTo>
                    <a:pt x="103435" y="12468"/>
                  </a:lnTo>
                  <a:lnTo>
                    <a:pt x="105282" y="10621"/>
                  </a:lnTo>
                  <a:lnTo>
                    <a:pt x="108977" y="5079"/>
                  </a:lnTo>
                  <a:lnTo>
                    <a:pt x="110824" y="3232"/>
                  </a:lnTo>
                  <a:lnTo>
                    <a:pt x="112671" y="1385"/>
                  </a:lnTo>
                  <a:cubicBezTo>
                    <a:pt x="112671" y="-462"/>
                    <a:pt x="114518" y="-462"/>
                    <a:pt x="116365" y="1385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4BCEEB9F-F7C6-B2C8-ED03-A15968112FD3}"/>
                </a:ext>
              </a:extLst>
            </p:cNvPr>
            <p:cNvSpPr/>
            <p:nvPr/>
          </p:nvSpPr>
          <p:spPr>
            <a:xfrm>
              <a:off x="4778362" y="3603643"/>
              <a:ext cx="28065" cy="30476"/>
            </a:xfrm>
            <a:custGeom>
              <a:avLst/>
              <a:gdLst>
                <a:gd name="connsiteX0" fmla="*/ 27244 w 28065"/>
                <a:gd name="connsiteY0" fmla="*/ 8774 h 30476"/>
                <a:gd name="connsiteX1" fmla="*/ 12468 w 28065"/>
                <a:gd name="connsiteY1" fmla="*/ 29091 h 30476"/>
                <a:gd name="connsiteX2" fmla="*/ 8774 w 28065"/>
                <a:gd name="connsiteY2" fmla="*/ 29091 h 30476"/>
                <a:gd name="connsiteX3" fmla="*/ 1385 w 28065"/>
                <a:gd name="connsiteY3" fmla="*/ 25397 h 30476"/>
                <a:gd name="connsiteX4" fmla="*/ 1385 w 28065"/>
                <a:gd name="connsiteY4" fmla="*/ 21703 h 30476"/>
                <a:gd name="connsiteX5" fmla="*/ 16162 w 28065"/>
                <a:gd name="connsiteY5" fmla="*/ 1385 h 30476"/>
                <a:gd name="connsiteX6" fmla="*/ 19856 w 28065"/>
                <a:gd name="connsiteY6" fmla="*/ 1385 h 30476"/>
                <a:gd name="connsiteX7" fmla="*/ 27244 w 28065"/>
                <a:gd name="connsiteY7" fmla="*/ 5079 h 30476"/>
                <a:gd name="connsiteX8" fmla="*/ 27244 w 28065"/>
                <a:gd name="connsiteY8" fmla="*/ 8774 h 30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65" h="30476">
                  <a:moveTo>
                    <a:pt x="27244" y="8774"/>
                  </a:moveTo>
                  <a:lnTo>
                    <a:pt x="12468" y="29091"/>
                  </a:lnTo>
                  <a:cubicBezTo>
                    <a:pt x="12468" y="30938"/>
                    <a:pt x="10620" y="30938"/>
                    <a:pt x="8774" y="29091"/>
                  </a:cubicBezTo>
                  <a:lnTo>
                    <a:pt x="1385" y="25397"/>
                  </a:lnTo>
                  <a:cubicBezTo>
                    <a:pt x="-462" y="25397"/>
                    <a:pt x="-462" y="23550"/>
                    <a:pt x="1385" y="21703"/>
                  </a:cubicBezTo>
                  <a:lnTo>
                    <a:pt x="16162" y="1385"/>
                  </a:lnTo>
                  <a:cubicBezTo>
                    <a:pt x="16162" y="-462"/>
                    <a:pt x="18009" y="-462"/>
                    <a:pt x="19856" y="1385"/>
                  </a:cubicBezTo>
                  <a:lnTo>
                    <a:pt x="27244" y="5079"/>
                  </a:lnTo>
                  <a:cubicBezTo>
                    <a:pt x="27244" y="6926"/>
                    <a:pt x="29091" y="8774"/>
                    <a:pt x="27244" y="8774"/>
                  </a:cubicBezTo>
                  <a:close/>
                </a:path>
              </a:pathLst>
            </a:custGeom>
            <a:solidFill>
              <a:srgbClr val="44444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0AE25665-1F11-3FA9-EAE2-105B52A9E387}"/>
                </a:ext>
              </a:extLst>
            </p:cNvPr>
            <p:cNvSpPr/>
            <p:nvPr/>
          </p:nvSpPr>
          <p:spPr>
            <a:xfrm>
              <a:off x="4783442" y="3607337"/>
              <a:ext cx="14776" cy="21702"/>
            </a:xfrm>
            <a:custGeom>
              <a:avLst/>
              <a:gdLst>
                <a:gd name="connsiteX0" fmla="*/ 14776 w 14776"/>
                <a:gd name="connsiteY0" fmla="*/ 1385 h 21702"/>
                <a:gd name="connsiteX1" fmla="*/ 14776 w 14776"/>
                <a:gd name="connsiteY1" fmla="*/ 3232 h 21702"/>
                <a:gd name="connsiteX2" fmla="*/ 1847 w 14776"/>
                <a:gd name="connsiteY2" fmla="*/ 21703 h 21702"/>
                <a:gd name="connsiteX3" fmla="*/ 0 w 14776"/>
                <a:gd name="connsiteY3" fmla="*/ 21703 h 21702"/>
                <a:gd name="connsiteX4" fmla="*/ 0 w 14776"/>
                <a:gd name="connsiteY4" fmla="*/ 21703 h 21702"/>
                <a:gd name="connsiteX5" fmla="*/ 0 w 14776"/>
                <a:gd name="connsiteY5" fmla="*/ 19856 h 21702"/>
                <a:gd name="connsiteX6" fmla="*/ 12929 w 14776"/>
                <a:gd name="connsiteY6" fmla="*/ 1385 h 21702"/>
                <a:gd name="connsiteX7" fmla="*/ 14776 w 14776"/>
                <a:gd name="connsiteY7" fmla="*/ 1385 h 21702"/>
                <a:gd name="connsiteX8" fmla="*/ 14776 w 14776"/>
                <a:gd name="connsiteY8" fmla="*/ 1385 h 21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1702">
                  <a:moveTo>
                    <a:pt x="14776" y="1385"/>
                  </a:moveTo>
                  <a:cubicBezTo>
                    <a:pt x="14776" y="1385"/>
                    <a:pt x="14776" y="3232"/>
                    <a:pt x="14776" y="3232"/>
                  </a:cubicBezTo>
                  <a:lnTo>
                    <a:pt x="1847" y="21703"/>
                  </a:lnTo>
                  <a:cubicBezTo>
                    <a:pt x="1847" y="21703"/>
                    <a:pt x="0" y="21703"/>
                    <a:pt x="0" y="21703"/>
                  </a:cubicBezTo>
                  <a:lnTo>
                    <a:pt x="0" y="21703"/>
                  </a:lnTo>
                  <a:cubicBezTo>
                    <a:pt x="0" y="21703"/>
                    <a:pt x="0" y="19856"/>
                    <a:pt x="0" y="19856"/>
                  </a:cubicBezTo>
                  <a:lnTo>
                    <a:pt x="12929" y="1385"/>
                  </a:lnTo>
                  <a:cubicBezTo>
                    <a:pt x="12929" y="-462"/>
                    <a:pt x="12929" y="-462"/>
                    <a:pt x="14776" y="1385"/>
                  </a:cubicBezTo>
                  <a:lnTo>
                    <a:pt x="14776" y="1385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F705DA58-B6DE-46B1-F37B-861EB53A6DE3}"/>
                </a:ext>
              </a:extLst>
            </p:cNvPr>
            <p:cNvSpPr/>
            <p:nvPr/>
          </p:nvSpPr>
          <p:spPr>
            <a:xfrm>
              <a:off x="4787136" y="3610569"/>
              <a:ext cx="14776" cy="20317"/>
            </a:xfrm>
            <a:custGeom>
              <a:avLst/>
              <a:gdLst>
                <a:gd name="connsiteX0" fmla="*/ 14777 w 14776"/>
                <a:gd name="connsiteY0" fmla="*/ 0 h 20317"/>
                <a:gd name="connsiteX1" fmla="*/ 14777 w 14776"/>
                <a:gd name="connsiteY1" fmla="*/ 1847 h 20317"/>
                <a:gd name="connsiteX2" fmla="*/ 1847 w 14776"/>
                <a:gd name="connsiteY2" fmla="*/ 20318 h 20317"/>
                <a:gd name="connsiteX3" fmla="*/ 0 w 14776"/>
                <a:gd name="connsiteY3" fmla="*/ 20318 h 20317"/>
                <a:gd name="connsiteX4" fmla="*/ 0 w 14776"/>
                <a:gd name="connsiteY4" fmla="*/ 20318 h 20317"/>
                <a:gd name="connsiteX5" fmla="*/ 0 w 14776"/>
                <a:gd name="connsiteY5" fmla="*/ 18471 h 20317"/>
                <a:gd name="connsiteX6" fmla="*/ 12929 w 14776"/>
                <a:gd name="connsiteY6" fmla="*/ 0 h 20317"/>
                <a:gd name="connsiteX7" fmla="*/ 14777 w 14776"/>
                <a:gd name="connsiteY7" fmla="*/ 0 h 20317"/>
                <a:gd name="connsiteX8" fmla="*/ 14777 w 14776"/>
                <a:gd name="connsiteY8" fmla="*/ 0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0317">
                  <a:moveTo>
                    <a:pt x="14777" y="0"/>
                  </a:moveTo>
                  <a:cubicBezTo>
                    <a:pt x="14777" y="0"/>
                    <a:pt x="14777" y="1847"/>
                    <a:pt x="14777" y="1847"/>
                  </a:cubicBezTo>
                  <a:lnTo>
                    <a:pt x="1847" y="20318"/>
                  </a:lnTo>
                  <a:cubicBezTo>
                    <a:pt x="1847" y="20318"/>
                    <a:pt x="0" y="20318"/>
                    <a:pt x="0" y="20318"/>
                  </a:cubicBezTo>
                  <a:lnTo>
                    <a:pt x="0" y="20318"/>
                  </a:lnTo>
                  <a:cubicBezTo>
                    <a:pt x="0" y="20318"/>
                    <a:pt x="0" y="18471"/>
                    <a:pt x="0" y="18471"/>
                  </a:cubicBezTo>
                  <a:lnTo>
                    <a:pt x="12929" y="0"/>
                  </a:lnTo>
                  <a:cubicBezTo>
                    <a:pt x="14777" y="0"/>
                    <a:pt x="14777" y="0"/>
                    <a:pt x="14777" y="0"/>
                  </a:cubicBezTo>
                  <a:lnTo>
                    <a:pt x="14777" y="0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1BF9FAD6-4A52-3762-5787-7911B74C6A14}"/>
                </a:ext>
              </a:extLst>
            </p:cNvPr>
            <p:cNvSpPr/>
            <p:nvPr/>
          </p:nvSpPr>
          <p:spPr>
            <a:xfrm>
              <a:off x="4626442" y="3706616"/>
              <a:ext cx="116364" cy="149612"/>
            </a:xfrm>
            <a:custGeom>
              <a:avLst/>
              <a:gdLst>
                <a:gd name="connsiteX0" fmla="*/ 90506 w 116364"/>
                <a:gd name="connsiteY0" fmla="*/ 1847 h 149612"/>
                <a:gd name="connsiteX1" fmla="*/ 99741 w 116364"/>
                <a:gd name="connsiteY1" fmla="*/ 9235 h 149612"/>
                <a:gd name="connsiteX2" fmla="*/ 96047 w 116364"/>
                <a:gd name="connsiteY2" fmla="*/ 14777 h 149612"/>
                <a:gd name="connsiteX3" fmla="*/ 86812 w 116364"/>
                <a:gd name="connsiteY3" fmla="*/ 7388 h 149612"/>
                <a:gd name="connsiteX4" fmla="*/ 84965 w 116364"/>
                <a:gd name="connsiteY4" fmla="*/ 9235 h 149612"/>
                <a:gd name="connsiteX5" fmla="*/ 96047 w 116364"/>
                <a:gd name="connsiteY5" fmla="*/ 16624 h 149612"/>
                <a:gd name="connsiteX6" fmla="*/ 92353 w 116364"/>
                <a:gd name="connsiteY6" fmla="*/ 22165 h 149612"/>
                <a:gd name="connsiteX7" fmla="*/ 81271 w 116364"/>
                <a:gd name="connsiteY7" fmla="*/ 14777 h 149612"/>
                <a:gd name="connsiteX8" fmla="*/ 79423 w 116364"/>
                <a:gd name="connsiteY8" fmla="*/ 16624 h 149612"/>
                <a:gd name="connsiteX9" fmla="*/ 90506 w 116364"/>
                <a:gd name="connsiteY9" fmla="*/ 24012 h 149612"/>
                <a:gd name="connsiteX10" fmla="*/ 86812 w 116364"/>
                <a:gd name="connsiteY10" fmla="*/ 27706 h 149612"/>
                <a:gd name="connsiteX11" fmla="*/ 75729 w 116364"/>
                <a:gd name="connsiteY11" fmla="*/ 22165 h 149612"/>
                <a:gd name="connsiteX12" fmla="*/ 75729 w 116364"/>
                <a:gd name="connsiteY12" fmla="*/ 24012 h 149612"/>
                <a:gd name="connsiteX13" fmla="*/ 86812 w 116364"/>
                <a:gd name="connsiteY13" fmla="*/ 31400 h 149612"/>
                <a:gd name="connsiteX14" fmla="*/ 83118 w 116364"/>
                <a:gd name="connsiteY14" fmla="*/ 35094 h 149612"/>
                <a:gd name="connsiteX15" fmla="*/ 72035 w 116364"/>
                <a:gd name="connsiteY15" fmla="*/ 27706 h 149612"/>
                <a:gd name="connsiteX16" fmla="*/ 70188 w 116364"/>
                <a:gd name="connsiteY16" fmla="*/ 29553 h 149612"/>
                <a:gd name="connsiteX17" fmla="*/ 81271 w 116364"/>
                <a:gd name="connsiteY17" fmla="*/ 36941 h 149612"/>
                <a:gd name="connsiteX18" fmla="*/ 77577 w 116364"/>
                <a:gd name="connsiteY18" fmla="*/ 42482 h 149612"/>
                <a:gd name="connsiteX19" fmla="*/ 66494 w 116364"/>
                <a:gd name="connsiteY19" fmla="*/ 35094 h 149612"/>
                <a:gd name="connsiteX20" fmla="*/ 64647 w 116364"/>
                <a:gd name="connsiteY20" fmla="*/ 36941 h 149612"/>
                <a:gd name="connsiteX21" fmla="*/ 75729 w 116364"/>
                <a:gd name="connsiteY21" fmla="*/ 44330 h 149612"/>
                <a:gd name="connsiteX22" fmla="*/ 73882 w 116364"/>
                <a:gd name="connsiteY22" fmla="*/ 49871 h 149612"/>
                <a:gd name="connsiteX23" fmla="*/ 60953 w 116364"/>
                <a:gd name="connsiteY23" fmla="*/ 42482 h 149612"/>
                <a:gd name="connsiteX24" fmla="*/ 60953 w 116364"/>
                <a:gd name="connsiteY24" fmla="*/ 44330 h 149612"/>
                <a:gd name="connsiteX25" fmla="*/ 72035 w 116364"/>
                <a:gd name="connsiteY25" fmla="*/ 51718 h 149612"/>
                <a:gd name="connsiteX26" fmla="*/ 68341 w 116364"/>
                <a:gd name="connsiteY26" fmla="*/ 57259 h 149612"/>
                <a:gd name="connsiteX27" fmla="*/ 57259 w 116364"/>
                <a:gd name="connsiteY27" fmla="*/ 49871 h 149612"/>
                <a:gd name="connsiteX28" fmla="*/ 55412 w 116364"/>
                <a:gd name="connsiteY28" fmla="*/ 51718 h 149612"/>
                <a:gd name="connsiteX29" fmla="*/ 66494 w 116364"/>
                <a:gd name="connsiteY29" fmla="*/ 59106 h 149612"/>
                <a:gd name="connsiteX30" fmla="*/ 62800 w 116364"/>
                <a:gd name="connsiteY30" fmla="*/ 64647 h 149612"/>
                <a:gd name="connsiteX31" fmla="*/ 51717 w 116364"/>
                <a:gd name="connsiteY31" fmla="*/ 55412 h 149612"/>
                <a:gd name="connsiteX32" fmla="*/ 49871 w 116364"/>
                <a:gd name="connsiteY32" fmla="*/ 59106 h 149612"/>
                <a:gd name="connsiteX33" fmla="*/ 62800 w 116364"/>
                <a:gd name="connsiteY33" fmla="*/ 66494 h 149612"/>
                <a:gd name="connsiteX34" fmla="*/ 59106 w 116364"/>
                <a:gd name="connsiteY34" fmla="*/ 72035 h 149612"/>
                <a:gd name="connsiteX35" fmla="*/ 46177 w 116364"/>
                <a:gd name="connsiteY35" fmla="*/ 62800 h 149612"/>
                <a:gd name="connsiteX36" fmla="*/ 46177 w 116364"/>
                <a:gd name="connsiteY36" fmla="*/ 64647 h 149612"/>
                <a:gd name="connsiteX37" fmla="*/ 57259 w 116364"/>
                <a:gd name="connsiteY37" fmla="*/ 73882 h 149612"/>
                <a:gd name="connsiteX38" fmla="*/ 53565 w 116364"/>
                <a:gd name="connsiteY38" fmla="*/ 77577 h 149612"/>
                <a:gd name="connsiteX39" fmla="*/ 42482 w 116364"/>
                <a:gd name="connsiteY39" fmla="*/ 70188 h 149612"/>
                <a:gd name="connsiteX40" fmla="*/ 40635 w 116364"/>
                <a:gd name="connsiteY40" fmla="*/ 72035 h 149612"/>
                <a:gd name="connsiteX41" fmla="*/ 53565 w 116364"/>
                <a:gd name="connsiteY41" fmla="*/ 81271 h 149612"/>
                <a:gd name="connsiteX42" fmla="*/ 49871 w 116364"/>
                <a:gd name="connsiteY42" fmla="*/ 84965 h 149612"/>
                <a:gd name="connsiteX43" fmla="*/ 36941 w 116364"/>
                <a:gd name="connsiteY43" fmla="*/ 77577 h 149612"/>
                <a:gd name="connsiteX44" fmla="*/ 35094 w 116364"/>
                <a:gd name="connsiteY44" fmla="*/ 79424 h 149612"/>
                <a:gd name="connsiteX45" fmla="*/ 48023 w 116364"/>
                <a:gd name="connsiteY45" fmla="*/ 86812 h 149612"/>
                <a:gd name="connsiteX46" fmla="*/ 44329 w 116364"/>
                <a:gd name="connsiteY46" fmla="*/ 92353 h 149612"/>
                <a:gd name="connsiteX47" fmla="*/ 31400 w 116364"/>
                <a:gd name="connsiteY47" fmla="*/ 84965 h 149612"/>
                <a:gd name="connsiteX48" fmla="*/ 31400 w 116364"/>
                <a:gd name="connsiteY48" fmla="*/ 86812 h 149612"/>
                <a:gd name="connsiteX49" fmla="*/ 42482 w 116364"/>
                <a:gd name="connsiteY49" fmla="*/ 94200 h 149612"/>
                <a:gd name="connsiteX50" fmla="*/ 40635 w 116364"/>
                <a:gd name="connsiteY50" fmla="*/ 99741 h 149612"/>
                <a:gd name="connsiteX51" fmla="*/ 27706 w 116364"/>
                <a:gd name="connsiteY51" fmla="*/ 90506 h 149612"/>
                <a:gd name="connsiteX52" fmla="*/ 25859 w 116364"/>
                <a:gd name="connsiteY52" fmla="*/ 92353 h 149612"/>
                <a:gd name="connsiteX53" fmla="*/ 38788 w 116364"/>
                <a:gd name="connsiteY53" fmla="*/ 101588 h 149612"/>
                <a:gd name="connsiteX54" fmla="*/ 35094 w 116364"/>
                <a:gd name="connsiteY54" fmla="*/ 107130 h 149612"/>
                <a:gd name="connsiteX55" fmla="*/ 22165 w 116364"/>
                <a:gd name="connsiteY55" fmla="*/ 97894 h 149612"/>
                <a:gd name="connsiteX56" fmla="*/ 20318 w 116364"/>
                <a:gd name="connsiteY56" fmla="*/ 99741 h 149612"/>
                <a:gd name="connsiteX57" fmla="*/ 33247 w 116364"/>
                <a:gd name="connsiteY57" fmla="*/ 108977 h 149612"/>
                <a:gd name="connsiteX58" fmla="*/ 31400 w 116364"/>
                <a:gd name="connsiteY58" fmla="*/ 114518 h 149612"/>
                <a:gd name="connsiteX59" fmla="*/ 16623 w 116364"/>
                <a:gd name="connsiteY59" fmla="*/ 105283 h 149612"/>
                <a:gd name="connsiteX60" fmla="*/ 14776 w 116364"/>
                <a:gd name="connsiteY60" fmla="*/ 107130 h 149612"/>
                <a:gd name="connsiteX61" fmla="*/ 29553 w 116364"/>
                <a:gd name="connsiteY61" fmla="*/ 116365 h 149612"/>
                <a:gd name="connsiteX62" fmla="*/ 25859 w 116364"/>
                <a:gd name="connsiteY62" fmla="*/ 121906 h 149612"/>
                <a:gd name="connsiteX63" fmla="*/ 12929 w 116364"/>
                <a:gd name="connsiteY63" fmla="*/ 112671 h 149612"/>
                <a:gd name="connsiteX64" fmla="*/ 11082 w 116364"/>
                <a:gd name="connsiteY64" fmla="*/ 114518 h 149612"/>
                <a:gd name="connsiteX65" fmla="*/ 24012 w 116364"/>
                <a:gd name="connsiteY65" fmla="*/ 123753 h 149612"/>
                <a:gd name="connsiteX66" fmla="*/ 20318 w 116364"/>
                <a:gd name="connsiteY66" fmla="*/ 127447 h 149612"/>
                <a:gd name="connsiteX67" fmla="*/ 7388 w 116364"/>
                <a:gd name="connsiteY67" fmla="*/ 118212 h 149612"/>
                <a:gd name="connsiteX68" fmla="*/ 5541 w 116364"/>
                <a:gd name="connsiteY68" fmla="*/ 121906 h 149612"/>
                <a:gd name="connsiteX69" fmla="*/ 20318 w 116364"/>
                <a:gd name="connsiteY69" fmla="*/ 131141 h 149612"/>
                <a:gd name="connsiteX70" fmla="*/ 16623 w 116364"/>
                <a:gd name="connsiteY70" fmla="*/ 134836 h 149612"/>
                <a:gd name="connsiteX71" fmla="*/ 1847 w 116364"/>
                <a:gd name="connsiteY71" fmla="*/ 125600 h 149612"/>
                <a:gd name="connsiteX72" fmla="*/ 0 w 116364"/>
                <a:gd name="connsiteY72" fmla="*/ 127447 h 149612"/>
                <a:gd name="connsiteX73" fmla="*/ 33247 w 116364"/>
                <a:gd name="connsiteY73" fmla="*/ 149612 h 149612"/>
                <a:gd name="connsiteX74" fmla="*/ 33247 w 116364"/>
                <a:gd name="connsiteY74" fmla="*/ 147765 h 149612"/>
                <a:gd name="connsiteX75" fmla="*/ 20318 w 116364"/>
                <a:gd name="connsiteY75" fmla="*/ 138530 h 149612"/>
                <a:gd name="connsiteX76" fmla="*/ 24012 w 116364"/>
                <a:gd name="connsiteY76" fmla="*/ 132989 h 149612"/>
                <a:gd name="connsiteX77" fmla="*/ 36941 w 116364"/>
                <a:gd name="connsiteY77" fmla="*/ 142224 h 149612"/>
                <a:gd name="connsiteX78" fmla="*/ 38788 w 116364"/>
                <a:gd name="connsiteY78" fmla="*/ 140377 h 149612"/>
                <a:gd name="connsiteX79" fmla="*/ 24012 w 116364"/>
                <a:gd name="connsiteY79" fmla="*/ 131141 h 149612"/>
                <a:gd name="connsiteX80" fmla="*/ 27706 w 116364"/>
                <a:gd name="connsiteY80" fmla="*/ 125600 h 149612"/>
                <a:gd name="connsiteX81" fmla="*/ 42482 w 116364"/>
                <a:gd name="connsiteY81" fmla="*/ 134836 h 149612"/>
                <a:gd name="connsiteX82" fmla="*/ 42482 w 116364"/>
                <a:gd name="connsiteY82" fmla="*/ 132989 h 149612"/>
                <a:gd name="connsiteX83" fmla="*/ 29553 w 116364"/>
                <a:gd name="connsiteY83" fmla="*/ 123753 h 149612"/>
                <a:gd name="connsiteX84" fmla="*/ 33247 w 116364"/>
                <a:gd name="connsiteY84" fmla="*/ 118212 h 149612"/>
                <a:gd name="connsiteX85" fmla="*/ 46177 w 116364"/>
                <a:gd name="connsiteY85" fmla="*/ 127447 h 149612"/>
                <a:gd name="connsiteX86" fmla="*/ 48023 w 116364"/>
                <a:gd name="connsiteY86" fmla="*/ 125600 h 149612"/>
                <a:gd name="connsiteX87" fmla="*/ 35094 w 116364"/>
                <a:gd name="connsiteY87" fmla="*/ 116365 h 149612"/>
                <a:gd name="connsiteX88" fmla="*/ 36941 w 116364"/>
                <a:gd name="connsiteY88" fmla="*/ 110824 h 149612"/>
                <a:gd name="connsiteX89" fmla="*/ 51717 w 116364"/>
                <a:gd name="connsiteY89" fmla="*/ 120059 h 149612"/>
                <a:gd name="connsiteX90" fmla="*/ 51717 w 116364"/>
                <a:gd name="connsiteY90" fmla="*/ 118212 h 149612"/>
                <a:gd name="connsiteX91" fmla="*/ 38788 w 116364"/>
                <a:gd name="connsiteY91" fmla="*/ 108977 h 149612"/>
                <a:gd name="connsiteX92" fmla="*/ 42482 w 116364"/>
                <a:gd name="connsiteY92" fmla="*/ 103436 h 149612"/>
                <a:gd name="connsiteX93" fmla="*/ 55412 w 116364"/>
                <a:gd name="connsiteY93" fmla="*/ 112671 h 149612"/>
                <a:gd name="connsiteX94" fmla="*/ 57259 w 116364"/>
                <a:gd name="connsiteY94" fmla="*/ 110824 h 149612"/>
                <a:gd name="connsiteX95" fmla="*/ 44329 w 116364"/>
                <a:gd name="connsiteY95" fmla="*/ 101588 h 149612"/>
                <a:gd name="connsiteX96" fmla="*/ 46177 w 116364"/>
                <a:gd name="connsiteY96" fmla="*/ 97894 h 149612"/>
                <a:gd name="connsiteX97" fmla="*/ 59106 w 116364"/>
                <a:gd name="connsiteY97" fmla="*/ 105283 h 149612"/>
                <a:gd name="connsiteX98" fmla="*/ 60953 w 116364"/>
                <a:gd name="connsiteY98" fmla="*/ 103436 h 149612"/>
                <a:gd name="connsiteX99" fmla="*/ 48023 w 116364"/>
                <a:gd name="connsiteY99" fmla="*/ 96047 h 149612"/>
                <a:gd name="connsiteX100" fmla="*/ 51717 w 116364"/>
                <a:gd name="connsiteY100" fmla="*/ 90506 h 149612"/>
                <a:gd name="connsiteX101" fmla="*/ 64647 w 116364"/>
                <a:gd name="connsiteY101" fmla="*/ 97894 h 149612"/>
                <a:gd name="connsiteX102" fmla="*/ 66494 w 116364"/>
                <a:gd name="connsiteY102" fmla="*/ 96047 h 149612"/>
                <a:gd name="connsiteX103" fmla="*/ 53565 w 116364"/>
                <a:gd name="connsiteY103" fmla="*/ 88659 h 149612"/>
                <a:gd name="connsiteX104" fmla="*/ 57259 w 116364"/>
                <a:gd name="connsiteY104" fmla="*/ 83118 h 149612"/>
                <a:gd name="connsiteX105" fmla="*/ 68341 w 116364"/>
                <a:gd name="connsiteY105" fmla="*/ 90506 h 149612"/>
                <a:gd name="connsiteX106" fmla="*/ 70188 w 116364"/>
                <a:gd name="connsiteY106" fmla="*/ 88659 h 149612"/>
                <a:gd name="connsiteX107" fmla="*/ 57259 w 116364"/>
                <a:gd name="connsiteY107" fmla="*/ 81271 h 149612"/>
                <a:gd name="connsiteX108" fmla="*/ 60953 w 116364"/>
                <a:gd name="connsiteY108" fmla="*/ 75730 h 149612"/>
                <a:gd name="connsiteX109" fmla="*/ 73882 w 116364"/>
                <a:gd name="connsiteY109" fmla="*/ 83118 h 149612"/>
                <a:gd name="connsiteX110" fmla="*/ 75729 w 116364"/>
                <a:gd name="connsiteY110" fmla="*/ 81271 h 149612"/>
                <a:gd name="connsiteX111" fmla="*/ 62800 w 116364"/>
                <a:gd name="connsiteY111" fmla="*/ 73882 h 149612"/>
                <a:gd name="connsiteX112" fmla="*/ 66494 w 116364"/>
                <a:gd name="connsiteY112" fmla="*/ 68341 h 149612"/>
                <a:gd name="connsiteX113" fmla="*/ 77577 w 116364"/>
                <a:gd name="connsiteY113" fmla="*/ 77577 h 149612"/>
                <a:gd name="connsiteX114" fmla="*/ 79423 w 116364"/>
                <a:gd name="connsiteY114" fmla="*/ 73882 h 149612"/>
                <a:gd name="connsiteX115" fmla="*/ 66494 w 116364"/>
                <a:gd name="connsiteY115" fmla="*/ 66494 h 149612"/>
                <a:gd name="connsiteX116" fmla="*/ 70188 w 116364"/>
                <a:gd name="connsiteY116" fmla="*/ 60953 h 149612"/>
                <a:gd name="connsiteX117" fmla="*/ 83118 w 116364"/>
                <a:gd name="connsiteY117" fmla="*/ 70188 h 149612"/>
                <a:gd name="connsiteX118" fmla="*/ 83118 w 116364"/>
                <a:gd name="connsiteY118" fmla="*/ 66494 h 149612"/>
                <a:gd name="connsiteX119" fmla="*/ 72035 w 116364"/>
                <a:gd name="connsiteY119" fmla="*/ 59106 h 149612"/>
                <a:gd name="connsiteX120" fmla="*/ 75729 w 116364"/>
                <a:gd name="connsiteY120" fmla="*/ 53565 h 149612"/>
                <a:gd name="connsiteX121" fmla="*/ 86812 w 116364"/>
                <a:gd name="connsiteY121" fmla="*/ 62800 h 149612"/>
                <a:gd name="connsiteX122" fmla="*/ 88659 w 116364"/>
                <a:gd name="connsiteY122" fmla="*/ 60953 h 149612"/>
                <a:gd name="connsiteX123" fmla="*/ 77577 w 116364"/>
                <a:gd name="connsiteY123" fmla="*/ 51718 h 149612"/>
                <a:gd name="connsiteX124" fmla="*/ 79423 w 116364"/>
                <a:gd name="connsiteY124" fmla="*/ 48024 h 149612"/>
                <a:gd name="connsiteX125" fmla="*/ 92353 w 116364"/>
                <a:gd name="connsiteY125" fmla="*/ 55412 h 149612"/>
                <a:gd name="connsiteX126" fmla="*/ 92353 w 116364"/>
                <a:gd name="connsiteY126" fmla="*/ 53565 h 149612"/>
                <a:gd name="connsiteX127" fmla="*/ 81271 w 116364"/>
                <a:gd name="connsiteY127" fmla="*/ 46177 h 149612"/>
                <a:gd name="connsiteX128" fmla="*/ 84965 w 116364"/>
                <a:gd name="connsiteY128" fmla="*/ 40635 h 149612"/>
                <a:gd name="connsiteX129" fmla="*/ 96047 w 116364"/>
                <a:gd name="connsiteY129" fmla="*/ 48024 h 149612"/>
                <a:gd name="connsiteX130" fmla="*/ 97894 w 116364"/>
                <a:gd name="connsiteY130" fmla="*/ 46177 h 149612"/>
                <a:gd name="connsiteX131" fmla="*/ 86812 w 116364"/>
                <a:gd name="connsiteY131" fmla="*/ 38788 h 149612"/>
                <a:gd name="connsiteX132" fmla="*/ 90506 w 116364"/>
                <a:gd name="connsiteY132" fmla="*/ 33247 h 149612"/>
                <a:gd name="connsiteX133" fmla="*/ 101588 w 116364"/>
                <a:gd name="connsiteY133" fmla="*/ 40635 h 149612"/>
                <a:gd name="connsiteX134" fmla="*/ 101588 w 116364"/>
                <a:gd name="connsiteY134" fmla="*/ 38788 h 149612"/>
                <a:gd name="connsiteX135" fmla="*/ 90506 w 116364"/>
                <a:gd name="connsiteY135" fmla="*/ 31400 h 149612"/>
                <a:gd name="connsiteX136" fmla="*/ 94200 w 116364"/>
                <a:gd name="connsiteY136" fmla="*/ 25859 h 149612"/>
                <a:gd name="connsiteX137" fmla="*/ 105282 w 116364"/>
                <a:gd name="connsiteY137" fmla="*/ 33247 h 149612"/>
                <a:gd name="connsiteX138" fmla="*/ 107129 w 116364"/>
                <a:gd name="connsiteY138" fmla="*/ 31400 h 149612"/>
                <a:gd name="connsiteX139" fmla="*/ 96047 w 116364"/>
                <a:gd name="connsiteY139" fmla="*/ 24012 h 149612"/>
                <a:gd name="connsiteX140" fmla="*/ 99741 w 116364"/>
                <a:gd name="connsiteY140" fmla="*/ 18471 h 149612"/>
                <a:gd name="connsiteX141" fmla="*/ 108977 w 116364"/>
                <a:gd name="connsiteY141" fmla="*/ 25859 h 149612"/>
                <a:gd name="connsiteX142" fmla="*/ 110824 w 116364"/>
                <a:gd name="connsiteY142" fmla="*/ 24012 h 149612"/>
                <a:gd name="connsiteX143" fmla="*/ 99741 w 116364"/>
                <a:gd name="connsiteY143" fmla="*/ 16624 h 149612"/>
                <a:gd name="connsiteX144" fmla="*/ 103435 w 116364"/>
                <a:gd name="connsiteY144" fmla="*/ 11082 h 149612"/>
                <a:gd name="connsiteX145" fmla="*/ 114518 w 116364"/>
                <a:gd name="connsiteY145" fmla="*/ 18471 h 149612"/>
                <a:gd name="connsiteX146" fmla="*/ 116365 w 116364"/>
                <a:gd name="connsiteY146" fmla="*/ 16624 h 149612"/>
                <a:gd name="connsiteX147" fmla="*/ 105282 w 116364"/>
                <a:gd name="connsiteY147" fmla="*/ 9235 h 149612"/>
                <a:gd name="connsiteX148" fmla="*/ 101588 w 116364"/>
                <a:gd name="connsiteY148" fmla="*/ 7388 h 149612"/>
                <a:gd name="connsiteX149" fmla="*/ 90506 w 116364"/>
                <a:gd name="connsiteY149" fmla="*/ 0 h 149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116364" h="149612">
                  <a:moveTo>
                    <a:pt x="90506" y="1847"/>
                  </a:moveTo>
                  <a:lnTo>
                    <a:pt x="99741" y="9235"/>
                  </a:lnTo>
                  <a:lnTo>
                    <a:pt x="96047" y="14777"/>
                  </a:lnTo>
                  <a:lnTo>
                    <a:pt x="86812" y="7388"/>
                  </a:lnTo>
                  <a:lnTo>
                    <a:pt x="84965" y="9235"/>
                  </a:lnTo>
                  <a:lnTo>
                    <a:pt x="96047" y="16624"/>
                  </a:lnTo>
                  <a:lnTo>
                    <a:pt x="92353" y="22165"/>
                  </a:lnTo>
                  <a:lnTo>
                    <a:pt x="81271" y="14777"/>
                  </a:lnTo>
                  <a:lnTo>
                    <a:pt x="79423" y="16624"/>
                  </a:lnTo>
                  <a:lnTo>
                    <a:pt x="90506" y="24012"/>
                  </a:lnTo>
                  <a:lnTo>
                    <a:pt x="86812" y="27706"/>
                  </a:lnTo>
                  <a:lnTo>
                    <a:pt x="75729" y="22165"/>
                  </a:lnTo>
                  <a:lnTo>
                    <a:pt x="75729" y="24012"/>
                  </a:lnTo>
                  <a:lnTo>
                    <a:pt x="86812" y="31400"/>
                  </a:lnTo>
                  <a:lnTo>
                    <a:pt x="83118" y="35094"/>
                  </a:lnTo>
                  <a:lnTo>
                    <a:pt x="72035" y="27706"/>
                  </a:lnTo>
                  <a:lnTo>
                    <a:pt x="70188" y="29553"/>
                  </a:lnTo>
                  <a:lnTo>
                    <a:pt x="81271" y="36941"/>
                  </a:lnTo>
                  <a:lnTo>
                    <a:pt x="77577" y="42482"/>
                  </a:lnTo>
                  <a:lnTo>
                    <a:pt x="66494" y="35094"/>
                  </a:lnTo>
                  <a:lnTo>
                    <a:pt x="64647" y="36941"/>
                  </a:lnTo>
                  <a:lnTo>
                    <a:pt x="75729" y="44330"/>
                  </a:lnTo>
                  <a:lnTo>
                    <a:pt x="73882" y="49871"/>
                  </a:lnTo>
                  <a:lnTo>
                    <a:pt x="60953" y="42482"/>
                  </a:lnTo>
                  <a:lnTo>
                    <a:pt x="60953" y="44330"/>
                  </a:lnTo>
                  <a:lnTo>
                    <a:pt x="72035" y="51718"/>
                  </a:lnTo>
                  <a:lnTo>
                    <a:pt x="68341" y="57259"/>
                  </a:lnTo>
                  <a:lnTo>
                    <a:pt x="57259" y="49871"/>
                  </a:lnTo>
                  <a:lnTo>
                    <a:pt x="55412" y="51718"/>
                  </a:lnTo>
                  <a:lnTo>
                    <a:pt x="66494" y="59106"/>
                  </a:lnTo>
                  <a:lnTo>
                    <a:pt x="62800" y="64647"/>
                  </a:lnTo>
                  <a:lnTo>
                    <a:pt x="51717" y="55412"/>
                  </a:lnTo>
                  <a:lnTo>
                    <a:pt x="49871" y="59106"/>
                  </a:lnTo>
                  <a:lnTo>
                    <a:pt x="62800" y="66494"/>
                  </a:lnTo>
                  <a:lnTo>
                    <a:pt x="59106" y="72035"/>
                  </a:lnTo>
                  <a:lnTo>
                    <a:pt x="46177" y="62800"/>
                  </a:lnTo>
                  <a:lnTo>
                    <a:pt x="46177" y="64647"/>
                  </a:lnTo>
                  <a:lnTo>
                    <a:pt x="57259" y="73882"/>
                  </a:lnTo>
                  <a:lnTo>
                    <a:pt x="53565" y="77577"/>
                  </a:lnTo>
                  <a:lnTo>
                    <a:pt x="42482" y="70188"/>
                  </a:lnTo>
                  <a:lnTo>
                    <a:pt x="40635" y="72035"/>
                  </a:lnTo>
                  <a:lnTo>
                    <a:pt x="53565" y="81271"/>
                  </a:lnTo>
                  <a:lnTo>
                    <a:pt x="49871" y="84965"/>
                  </a:lnTo>
                  <a:lnTo>
                    <a:pt x="36941" y="77577"/>
                  </a:lnTo>
                  <a:lnTo>
                    <a:pt x="35094" y="79424"/>
                  </a:lnTo>
                  <a:lnTo>
                    <a:pt x="48023" y="86812"/>
                  </a:lnTo>
                  <a:lnTo>
                    <a:pt x="44329" y="92353"/>
                  </a:lnTo>
                  <a:lnTo>
                    <a:pt x="31400" y="84965"/>
                  </a:lnTo>
                  <a:lnTo>
                    <a:pt x="31400" y="86812"/>
                  </a:lnTo>
                  <a:lnTo>
                    <a:pt x="42482" y="94200"/>
                  </a:lnTo>
                  <a:lnTo>
                    <a:pt x="40635" y="99741"/>
                  </a:lnTo>
                  <a:lnTo>
                    <a:pt x="27706" y="90506"/>
                  </a:lnTo>
                  <a:lnTo>
                    <a:pt x="25859" y="92353"/>
                  </a:lnTo>
                  <a:lnTo>
                    <a:pt x="38788" y="101588"/>
                  </a:lnTo>
                  <a:lnTo>
                    <a:pt x="35094" y="107130"/>
                  </a:lnTo>
                  <a:lnTo>
                    <a:pt x="22165" y="97894"/>
                  </a:lnTo>
                  <a:lnTo>
                    <a:pt x="20318" y="99741"/>
                  </a:lnTo>
                  <a:lnTo>
                    <a:pt x="33247" y="108977"/>
                  </a:lnTo>
                  <a:lnTo>
                    <a:pt x="31400" y="114518"/>
                  </a:lnTo>
                  <a:lnTo>
                    <a:pt x="16623" y="105283"/>
                  </a:lnTo>
                  <a:lnTo>
                    <a:pt x="14776" y="107130"/>
                  </a:lnTo>
                  <a:lnTo>
                    <a:pt x="29553" y="116365"/>
                  </a:lnTo>
                  <a:lnTo>
                    <a:pt x="25859" y="121906"/>
                  </a:lnTo>
                  <a:lnTo>
                    <a:pt x="12929" y="112671"/>
                  </a:lnTo>
                  <a:lnTo>
                    <a:pt x="11082" y="114518"/>
                  </a:lnTo>
                  <a:lnTo>
                    <a:pt x="24012" y="123753"/>
                  </a:lnTo>
                  <a:lnTo>
                    <a:pt x="20318" y="127447"/>
                  </a:lnTo>
                  <a:lnTo>
                    <a:pt x="7388" y="118212"/>
                  </a:lnTo>
                  <a:lnTo>
                    <a:pt x="5541" y="121906"/>
                  </a:lnTo>
                  <a:lnTo>
                    <a:pt x="20318" y="131141"/>
                  </a:lnTo>
                  <a:lnTo>
                    <a:pt x="16623" y="134836"/>
                  </a:lnTo>
                  <a:lnTo>
                    <a:pt x="1847" y="125600"/>
                  </a:lnTo>
                  <a:lnTo>
                    <a:pt x="0" y="127447"/>
                  </a:lnTo>
                  <a:lnTo>
                    <a:pt x="33247" y="149612"/>
                  </a:lnTo>
                  <a:lnTo>
                    <a:pt x="33247" y="147765"/>
                  </a:lnTo>
                  <a:lnTo>
                    <a:pt x="20318" y="138530"/>
                  </a:lnTo>
                  <a:lnTo>
                    <a:pt x="24012" y="132989"/>
                  </a:lnTo>
                  <a:lnTo>
                    <a:pt x="36941" y="142224"/>
                  </a:lnTo>
                  <a:lnTo>
                    <a:pt x="38788" y="140377"/>
                  </a:lnTo>
                  <a:lnTo>
                    <a:pt x="24012" y="131141"/>
                  </a:lnTo>
                  <a:lnTo>
                    <a:pt x="27706" y="125600"/>
                  </a:lnTo>
                  <a:lnTo>
                    <a:pt x="42482" y="134836"/>
                  </a:lnTo>
                  <a:lnTo>
                    <a:pt x="42482" y="132989"/>
                  </a:lnTo>
                  <a:lnTo>
                    <a:pt x="29553" y="123753"/>
                  </a:lnTo>
                  <a:lnTo>
                    <a:pt x="33247" y="118212"/>
                  </a:lnTo>
                  <a:lnTo>
                    <a:pt x="46177" y="127447"/>
                  </a:lnTo>
                  <a:lnTo>
                    <a:pt x="48023" y="125600"/>
                  </a:lnTo>
                  <a:lnTo>
                    <a:pt x="35094" y="116365"/>
                  </a:lnTo>
                  <a:lnTo>
                    <a:pt x="36941" y="110824"/>
                  </a:lnTo>
                  <a:lnTo>
                    <a:pt x="51717" y="120059"/>
                  </a:lnTo>
                  <a:lnTo>
                    <a:pt x="51717" y="118212"/>
                  </a:lnTo>
                  <a:lnTo>
                    <a:pt x="38788" y="108977"/>
                  </a:lnTo>
                  <a:lnTo>
                    <a:pt x="42482" y="103436"/>
                  </a:lnTo>
                  <a:lnTo>
                    <a:pt x="55412" y="112671"/>
                  </a:lnTo>
                  <a:lnTo>
                    <a:pt x="57259" y="110824"/>
                  </a:lnTo>
                  <a:lnTo>
                    <a:pt x="44329" y="101588"/>
                  </a:lnTo>
                  <a:lnTo>
                    <a:pt x="46177" y="97894"/>
                  </a:lnTo>
                  <a:lnTo>
                    <a:pt x="59106" y="105283"/>
                  </a:lnTo>
                  <a:lnTo>
                    <a:pt x="60953" y="103436"/>
                  </a:lnTo>
                  <a:lnTo>
                    <a:pt x="48023" y="96047"/>
                  </a:lnTo>
                  <a:lnTo>
                    <a:pt x="51717" y="90506"/>
                  </a:lnTo>
                  <a:lnTo>
                    <a:pt x="64647" y="97894"/>
                  </a:lnTo>
                  <a:lnTo>
                    <a:pt x="66494" y="96047"/>
                  </a:lnTo>
                  <a:lnTo>
                    <a:pt x="53565" y="88659"/>
                  </a:lnTo>
                  <a:lnTo>
                    <a:pt x="57259" y="83118"/>
                  </a:lnTo>
                  <a:lnTo>
                    <a:pt x="68341" y="90506"/>
                  </a:lnTo>
                  <a:lnTo>
                    <a:pt x="70188" y="88659"/>
                  </a:lnTo>
                  <a:lnTo>
                    <a:pt x="57259" y="81271"/>
                  </a:lnTo>
                  <a:lnTo>
                    <a:pt x="60953" y="75730"/>
                  </a:lnTo>
                  <a:lnTo>
                    <a:pt x="73882" y="83118"/>
                  </a:lnTo>
                  <a:lnTo>
                    <a:pt x="75729" y="81271"/>
                  </a:lnTo>
                  <a:lnTo>
                    <a:pt x="62800" y="73882"/>
                  </a:lnTo>
                  <a:lnTo>
                    <a:pt x="66494" y="68341"/>
                  </a:lnTo>
                  <a:lnTo>
                    <a:pt x="77577" y="77577"/>
                  </a:lnTo>
                  <a:lnTo>
                    <a:pt x="79423" y="73882"/>
                  </a:lnTo>
                  <a:lnTo>
                    <a:pt x="66494" y="66494"/>
                  </a:lnTo>
                  <a:lnTo>
                    <a:pt x="70188" y="60953"/>
                  </a:lnTo>
                  <a:lnTo>
                    <a:pt x="83118" y="70188"/>
                  </a:lnTo>
                  <a:lnTo>
                    <a:pt x="83118" y="66494"/>
                  </a:lnTo>
                  <a:lnTo>
                    <a:pt x="72035" y="59106"/>
                  </a:lnTo>
                  <a:lnTo>
                    <a:pt x="75729" y="53565"/>
                  </a:lnTo>
                  <a:lnTo>
                    <a:pt x="86812" y="62800"/>
                  </a:lnTo>
                  <a:lnTo>
                    <a:pt x="88659" y="60953"/>
                  </a:lnTo>
                  <a:lnTo>
                    <a:pt x="77577" y="51718"/>
                  </a:lnTo>
                  <a:lnTo>
                    <a:pt x="79423" y="48024"/>
                  </a:lnTo>
                  <a:lnTo>
                    <a:pt x="92353" y="55412"/>
                  </a:lnTo>
                  <a:lnTo>
                    <a:pt x="92353" y="53565"/>
                  </a:lnTo>
                  <a:lnTo>
                    <a:pt x="81271" y="46177"/>
                  </a:lnTo>
                  <a:lnTo>
                    <a:pt x="84965" y="40635"/>
                  </a:lnTo>
                  <a:lnTo>
                    <a:pt x="96047" y="48024"/>
                  </a:lnTo>
                  <a:lnTo>
                    <a:pt x="97894" y="46177"/>
                  </a:lnTo>
                  <a:lnTo>
                    <a:pt x="86812" y="38788"/>
                  </a:lnTo>
                  <a:lnTo>
                    <a:pt x="90506" y="33247"/>
                  </a:lnTo>
                  <a:lnTo>
                    <a:pt x="101588" y="40635"/>
                  </a:lnTo>
                  <a:lnTo>
                    <a:pt x="101588" y="38788"/>
                  </a:lnTo>
                  <a:lnTo>
                    <a:pt x="90506" y="31400"/>
                  </a:lnTo>
                  <a:lnTo>
                    <a:pt x="94200" y="25859"/>
                  </a:lnTo>
                  <a:lnTo>
                    <a:pt x="105282" y="33247"/>
                  </a:lnTo>
                  <a:lnTo>
                    <a:pt x="107129" y="31400"/>
                  </a:lnTo>
                  <a:lnTo>
                    <a:pt x="96047" y="24012"/>
                  </a:lnTo>
                  <a:lnTo>
                    <a:pt x="99741" y="18471"/>
                  </a:lnTo>
                  <a:lnTo>
                    <a:pt x="108977" y="25859"/>
                  </a:lnTo>
                  <a:lnTo>
                    <a:pt x="110824" y="24012"/>
                  </a:lnTo>
                  <a:lnTo>
                    <a:pt x="99741" y="16624"/>
                  </a:lnTo>
                  <a:lnTo>
                    <a:pt x="103435" y="11082"/>
                  </a:lnTo>
                  <a:lnTo>
                    <a:pt x="114518" y="18471"/>
                  </a:lnTo>
                  <a:lnTo>
                    <a:pt x="116365" y="16624"/>
                  </a:lnTo>
                  <a:lnTo>
                    <a:pt x="105282" y="9235"/>
                  </a:lnTo>
                  <a:lnTo>
                    <a:pt x="101588" y="7388"/>
                  </a:lnTo>
                  <a:lnTo>
                    <a:pt x="90506" y="0"/>
                  </a:lnTo>
                  <a:close/>
                </a:path>
              </a:pathLst>
            </a:custGeom>
            <a:solidFill>
              <a:srgbClr val="1D1D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908994B4-D6E9-618D-9F8A-10C013EF08C7}"/>
                </a:ext>
              </a:extLst>
            </p:cNvPr>
            <p:cNvSpPr/>
            <p:nvPr/>
          </p:nvSpPr>
          <p:spPr>
            <a:xfrm>
              <a:off x="4715100" y="3664134"/>
              <a:ext cx="29553" cy="42482"/>
            </a:xfrm>
            <a:custGeom>
              <a:avLst/>
              <a:gdLst>
                <a:gd name="connsiteX0" fmla="*/ 29553 w 29553"/>
                <a:gd name="connsiteY0" fmla="*/ 18471 h 42482"/>
                <a:gd name="connsiteX1" fmla="*/ 3694 w 29553"/>
                <a:gd name="connsiteY1" fmla="*/ 0 h 42482"/>
                <a:gd name="connsiteX2" fmla="*/ 0 w 29553"/>
                <a:gd name="connsiteY2" fmla="*/ 7388 h 42482"/>
                <a:gd name="connsiteX3" fmla="*/ 9235 w 29553"/>
                <a:gd name="connsiteY3" fmla="*/ 33247 h 42482"/>
                <a:gd name="connsiteX4" fmla="*/ 11082 w 29553"/>
                <a:gd name="connsiteY4" fmla="*/ 38788 h 42482"/>
                <a:gd name="connsiteX5" fmla="*/ 16624 w 29553"/>
                <a:gd name="connsiteY5" fmla="*/ 42482 h 42482"/>
                <a:gd name="connsiteX6" fmla="*/ 20318 w 29553"/>
                <a:gd name="connsiteY6" fmla="*/ 36941 h 42482"/>
                <a:gd name="connsiteX7" fmla="*/ 29553 w 29553"/>
                <a:gd name="connsiteY7" fmla="*/ 18471 h 42482"/>
                <a:gd name="connsiteX8" fmla="*/ 29553 w 29553"/>
                <a:gd name="connsiteY8" fmla="*/ 18471 h 42482"/>
                <a:gd name="connsiteX9" fmla="*/ 14777 w 29553"/>
                <a:gd name="connsiteY9" fmla="*/ 38788 h 42482"/>
                <a:gd name="connsiteX10" fmla="*/ 14777 w 29553"/>
                <a:gd name="connsiteY10" fmla="*/ 38788 h 42482"/>
                <a:gd name="connsiteX11" fmla="*/ 14777 w 29553"/>
                <a:gd name="connsiteY11" fmla="*/ 38788 h 42482"/>
                <a:gd name="connsiteX12" fmla="*/ 12930 w 29553"/>
                <a:gd name="connsiteY12" fmla="*/ 36941 h 42482"/>
                <a:gd name="connsiteX13" fmla="*/ 11082 w 29553"/>
                <a:gd name="connsiteY13" fmla="*/ 29553 h 42482"/>
                <a:gd name="connsiteX14" fmla="*/ 5541 w 29553"/>
                <a:gd name="connsiteY14" fmla="*/ 14776 h 42482"/>
                <a:gd name="connsiteX15" fmla="*/ 3694 w 29553"/>
                <a:gd name="connsiteY15" fmla="*/ 11082 h 42482"/>
                <a:gd name="connsiteX16" fmla="*/ 5541 w 29553"/>
                <a:gd name="connsiteY16" fmla="*/ 7388 h 42482"/>
                <a:gd name="connsiteX17" fmla="*/ 12930 w 29553"/>
                <a:gd name="connsiteY17" fmla="*/ 12929 h 42482"/>
                <a:gd name="connsiteX18" fmla="*/ 18471 w 29553"/>
                <a:gd name="connsiteY18" fmla="*/ 16624 h 42482"/>
                <a:gd name="connsiteX19" fmla="*/ 24012 w 29553"/>
                <a:gd name="connsiteY19" fmla="*/ 20318 h 42482"/>
                <a:gd name="connsiteX20" fmla="*/ 25859 w 29553"/>
                <a:gd name="connsiteY20" fmla="*/ 22165 h 42482"/>
                <a:gd name="connsiteX21" fmla="*/ 14777 w 29553"/>
                <a:gd name="connsiteY21" fmla="*/ 38788 h 42482"/>
                <a:gd name="connsiteX22" fmla="*/ 14777 w 29553"/>
                <a:gd name="connsiteY22" fmla="*/ 38788 h 42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9553" h="42482">
                  <a:moveTo>
                    <a:pt x="29553" y="18471"/>
                  </a:moveTo>
                  <a:lnTo>
                    <a:pt x="3694" y="0"/>
                  </a:lnTo>
                  <a:lnTo>
                    <a:pt x="0" y="7388"/>
                  </a:lnTo>
                  <a:lnTo>
                    <a:pt x="9235" y="33247"/>
                  </a:lnTo>
                  <a:lnTo>
                    <a:pt x="11082" y="38788"/>
                  </a:lnTo>
                  <a:lnTo>
                    <a:pt x="16624" y="42482"/>
                  </a:lnTo>
                  <a:lnTo>
                    <a:pt x="20318" y="36941"/>
                  </a:lnTo>
                  <a:lnTo>
                    <a:pt x="29553" y="18471"/>
                  </a:lnTo>
                  <a:lnTo>
                    <a:pt x="29553" y="18471"/>
                  </a:lnTo>
                  <a:close/>
                  <a:moveTo>
                    <a:pt x="14777" y="38788"/>
                  </a:moveTo>
                  <a:lnTo>
                    <a:pt x="14777" y="38788"/>
                  </a:lnTo>
                  <a:lnTo>
                    <a:pt x="14777" y="38788"/>
                  </a:lnTo>
                  <a:lnTo>
                    <a:pt x="12930" y="36941"/>
                  </a:lnTo>
                  <a:lnTo>
                    <a:pt x="11082" y="29553"/>
                  </a:lnTo>
                  <a:lnTo>
                    <a:pt x="5541" y="14776"/>
                  </a:lnTo>
                  <a:lnTo>
                    <a:pt x="3694" y="11082"/>
                  </a:lnTo>
                  <a:lnTo>
                    <a:pt x="5541" y="7388"/>
                  </a:lnTo>
                  <a:lnTo>
                    <a:pt x="12930" y="12929"/>
                  </a:lnTo>
                  <a:lnTo>
                    <a:pt x="18471" y="16624"/>
                  </a:lnTo>
                  <a:lnTo>
                    <a:pt x="24012" y="20318"/>
                  </a:lnTo>
                  <a:lnTo>
                    <a:pt x="25859" y="22165"/>
                  </a:lnTo>
                  <a:lnTo>
                    <a:pt x="14777" y="38788"/>
                  </a:lnTo>
                  <a:lnTo>
                    <a:pt x="14777" y="38788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392FC5D6-1EA1-39B3-F9CB-9C8253A475AE}"/>
                </a:ext>
              </a:extLst>
            </p:cNvPr>
            <p:cNvSpPr/>
            <p:nvPr/>
          </p:nvSpPr>
          <p:spPr>
            <a:xfrm>
              <a:off x="4722489" y="3678910"/>
              <a:ext cx="16623" cy="22164"/>
            </a:xfrm>
            <a:custGeom>
              <a:avLst/>
              <a:gdLst>
                <a:gd name="connsiteX0" fmla="*/ 11082 w 16623"/>
                <a:gd name="connsiteY0" fmla="*/ 0 h 22164"/>
                <a:gd name="connsiteX1" fmla="*/ 0 w 16623"/>
                <a:gd name="connsiteY1" fmla="*/ 16624 h 22164"/>
                <a:gd name="connsiteX2" fmla="*/ 3694 w 16623"/>
                <a:gd name="connsiteY2" fmla="*/ 22165 h 22164"/>
                <a:gd name="connsiteX3" fmla="*/ 16623 w 16623"/>
                <a:gd name="connsiteY3" fmla="*/ 3694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23" h="22164">
                  <a:moveTo>
                    <a:pt x="11082" y="0"/>
                  </a:moveTo>
                  <a:lnTo>
                    <a:pt x="0" y="16624"/>
                  </a:lnTo>
                  <a:lnTo>
                    <a:pt x="3694" y="22165"/>
                  </a:lnTo>
                  <a:lnTo>
                    <a:pt x="16623" y="3694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77D01E12-08ED-F0EB-BCA4-B95B2499C96A}"/>
                </a:ext>
              </a:extLst>
            </p:cNvPr>
            <p:cNvSpPr/>
            <p:nvPr/>
          </p:nvSpPr>
          <p:spPr>
            <a:xfrm>
              <a:off x="4648606" y="3883934"/>
              <a:ext cx="12929" cy="38788"/>
            </a:xfrm>
            <a:custGeom>
              <a:avLst/>
              <a:gdLst>
                <a:gd name="connsiteX0" fmla="*/ 1847 w 12929"/>
                <a:gd name="connsiteY0" fmla="*/ 0 h 38788"/>
                <a:gd name="connsiteX1" fmla="*/ 9235 w 12929"/>
                <a:gd name="connsiteY1" fmla="*/ 7388 h 38788"/>
                <a:gd name="connsiteX2" fmla="*/ 0 w 12929"/>
                <a:gd name="connsiteY2" fmla="*/ 38788 h 38788"/>
                <a:gd name="connsiteX3" fmla="*/ 12929 w 12929"/>
                <a:gd name="connsiteY3" fmla="*/ 73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38788">
                  <a:moveTo>
                    <a:pt x="1847" y="0"/>
                  </a:moveTo>
                  <a:lnTo>
                    <a:pt x="9235" y="7388"/>
                  </a:lnTo>
                  <a:lnTo>
                    <a:pt x="0" y="38788"/>
                  </a:lnTo>
                  <a:lnTo>
                    <a:pt x="12929" y="7388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92776E9B-CC6E-4001-0691-CFBB93F1503A}"/>
                </a:ext>
              </a:extLst>
            </p:cNvPr>
            <p:cNvSpPr/>
            <p:nvPr/>
          </p:nvSpPr>
          <p:spPr>
            <a:xfrm>
              <a:off x="4619053" y="3871005"/>
              <a:ext cx="20317" cy="33247"/>
            </a:xfrm>
            <a:custGeom>
              <a:avLst/>
              <a:gdLst>
                <a:gd name="connsiteX0" fmla="*/ 5541 w 20317"/>
                <a:gd name="connsiteY0" fmla="*/ 29553 h 33247"/>
                <a:gd name="connsiteX1" fmla="*/ 5541 w 20317"/>
                <a:gd name="connsiteY1" fmla="*/ 33247 h 33247"/>
                <a:gd name="connsiteX2" fmla="*/ 0 w 20317"/>
                <a:gd name="connsiteY2" fmla="*/ 29553 h 33247"/>
                <a:gd name="connsiteX3" fmla="*/ 20318 w 20317"/>
                <a:gd name="connsiteY3" fmla="*/ 0 h 3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17" h="33247">
                  <a:moveTo>
                    <a:pt x="5541" y="29553"/>
                  </a:moveTo>
                  <a:lnTo>
                    <a:pt x="5541" y="33247"/>
                  </a:lnTo>
                  <a:lnTo>
                    <a:pt x="0" y="29553"/>
                  </a:lnTo>
                  <a:lnTo>
                    <a:pt x="20318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C443AD70-0A35-BA16-35CE-AEF1AAAB2238}"/>
                </a:ext>
              </a:extLst>
            </p:cNvPr>
            <p:cNvSpPr/>
            <p:nvPr/>
          </p:nvSpPr>
          <p:spPr>
            <a:xfrm>
              <a:off x="4602430" y="3948582"/>
              <a:ext cx="27705" cy="64647"/>
            </a:xfrm>
            <a:custGeom>
              <a:avLst/>
              <a:gdLst>
                <a:gd name="connsiteX0" fmla="*/ 11082 w 27705"/>
                <a:gd name="connsiteY0" fmla="*/ 0 h 64647"/>
                <a:gd name="connsiteX1" fmla="*/ 0 w 27705"/>
                <a:gd name="connsiteY1" fmla="*/ 14776 h 64647"/>
                <a:gd name="connsiteX2" fmla="*/ 27706 w 27705"/>
                <a:gd name="connsiteY2" fmla="*/ 64647 h 64647"/>
                <a:gd name="connsiteX3" fmla="*/ 3694 w 27705"/>
                <a:gd name="connsiteY3" fmla="*/ 18471 h 64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05" h="64647">
                  <a:moveTo>
                    <a:pt x="11082" y="0"/>
                  </a:moveTo>
                  <a:lnTo>
                    <a:pt x="0" y="14776"/>
                  </a:lnTo>
                  <a:lnTo>
                    <a:pt x="27706" y="64647"/>
                  </a:lnTo>
                  <a:lnTo>
                    <a:pt x="3694" y="18471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13F62CB0-DF3B-E288-4BA1-9DF76E2D17B8}"/>
                </a:ext>
              </a:extLst>
            </p:cNvPr>
            <p:cNvSpPr/>
            <p:nvPr/>
          </p:nvSpPr>
          <p:spPr>
            <a:xfrm>
              <a:off x="4624594" y="3706616"/>
              <a:ext cx="97894" cy="136682"/>
            </a:xfrm>
            <a:custGeom>
              <a:avLst/>
              <a:gdLst>
                <a:gd name="connsiteX0" fmla="*/ 97894 w 97894"/>
                <a:gd name="connsiteY0" fmla="*/ 0 h 136682"/>
                <a:gd name="connsiteX1" fmla="*/ 97894 w 97894"/>
                <a:gd name="connsiteY1" fmla="*/ 0 h 136682"/>
                <a:gd name="connsiteX2" fmla="*/ 90506 w 97894"/>
                <a:gd name="connsiteY2" fmla="*/ 9235 h 136682"/>
                <a:gd name="connsiteX3" fmla="*/ 81271 w 97894"/>
                <a:gd name="connsiteY3" fmla="*/ 24012 h 136682"/>
                <a:gd name="connsiteX4" fmla="*/ 79424 w 97894"/>
                <a:gd name="connsiteY4" fmla="*/ 25859 h 136682"/>
                <a:gd name="connsiteX5" fmla="*/ 70188 w 97894"/>
                <a:gd name="connsiteY5" fmla="*/ 36941 h 136682"/>
                <a:gd name="connsiteX6" fmla="*/ 64647 w 97894"/>
                <a:gd name="connsiteY6" fmla="*/ 44330 h 136682"/>
                <a:gd name="connsiteX7" fmla="*/ 59106 w 97894"/>
                <a:gd name="connsiteY7" fmla="*/ 51718 h 136682"/>
                <a:gd name="connsiteX8" fmla="*/ 53565 w 97894"/>
                <a:gd name="connsiteY8" fmla="*/ 59106 h 136682"/>
                <a:gd name="connsiteX9" fmla="*/ 44329 w 97894"/>
                <a:gd name="connsiteY9" fmla="*/ 73882 h 136682"/>
                <a:gd name="connsiteX10" fmla="*/ 42482 w 97894"/>
                <a:gd name="connsiteY10" fmla="*/ 75730 h 136682"/>
                <a:gd name="connsiteX11" fmla="*/ 33247 w 97894"/>
                <a:gd name="connsiteY11" fmla="*/ 86812 h 136682"/>
                <a:gd name="connsiteX12" fmla="*/ 27706 w 97894"/>
                <a:gd name="connsiteY12" fmla="*/ 94200 h 136682"/>
                <a:gd name="connsiteX13" fmla="*/ 22165 w 97894"/>
                <a:gd name="connsiteY13" fmla="*/ 101588 h 136682"/>
                <a:gd name="connsiteX14" fmla="*/ 16623 w 97894"/>
                <a:gd name="connsiteY14" fmla="*/ 108977 h 136682"/>
                <a:gd name="connsiteX15" fmla="*/ 7388 w 97894"/>
                <a:gd name="connsiteY15" fmla="*/ 123753 h 136682"/>
                <a:gd name="connsiteX16" fmla="*/ 5541 w 97894"/>
                <a:gd name="connsiteY16" fmla="*/ 125600 h 136682"/>
                <a:gd name="connsiteX17" fmla="*/ 0 w 97894"/>
                <a:gd name="connsiteY17" fmla="*/ 132989 h 136682"/>
                <a:gd name="connsiteX18" fmla="*/ 0 w 97894"/>
                <a:gd name="connsiteY18" fmla="*/ 134836 h 136682"/>
                <a:gd name="connsiteX19" fmla="*/ 3694 w 97894"/>
                <a:gd name="connsiteY19" fmla="*/ 136683 h 136682"/>
                <a:gd name="connsiteX20" fmla="*/ 97894 w 97894"/>
                <a:gd name="connsiteY20" fmla="*/ 0 h 13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894" h="136682">
                  <a:moveTo>
                    <a:pt x="97894" y="0"/>
                  </a:moveTo>
                  <a:cubicBezTo>
                    <a:pt x="97894" y="0"/>
                    <a:pt x="97894" y="0"/>
                    <a:pt x="97894" y="0"/>
                  </a:cubicBezTo>
                  <a:lnTo>
                    <a:pt x="90506" y="9235"/>
                  </a:lnTo>
                  <a:lnTo>
                    <a:pt x="81271" y="24012"/>
                  </a:lnTo>
                  <a:lnTo>
                    <a:pt x="79424" y="25859"/>
                  </a:lnTo>
                  <a:lnTo>
                    <a:pt x="70188" y="36941"/>
                  </a:lnTo>
                  <a:lnTo>
                    <a:pt x="64647" y="44330"/>
                  </a:lnTo>
                  <a:lnTo>
                    <a:pt x="59106" y="51718"/>
                  </a:lnTo>
                  <a:lnTo>
                    <a:pt x="53565" y="59106"/>
                  </a:lnTo>
                  <a:lnTo>
                    <a:pt x="44329" y="73882"/>
                  </a:lnTo>
                  <a:lnTo>
                    <a:pt x="42482" y="75730"/>
                  </a:lnTo>
                  <a:lnTo>
                    <a:pt x="33247" y="86812"/>
                  </a:lnTo>
                  <a:lnTo>
                    <a:pt x="27706" y="94200"/>
                  </a:lnTo>
                  <a:lnTo>
                    <a:pt x="22165" y="101588"/>
                  </a:lnTo>
                  <a:lnTo>
                    <a:pt x="16623" y="108977"/>
                  </a:lnTo>
                  <a:lnTo>
                    <a:pt x="7388" y="123753"/>
                  </a:lnTo>
                  <a:lnTo>
                    <a:pt x="5541" y="125600"/>
                  </a:lnTo>
                  <a:lnTo>
                    <a:pt x="0" y="132989"/>
                  </a:lnTo>
                  <a:cubicBezTo>
                    <a:pt x="0" y="132989"/>
                    <a:pt x="0" y="134836"/>
                    <a:pt x="0" y="134836"/>
                  </a:cubicBezTo>
                  <a:lnTo>
                    <a:pt x="3694" y="136683"/>
                  </a:lnTo>
                  <a:lnTo>
                    <a:pt x="97894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BD99E3DE-2028-1654-D391-E0EE04CAE7F5}"/>
                </a:ext>
              </a:extLst>
            </p:cNvPr>
            <p:cNvSpPr/>
            <p:nvPr/>
          </p:nvSpPr>
          <p:spPr>
            <a:xfrm>
              <a:off x="4656628" y="3764509"/>
              <a:ext cx="27072" cy="22744"/>
            </a:xfrm>
            <a:custGeom>
              <a:avLst/>
              <a:gdLst>
                <a:gd name="connsiteX0" fmla="*/ 14143 w 27072"/>
                <a:gd name="connsiteY0" fmla="*/ 21531 h 22744"/>
                <a:gd name="connsiteX1" fmla="*/ 25225 w 27072"/>
                <a:gd name="connsiteY1" fmla="*/ 19684 h 22744"/>
                <a:gd name="connsiteX2" fmla="*/ 25225 w 27072"/>
                <a:gd name="connsiteY2" fmla="*/ 19684 h 22744"/>
                <a:gd name="connsiteX3" fmla="*/ 27072 w 27072"/>
                <a:gd name="connsiteY3" fmla="*/ 14143 h 22744"/>
                <a:gd name="connsiteX4" fmla="*/ 23378 w 27072"/>
                <a:gd name="connsiteY4" fmla="*/ 8602 h 22744"/>
                <a:gd name="connsiteX5" fmla="*/ 12296 w 27072"/>
                <a:gd name="connsiteY5" fmla="*/ 1213 h 22744"/>
                <a:gd name="connsiteX6" fmla="*/ 1213 w 27072"/>
                <a:gd name="connsiteY6" fmla="*/ 3060 h 22744"/>
                <a:gd name="connsiteX7" fmla="*/ 1213 w 27072"/>
                <a:gd name="connsiteY7" fmla="*/ 3060 h 22744"/>
                <a:gd name="connsiteX8" fmla="*/ 3060 w 27072"/>
                <a:gd name="connsiteY8" fmla="*/ 14143 h 22744"/>
                <a:gd name="connsiteX9" fmla="*/ 14143 w 27072"/>
                <a:gd name="connsiteY9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72" h="22744">
                  <a:moveTo>
                    <a:pt x="14143" y="21531"/>
                  </a:moveTo>
                  <a:cubicBezTo>
                    <a:pt x="17837" y="23378"/>
                    <a:pt x="23378" y="23378"/>
                    <a:pt x="25225" y="19684"/>
                  </a:cubicBezTo>
                  <a:lnTo>
                    <a:pt x="25225" y="19684"/>
                  </a:lnTo>
                  <a:cubicBezTo>
                    <a:pt x="27072" y="17837"/>
                    <a:pt x="27072" y="15990"/>
                    <a:pt x="27072" y="14143"/>
                  </a:cubicBezTo>
                  <a:cubicBezTo>
                    <a:pt x="27072" y="12296"/>
                    <a:pt x="25225" y="10449"/>
                    <a:pt x="23378" y="8602"/>
                  </a:cubicBezTo>
                  <a:lnTo>
                    <a:pt x="12296" y="1213"/>
                  </a:lnTo>
                  <a:cubicBezTo>
                    <a:pt x="8601" y="-634"/>
                    <a:pt x="3060" y="-634"/>
                    <a:pt x="1213" y="3060"/>
                  </a:cubicBezTo>
                  <a:lnTo>
                    <a:pt x="1213" y="3060"/>
                  </a:lnTo>
                  <a:cubicBezTo>
                    <a:pt x="-634" y="6754"/>
                    <a:pt x="-634" y="10449"/>
                    <a:pt x="3060" y="14143"/>
                  </a:cubicBezTo>
                  <a:lnTo>
                    <a:pt x="14143" y="21531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A6A9E881-C0D5-F8D8-517F-F52718D5A4B0}"/>
                </a:ext>
              </a:extLst>
            </p:cNvPr>
            <p:cNvSpPr/>
            <p:nvPr/>
          </p:nvSpPr>
          <p:spPr>
            <a:xfrm>
              <a:off x="4647393" y="3776805"/>
              <a:ext cx="28285" cy="25858"/>
            </a:xfrm>
            <a:custGeom>
              <a:avLst/>
              <a:gdLst>
                <a:gd name="connsiteX0" fmla="*/ 15990 w 28285"/>
                <a:gd name="connsiteY0" fmla="*/ 24012 h 25858"/>
                <a:gd name="connsiteX1" fmla="*/ 21531 w 28285"/>
                <a:gd name="connsiteY1" fmla="*/ 25859 h 25858"/>
                <a:gd name="connsiteX2" fmla="*/ 27072 w 28285"/>
                <a:gd name="connsiteY2" fmla="*/ 22165 h 25858"/>
                <a:gd name="connsiteX3" fmla="*/ 27072 w 28285"/>
                <a:gd name="connsiteY3" fmla="*/ 22165 h 25858"/>
                <a:gd name="connsiteX4" fmla="*/ 25225 w 28285"/>
                <a:gd name="connsiteY4" fmla="*/ 11082 h 25858"/>
                <a:gd name="connsiteX5" fmla="*/ 10449 w 28285"/>
                <a:gd name="connsiteY5" fmla="*/ 1847 h 25858"/>
                <a:gd name="connsiteX6" fmla="*/ 4907 w 28285"/>
                <a:gd name="connsiteY6" fmla="*/ 0 h 25858"/>
                <a:gd name="connsiteX7" fmla="*/ 1213 w 28285"/>
                <a:gd name="connsiteY7" fmla="*/ 3694 h 25858"/>
                <a:gd name="connsiteX8" fmla="*/ 1213 w 28285"/>
                <a:gd name="connsiteY8" fmla="*/ 5541 h 25858"/>
                <a:gd name="connsiteX9" fmla="*/ 3060 w 28285"/>
                <a:gd name="connsiteY9" fmla="*/ 16624 h 25858"/>
                <a:gd name="connsiteX10" fmla="*/ 15990 w 28285"/>
                <a:gd name="connsiteY10" fmla="*/ 24012 h 2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285" h="25858">
                  <a:moveTo>
                    <a:pt x="15990" y="24012"/>
                  </a:moveTo>
                  <a:cubicBezTo>
                    <a:pt x="17837" y="25859"/>
                    <a:pt x="19684" y="25859"/>
                    <a:pt x="21531" y="25859"/>
                  </a:cubicBezTo>
                  <a:cubicBezTo>
                    <a:pt x="23378" y="25859"/>
                    <a:pt x="25225" y="24012"/>
                    <a:pt x="27072" y="22165"/>
                  </a:cubicBezTo>
                  <a:lnTo>
                    <a:pt x="27072" y="22165"/>
                  </a:lnTo>
                  <a:cubicBezTo>
                    <a:pt x="28919" y="18471"/>
                    <a:pt x="28919" y="12929"/>
                    <a:pt x="25225" y="11082"/>
                  </a:cubicBezTo>
                  <a:lnTo>
                    <a:pt x="10449" y="1847"/>
                  </a:lnTo>
                  <a:cubicBezTo>
                    <a:pt x="8601" y="0"/>
                    <a:pt x="6755" y="0"/>
                    <a:pt x="4907" y="0"/>
                  </a:cubicBezTo>
                  <a:cubicBezTo>
                    <a:pt x="3060" y="0"/>
                    <a:pt x="1213" y="1847"/>
                    <a:pt x="1213" y="3694"/>
                  </a:cubicBezTo>
                  <a:lnTo>
                    <a:pt x="1213" y="5541"/>
                  </a:lnTo>
                  <a:cubicBezTo>
                    <a:pt x="-634" y="9235"/>
                    <a:pt x="-634" y="12929"/>
                    <a:pt x="3060" y="16624"/>
                  </a:cubicBezTo>
                  <a:lnTo>
                    <a:pt x="15990" y="24012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29D38D83-BDF0-B9F4-4F6D-32F95C187651}"/>
                </a:ext>
              </a:extLst>
            </p:cNvPr>
            <p:cNvSpPr/>
            <p:nvPr/>
          </p:nvSpPr>
          <p:spPr>
            <a:xfrm>
              <a:off x="4639833" y="3790368"/>
              <a:ext cx="27244" cy="22744"/>
            </a:xfrm>
            <a:custGeom>
              <a:avLst/>
              <a:gdLst>
                <a:gd name="connsiteX0" fmla="*/ 14315 w 27244"/>
                <a:gd name="connsiteY0" fmla="*/ 21531 h 22744"/>
                <a:gd name="connsiteX1" fmla="*/ 25397 w 27244"/>
                <a:gd name="connsiteY1" fmla="*/ 19684 h 22744"/>
                <a:gd name="connsiteX2" fmla="*/ 25397 w 27244"/>
                <a:gd name="connsiteY2" fmla="*/ 19684 h 22744"/>
                <a:gd name="connsiteX3" fmla="*/ 27244 w 27244"/>
                <a:gd name="connsiteY3" fmla="*/ 14143 h 22744"/>
                <a:gd name="connsiteX4" fmla="*/ 23550 w 27244"/>
                <a:gd name="connsiteY4" fmla="*/ 8601 h 22744"/>
                <a:gd name="connsiteX5" fmla="*/ 12468 w 27244"/>
                <a:gd name="connsiteY5" fmla="*/ 1213 h 22744"/>
                <a:gd name="connsiteX6" fmla="*/ 1385 w 27244"/>
                <a:gd name="connsiteY6" fmla="*/ 3060 h 22744"/>
                <a:gd name="connsiteX7" fmla="*/ 1385 w 27244"/>
                <a:gd name="connsiteY7" fmla="*/ 4907 h 22744"/>
                <a:gd name="connsiteX8" fmla="*/ 1385 w 27244"/>
                <a:gd name="connsiteY8" fmla="*/ 10449 h 22744"/>
                <a:gd name="connsiteX9" fmla="*/ 3232 w 27244"/>
                <a:gd name="connsiteY9" fmla="*/ 14143 h 22744"/>
                <a:gd name="connsiteX10" fmla="*/ 14315 w 27244"/>
                <a:gd name="connsiteY10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244" h="22744">
                  <a:moveTo>
                    <a:pt x="14315" y="21531"/>
                  </a:moveTo>
                  <a:cubicBezTo>
                    <a:pt x="18009" y="23378"/>
                    <a:pt x="23550" y="23378"/>
                    <a:pt x="25397" y="19684"/>
                  </a:cubicBezTo>
                  <a:lnTo>
                    <a:pt x="25397" y="19684"/>
                  </a:lnTo>
                  <a:cubicBezTo>
                    <a:pt x="27244" y="17837"/>
                    <a:pt x="27244" y="15990"/>
                    <a:pt x="27244" y="14143"/>
                  </a:cubicBezTo>
                  <a:cubicBezTo>
                    <a:pt x="27244" y="12296"/>
                    <a:pt x="25397" y="10449"/>
                    <a:pt x="23550" y="8601"/>
                  </a:cubicBezTo>
                  <a:lnTo>
                    <a:pt x="12468" y="1213"/>
                  </a:lnTo>
                  <a:cubicBezTo>
                    <a:pt x="8774" y="-634"/>
                    <a:pt x="3232" y="-634"/>
                    <a:pt x="1385" y="3060"/>
                  </a:cubicBezTo>
                  <a:lnTo>
                    <a:pt x="1385" y="4907"/>
                  </a:lnTo>
                  <a:cubicBezTo>
                    <a:pt x="-462" y="6754"/>
                    <a:pt x="-462" y="8601"/>
                    <a:pt x="1385" y="10449"/>
                  </a:cubicBezTo>
                  <a:cubicBezTo>
                    <a:pt x="3232" y="12296"/>
                    <a:pt x="3232" y="14143"/>
                    <a:pt x="3232" y="14143"/>
                  </a:cubicBezTo>
                  <a:lnTo>
                    <a:pt x="14315" y="21531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0F6CC960-32DA-12FF-BD25-01E9C12553B1}"/>
                </a:ext>
              </a:extLst>
            </p:cNvPr>
            <p:cNvSpPr/>
            <p:nvPr/>
          </p:nvSpPr>
          <p:spPr>
            <a:xfrm>
              <a:off x="4632616" y="3805593"/>
              <a:ext cx="22744" cy="18153"/>
            </a:xfrm>
            <a:custGeom>
              <a:avLst/>
              <a:gdLst>
                <a:gd name="connsiteX0" fmla="*/ 14143 w 22744"/>
                <a:gd name="connsiteY0" fmla="*/ 17389 h 18153"/>
                <a:gd name="connsiteX1" fmla="*/ 21531 w 22744"/>
                <a:gd name="connsiteY1" fmla="*/ 15542 h 18153"/>
                <a:gd name="connsiteX2" fmla="*/ 21531 w 22744"/>
                <a:gd name="connsiteY2" fmla="*/ 13695 h 18153"/>
                <a:gd name="connsiteX3" fmla="*/ 19684 w 22744"/>
                <a:gd name="connsiteY3" fmla="*/ 6306 h 18153"/>
                <a:gd name="connsiteX4" fmla="*/ 10449 w 22744"/>
                <a:gd name="connsiteY4" fmla="*/ 765 h 18153"/>
                <a:gd name="connsiteX5" fmla="*/ 3060 w 22744"/>
                <a:gd name="connsiteY5" fmla="*/ 2612 h 18153"/>
                <a:gd name="connsiteX6" fmla="*/ 1213 w 22744"/>
                <a:gd name="connsiteY6" fmla="*/ 4459 h 18153"/>
                <a:gd name="connsiteX7" fmla="*/ 3060 w 22744"/>
                <a:gd name="connsiteY7" fmla="*/ 11847 h 18153"/>
                <a:gd name="connsiteX8" fmla="*/ 14143 w 22744"/>
                <a:gd name="connsiteY8" fmla="*/ 17389 h 1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44" h="18153">
                  <a:moveTo>
                    <a:pt x="14143" y="17389"/>
                  </a:moveTo>
                  <a:cubicBezTo>
                    <a:pt x="15990" y="19236"/>
                    <a:pt x="19684" y="17389"/>
                    <a:pt x="21531" y="15542"/>
                  </a:cubicBezTo>
                  <a:lnTo>
                    <a:pt x="21531" y="13695"/>
                  </a:lnTo>
                  <a:cubicBezTo>
                    <a:pt x="23378" y="10000"/>
                    <a:pt x="23378" y="8153"/>
                    <a:pt x="19684" y="6306"/>
                  </a:cubicBezTo>
                  <a:lnTo>
                    <a:pt x="10449" y="765"/>
                  </a:lnTo>
                  <a:cubicBezTo>
                    <a:pt x="8601" y="-1082"/>
                    <a:pt x="4907" y="765"/>
                    <a:pt x="3060" y="2612"/>
                  </a:cubicBezTo>
                  <a:lnTo>
                    <a:pt x="1213" y="4459"/>
                  </a:lnTo>
                  <a:cubicBezTo>
                    <a:pt x="-634" y="6306"/>
                    <a:pt x="-634" y="10000"/>
                    <a:pt x="3060" y="11847"/>
                  </a:cubicBezTo>
                  <a:lnTo>
                    <a:pt x="14143" y="17389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70C07494-BA39-199E-160B-B06372CCFA9A}"/>
                </a:ext>
              </a:extLst>
            </p:cNvPr>
            <p:cNvSpPr/>
            <p:nvPr/>
          </p:nvSpPr>
          <p:spPr>
            <a:xfrm>
              <a:off x="4641852" y="3770050"/>
              <a:ext cx="91719" cy="86178"/>
            </a:xfrm>
            <a:custGeom>
              <a:avLst/>
              <a:gdLst>
                <a:gd name="connsiteX0" fmla="*/ 91719 w 91719"/>
                <a:gd name="connsiteY0" fmla="*/ 52931 h 86178"/>
                <a:gd name="connsiteX1" fmla="*/ 71402 w 91719"/>
                <a:gd name="connsiteY1" fmla="*/ 40002 h 86178"/>
                <a:gd name="connsiteX2" fmla="*/ 71402 w 91719"/>
                <a:gd name="connsiteY2" fmla="*/ 38154 h 86178"/>
                <a:gd name="connsiteX3" fmla="*/ 71402 w 91719"/>
                <a:gd name="connsiteY3" fmla="*/ 36307 h 86178"/>
                <a:gd name="connsiteX4" fmla="*/ 71402 w 91719"/>
                <a:gd name="connsiteY4" fmla="*/ 36307 h 86178"/>
                <a:gd name="connsiteX5" fmla="*/ 65860 w 91719"/>
                <a:gd name="connsiteY5" fmla="*/ 19684 h 86178"/>
                <a:gd name="connsiteX6" fmla="*/ 38155 w 91719"/>
                <a:gd name="connsiteY6" fmla="*/ 3060 h 86178"/>
                <a:gd name="connsiteX7" fmla="*/ 38155 w 91719"/>
                <a:gd name="connsiteY7" fmla="*/ 3060 h 86178"/>
                <a:gd name="connsiteX8" fmla="*/ 34460 w 91719"/>
                <a:gd name="connsiteY8" fmla="*/ 1213 h 86178"/>
                <a:gd name="connsiteX9" fmla="*/ 23378 w 91719"/>
                <a:gd name="connsiteY9" fmla="*/ 3060 h 86178"/>
                <a:gd name="connsiteX10" fmla="*/ 23378 w 91719"/>
                <a:gd name="connsiteY10" fmla="*/ 3060 h 86178"/>
                <a:gd name="connsiteX11" fmla="*/ 25225 w 91719"/>
                <a:gd name="connsiteY11" fmla="*/ 14143 h 86178"/>
                <a:gd name="connsiteX12" fmla="*/ 14143 w 91719"/>
                <a:gd name="connsiteY12" fmla="*/ 15990 h 86178"/>
                <a:gd name="connsiteX13" fmla="*/ 14143 w 91719"/>
                <a:gd name="connsiteY13" fmla="*/ 15990 h 86178"/>
                <a:gd name="connsiteX14" fmla="*/ 15990 w 91719"/>
                <a:gd name="connsiteY14" fmla="*/ 27072 h 86178"/>
                <a:gd name="connsiteX15" fmla="*/ 17837 w 91719"/>
                <a:gd name="connsiteY15" fmla="*/ 28919 h 86178"/>
                <a:gd name="connsiteX16" fmla="*/ 6755 w 91719"/>
                <a:gd name="connsiteY16" fmla="*/ 30766 h 86178"/>
                <a:gd name="connsiteX17" fmla="*/ 6755 w 91719"/>
                <a:gd name="connsiteY17" fmla="*/ 30766 h 86178"/>
                <a:gd name="connsiteX18" fmla="*/ 8601 w 91719"/>
                <a:gd name="connsiteY18" fmla="*/ 41849 h 86178"/>
                <a:gd name="connsiteX19" fmla="*/ 10449 w 91719"/>
                <a:gd name="connsiteY19" fmla="*/ 43696 h 86178"/>
                <a:gd name="connsiteX20" fmla="*/ 1213 w 91719"/>
                <a:gd name="connsiteY20" fmla="*/ 45543 h 86178"/>
                <a:gd name="connsiteX21" fmla="*/ 1213 w 91719"/>
                <a:gd name="connsiteY21" fmla="*/ 45543 h 86178"/>
                <a:gd name="connsiteX22" fmla="*/ 3060 w 91719"/>
                <a:gd name="connsiteY22" fmla="*/ 54778 h 86178"/>
                <a:gd name="connsiteX23" fmla="*/ 4907 w 91719"/>
                <a:gd name="connsiteY23" fmla="*/ 56625 h 86178"/>
                <a:gd name="connsiteX24" fmla="*/ 4907 w 91719"/>
                <a:gd name="connsiteY24" fmla="*/ 56625 h 86178"/>
                <a:gd name="connsiteX25" fmla="*/ 28919 w 91719"/>
                <a:gd name="connsiteY25" fmla="*/ 71402 h 86178"/>
                <a:gd name="connsiteX26" fmla="*/ 49237 w 91719"/>
                <a:gd name="connsiteY26" fmla="*/ 73249 h 86178"/>
                <a:gd name="connsiteX27" fmla="*/ 51084 w 91719"/>
                <a:gd name="connsiteY27" fmla="*/ 73249 h 86178"/>
                <a:gd name="connsiteX28" fmla="*/ 71402 w 91719"/>
                <a:gd name="connsiteY28" fmla="*/ 86178 h 86178"/>
                <a:gd name="connsiteX29" fmla="*/ 73249 w 91719"/>
                <a:gd name="connsiteY29" fmla="*/ 86178 h 86178"/>
                <a:gd name="connsiteX30" fmla="*/ 91719 w 91719"/>
                <a:gd name="connsiteY30" fmla="*/ 52931 h 86178"/>
                <a:gd name="connsiteX31" fmla="*/ 91719 w 91719"/>
                <a:gd name="connsiteY31" fmla="*/ 52931 h 86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19" h="86178">
                  <a:moveTo>
                    <a:pt x="91719" y="52931"/>
                  </a:moveTo>
                  <a:lnTo>
                    <a:pt x="71402" y="40002"/>
                  </a:lnTo>
                  <a:cubicBezTo>
                    <a:pt x="71402" y="40002"/>
                    <a:pt x="71402" y="40002"/>
                    <a:pt x="71402" y="38154"/>
                  </a:cubicBezTo>
                  <a:lnTo>
                    <a:pt x="71402" y="36307"/>
                  </a:lnTo>
                  <a:cubicBezTo>
                    <a:pt x="71402" y="36307"/>
                    <a:pt x="71402" y="36307"/>
                    <a:pt x="71402" y="36307"/>
                  </a:cubicBezTo>
                  <a:cubicBezTo>
                    <a:pt x="71402" y="30766"/>
                    <a:pt x="69555" y="25225"/>
                    <a:pt x="65860" y="19684"/>
                  </a:cubicBezTo>
                  <a:cubicBezTo>
                    <a:pt x="65860" y="19684"/>
                    <a:pt x="47390" y="6754"/>
                    <a:pt x="38155" y="3060"/>
                  </a:cubicBezTo>
                  <a:lnTo>
                    <a:pt x="38155" y="3060"/>
                  </a:lnTo>
                  <a:lnTo>
                    <a:pt x="34460" y="1213"/>
                  </a:lnTo>
                  <a:cubicBezTo>
                    <a:pt x="30766" y="-634"/>
                    <a:pt x="27072" y="-634"/>
                    <a:pt x="23378" y="3060"/>
                  </a:cubicBezTo>
                  <a:lnTo>
                    <a:pt x="23378" y="3060"/>
                  </a:lnTo>
                  <a:cubicBezTo>
                    <a:pt x="21531" y="6754"/>
                    <a:pt x="21531" y="10449"/>
                    <a:pt x="25225" y="14143"/>
                  </a:cubicBezTo>
                  <a:cubicBezTo>
                    <a:pt x="21531" y="12296"/>
                    <a:pt x="17837" y="12296"/>
                    <a:pt x="14143" y="15990"/>
                  </a:cubicBezTo>
                  <a:lnTo>
                    <a:pt x="14143" y="15990"/>
                  </a:lnTo>
                  <a:cubicBezTo>
                    <a:pt x="12296" y="19684"/>
                    <a:pt x="12296" y="23378"/>
                    <a:pt x="15990" y="27072"/>
                  </a:cubicBezTo>
                  <a:lnTo>
                    <a:pt x="17837" y="28919"/>
                  </a:lnTo>
                  <a:cubicBezTo>
                    <a:pt x="14143" y="27072"/>
                    <a:pt x="10449" y="27072"/>
                    <a:pt x="6755" y="30766"/>
                  </a:cubicBezTo>
                  <a:lnTo>
                    <a:pt x="6755" y="30766"/>
                  </a:lnTo>
                  <a:cubicBezTo>
                    <a:pt x="4907" y="34460"/>
                    <a:pt x="4907" y="38154"/>
                    <a:pt x="8601" y="41849"/>
                  </a:cubicBezTo>
                  <a:lnTo>
                    <a:pt x="10449" y="43696"/>
                  </a:lnTo>
                  <a:cubicBezTo>
                    <a:pt x="6755" y="41849"/>
                    <a:pt x="3060" y="41849"/>
                    <a:pt x="1213" y="45543"/>
                  </a:cubicBezTo>
                  <a:lnTo>
                    <a:pt x="1213" y="45543"/>
                  </a:lnTo>
                  <a:cubicBezTo>
                    <a:pt x="-634" y="49237"/>
                    <a:pt x="-634" y="52931"/>
                    <a:pt x="3060" y="54778"/>
                  </a:cubicBezTo>
                  <a:lnTo>
                    <a:pt x="4907" y="56625"/>
                  </a:lnTo>
                  <a:lnTo>
                    <a:pt x="4907" y="56625"/>
                  </a:lnTo>
                  <a:lnTo>
                    <a:pt x="28919" y="71402"/>
                  </a:lnTo>
                  <a:cubicBezTo>
                    <a:pt x="36307" y="76943"/>
                    <a:pt x="45543" y="78790"/>
                    <a:pt x="49237" y="73249"/>
                  </a:cubicBezTo>
                  <a:cubicBezTo>
                    <a:pt x="49237" y="73249"/>
                    <a:pt x="51084" y="73249"/>
                    <a:pt x="51084" y="73249"/>
                  </a:cubicBezTo>
                  <a:lnTo>
                    <a:pt x="71402" y="86178"/>
                  </a:lnTo>
                  <a:cubicBezTo>
                    <a:pt x="71402" y="86178"/>
                    <a:pt x="73249" y="86178"/>
                    <a:pt x="73249" y="86178"/>
                  </a:cubicBezTo>
                  <a:lnTo>
                    <a:pt x="91719" y="52931"/>
                  </a:lnTo>
                  <a:cubicBezTo>
                    <a:pt x="91719" y="54778"/>
                    <a:pt x="91719" y="54778"/>
                    <a:pt x="91719" y="52931"/>
                  </a:cubicBezTo>
                  <a:close/>
                </a:path>
              </a:pathLst>
            </a:custGeom>
            <a:solidFill>
              <a:srgbClr val="E7BC9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C29CDF90-1983-B06E-C5F6-367A4531DFA7}"/>
                </a:ext>
              </a:extLst>
            </p:cNvPr>
            <p:cNvSpPr/>
            <p:nvPr/>
          </p:nvSpPr>
          <p:spPr>
            <a:xfrm>
              <a:off x="4698477" y="3808205"/>
              <a:ext cx="147931" cy="101338"/>
            </a:xfrm>
            <a:custGeom>
              <a:avLst/>
              <a:gdLst>
                <a:gd name="connsiteX0" fmla="*/ 145918 w 147931"/>
                <a:gd name="connsiteY0" fmla="*/ 77577 h 101338"/>
                <a:gd name="connsiteX1" fmla="*/ 145918 w 147931"/>
                <a:gd name="connsiteY1" fmla="*/ 77577 h 101338"/>
                <a:gd name="connsiteX2" fmla="*/ 103436 w 147931"/>
                <a:gd name="connsiteY2" fmla="*/ 99741 h 101338"/>
                <a:gd name="connsiteX3" fmla="*/ 99741 w 147931"/>
                <a:gd name="connsiteY3" fmla="*/ 97894 h 101338"/>
                <a:gd name="connsiteX4" fmla="*/ 96047 w 147931"/>
                <a:gd name="connsiteY4" fmla="*/ 96047 h 101338"/>
                <a:gd name="connsiteX5" fmla="*/ 60953 w 147931"/>
                <a:gd name="connsiteY5" fmla="*/ 79424 h 101338"/>
                <a:gd name="connsiteX6" fmla="*/ 57259 w 147931"/>
                <a:gd name="connsiteY6" fmla="*/ 77577 h 101338"/>
                <a:gd name="connsiteX7" fmla="*/ 42482 w 147931"/>
                <a:gd name="connsiteY7" fmla="*/ 68341 h 101338"/>
                <a:gd name="connsiteX8" fmla="*/ 40635 w 147931"/>
                <a:gd name="connsiteY8" fmla="*/ 66494 h 101338"/>
                <a:gd name="connsiteX9" fmla="*/ 0 w 147931"/>
                <a:gd name="connsiteY9" fmla="*/ 38788 h 101338"/>
                <a:gd name="connsiteX10" fmla="*/ 1847 w 147931"/>
                <a:gd name="connsiteY10" fmla="*/ 35094 h 101338"/>
                <a:gd name="connsiteX11" fmla="*/ 16623 w 147931"/>
                <a:gd name="connsiteY11" fmla="*/ 1847 h 101338"/>
                <a:gd name="connsiteX12" fmla="*/ 16623 w 147931"/>
                <a:gd name="connsiteY12" fmla="*/ 0 h 101338"/>
                <a:gd name="connsiteX13" fmla="*/ 49871 w 147931"/>
                <a:gd name="connsiteY13" fmla="*/ 11082 h 101338"/>
                <a:gd name="connsiteX14" fmla="*/ 57259 w 147931"/>
                <a:gd name="connsiteY14" fmla="*/ 12930 h 101338"/>
                <a:gd name="connsiteX15" fmla="*/ 66494 w 147931"/>
                <a:gd name="connsiteY15" fmla="*/ 16624 h 101338"/>
                <a:gd name="connsiteX16" fmla="*/ 72035 w 147931"/>
                <a:gd name="connsiteY16" fmla="*/ 18471 h 101338"/>
                <a:gd name="connsiteX17" fmla="*/ 77577 w 147931"/>
                <a:gd name="connsiteY17" fmla="*/ 20318 h 101338"/>
                <a:gd name="connsiteX18" fmla="*/ 123753 w 147931"/>
                <a:gd name="connsiteY18" fmla="*/ 35094 h 101338"/>
                <a:gd name="connsiteX19" fmla="*/ 144071 w 147931"/>
                <a:gd name="connsiteY19" fmla="*/ 53565 h 101338"/>
                <a:gd name="connsiteX20" fmla="*/ 145918 w 147931"/>
                <a:gd name="connsiteY20" fmla="*/ 77577 h 10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7931" h="101338">
                  <a:moveTo>
                    <a:pt x="145918" y="77577"/>
                  </a:moveTo>
                  <a:lnTo>
                    <a:pt x="145918" y="77577"/>
                  </a:lnTo>
                  <a:cubicBezTo>
                    <a:pt x="140377" y="96047"/>
                    <a:pt x="121906" y="105283"/>
                    <a:pt x="103436" y="99741"/>
                  </a:cubicBezTo>
                  <a:cubicBezTo>
                    <a:pt x="101588" y="99741"/>
                    <a:pt x="101588" y="99741"/>
                    <a:pt x="99741" y="97894"/>
                  </a:cubicBezTo>
                  <a:cubicBezTo>
                    <a:pt x="97894" y="97894"/>
                    <a:pt x="97894" y="96047"/>
                    <a:pt x="96047" y="96047"/>
                  </a:cubicBezTo>
                  <a:cubicBezTo>
                    <a:pt x="84965" y="90506"/>
                    <a:pt x="72035" y="84965"/>
                    <a:pt x="60953" y="79424"/>
                  </a:cubicBezTo>
                  <a:cubicBezTo>
                    <a:pt x="59106" y="79424"/>
                    <a:pt x="59106" y="77577"/>
                    <a:pt x="57259" y="77577"/>
                  </a:cubicBezTo>
                  <a:cubicBezTo>
                    <a:pt x="51718" y="75730"/>
                    <a:pt x="48024" y="72035"/>
                    <a:pt x="42482" y="68341"/>
                  </a:cubicBezTo>
                  <a:cubicBezTo>
                    <a:pt x="42482" y="68341"/>
                    <a:pt x="40635" y="66494"/>
                    <a:pt x="40635" y="66494"/>
                  </a:cubicBezTo>
                  <a:cubicBezTo>
                    <a:pt x="25859" y="57259"/>
                    <a:pt x="11082" y="48024"/>
                    <a:pt x="0" y="38788"/>
                  </a:cubicBezTo>
                  <a:lnTo>
                    <a:pt x="1847" y="35094"/>
                  </a:lnTo>
                  <a:lnTo>
                    <a:pt x="16623" y="1847"/>
                  </a:lnTo>
                  <a:lnTo>
                    <a:pt x="16623" y="0"/>
                  </a:lnTo>
                  <a:lnTo>
                    <a:pt x="49871" y="11082"/>
                  </a:lnTo>
                  <a:lnTo>
                    <a:pt x="57259" y="12930"/>
                  </a:lnTo>
                  <a:lnTo>
                    <a:pt x="66494" y="16624"/>
                  </a:lnTo>
                  <a:lnTo>
                    <a:pt x="72035" y="18471"/>
                  </a:lnTo>
                  <a:lnTo>
                    <a:pt x="77577" y="20318"/>
                  </a:lnTo>
                  <a:lnTo>
                    <a:pt x="123753" y="35094"/>
                  </a:lnTo>
                  <a:cubicBezTo>
                    <a:pt x="132988" y="38788"/>
                    <a:pt x="140377" y="46177"/>
                    <a:pt x="144071" y="53565"/>
                  </a:cubicBezTo>
                  <a:cubicBezTo>
                    <a:pt x="147765" y="62800"/>
                    <a:pt x="149612" y="70188"/>
                    <a:pt x="145918" y="77577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4B356F25-4B0A-2E24-08E7-825C8CB37B91}"/>
                </a:ext>
              </a:extLst>
            </p:cNvPr>
            <p:cNvSpPr/>
            <p:nvPr/>
          </p:nvSpPr>
          <p:spPr>
            <a:xfrm>
              <a:off x="4576080" y="3939346"/>
              <a:ext cx="43465" cy="22164"/>
            </a:xfrm>
            <a:custGeom>
              <a:avLst/>
              <a:gdLst>
                <a:gd name="connsiteX0" fmla="*/ 6032 w 43465"/>
                <a:gd name="connsiteY0" fmla="*/ 14776 h 22164"/>
                <a:gd name="connsiteX1" fmla="*/ 491 w 43465"/>
                <a:gd name="connsiteY1" fmla="*/ 3694 h 22164"/>
                <a:gd name="connsiteX2" fmla="*/ 491 w 43465"/>
                <a:gd name="connsiteY2" fmla="*/ 3694 h 22164"/>
                <a:gd name="connsiteX3" fmla="*/ 4186 w 43465"/>
                <a:gd name="connsiteY3" fmla="*/ 0 h 22164"/>
                <a:gd name="connsiteX4" fmla="*/ 9727 w 43465"/>
                <a:gd name="connsiteY4" fmla="*/ 0 h 22164"/>
                <a:gd name="connsiteX5" fmla="*/ 37432 w 43465"/>
                <a:gd name="connsiteY5" fmla="*/ 9235 h 22164"/>
                <a:gd name="connsiteX6" fmla="*/ 42974 w 43465"/>
                <a:gd name="connsiteY6" fmla="*/ 18471 h 22164"/>
                <a:gd name="connsiteX7" fmla="*/ 42974 w 43465"/>
                <a:gd name="connsiteY7" fmla="*/ 18471 h 22164"/>
                <a:gd name="connsiteX8" fmla="*/ 28197 w 43465"/>
                <a:gd name="connsiteY8" fmla="*/ 20318 h 22164"/>
                <a:gd name="connsiteX9" fmla="*/ 6032 w 43465"/>
                <a:gd name="connsiteY9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5" h="22164">
                  <a:moveTo>
                    <a:pt x="6032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6" y="0"/>
                  </a:cubicBezTo>
                  <a:cubicBezTo>
                    <a:pt x="6032" y="0"/>
                    <a:pt x="7880" y="0"/>
                    <a:pt x="9727" y="0"/>
                  </a:cubicBezTo>
                  <a:lnTo>
                    <a:pt x="37432" y="9235"/>
                  </a:lnTo>
                  <a:cubicBezTo>
                    <a:pt x="41127" y="11082"/>
                    <a:pt x="44821" y="12929"/>
                    <a:pt x="42974" y="18471"/>
                  </a:cubicBezTo>
                  <a:lnTo>
                    <a:pt x="42974" y="18471"/>
                  </a:lnTo>
                  <a:cubicBezTo>
                    <a:pt x="41127" y="24012"/>
                    <a:pt x="31891" y="22165"/>
                    <a:pt x="28197" y="20318"/>
                  </a:cubicBezTo>
                  <a:lnTo>
                    <a:pt x="6032" y="14776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3CD3C092-EEE6-CCDB-A485-E4A0E819254B}"/>
                </a:ext>
              </a:extLst>
            </p:cNvPr>
            <p:cNvSpPr/>
            <p:nvPr/>
          </p:nvSpPr>
          <p:spPr>
            <a:xfrm>
              <a:off x="4569183" y="3951784"/>
              <a:ext cx="31399" cy="23380"/>
            </a:xfrm>
            <a:custGeom>
              <a:avLst/>
              <a:gdLst>
                <a:gd name="connsiteX0" fmla="*/ 3694 w 31399"/>
                <a:gd name="connsiteY0" fmla="*/ 15268 h 23380"/>
                <a:gd name="connsiteX1" fmla="*/ 0 w 31399"/>
                <a:gd name="connsiteY1" fmla="*/ 11574 h 23380"/>
                <a:gd name="connsiteX2" fmla="*/ 0 w 31399"/>
                <a:gd name="connsiteY2" fmla="*/ 6033 h 23380"/>
                <a:gd name="connsiteX3" fmla="*/ 0 w 31399"/>
                <a:gd name="connsiteY3" fmla="*/ 6033 h 23380"/>
                <a:gd name="connsiteX4" fmla="*/ 11082 w 31399"/>
                <a:gd name="connsiteY4" fmla="*/ 491 h 23380"/>
                <a:gd name="connsiteX5" fmla="*/ 27706 w 31399"/>
                <a:gd name="connsiteY5" fmla="*/ 7880 h 23380"/>
                <a:gd name="connsiteX6" fmla="*/ 31400 w 31399"/>
                <a:gd name="connsiteY6" fmla="*/ 11574 h 23380"/>
                <a:gd name="connsiteX7" fmla="*/ 31400 w 31399"/>
                <a:gd name="connsiteY7" fmla="*/ 17115 h 23380"/>
                <a:gd name="connsiteX8" fmla="*/ 31400 w 31399"/>
                <a:gd name="connsiteY8" fmla="*/ 18962 h 23380"/>
                <a:gd name="connsiteX9" fmla="*/ 22165 w 31399"/>
                <a:gd name="connsiteY9" fmla="*/ 22656 h 23380"/>
                <a:gd name="connsiteX10" fmla="*/ 3694 w 31399"/>
                <a:gd name="connsiteY10" fmla="*/ 15268 h 23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399" h="23380">
                  <a:moveTo>
                    <a:pt x="3694" y="15268"/>
                  </a:moveTo>
                  <a:cubicBezTo>
                    <a:pt x="1847" y="15268"/>
                    <a:pt x="0" y="13421"/>
                    <a:pt x="0" y="11574"/>
                  </a:cubicBezTo>
                  <a:cubicBezTo>
                    <a:pt x="0" y="9727"/>
                    <a:pt x="0" y="7880"/>
                    <a:pt x="0" y="6033"/>
                  </a:cubicBezTo>
                  <a:lnTo>
                    <a:pt x="0" y="6033"/>
                  </a:lnTo>
                  <a:cubicBezTo>
                    <a:pt x="1847" y="2338"/>
                    <a:pt x="7388" y="-1356"/>
                    <a:pt x="11082" y="491"/>
                  </a:cubicBezTo>
                  <a:lnTo>
                    <a:pt x="27706" y="7880"/>
                  </a:lnTo>
                  <a:cubicBezTo>
                    <a:pt x="29553" y="7880"/>
                    <a:pt x="31400" y="9727"/>
                    <a:pt x="31400" y="11574"/>
                  </a:cubicBezTo>
                  <a:cubicBezTo>
                    <a:pt x="31400" y="13421"/>
                    <a:pt x="31400" y="15268"/>
                    <a:pt x="31400" y="17115"/>
                  </a:cubicBezTo>
                  <a:lnTo>
                    <a:pt x="31400" y="18962"/>
                  </a:lnTo>
                  <a:cubicBezTo>
                    <a:pt x="29553" y="22656"/>
                    <a:pt x="25859" y="24503"/>
                    <a:pt x="22165" y="22656"/>
                  </a:cubicBezTo>
                  <a:lnTo>
                    <a:pt x="3694" y="15268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B8D3DB4B-AFB1-FAF3-50E5-5432579F65C1}"/>
                </a:ext>
              </a:extLst>
            </p:cNvPr>
            <p:cNvSpPr/>
            <p:nvPr/>
          </p:nvSpPr>
          <p:spPr>
            <a:xfrm>
              <a:off x="4563150" y="3967052"/>
              <a:ext cx="27074" cy="22164"/>
            </a:xfrm>
            <a:custGeom>
              <a:avLst/>
              <a:gdLst>
                <a:gd name="connsiteX0" fmla="*/ 6032 w 27074"/>
                <a:gd name="connsiteY0" fmla="*/ 14776 h 22164"/>
                <a:gd name="connsiteX1" fmla="*/ 491 w 27074"/>
                <a:gd name="connsiteY1" fmla="*/ 3694 h 22164"/>
                <a:gd name="connsiteX2" fmla="*/ 491 w 27074"/>
                <a:gd name="connsiteY2" fmla="*/ 3694 h 22164"/>
                <a:gd name="connsiteX3" fmla="*/ 4185 w 27074"/>
                <a:gd name="connsiteY3" fmla="*/ 0 h 22164"/>
                <a:gd name="connsiteX4" fmla="*/ 9727 w 27074"/>
                <a:gd name="connsiteY4" fmla="*/ 0 h 22164"/>
                <a:gd name="connsiteX5" fmla="*/ 22656 w 27074"/>
                <a:gd name="connsiteY5" fmla="*/ 5541 h 22164"/>
                <a:gd name="connsiteX6" fmla="*/ 26350 w 27074"/>
                <a:gd name="connsiteY6" fmla="*/ 16623 h 22164"/>
                <a:gd name="connsiteX7" fmla="*/ 26350 w 27074"/>
                <a:gd name="connsiteY7" fmla="*/ 18471 h 22164"/>
                <a:gd name="connsiteX8" fmla="*/ 22656 w 27074"/>
                <a:gd name="connsiteY8" fmla="*/ 22165 h 22164"/>
                <a:gd name="connsiteX9" fmla="*/ 17115 w 27074"/>
                <a:gd name="connsiteY9" fmla="*/ 22165 h 22164"/>
                <a:gd name="connsiteX10" fmla="*/ 6032 w 27074"/>
                <a:gd name="connsiteY10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074" h="22164">
                  <a:moveTo>
                    <a:pt x="6032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5" y="0"/>
                  </a:cubicBezTo>
                  <a:cubicBezTo>
                    <a:pt x="6032" y="0"/>
                    <a:pt x="7880" y="0"/>
                    <a:pt x="9727" y="0"/>
                  </a:cubicBezTo>
                  <a:lnTo>
                    <a:pt x="22656" y="5541"/>
                  </a:lnTo>
                  <a:cubicBezTo>
                    <a:pt x="26350" y="7388"/>
                    <a:pt x="28197" y="12929"/>
                    <a:pt x="26350" y="16623"/>
                  </a:cubicBezTo>
                  <a:lnTo>
                    <a:pt x="26350" y="18471"/>
                  </a:lnTo>
                  <a:cubicBezTo>
                    <a:pt x="26350" y="20318"/>
                    <a:pt x="24503" y="22165"/>
                    <a:pt x="22656" y="22165"/>
                  </a:cubicBezTo>
                  <a:cubicBezTo>
                    <a:pt x="20809" y="22165"/>
                    <a:pt x="18962" y="22165"/>
                    <a:pt x="17115" y="22165"/>
                  </a:cubicBezTo>
                  <a:lnTo>
                    <a:pt x="6032" y="14776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7098B33B-540D-7C33-71E8-8299B083B06D}"/>
                </a:ext>
              </a:extLst>
            </p:cNvPr>
            <p:cNvSpPr/>
            <p:nvPr/>
          </p:nvSpPr>
          <p:spPr>
            <a:xfrm>
              <a:off x="4559947" y="3979257"/>
              <a:ext cx="21082" cy="17348"/>
            </a:xfrm>
            <a:custGeom>
              <a:avLst/>
              <a:gdLst>
                <a:gd name="connsiteX0" fmla="*/ 3694 w 21082"/>
                <a:gd name="connsiteY0" fmla="*/ 13654 h 17348"/>
                <a:gd name="connsiteX1" fmla="*/ 0 w 21082"/>
                <a:gd name="connsiteY1" fmla="*/ 6266 h 17348"/>
                <a:gd name="connsiteX2" fmla="*/ 0 w 21082"/>
                <a:gd name="connsiteY2" fmla="*/ 4419 h 17348"/>
                <a:gd name="connsiteX3" fmla="*/ 7388 w 21082"/>
                <a:gd name="connsiteY3" fmla="*/ 725 h 17348"/>
                <a:gd name="connsiteX4" fmla="*/ 18471 w 21082"/>
                <a:gd name="connsiteY4" fmla="*/ 4419 h 17348"/>
                <a:gd name="connsiteX5" fmla="*/ 20318 w 21082"/>
                <a:gd name="connsiteY5" fmla="*/ 11807 h 17348"/>
                <a:gd name="connsiteX6" fmla="*/ 20318 w 21082"/>
                <a:gd name="connsiteY6" fmla="*/ 13654 h 17348"/>
                <a:gd name="connsiteX7" fmla="*/ 12929 w 21082"/>
                <a:gd name="connsiteY7" fmla="*/ 17348 h 17348"/>
                <a:gd name="connsiteX8" fmla="*/ 3694 w 21082"/>
                <a:gd name="connsiteY8" fmla="*/ 13654 h 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82" h="17348">
                  <a:moveTo>
                    <a:pt x="3694" y="13654"/>
                  </a:moveTo>
                  <a:cubicBezTo>
                    <a:pt x="0" y="11807"/>
                    <a:pt x="0" y="8113"/>
                    <a:pt x="0" y="6266"/>
                  </a:cubicBezTo>
                  <a:lnTo>
                    <a:pt x="0" y="4419"/>
                  </a:lnTo>
                  <a:cubicBezTo>
                    <a:pt x="1847" y="725"/>
                    <a:pt x="5541" y="-1122"/>
                    <a:pt x="7388" y="725"/>
                  </a:cubicBezTo>
                  <a:lnTo>
                    <a:pt x="18471" y="4419"/>
                  </a:lnTo>
                  <a:cubicBezTo>
                    <a:pt x="20318" y="6266"/>
                    <a:pt x="22165" y="8113"/>
                    <a:pt x="20318" y="11807"/>
                  </a:cubicBezTo>
                  <a:lnTo>
                    <a:pt x="20318" y="13654"/>
                  </a:lnTo>
                  <a:cubicBezTo>
                    <a:pt x="18471" y="15501"/>
                    <a:pt x="16623" y="17348"/>
                    <a:pt x="12929" y="17348"/>
                  </a:cubicBezTo>
                  <a:lnTo>
                    <a:pt x="3694" y="13654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96185C2F-01A9-183C-E9A9-204731281BE6}"/>
                </a:ext>
              </a:extLst>
            </p:cNvPr>
            <p:cNvSpPr/>
            <p:nvPr/>
          </p:nvSpPr>
          <p:spPr>
            <a:xfrm>
              <a:off x="4498994" y="3920876"/>
              <a:ext cx="97253" cy="70912"/>
            </a:xfrm>
            <a:custGeom>
              <a:avLst/>
              <a:gdLst>
                <a:gd name="connsiteX0" fmla="*/ 96047 w 97253"/>
                <a:gd name="connsiteY0" fmla="*/ 29553 h 70912"/>
                <a:gd name="connsiteX1" fmla="*/ 90506 w 97253"/>
                <a:gd name="connsiteY1" fmla="*/ 33247 h 70912"/>
                <a:gd name="connsiteX2" fmla="*/ 90506 w 97253"/>
                <a:gd name="connsiteY2" fmla="*/ 33247 h 70912"/>
                <a:gd name="connsiteX3" fmla="*/ 86812 w 97253"/>
                <a:gd name="connsiteY3" fmla="*/ 33247 h 70912"/>
                <a:gd name="connsiteX4" fmla="*/ 88659 w 97253"/>
                <a:gd name="connsiteY4" fmla="*/ 35094 h 70912"/>
                <a:gd name="connsiteX5" fmla="*/ 88659 w 97253"/>
                <a:gd name="connsiteY5" fmla="*/ 35094 h 70912"/>
                <a:gd name="connsiteX6" fmla="*/ 88659 w 97253"/>
                <a:gd name="connsiteY6" fmla="*/ 35094 h 70912"/>
                <a:gd name="connsiteX7" fmla="*/ 88659 w 97253"/>
                <a:gd name="connsiteY7" fmla="*/ 35094 h 70912"/>
                <a:gd name="connsiteX8" fmla="*/ 90506 w 97253"/>
                <a:gd name="connsiteY8" fmla="*/ 42482 h 70912"/>
                <a:gd name="connsiteX9" fmla="*/ 90506 w 97253"/>
                <a:gd name="connsiteY9" fmla="*/ 42482 h 70912"/>
                <a:gd name="connsiteX10" fmla="*/ 90506 w 97253"/>
                <a:gd name="connsiteY10" fmla="*/ 42482 h 70912"/>
                <a:gd name="connsiteX11" fmla="*/ 84965 w 97253"/>
                <a:gd name="connsiteY11" fmla="*/ 46177 h 70912"/>
                <a:gd name="connsiteX12" fmla="*/ 84965 w 97253"/>
                <a:gd name="connsiteY12" fmla="*/ 46177 h 70912"/>
                <a:gd name="connsiteX13" fmla="*/ 81271 w 97253"/>
                <a:gd name="connsiteY13" fmla="*/ 46177 h 70912"/>
                <a:gd name="connsiteX14" fmla="*/ 79424 w 97253"/>
                <a:gd name="connsiteY14" fmla="*/ 46177 h 70912"/>
                <a:gd name="connsiteX15" fmla="*/ 79424 w 97253"/>
                <a:gd name="connsiteY15" fmla="*/ 46177 h 70912"/>
                <a:gd name="connsiteX16" fmla="*/ 77577 w 97253"/>
                <a:gd name="connsiteY16" fmla="*/ 46177 h 70912"/>
                <a:gd name="connsiteX17" fmla="*/ 79424 w 97253"/>
                <a:gd name="connsiteY17" fmla="*/ 48024 h 70912"/>
                <a:gd name="connsiteX18" fmla="*/ 79424 w 97253"/>
                <a:gd name="connsiteY18" fmla="*/ 48024 h 70912"/>
                <a:gd name="connsiteX19" fmla="*/ 79424 w 97253"/>
                <a:gd name="connsiteY19" fmla="*/ 48024 h 70912"/>
                <a:gd name="connsiteX20" fmla="*/ 79424 w 97253"/>
                <a:gd name="connsiteY20" fmla="*/ 48024 h 70912"/>
                <a:gd name="connsiteX21" fmla="*/ 79424 w 97253"/>
                <a:gd name="connsiteY21" fmla="*/ 48024 h 70912"/>
                <a:gd name="connsiteX22" fmla="*/ 81271 w 97253"/>
                <a:gd name="connsiteY22" fmla="*/ 51718 h 70912"/>
                <a:gd name="connsiteX23" fmla="*/ 81271 w 97253"/>
                <a:gd name="connsiteY23" fmla="*/ 55412 h 70912"/>
                <a:gd name="connsiteX24" fmla="*/ 81271 w 97253"/>
                <a:gd name="connsiteY24" fmla="*/ 55412 h 70912"/>
                <a:gd name="connsiteX25" fmla="*/ 79424 w 97253"/>
                <a:gd name="connsiteY25" fmla="*/ 57259 h 70912"/>
                <a:gd name="connsiteX26" fmla="*/ 75730 w 97253"/>
                <a:gd name="connsiteY26" fmla="*/ 59106 h 70912"/>
                <a:gd name="connsiteX27" fmla="*/ 72036 w 97253"/>
                <a:gd name="connsiteY27" fmla="*/ 59106 h 70912"/>
                <a:gd name="connsiteX28" fmla="*/ 70188 w 97253"/>
                <a:gd name="connsiteY28" fmla="*/ 59106 h 70912"/>
                <a:gd name="connsiteX29" fmla="*/ 70188 w 97253"/>
                <a:gd name="connsiteY29" fmla="*/ 59106 h 70912"/>
                <a:gd name="connsiteX30" fmla="*/ 70188 w 97253"/>
                <a:gd name="connsiteY30" fmla="*/ 59106 h 70912"/>
                <a:gd name="connsiteX31" fmla="*/ 72036 w 97253"/>
                <a:gd name="connsiteY31" fmla="*/ 60953 h 70912"/>
                <a:gd name="connsiteX32" fmla="*/ 72036 w 97253"/>
                <a:gd name="connsiteY32" fmla="*/ 60953 h 70912"/>
                <a:gd name="connsiteX33" fmla="*/ 72036 w 97253"/>
                <a:gd name="connsiteY33" fmla="*/ 66494 h 70912"/>
                <a:gd name="connsiteX34" fmla="*/ 72036 w 97253"/>
                <a:gd name="connsiteY34" fmla="*/ 66494 h 70912"/>
                <a:gd name="connsiteX35" fmla="*/ 62800 w 97253"/>
                <a:gd name="connsiteY35" fmla="*/ 70188 h 70912"/>
                <a:gd name="connsiteX36" fmla="*/ 60953 w 97253"/>
                <a:gd name="connsiteY36" fmla="*/ 70188 h 70912"/>
                <a:gd name="connsiteX37" fmla="*/ 60953 w 97253"/>
                <a:gd name="connsiteY37" fmla="*/ 70188 h 70912"/>
                <a:gd name="connsiteX38" fmla="*/ 60953 w 97253"/>
                <a:gd name="connsiteY38" fmla="*/ 70188 h 70912"/>
                <a:gd name="connsiteX39" fmla="*/ 60953 w 97253"/>
                <a:gd name="connsiteY39" fmla="*/ 70188 h 70912"/>
                <a:gd name="connsiteX40" fmla="*/ 60953 w 97253"/>
                <a:gd name="connsiteY40" fmla="*/ 70188 h 70912"/>
                <a:gd name="connsiteX41" fmla="*/ 59106 w 97253"/>
                <a:gd name="connsiteY41" fmla="*/ 68341 h 70912"/>
                <a:gd name="connsiteX42" fmla="*/ 48024 w 97253"/>
                <a:gd name="connsiteY42" fmla="*/ 62800 h 70912"/>
                <a:gd name="connsiteX43" fmla="*/ 46177 w 97253"/>
                <a:gd name="connsiteY43" fmla="*/ 62800 h 70912"/>
                <a:gd name="connsiteX44" fmla="*/ 42482 w 97253"/>
                <a:gd name="connsiteY44" fmla="*/ 60953 h 70912"/>
                <a:gd name="connsiteX45" fmla="*/ 40635 w 97253"/>
                <a:gd name="connsiteY45" fmla="*/ 60953 h 70912"/>
                <a:gd name="connsiteX46" fmla="*/ 38788 w 97253"/>
                <a:gd name="connsiteY46" fmla="*/ 60953 h 70912"/>
                <a:gd name="connsiteX47" fmla="*/ 35094 w 97253"/>
                <a:gd name="connsiteY47" fmla="*/ 59106 h 70912"/>
                <a:gd name="connsiteX48" fmla="*/ 35094 w 97253"/>
                <a:gd name="connsiteY48" fmla="*/ 59106 h 70912"/>
                <a:gd name="connsiteX49" fmla="*/ 24012 w 97253"/>
                <a:gd name="connsiteY49" fmla="*/ 35094 h 70912"/>
                <a:gd name="connsiteX50" fmla="*/ 24012 w 97253"/>
                <a:gd name="connsiteY50" fmla="*/ 35094 h 70912"/>
                <a:gd name="connsiteX51" fmla="*/ 20318 w 97253"/>
                <a:gd name="connsiteY51" fmla="*/ 31400 h 70912"/>
                <a:gd name="connsiteX52" fmla="*/ 0 w 97253"/>
                <a:gd name="connsiteY52" fmla="*/ 12929 h 70912"/>
                <a:gd name="connsiteX53" fmla="*/ 12929 w 97253"/>
                <a:gd name="connsiteY53" fmla="*/ 0 h 70912"/>
                <a:gd name="connsiteX54" fmla="*/ 14777 w 97253"/>
                <a:gd name="connsiteY54" fmla="*/ 0 h 70912"/>
                <a:gd name="connsiteX55" fmla="*/ 14777 w 97253"/>
                <a:gd name="connsiteY55" fmla="*/ 0 h 70912"/>
                <a:gd name="connsiteX56" fmla="*/ 20318 w 97253"/>
                <a:gd name="connsiteY56" fmla="*/ 3694 h 70912"/>
                <a:gd name="connsiteX57" fmla="*/ 20318 w 97253"/>
                <a:gd name="connsiteY57" fmla="*/ 3694 h 70912"/>
                <a:gd name="connsiteX58" fmla="*/ 29553 w 97253"/>
                <a:gd name="connsiteY58" fmla="*/ 7388 h 70912"/>
                <a:gd name="connsiteX59" fmla="*/ 35094 w 97253"/>
                <a:gd name="connsiteY59" fmla="*/ 9235 h 70912"/>
                <a:gd name="connsiteX60" fmla="*/ 36941 w 97253"/>
                <a:gd name="connsiteY60" fmla="*/ 9235 h 70912"/>
                <a:gd name="connsiteX61" fmla="*/ 38788 w 97253"/>
                <a:gd name="connsiteY61" fmla="*/ 7388 h 70912"/>
                <a:gd name="connsiteX62" fmla="*/ 38788 w 97253"/>
                <a:gd name="connsiteY62" fmla="*/ 7388 h 70912"/>
                <a:gd name="connsiteX63" fmla="*/ 38788 w 97253"/>
                <a:gd name="connsiteY63" fmla="*/ 7388 h 70912"/>
                <a:gd name="connsiteX64" fmla="*/ 38788 w 97253"/>
                <a:gd name="connsiteY64" fmla="*/ 7388 h 70912"/>
                <a:gd name="connsiteX65" fmla="*/ 38788 w 97253"/>
                <a:gd name="connsiteY65" fmla="*/ 7388 h 70912"/>
                <a:gd name="connsiteX66" fmla="*/ 38788 w 97253"/>
                <a:gd name="connsiteY66" fmla="*/ 7388 h 70912"/>
                <a:gd name="connsiteX67" fmla="*/ 40635 w 97253"/>
                <a:gd name="connsiteY67" fmla="*/ 5541 h 70912"/>
                <a:gd name="connsiteX68" fmla="*/ 40635 w 97253"/>
                <a:gd name="connsiteY68" fmla="*/ 5541 h 70912"/>
                <a:gd name="connsiteX69" fmla="*/ 40635 w 97253"/>
                <a:gd name="connsiteY69" fmla="*/ 5541 h 70912"/>
                <a:gd name="connsiteX70" fmla="*/ 42482 w 97253"/>
                <a:gd name="connsiteY70" fmla="*/ 5541 h 70912"/>
                <a:gd name="connsiteX71" fmla="*/ 44330 w 97253"/>
                <a:gd name="connsiteY71" fmla="*/ 5541 h 70912"/>
                <a:gd name="connsiteX72" fmla="*/ 46177 w 97253"/>
                <a:gd name="connsiteY72" fmla="*/ 5541 h 70912"/>
                <a:gd name="connsiteX73" fmla="*/ 49871 w 97253"/>
                <a:gd name="connsiteY73" fmla="*/ 5541 h 70912"/>
                <a:gd name="connsiteX74" fmla="*/ 51718 w 97253"/>
                <a:gd name="connsiteY74" fmla="*/ 5541 h 70912"/>
                <a:gd name="connsiteX75" fmla="*/ 53565 w 97253"/>
                <a:gd name="connsiteY75" fmla="*/ 5541 h 70912"/>
                <a:gd name="connsiteX76" fmla="*/ 55412 w 97253"/>
                <a:gd name="connsiteY76" fmla="*/ 5541 h 70912"/>
                <a:gd name="connsiteX77" fmla="*/ 57259 w 97253"/>
                <a:gd name="connsiteY77" fmla="*/ 5541 h 70912"/>
                <a:gd name="connsiteX78" fmla="*/ 64647 w 97253"/>
                <a:gd name="connsiteY78" fmla="*/ 9235 h 70912"/>
                <a:gd name="connsiteX79" fmla="*/ 72036 w 97253"/>
                <a:gd name="connsiteY79" fmla="*/ 12929 h 70912"/>
                <a:gd name="connsiteX80" fmla="*/ 83118 w 97253"/>
                <a:gd name="connsiteY80" fmla="*/ 18471 h 70912"/>
                <a:gd name="connsiteX81" fmla="*/ 94200 w 97253"/>
                <a:gd name="connsiteY81" fmla="*/ 24012 h 70912"/>
                <a:gd name="connsiteX82" fmla="*/ 94200 w 97253"/>
                <a:gd name="connsiteY82" fmla="*/ 24012 h 70912"/>
                <a:gd name="connsiteX83" fmla="*/ 94200 w 97253"/>
                <a:gd name="connsiteY83" fmla="*/ 24012 h 70912"/>
                <a:gd name="connsiteX84" fmla="*/ 96047 w 97253"/>
                <a:gd name="connsiteY84" fmla="*/ 29553 h 7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7253" h="70912">
                  <a:moveTo>
                    <a:pt x="96047" y="29553"/>
                  </a:moveTo>
                  <a:cubicBezTo>
                    <a:pt x="94200" y="31400"/>
                    <a:pt x="92353" y="33247"/>
                    <a:pt x="90506" y="33247"/>
                  </a:cubicBezTo>
                  <a:lnTo>
                    <a:pt x="90506" y="33247"/>
                  </a:lnTo>
                  <a:cubicBezTo>
                    <a:pt x="88659" y="33247"/>
                    <a:pt x="88659" y="33247"/>
                    <a:pt x="86812" y="33247"/>
                  </a:cubicBezTo>
                  <a:cubicBezTo>
                    <a:pt x="88659" y="33247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88659" y="35094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90506" y="36941"/>
                    <a:pt x="90506" y="40635"/>
                    <a:pt x="90506" y="42482"/>
                  </a:cubicBezTo>
                  <a:lnTo>
                    <a:pt x="90506" y="42482"/>
                  </a:lnTo>
                  <a:lnTo>
                    <a:pt x="90506" y="42482"/>
                  </a:lnTo>
                  <a:cubicBezTo>
                    <a:pt x="90506" y="44329"/>
                    <a:pt x="88659" y="46177"/>
                    <a:pt x="84965" y="46177"/>
                  </a:cubicBezTo>
                  <a:cubicBezTo>
                    <a:pt x="84965" y="46177"/>
                    <a:pt x="84965" y="46177"/>
                    <a:pt x="84965" y="46177"/>
                  </a:cubicBezTo>
                  <a:cubicBezTo>
                    <a:pt x="83118" y="46177"/>
                    <a:pt x="83118" y="46177"/>
                    <a:pt x="81271" y="46177"/>
                  </a:cubicBezTo>
                  <a:cubicBezTo>
                    <a:pt x="81271" y="46177"/>
                    <a:pt x="79424" y="46177"/>
                    <a:pt x="79424" y="46177"/>
                  </a:cubicBezTo>
                  <a:cubicBezTo>
                    <a:pt x="79424" y="46177"/>
                    <a:pt x="79424" y="46177"/>
                    <a:pt x="79424" y="46177"/>
                  </a:cubicBezTo>
                  <a:lnTo>
                    <a:pt x="77577" y="46177"/>
                  </a:lnTo>
                  <a:cubicBezTo>
                    <a:pt x="77577" y="46177"/>
                    <a:pt x="79424" y="46177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9871"/>
                    <a:pt x="81271" y="49871"/>
                    <a:pt x="81271" y="51718"/>
                  </a:cubicBezTo>
                  <a:cubicBezTo>
                    <a:pt x="81271" y="53565"/>
                    <a:pt x="81271" y="53565"/>
                    <a:pt x="81271" y="55412"/>
                  </a:cubicBezTo>
                  <a:lnTo>
                    <a:pt x="81271" y="55412"/>
                  </a:lnTo>
                  <a:cubicBezTo>
                    <a:pt x="81271" y="55412"/>
                    <a:pt x="81271" y="57259"/>
                    <a:pt x="79424" y="57259"/>
                  </a:cubicBezTo>
                  <a:cubicBezTo>
                    <a:pt x="77577" y="59106"/>
                    <a:pt x="77577" y="59106"/>
                    <a:pt x="75730" y="59106"/>
                  </a:cubicBezTo>
                  <a:cubicBezTo>
                    <a:pt x="73882" y="59106"/>
                    <a:pt x="72036" y="59106"/>
                    <a:pt x="72036" y="59106"/>
                  </a:cubicBezTo>
                  <a:lnTo>
                    <a:pt x="70188" y="59106"/>
                  </a:lnTo>
                  <a:lnTo>
                    <a:pt x="70188" y="59106"/>
                  </a:lnTo>
                  <a:cubicBezTo>
                    <a:pt x="70188" y="59106"/>
                    <a:pt x="70188" y="59106"/>
                    <a:pt x="70188" y="59106"/>
                  </a:cubicBezTo>
                  <a:cubicBezTo>
                    <a:pt x="70188" y="59106"/>
                    <a:pt x="72036" y="59106"/>
                    <a:pt x="72036" y="60953"/>
                  </a:cubicBezTo>
                  <a:cubicBezTo>
                    <a:pt x="72036" y="60953"/>
                    <a:pt x="72036" y="60953"/>
                    <a:pt x="72036" y="60953"/>
                  </a:cubicBezTo>
                  <a:cubicBezTo>
                    <a:pt x="73882" y="62800"/>
                    <a:pt x="73882" y="64647"/>
                    <a:pt x="72036" y="66494"/>
                  </a:cubicBezTo>
                  <a:lnTo>
                    <a:pt x="72036" y="66494"/>
                  </a:lnTo>
                  <a:cubicBezTo>
                    <a:pt x="70188" y="70188"/>
                    <a:pt x="66494" y="72035"/>
                    <a:pt x="62800" y="70188"/>
                  </a:cubicBez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59106" y="68341"/>
                  </a:lnTo>
                  <a:lnTo>
                    <a:pt x="48024" y="62800"/>
                  </a:lnTo>
                  <a:lnTo>
                    <a:pt x="46177" y="62800"/>
                  </a:lnTo>
                  <a:lnTo>
                    <a:pt x="42482" y="60953"/>
                  </a:lnTo>
                  <a:lnTo>
                    <a:pt x="40635" y="60953"/>
                  </a:lnTo>
                  <a:lnTo>
                    <a:pt x="38788" y="60953"/>
                  </a:lnTo>
                  <a:lnTo>
                    <a:pt x="35094" y="59106"/>
                  </a:lnTo>
                  <a:cubicBezTo>
                    <a:pt x="35094" y="59106"/>
                    <a:pt x="35094" y="59106"/>
                    <a:pt x="35094" y="59106"/>
                  </a:cubicBezTo>
                  <a:cubicBezTo>
                    <a:pt x="25859" y="55412"/>
                    <a:pt x="22165" y="40635"/>
                    <a:pt x="24012" y="35094"/>
                  </a:cubicBezTo>
                  <a:cubicBezTo>
                    <a:pt x="24012" y="35094"/>
                    <a:pt x="24012" y="35094"/>
                    <a:pt x="24012" y="35094"/>
                  </a:cubicBezTo>
                  <a:cubicBezTo>
                    <a:pt x="24012" y="35094"/>
                    <a:pt x="22165" y="33247"/>
                    <a:pt x="20318" y="31400"/>
                  </a:cubicBezTo>
                  <a:cubicBezTo>
                    <a:pt x="12929" y="24012"/>
                    <a:pt x="0" y="12929"/>
                    <a:pt x="0" y="12929"/>
                  </a:cubicBezTo>
                  <a:lnTo>
                    <a:pt x="12929" y="0"/>
                  </a:lnTo>
                  <a:cubicBezTo>
                    <a:pt x="12929" y="0"/>
                    <a:pt x="12929" y="0"/>
                    <a:pt x="14777" y="0"/>
                  </a:cubicBezTo>
                  <a:cubicBezTo>
                    <a:pt x="14777" y="0"/>
                    <a:pt x="14777" y="0"/>
                    <a:pt x="14777" y="0"/>
                  </a:cubicBezTo>
                  <a:lnTo>
                    <a:pt x="20318" y="3694"/>
                  </a:lnTo>
                  <a:lnTo>
                    <a:pt x="20318" y="3694"/>
                  </a:lnTo>
                  <a:lnTo>
                    <a:pt x="29553" y="7388"/>
                  </a:lnTo>
                  <a:lnTo>
                    <a:pt x="35094" y="9235"/>
                  </a:lnTo>
                  <a:cubicBezTo>
                    <a:pt x="35094" y="9235"/>
                    <a:pt x="36941" y="9235"/>
                    <a:pt x="36941" y="9235"/>
                  </a:cubicBezTo>
                  <a:lnTo>
                    <a:pt x="38788" y="7388"/>
                  </a:lnTo>
                  <a:lnTo>
                    <a:pt x="38788" y="7388"/>
                  </a:lnTo>
                  <a:lnTo>
                    <a:pt x="38788" y="7388"/>
                  </a:ln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lnTo>
                    <a:pt x="40635" y="5541"/>
                  </a:lnTo>
                  <a:cubicBezTo>
                    <a:pt x="40635" y="5541"/>
                    <a:pt x="40635" y="5541"/>
                    <a:pt x="40635" y="5541"/>
                  </a:cubicBezTo>
                  <a:lnTo>
                    <a:pt x="40635" y="5541"/>
                  </a:lnTo>
                  <a:lnTo>
                    <a:pt x="42482" y="5541"/>
                  </a:lnTo>
                  <a:lnTo>
                    <a:pt x="44330" y="5541"/>
                  </a:lnTo>
                  <a:lnTo>
                    <a:pt x="46177" y="5541"/>
                  </a:lnTo>
                  <a:lnTo>
                    <a:pt x="49871" y="5541"/>
                  </a:lnTo>
                  <a:lnTo>
                    <a:pt x="51718" y="5541"/>
                  </a:lnTo>
                  <a:cubicBezTo>
                    <a:pt x="51718" y="5541"/>
                    <a:pt x="53565" y="5541"/>
                    <a:pt x="53565" y="5541"/>
                  </a:cubicBezTo>
                  <a:cubicBezTo>
                    <a:pt x="53565" y="5541"/>
                    <a:pt x="53565" y="5541"/>
                    <a:pt x="55412" y="5541"/>
                  </a:cubicBezTo>
                  <a:cubicBezTo>
                    <a:pt x="55412" y="5541"/>
                    <a:pt x="55412" y="5541"/>
                    <a:pt x="57259" y="5541"/>
                  </a:cubicBezTo>
                  <a:cubicBezTo>
                    <a:pt x="59106" y="5541"/>
                    <a:pt x="60953" y="7388"/>
                    <a:pt x="64647" y="9235"/>
                  </a:cubicBezTo>
                  <a:cubicBezTo>
                    <a:pt x="66494" y="9235"/>
                    <a:pt x="70188" y="11082"/>
                    <a:pt x="72036" y="12929"/>
                  </a:cubicBezTo>
                  <a:cubicBezTo>
                    <a:pt x="75730" y="14776"/>
                    <a:pt x="79424" y="16623"/>
                    <a:pt x="83118" y="18471"/>
                  </a:cubicBezTo>
                  <a:cubicBezTo>
                    <a:pt x="88659" y="20318"/>
                    <a:pt x="94200" y="24012"/>
                    <a:pt x="94200" y="24012"/>
                  </a:cubicBezTo>
                  <a:lnTo>
                    <a:pt x="94200" y="24012"/>
                  </a:lnTo>
                  <a:cubicBezTo>
                    <a:pt x="94200" y="24012"/>
                    <a:pt x="94200" y="24012"/>
                    <a:pt x="94200" y="24012"/>
                  </a:cubicBezTo>
                  <a:cubicBezTo>
                    <a:pt x="99741" y="22165"/>
                    <a:pt x="96047" y="29553"/>
                    <a:pt x="96047" y="29553"/>
                  </a:cubicBezTo>
                  <a:close/>
                </a:path>
              </a:pathLst>
            </a:custGeom>
            <a:solidFill>
              <a:srgbClr val="E7BC9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29436E21-8371-0F4D-839A-BE36630782DC}"/>
                </a:ext>
              </a:extLst>
            </p:cNvPr>
            <p:cNvSpPr/>
            <p:nvPr/>
          </p:nvSpPr>
          <p:spPr>
            <a:xfrm>
              <a:off x="4402698" y="3828935"/>
              <a:ext cx="140626" cy="134423"/>
            </a:xfrm>
            <a:custGeom>
              <a:avLst/>
              <a:gdLst>
                <a:gd name="connsiteX0" fmla="*/ 140626 w 140626"/>
                <a:gd name="connsiteY0" fmla="*/ 97482 h 134423"/>
                <a:gd name="connsiteX1" fmla="*/ 140626 w 140626"/>
                <a:gd name="connsiteY1" fmla="*/ 97482 h 134423"/>
                <a:gd name="connsiteX2" fmla="*/ 140626 w 140626"/>
                <a:gd name="connsiteY2" fmla="*/ 97482 h 134423"/>
                <a:gd name="connsiteX3" fmla="*/ 140626 w 140626"/>
                <a:gd name="connsiteY3" fmla="*/ 97482 h 134423"/>
                <a:gd name="connsiteX4" fmla="*/ 138779 w 140626"/>
                <a:gd name="connsiteY4" fmla="*/ 99329 h 134423"/>
                <a:gd name="connsiteX5" fmla="*/ 136932 w 140626"/>
                <a:gd name="connsiteY5" fmla="*/ 101176 h 134423"/>
                <a:gd name="connsiteX6" fmla="*/ 127696 w 140626"/>
                <a:gd name="connsiteY6" fmla="*/ 114105 h 134423"/>
                <a:gd name="connsiteX7" fmla="*/ 118461 w 140626"/>
                <a:gd name="connsiteY7" fmla="*/ 127035 h 134423"/>
                <a:gd name="connsiteX8" fmla="*/ 114767 w 140626"/>
                <a:gd name="connsiteY8" fmla="*/ 132576 h 134423"/>
                <a:gd name="connsiteX9" fmla="*/ 114767 w 140626"/>
                <a:gd name="connsiteY9" fmla="*/ 134423 h 134423"/>
                <a:gd name="connsiteX10" fmla="*/ 249 w 140626"/>
                <a:gd name="connsiteY10" fmla="*/ 36529 h 134423"/>
                <a:gd name="connsiteX11" fmla="*/ 249 w 140626"/>
                <a:gd name="connsiteY11" fmla="*/ 34682 h 134423"/>
                <a:gd name="connsiteX12" fmla="*/ 9485 w 140626"/>
                <a:gd name="connsiteY12" fmla="*/ 10670 h 134423"/>
                <a:gd name="connsiteX13" fmla="*/ 9485 w 140626"/>
                <a:gd name="connsiteY13" fmla="*/ 10670 h 134423"/>
                <a:gd name="connsiteX14" fmla="*/ 57508 w 140626"/>
                <a:gd name="connsiteY14" fmla="*/ 8823 h 134423"/>
                <a:gd name="connsiteX15" fmla="*/ 125850 w 140626"/>
                <a:gd name="connsiteY15" fmla="*/ 80858 h 134423"/>
                <a:gd name="connsiteX16" fmla="*/ 135085 w 140626"/>
                <a:gd name="connsiteY16" fmla="*/ 90094 h 134423"/>
                <a:gd name="connsiteX17" fmla="*/ 136932 w 140626"/>
                <a:gd name="connsiteY17" fmla="*/ 91941 h 134423"/>
                <a:gd name="connsiteX18" fmla="*/ 138779 w 140626"/>
                <a:gd name="connsiteY18" fmla="*/ 93788 h 134423"/>
                <a:gd name="connsiteX19" fmla="*/ 138779 w 140626"/>
                <a:gd name="connsiteY19" fmla="*/ 93788 h 134423"/>
                <a:gd name="connsiteX20" fmla="*/ 140626 w 140626"/>
                <a:gd name="connsiteY20" fmla="*/ 97482 h 134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0626" h="134423">
                  <a:moveTo>
                    <a:pt x="140626" y="97482"/>
                  </a:moveTo>
                  <a:lnTo>
                    <a:pt x="140626" y="97482"/>
                  </a:lnTo>
                  <a:lnTo>
                    <a:pt x="140626" y="97482"/>
                  </a:lnTo>
                  <a:lnTo>
                    <a:pt x="140626" y="97482"/>
                  </a:lnTo>
                  <a:lnTo>
                    <a:pt x="138779" y="99329"/>
                  </a:lnTo>
                  <a:lnTo>
                    <a:pt x="136932" y="101176"/>
                  </a:lnTo>
                  <a:lnTo>
                    <a:pt x="127696" y="114105"/>
                  </a:lnTo>
                  <a:lnTo>
                    <a:pt x="118461" y="127035"/>
                  </a:lnTo>
                  <a:lnTo>
                    <a:pt x="114767" y="132576"/>
                  </a:lnTo>
                  <a:lnTo>
                    <a:pt x="114767" y="134423"/>
                  </a:lnTo>
                  <a:cubicBezTo>
                    <a:pt x="-10833" y="69776"/>
                    <a:pt x="249" y="45764"/>
                    <a:pt x="249" y="36529"/>
                  </a:cubicBezTo>
                  <a:cubicBezTo>
                    <a:pt x="249" y="36529"/>
                    <a:pt x="249" y="36529"/>
                    <a:pt x="249" y="34682"/>
                  </a:cubicBezTo>
                  <a:cubicBezTo>
                    <a:pt x="249" y="25446"/>
                    <a:pt x="2097" y="18058"/>
                    <a:pt x="9485" y="10670"/>
                  </a:cubicBezTo>
                  <a:lnTo>
                    <a:pt x="9485" y="10670"/>
                  </a:lnTo>
                  <a:cubicBezTo>
                    <a:pt x="22414" y="-2260"/>
                    <a:pt x="42732" y="-4107"/>
                    <a:pt x="57508" y="8823"/>
                  </a:cubicBezTo>
                  <a:cubicBezTo>
                    <a:pt x="63049" y="12517"/>
                    <a:pt x="103685" y="56846"/>
                    <a:pt x="125850" y="80858"/>
                  </a:cubicBezTo>
                  <a:cubicBezTo>
                    <a:pt x="129544" y="84552"/>
                    <a:pt x="133238" y="88246"/>
                    <a:pt x="135085" y="90094"/>
                  </a:cubicBezTo>
                  <a:cubicBezTo>
                    <a:pt x="135085" y="90094"/>
                    <a:pt x="136932" y="91941"/>
                    <a:pt x="136932" y="91941"/>
                  </a:cubicBezTo>
                  <a:cubicBezTo>
                    <a:pt x="136932" y="93788"/>
                    <a:pt x="138779" y="93788"/>
                    <a:pt x="138779" y="93788"/>
                  </a:cubicBezTo>
                  <a:cubicBezTo>
                    <a:pt x="138779" y="93788"/>
                    <a:pt x="138779" y="93788"/>
                    <a:pt x="138779" y="93788"/>
                  </a:cubicBezTo>
                  <a:cubicBezTo>
                    <a:pt x="138779" y="95635"/>
                    <a:pt x="140626" y="95635"/>
                    <a:pt x="140626" y="97482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B1EA63AF-3CAB-5E6E-8C8C-66B0E26E5DB2}"/>
                </a:ext>
              </a:extLst>
            </p:cNvPr>
            <p:cNvSpPr/>
            <p:nvPr/>
          </p:nvSpPr>
          <p:spPr>
            <a:xfrm>
              <a:off x="4558100" y="3774958"/>
              <a:ext cx="59105" cy="20317"/>
            </a:xfrm>
            <a:custGeom>
              <a:avLst/>
              <a:gdLst>
                <a:gd name="connsiteX0" fmla="*/ 0 w 59105"/>
                <a:gd name="connsiteY0" fmla="*/ 0 h 20317"/>
                <a:gd name="connsiteX1" fmla="*/ 59106 w 59105"/>
                <a:gd name="connsiteY1" fmla="*/ 0 h 20317"/>
                <a:gd name="connsiteX2" fmla="*/ 59106 w 59105"/>
                <a:gd name="connsiteY2" fmla="*/ 20318 h 20317"/>
                <a:gd name="connsiteX3" fmla="*/ 0 w 59105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05" h="20317">
                  <a:moveTo>
                    <a:pt x="0" y="0"/>
                  </a:moveTo>
                  <a:lnTo>
                    <a:pt x="59106" y="0"/>
                  </a:lnTo>
                  <a:lnTo>
                    <a:pt x="59106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F186B352-E18C-CE37-C8B6-5F9054DD313B}"/>
                </a:ext>
              </a:extLst>
            </p:cNvPr>
            <p:cNvSpPr/>
            <p:nvPr/>
          </p:nvSpPr>
          <p:spPr>
            <a:xfrm>
              <a:off x="4449124" y="3774958"/>
              <a:ext cx="24011" cy="20317"/>
            </a:xfrm>
            <a:custGeom>
              <a:avLst/>
              <a:gdLst>
                <a:gd name="connsiteX0" fmla="*/ 24012 w 24011"/>
                <a:gd name="connsiteY0" fmla="*/ 18471 h 20317"/>
                <a:gd name="connsiteX1" fmla="*/ 1847 w 24011"/>
                <a:gd name="connsiteY1" fmla="*/ 20318 h 20317"/>
                <a:gd name="connsiteX2" fmla="*/ 0 w 24011"/>
                <a:gd name="connsiteY2" fmla="*/ 9235 h 20317"/>
                <a:gd name="connsiteX3" fmla="*/ 5541 w 24011"/>
                <a:gd name="connsiteY3" fmla="*/ 0 h 20317"/>
                <a:gd name="connsiteX4" fmla="*/ 7388 w 24011"/>
                <a:gd name="connsiteY4" fmla="*/ 12929 h 20317"/>
                <a:gd name="connsiteX5" fmla="*/ 24012 w 24011"/>
                <a:gd name="connsiteY5" fmla="*/ 11082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1" h="20317">
                  <a:moveTo>
                    <a:pt x="24012" y="18471"/>
                  </a:moveTo>
                  <a:lnTo>
                    <a:pt x="1847" y="20318"/>
                  </a:lnTo>
                  <a:lnTo>
                    <a:pt x="0" y="9235"/>
                  </a:lnTo>
                  <a:lnTo>
                    <a:pt x="5541" y="0"/>
                  </a:lnTo>
                  <a:lnTo>
                    <a:pt x="7388" y="12929"/>
                  </a:lnTo>
                  <a:lnTo>
                    <a:pt x="24012" y="11082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EFC7A6DD-2EF4-B6E1-77B1-9582B1A66002}"/>
                </a:ext>
              </a:extLst>
            </p:cNvPr>
            <p:cNvSpPr/>
            <p:nvPr/>
          </p:nvSpPr>
          <p:spPr>
            <a:xfrm>
              <a:off x="4456512" y="3765722"/>
              <a:ext cx="24011" cy="18470"/>
            </a:xfrm>
            <a:custGeom>
              <a:avLst/>
              <a:gdLst>
                <a:gd name="connsiteX0" fmla="*/ 24012 w 24011"/>
                <a:gd name="connsiteY0" fmla="*/ 16624 h 18470"/>
                <a:gd name="connsiteX1" fmla="*/ 1847 w 24011"/>
                <a:gd name="connsiteY1" fmla="*/ 18471 h 18470"/>
                <a:gd name="connsiteX2" fmla="*/ 0 w 24011"/>
                <a:gd name="connsiteY2" fmla="*/ 7388 h 18470"/>
                <a:gd name="connsiteX3" fmla="*/ 3694 w 24011"/>
                <a:gd name="connsiteY3" fmla="*/ 0 h 18470"/>
                <a:gd name="connsiteX4" fmla="*/ 7388 w 24011"/>
                <a:gd name="connsiteY4" fmla="*/ 11082 h 18470"/>
                <a:gd name="connsiteX5" fmla="*/ 24012 w 24011"/>
                <a:gd name="connsiteY5" fmla="*/ 9235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1" h="18470">
                  <a:moveTo>
                    <a:pt x="24012" y="16624"/>
                  </a:moveTo>
                  <a:lnTo>
                    <a:pt x="1847" y="18471"/>
                  </a:lnTo>
                  <a:lnTo>
                    <a:pt x="0" y="7388"/>
                  </a:lnTo>
                  <a:lnTo>
                    <a:pt x="3694" y="0"/>
                  </a:lnTo>
                  <a:lnTo>
                    <a:pt x="7388" y="11082"/>
                  </a:lnTo>
                  <a:lnTo>
                    <a:pt x="24012" y="9235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105AFEA7-2C7A-A7C1-D648-3EB2217DFC17}"/>
                </a:ext>
              </a:extLst>
            </p:cNvPr>
            <p:cNvSpPr/>
            <p:nvPr/>
          </p:nvSpPr>
          <p:spPr>
            <a:xfrm>
              <a:off x="4462053" y="3756487"/>
              <a:ext cx="24011" cy="16623"/>
            </a:xfrm>
            <a:custGeom>
              <a:avLst/>
              <a:gdLst>
                <a:gd name="connsiteX0" fmla="*/ 24012 w 24011"/>
                <a:gd name="connsiteY0" fmla="*/ 14776 h 16623"/>
                <a:gd name="connsiteX1" fmla="*/ 1847 w 24011"/>
                <a:gd name="connsiteY1" fmla="*/ 16624 h 16623"/>
                <a:gd name="connsiteX2" fmla="*/ 0 w 24011"/>
                <a:gd name="connsiteY2" fmla="*/ 7388 h 16623"/>
                <a:gd name="connsiteX3" fmla="*/ 5541 w 24011"/>
                <a:gd name="connsiteY3" fmla="*/ 0 h 16623"/>
                <a:gd name="connsiteX4" fmla="*/ 7388 w 24011"/>
                <a:gd name="connsiteY4" fmla="*/ 9235 h 16623"/>
                <a:gd name="connsiteX5" fmla="*/ 24012 w 24011"/>
                <a:gd name="connsiteY5" fmla="*/ 7388 h 1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1" h="16623">
                  <a:moveTo>
                    <a:pt x="24012" y="14776"/>
                  </a:moveTo>
                  <a:lnTo>
                    <a:pt x="1847" y="16624"/>
                  </a:lnTo>
                  <a:lnTo>
                    <a:pt x="0" y="7388"/>
                  </a:lnTo>
                  <a:lnTo>
                    <a:pt x="5541" y="0"/>
                  </a:lnTo>
                  <a:lnTo>
                    <a:pt x="7388" y="9235"/>
                  </a:lnTo>
                  <a:lnTo>
                    <a:pt x="24012" y="7388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D503F363-20F3-01BF-1924-B43819D106A9}"/>
                </a:ext>
              </a:extLst>
            </p:cNvPr>
            <p:cNvSpPr/>
            <p:nvPr/>
          </p:nvSpPr>
          <p:spPr>
            <a:xfrm>
              <a:off x="4554406" y="4053864"/>
              <a:ext cx="157000" cy="500553"/>
            </a:xfrm>
            <a:custGeom>
              <a:avLst/>
              <a:gdLst>
                <a:gd name="connsiteX0" fmla="*/ 121906 w 157000"/>
                <a:gd name="connsiteY0" fmla="*/ 489471 h 500553"/>
                <a:gd name="connsiteX1" fmla="*/ 129294 w 157000"/>
                <a:gd name="connsiteY1" fmla="*/ 445142 h 500553"/>
                <a:gd name="connsiteX2" fmla="*/ 129294 w 157000"/>
                <a:gd name="connsiteY2" fmla="*/ 430365 h 500553"/>
                <a:gd name="connsiteX3" fmla="*/ 129294 w 157000"/>
                <a:gd name="connsiteY3" fmla="*/ 422977 h 500553"/>
                <a:gd name="connsiteX4" fmla="*/ 114518 w 157000"/>
                <a:gd name="connsiteY4" fmla="*/ 408201 h 500553"/>
                <a:gd name="connsiteX5" fmla="*/ 108977 w 157000"/>
                <a:gd name="connsiteY5" fmla="*/ 184706 h 500553"/>
                <a:gd name="connsiteX6" fmla="*/ 108977 w 157000"/>
                <a:gd name="connsiteY6" fmla="*/ 184706 h 500553"/>
                <a:gd name="connsiteX7" fmla="*/ 83118 w 157000"/>
                <a:gd name="connsiteY7" fmla="*/ 57259 h 500553"/>
                <a:gd name="connsiteX8" fmla="*/ 79424 w 157000"/>
                <a:gd name="connsiteY8" fmla="*/ 33247 h 500553"/>
                <a:gd name="connsiteX9" fmla="*/ 75730 w 157000"/>
                <a:gd name="connsiteY9" fmla="*/ 57259 h 500553"/>
                <a:gd name="connsiteX10" fmla="*/ 49871 w 157000"/>
                <a:gd name="connsiteY10" fmla="*/ 184706 h 500553"/>
                <a:gd name="connsiteX11" fmla="*/ 49871 w 157000"/>
                <a:gd name="connsiteY11" fmla="*/ 184706 h 500553"/>
                <a:gd name="connsiteX12" fmla="*/ 44330 w 157000"/>
                <a:gd name="connsiteY12" fmla="*/ 408201 h 500553"/>
                <a:gd name="connsiteX13" fmla="*/ 29553 w 157000"/>
                <a:gd name="connsiteY13" fmla="*/ 422977 h 500553"/>
                <a:gd name="connsiteX14" fmla="*/ 29553 w 157000"/>
                <a:gd name="connsiteY14" fmla="*/ 430365 h 500553"/>
                <a:gd name="connsiteX15" fmla="*/ 29553 w 157000"/>
                <a:gd name="connsiteY15" fmla="*/ 445142 h 500553"/>
                <a:gd name="connsiteX16" fmla="*/ 36941 w 157000"/>
                <a:gd name="connsiteY16" fmla="*/ 489471 h 500553"/>
                <a:gd name="connsiteX17" fmla="*/ 36941 w 157000"/>
                <a:gd name="connsiteY17" fmla="*/ 500554 h 500553"/>
                <a:gd name="connsiteX18" fmla="*/ 0 w 157000"/>
                <a:gd name="connsiteY18" fmla="*/ 500554 h 500553"/>
                <a:gd name="connsiteX19" fmla="*/ 7388 w 157000"/>
                <a:gd name="connsiteY19" fmla="*/ 459918 h 500553"/>
                <a:gd name="connsiteX20" fmla="*/ 5541 w 157000"/>
                <a:gd name="connsiteY20" fmla="*/ 443295 h 500553"/>
                <a:gd name="connsiteX21" fmla="*/ 9235 w 157000"/>
                <a:gd name="connsiteY21" fmla="*/ 437754 h 500553"/>
                <a:gd name="connsiteX22" fmla="*/ 14777 w 157000"/>
                <a:gd name="connsiteY22" fmla="*/ 426671 h 500553"/>
                <a:gd name="connsiteX23" fmla="*/ 18471 w 157000"/>
                <a:gd name="connsiteY23" fmla="*/ 411895 h 500553"/>
                <a:gd name="connsiteX24" fmla="*/ 12929 w 157000"/>
                <a:gd name="connsiteY24" fmla="*/ 400812 h 500553"/>
                <a:gd name="connsiteX25" fmla="*/ 20318 w 157000"/>
                <a:gd name="connsiteY25" fmla="*/ 393424 h 500553"/>
                <a:gd name="connsiteX26" fmla="*/ 24012 w 157000"/>
                <a:gd name="connsiteY26" fmla="*/ 389730 h 500553"/>
                <a:gd name="connsiteX27" fmla="*/ 35094 w 157000"/>
                <a:gd name="connsiteY27" fmla="*/ 369412 h 500553"/>
                <a:gd name="connsiteX28" fmla="*/ 27706 w 157000"/>
                <a:gd name="connsiteY28" fmla="*/ 369412 h 500553"/>
                <a:gd name="connsiteX29" fmla="*/ 31400 w 157000"/>
                <a:gd name="connsiteY29" fmla="*/ 352789 h 500553"/>
                <a:gd name="connsiteX30" fmla="*/ 20318 w 157000"/>
                <a:gd name="connsiteY30" fmla="*/ 343553 h 500553"/>
                <a:gd name="connsiteX31" fmla="*/ 27706 w 157000"/>
                <a:gd name="connsiteY31" fmla="*/ 326930 h 500553"/>
                <a:gd name="connsiteX32" fmla="*/ 36941 w 157000"/>
                <a:gd name="connsiteY32" fmla="*/ 289989 h 500553"/>
                <a:gd name="connsiteX33" fmla="*/ 33247 w 157000"/>
                <a:gd name="connsiteY33" fmla="*/ 280753 h 500553"/>
                <a:gd name="connsiteX34" fmla="*/ 36941 w 157000"/>
                <a:gd name="connsiteY34" fmla="*/ 271518 h 500553"/>
                <a:gd name="connsiteX35" fmla="*/ 29553 w 157000"/>
                <a:gd name="connsiteY35" fmla="*/ 251200 h 500553"/>
                <a:gd name="connsiteX36" fmla="*/ 31400 w 157000"/>
                <a:gd name="connsiteY36" fmla="*/ 240118 h 500553"/>
                <a:gd name="connsiteX37" fmla="*/ 29553 w 157000"/>
                <a:gd name="connsiteY37" fmla="*/ 212412 h 500553"/>
                <a:gd name="connsiteX38" fmla="*/ 24012 w 157000"/>
                <a:gd name="connsiteY38" fmla="*/ 192094 h 500553"/>
                <a:gd name="connsiteX39" fmla="*/ 24012 w 157000"/>
                <a:gd name="connsiteY39" fmla="*/ 190247 h 500553"/>
                <a:gd name="connsiteX40" fmla="*/ 27706 w 157000"/>
                <a:gd name="connsiteY40" fmla="*/ 182859 h 500553"/>
                <a:gd name="connsiteX41" fmla="*/ 33247 w 157000"/>
                <a:gd name="connsiteY41" fmla="*/ 173624 h 500553"/>
                <a:gd name="connsiteX42" fmla="*/ 40635 w 157000"/>
                <a:gd name="connsiteY42" fmla="*/ 144071 h 500553"/>
                <a:gd name="connsiteX43" fmla="*/ 29553 w 157000"/>
                <a:gd name="connsiteY43" fmla="*/ 134836 h 500553"/>
                <a:gd name="connsiteX44" fmla="*/ 60953 w 157000"/>
                <a:gd name="connsiteY44" fmla="*/ 55412 h 500553"/>
                <a:gd name="connsiteX45" fmla="*/ 62800 w 157000"/>
                <a:gd name="connsiteY45" fmla="*/ 25859 h 500553"/>
                <a:gd name="connsiteX46" fmla="*/ 35094 w 157000"/>
                <a:gd name="connsiteY46" fmla="*/ 5541 h 500553"/>
                <a:gd name="connsiteX47" fmla="*/ 31400 w 157000"/>
                <a:gd name="connsiteY47" fmla="*/ 0 h 500553"/>
                <a:gd name="connsiteX48" fmla="*/ 120059 w 157000"/>
                <a:gd name="connsiteY48" fmla="*/ 5541 h 500553"/>
                <a:gd name="connsiteX49" fmla="*/ 131141 w 157000"/>
                <a:gd name="connsiteY49" fmla="*/ 3694 h 500553"/>
                <a:gd name="connsiteX50" fmla="*/ 131141 w 157000"/>
                <a:gd name="connsiteY50" fmla="*/ 3694 h 500553"/>
                <a:gd name="connsiteX51" fmla="*/ 131141 w 157000"/>
                <a:gd name="connsiteY51" fmla="*/ 3694 h 500553"/>
                <a:gd name="connsiteX52" fmla="*/ 101588 w 157000"/>
                <a:gd name="connsiteY52" fmla="*/ 46177 h 500553"/>
                <a:gd name="connsiteX53" fmla="*/ 99741 w 157000"/>
                <a:gd name="connsiteY53" fmla="*/ 53565 h 500553"/>
                <a:gd name="connsiteX54" fmla="*/ 101588 w 157000"/>
                <a:gd name="connsiteY54" fmla="*/ 60953 h 500553"/>
                <a:gd name="connsiteX55" fmla="*/ 103436 w 157000"/>
                <a:gd name="connsiteY55" fmla="*/ 73882 h 500553"/>
                <a:gd name="connsiteX56" fmla="*/ 105282 w 157000"/>
                <a:gd name="connsiteY56" fmla="*/ 105282 h 500553"/>
                <a:gd name="connsiteX57" fmla="*/ 108977 w 157000"/>
                <a:gd name="connsiteY57" fmla="*/ 129294 h 500553"/>
                <a:gd name="connsiteX58" fmla="*/ 125600 w 157000"/>
                <a:gd name="connsiteY58" fmla="*/ 166236 h 500553"/>
                <a:gd name="connsiteX59" fmla="*/ 131141 w 157000"/>
                <a:gd name="connsiteY59" fmla="*/ 169930 h 500553"/>
                <a:gd name="connsiteX60" fmla="*/ 131141 w 157000"/>
                <a:gd name="connsiteY60" fmla="*/ 169930 h 500553"/>
                <a:gd name="connsiteX61" fmla="*/ 125600 w 157000"/>
                <a:gd name="connsiteY61" fmla="*/ 188400 h 500553"/>
                <a:gd name="connsiteX62" fmla="*/ 125600 w 157000"/>
                <a:gd name="connsiteY62" fmla="*/ 188400 h 500553"/>
                <a:gd name="connsiteX63" fmla="*/ 120059 w 157000"/>
                <a:gd name="connsiteY63" fmla="*/ 223494 h 500553"/>
                <a:gd name="connsiteX64" fmla="*/ 125600 w 157000"/>
                <a:gd name="connsiteY64" fmla="*/ 260436 h 500553"/>
                <a:gd name="connsiteX65" fmla="*/ 127447 w 157000"/>
                <a:gd name="connsiteY65" fmla="*/ 319542 h 500553"/>
                <a:gd name="connsiteX66" fmla="*/ 131141 w 157000"/>
                <a:gd name="connsiteY66" fmla="*/ 330624 h 500553"/>
                <a:gd name="connsiteX67" fmla="*/ 125600 w 157000"/>
                <a:gd name="connsiteY67" fmla="*/ 339859 h 500553"/>
                <a:gd name="connsiteX68" fmla="*/ 131141 w 157000"/>
                <a:gd name="connsiteY68" fmla="*/ 352789 h 500553"/>
                <a:gd name="connsiteX69" fmla="*/ 129294 w 157000"/>
                <a:gd name="connsiteY69" fmla="*/ 380495 h 500553"/>
                <a:gd name="connsiteX70" fmla="*/ 136683 w 157000"/>
                <a:gd name="connsiteY70" fmla="*/ 389730 h 500553"/>
                <a:gd name="connsiteX71" fmla="*/ 144071 w 157000"/>
                <a:gd name="connsiteY71" fmla="*/ 400812 h 500553"/>
                <a:gd name="connsiteX72" fmla="*/ 140377 w 157000"/>
                <a:gd name="connsiteY72" fmla="*/ 419283 h 500553"/>
                <a:gd name="connsiteX73" fmla="*/ 142224 w 157000"/>
                <a:gd name="connsiteY73" fmla="*/ 422977 h 500553"/>
                <a:gd name="connsiteX74" fmla="*/ 145918 w 157000"/>
                <a:gd name="connsiteY74" fmla="*/ 430365 h 500553"/>
                <a:gd name="connsiteX75" fmla="*/ 147765 w 157000"/>
                <a:gd name="connsiteY75" fmla="*/ 435906 h 500553"/>
                <a:gd name="connsiteX76" fmla="*/ 149612 w 157000"/>
                <a:gd name="connsiteY76" fmla="*/ 458071 h 500553"/>
                <a:gd name="connsiteX77" fmla="*/ 151459 w 157000"/>
                <a:gd name="connsiteY77" fmla="*/ 485777 h 500553"/>
                <a:gd name="connsiteX78" fmla="*/ 157000 w 157000"/>
                <a:gd name="connsiteY78" fmla="*/ 496860 h 500553"/>
                <a:gd name="connsiteX79" fmla="*/ 123753 w 157000"/>
                <a:gd name="connsiteY79" fmla="*/ 496860 h 500553"/>
                <a:gd name="connsiteX80" fmla="*/ 123753 w 157000"/>
                <a:gd name="connsiteY80" fmla="*/ 489471 h 50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57000" h="500553">
                  <a:moveTo>
                    <a:pt x="121906" y="489471"/>
                  </a:moveTo>
                  <a:cubicBezTo>
                    <a:pt x="121906" y="461765"/>
                    <a:pt x="125600" y="450683"/>
                    <a:pt x="129294" y="445142"/>
                  </a:cubicBezTo>
                  <a:lnTo>
                    <a:pt x="129294" y="430365"/>
                  </a:lnTo>
                  <a:lnTo>
                    <a:pt x="129294" y="422977"/>
                  </a:lnTo>
                  <a:cubicBezTo>
                    <a:pt x="120059" y="419283"/>
                    <a:pt x="114518" y="415589"/>
                    <a:pt x="114518" y="408201"/>
                  </a:cubicBezTo>
                  <a:cubicBezTo>
                    <a:pt x="114518" y="387883"/>
                    <a:pt x="101588" y="269671"/>
                    <a:pt x="108977" y="184706"/>
                  </a:cubicBezTo>
                  <a:cubicBezTo>
                    <a:pt x="108977" y="184706"/>
                    <a:pt x="108977" y="184706"/>
                    <a:pt x="108977" y="184706"/>
                  </a:cubicBezTo>
                  <a:cubicBezTo>
                    <a:pt x="96047" y="145918"/>
                    <a:pt x="90506" y="110824"/>
                    <a:pt x="83118" y="57259"/>
                  </a:cubicBezTo>
                  <a:cubicBezTo>
                    <a:pt x="81271" y="49871"/>
                    <a:pt x="81271" y="42482"/>
                    <a:pt x="79424" y="33247"/>
                  </a:cubicBezTo>
                  <a:cubicBezTo>
                    <a:pt x="77577" y="40635"/>
                    <a:pt x="77577" y="48024"/>
                    <a:pt x="75730" y="57259"/>
                  </a:cubicBezTo>
                  <a:cubicBezTo>
                    <a:pt x="68341" y="112671"/>
                    <a:pt x="62800" y="145918"/>
                    <a:pt x="49871" y="184706"/>
                  </a:cubicBezTo>
                  <a:cubicBezTo>
                    <a:pt x="49871" y="184706"/>
                    <a:pt x="49871" y="184706"/>
                    <a:pt x="49871" y="184706"/>
                  </a:cubicBezTo>
                  <a:cubicBezTo>
                    <a:pt x="57259" y="271518"/>
                    <a:pt x="46177" y="389730"/>
                    <a:pt x="44330" y="408201"/>
                  </a:cubicBezTo>
                  <a:cubicBezTo>
                    <a:pt x="44330" y="415589"/>
                    <a:pt x="38788" y="419283"/>
                    <a:pt x="29553" y="422977"/>
                  </a:cubicBezTo>
                  <a:lnTo>
                    <a:pt x="29553" y="430365"/>
                  </a:lnTo>
                  <a:lnTo>
                    <a:pt x="29553" y="445142"/>
                  </a:lnTo>
                  <a:cubicBezTo>
                    <a:pt x="33247" y="448836"/>
                    <a:pt x="36941" y="461765"/>
                    <a:pt x="36941" y="489471"/>
                  </a:cubicBezTo>
                  <a:lnTo>
                    <a:pt x="36941" y="500554"/>
                  </a:lnTo>
                  <a:lnTo>
                    <a:pt x="0" y="500554"/>
                  </a:lnTo>
                  <a:cubicBezTo>
                    <a:pt x="5541" y="487624"/>
                    <a:pt x="7388" y="474695"/>
                    <a:pt x="7388" y="459918"/>
                  </a:cubicBezTo>
                  <a:cubicBezTo>
                    <a:pt x="7388" y="454377"/>
                    <a:pt x="5541" y="448836"/>
                    <a:pt x="5541" y="443295"/>
                  </a:cubicBezTo>
                  <a:cubicBezTo>
                    <a:pt x="7388" y="441448"/>
                    <a:pt x="7388" y="439601"/>
                    <a:pt x="9235" y="437754"/>
                  </a:cubicBezTo>
                  <a:cubicBezTo>
                    <a:pt x="11082" y="434059"/>
                    <a:pt x="12929" y="430365"/>
                    <a:pt x="14777" y="426671"/>
                  </a:cubicBezTo>
                  <a:cubicBezTo>
                    <a:pt x="16624" y="421130"/>
                    <a:pt x="16624" y="417436"/>
                    <a:pt x="18471" y="411895"/>
                  </a:cubicBezTo>
                  <a:cubicBezTo>
                    <a:pt x="12929" y="411895"/>
                    <a:pt x="11082" y="406354"/>
                    <a:pt x="12929" y="400812"/>
                  </a:cubicBezTo>
                  <a:cubicBezTo>
                    <a:pt x="14777" y="397118"/>
                    <a:pt x="16624" y="395271"/>
                    <a:pt x="20318" y="393424"/>
                  </a:cubicBezTo>
                  <a:cubicBezTo>
                    <a:pt x="22165" y="391577"/>
                    <a:pt x="22165" y="391577"/>
                    <a:pt x="24012" y="389730"/>
                  </a:cubicBezTo>
                  <a:cubicBezTo>
                    <a:pt x="29553" y="384189"/>
                    <a:pt x="33247" y="376801"/>
                    <a:pt x="35094" y="369412"/>
                  </a:cubicBezTo>
                  <a:cubicBezTo>
                    <a:pt x="33247" y="369412"/>
                    <a:pt x="29553" y="369412"/>
                    <a:pt x="27706" y="369412"/>
                  </a:cubicBezTo>
                  <a:cubicBezTo>
                    <a:pt x="29553" y="363871"/>
                    <a:pt x="31400" y="358330"/>
                    <a:pt x="31400" y="352789"/>
                  </a:cubicBezTo>
                  <a:cubicBezTo>
                    <a:pt x="25859" y="356483"/>
                    <a:pt x="18471" y="349095"/>
                    <a:pt x="20318" y="343553"/>
                  </a:cubicBezTo>
                  <a:cubicBezTo>
                    <a:pt x="20318" y="338012"/>
                    <a:pt x="24012" y="332471"/>
                    <a:pt x="27706" y="326930"/>
                  </a:cubicBezTo>
                  <a:cubicBezTo>
                    <a:pt x="35094" y="315847"/>
                    <a:pt x="38788" y="302918"/>
                    <a:pt x="36941" y="289989"/>
                  </a:cubicBezTo>
                  <a:cubicBezTo>
                    <a:pt x="33247" y="289989"/>
                    <a:pt x="33247" y="284448"/>
                    <a:pt x="33247" y="280753"/>
                  </a:cubicBezTo>
                  <a:cubicBezTo>
                    <a:pt x="35094" y="277059"/>
                    <a:pt x="36941" y="275212"/>
                    <a:pt x="36941" y="271518"/>
                  </a:cubicBezTo>
                  <a:cubicBezTo>
                    <a:pt x="38788" y="264130"/>
                    <a:pt x="31400" y="258589"/>
                    <a:pt x="29553" y="251200"/>
                  </a:cubicBezTo>
                  <a:cubicBezTo>
                    <a:pt x="29553" y="247506"/>
                    <a:pt x="31400" y="243812"/>
                    <a:pt x="31400" y="240118"/>
                  </a:cubicBezTo>
                  <a:cubicBezTo>
                    <a:pt x="33247" y="230883"/>
                    <a:pt x="33247" y="221647"/>
                    <a:pt x="29553" y="212412"/>
                  </a:cubicBezTo>
                  <a:cubicBezTo>
                    <a:pt x="27706" y="206871"/>
                    <a:pt x="22165" y="199483"/>
                    <a:pt x="24012" y="192094"/>
                  </a:cubicBezTo>
                  <a:cubicBezTo>
                    <a:pt x="24012" y="192094"/>
                    <a:pt x="24012" y="192094"/>
                    <a:pt x="24012" y="190247"/>
                  </a:cubicBezTo>
                  <a:cubicBezTo>
                    <a:pt x="25859" y="186553"/>
                    <a:pt x="27706" y="184706"/>
                    <a:pt x="27706" y="182859"/>
                  </a:cubicBezTo>
                  <a:cubicBezTo>
                    <a:pt x="29553" y="181012"/>
                    <a:pt x="31400" y="177318"/>
                    <a:pt x="33247" y="173624"/>
                  </a:cubicBezTo>
                  <a:cubicBezTo>
                    <a:pt x="36941" y="164389"/>
                    <a:pt x="40635" y="155153"/>
                    <a:pt x="40635" y="144071"/>
                  </a:cubicBezTo>
                  <a:cubicBezTo>
                    <a:pt x="35094" y="145918"/>
                    <a:pt x="29553" y="140377"/>
                    <a:pt x="29553" y="134836"/>
                  </a:cubicBezTo>
                  <a:cubicBezTo>
                    <a:pt x="44330" y="110824"/>
                    <a:pt x="55412" y="83118"/>
                    <a:pt x="60953" y="55412"/>
                  </a:cubicBezTo>
                  <a:cubicBezTo>
                    <a:pt x="62800" y="46177"/>
                    <a:pt x="68341" y="33247"/>
                    <a:pt x="62800" y="25859"/>
                  </a:cubicBezTo>
                  <a:cubicBezTo>
                    <a:pt x="57259" y="18471"/>
                    <a:pt x="42482" y="12929"/>
                    <a:pt x="35094" y="5541"/>
                  </a:cubicBezTo>
                  <a:cubicBezTo>
                    <a:pt x="33247" y="3694"/>
                    <a:pt x="33247" y="1847"/>
                    <a:pt x="31400" y="0"/>
                  </a:cubicBezTo>
                  <a:cubicBezTo>
                    <a:pt x="55412" y="7388"/>
                    <a:pt x="92353" y="9235"/>
                    <a:pt x="120059" y="5541"/>
                  </a:cubicBezTo>
                  <a:cubicBezTo>
                    <a:pt x="123753" y="5541"/>
                    <a:pt x="127447" y="5541"/>
                    <a:pt x="131141" y="3694"/>
                  </a:cubicBezTo>
                  <a:cubicBezTo>
                    <a:pt x="131141" y="3694"/>
                    <a:pt x="131141" y="3694"/>
                    <a:pt x="131141" y="3694"/>
                  </a:cubicBezTo>
                  <a:lnTo>
                    <a:pt x="131141" y="3694"/>
                  </a:lnTo>
                  <a:cubicBezTo>
                    <a:pt x="121906" y="14777"/>
                    <a:pt x="96047" y="24012"/>
                    <a:pt x="101588" y="46177"/>
                  </a:cubicBezTo>
                  <a:cubicBezTo>
                    <a:pt x="101588" y="48024"/>
                    <a:pt x="99741" y="51718"/>
                    <a:pt x="99741" y="53565"/>
                  </a:cubicBezTo>
                  <a:cubicBezTo>
                    <a:pt x="99741" y="55412"/>
                    <a:pt x="101588" y="59106"/>
                    <a:pt x="101588" y="60953"/>
                  </a:cubicBezTo>
                  <a:cubicBezTo>
                    <a:pt x="103436" y="64647"/>
                    <a:pt x="103436" y="70188"/>
                    <a:pt x="103436" y="73882"/>
                  </a:cubicBezTo>
                  <a:cubicBezTo>
                    <a:pt x="103436" y="84965"/>
                    <a:pt x="103436" y="94200"/>
                    <a:pt x="105282" y="105282"/>
                  </a:cubicBezTo>
                  <a:cubicBezTo>
                    <a:pt x="107130" y="112671"/>
                    <a:pt x="107130" y="121906"/>
                    <a:pt x="108977" y="129294"/>
                  </a:cubicBezTo>
                  <a:cubicBezTo>
                    <a:pt x="110824" y="142224"/>
                    <a:pt x="114518" y="158847"/>
                    <a:pt x="125600" y="166236"/>
                  </a:cubicBezTo>
                  <a:cubicBezTo>
                    <a:pt x="127447" y="168083"/>
                    <a:pt x="129294" y="168083"/>
                    <a:pt x="131141" y="169930"/>
                  </a:cubicBezTo>
                  <a:cubicBezTo>
                    <a:pt x="131141" y="169930"/>
                    <a:pt x="131141" y="169930"/>
                    <a:pt x="131141" y="169930"/>
                  </a:cubicBezTo>
                  <a:cubicBezTo>
                    <a:pt x="134836" y="175471"/>
                    <a:pt x="129294" y="182859"/>
                    <a:pt x="125600" y="188400"/>
                  </a:cubicBezTo>
                  <a:cubicBezTo>
                    <a:pt x="125600" y="188400"/>
                    <a:pt x="125600" y="188400"/>
                    <a:pt x="125600" y="188400"/>
                  </a:cubicBezTo>
                  <a:cubicBezTo>
                    <a:pt x="118212" y="197636"/>
                    <a:pt x="118212" y="212412"/>
                    <a:pt x="120059" y="223494"/>
                  </a:cubicBezTo>
                  <a:cubicBezTo>
                    <a:pt x="121906" y="236424"/>
                    <a:pt x="125600" y="247506"/>
                    <a:pt x="125600" y="260436"/>
                  </a:cubicBezTo>
                  <a:cubicBezTo>
                    <a:pt x="125600" y="280753"/>
                    <a:pt x="116365" y="302918"/>
                    <a:pt x="127447" y="319542"/>
                  </a:cubicBezTo>
                  <a:cubicBezTo>
                    <a:pt x="129294" y="323236"/>
                    <a:pt x="132988" y="326930"/>
                    <a:pt x="131141" y="330624"/>
                  </a:cubicBezTo>
                  <a:cubicBezTo>
                    <a:pt x="131141" y="334318"/>
                    <a:pt x="125600" y="336165"/>
                    <a:pt x="125600" y="339859"/>
                  </a:cubicBezTo>
                  <a:cubicBezTo>
                    <a:pt x="123753" y="345400"/>
                    <a:pt x="129294" y="349095"/>
                    <a:pt x="131141" y="352789"/>
                  </a:cubicBezTo>
                  <a:cubicBezTo>
                    <a:pt x="134836" y="362024"/>
                    <a:pt x="127447" y="371259"/>
                    <a:pt x="129294" y="380495"/>
                  </a:cubicBezTo>
                  <a:cubicBezTo>
                    <a:pt x="131141" y="384189"/>
                    <a:pt x="132988" y="386036"/>
                    <a:pt x="136683" y="389730"/>
                  </a:cubicBezTo>
                  <a:cubicBezTo>
                    <a:pt x="140377" y="393424"/>
                    <a:pt x="144071" y="395271"/>
                    <a:pt x="144071" y="400812"/>
                  </a:cubicBezTo>
                  <a:cubicBezTo>
                    <a:pt x="144071" y="406354"/>
                    <a:pt x="140377" y="413742"/>
                    <a:pt x="140377" y="419283"/>
                  </a:cubicBezTo>
                  <a:cubicBezTo>
                    <a:pt x="140377" y="421130"/>
                    <a:pt x="140377" y="422977"/>
                    <a:pt x="142224" y="422977"/>
                  </a:cubicBezTo>
                  <a:cubicBezTo>
                    <a:pt x="144071" y="424824"/>
                    <a:pt x="145918" y="426671"/>
                    <a:pt x="145918" y="430365"/>
                  </a:cubicBezTo>
                  <a:cubicBezTo>
                    <a:pt x="147765" y="432212"/>
                    <a:pt x="147765" y="434059"/>
                    <a:pt x="147765" y="435906"/>
                  </a:cubicBezTo>
                  <a:cubicBezTo>
                    <a:pt x="149612" y="443295"/>
                    <a:pt x="149612" y="450683"/>
                    <a:pt x="149612" y="458071"/>
                  </a:cubicBezTo>
                  <a:cubicBezTo>
                    <a:pt x="149612" y="467307"/>
                    <a:pt x="147765" y="476542"/>
                    <a:pt x="151459" y="485777"/>
                  </a:cubicBezTo>
                  <a:cubicBezTo>
                    <a:pt x="153306" y="489471"/>
                    <a:pt x="155153" y="493165"/>
                    <a:pt x="157000" y="496860"/>
                  </a:cubicBezTo>
                  <a:lnTo>
                    <a:pt x="123753" y="496860"/>
                  </a:lnTo>
                  <a:lnTo>
                    <a:pt x="123753" y="4894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16507957-B7DB-9EE7-04C0-D5D12135AF25}"/>
                </a:ext>
              </a:extLst>
            </p:cNvPr>
            <p:cNvSpPr/>
            <p:nvPr/>
          </p:nvSpPr>
          <p:spPr>
            <a:xfrm>
              <a:off x="4510077" y="4079723"/>
              <a:ext cx="27101" cy="386035"/>
            </a:xfrm>
            <a:custGeom>
              <a:avLst/>
              <a:gdLst>
                <a:gd name="connsiteX0" fmla="*/ 22165 w 27101"/>
                <a:gd name="connsiteY0" fmla="*/ 121906 h 386035"/>
                <a:gd name="connsiteX1" fmla="*/ 22165 w 27101"/>
                <a:gd name="connsiteY1" fmla="*/ 136683 h 386035"/>
                <a:gd name="connsiteX2" fmla="*/ 24012 w 27101"/>
                <a:gd name="connsiteY2" fmla="*/ 160694 h 386035"/>
                <a:gd name="connsiteX3" fmla="*/ 24012 w 27101"/>
                <a:gd name="connsiteY3" fmla="*/ 160694 h 386035"/>
                <a:gd name="connsiteX4" fmla="*/ 20318 w 27101"/>
                <a:gd name="connsiteY4" fmla="*/ 175471 h 386035"/>
                <a:gd name="connsiteX5" fmla="*/ 16623 w 27101"/>
                <a:gd name="connsiteY5" fmla="*/ 212412 h 386035"/>
                <a:gd name="connsiteX6" fmla="*/ 11082 w 27101"/>
                <a:gd name="connsiteY6" fmla="*/ 325083 h 386035"/>
                <a:gd name="connsiteX7" fmla="*/ 1847 w 27101"/>
                <a:gd name="connsiteY7" fmla="*/ 386036 h 386035"/>
                <a:gd name="connsiteX8" fmla="*/ 0 w 27101"/>
                <a:gd name="connsiteY8" fmla="*/ 378648 h 386035"/>
                <a:gd name="connsiteX9" fmla="*/ 11082 w 27101"/>
                <a:gd name="connsiteY9" fmla="*/ 153306 h 386035"/>
                <a:gd name="connsiteX10" fmla="*/ 12929 w 27101"/>
                <a:gd name="connsiteY10" fmla="*/ 147765 h 386035"/>
                <a:gd name="connsiteX11" fmla="*/ 24012 w 27101"/>
                <a:gd name="connsiteY11" fmla="*/ 3694 h 386035"/>
                <a:gd name="connsiteX12" fmla="*/ 24012 w 27101"/>
                <a:gd name="connsiteY12" fmla="*/ 0 h 386035"/>
                <a:gd name="connsiteX13" fmla="*/ 24012 w 27101"/>
                <a:gd name="connsiteY13" fmla="*/ 0 h 386035"/>
                <a:gd name="connsiteX14" fmla="*/ 24012 w 27101"/>
                <a:gd name="connsiteY14" fmla="*/ 0 h 386035"/>
                <a:gd name="connsiteX15" fmla="*/ 24012 w 27101"/>
                <a:gd name="connsiteY15" fmla="*/ 0 h 386035"/>
                <a:gd name="connsiteX16" fmla="*/ 24012 w 27101"/>
                <a:gd name="connsiteY16" fmla="*/ 0 h 386035"/>
                <a:gd name="connsiteX17" fmla="*/ 24012 w 27101"/>
                <a:gd name="connsiteY17" fmla="*/ 0 h 386035"/>
                <a:gd name="connsiteX18" fmla="*/ 24012 w 27101"/>
                <a:gd name="connsiteY18" fmla="*/ 7388 h 386035"/>
                <a:gd name="connsiteX19" fmla="*/ 25859 w 27101"/>
                <a:gd name="connsiteY19" fmla="*/ 29553 h 386035"/>
                <a:gd name="connsiteX20" fmla="*/ 20318 w 27101"/>
                <a:gd name="connsiteY20" fmla="*/ 73882 h 386035"/>
                <a:gd name="connsiteX21" fmla="*/ 22165 w 27101"/>
                <a:gd name="connsiteY21" fmla="*/ 88659 h 386035"/>
                <a:gd name="connsiteX22" fmla="*/ 25859 w 27101"/>
                <a:gd name="connsiteY22" fmla="*/ 97894 h 386035"/>
                <a:gd name="connsiteX23" fmla="*/ 22165 w 27101"/>
                <a:gd name="connsiteY23" fmla="*/ 121906 h 386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101" h="386035">
                  <a:moveTo>
                    <a:pt x="22165" y="121906"/>
                  </a:moveTo>
                  <a:cubicBezTo>
                    <a:pt x="20318" y="127447"/>
                    <a:pt x="22165" y="131141"/>
                    <a:pt x="22165" y="136683"/>
                  </a:cubicBezTo>
                  <a:cubicBezTo>
                    <a:pt x="24012" y="144071"/>
                    <a:pt x="25859" y="151459"/>
                    <a:pt x="24012" y="160694"/>
                  </a:cubicBezTo>
                  <a:cubicBezTo>
                    <a:pt x="24012" y="160694"/>
                    <a:pt x="24012" y="160694"/>
                    <a:pt x="24012" y="160694"/>
                  </a:cubicBezTo>
                  <a:cubicBezTo>
                    <a:pt x="24012" y="166236"/>
                    <a:pt x="22165" y="169930"/>
                    <a:pt x="20318" y="175471"/>
                  </a:cubicBezTo>
                  <a:cubicBezTo>
                    <a:pt x="16623" y="186553"/>
                    <a:pt x="16623" y="199483"/>
                    <a:pt x="16623" y="212412"/>
                  </a:cubicBezTo>
                  <a:cubicBezTo>
                    <a:pt x="14777" y="249353"/>
                    <a:pt x="12929" y="286295"/>
                    <a:pt x="11082" y="325083"/>
                  </a:cubicBezTo>
                  <a:cubicBezTo>
                    <a:pt x="9235" y="345400"/>
                    <a:pt x="9235" y="365718"/>
                    <a:pt x="1847" y="386036"/>
                  </a:cubicBezTo>
                  <a:cubicBezTo>
                    <a:pt x="0" y="384189"/>
                    <a:pt x="0" y="382342"/>
                    <a:pt x="0" y="378648"/>
                  </a:cubicBezTo>
                  <a:cubicBezTo>
                    <a:pt x="0" y="293683"/>
                    <a:pt x="0" y="221647"/>
                    <a:pt x="11082" y="153306"/>
                  </a:cubicBezTo>
                  <a:cubicBezTo>
                    <a:pt x="11082" y="151459"/>
                    <a:pt x="11082" y="149612"/>
                    <a:pt x="12929" y="147765"/>
                  </a:cubicBezTo>
                  <a:cubicBezTo>
                    <a:pt x="7388" y="84965"/>
                    <a:pt x="14777" y="46177"/>
                    <a:pt x="24012" y="3694"/>
                  </a:cubicBezTo>
                  <a:cubicBezTo>
                    <a:pt x="24012" y="1847"/>
                    <a:pt x="24012" y="1847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0"/>
                    <a:pt x="24012" y="0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1847"/>
                    <a:pt x="24012" y="5541"/>
                    <a:pt x="24012" y="7388"/>
                  </a:cubicBezTo>
                  <a:cubicBezTo>
                    <a:pt x="24012" y="14776"/>
                    <a:pt x="25859" y="22165"/>
                    <a:pt x="25859" y="29553"/>
                  </a:cubicBezTo>
                  <a:cubicBezTo>
                    <a:pt x="25859" y="44330"/>
                    <a:pt x="22165" y="59106"/>
                    <a:pt x="20318" y="73882"/>
                  </a:cubicBezTo>
                  <a:cubicBezTo>
                    <a:pt x="20318" y="79424"/>
                    <a:pt x="20318" y="84965"/>
                    <a:pt x="22165" y="88659"/>
                  </a:cubicBezTo>
                  <a:cubicBezTo>
                    <a:pt x="24012" y="92353"/>
                    <a:pt x="24012" y="94200"/>
                    <a:pt x="25859" y="97894"/>
                  </a:cubicBezTo>
                  <a:cubicBezTo>
                    <a:pt x="29553" y="107129"/>
                    <a:pt x="24012" y="114518"/>
                    <a:pt x="22165" y="121906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D28B7BDB-E5B6-59E4-2383-F52D99CD5B7D}"/>
                </a:ext>
              </a:extLst>
            </p:cNvPr>
            <p:cNvSpPr/>
            <p:nvPr/>
          </p:nvSpPr>
          <p:spPr>
            <a:xfrm>
              <a:off x="4727265" y="4074182"/>
              <a:ext cx="28471" cy="397118"/>
            </a:xfrm>
            <a:custGeom>
              <a:avLst/>
              <a:gdLst>
                <a:gd name="connsiteX0" fmla="*/ 28471 w 28471"/>
                <a:gd name="connsiteY0" fmla="*/ 384189 h 397118"/>
                <a:gd name="connsiteX1" fmla="*/ 21083 w 28471"/>
                <a:gd name="connsiteY1" fmla="*/ 397118 h 397118"/>
                <a:gd name="connsiteX2" fmla="*/ 15541 w 28471"/>
                <a:gd name="connsiteY2" fmla="*/ 387883 h 397118"/>
                <a:gd name="connsiteX3" fmla="*/ 17389 w 28471"/>
                <a:gd name="connsiteY3" fmla="*/ 365718 h 397118"/>
                <a:gd name="connsiteX4" fmla="*/ 11847 w 28471"/>
                <a:gd name="connsiteY4" fmla="*/ 210565 h 397118"/>
                <a:gd name="connsiteX5" fmla="*/ 8153 w 28471"/>
                <a:gd name="connsiteY5" fmla="*/ 184706 h 397118"/>
                <a:gd name="connsiteX6" fmla="*/ 6306 w 28471"/>
                <a:gd name="connsiteY6" fmla="*/ 166236 h 397118"/>
                <a:gd name="connsiteX7" fmla="*/ 4459 w 28471"/>
                <a:gd name="connsiteY7" fmla="*/ 151459 h 397118"/>
                <a:gd name="connsiteX8" fmla="*/ 2612 w 28471"/>
                <a:gd name="connsiteY8" fmla="*/ 142224 h 397118"/>
                <a:gd name="connsiteX9" fmla="*/ 2612 w 28471"/>
                <a:gd name="connsiteY9" fmla="*/ 138530 h 397118"/>
                <a:gd name="connsiteX10" fmla="*/ 2612 w 28471"/>
                <a:gd name="connsiteY10" fmla="*/ 132989 h 397118"/>
                <a:gd name="connsiteX11" fmla="*/ 2612 w 28471"/>
                <a:gd name="connsiteY11" fmla="*/ 48024 h 397118"/>
                <a:gd name="connsiteX12" fmla="*/ 765 w 28471"/>
                <a:gd name="connsiteY12" fmla="*/ 0 h 397118"/>
                <a:gd name="connsiteX13" fmla="*/ 4459 w 28471"/>
                <a:gd name="connsiteY13" fmla="*/ 3694 h 397118"/>
                <a:gd name="connsiteX14" fmla="*/ 4459 w 28471"/>
                <a:gd name="connsiteY14" fmla="*/ 3694 h 397118"/>
                <a:gd name="connsiteX15" fmla="*/ 4459 w 28471"/>
                <a:gd name="connsiteY15" fmla="*/ 3694 h 397118"/>
                <a:gd name="connsiteX16" fmla="*/ 4459 w 28471"/>
                <a:gd name="connsiteY16" fmla="*/ 3694 h 397118"/>
                <a:gd name="connsiteX17" fmla="*/ 4459 w 28471"/>
                <a:gd name="connsiteY17" fmla="*/ 3694 h 397118"/>
                <a:gd name="connsiteX18" fmla="*/ 4459 w 28471"/>
                <a:gd name="connsiteY18" fmla="*/ 7388 h 397118"/>
                <a:gd name="connsiteX19" fmla="*/ 15541 w 28471"/>
                <a:gd name="connsiteY19" fmla="*/ 151459 h 397118"/>
                <a:gd name="connsiteX20" fmla="*/ 17389 w 28471"/>
                <a:gd name="connsiteY20" fmla="*/ 157000 h 397118"/>
                <a:gd name="connsiteX21" fmla="*/ 28471 w 28471"/>
                <a:gd name="connsiteY21" fmla="*/ 384189 h 39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8471" h="397118">
                  <a:moveTo>
                    <a:pt x="28471" y="384189"/>
                  </a:moveTo>
                  <a:cubicBezTo>
                    <a:pt x="28471" y="389730"/>
                    <a:pt x="24777" y="395271"/>
                    <a:pt x="21083" y="397118"/>
                  </a:cubicBezTo>
                  <a:cubicBezTo>
                    <a:pt x="19236" y="393424"/>
                    <a:pt x="17389" y="391577"/>
                    <a:pt x="15541" y="387883"/>
                  </a:cubicBezTo>
                  <a:cubicBezTo>
                    <a:pt x="13695" y="380495"/>
                    <a:pt x="15541" y="373107"/>
                    <a:pt x="17389" y="365718"/>
                  </a:cubicBezTo>
                  <a:cubicBezTo>
                    <a:pt x="24777" y="314000"/>
                    <a:pt x="19236" y="262283"/>
                    <a:pt x="11847" y="210565"/>
                  </a:cubicBezTo>
                  <a:cubicBezTo>
                    <a:pt x="10000" y="201330"/>
                    <a:pt x="10000" y="193941"/>
                    <a:pt x="8153" y="184706"/>
                  </a:cubicBezTo>
                  <a:cubicBezTo>
                    <a:pt x="8153" y="179165"/>
                    <a:pt x="6306" y="171777"/>
                    <a:pt x="6306" y="166236"/>
                  </a:cubicBezTo>
                  <a:cubicBezTo>
                    <a:pt x="6306" y="160694"/>
                    <a:pt x="4459" y="157000"/>
                    <a:pt x="4459" y="151459"/>
                  </a:cubicBezTo>
                  <a:cubicBezTo>
                    <a:pt x="4459" y="149612"/>
                    <a:pt x="2612" y="145918"/>
                    <a:pt x="2612" y="142224"/>
                  </a:cubicBezTo>
                  <a:cubicBezTo>
                    <a:pt x="2612" y="140377"/>
                    <a:pt x="2612" y="140377"/>
                    <a:pt x="2612" y="138530"/>
                  </a:cubicBezTo>
                  <a:cubicBezTo>
                    <a:pt x="2612" y="136683"/>
                    <a:pt x="2612" y="134836"/>
                    <a:pt x="2612" y="132989"/>
                  </a:cubicBezTo>
                  <a:cubicBezTo>
                    <a:pt x="6306" y="105283"/>
                    <a:pt x="6306" y="75729"/>
                    <a:pt x="2612" y="48024"/>
                  </a:cubicBezTo>
                  <a:cubicBezTo>
                    <a:pt x="765" y="33247"/>
                    <a:pt x="-1082" y="16624"/>
                    <a:pt x="765" y="0"/>
                  </a:cubicBezTo>
                  <a:cubicBezTo>
                    <a:pt x="2612" y="0"/>
                    <a:pt x="2612" y="1847"/>
                    <a:pt x="4459" y="3694"/>
                  </a:cubicBezTo>
                  <a:lnTo>
                    <a:pt x="4459" y="3694"/>
                  </a:lnTo>
                  <a:cubicBezTo>
                    <a:pt x="4459" y="3694"/>
                    <a:pt x="4459" y="3694"/>
                    <a:pt x="4459" y="3694"/>
                  </a:cubicBezTo>
                  <a:cubicBezTo>
                    <a:pt x="4459" y="3694"/>
                    <a:pt x="4459" y="3694"/>
                    <a:pt x="4459" y="3694"/>
                  </a:cubicBezTo>
                  <a:lnTo>
                    <a:pt x="4459" y="3694"/>
                  </a:lnTo>
                  <a:cubicBezTo>
                    <a:pt x="4459" y="5541"/>
                    <a:pt x="4459" y="5541"/>
                    <a:pt x="4459" y="7388"/>
                  </a:cubicBezTo>
                  <a:cubicBezTo>
                    <a:pt x="15541" y="48024"/>
                    <a:pt x="22930" y="88659"/>
                    <a:pt x="15541" y="151459"/>
                  </a:cubicBezTo>
                  <a:cubicBezTo>
                    <a:pt x="15541" y="153306"/>
                    <a:pt x="17389" y="155153"/>
                    <a:pt x="17389" y="157000"/>
                  </a:cubicBezTo>
                  <a:cubicBezTo>
                    <a:pt x="28471" y="227189"/>
                    <a:pt x="28471" y="297377"/>
                    <a:pt x="28471" y="384189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F09B5D91-EADF-57FA-FF73-CEC65C901A9E}"/>
                </a:ext>
              </a:extLst>
            </p:cNvPr>
            <p:cNvSpPr/>
            <p:nvPr/>
          </p:nvSpPr>
          <p:spPr>
            <a:xfrm>
              <a:off x="4884776" y="4491617"/>
              <a:ext cx="150233" cy="62800"/>
            </a:xfrm>
            <a:custGeom>
              <a:avLst/>
              <a:gdLst>
                <a:gd name="connsiteX0" fmla="*/ 149866 w 150233"/>
                <a:gd name="connsiteY0" fmla="*/ 51718 h 62800"/>
                <a:gd name="connsiteX1" fmla="*/ 149866 w 150233"/>
                <a:gd name="connsiteY1" fmla="*/ 62800 h 62800"/>
                <a:gd name="connsiteX2" fmla="*/ 2101 w 150233"/>
                <a:gd name="connsiteY2" fmla="*/ 62800 h 62800"/>
                <a:gd name="connsiteX3" fmla="*/ 7643 w 150233"/>
                <a:gd name="connsiteY3" fmla="*/ 33247 h 62800"/>
                <a:gd name="connsiteX4" fmla="*/ 70443 w 150233"/>
                <a:gd name="connsiteY4" fmla="*/ 12930 h 62800"/>
                <a:gd name="connsiteX5" fmla="*/ 77831 w 150233"/>
                <a:gd name="connsiteY5" fmla="*/ 7388 h 62800"/>
                <a:gd name="connsiteX6" fmla="*/ 81525 w 150233"/>
                <a:gd name="connsiteY6" fmla="*/ 5541 h 62800"/>
                <a:gd name="connsiteX7" fmla="*/ 103690 w 150233"/>
                <a:gd name="connsiteY7" fmla="*/ 0 h 62800"/>
                <a:gd name="connsiteX8" fmla="*/ 120314 w 150233"/>
                <a:gd name="connsiteY8" fmla="*/ 1847 h 62800"/>
                <a:gd name="connsiteX9" fmla="*/ 140631 w 150233"/>
                <a:gd name="connsiteY9" fmla="*/ 7388 h 62800"/>
                <a:gd name="connsiteX10" fmla="*/ 142478 w 150233"/>
                <a:gd name="connsiteY10" fmla="*/ 9235 h 62800"/>
                <a:gd name="connsiteX11" fmla="*/ 149866 w 150233"/>
                <a:gd name="connsiteY11" fmla="*/ 51718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0233" h="62800">
                  <a:moveTo>
                    <a:pt x="149866" y="51718"/>
                  </a:moveTo>
                  <a:lnTo>
                    <a:pt x="149866" y="62800"/>
                  </a:lnTo>
                  <a:lnTo>
                    <a:pt x="2101" y="62800"/>
                  </a:lnTo>
                  <a:cubicBezTo>
                    <a:pt x="2101" y="62800"/>
                    <a:pt x="-5287" y="40635"/>
                    <a:pt x="7643" y="33247"/>
                  </a:cubicBezTo>
                  <a:cubicBezTo>
                    <a:pt x="26113" y="22165"/>
                    <a:pt x="51972" y="27706"/>
                    <a:pt x="70443" y="12930"/>
                  </a:cubicBezTo>
                  <a:cubicBezTo>
                    <a:pt x="72290" y="11082"/>
                    <a:pt x="75984" y="9235"/>
                    <a:pt x="77831" y="7388"/>
                  </a:cubicBezTo>
                  <a:cubicBezTo>
                    <a:pt x="77831" y="7388"/>
                    <a:pt x="79678" y="5541"/>
                    <a:pt x="81525" y="5541"/>
                  </a:cubicBezTo>
                  <a:cubicBezTo>
                    <a:pt x="88913" y="1847"/>
                    <a:pt x="96302" y="0"/>
                    <a:pt x="103690" y="0"/>
                  </a:cubicBezTo>
                  <a:cubicBezTo>
                    <a:pt x="109231" y="0"/>
                    <a:pt x="114772" y="0"/>
                    <a:pt x="120314" y="1847"/>
                  </a:cubicBezTo>
                  <a:cubicBezTo>
                    <a:pt x="127702" y="3694"/>
                    <a:pt x="135090" y="5541"/>
                    <a:pt x="140631" y="7388"/>
                  </a:cubicBezTo>
                  <a:cubicBezTo>
                    <a:pt x="140631" y="7388"/>
                    <a:pt x="142478" y="7388"/>
                    <a:pt x="142478" y="9235"/>
                  </a:cubicBezTo>
                  <a:cubicBezTo>
                    <a:pt x="146172" y="12930"/>
                    <a:pt x="151714" y="24012"/>
                    <a:pt x="149866" y="51718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308B1800-A342-4C48-1E6A-B587FADFE32D}"/>
                </a:ext>
              </a:extLst>
            </p:cNvPr>
            <p:cNvSpPr/>
            <p:nvPr/>
          </p:nvSpPr>
          <p:spPr>
            <a:xfrm>
              <a:off x="4966301" y="4447288"/>
              <a:ext cx="62799" cy="70188"/>
            </a:xfrm>
            <a:custGeom>
              <a:avLst/>
              <a:gdLst>
                <a:gd name="connsiteX0" fmla="*/ 62800 w 62799"/>
                <a:gd name="connsiteY0" fmla="*/ 0 h 70188"/>
                <a:gd name="connsiteX1" fmla="*/ 62800 w 62799"/>
                <a:gd name="connsiteY1" fmla="*/ 29553 h 70188"/>
                <a:gd name="connsiteX2" fmla="*/ 62800 w 62799"/>
                <a:gd name="connsiteY2" fmla="*/ 36941 h 70188"/>
                <a:gd name="connsiteX3" fmla="*/ 60953 w 62799"/>
                <a:gd name="connsiteY3" fmla="*/ 51718 h 70188"/>
                <a:gd name="connsiteX4" fmla="*/ 60953 w 62799"/>
                <a:gd name="connsiteY4" fmla="*/ 55412 h 70188"/>
                <a:gd name="connsiteX5" fmla="*/ 60953 w 62799"/>
                <a:gd name="connsiteY5" fmla="*/ 70188 h 70188"/>
                <a:gd name="connsiteX6" fmla="*/ 38788 w 62799"/>
                <a:gd name="connsiteY6" fmla="*/ 66494 h 70188"/>
                <a:gd name="connsiteX7" fmla="*/ 38788 w 62799"/>
                <a:gd name="connsiteY7" fmla="*/ 66494 h 70188"/>
                <a:gd name="connsiteX8" fmla="*/ 0 w 62799"/>
                <a:gd name="connsiteY8" fmla="*/ 60953 h 70188"/>
                <a:gd name="connsiteX9" fmla="*/ 1847 w 62799"/>
                <a:gd name="connsiteY9" fmla="*/ 48024 h 70188"/>
                <a:gd name="connsiteX10" fmla="*/ 1847 w 62799"/>
                <a:gd name="connsiteY10" fmla="*/ 46177 h 70188"/>
                <a:gd name="connsiteX11" fmla="*/ 1847 w 62799"/>
                <a:gd name="connsiteY11" fmla="*/ 29553 h 70188"/>
                <a:gd name="connsiteX12" fmla="*/ 1847 w 62799"/>
                <a:gd name="connsiteY12" fmla="*/ 27706 h 70188"/>
                <a:gd name="connsiteX13" fmla="*/ 3694 w 62799"/>
                <a:gd name="connsiteY13" fmla="*/ 0 h 70188"/>
                <a:gd name="connsiteX14" fmla="*/ 48024 w 62799"/>
                <a:gd name="connsiteY14" fmla="*/ 0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799" h="70188">
                  <a:moveTo>
                    <a:pt x="62800" y="0"/>
                  </a:moveTo>
                  <a:lnTo>
                    <a:pt x="62800" y="29553"/>
                  </a:lnTo>
                  <a:lnTo>
                    <a:pt x="62800" y="36941"/>
                  </a:lnTo>
                  <a:lnTo>
                    <a:pt x="60953" y="51718"/>
                  </a:lnTo>
                  <a:lnTo>
                    <a:pt x="60953" y="55412"/>
                  </a:lnTo>
                  <a:lnTo>
                    <a:pt x="60953" y="70188"/>
                  </a:lnTo>
                  <a:lnTo>
                    <a:pt x="38788" y="66494"/>
                  </a:lnTo>
                  <a:lnTo>
                    <a:pt x="38788" y="66494"/>
                  </a:lnTo>
                  <a:lnTo>
                    <a:pt x="0" y="60953"/>
                  </a:lnTo>
                  <a:lnTo>
                    <a:pt x="1847" y="48024"/>
                  </a:lnTo>
                  <a:lnTo>
                    <a:pt x="1847" y="46177"/>
                  </a:lnTo>
                  <a:lnTo>
                    <a:pt x="1847" y="29553"/>
                  </a:lnTo>
                  <a:lnTo>
                    <a:pt x="1847" y="27706"/>
                  </a:lnTo>
                  <a:lnTo>
                    <a:pt x="3694" y="0"/>
                  </a:lnTo>
                  <a:lnTo>
                    <a:pt x="48024" y="0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254ECCDC-F11E-CD59-25D5-4F3604645F66}"/>
                </a:ext>
              </a:extLst>
            </p:cNvPr>
            <p:cNvSpPr/>
            <p:nvPr/>
          </p:nvSpPr>
          <p:spPr>
            <a:xfrm>
              <a:off x="4958913" y="3691840"/>
              <a:ext cx="243812" cy="387882"/>
            </a:xfrm>
            <a:custGeom>
              <a:avLst/>
              <a:gdLst>
                <a:gd name="connsiteX0" fmla="*/ 243812 w 243812"/>
                <a:gd name="connsiteY0" fmla="*/ 14776 h 387882"/>
                <a:gd name="connsiteX1" fmla="*/ 236424 w 243812"/>
                <a:gd name="connsiteY1" fmla="*/ 99741 h 387882"/>
                <a:gd name="connsiteX2" fmla="*/ 234577 w 243812"/>
                <a:gd name="connsiteY2" fmla="*/ 123753 h 387882"/>
                <a:gd name="connsiteX3" fmla="*/ 234577 w 243812"/>
                <a:gd name="connsiteY3" fmla="*/ 127447 h 387882"/>
                <a:gd name="connsiteX4" fmla="*/ 232730 w 243812"/>
                <a:gd name="connsiteY4" fmla="*/ 140377 h 387882"/>
                <a:gd name="connsiteX5" fmla="*/ 229036 w 243812"/>
                <a:gd name="connsiteY5" fmla="*/ 184706 h 387882"/>
                <a:gd name="connsiteX6" fmla="*/ 227188 w 243812"/>
                <a:gd name="connsiteY6" fmla="*/ 195788 h 387882"/>
                <a:gd name="connsiteX7" fmla="*/ 217953 w 243812"/>
                <a:gd name="connsiteY7" fmla="*/ 297377 h 387882"/>
                <a:gd name="connsiteX8" fmla="*/ 217953 w 243812"/>
                <a:gd name="connsiteY8" fmla="*/ 387883 h 387882"/>
                <a:gd name="connsiteX9" fmla="*/ 22165 w 243812"/>
                <a:gd name="connsiteY9" fmla="*/ 387883 h 387882"/>
                <a:gd name="connsiteX10" fmla="*/ 22165 w 243812"/>
                <a:gd name="connsiteY10" fmla="*/ 387883 h 387882"/>
                <a:gd name="connsiteX11" fmla="*/ 22165 w 243812"/>
                <a:gd name="connsiteY11" fmla="*/ 387883 h 387882"/>
                <a:gd name="connsiteX12" fmla="*/ 22165 w 243812"/>
                <a:gd name="connsiteY12" fmla="*/ 299224 h 387882"/>
                <a:gd name="connsiteX13" fmla="*/ 22165 w 243812"/>
                <a:gd name="connsiteY13" fmla="*/ 295530 h 387882"/>
                <a:gd name="connsiteX14" fmla="*/ 22165 w 243812"/>
                <a:gd name="connsiteY14" fmla="*/ 289989 h 387882"/>
                <a:gd name="connsiteX15" fmla="*/ 20318 w 243812"/>
                <a:gd name="connsiteY15" fmla="*/ 267824 h 387882"/>
                <a:gd name="connsiteX16" fmla="*/ 18471 w 243812"/>
                <a:gd name="connsiteY16" fmla="*/ 253047 h 387882"/>
                <a:gd name="connsiteX17" fmla="*/ 18471 w 243812"/>
                <a:gd name="connsiteY17" fmla="*/ 243812 h 387882"/>
                <a:gd name="connsiteX18" fmla="*/ 18471 w 243812"/>
                <a:gd name="connsiteY18" fmla="*/ 243812 h 387882"/>
                <a:gd name="connsiteX19" fmla="*/ 18471 w 243812"/>
                <a:gd name="connsiteY19" fmla="*/ 238271 h 387882"/>
                <a:gd name="connsiteX20" fmla="*/ 16623 w 243812"/>
                <a:gd name="connsiteY20" fmla="*/ 227188 h 387882"/>
                <a:gd name="connsiteX21" fmla="*/ 16623 w 243812"/>
                <a:gd name="connsiteY21" fmla="*/ 219800 h 387882"/>
                <a:gd name="connsiteX22" fmla="*/ 7388 w 243812"/>
                <a:gd name="connsiteY22" fmla="*/ 110824 h 387882"/>
                <a:gd name="connsiteX23" fmla="*/ 7388 w 243812"/>
                <a:gd name="connsiteY23" fmla="*/ 105282 h 387882"/>
                <a:gd name="connsiteX24" fmla="*/ 0 w 243812"/>
                <a:gd name="connsiteY24" fmla="*/ 18471 h 387882"/>
                <a:gd name="connsiteX25" fmla="*/ 0 w 243812"/>
                <a:gd name="connsiteY25" fmla="*/ 18471 h 387882"/>
                <a:gd name="connsiteX26" fmla="*/ 83118 w 243812"/>
                <a:gd name="connsiteY26" fmla="*/ 0 h 387882"/>
                <a:gd name="connsiteX27" fmla="*/ 86812 w 243812"/>
                <a:gd name="connsiteY27" fmla="*/ 0 h 387882"/>
                <a:gd name="connsiteX28" fmla="*/ 86812 w 243812"/>
                <a:gd name="connsiteY28" fmla="*/ 0 h 387882"/>
                <a:gd name="connsiteX29" fmla="*/ 114518 w 243812"/>
                <a:gd name="connsiteY29" fmla="*/ 7388 h 387882"/>
                <a:gd name="connsiteX30" fmla="*/ 114518 w 243812"/>
                <a:gd name="connsiteY30" fmla="*/ 7388 h 387882"/>
                <a:gd name="connsiteX31" fmla="*/ 123753 w 243812"/>
                <a:gd name="connsiteY31" fmla="*/ 9235 h 387882"/>
                <a:gd name="connsiteX32" fmla="*/ 132988 w 243812"/>
                <a:gd name="connsiteY32" fmla="*/ 7388 h 387882"/>
                <a:gd name="connsiteX33" fmla="*/ 158847 w 243812"/>
                <a:gd name="connsiteY33" fmla="*/ 0 h 387882"/>
                <a:gd name="connsiteX34" fmla="*/ 158847 w 243812"/>
                <a:gd name="connsiteY34" fmla="*/ 0 h 387882"/>
                <a:gd name="connsiteX35" fmla="*/ 162541 w 243812"/>
                <a:gd name="connsiteY35" fmla="*/ 0 h 387882"/>
                <a:gd name="connsiteX36" fmla="*/ 212412 w 243812"/>
                <a:gd name="connsiteY36" fmla="*/ 11082 h 387882"/>
                <a:gd name="connsiteX37" fmla="*/ 214259 w 243812"/>
                <a:gd name="connsiteY37" fmla="*/ 11082 h 387882"/>
                <a:gd name="connsiteX38" fmla="*/ 214259 w 243812"/>
                <a:gd name="connsiteY38" fmla="*/ 11082 h 387882"/>
                <a:gd name="connsiteX39" fmla="*/ 216106 w 243812"/>
                <a:gd name="connsiteY39" fmla="*/ 11082 h 387882"/>
                <a:gd name="connsiteX40" fmla="*/ 216106 w 243812"/>
                <a:gd name="connsiteY40" fmla="*/ 11082 h 387882"/>
                <a:gd name="connsiteX41" fmla="*/ 217953 w 243812"/>
                <a:gd name="connsiteY41" fmla="*/ 11082 h 387882"/>
                <a:gd name="connsiteX42" fmla="*/ 221647 w 243812"/>
                <a:gd name="connsiteY42" fmla="*/ 11082 h 387882"/>
                <a:gd name="connsiteX43" fmla="*/ 221647 w 243812"/>
                <a:gd name="connsiteY43" fmla="*/ 11082 h 387882"/>
                <a:gd name="connsiteX44" fmla="*/ 229036 w 243812"/>
                <a:gd name="connsiteY44" fmla="*/ 11082 h 387882"/>
                <a:gd name="connsiteX45" fmla="*/ 243812 w 243812"/>
                <a:gd name="connsiteY45" fmla="*/ 14776 h 387882"/>
                <a:gd name="connsiteX46" fmla="*/ 243812 w 243812"/>
                <a:gd name="connsiteY46" fmla="*/ 14776 h 387882"/>
                <a:gd name="connsiteX47" fmla="*/ 243812 w 243812"/>
                <a:gd name="connsiteY47" fmla="*/ 14776 h 38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43812" h="387882">
                  <a:moveTo>
                    <a:pt x="243812" y="14776"/>
                  </a:moveTo>
                  <a:lnTo>
                    <a:pt x="236424" y="99741"/>
                  </a:lnTo>
                  <a:lnTo>
                    <a:pt x="234577" y="123753"/>
                  </a:lnTo>
                  <a:lnTo>
                    <a:pt x="234577" y="127447"/>
                  </a:lnTo>
                  <a:lnTo>
                    <a:pt x="232730" y="140377"/>
                  </a:lnTo>
                  <a:lnTo>
                    <a:pt x="229036" y="184706"/>
                  </a:lnTo>
                  <a:lnTo>
                    <a:pt x="227188" y="195788"/>
                  </a:lnTo>
                  <a:lnTo>
                    <a:pt x="217953" y="297377"/>
                  </a:lnTo>
                  <a:lnTo>
                    <a:pt x="217953" y="387883"/>
                  </a:lnTo>
                  <a:lnTo>
                    <a:pt x="22165" y="387883"/>
                  </a:lnTo>
                  <a:lnTo>
                    <a:pt x="22165" y="387883"/>
                  </a:lnTo>
                  <a:cubicBezTo>
                    <a:pt x="22165" y="387883"/>
                    <a:pt x="22165" y="387883"/>
                    <a:pt x="22165" y="387883"/>
                  </a:cubicBezTo>
                  <a:lnTo>
                    <a:pt x="22165" y="299224"/>
                  </a:lnTo>
                  <a:lnTo>
                    <a:pt x="22165" y="295530"/>
                  </a:lnTo>
                  <a:lnTo>
                    <a:pt x="22165" y="289989"/>
                  </a:lnTo>
                  <a:lnTo>
                    <a:pt x="20318" y="267824"/>
                  </a:lnTo>
                  <a:lnTo>
                    <a:pt x="18471" y="253047"/>
                  </a:lnTo>
                  <a:lnTo>
                    <a:pt x="18471" y="243812"/>
                  </a:lnTo>
                  <a:lnTo>
                    <a:pt x="18471" y="243812"/>
                  </a:lnTo>
                  <a:lnTo>
                    <a:pt x="18471" y="238271"/>
                  </a:lnTo>
                  <a:lnTo>
                    <a:pt x="16623" y="227188"/>
                  </a:lnTo>
                  <a:lnTo>
                    <a:pt x="16623" y="219800"/>
                  </a:lnTo>
                  <a:lnTo>
                    <a:pt x="7388" y="110824"/>
                  </a:lnTo>
                  <a:lnTo>
                    <a:pt x="7388" y="105282"/>
                  </a:lnTo>
                  <a:lnTo>
                    <a:pt x="0" y="18471"/>
                  </a:lnTo>
                  <a:lnTo>
                    <a:pt x="0" y="18471"/>
                  </a:lnTo>
                  <a:lnTo>
                    <a:pt x="83118" y="0"/>
                  </a:lnTo>
                  <a:lnTo>
                    <a:pt x="86812" y="0"/>
                  </a:lnTo>
                  <a:lnTo>
                    <a:pt x="86812" y="0"/>
                  </a:lnTo>
                  <a:lnTo>
                    <a:pt x="114518" y="7388"/>
                  </a:lnTo>
                  <a:lnTo>
                    <a:pt x="114518" y="7388"/>
                  </a:lnTo>
                  <a:lnTo>
                    <a:pt x="123753" y="9235"/>
                  </a:lnTo>
                  <a:lnTo>
                    <a:pt x="132988" y="7388"/>
                  </a:lnTo>
                  <a:lnTo>
                    <a:pt x="158847" y="0"/>
                  </a:lnTo>
                  <a:lnTo>
                    <a:pt x="158847" y="0"/>
                  </a:lnTo>
                  <a:lnTo>
                    <a:pt x="162541" y="0"/>
                  </a:lnTo>
                  <a:lnTo>
                    <a:pt x="212412" y="11082"/>
                  </a:lnTo>
                  <a:lnTo>
                    <a:pt x="214259" y="11082"/>
                  </a:lnTo>
                  <a:lnTo>
                    <a:pt x="214259" y="11082"/>
                  </a:lnTo>
                  <a:lnTo>
                    <a:pt x="216106" y="11082"/>
                  </a:lnTo>
                  <a:lnTo>
                    <a:pt x="216106" y="11082"/>
                  </a:lnTo>
                  <a:lnTo>
                    <a:pt x="217953" y="11082"/>
                  </a:lnTo>
                  <a:lnTo>
                    <a:pt x="221647" y="11082"/>
                  </a:lnTo>
                  <a:lnTo>
                    <a:pt x="221647" y="11082"/>
                  </a:lnTo>
                  <a:lnTo>
                    <a:pt x="229036" y="11082"/>
                  </a:lnTo>
                  <a:lnTo>
                    <a:pt x="243812" y="14776"/>
                  </a:lnTo>
                  <a:cubicBezTo>
                    <a:pt x="241965" y="14776"/>
                    <a:pt x="243812" y="14776"/>
                    <a:pt x="243812" y="14776"/>
                  </a:cubicBezTo>
                  <a:lnTo>
                    <a:pt x="243812" y="14776"/>
                  </a:ln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6279DE5E-BAB6-7128-72B7-5752E1FB84B8}"/>
                </a:ext>
              </a:extLst>
            </p:cNvPr>
            <p:cNvSpPr/>
            <p:nvPr/>
          </p:nvSpPr>
          <p:spPr>
            <a:xfrm>
              <a:off x="4964392" y="4060528"/>
              <a:ext cx="114579" cy="185430"/>
            </a:xfrm>
            <a:custGeom>
              <a:avLst/>
              <a:gdLst>
                <a:gd name="connsiteX0" fmla="*/ 114580 w 114579"/>
                <a:gd name="connsiteY0" fmla="*/ 15501 h 185430"/>
                <a:gd name="connsiteX1" fmla="*/ 114580 w 114579"/>
                <a:gd name="connsiteY1" fmla="*/ 21042 h 185430"/>
                <a:gd name="connsiteX2" fmla="*/ 114580 w 114579"/>
                <a:gd name="connsiteY2" fmla="*/ 21042 h 185430"/>
                <a:gd name="connsiteX3" fmla="*/ 114580 w 114579"/>
                <a:gd name="connsiteY3" fmla="*/ 22889 h 185430"/>
                <a:gd name="connsiteX4" fmla="*/ 114580 w 114579"/>
                <a:gd name="connsiteY4" fmla="*/ 24736 h 185430"/>
                <a:gd name="connsiteX5" fmla="*/ 114580 w 114579"/>
                <a:gd name="connsiteY5" fmla="*/ 26583 h 185430"/>
                <a:gd name="connsiteX6" fmla="*/ 110885 w 114579"/>
                <a:gd name="connsiteY6" fmla="*/ 50595 h 185430"/>
                <a:gd name="connsiteX7" fmla="*/ 85026 w 114579"/>
                <a:gd name="connsiteY7" fmla="*/ 178042 h 185430"/>
                <a:gd name="connsiteX8" fmla="*/ 81332 w 114579"/>
                <a:gd name="connsiteY8" fmla="*/ 185431 h 185430"/>
                <a:gd name="connsiteX9" fmla="*/ 72097 w 114579"/>
                <a:gd name="connsiteY9" fmla="*/ 185431 h 185430"/>
                <a:gd name="connsiteX10" fmla="*/ 59168 w 114579"/>
                <a:gd name="connsiteY10" fmla="*/ 183584 h 185430"/>
                <a:gd name="connsiteX11" fmla="*/ 57321 w 114579"/>
                <a:gd name="connsiteY11" fmla="*/ 183584 h 185430"/>
                <a:gd name="connsiteX12" fmla="*/ 35156 w 114579"/>
                <a:gd name="connsiteY12" fmla="*/ 181737 h 185430"/>
                <a:gd name="connsiteX13" fmla="*/ 16685 w 114579"/>
                <a:gd name="connsiteY13" fmla="*/ 179890 h 185430"/>
                <a:gd name="connsiteX14" fmla="*/ 14838 w 114579"/>
                <a:gd name="connsiteY14" fmla="*/ 179890 h 185430"/>
                <a:gd name="connsiteX15" fmla="*/ 3756 w 114579"/>
                <a:gd name="connsiteY15" fmla="*/ 179890 h 185430"/>
                <a:gd name="connsiteX16" fmla="*/ 1909 w 114579"/>
                <a:gd name="connsiteY16" fmla="*/ 166960 h 185430"/>
                <a:gd name="connsiteX17" fmla="*/ 12991 w 114579"/>
                <a:gd name="connsiteY17" fmla="*/ 22889 h 185430"/>
                <a:gd name="connsiteX18" fmla="*/ 12991 w 114579"/>
                <a:gd name="connsiteY18" fmla="*/ 19195 h 185430"/>
                <a:gd name="connsiteX19" fmla="*/ 12991 w 114579"/>
                <a:gd name="connsiteY19" fmla="*/ 19195 h 185430"/>
                <a:gd name="connsiteX20" fmla="*/ 12991 w 114579"/>
                <a:gd name="connsiteY20" fmla="*/ 19195 h 185430"/>
                <a:gd name="connsiteX21" fmla="*/ 12991 w 114579"/>
                <a:gd name="connsiteY21" fmla="*/ 19195 h 185430"/>
                <a:gd name="connsiteX22" fmla="*/ 12991 w 114579"/>
                <a:gd name="connsiteY22" fmla="*/ 19195 h 185430"/>
                <a:gd name="connsiteX23" fmla="*/ 12991 w 114579"/>
                <a:gd name="connsiteY23" fmla="*/ 19195 h 185430"/>
                <a:gd name="connsiteX24" fmla="*/ 35156 w 114579"/>
                <a:gd name="connsiteY24" fmla="*/ 4419 h 185430"/>
                <a:gd name="connsiteX25" fmla="*/ 64709 w 114579"/>
                <a:gd name="connsiteY25" fmla="*/ 725 h 185430"/>
                <a:gd name="connsiteX26" fmla="*/ 81332 w 114579"/>
                <a:gd name="connsiteY26" fmla="*/ 4419 h 185430"/>
                <a:gd name="connsiteX27" fmla="*/ 101650 w 114579"/>
                <a:gd name="connsiteY27" fmla="*/ 11807 h 185430"/>
                <a:gd name="connsiteX28" fmla="*/ 107191 w 114579"/>
                <a:gd name="connsiteY28" fmla="*/ 13654 h 185430"/>
                <a:gd name="connsiteX29" fmla="*/ 114580 w 114579"/>
                <a:gd name="connsiteY29" fmla="*/ 15501 h 185430"/>
                <a:gd name="connsiteX30" fmla="*/ 114580 w 114579"/>
                <a:gd name="connsiteY30" fmla="*/ 15501 h 185430"/>
                <a:gd name="connsiteX31" fmla="*/ 114580 w 114579"/>
                <a:gd name="connsiteY31" fmla="*/ 15501 h 18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4579" h="185430">
                  <a:moveTo>
                    <a:pt x="114580" y="15501"/>
                  </a:moveTo>
                  <a:cubicBezTo>
                    <a:pt x="114580" y="17348"/>
                    <a:pt x="114580" y="19195"/>
                    <a:pt x="114580" y="21042"/>
                  </a:cubicBezTo>
                  <a:cubicBezTo>
                    <a:pt x="114580" y="21042"/>
                    <a:pt x="114580" y="21042"/>
                    <a:pt x="114580" y="21042"/>
                  </a:cubicBezTo>
                  <a:cubicBezTo>
                    <a:pt x="114580" y="21042"/>
                    <a:pt x="114580" y="22889"/>
                    <a:pt x="114580" y="22889"/>
                  </a:cubicBezTo>
                  <a:cubicBezTo>
                    <a:pt x="114580" y="22889"/>
                    <a:pt x="114580" y="24736"/>
                    <a:pt x="114580" y="24736"/>
                  </a:cubicBezTo>
                  <a:cubicBezTo>
                    <a:pt x="114580" y="24736"/>
                    <a:pt x="114580" y="26583"/>
                    <a:pt x="114580" y="26583"/>
                  </a:cubicBezTo>
                  <a:cubicBezTo>
                    <a:pt x="112732" y="33972"/>
                    <a:pt x="112732" y="41360"/>
                    <a:pt x="110885" y="50595"/>
                  </a:cubicBezTo>
                  <a:cubicBezTo>
                    <a:pt x="103497" y="106007"/>
                    <a:pt x="97956" y="139254"/>
                    <a:pt x="85026" y="178042"/>
                  </a:cubicBezTo>
                  <a:cubicBezTo>
                    <a:pt x="85026" y="179890"/>
                    <a:pt x="83179" y="183584"/>
                    <a:pt x="81332" y="185431"/>
                  </a:cubicBezTo>
                  <a:lnTo>
                    <a:pt x="72097" y="185431"/>
                  </a:lnTo>
                  <a:lnTo>
                    <a:pt x="59168" y="183584"/>
                  </a:lnTo>
                  <a:lnTo>
                    <a:pt x="57321" y="183584"/>
                  </a:lnTo>
                  <a:lnTo>
                    <a:pt x="35156" y="181737"/>
                  </a:lnTo>
                  <a:lnTo>
                    <a:pt x="16685" y="179890"/>
                  </a:lnTo>
                  <a:lnTo>
                    <a:pt x="14838" y="179890"/>
                  </a:lnTo>
                  <a:lnTo>
                    <a:pt x="3756" y="179890"/>
                  </a:lnTo>
                  <a:cubicBezTo>
                    <a:pt x="3756" y="176195"/>
                    <a:pt x="1909" y="170654"/>
                    <a:pt x="1909" y="166960"/>
                  </a:cubicBezTo>
                  <a:cubicBezTo>
                    <a:pt x="-3633" y="104160"/>
                    <a:pt x="3756" y="65372"/>
                    <a:pt x="12991" y="22889"/>
                  </a:cubicBezTo>
                  <a:cubicBezTo>
                    <a:pt x="12991" y="21042"/>
                    <a:pt x="12991" y="21042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12991" y="19195"/>
                    <a:pt x="12991" y="19195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20379" y="11807"/>
                    <a:pt x="25921" y="8113"/>
                    <a:pt x="35156" y="4419"/>
                  </a:cubicBezTo>
                  <a:cubicBezTo>
                    <a:pt x="44391" y="725"/>
                    <a:pt x="53626" y="-1122"/>
                    <a:pt x="64709" y="725"/>
                  </a:cubicBezTo>
                  <a:cubicBezTo>
                    <a:pt x="70250" y="725"/>
                    <a:pt x="75791" y="2572"/>
                    <a:pt x="81332" y="4419"/>
                  </a:cubicBezTo>
                  <a:cubicBezTo>
                    <a:pt x="86874" y="6266"/>
                    <a:pt x="94262" y="8113"/>
                    <a:pt x="101650" y="11807"/>
                  </a:cubicBezTo>
                  <a:cubicBezTo>
                    <a:pt x="103497" y="11807"/>
                    <a:pt x="105344" y="13654"/>
                    <a:pt x="107191" y="13654"/>
                  </a:cubicBezTo>
                  <a:cubicBezTo>
                    <a:pt x="109038" y="11807"/>
                    <a:pt x="110885" y="13654"/>
                    <a:pt x="114580" y="15501"/>
                  </a:cubicBezTo>
                  <a:cubicBezTo>
                    <a:pt x="112732" y="13654"/>
                    <a:pt x="114580" y="13654"/>
                    <a:pt x="114580" y="15501"/>
                  </a:cubicBezTo>
                  <a:cubicBezTo>
                    <a:pt x="114580" y="15501"/>
                    <a:pt x="114580" y="15501"/>
                    <a:pt x="114580" y="15501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7A06B07C-2409-3EB6-6454-48600CB09E88}"/>
                </a:ext>
              </a:extLst>
            </p:cNvPr>
            <p:cNvSpPr/>
            <p:nvPr/>
          </p:nvSpPr>
          <p:spPr>
            <a:xfrm>
              <a:off x="4955218" y="4214273"/>
              <a:ext cx="98558" cy="266954"/>
            </a:xfrm>
            <a:custGeom>
              <a:avLst/>
              <a:gdLst>
                <a:gd name="connsiteX0" fmla="*/ 88659 w 98558"/>
                <a:gd name="connsiteY0" fmla="*/ 247791 h 266954"/>
                <a:gd name="connsiteX1" fmla="*/ 73882 w 98558"/>
                <a:gd name="connsiteY1" fmla="*/ 262568 h 266954"/>
                <a:gd name="connsiteX2" fmla="*/ 55412 w 98558"/>
                <a:gd name="connsiteY2" fmla="*/ 266262 h 266954"/>
                <a:gd name="connsiteX3" fmla="*/ 12930 w 98558"/>
                <a:gd name="connsiteY3" fmla="*/ 260721 h 266954"/>
                <a:gd name="connsiteX4" fmla="*/ 1847 w 98558"/>
                <a:gd name="connsiteY4" fmla="*/ 251485 h 266954"/>
                <a:gd name="connsiteX5" fmla="*/ 1847 w 98558"/>
                <a:gd name="connsiteY5" fmla="*/ 251485 h 266954"/>
                <a:gd name="connsiteX6" fmla="*/ 0 w 98558"/>
                <a:gd name="connsiteY6" fmla="*/ 244097 h 266954"/>
                <a:gd name="connsiteX7" fmla="*/ 11082 w 98558"/>
                <a:gd name="connsiteY7" fmla="*/ 18756 h 266954"/>
                <a:gd name="connsiteX8" fmla="*/ 12930 w 98558"/>
                <a:gd name="connsiteY8" fmla="*/ 13214 h 266954"/>
                <a:gd name="connsiteX9" fmla="*/ 22165 w 98558"/>
                <a:gd name="connsiteY9" fmla="*/ 3979 h 266954"/>
                <a:gd name="connsiteX10" fmla="*/ 24012 w 98558"/>
                <a:gd name="connsiteY10" fmla="*/ 3979 h 266954"/>
                <a:gd name="connsiteX11" fmla="*/ 36941 w 98558"/>
                <a:gd name="connsiteY11" fmla="*/ 285 h 266954"/>
                <a:gd name="connsiteX12" fmla="*/ 77577 w 98558"/>
                <a:gd name="connsiteY12" fmla="*/ 15061 h 266954"/>
                <a:gd name="connsiteX13" fmla="*/ 79424 w 98558"/>
                <a:gd name="connsiteY13" fmla="*/ 15061 h 266954"/>
                <a:gd name="connsiteX14" fmla="*/ 86812 w 98558"/>
                <a:gd name="connsiteY14" fmla="*/ 18756 h 266954"/>
                <a:gd name="connsiteX15" fmla="*/ 97894 w 98558"/>
                <a:gd name="connsiteY15" fmla="*/ 24297 h 266954"/>
                <a:gd name="connsiteX16" fmla="*/ 97894 w 98558"/>
                <a:gd name="connsiteY16" fmla="*/ 24297 h 266954"/>
                <a:gd name="connsiteX17" fmla="*/ 88659 w 98558"/>
                <a:gd name="connsiteY17" fmla="*/ 247791 h 26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8558" h="266954">
                  <a:moveTo>
                    <a:pt x="88659" y="247791"/>
                  </a:moveTo>
                  <a:cubicBezTo>
                    <a:pt x="88659" y="255179"/>
                    <a:pt x="83118" y="258874"/>
                    <a:pt x="73882" y="262568"/>
                  </a:cubicBezTo>
                  <a:cubicBezTo>
                    <a:pt x="68342" y="264415"/>
                    <a:pt x="62800" y="266262"/>
                    <a:pt x="55412" y="266262"/>
                  </a:cubicBezTo>
                  <a:cubicBezTo>
                    <a:pt x="40636" y="268109"/>
                    <a:pt x="24012" y="266262"/>
                    <a:pt x="12930" y="260721"/>
                  </a:cubicBezTo>
                  <a:cubicBezTo>
                    <a:pt x="7388" y="258874"/>
                    <a:pt x="3694" y="255179"/>
                    <a:pt x="1847" y="251485"/>
                  </a:cubicBezTo>
                  <a:lnTo>
                    <a:pt x="1847" y="251485"/>
                  </a:lnTo>
                  <a:cubicBezTo>
                    <a:pt x="0" y="249638"/>
                    <a:pt x="0" y="247791"/>
                    <a:pt x="0" y="244097"/>
                  </a:cubicBezTo>
                  <a:cubicBezTo>
                    <a:pt x="0" y="159132"/>
                    <a:pt x="0" y="87097"/>
                    <a:pt x="11082" y="18756"/>
                  </a:cubicBezTo>
                  <a:cubicBezTo>
                    <a:pt x="11082" y="16909"/>
                    <a:pt x="11082" y="15061"/>
                    <a:pt x="12930" y="13214"/>
                  </a:cubicBezTo>
                  <a:cubicBezTo>
                    <a:pt x="14777" y="9520"/>
                    <a:pt x="18471" y="5826"/>
                    <a:pt x="22165" y="3979"/>
                  </a:cubicBezTo>
                  <a:cubicBezTo>
                    <a:pt x="22165" y="3979"/>
                    <a:pt x="22165" y="3979"/>
                    <a:pt x="24012" y="3979"/>
                  </a:cubicBezTo>
                  <a:cubicBezTo>
                    <a:pt x="27706" y="2132"/>
                    <a:pt x="31400" y="285"/>
                    <a:pt x="36941" y="285"/>
                  </a:cubicBezTo>
                  <a:cubicBezTo>
                    <a:pt x="48024" y="-1562"/>
                    <a:pt x="60953" y="5826"/>
                    <a:pt x="77577" y="15061"/>
                  </a:cubicBezTo>
                  <a:cubicBezTo>
                    <a:pt x="77577" y="15061"/>
                    <a:pt x="77577" y="15061"/>
                    <a:pt x="79424" y="15061"/>
                  </a:cubicBezTo>
                  <a:cubicBezTo>
                    <a:pt x="81271" y="16909"/>
                    <a:pt x="84965" y="18756"/>
                    <a:pt x="86812" y="18756"/>
                  </a:cubicBezTo>
                  <a:cubicBezTo>
                    <a:pt x="90506" y="20603"/>
                    <a:pt x="94200" y="22450"/>
                    <a:pt x="97894" y="24297"/>
                  </a:cubicBezTo>
                  <a:cubicBezTo>
                    <a:pt x="97894" y="24297"/>
                    <a:pt x="97894" y="24297"/>
                    <a:pt x="97894" y="24297"/>
                  </a:cubicBezTo>
                  <a:cubicBezTo>
                    <a:pt x="101588" y="109262"/>
                    <a:pt x="88659" y="227474"/>
                    <a:pt x="88659" y="247791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8132705F-DA88-9B1C-9160-BA65493FE933}"/>
                </a:ext>
              </a:extLst>
            </p:cNvPr>
            <p:cNvSpPr/>
            <p:nvPr/>
          </p:nvSpPr>
          <p:spPr>
            <a:xfrm>
              <a:off x="5119607" y="4491617"/>
              <a:ext cx="149611" cy="62800"/>
            </a:xfrm>
            <a:custGeom>
              <a:avLst/>
              <a:gdLst>
                <a:gd name="connsiteX0" fmla="*/ 147765 w 149611"/>
                <a:gd name="connsiteY0" fmla="*/ 62800 h 62800"/>
                <a:gd name="connsiteX1" fmla="*/ 0 w 149611"/>
                <a:gd name="connsiteY1" fmla="*/ 62800 h 62800"/>
                <a:gd name="connsiteX2" fmla="*/ 0 w 149611"/>
                <a:gd name="connsiteY2" fmla="*/ 51718 h 62800"/>
                <a:gd name="connsiteX3" fmla="*/ 7388 w 149611"/>
                <a:gd name="connsiteY3" fmla="*/ 7388 h 62800"/>
                <a:gd name="connsiteX4" fmla="*/ 9235 w 149611"/>
                <a:gd name="connsiteY4" fmla="*/ 5541 h 62800"/>
                <a:gd name="connsiteX5" fmla="*/ 24012 w 149611"/>
                <a:gd name="connsiteY5" fmla="*/ 1847 h 62800"/>
                <a:gd name="connsiteX6" fmla="*/ 44329 w 149611"/>
                <a:gd name="connsiteY6" fmla="*/ 0 h 62800"/>
                <a:gd name="connsiteX7" fmla="*/ 66494 w 149611"/>
                <a:gd name="connsiteY7" fmla="*/ 5541 h 62800"/>
                <a:gd name="connsiteX8" fmla="*/ 70188 w 149611"/>
                <a:gd name="connsiteY8" fmla="*/ 7388 h 62800"/>
                <a:gd name="connsiteX9" fmla="*/ 77577 w 149611"/>
                <a:gd name="connsiteY9" fmla="*/ 12930 h 62800"/>
                <a:gd name="connsiteX10" fmla="*/ 140377 w 149611"/>
                <a:gd name="connsiteY10" fmla="*/ 33247 h 62800"/>
                <a:gd name="connsiteX11" fmla="*/ 147765 w 149611"/>
                <a:gd name="connsiteY11" fmla="*/ 62800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9611" h="62800">
                  <a:moveTo>
                    <a:pt x="147765" y="62800"/>
                  </a:moveTo>
                  <a:lnTo>
                    <a:pt x="0" y="62800"/>
                  </a:lnTo>
                  <a:lnTo>
                    <a:pt x="0" y="51718"/>
                  </a:lnTo>
                  <a:cubicBezTo>
                    <a:pt x="0" y="24012"/>
                    <a:pt x="3694" y="12930"/>
                    <a:pt x="7388" y="7388"/>
                  </a:cubicBezTo>
                  <a:cubicBezTo>
                    <a:pt x="7388" y="5541"/>
                    <a:pt x="9235" y="5541"/>
                    <a:pt x="9235" y="5541"/>
                  </a:cubicBezTo>
                  <a:cubicBezTo>
                    <a:pt x="12929" y="3694"/>
                    <a:pt x="18471" y="1847"/>
                    <a:pt x="24012" y="1847"/>
                  </a:cubicBezTo>
                  <a:cubicBezTo>
                    <a:pt x="29553" y="0"/>
                    <a:pt x="36941" y="0"/>
                    <a:pt x="44329" y="0"/>
                  </a:cubicBezTo>
                  <a:cubicBezTo>
                    <a:pt x="51718" y="0"/>
                    <a:pt x="59106" y="1847"/>
                    <a:pt x="66494" y="5541"/>
                  </a:cubicBezTo>
                  <a:cubicBezTo>
                    <a:pt x="68341" y="5541"/>
                    <a:pt x="68341" y="7388"/>
                    <a:pt x="70188" y="7388"/>
                  </a:cubicBezTo>
                  <a:cubicBezTo>
                    <a:pt x="72035" y="9235"/>
                    <a:pt x="75729" y="11082"/>
                    <a:pt x="77577" y="12930"/>
                  </a:cubicBezTo>
                  <a:cubicBezTo>
                    <a:pt x="96047" y="29553"/>
                    <a:pt x="121906" y="22165"/>
                    <a:pt x="140377" y="33247"/>
                  </a:cubicBezTo>
                  <a:cubicBezTo>
                    <a:pt x="155153" y="40635"/>
                    <a:pt x="147765" y="62800"/>
                    <a:pt x="147765" y="62800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D59334F8-B263-03AB-8070-BF0568F73468}"/>
                </a:ext>
              </a:extLst>
            </p:cNvPr>
            <p:cNvSpPr/>
            <p:nvPr/>
          </p:nvSpPr>
          <p:spPr>
            <a:xfrm>
              <a:off x="5125148" y="4447288"/>
              <a:ext cx="64647" cy="70188"/>
            </a:xfrm>
            <a:custGeom>
              <a:avLst/>
              <a:gdLst>
                <a:gd name="connsiteX0" fmla="*/ 64647 w 64647"/>
                <a:gd name="connsiteY0" fmla="*/ 60953 h 70188"/>
                <a:gd name="connsiteX1" fmla="*/ 25859 w 64647"/>
                <a:gd name="connsiteY1" fmla="*/ 66494 h 70188"/>
                <a:gd name="connsiteX2" fmla="*/ 22165 w 64647"/>
                <a:gd name="connsiteY2" fmla="*/ 66494 h 70188"/>
                <a:gd name="connsiteX3" fmla="*/ 3694 w 64647"/>
                <a:gd name="connsiteY3" fmla="*/ 70188 h 70188"/>
                <a:gd name="connsiteX4" fmla="*/ 1847 w 64647"/>
                <a:gd name="connsiteY4" fmla="*/ 55412 h 70188"/>
                <a:gd name="connsiteX5" fmla="*/ 1847 w 64647"/>
                <a:gd name="connsiteY5" fmla="*/ 51718 h 70188"/>
                <a:gd name="connsiteX6" fmla="*/ 1847 w 64647"/>
                <a:gd name="connsiteY6" fmla="*/ 36941 h 70188"/>
                <a:gd name="connsiteX7" fmla="*/ 1847 w 64647"/>
                <a:gd name="connsiteY7" fmla="*/ 29553 h 70188"/>
                <a:gd name="connsiteX8" fmla="*/ 0 w 64647"/>
                <a:gd name="connsiteY8" fmla="*/ 0 h 70188"/>
                <a:gd name="connsiteX9" fmla="*/ 9235 w 64647"/>
                <a:gd name="connsiteY9" fmla="*/ 0 h 70188"/>
                <a:gd name="connsiteX10" fmla="*/ 60953 w 64647"/>
                <a:gd name="connsiteY10" fmla="*/ 0 h 70188"/>
                <a:gd name="connsiteX11" fmla="*/ 62800 w 64647"/>
                <a:gd name="connsiteY11" fmla="*/ 27706 h 70188"/>
                <a:gd name="connsiteX12" fmla="*/ 62800 w 64647"/>
                <a:gd name="connsiteY12" fmla="*/ 29553 h 70188"/>
                <a:gd name="connsiteX13" fmla="*/ 62800 w 64647"/>
                <a:gd name="connsiteY13" fmla="*/ 46177 h 70188"/>
                <a:gd name="connsiteX14" fmla="*/ 62800 w 64647"/>
                <a:gd name="connsiteY14" fmla="*/ 48024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4647" h="70188">
                  <a:moveTo>
                    <a:pt x="64647" y="60953"/>
                  </a:moveTo>
                  <a:lnTo>
                    <a:pt x="25859" y="66494"/>
                  </a:lnTo>
                  <a:lnTo>
                    <a:pt x="22165" y="66494"/>
                  </a:lnTo>
                  <a:lnTo>
                    <a:pt x="3694" y="70188"/>
                  </a:lnTo>
                  <a:lnTo>
                    <a:pt x="1847" y="55412"/>
                  </a:lnTo>
                  <a:lnTo>
                    <a:pt x="1847" y="51718"/>
                  </a:lnTo>
                  <a:lnTo>
                    <a:pt x="1847" y="36941"/>
                  </a:lnTo>
                  <a:lnTo>
                    <a:pt x="1847" y="29553"/>
                  </a:lnTo>
                  <a:lnTo>
                    <a:pt x="0" y="0"/>
                  </a:lnTo>
                  <a:lnTo>
                    <a:pt x="9235" y="0"/>
                  </a:lnTo>
                  <a:lnTo>
                    <a:pt x="60953" y="0"/>
                  </a:lnTo>
                  <a:lnTo>
                    <a:pt x="62800" y="27706"/>
                  </a:lnTo>
                  <a:lnTo>
                    <a:pt x="62800" y="29553"/>
                  </a:lnTo>
                  <a:lnTo>
                    <a:pt x="62800" y="46177"/>
                  </a:lnTo>
                  <a:lnTo>
                    <a:pt x="62800" y="48024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9028368B-A671-4D6B-5F37-A377BF2E0967}"/>
                </a:ext>
              </a:extLst>
            </p:cNvPr>
            <p:cNvSpPr/>
            <p:nvPr/>
          </p:nvSpPr>
          <p:spPr>
            <a:xfrm>
              <a:off x="5075277" y="4059405"/>
              <a:ext cx="116402" cy="184706"/>
            </a:xfrm>
            <a:custGeom>
              <a:avLst/>
              <a:gdLst>
                <a:gd name="connsiteX0" fmla="*/ 114518 w 116402"/>
                <a:gd name="connsiteY0" fmla="*/ 168083 h 184706"/>
                <a:gd name="connsiteX1" fmla="*/ 112671 w 116402"/>
                <a:gd name="connsiteY1" fmla="*/ 181012 h 184706"/>
                <a:gd name="connsiteX2" fmla="*/ 103436 w 116402"/>
                <a:gd name="connsiteY2" fmla="*/ 181012 h 184706"/>
                <a:gd name="connsiteX3" fmla="*/ 99741 w 116402"/>
                <a:gd name="connsiteY3" fmla="*/ 181012 h 184706"/>
                <a:gd name="connsiteX4" fmla="*/ 81271 w 116402"/>
                <a:gd name="connsiteY4" fmla="*/ 182859 h 184706"/>
                <a:gd name="connsiteX5" fmla="*/ 57259 w 116402"/>
                <a:gd name="connsiteY5" fmla="*/ 184706 h 184706"/>
                <a:gd name="connsiteX6" fmla="*/ 44330 w 116402"/>
                <a:gd name="connsiteY6" fmla="*/ 184706 h 184706"/>
                <a:gd name="connsiteX7" fmla="*/ 42482 w 116402"/>
                <a:gd name="connsiteY7" fmla="*/ 184706 h 184706"/>
                <a:gd name="connsiteX8" fmla="*/ 33247 w 116402"/>
                <a:gd name="connsiteY8" fmla="*/ 184706 h 184706"/>
                <a:gd name="connsiteX9" fmla="*/ 29553 w 116402"/>
                <a:gd name="connsiteY9" fmla="*/ 177318 h 184706"/>
                <a:gd name="connsiteX10" fmla="*/ 3694 w 116402"/>
                <a:gd name="connsiteY10" fmla="*/ 49871 h 184706"/>
                <a:gd name="connsiteX11" fmla="*/ 0 w 116402"/>
                <a:gd name="connsiteY11" fmla="*/ 25859 h 184706"/>
                <a:gd name="connsiteX12" fmla="*/ 0 w 116402"/>
                <a:gd name="connsiteY12" fmla="*/ 24012 h 184706"/>
                <a:gd name="connsiteX13" fmla="*/ 0 w 116402"/>
                <a:gd name="connsiteY13" fmla="*/ 22165 h 184706"/>
                <a:gd name="connsiteX14" fmla="*/ 0 w 116402"/>
                <a:gd name="connsiteY14" fmla="*/ 20318 h 184706"/>
                <a:gd name="connsiteX15" fmla="*/ 0 w 116402"/>
                <a:gd name="connsiteY15" fmla="*/ 20318 h 184706"/>
                <a:gd name="connsiteX16" fmla="*/ 0 w 116402"/>
                <a:gd name="connsiteY16" fmla="*/ 14776 h 184706"/>
                <a:gd name="connsiteX17" fmla="*/ 1847 w 116402"/>
                <a:gd name="connsiteY17" fmla="*/ 14776 h 184706"/>
                <a:gd name="connsiteX18" fmla="*/ 1847 w 116402"/>
                <a:gd name="connsiteY18" fmla="*/ 14776 h 184706"/>
                <a:gd name="connsiteX19" fmla="*/ 7388 w 116402"/>
                <a:gd name="connsiteY19" fmla="*/ 12929 h 184706"/>
                <a:gd name="connsiteX20" fmla="*/ 12930 w 116402"/>
                <a:gd name="connsiteY20" fmla="*/ 11082 h 184706"/>
                <a:gd name="connsiteX21" fmla="*/ 33247 w 116402"/>
                <a:gd name="connsiteY21" fmla="*/ 3694 h 184706"/>
                <a:gd name="connsiteX22" fmla="*/ 42482 w 116402"/>
                <a:gd name="connsiteY22" fmla="*/ 1847 h 184706"/>
                <a:gd name="connsiteX23" fmla="*/ 53565 w 116402"/>
                <a:gd name="connsiteY23" fmla="*/ 0 h 184706"/>
                <a:gd name="connsiteX24" fmla="*/ 53565 w 116402"/>
                <a:gd name="connsiteY24" fmla="*/ 0 h 184706"/>
                <a:gd name="connsiteX25" fmla="*/ 77577 w 116402"/>
                <a:gd name="connsiteY25" fmla="*/ 3694 h 184706"/>
                <a:gd name="connsiteX26" fmla="*/ 97894 w 116402"/>
                <a:gd name="connsiteY26" fmla="*/ 16623 h 184706"/>
                <a:gd name="connsiteX27" fmla="*/ 101588 w 116402"/>
                <a:gd name="connsiteY27" fmla="*/ 20318 h 184706"/>
                <a:gd name="connsiteX28" fmla="*/ 101588 w 116402"/>
                <a:gd name="connsiteY28" fmla="*/ 20318 h 184706"/>
                <a:gd name="connsiteX29" fmla="*/ 101588 w 116402"/>
                <a:gd name="connsiteY29" fmla="*/ 20318 h 184706"/>
                <a:gd name="connsiteX30" fmla="*/ 101588 w 116402"/>
                <a:gd name="connsiteY30" fmla="*/ 20318 h 184706"/>
                <a:gd name="connsiteX31" fmla="*/ 101588 w 116402"/>
                <a:gd name="connsiteY31" fmla="*/ 20318 h 184706"/>
                <a:gd name="connsiteX32" fmla="*/ 101588 w 116402"/>
                <a:gd name="connsiteY32" fmla="*/ 24012 h 184706"/>
                <a:gd name="connsiteX33" fmla="*/ 114518 w 116402"/>
                <a:gd name="connsiteY33" fmla="*/ 168083 h 184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6402" h="184706">
                  <a:moveTo>
                    <a:pt x="114518" y="168083"/>
                  </a:moveTo>
                  <a:cubicBezTo>
                    <a:pt x="114518" y="171777"/>
                    <a:pt x="114518" y="177318"/>
                    <a:pt x="112671" y="181012"/>
                  </a:cubicBezTo>
                  <a:lnTo>
                    <a:pt x="103436" y="181012"/>
                  </a:lnTo>
                  <a:lnTo>
                    <a:pt x="99741" y="181012"/>
                  </a:lnTo>
                  <a:lnTo>
                    <a:pt x="81271" y="182859"/>
                  </a:lnTo>
                  <a:lnTo>
                    <a:pt x="57259" y="184706"/>
                  </a:lnTo>
                  <a:lnTo>
                    <a:pt x="44330" y="184706"/>
                  </a:lnTo>
                  <a:lnTo>
                    <a:pt x="42482" y="184706"/>
                  </a:lnTo>
                  <a:lnTo>
                    <a:pt x="33247" y="184706"/>
                  </a:lnTo>
                  <a:cubicBezTo>
                    <a:pt x="31400" y="182859"/>
                    <a:pt x="31400" y="179165"/>
                    <a:pt x="29553" y="177318"/>
                  </a:cubicBezTo>
                  <a:cubicBezTo>
                    <a:pt x="16624" y="138530"/>
                    <a:pt x="11082" y="103435"/>
                    <a:pt x="3694" y="49871"/>
                  </a:cubicBezTo>
                  <a:cubicBezTo>
                    <a:pt x="1847" y="42482"/>
                    <a:pt x="1847" y="35094"/>
                    <a:pt x="0" y="25859"/>
                  </a:cubicBezTo>
                  <a:cubicBezTo>
                    <a:pt x="0" y="25859"/>
                    <a:pt x="0" y="24012"/>
                    <a:pt x="0" y="24012"/>
                  </a:cubicBezTo>
                  <a:cubicBezTo>
                    <a:pt x="0" y="24012"/>
                    <a:pt x="0" y="22165"/>
                    <a:pt x="0" y="22165"/>
                  </a:cubicBezTo>
                  <a:cubicBezTo>
                    <a:pt x="0" y="22165"/>
                    <a:pt x="0" y="20318"/>
                    <a:pt x="0" y="20318"/>
                  </a:cubicBezTo>
                  <a:cubicBezTo>
                    <a:pt x="0" y="20318"/>
                    <a:pt x="0" y="20318"/>
                    <a:pt x="0" y="20318"/>
                  </a:cubicBezTo>
                  <a:cubicBezTo>
                    <a:pt x="0" y="18471"/>
                    <a:pt x="0" y="16623"/>
                    <a:pt x="0" y="14776"/>
                  </a:cubicBezTo>
                  <a:cubicBezTo>
                    <a:pt x="0" y="14776"/>
                    <a:pt x="0" y="14776"/>
                    <a:pt x="1847" y="14776"/>
                  </a:cubicBezTo>
                  <a:cubicBezTo>
                    <a:pt x="1847" y="14776"/>
                    <a:pt x="1847" y="14776"/>
                    <a:pt x="1847" y="14776"/>
                  </a:cubicBezTo>
                  <a:cubicBezTo>
                    <a:pt x="3694" y="14776"/>
                    <a:pt x="5541" y="12929"/>
                    <a:pt x="7388" y="12929"/>
                  </a:cubicBezTo>
                  <a:cubicBezTo>
                    <a:pt x="9235" y="12929"/>
                    <a:pt x="11082" y="11082"/>
                    <a:pt x="12930" y="11082"/>
                  </a:cubicBezTo>
                  <a:cubicBezTo>
                    <a:pt x="20318" y="7388"/>
                    <a:pt x="25859" y="5541"/>
                    <a:pt x="33247" y="3694"/>
                  </a:cubicBezTo>
                  <a:cubicBezTo>
                    <a:pt x="36941" y="3694"/>
                    <a:pt x="38788" y="1847"/>
                    <a:pt x="42482" y="1847"/>
                  </a:cubicBezTo>
                  <a:cubicBezTo>
                    <a:pt x="46177" y="1847"/>
                    <a:pt x="49871" y="0"/>
                    <a:pt x="53565" y="0"/>
                  </a:cubicBezTo>
                  <a:cubicBezTo>
                    <a:pt x="53565" y="0"/>
                    <a:pt x="53565" y="0"/>
                    <a:pt x="53565" y="0"/>
                  </a:cubicBezTo>
                  <a:cubicBezTo>
                    <a:pt x="62800" y="0"/>
                    <a:pt x="70188" y="1847"/>
                    <a:pt x="77577" y="3694"/>
                  </a:cubicBezTo>
                  <a:cubicBezTo>
                    <a:pt x="84965" y="5541"/>
                    <a:pt x="90506" y="11082"/>
                    <a:pt x="97894" y="16623"/>
                  </a:cubicBezTo>
                  <a:cubicBezTo>
                    <a:pt x="99741" y="16623"/>
                    <a:pt x="99741" y="18471"/>
                    <a:pt x="101588" y="20318"/>
                  </a:cubicBezTo>
                  <a:lnTo>
                    <a:pt x="101588" y="20318"/>
                  </a:lnTo>
                  <a:cubicBezTo>
                    <a:pt x="101588" y="20318"/>
                    <a:pt x="101588" y="20318"/>
                    <a:pt x="101588" y="20318"/>
                  </a:cubicBezTo>
                  <a:cubicBezTo>
                    <a:pt x="101588" y="20318"/>
                    <a:pt x="101588" y="20318"/>
                    <a:pt x="101588" y="20318"/>
                  </a:cubicBezTo>
                  <a:lnTo>
                    <a:pt x="101588" y="20318"/>
                  </a:lnTo>
                  <a:cubicBezTo>
                    <a:pt x="101588" y="22165"/>
                    <a:pt x="101588" y="22165"/>
                    <a:pt x="101588" y="24012"/>
                  </a:cubicBezTo>
                  <a:cubicBezTo>
                    <a:pt x="112671" y="66494"/>
                    <a:pt x="120059" y="105282"/>
                    <a:pt x="114518" y="168083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64C30AB0-6F96-8BC1-3744-21CFD5FB1654}"/>
                </a:ext>
              </a:extLst>
            </p:cNvPr>
            <p:cNvSpPr/>
            <p:nvPr/>
          </p:nvSpPr>
          <p:spPr>
            <a:xfrm>
              <a:off x="5104397" y="4212711"/>
              <a:ext cx="96480" cy="268516"/>
            </a:xfrm>
            <a:custGeom>
              <a:avLst/>
              <a:gdLst>
                <a:gd name="connsiteX0" fmla="*/ 96480 w 96480"/>
                <a:gd name="connsiteY0" fmla="*/ 245659 h 268516"/>
                <a:gd name="connsiteX1" fmla="*/ 89092 w 96480"/>
                <a:gd name="connsiteY1" fmla="*/ 258589 h 268516"/>
                <a:gd name="connsiteX2" fmla="*/ 83551 w 96480"/>
                <a:gd name="connsiteY2" fmla="*/ 262283 h 268516"/>
                <a:gd name="connsiteX3" fmla="*/ 35527 w 96480"/>
                <a:gd name="connsiteY3" fmla="*/ 267824 h 268516"/>
                <a:gd name="connsiteX4" fmla="*/ 22598 w 96480"/>
                <a:gd name="connsiteY4" fmla="*/ 264130 h 268516"/>
                <a:gd name="connsiteX5" fmla="*/ 7821 w 96480"/>
                <a:gd name="connsiteY5" fmla="*/ 249353 h 268516"/>
                <a:gd name="connsiteX6" fmla="*/ 2280 w 96480"/>
                <a:gd name="connsiteY6" fmla="*/ 25859 h 268516"/>
                <a:gd name="connsiteX7" fmla="*/ 2280 w 96480"/>
                <a:gd name="connsiteY7" fmla="*/ 25859 h 268516"/>
                <a:gd name="connsiteX8" fmla="*/ 13363 w 96480"/>
                <a:gd name="connsiteY8" fmla="*/ 20318 h 268516"/>
                <a:gd name="connsiteX9" fmla="*/ 22598 w 96480"/>
                <a:gd name="connsiteY9" fmla="*/ 14777 h 268516"/>
                <a:gd name="connsiteX10" fmla="*/ 22598 w 96480"/>
                <a:gd name="connsiteY10" fmla="*/ 14777 h 268516"/>
                <a:gd name="connsiteX11" fmla="*/ 61386 w 96480"/>
                <a:gd name="connsiteY11" fmla="*/ 0 h 268516"/>
                <a:gd name="connsiteX12" fmla="*/ 68774 w 96480"/>
                <a:gd name="connsiteY12" fmla="*/ 1847 h 268516"/>
                <a:gd name="connsiteX13" fmla="*/ 74316 w 96480"/>
                <a:gd name="connsiteY13" fmla="*/ 5541 h 268516"/>
                <a:gd name="connsiteX14" fmla="*/ 83551 w 96480"/>
                <a:gd name="connsiteY14" fmla="*/ 14777 h 268516"/>
                <a:gd name="connsiteX15" fmla="*/ 85398 w 96480"/>
                <a:gd name="connsiteY15" fmla="*/ 20318 h 268516"/>
                <a:gd name="connsiteX16" fmla="*/ 96480 w 96480"/>
                <a:gd name="connsiteY16" fmla="*/ 245659 h 26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480" h="268516">
                  <a:moveTo>
                    <a:pt x="96480" y="245659"/>
                  </a:moveTo>
                  <a:cubicBezTo>
                    <a:pt x="96480" y="251200"/>
                    <a:pt x="92786" y="256742"/>
                    <a:pt x="89092" y="258589"/>
                  </a:cubicBezTo>
                  <a:cubicBezTo>
                    <a:pt x="87245" y="260436"/>
                    <a:pt x="85398" y="260436"/>
                    <a:pt x="83551" y="262283"/>
                  </a:cubicBezTo>
                  <a:cubicBezTo>
                    <a:pt x="70622" y="267824"/>
                    <a:pt x="52151" y="269671"/>
                    <a:pt x="35527" y="267824"/>
                  </a:cubicBezTo>
                  <a:cubicBezTo>
                    <a:pt x="31833" y="267824"/>
                    <a:pt x="26292" y="265977"/>
                    <a:pt x="22598" y="264130"/>
                  </a:cubicBezTo>
                  <a:cubicBezTo>
                    <a:pt x="13363" y="260436"/>
                    <a:pt x="7821" y="256742"/>
                    <a:pt x="7821" y="249353"/>
                  </a:cubicBezTo>
                  <a:cubicBezTo>
                    <a:pt x="7821" y="229036"/>
                    <a:pt x="-5108" y="110824"/>
                    <a:pt x="2280" y="25859"/>
                  </a:cubicBezTo>
                  <a:cubicBezTo>
                    <a:pt x="2280" y="25859"/>
                    <a:pt x="2280" y="25859"/>
                    <a:pt x="2280" y="25859"/>
                  </a:cubicBezTo>
                  <a:cubicBezTo>
                    <a:pt x="5974" y="24012"/>
                    <a:pt x="9669" y="22165"/>
                    <a:pt x="13363" y="20318"/>
                  </a:cubicBezTo>
                  <a:cubicBezTo>
                    <a:pt x="17057" y="18471"/>
                    <a:pt x="18904" y="16624"/>
                    <a:pt x="22598" y="14777"/>
                  </a:cubicBezTo>
                  <a:cubicBezTo>
                    <a:pt x="22598" y="14777"/>
                    <a:pt x="22598" y="14777"/>
                    <a:pt x="22598" y="14777"/>
                  </a:cubicBezTo>
                  <a:cubicBezTo>
                    <a:pt x="39222" y="5541"/>
                    <a:pt x="50304" y="0"/>
                    <a:pt x="61386" y="0"/>
                  </a:cubicBezTo>
                  <a:cubicBezTo>
                    <a:pt x="63233" y="0"/>
                    <a:pt x="66928" y="0"/>
                    <a:pt x="68774" y="1847"/>
                  </a:cubicBezTo>
                  <a:cubicBezTo>
                    <a:pt x="70622" y="1847"/>
                    <a:pt x="72469" y="3694"/>
                    <a:pt x="74316" y="5541"/>
                  </a:cubicBezTo>
                  <a:cubicBezTo>
                    <a:pt x="78010" y="7388"/>
                    <a:pt x="81704" y="11082"/>
                    <a:pt x="83551" y="14777"/>
                  </a:cubicBezTo>
                  <a:cubicBezTo>
                    <a:pt x="83551" y="16624"/>
                    <a:pt x="85398" y="18471"/>
                    <a:pt x="85398" y="20318"/>
                  </a:cubicBezTo>
                  <a:cubicBezTo>
                    <a:pt x="96480" y="88659"/>
                    <a:pt x="96480" y="158847"/>
                    <a:pt x="96480" y="245659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E72B4CA1-1D84-0ADD-0575-2DE62C322D5D}"/>
                </a:ext>
              </a:extLst>
            </p:cNvPr>
            <p:cNvSpPr/>
            <p:nvPr/>
          </p:nvSpPr>
          <p:spPr>
            <a:xfrm>
              <a:off x="5088207" y="3762028"/>
              <a:ext cx="129294" cy="319541"/>
            </a:xfrm>
            <a:custGeom>
              <a:avLst/>
              <a:gdLst>
                <a:gd name="connsiteX0" fmla="*/ 129294 w 129294"/>
                <a:gd name="connsiteY0" fmla="*/ 49871 h 319541"/>
                <a:gd name="connsiteX1" fmla="*/ 127447 w 129294"/>
                <a:gd name="connsiteY1" fmla="*/ 66494 h 319541"/>
                <a:gd name="connsiteX2" fmla="*/ 125600 w 129294"/>
                <a:gd name="connsiteY2" fmla="*/ 75730 h 319541"/>
                <a:gd name="connsiteX3" fmla="*/ 121906 w 129294"/>
                <a:gd name="connsiteY3" fmla="*/ 96047 h 319541"/>
                <a:gd name="connsiteX4" fmla="*/ 116365 w 129294"/>
                <a:gd name="connsiteY4" fmla="*/ 129294 h 319541"/>
                <a:gd name="connsiteX5" fmla="*/ 112671 w 129294"/>
                <a:gd name="connsiteY5" fmla="*/ 127447 h 319541"/>
                <a:gd name="connsiteX6" fmla="*/ 97894 w 129294"/>
                <a:gd name="connsiteY6" fmla="*/ 118212 h 319541"/>
                <a:gd name="connsiteX7" fmla="*/ 96047 w 129294"/>
                <a:gd name="connsiteY7" fmla="*/ 129294 h 319541"/>
                <a:gd name="connsiteX8" fmla="*/ 86812 w 129294"/>
                <a:gd name="connsiteY8" fmla="*/ 230883 h 319541"/>
                <a:gd name="connsiteX9" fmla="*/ 86812 w 129294"/>
                <a:gd name="connsiteY9" fmla="*/ 319542 h 319541"/>
                <a:gd name="connsiteX10" fmla="*/ 86812 w 129294"/>
                <a:gd name="connsiteY10" fmla="*/ 319542 h 319541"/>
                <a:gd name="connsiteX11" fmla="*/ 86812 w 129294"/>
                <a:gd name="connsiteY11" fmla="*/ 319542 h 319541"/>
                <a:gd name="connsiteX12" fmla="*/ 86812 w 129294"/>
                <a:gd name="connsiteY12" fmla="*/ 319542 h 319541"/>
                <a:gd name="connsiteX13" fmla="*/ 55412 w 129294"/>
                <a:gd name="connsiteY13" fmla="*/ 221647 h 319541"/>
                <a:gd name="connsiteX14" fmla="*/ 83118 w 129294"/>
                <a:gd name="connsiteY14" fmla="*/ 145918 h 319541"/>
                <a:gd name="connsiteX15" fmla="*/ 5541 w 129294"/>
                <a:gd name="connsiteY15" fmla="*/ 103436 h 319541"/>
                <a:gd name="connsiteX16" fmla="*/ 3694 w 129294"/>
                <a:gd name="connsiteY16" fmla="*/ 103436 h 319541"/>
                <a:gd name="connsiteX17" fmla="*/ 0 w 129294"/>
                <a:gd name="connsiteY17" fmla="*/ 101588 h 319541"/>
                <a:gd name="connsiteX18" fmla="*/ 0 w 129294"/>
                <a:gd name="connsiteY18" fmla="*/ 101588 h 319541"/>
                <a:gd name="connsiteX19" fmla="*/ 0 w 129294"/>
                <a:gd name="connsiteY19" fmla="*/ 99741 h 319541"/>
                <a:gd name="connsiteX20" fmla="*/ 0 w 129294"/>
                <a:gd name="connsiteY20" fmla="*/ 96047 h 319541"/>
                <a:gd name="connsiteX21" fmla="*/ 0 w 129294"/>
                <a:gd name="connsiteY21" fmla="*/ 94200 h 319541"/>
                <a:gd name="connsiteX22" fmla="*/ 1847 w 129294"/>
                <a:gd name="connsiteY22" fmla="*/ 90506 h 319541"/>
                <a:gd name="connsiteX23" fmla="*/ 1847 w 129294"/>
                <a:gd name="connsiteY23" fmla="*/ 88659 h 319541"/>
                <a:gd name="connsiteX24" fmla="*/ 3694 w 129294"/>
                <a:gd name="connsiteY24" fmla="*/ 86812 h 319541"/>
                <a:gd name="connsiteX25" fmla="*/ 7388 w 129294"/>
                <a:gd name="connsiteY25" fmla="*/ 81271 h 319541"/>
                <a:gd name="connsiteX26" fmla="*/ 9235 w 129294"/>
                <a:gd name="connsiteY26" fmla="*/ 79424 h 319541"/>
                <a:gd name="connsiteX27" fmla="*/ 14776 w 129294"/>
                <a:gd name="connsiteY27" fmla="*/ 75730 h 319541"/>
                <a:gd name="connsiteX28" fmla="*/ 16623 w 129294"/>
                <a:gd name="connsiteY28" fmla="*/ 73882 h 319541"/>
                <a:gd name="connsiteX29" fmla="*/ 22165 w 129294"/>
                <a:gd name="connsiteY29" fmla="*/ 72035 h 319541"/>
                <a:gd name="connsiteX30" fmla="*/ 24012 w 129294"/>
                <a:gd name="connsiteY30" fmla="*/ 72035 h 319541"/>
                <a:gd name="connsiteX31" fmla="*/ 25859 w 129294"/>
                <a:gd name="connsiteY31" fmla="*/ 70188 h 319541"/>
                <a:gd name="connsiteX32" fmla="*/ 27706 w 129294"/>
                <a:gd name="connsiteY32" fmla="*/ 64647 h 319541"/>
                <a:gd name="connsiteX33" fmla="*/ 27706 w 129294"/>
                <a:gd name="connsiteY33" fmla="*/ 64647 h 319541"/>
                <a:gd name="connsiteX34" fmla="*/ 27706 w 129294"/>
                <a:gd name="connsiteY34" fmla="*/ 62800 h 319541"/>
                <a:gd name="connsiteX35" fmla="*/ 29553 w 129294"/>
                <a:gd name="connsiteY35" fmla="*/ 57259 h 319541"/>
                <a:gd name="connsiteX36" fmla="*/ 29553 w 129294"/>
                <a:gd name="connsiteY36" fmla="*/ 55412 h 319541"/>
                <a:gd name="connsiteX37" fmla="*/ 31400 w 129294"/>
                <a:gd name="connsiteY37" fmla="*/ 49871 h 319541"/>
                <a:gd name="connsiteX38" fmla="*/ 31400 w 129294"/>
                <a:gd name="connsiteY38" fmla="*/ 48024 h 319541"/>
                <a:gd name="connsiteX39" fmla="*/ 33247 w 129294"/>
                <a:gd name="connsiteY39" fmla="*/ 42482 h 319541"/>
                <a:gd name="connsiteX40" fmla="*/ 35094 w 129294"/>
                <a:gd name="connsiteY40" fmla="*/ 40635 h 319541"/>
                <a:gd name="connsiteX41" fmla="*/ 40635 w 129294"/>
                <a:gd name="connsiteY41" fmla="*/ 36941 h 319541"/>
                <a:gd name="connsiteX42" fmla="*/ 40635 w 129294"/>
                <a:gd name="connsiteY42" fmla="*/ 36941 h 319541"/>
                <a:gd name="connsiteX43" fmla="*/ 42482 w 129294"/>
                <a:gd name="connsiteY43" fmla="*/ 36941 h 319541"/>
                <a:gd name="connsiteX44" fmla="*/ 49871 w 129294"/>
                <a:gd name="connsiteY44" fmla="*/ 35094 h 319541"/>
                <a:gd name="connsiteX45" fmla="*/ 49871 w 129294"/>
                <a:gd name="connsiteY45" fmla="*/ 35094 h 319541"/>
                <a:gd name="connsiteX46" fmla="*/ 73882 w 129294"/>
                <a:gd name="connsiteY46" fmla="*/ 0 h 319541"/>
                <a:gd name="connsiteX47" fmla="*/ 81271 w 129294"/>
                <a:gd name="connsiteY47" fmla="*/ 20318 h 319541"/>
                <a:gd name="connsiteX48" fmla="*/ 101588 w 129294"/>
                <a:gd name="connsiteY48" fmla="*/ 38788 h 319541"/>
                <a:gd name="connsiteX49" fmla="*/ 129294 w 129294"/>
                <a:gd name="connsiteY49" fmla="*/ 49871 h 31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29294" h="319541">
                  <a:moveTo>
                    <a:pt x="129294" y="49871"/>
                  </a:moveTo>
                  <a:lnTo>
                    <a:pt x="127447" y="66494"/>
                  </a:lnTo>
                  <a:lnTo>
                    <a:pt x="125600" y="75730"/>
                  </a:lnTo>
                  <a:lnTo>
                    <a:pt x="121906" y="96047"/>
                  </a:lnTo>
                  <a:lnTo>
                    <a:pt x="116365" y="129294"/>
                  </a:lnTo>
                  <a:cubicBezTo>
                    <a:pt x="114518" y="129294"/>
                    <a:pt x="114518" y="127447"/>
                    <a:pt x="112671" y="127447"/>
                  </a:cubicBezTo>
                  <a:cubicBezTo>
                    <a:pt x="107129" y="125600"/>
                    <a:pt x="103435" y="121906"/>
                    <a:pt x="97894" y="118212"/>
                  </a:cubicBezTo>
                  <a:lnTo>
                    <a:pt x="96047" y="129294"/>
                  </a:lnTo>
                  <a:lnTo>
                    <a:pt x="86812" y="230883"/>
                  </a:lnTo>
                  <a:lnTo>
                    <a:pt x="86812" y="319542"/>
                  </a:lnTo>
                  <a:lnTo>
                    <a:pt x="86812" y="319542"/>
                  </a:lnTo>
                  <a:lnTo>
                    <a:pt x="86812" y="319542"/>
                  </a:lnTo>
                  <a:cubicBezTo>
                    <a:pt x="86812" y="319542"/>
                    <a:pt x="86812" y="319542"/>
                    <a:pt x="86812" y="319542"/>
                  </a:cubicBezTo>
                  <a:cubicBezTo>
                    <a:pt x="83118" y="277059"/>
                    <a:pt x="75729" y="241965"/>
                    <a:pt x="55412" y="221647"/>
                  </a:cubicBezTo>
                  <a:cubicBezTo>
                    <a:pt x="72035" y="205024"/>
                    <a:pt x="79423" y="179165"/>
                    <a:pt x="83118" y="145918"/>
                  </a:cubicBezTo>
                  <a:cubicBezTo>
                    <a:pt x="86812" y="127447"/>
                    <a:pt x="27706" y="108977"/>
                    <a:pt x="5541" y="103436"/>
                  </a:cubicBezTo>
                  <a:cubicBezTo>
                    <a:pt x="5541" y="103436"/>
                    <a:pt x="3694" y="103436"/>
                    <a:pt x="3694" y="103436"/>
                  </a:cubicBezTo>
                  <a:cubicBezTo>
                    <a:pt x="1847" y="103436"/>
                    <a:pt x="1847" y="103436"/>
                    <a:pt x="0" y="101588"/>
                  </a:cubicBezTo>
                  <a:lnTo>
                    <a:pt x="0" y="101588"/>
                  </a:lnTo>
                  <a:cubicBezTo>
                    <a:pt x="0" y="101588"/>
                    <a:pt x="0" y="99741"/>
                    <a:pt x="0" y="99741"/>
                  </a:cubicBezTo>
                  <a:cubicBezTo>
                    <a:pt x="0" y="97894"/>
                    <a:pt x="0" y="97894"/>
                    <a:pt x="0" y="96047"/>
                  </a:cubicBezTo>
                  <a:cubicBezTo>
                    <a:pt x="0" y="96047"/>
                    <a:pt x="0" y="94200"/>
                    <a:pt x="0" y="94200"/>
                  </a:cubicBezTo>
                  <a:cubicBezTo>
                    <a:pt x="0" y="92353"/>
                    <a:pt x="0" y="90506"/>
                    <a:pt x="1847" y="90506"/>
                  </a:cubicBezTo>
                  <a:cubicBezTo>
                    <a:pt x="1847" y="90506"/>
                    <a:pt x="1847" y="90506"/>
                    <a:pt x="1847" y="88659"/>
                  </a:cubicBezTo>
                  <a:cubicBezTo>
                    <a:pt x="1847" y="88659"/>
                    <a:pt x="1847" y="86812"/>
                    <a:pt x="3694" y="86812"/>
                  </a:cubicBezTo>
                  <a:cubicBezTo>
                    <a:pt x="3694" y="84965"/>
                    <a:pt x="5541" y="83118"/>
                    <a:pt x="7388" y="81271"/>
                  </a:cubicBezTo>
                  <a:cubicBezTo>
                    <a:pt x="7388" y="81271"/>
                    <a:pt x="9235" y="79424"/>
                    <a:pt x="9235" y="79424"/>
                  </a:cubicBezTo>
                  <a:cubicBezTo>
                    <a:pt x="11082" y="77577"/>
                    <a:pt x="12929" y="77577"/>
                    <a:pt x="14776" y="75730"/>
                  </a:cubicBezTo>
                  <a:cubicBezTo>
                    <a:pt x="14776" y="75730"/>
                    <a:pt x="16623" y="75730"/>
                    <a:pt x="16623" y="73882"/>
                  </a:cubicBezTo>
                  <a:cubicBezTo>
                    <a:pt x="18471" y="73882"/>
                    <a:pt x="20318" y="72035"/>
                    <a:pt x="22165" y="72035"/>
                  </a:cubicBezTo>
                  <a:cubicBezTo>
                    <a:pt x="22165" y="72035"/>
                    <a:pt x="22165" y="72035"/>
                    <a:pt x="24012" y="72035"/>
                  </a:cubicBezTo>
                  <a:cubicBezTo>
                    <a:pt x="24012" y="72035"/>
                    <a:pt x="25859" y="70188"/>
                    <a:pt x="25859" y="70188"/>
                  </a:cubicBezTo>
                  <a:cubicBezTo>
                    <a:pt x="25859" y="68341"/>
                    <a:pt x="27706" y="66494"/>
                    <a:pt x="27706" y="64647"/>
                  </a:cubicBezTo>
                  <a:lnTo>
                    <a:pt x="27706" y="64647"/>
                  </a:lnTo>
                  <a:cubicBezTo>
                    <a:pt x="27706" y="64647"/>
                    <a:pt x="27706" y="62800"/>
                    <a:pt x="27706" y="62800"/>
                  </a:cubicBezTo>
                  <a:cubicBezTo>
                    <a:pt x="27706" y="60953"/>
                    <a:pt x="29553" y="59106"/>
                    <a:pt x="29553" y="57259"/>
                  </a:cubicBezTo>
                  <a:cubicBezTo>
                    <a:pt x="29553" y="57259"/>
                    <a:pt x="29553" y="55412"/>
                    <a:pt x="29553" y="55412"/>
                  </a:cubicBezTo>
                  <a:cubicBezTo>
                    <a:pt x="29553" y="53565"/>
                    <a:pt x="31400" y="51718"/>
                    <a:pt x="31400" y="49871"/>
                  </a:cubicBezTo>
                  <a:cubicBezTo>
                    <a:pt x="31400" y="49871"/>
                    <a:pt x="31400" y="48024"/>
                    <a:pt x="31400" y="48024"/>
                  </a:cubicBezTo>
                  <a:cubicBezTo>
                    <a:pt x="31400" y="46177"/>
                    <a:pt x="33247" y="44330"/>
                    <a:pt x="33247" y="42482"/>
                  </a:cubicBezTo>
                  <a:cubicBezTo>
                    <a:pt x="33247" y="42482"/>
                    <a:pt x="33247" y="40635"/>
                    <a:pt x="35094" y="40635"/>
                  </a:cubicBezTo>
                  <a:cubicBezTo>
                    <a:pt x="36941" y="38788"/>
                    <a:pt x="38788" y="36941"/>
                    <a:pt x="40635" y="36941"/>
                  </a:cubicBezTo>
                  <a:cubicBezTo>
                    <a:pt x="40635" y="36941"/>
                    <a:pt x="40635" y="36941"/>
                    <a:pt x="40635" y="36941"/>
                  </a:cubicBezTo>
                  <a:cubicBezTo>
                    <a:pt x="40635" y="36941"/>
                    <a:pt x="42482" y="36941"/>
                    <a:pt x="42482" y="36941"/>
                  </a:cubicBezTo>
                  <a:cubicBezTo>
                    <a:pt x="46177" y="36941"/>
                    <a:pt x="48023" y="35094"/>
                    <a:pt x="49871" y="35094"/>
                  </a:cubicBezTo>
                  <a:cubicBezTo>
                    <a:pt x="49871" y="35094"/>
                    <a:pt x="49871" y="35094"/>
                    <a:pt x="49871" y="35094"/>
                  </a:cubicBezTo>
                  <a:cubicBezTo>
                    <a:pt x="75729" y="25859"/>
                    <a:pt x="73882" y="7388"/>
                    <a:pt x="73882" y="0"/>
                  </a:cubicBezTo>
                  <a:lnTo>
                    <a:pt x="81271" y="20318"/>
                  </a:lnTo>
                  <a:lnTo>
                    <a:pt x="101588" y="38788"/>
                  </a:lnTo>
                  <a:lnTo>
                    <a:pt x="129294" y="498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0E5EA852-ED76-0932-11F7-671E00697901}"/>
                </a:ext>
              </a:extLst>
            </p:cNvPr>
            <p:cNvSpPr/>
            <p:nvPr/>
          </p:nvSpPr>
          <p:spPr>
            <a:xfrm>
              <a:off x="4975536" y="3974440"/>
              <a:ext cx="201329" cy="37025"/>
            </a:xfrm>
            <a:custGeom>
              <a:avLst/>
              <a:gdLst>
                <a:gd name="connsiteX0" fmla="*/ 201330 w 201329"/>
                <a:gd name="connsiteY0" fmla="*/ 31400 h 37025"/>
                <a:gd name="connsiteX1" fmla="*/ 0 w 201329"/>
                <a:gd name="connsiteY1" fmla="*/ 31400 h 37025"/>
                <a:gd name="connsiteX2" fmla="*/ 0 w 201329"/>
                <a:gd name="connsiteY2" fmla="*/ 0 h 37025"/>
                <a:gd name="connsiteX3" fmla="*/ 201330 w 201329"/>
                <a:gd name="connsiteY3" fmla="*/ 0 h 37025"/>
                <a:gd name="connsiteX4" fmla="*/ 201330 w 201329"/>
                <a:gd name="connsiteY4" fmla="*/ 31400 h 3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29" h="37025">
                  <a:moveTo>
                    <a:pt x="201330" y="31400"/>
                  </a:moveTo>
                  <a:cubicBezTo>
                    <a:pt x="142224" y="40635"/>
                    <a:pt x="75730" y="36941"/>
                    <a:pt x="0" y="31400"/>
                  </a:cubicBezTo>
                  <a:lnTo>
                    <a:pt x="0" y="0"/>
                  </a:lnTo>
                  <a:cubicBezTo>
                    <a:pt x="73882" y="9235"/>
                    <a:pt x="140377" y="12930"/>
                    <a:pt x="201330" y="0"/>
                  </a:cubicBezTo>
                  <a:lnTo>
                    <a:pt x="201330" y="31400"/>
                  </a:lnTo>
                  <a:close/>
                </a:path>
              </a:pathLst>
            </a:custGeom>
            <a:solidFill>
              <a:srgbClr val="4F5A55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6F32DE75-645F-1676-6A2E-21C8737F23EE}"/>
                </a:ext>
              </a:extLst>
            </p:cNvPr>
            <p:cNvSpPr/>
            <p:nvPr/>
          </p:nvSpPr>
          <p:spPr>
            <a:xfrm>
              <a:off x="5125148" y="3974440"/>
              <a:ext cx="9235" cy="38788"/>
            </a:xfrm>
            <a:custGeom>
              <a:avLst/>
              <a:gdLst>
                <a:gd name="connsiteX0" fmla="*/ 0 w 9235"/>
                <a:gd name="connsiteY0" fmla="*/ 0 h 38788"/>
                <a:gd name="connsiteX1" fmla="*/ 9235 w 9235"/>
                <a:gd name="connsiteY1" fmla="*/ 0 h 38788"/>
                <a:gd name="connsiteX2" fmla="*/ 9235 w 9235"/>
                <a:gd name="connsiteY2" fmla="*/ 38788 h 38788"/>
                <a:gd name="connsiteX3" fmla="*/ 0 w 9235"/>
                <a:gd name="connsiteY3" fmla="*/ 387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38788">
                  <a:moveTo>
                    <a:pt x="0" y="0"/>
                  </a:moveTo>
                  <a:lnTo>
                    <a:pt x="9235" y="0"/>
                  </a:lnTo>
                  <a:lnTo>
                    <a:pt x="9235" y="38788"/>
                  </a:lnTo>
                  <a:lnTo>
                    <a:pt x="0" y="38788"/>
                  </a:ln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49909CAA-78E7-675E-9296-D5E3A1A73BC9}"/>
                </a:ext>
              </a:extLst>
            </p:cNvPr>
            <p:cNvSpPr/>
            <p:nvPr/>
          </p:nvSpPr>
          <p:spPr>
            <a:xfrm>
              <a:off x="5060501" y="3985523"/>
              <a:ext cx="31400" cy="20317"/>
            </a:xfrm>
            <a:custGeom>
              <a:avLst/>
              <a:gdLst>
                <a:gd name="connsiteX0" fmla="*/ 0 w 31400"/>
                <a:gd name="connsiteY0" fmla="*/ 0 h 20317"/>
                <a:gd name="connsiteX1" fmla="*/ 31400 w 31400"/>
                <a:gd name="connsiteY1" fmla="*/ 0 h 20317"/>
                <a:gd name="connsiteX2" fmla="*/ 31400 w 31400"/>
                <a:gd name="connsiteY2" fmla="*/ 20318 h 20317"/>
                <a:gd name="connsiteX3" fmla="*/ 0 w 31400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0" h="20317">
                  <a:moveTo>
                    <a:pt x="0" y="0"/>
                  </a:moveTo>
                  <a:lnTo>
                    <a:pt x="31400" y="0"/>
                  </a:lnTo>
                  <a:lnTo>
                    <a:pt x="31400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7E515524-219B-E4A4-1E91-F6DE5A6D86D9}"/>
                </a:ext>
              </a:extLst>
            </p:cNvPr>
            <p:cNvSpPr/>
            <p:nvPr/>
          </p:nvSpPr>
          <p:spPr>
            <a:xfrm>
              <a:off x="5042030" y="3641969"/>
              <a:ext cx="70188" cy="66494"/>
            </a:xfrm>
            <a:custGeom>
              <a:avLst/>
              <a:gdLst>
                <a:gd name="connsiteX0" fmla="*/ 0 w 70188"/>
                <a:gd name="connsiteY0" fmla="*/ 0 h 66494"/>
                <a:gd name="connsiteX1" fmla="*/ 0 w 70188"/>
                <a:gd name="connsiteY1" fmla="*/ 11082 h 66494"/>
                <a:gd name="connsiteX2" fmla="*/ 0 w 70188"/>
                <a:gd name="connsiteY2" fmla="*/ 11082 h 66494"/>
                <a:gd name="connsiteX3" fmla="*/ 0 w 70188"/>
                <a:gd name="connsiteY3" fmla="*/ 27706 h 66494"/>
                <a:gd name="connsiteX4" fmla="*/ 0 w 70188"/>
                <a:gd name="connsiteY4" fmla="*/ 44330 h 66494"/>
                <a:gd name="connsiteX5" fmla="*/ 0 w 70188"/>
                <a:gd name="connsiteY5" fmla="*/ 44330 h 66494"/>
                <a:gd name="connsiteX6" fmla="*/ 29553 w 70188"/>
                <a:gd name="connsiteY6" fmla="*/ 66494 h 66494"/>
                <a:gd name="connsiteX7" fmla="*/ 35094 w 70188"/>
                <a:gd name="connsiteY7" fmla="*/ 66494 h 66494"/>
                <a:gd name="connsiteX8" fmla="*/ 42482 w 70188"/>
                <a:gd name="connsiteY8" fmla="*/ 66494 h 66494"/>
                <a:gd name="connsiteX9" fmla="*/ 70188 w 70188"/>
                <a:gd name="connsiteY9" fmla="*/ 46177 h 66494"/>
                <a:gd name="connsiteX10" fmla="*/ 70188 w 70188"/>
                <a:gd name="connsiteY10" fmla="*/ 46177 h 66494"/>
                <a:gd name="connsiteX11" fmla="*/ 70188 w 70188"/>
                <a:gd name="connsiteY11" fmla="*/ 29553 h 66494"/>
                <a:gd name="connsiteX12" fmla="*/ 70188 w 70188"/>
                <a:gd name="connsiteY12" fmla="*/ 29553 h 66494"/>
                <a:gd name="connsiteX13" fmla="*/ 70188 w 70188"/>
                <a:gd name="connsiteY13" fmla="*/ 12930 h 66494"/>
                <a:gd name="connsiteX14" fmla="*/ 70188 w 70188"/>
                <a:gd name="connsiteY14" fmla="*/ 12930 h 66494"/>
                <a:gd name="connsiteX15" fmla="*/ 70188 w 70188"/>
                <a:gd name="connsiteY15" fmla="*/ 3694 h 66494"/>
                <a:gd name="connsiteX16" fmla="*/ 0 w 70188"/>
                <a:gd name="connsiteY16" fmla="*/ 0 h 6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188" h="66494">
                  <a:moveTo>
                    <a:pt x="0" y="0"/>
                  </a:moveTo>
                  <a:lnTo>
                    <a:pt x="0" y="11082"/>
                  </a:lnTo>
                  <a:lnTo>
                    <a:pt x="0" y="11082"/>
                  </a:lnTo>
                  <a:lnTo>
                    <a:pt x="0" y="27706"/>
                  </a:lnTo>
                  <a:lnTo>
                    <a:pt x="0" y="44330"/>
                  </a:lnTo>
                  <a:cubicBezTo>
                    <a:pt x="0" y="44330"/>
                    <a:pt x="0" y="44330"/>
                    <a:pt x="0" y="44330"/>
                  </a:cubicBezTo>
                  <a:cubicBezTo>
                    <a:pt x="1847" y="57259"/>
                    <a:pt x="14776" y="64647"/>
                    <a:pt x="29553" y="66494"/>
                  </a:cubicBezTo>
                  <a:cubicBezTo>
                    <a:pt x="31400" y="66494"/>
                    <a:pt x="33247" y="66494"/>
                    <a:pt x="35094" y="66494"/>
                  </a:cubicBezTo>
                  <a:cubicBezTo>
                    <a:pt x="36941" y="66494"/>
                    <a:pt x="40635" y="66494"/>
                    <a:pt x="42482" y="66494"/>
                  </a:cubicBezTo>
                  <a:cubicBezTo>
                    <a:pt x="57259" y="64647"/>
                    <a:pt x="70188" y="57259"/>
                    <a:pt x="70188" y="46177"/>
                  </a:cubicBezTo>
                  <a:cubicBezTo>
                    <a:pt x="70188" y="46177"/>
                    <a:pt x="70188" y="46177"/>
                    <a:pt x="70188" y="46177"/>
                  </a:cubicBezTo>
                  <a:lnTo>
                    <a:pt x="70188" y="29553"/>
                  </a:lnTo>
                  <a:lnTo>
                    <a:pt x="70188" y="29553"/>
                  </a:lnTo>
                  <a:lnTo>
                    <a:pt x="70188" y="12930"/>
                  </a:lnTo>
                  <a:cubicBezTo>
                    <a:pt x="70188" y="12930"/>
                    <a:pt x="70188" y="12930"/>
                    <a:pt x="70188" y="12930"/>
                  </a:cubicBezTo>
                  <a:lnTo>
                    <a:pt x="70188" y="3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87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11594E29-6DCB-F227-5896-BFE2E3229A45}"/>
                </a:ext>
              </a:extLst>
            </p:cNvPr>
            <p:cNvSpPr/>
            <p:nvPr/>
          </p:nvSpPr>
          <p:spPr>
            <a:xfrm>
              <a:off x="5015447" y="3514522"/>
              <a:ext cx="128171" cy="160694"/>
            </a:xfrm>
            <a:custGeom>
              <a:avLst/>
              <a:gdLst>
                <a:gd name="connsiteX0" fmla="*/ 128172 w 128171"/>
                <a:gd name="connsiteY0" fmla="*/ 86812 h 160694"/>
                <a:gd name="connsiteX1" fmla="*/ 118937 w 128171"/>
                <a:gd name="connsiteY1" fmla="*/ 107130 h 160694"/>
                <a:gd name="connsiteX2" fmla="*/ 111548 w 128171"/>
                <a:gd name="connsiteY2" fmla="*/ 105283 h 160694"/>
                <a:gd name="connsiteX3" fmla="*/ 104160 w 128171"/>
                <a:gd name="connsiteY3" fmla="*/ 132988 h 160694"/>
                <a:gd name="connsiteX4" fmla="*/ 93078 w 128171"/>
                <a:gd name="connsiteY4" fmla="*/ 149612 h 160694"/>
                <a:gd name="connsiteX5" fmla="*/ 65372 w 128171"/>
                <a:gd name="connsiteY5" fmla="*/ 160694 h 160694"/>
                <a:gd name="connsiteX6" fmla="*/ 65372 w 128171"/>
                <a:gd name="connsiteY6" fmla="*/ 160694 h 160694"/>
                <a:gd name="connsiteX7" fmla="*/ 65372 w 128171"/>
                <a:gd name="connsiteY7" fmla="*/ 160694 h 160694"/>
                <a:gd name="connsiteX8" fmla="*/ 35819 w 128171"/>
                <a:gd name="connsiteY8" fmla="*/ 149612 h 160694"/>
                <a:gd name="connsiteX9" fmla="*/ 24736 w 128171"/>
                <a:gd name="connsiteY9" fmla="*/ 132988 h 160694"/>
                <a:gd name="connsiteX10" fmla="*/ 17348 w 128171"/>
                <a:gd name="connsiteY10" fmla="*/ 105283 h 160694"/>
                <a:gd name="connsiteX11" fmla="*/ 9960 w 128171"/>
                <a:gd name="connsiteY11" fmla="*/ 107130 h 160694"/>
                <a:gd name="connsiteX12" fmla="*/ 725 w 128171"/>
                <a:gd name="connsiteY12" fmla="*/ 86812 h 160694"/>
                <a:gd name="connsiteX13" fmla="*/ 4419 w 128171"/>
                <a:gd name="connsiteY13" fmla="*/ 72035 h 160694"/>
                <a:gd name="connsiteX14" fmla="*/ 8113 w 128171"/>
                <a:gd name="connsiteY14" fmla="*/ 70188 h 160694"/>
                <a:gd name="connsiteX15" fmla="*/ 8113 w 128171"/>
                <a:gd name="connsiteY15" fmla="*/ 70188 h 160694"/>
                <a:gd name="connsiteX16" fmla="*/ 11807 w 128171"/>
                <a:gd name="connsiteY16" fmla="*/ 72035 h 160694"/>
                <a:gd name="connsiteX17" fmla="*/ 9960 w 128171"/>
                <a:gd name="connsiteY17" fmla="*/ 59106 h 160694"/>
                <a:gd name="connsiteX18" fmla="*/ 11807 w 128171"/>
                <a:gd name="connsiteY18" fmla="*/ 36941 h 160694"/>
                <a:gd name="connsiteX19" fmla="*/ 22889 w 128171"/>
                <a:gd name="connsiteY19" fmla="*/ 16624 h 160694"/>
                <a:gd name="connsiteX20" fmla="*/ 22889 w 128171"/>
                <a:gd name="connsiteY20" fmla="*/ 16624 h 160694"/>
                <a:gd name="connsiteX21" fmla="*/ 59830 w 128171"/>
                <a:gd name="connsiteY21" fmla="*/ 0 h 160694"/>
                <a:gd name="connsiteX22" fmla="*/ 59830 w 128171"/>
                <a:gd name="connsiteY22" fmla="*/ 0 h 160694"/>
                <a:gd name="connsiteX23" fmla="*/ 63525 w 128171"/>
                <a:gd name="connsiteY23" fmla="*/ 0 h 160694"/>
                <a:gd name="connsiteX24" fmla="*/ 117089 w 128171"/>
                <a:gd name="connsiteY24" fmla="*/ 38788 h 160694"/>
                <a:gd name="connsiteX25" fmla="*/ 118937 w 128171"/>
                <a:gd name="connsiteY25" fmla="*/ 60953 h 160694"/>
                <a:gd name="connsiteX26" fmla="*/ 117089 w 128171"/>
                <a:gd name="connsiteY26" fmla="*/ 73882 h 160694"/>
                <a:gd name="connsiteX27" fmla="*/ 120784 w 128171"/>
                <a:gd name="connsiteY27" fmla="*/ 72035 h 160694"/>
                <a:gd name="connsiteX28" fmla="*/ 124478 w 128171"/>
                <a:gd name="connsiteY28" fmla="*/ 73882 h 160694"/>
                <a:gd name="connsiteX29" fmla="*/ 128172 w 128171"/>
                <a:gd name="connsiteY29" fmla="*/ 86812 h 16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8171" h="160694">
                  <a:moveTo>
                    <a:pt x="128172" y="86812"/>
                  </a:moveTo>
                  <a:cubicBezTo>
                    <a:pt x="126325" y="94200"/>
                    <a:pt x="122631" y="105283"/>
                    <a:pt x="118937" y="107130"/>
                  </a:cubicBezTo>
                  <a:cubicBezTo>
                    <a:pt x="113395" y="108977"/>
                    <a:pt x="111548" y="105283"/>
                    <a:pt x="111548" y="105283"/>
                  </a:cubicBezTo>
                  <a:cubicBezTo>
                    <a:pt x="109701" y="116365"/>
                    <a:pt x="107854" y="125600"/>
                    <a:pt x="104160" y="132988"/>
                  </a:cubicBezTo>
                  <a:cubicBezTo>
                    <a:pt x="98619" y="140377"/>
                    <a:pt x="96772" y="145918"/>
                    <a:pt x="93078" y="149612"/>
                  </a:cubicBezTo>
                  <a:cubicBezTo>
                    <a:pt x="85689" y="158847"/>
                    <a:pt x="78301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50595" y="160694"/>
                    <a:pt x="45054" y="158847"/>
                    <a:pt x="35819" y="149612"/>
                  </a:cubicBezTo>
                  <a:cubicBezTo>
                    <a:pt x="32125" y="145918"/>
                    <a:pt x="28430" y="140377"/>
                    <a:pt x="24736" y="132988"/>
                  </a:cubicBezTo>
                  <a:cubicBezTo>
                    <a:pt x="21042" y="127447"/>
                    <a:pt x="19195" y="116365"/>
                    <a:pt x="17348" y="105283"/>
                  </a:cubicBezTo>
                  <a:cubicBezTo>
                    <a:pt x="17348" y="105283"/>
                    <a:pt x="15501" y="108977"/>
                    <a:pt x="9960" y="107130"/>
                  </a:cubicBezTo>
                  <a:cubicBezTo>
                    <a:pt x="6266" y="105283"/>
                    <a:pt x="2572" y="96047"/>
                    <a:pt x="725" y="86812"/>
                  </a:cubicBezTo>
                  <a:cubicBezTo>
                    <a:pt x="-1122" y="79424"/>
                    <a:pt x="725" y="75730"/>
                    <a:pt x="4419" y="72035"/>
                  </a:cubicBezTo>
                  <a:cubicBezTo>
                    <a:pt x="6266" y="72035"/>
                    <a:pt x="6266" y="70188"/>
                    <a:pt x="8113" y="70188"/>
                  </a:cubicBezTo>
                  <a:lnTo>
                    <a:pt x="8113" y="70188"/>
                  </a:lnTo>
                  <a:cubicBezTo>
                    <a:pt x="9960" y="70188"/>
                    <a:pt x="9960" y="70188"/>
                    <a:pt x="11807" y="72035"/>
                  </a:cubicBezTo>
                  <a:cubicBezTo>
                    <a:pt x="9960" y="68341"/>
                    <a:pt x="9960" y="62800"/>
                    <a:pt x="9960" y="59106"/>
                  </a:cubicBezTo>
                  <a:cubicBezTo>
                    <a:pt x="9960" y="49871"/>
                    <a:pt x="9960" y="42482"/>
                    <a:pt x="11807" y="36941"/>
                  </a:cubicBezTo>
                  <a:cubicBezTo>
                    <a:pt x="13654" y="29553"/>
                    <a:pt x="17348" y="22165"/>
                    <a:pt x="22889" y="16624"/>
                  </a:cubicBezTo>
                  <a:cubicBezTo>
                    <a:pt x="22889" y="16624"/>
                    <a:pt x="22889" y="16624"/>
                    <a:pt x="22889" y="16624"/>
                  </a:cubicBezTo>
                  <a:cubicBezTo>
                    <a:pt x="32125" y="7388"/>
                    <a:pt x="45054" y="1847"/>
                    <a:pt x="59830" y="0"/>
                  </a:cubicBezTo>
                  <a:lnTo>
                    <a:pt x="59830" y="0"/>
                  </a:lnTo>
                  <a:cubicBezTo>
                    <a:pt x="61678" y="0"/>
                    <a:pt x="63525" y="0"/>
                    <a:pt x="63525" y="0"/>
                  </a:cubicBezTo>
                  <a:cubicBezTo>
                    <a:pt x="89384" y="0"/>
                    <a:pt x="111548" y="12929"/>
                    <a:pt x="117089" y="38788"/>
                  </a:cubicBezTo>
                  <a:cubicBezTo>
                    <a:pt x="118937" y="46177"/>
                    <a:pt x="118937" y="51718"/>
                    <a:pt x="118937" y="60953"/>
                  </a:cubicBezTo>
                  <a:cubicBezTo>
                    <a:pt x="118937" y="64647"/>
                    <a:pt x="118937" y="70188"/>
                    <a:pt x="117089" y="73882"/>
                  </a:cubicBezTo>
                  <a:cubicBezTo>
                    <a:pt x="118937" y="73882"/>
                    <a:pt x="118937" y="72035"/>
                    <a:pt x="120784" y="72035"/>
                  </a:cubicBezTo>
                  <a:cubicBezTo>
                    <a:pt x="122631" y="72035"/>
                    <a:pt x="124478" y="72035"/>
                    <a:pt x="124478" y="73882"/>
                  </a:cubicBezTo>
                  <a:cubicBezTo>
                    <a:pt x="128172" y="75730"/>
                    <a:pt x="128172" y="81271"/>
                    <a:pt x="128172" y="86812"/>
                  </a:cubicBezTo>
                  <a:close/>
                </a:path>
              </a:pathLst>
            </a:custGeom>
            <a:solidFill>
              <a:srgbClr val="E7B68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6CBEF454-719E-6ECC-9858-CF2671F11896}"/>
                </a:ext>
              </a:extLst>
            </p:cNvPr>
            <p:cNvSpPr/>
            <p:nvPr/>
          </p:nvSpPr>
          <p:spPr>
            <a:xfrm>
              <a:off x="5018480" y="3507569"/>
              <a:ext cx="119597" cy="103000"/>
            </a:xfrm>
            <a:custGeom>
              <a:avLst/>
              <a:gdLst>
                <a:gd name="connsiteX0" fmla="*/ 117750 w 119597"/>
                <a:gd name="connsiteY0" fmla="*/ 78988 h 103000"/>
                <a:gd name="connsiteX1" fmla="*/ 110362 w 119597"/>
                <a:gd name="connsiteY1" fmla="*/ 90071 h 103000"/>
                <a:gd name="connsiteX2" fmla="*/ 108515 w 119597"/>
                <a:gd name="connsiteY2" fmla="*/ 101153 h 103000"/>
                <a:gd name="connsiteX3" fmla="*/ 101127 w 119597"/>
                <a:gd name="connsiteY3" fmla="*/ 103000 h 103000"/>
                <a:gd name="connsiteX4" fmla="*/ 102974 w 119597"/>
                <a:gd name="connsiteY4" fmla="*/ 93765 h 103000"/>
                <a:gd name="connsiteX5" fmla="*/ 106668 w 119597"/>
                <a:gd name="connsiteY5" fmla="*/ 54977 h 103000"/>
                <a:gd name="connsiteX6" fmla="*/ 104821 w 119597"/>
                <a:gd name="connsiteY6" fmla="*/ 45741 h 103000"/>
                <a:gd name="connsiteX7" fmla="*/ 80809 w 119597"/>
                <a:gd name="connsiteY7" fmla="*/ 21729 h 103000"/>
                <a:gd name="connsiteX8" fmla="*/ 38326 w 119597"/>
                <a:gd name="connsiteY8" fmla="*/ 21729 h 103000"/>
                <a:gd name="connsiteX9" fmla="*/ 16162 w 119597"/>
                <a:gd name="connsiteY9" fmla="*/ 40200 h 103000"/>
                <a:gd name="connsiteX10" fmla="*/ 14315 w 119597"/>
                <a:gd name="connsiteY10" fmla="*/ 45741 h 103000"/>
                <a:gd name="connsiteX11" fmla="*/ 18009 w 119597"/>
                <a:gd name="connsiteY11" fmla="*/ 93765 h 103000"/>
                <a:gd name="connsiteX12" fmla="*/ 19856 w 119597"/>
                <a:gd name="connsiteY12" fmla="*/ 103000 h 103000"/>
                <a:gd name="connsiteX13" fmla="*/ 10620 w 119597"/>
                <a:gd name="connsiteY13" fmla="*/ 101153 h 103000"/>
                <a:gd name="connsiteX14" fmla="*/ 8774 w 119597"/>
                <a:gd name="connsiteY14" fmla="*/ 88224 h 103000"/>
                <a:gd name="connsiteX15" fmla="*/ 1385 w 119597"/>
                <a:gd name="connsiteY15" fmla="*/ 78988 h 103000"/>
                <a:gd name="connsiteX16" fmla="*/ 1385 w 119597"/>
                <a:gd name="connsiteY16" fmla="*/ 78988 h 103000"/>
                <a:gd name="connsiteX17" fmla="*/ 1385 w 119597"/>
                <a:gd name="connsiteY17" fmla="*/ 43894 h 103000"/>
                <a:gd name="connsiteX18" fmla="*/ 12468 w 119597"/>
                <a:gd name="connsiteY18" fmla="*/ 18035 h 103000"/>
                <a:gd name="connsiteX19" fmla="*/ 106668 w 119597"/>
                <a:gd name="connsiteY19" fmla="*/ 18035 h 103000"/>
                <a:gd name="connsiteX20" fmla="*/ 119597 w 119597"/>
                <a:gd name="connsiteY20" fmla="*/ 43894 h 103000"/>
                <a:gd name="connsiteX21" fmla="*/ 117750 w 119597"/>
                <a:gd name="connsiteY21" fmla="*/ 78988 h 10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9597" h="103000">
                  <a:moveTo>
                    <a:pt x="117750" y="78988"/>
                  </a:moveTo>
                  <a:cubicBezTo>
                    <a:pt x="114056" y="80835"/>
                    <a:pt x="112209" y="82683"/>
                    <a:pt x="110362" y="90071"/>
                  </a:cubicBezTo>
                  <a:cubicBezTo>
                    <a:pt x="110362" y="91918"/>
                    <a:pt x="108515" y="95612"/>
                    <a:pt x="108515" y="101153"/>
                  </a:cubicBezTo>
                  <a:cubicBezTo>
                    <a:pt x="104821" y="103000"/>
                    <a:pt x="102974" y="103000"/>
                    <a:pt x="101127" y="103000"/>
                  </a:cubicBezTo>
                  <a:cubicBezTo>
                    <a:pt x="101127" y="99306"/>
                    <a:pt x="102974" y="97459"/>
                    <a:pt x="102974" y="93765"/>
                  </a:cubicBezTo>
                  <a:cubicBezTo>
                    <a:pt x="106668" y="77141"/>
                    <a:pt x="106668" y="64212"/>
                    <a:pt x="106668" y="54977"/>
                  </a:cubicBezTo>
                  <a:cubicBezTo>
                    <a:pt x="106668" y="51283"/>
                    <a:pt x="106668" y="47588"/>
                    <a:pt x="104821" y="45741"/>
                  </a:cubicBezTo>
                  <a:cubicBezTo>
                    <a:pt x="101127" y="23577"/>
                    <a:pt x="84503" y="21729"/>
                    <a:pt x="80809" y="21729"/>
                  </a:cubicBezTo>
                  <a:cubicBezTo>
                    <a:pt x="73421" y="19882"/>
                    <a:pt x="45715" y="19882"/>
                    <a:pt x="38326" y="21729"/>
                  </a:cubicBezTo>
                  <a:cubicBezTo>
                    <a:pt x="32785" y="23577"/>
                    <a:pt x="19856" y="23577"/>
                    <a:pt x="16162" y="40200"/>
                  </a:cubicBezTo>
                  <a:cubicBezTo>
                    <a:pt x="16162" y="42047"/>
                    <a:pt x="14315" y="43894"/>
                    <a:pt x="14315" y="45741"/>
                  </a:cubicBezTo>
                  <a:cubicBezTo>
                    <a:pt x="12468" y="56824"/>
                    <a:pt x="12468" y="71600"/>
                    <a:pt x="18009" y="93765"/>
                  </a:cubicBezTo>
                  <a:cubicBezTo>
                    <a:pt x="18009" y="97459"/>
                    <a:pt x="19856" y="101153"/>
                    <a:pt x="19856" y="103000"/>
                  </a:cubicBezTo>
                  <a:cubicBezTo>
                    <a:pt x="16162" y="101153"/>
                    <a:pt x="14315" y="101153"/>
                    <a:pt x="10620" y="101153"/>
                  </a:cubicBezTo>
                  <a:cubicBezTo>
                    <a:pt x="10620" y="95612"/>
                    <a:pt x="8774" y="91918"/>
                    <a:pt x="8774" y="88224"/>
                  </a:cubicBezTo>
                  <a:cubicBezTo>
                    <a:pt x="6926" y="82683"/>
                    <a:pt x="5080" y="80835"/>
                    <a:pt x="1385" y="78988"/>
                  </a:cubicBezTo>
                  <a:lnTo>
                    <a:pt x="1385" y="78988"/>
                  </a:lnTo>
                  <a:cubicBezTo>
                    <a:pt x="-462" y="64212"/>
                    <a:pt x="-462" y="53130"/>
                    <a:pt x="1385" y="43894"/>
                  </a:cubicBezTo>
                  <a:cubicBezTo>
                    <a:pt x="3232" y="34659"/>
                    <a:pt x="6926" y="25424"/>
                    <a:pt x="12468" y="18035"/>
                  </a:cubicBezTo>
                  <a:cubicBezTo>
                    <a:pt x="27244" y="-4129"/>
                    <a:pt x="84503" y="-7823"/>
                    <a:pt x="106668" y="18035"/>
                  </a:cubicBezTo>
                  <a:cubicBezTo>
                    <a:pt x="114056" y="25424"/>
                    <a:pt x="117750" y="34659"/>
                    <a:pt x="119597" y="43894"/>
                  </a:cubicBezTo>
                  <a:cubicBezTo>
                    <a:pt x="119597" y="53130"/>
                    <a:pt x="119597" y="64212"/>
                    <a:pt x="117750" y="78988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40AA85DA-8CF7-E807-298B-C6EB83438A12}"/>
                </a:ext>
              </a:extLst>
            </p:cNvPr>
            <p:cNvSpPr/>
            <p:nvPr/>
          </p:nvSpPr>
          <p:spPr>
            <a:xfrm>
              <a:off x="5032142" y="3514522"/>
              <a:ext cx="102241" cy="53564"/>
            </a:xfrm>
            <a:custGeom>
              <a:avLst/>
              <a:gdLst>
                <a:gd name="connsiteX0" fmla="*/ 26512 w 102241"/>
                <a:gd name="connsiteY0" fmla="*/ 0 h 53564"/>
                <a:gd name="connsiteX1" fmla="*/ 15430 w 102241"/>
                <a:gd name="connsiteY1" fmla="*/ 3694 h 53564"/>
                <a:gd name="connsiteX2" fmla="*/ 653 w 102241"/>
                <a:gd name="connsiteY2" fmla="*/ 29553 h 53564"/>
                <a:gd name="connsiteX3" fmla="*/ 68995 w 102241"/>
                <a:gd name="connsiteY3" fmla="*/ 53565 h 53564"/>
                <a:gd name="connsiteX4" fmla="*/ 61606 w 102241"/>
                <a:gd name="connsiteY4" fmla="*/ 44330 h 53564"/>
                <a:gd name="connsiteX5" fmla="*/ 102242 w 102241"/>
                <a:gd name="connsiteY5" fmla="*/ 48024 h 53564"/>
                <a:gd name="connsiteX6" fmla="*/ 83771 w 102241"/>
                <a:gd name="connsiteY6" fmla="*/ 16624 h 53564"/>
                <a:gd name="connsiteX7" fmla="*/ 56065 w 102241"/>
                <a:gd name="connsiteY7" fmla="*/ 3694 h 53564"/>
                <a:gd name="connsiteX8" fmla="*/ 26512 w 102241"/>
                <a:gd name="connsiteY8" fmla="*/ 0 h 53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241" h="53564">
                  <a:moveTo>
                    <a:pt x="26512" y="0"/>
                  </a:moveTo>
                  <a:cubicBezTo>
                    <a:pt x="22818" y="0"/>
                    <a:pt x="19124" y="1847"/>
                    <a:pt x="15430" y="3694"/>
                  </a:cubicBezTo>
                  <a:cubicBezTo>
                    <a:pt x="9889" y="5541"/>
                    <a:pt x="-3041" y="25859"/>
                    <a:pt x="653" y="29553"/>
                  </a:cubicBezTo>
                  <a:cubicBezTo>
                    <a:pt x="11736" y="48024"/>
                    <a:pt x="44983" y="51718"/>
                    <a:pt x="68995" y="53565"/>
                  </a:cubicBezTo>
                  <a:cubicBezTo>
                    <a:pt x="67147" y="51718"/>
                    <a:pt x="61606" y="48024"/>
                    <a:pt x="61606" y="44330"/>
                  </a:cubicBezTo>
                  <a:cubicBezTo>
                    <a:pt x="74536" y="49871"/>
                    <a:pt x="89312" y="51718"/>
                    <a:pt x="102242" y="48024"/>
                  </a:cubicBezTo>
                  <a:cubicBezTo>
                    <a:pt x="98547" y="36941"/>
                    <a:pt x="93007" y="24012"/>
                    <a:pt x="83771" y="16624"/>
                  </a:cubicBezTo>
                  <a:cubicBezTo>
                    <a:pt x="76383" y="9235"/>
                    <a:pt x="67147" y="5541"/>
                    <a:pt x="56065" y="3694"/>
                  </a:cubicBezTo>
                  <a:cubicBezTo>
                    <a:pt x="46830" y="0"/>
                    <a:pt x="35747" y="0"/>
                    <a:pt x="26512" y="0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6FD4201A-69FE-DC37-6ECB-31B0DCD2EBE4}"/>
                </a:ext>
              </a:extLst>
            </p:cNvPr>
            <p:cNvSpPr/>
            <p:nvPr/>
          </p:nvSpPr>
          <p:spPr>
            <a:xfrm>
              <a:off x="5018480" y="3553310"/>
              <a:ext cx="119135" cy="57720"/>
            </a:xfrm>
            <a:custGeom>
              <a:avLst/>
              <a:gdLst>
                <a:gd name="connsiteX0" fmla="*/ 117750 w 119135"/>
                <a:gd name="connsiteY0" fmla="*/ 33247 h 57720"/>
                <a:gd name="connsiteX1" fmla="*/ 110362 w 119135"/>
                <a:gd name="connsiteY1" fmla="*/ 44329 h 57720"/>
                <a:gd name="connsiteX2" fmla="*/ 106668 w 119135"/>
                <a:gd name="connsiteY2" fmla="*/ 46177 h 57720"/>
                <a:gd name="connsiteX3" fmla="*/ 102974 w 119135"/>
                <a:gd name="connsiteY3" fmla="*/ 48024 h 57720"/>
                <a:gd name="connsiteX4" fmla="*/ 18009 w 119135"/>
                <a:gd name="connsiteY4" fmla="*/ 48024 h 57720"/>
                <a:gd name="connsiteX5" fmla="*/ 14315 w 119135"/>
                <a:gd name="connsiteY5" fmla="*/ 46177 h 57720"/>
                <a:gd name="connsiteX6" fmla="*/ 8774 w 119135"/>
                <a:gd name="connsiteY6" fmla="*/ 44329 h 57720"/>
                <a:gd name="connsiteX7" fmla="*/ 1385 w 119135"/>
                <a:gd name="connsiteY7" fmla="*/ 35094 h 57720"/>
                <a:gd name="connsiteX8" fmla="*/ 1385 w 119135"/>
                <a:gd name="connsiteY8" fmla="*/ 35094 h 57720"/>
                <a:gd name="connsiteX9" fmla="*/ 1385 w 119135"/>
                <a:gd name="connsiteY9" fmla="*/ 0 h 57720"/>
                <a:gd name="connsiteX10" fmla="*/ 117750 w 119135"/>
                <a:gd name="connsiteY10" fmla="*/ 0 h 57720"/>
                <a:gd name="connsiteX11" fmla="*/ 117750 w 119135"/>
                <a:gd name="connsiteY11" fmla="*/ 33247 h 5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135" h="57720">
                  <a:moveTo>
                    <a:pt x="117750" y="33247"/>
                  </a:moveTo>
                  <a:cubicBezTo>
                    <a:pt x="114056" y="35094"/>
                    <a:pt x="112209" y="36941"/>
                    <a:pt x="110362" y="44329"/>
                  </a:cubicBezTo>
                  <a:cubicBezTo>
                    <a:pt x="108515" y="44329"/>
                    <a:pt x="106668" y="46177"/>
                    <a:pt x="106668" y="46177"/>
                  </a:cubicBezTo>
                  <a:cubicBezTo>
                    <a:pt x="104821" y="46177"/>
                    <a:pt x="104821" y="48024"/>
                    <a:pt x="102974" y="48024"/>
                  </a:cubicBezTo>
                  <a:cubicBezTo>
                    <a:pt x="75268" y="60953"/>
                    <a:pt x="47562" y="60953"/>
                    <a:pt x="18009" y="48024"/>
                  </a:cubicBezTo>
                  <a:cubicBezTo>
                    <a:pt x="16162" y="48024"/>
                    <a:pt x="16162" y="46177"/>
                    <a:pt x="14315" y="46177"/>
                  </a:cubicBezTo>
                  <a:cubicBezTo>
                    <a:pt x="12468" y="46177"/>
                    <a:pt x="10620" y="44329"/>
                    <a:pt x="8774" y="44329"/>
                  </a:cubicBezTo>
                  <a:cubicBezTo>
                    <a:pt x="6926" y="38788"/>
                    <a:pt x="5080" y="36941"/>
                    <a:pt x="1385" y="35094"/>
                  </a:cubicBezTo>
                  <a:lnTo>
                    <a:pt x="1385" y="35094"/>
                  </a:lnTo>
                  <a:cubicBezTo>
                    <a:pt x="-462" y="20318"/>
                    <a:pt x="-462" y="9235"/>
                    <a:pt x="1385" y="0"/>
                  </a:cubicBezTo>
                  <a:lnTo>
                    <a:pt x="117750" y="0"/>
                  </a:lnTo>
                  <a:cubicBezTo>
                    <a:pt x="119597" y="7388"/>
                    <a:pt x="119597" y="18471"/>
                    <a:pt x="117750" y="33247"/>
                  </a:cubicBezTo>
                  <a:close/>
                </a:path>
              </a:pathLst>
            </a:custGeom>
            <a:solidFill>
              <a:srgbClr val="10100F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458F123E-8704-09DE-A194-7D5DA23F60FD}"/>
                </a:ext>
              </a:extLst>
            </p:cNvPr>
            <p:cNvSpPr/>
            <p:nvPr/>
          </p:nvSpPr>
          <p:spPr>
            <a:xfrm>
              <a:off x="5018019" y="3499746"/>
              <a:ext cx="123753" cy="70188"/>
            </a:xfrm>
            <a:custGeom>
              <a:avLst/>
              <a:gdLst>
                <a:gd name="connsiteX0" fmla="*/ 68341 w 123753"/>
                <a:gd name="connsiteY0" fmla="*/ 0 h 70188"/>
                <a:gd name="connsiteX1" fmla="*/ 51718 w 123753"/>
                <a:gd name="connsiteY1" fmla="*/ 0 h 70188"/>
                <a:gd name="connsiteX2" fmla="*/ 0 w 123753"/>
                <a:gd name="connsiteY2" fmla="*/ 51718 h 70188"/>
                <a:gd name="connsiteX3" fmla="*/ 1847 w 123753"/>
                <a:gd name="connsiteY3" fmla="*/ 70188 h 70188"/>
                <a:gd name="connsiteX4" fmla="*/ 121906 w 123753"/>
                <a:gd name="connsiteY4" fmla="*/ 70188 h 70188"/>
                <a:gd name="connsiteX5" fmla="*/ 123753 w 123753"/>
                <a:gd name="connsiteY5" fmla="*/ 53565 h 70188"/>
                <a:gd name="connsiteX6" fmla="*/ 68341 w 123753"/>
                <a:gd name="connsiteY6" fmla="*/ 0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53" h="70188">
                  <a:moveTo>
                    <a:pt x="68341" y="0"/>
                  </a:moveTo>
                  <a:lnTo>
                    <a:pt x="51718" y="0"/>
                  </a:lnTo>
                  <a:cubicBezTo>
                    <a:pt x="22165" y="0"/>
                    <a:pt x="0" y="24012"/>
                    <a:pt x="0" y="51718"/>
                  </a:cubicBezTo>
                  <a:lnTo>
                    <a:pt x="1847" y="70188"/>
                  </a:lnTo>
                  <a:cubicBezTo>
                    <a:pt x="42482" y="62800"/>
                    <a:pt x="81271" y="62800"/>
                    <a:pt x="121906" y="70188"/>
                  </a:cubicBezTo>
                  <a:lnTo>
                    <a:pt x="123753" y="53565"/>
                  </a:lnTo>
                  <a:cubicBezTo>
                    <a:pt x="120059" y="22165"/>
                    <a:pt x="97894" y="0"/>
                    <a:pt x="68341" y="0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C03324B0-D67C-8DDC-7817-C916A6F30EE8}"/>
                </a:ext>
              </a:extLst>
            </p:cNvPr>
            <p:cNvSpPr/>
            <p:nvPr/>
          </p:nvSpPr>
          <p:spPr>
            <a:xfrm>
              <a:off x="5021713" y="3551463"/>
              <a:ext cx="110823" cy="35448"/>
            </a:xfrm>
            <a:custGeom>
              <a:avLst/>
              <a:gdLst>
                <a:gd name="connsiteX0" fmla="*/ 0 w 110823"/>
                <a:gd name="connsiteY0" fmla="*/ 16624 h 35448"/>
                <a:gd name="connsiteX1" fmla="*/ 1847 w 110823"/>
                <a:gd name="connsiteY1" fmla="*/ 22165 h 35448"/>
                <a:gd name="connsiteX2" fmla="*/ 24012 w 110823"/>
                <a:gd name="connsiteY2" fmla="*/ 35094 h 35448"/>
                <a:gd name="connsiteX3" fmla="*/ 38788 w 110823"/>
                <a:gd name="connsiteY3" fmla="*/ 27706 h 35448"/>
                <a:gd name="connsiteX4" fmla="*/ 55412 w 110823"/>
                <a:gd name="connsiteY4" fmla="*/ 24012 h 35448"/>
                <a:gd name="connsiteX5" fmla="*/ 72035 w 110823"/>
                <a:gd name="connsiteY5" fmla="*/ 27706 h 35448"/>
                <a:gd name="connsiteX6" fmla="*/ 86812 w 110823"/>
                <a:gd name="connsiteY6" fmla="*/ 35094 h 35448"/>
                <a:gd name="connsiteX7" fmla="*/ 108977 w 110823"/>
                <a:gd name="connsiteY7" fmla="*/ 22165 h 35448"/>
                <a:gd name="connsiteX8" fmla="*/ 110824 w 110823"/>
                <a:gd name="connsiteY8" fmla="*/ 16624 h 35448"/>
                <a:gd name="connsiteX9" fmla="*/ 0 w 110823"/>
                <a:gd name="connsiteY9" fmla="*/ 16624 h 3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23" h="35448">
                  <a:moveTo>
                    <a:pt x="0" y="16624"/>
                  </a:moveTo>
                  <a:cubicBezTo>
                    <a:pt x="1847" y="20318"/>
                    <a:pt x="1847" y="20318"/>
                    <a:pt x="1847" y="22165"/>
                  </a:cubicBezTo>
                  <a:cubicBezTo>
                    <a:pt x="5541" y="31400"/>
                    <a:pt x="14777" y="36941"/>
                    <a:pt x="24012" y="35094"/>
                  </a:cubicBezTo>
                  <a:cubicBezTo>
                    <a:pt x="29553" y="33247"/>
                    <a:pt x="35094" y="31400"/>
                    <a:pt x="38788" y="27706"/>
                  </a:cubicBezTo>
                  <a:cubicBezTo>
                    <a:pt x="44329" y="25859"/>
                    <a:pt x="49871" y="24012"/>
                    <a:pt x="55412" y="24012"/>
                  </a:cubicBezTo>
                  <a:cubicBezTo>
                    <a:pt x="60953" y="24012"/>
                    <a:pt x="66494" y="25859"/>
                    <a:pt x="72035" y="27706"/>
                  </a:cubicBezTo>
                  <a:cubicBezTo>
                    <a:pt x="77577" y="29553"/>
                    <a:pt x="81271" y="33247"/>
                    <a:pt x="86812" y="35094"/>
                  </a:cubicBezTo>
                  <a:cubicBezTo>
                    <a:pt x="96047" y="36941"/>
                    <a:pt x="105282" y="31400"/>
                    <a:pt x="108977" y="22165"/>
                  </a:cubicBezTo>
                  <a:cubicBezTo>
                    <a:pt x="108977" y="20318"/>
                    <a:pt x="108977" y="22165"/>
                    <a:pt x="110824" y="16624"/>
                  </a:cubicBezTo>
                  <a:cubicBezTo>
                    <a:pt x="94200" y="-5541"/>
                    <a:pt x="18471" y="-5541"/>
                    <a:pt x="0" y="16624"/>
                  </a:cubicBezTo>
                  <a:close/>
                </a:path>
              </a:pathLst>
            </a:custGeom>
            <a:solidFill>
              <a:srgbClr val="4F5A55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93B99B34-6A27-29DC-DAB8-373B281D88FA}"/>
                </a:ext>
              </a:extLst>
            </p:cNvPr>
            <p:cNvSpPr/>
            <p:nvPr/>
          </p:nvSpPr>
          <p:spPr>
            <a:xfrm>
              <a:off x="5038336" y="3669675"/>
              <a:ext cx="42482" cy="41443"/>
            </a:xfrm>
            <a:custGeom>
              <a:avLst/>
              <a:gdLst>
                <a:gd name="connsiteX0" fmla="*/ 22165 w 42482"/>
                <a:gd name="connsiteY0" fmla="*/ 16624 h 41443"/>
                <a:gd name="connsiteX1" fmla="*/ 3694 w 42482"/>
                <a:gd name="connsiteY1" fmla="*/ 0 h 41443"/>
                <a:gd name="connsiteX2" fmla="*/ 0 w 42482"/>
                <a:gd name="connsiteY2" fmla="*/ 18471 h 41443"/>
                <a:gd name="connsiteX3" fmla="*/ 42482 w 42482"/>
                <a:gd name="connsiteY3" fmla="*/ 40635 h 41443"/>
                <a:gd name="connsiteX4" fmla="*/ 40636 w 42482"/>
                <a:gd name="connsiteY4" fmla="*/ 27706 h 41443"/>
                <a:gd name="connsiteX5" fmla="*/ 22165 w 42482"/>
                <a:gd name="connsiteY5" fmla="*/ 16624 h 4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482" h="41443">
                  <a:moveTo>
                    <a:pt x="22165" y="16624"/>
                  </a:moveTo>
                  <a:cubicBezTo>
                    <a:pt x="14777" y="12930"/>
                    <a:pt x="7388" y="5541"/>
                    <a:pt x="3694" y="0"/>
                  </a:cubicBezTo>
                  <a:lnTo>
                    <a:pt x="0" y="18471"/>
                  </a:lnTo>
                  <a:cubicBezTo>
                    <a:pt x="1847" y="35094"/>
                    <a:pt x="29553" y="44330"/>
                    <a:pt x="42482" y="40635"/>
                  </a:cubicBezTo>
                  <a:lnTo>
                    <a:pt x="40636" y="27706"/>
                  </a:lnTo>
                  <a:cubicBezTo>
                    <a:pt x="36941" y="22165"/>
                    <a:pt x="27706" y="18471"/>
                    <a:pt x="22165" y="16624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4EE30E69-84A9-AAFC-09C6-4102F511FE63}"/>
                </a:ext>
              </a:extLst>
            </p:cNvPr>
            <p:cNvSpPr/>
            <p:nvPr/>
          </p:nvSpPr>
          <p:spPr>
            <a:xfrm>
              <a:off x="5077125" y="3669675"/>
              <a:ext cx="40635" cy="42076"/>
            </a:xfrm>
            <a:custGeom>
              <a:avLst/>
              <a:gdLst>
                <a:gd name="connsiteX0" fmla="*/ 20318 w 40635"/>
                <a:gd name="connsiteY0" fmla="*/ 14777 h 42076"/>
                <a:gd name="connsiteX1" fmla="*/ 36941 w 40635"/>
                <a:gd name="connsiteY1" fmla="*/ 0 h 42076"/>
                <a:gd name="connsiteX2" fmla="*/ 40635 w 40635"/>
                <a:gd name="connsiteY2" fmla="*/ 18471 h 42076"/>
                <a:gd name="connsiteX3" fmla="*/ 0 w 40635"/>
                <a:gd name="connsiteY3" fmla="*/ 40635 h 42076"/>
                <a:gd name="connsiteX4" fmla="*/ 1847 w 40635"/>
                <a:gd name="connsiteY4" fmla="*/ 29553 h 42076"/>
                <a:gd name="connsiteX5" fmla="*/ 20318 w 40635"/>
                <a:gd name="connsiteY5" fmla="*/ 14777 h 4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5" h="42076">
                  <a:moveTo>
                    <a:pt x="20318" y="14777"/>
                  </a:moveTo>
                  <a:cubicBezTo>
                    <a:pt x="27706" y="11082"/>
                    <a:pt x="35094" y="7388"/>
                    <a:pt x="36941" y="0"/>
                  </a:cubicBezTo>
                  <a:lnTo>
                    <a:pt x="40635" y="18471"/>
                  </a:lnTo>
                  <a:cubicBezTo>
                    <a:pt x="38788" y="35094"/>
                    <a:pt x="12929" y="46177"/>
                    <a:pt x="0" y="40635"/>
                  </a:cubicBezTo>
                  <a:lnTo>
                    <a:pt x="1847" y="29553"/>
                  </a:lnTo>
                  <a:cubicBezTo>
                    <a:pt x="3694" y="22165"/>
                    <a:pt x="14777" y="16624"/>
                    <a:pt x="20318" y="14777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C2F81E0E-83D6-BCE9-80C4-0834FBCBE1E7}"/>
                </a:ext>
              </a:extLst>
            </p:cNvPr>
            <p:cNvSpPr/>
            <p:nvPr/>
          </p:nvSpPr>
          <p:spPr>
            <a:xfrm>
              <a:off x="4944136" y="3778652"/>
              <a:ext cx="70188" cy="301071"/>
            </a:xfrm>
            <a:custGeom>
              <a:avLst/>
              <a:gdLst>
                <a:gd name="connsiteX0" fmla="*/ 70188 w 70188"/>
                <a:gd name="connsiteY0" fmla="*/ 203177 h 301071"/>
                <a:gd name="connsiteX1" fmla="*/ 70188 w 70188"/>
                <a:gd name="connsiteY1" fmla="*/ 203177 h 301071"/>
                <a:gd name="connsiteX2" fmla="*/ 70188 w 70188"/>
                <a:gd name="connsiteY2" fmla="*/ 203177 h 301071"/>
                <a:gd name="connsiteX3" fmla="*/ 64647 w 70188"/>
                <a:gd name="connsiteY3" fmla="*/ 208718 h 301071"/>
                <a:gd name="connsiteX4" fmla="*/ 64647 w 70188"/>
                <a:gd name="connsiteY4" fmla="*/ 208718 h 301071"/>
                <a:gd name="connsiteX5" fmla="*/ 60953 w 70188"/>
                <a:gd name="connsiteY5" fmla="*/ 214259 h 301071"/>
                <a:gd name="connsiteX6" fmla="*/ 60953 w 70188"/>
                <a:gd name="connsiteY6" fmla="*/ 214259 h 301071"/>
                <a:gd name="connsiteX7" fmla="*/ 60953 w 70188"/>
                <a:gd name="connsiteY7" fmla="*/ 214259 h 301071"/>
                <a:gd name="connsiteX8" fmla="*/ 51718 w 70188"/>
                <a:gd name="connsiteY8" fmla="*/ 230883 h 301071"/>
                <a:gd name="connsiteX9" fmla="*/ 36941 w 70188"/>
                <a:gd name="connsiteY9" fmla="*/ 282600 h 301071"/>
                <a:gd name="connsiteX10" fmla="*/ 36941 w 70188"/>
                <a:gd name="connsiteY10" fmla="*/ 282600 h 301071"/>
                <a:gd name="connsiteX11" fmla="*/ 35094 w 70188"/>
                <a:gd name="connsiteY11" fmla="*/ 301071 h 301071"/>
                <a:gd name="connsiteX12" fmla="*/ 35094 w 70188"/>
                <a:gd name="connsiteY12" fmla="*/ 301071 h 301071"/>
                <a:gd name="connsiteX13" fmla="*/ 35094 w 70188"/>
                <a:gd name="connsiteY13" fmla="*/ 301071 h 301071"/>
                <a:gd name="connsiteX14" fmla="*/ 33247 w 70188"/>
                <a:gd name="connsiteY14" fmla="*/ 289989 h 301071"/>
                <a:gd name="connsiteX15" fmla="*/ 27706 w 70188"/>
                <a:gd name="connsiteY15" fmla="*/ 249353 h 301071"/>
                <a:gd name="connsiteX16" fmla="*/ 27706 w 70188"/>
                <a:gd name="connsiteY16" fmla="*/ 249353 h 301071"/>
                <a:gd name="connsiteX17" fmla="*/ 35094 w 70188"/>
                <a:gd name="connsiteY17" fmla="*/ 236424 h 301071"/>
                <a:gd name="connsiteX18" fmla="*/ 35094 w 70188"/>
                <a:gd name="connsiteY18" fmla="*/ 219800 h 301071"/>
                <a:gd name="connsiteX19" fmla="*/ 33247 w 70188"/>
                <a:gd name="connsiteY19" fmla="*/ 217953 h 301071"/>
                <a:gd name="connsiteX20" fmla="*/ 31400 w 70188"/>
                <a:gd name="connsiteY20" fmla="*/ 216106 h 301071"/>
                <a:gd name="connsiteX21" fmla="*/ 29553 w 70188"/>
                <a:gd name="connsiteY21" fmla="*/ 216106 h 301071"/>
                <a:gd name="connsiteX22" fmla="*/ 33247 w 70188"/>
                <a:gd name="connsiteY22" fmla="*/ 208718 h 301071"/>
                <a:gd name="connsiteX23" fmla="*/ 33247 w 70188"/>
                <a:gd name="connsiteY23" fmla="*/ 203177 h 301071"/>
                <a:gd name="connsiteX24" fmla="*/ 22165 w 70188"/>
                <a:gd name="connsiteY24" fmla="*/ 179165 h 301071"/>
                <a:gd name="connsiteX25" fmla="*/ 22165 w 70188"/>
                <a:gd name="connsiteY25" fmla="*/ 179165 h 301071"/>
                <a:gd name="connsiteX26" fmla="*/ 18471 w 70188"/>
                <a:gd name="connsiteY26" fmla="*/ 184706 h 301071"/>
                <a:gd name="connsiteX27" fmla="*/ 16623 w 70188"/>
                <a:gd name="connsiteY27" fmla="*/ 175471 h 301071"/>
                <a:gd name="connsiteX28" fmla="*/ 14777 w 70188"/>
                <a:gd name="connsiteY28" fmla="*/ 162541 h 301071"/>
                <a:gd name="connsiteX29" fmla="*/ 12929 w 70188"/>
                <a:gd name="connsiteY29" fmla="*/ 144071 h 301071"/>
                <a:gd name="connsiteX30" fmla="*/ 9235 w 70188"/>
                <a:gd name="connsiteY30" fmla="*/ 116365 h 301071"/>
                <a:gd name="connsiteX31" fmla="*/ 29553 w 70188"/>
                <a:gd name="connsiteY31" fmla="*/ 140377 h 301071"/>
                <a:gd name="connsiteX32" fmla="*/ 29553 w 70188"/>
                <a:gd name="connsiteY32" fmla="*/ 132989 h 301071"/>
                <a:gd name="connsiteX33" fmla="*/ 20318 w 70188"/>
                <a:gd name="connsiteY33" fmla="*/ 24012 h 301071"/>
                <a:gd name="connsiteX34" fmla="*/ 1847 w 70188"/>
                <a:gd name="connsiteY34" fmla="*/ 49871 h 301071"/>
                <a:gd name="connsiteX35" fmla="*/ 0 w 70188"/>
                <a:gd name="connsiteY35" fmla="*/ 33247 h 301071"/>
                <a:gd name="connsiteX36" fmla="*/ 20318 w 70188"/>
                <a:gd name="connsiteY36" fmla="*/ 16624 h 301071"/>
                <a:gd name="connsiteX37" fmla="*/ 31400 w 70188"/>
                <a:gd name="connsiteY37" fmla="*/ 7388 h 301071"/>
                <a:gd name="connsiteX38" fmla="*/ 40635 w 70188"/>
                <a:gd name="connsiteY38" fmla="*/ 0 h 301071"/>
                <a:gd name="connsiteX39" fmla="*/ 46177 w 70188"/>
                <a:gd name="connsiteY39" fmla="*/ 140377 h 301071"/>
                <a:gd name="connsiteX40" fmla="*/ 46177 w 70188"/>
                <a:gd name="connsiteY40" fmla="*/ 142224 h 301071"/>
                <a:gd name="connsiteX41" fmla="*/ 46177 w 70188"/>
                <a:gd name="connsiteY41" fmla="*/ 142224 h 301071"/>
                <a:gd name="connsiteX42" fmla="*/ 46177 w 70188"/>
                <a:gd name="connsiteY42" fmla="*/ 142224 h 301071"/>
                <a:gd name="connsiteX43" fmla="*/ 46177 w 70188"/>
                <a:gd name="connsiteY43" fmla="*/ 147765 h 301071"/>
                <a:gd name="connsiteX44" fmla="*/ 46177 w 70188"/>
                <a:gd name="connsiteY44" fmla="*/ 149612 h 301071"/>
                <a:gd name="connsiteX45" fmla="*/ 46177 w 70188"/>
                <a:gd name="connsiteY45" fmla="*/ 151459 h 301071"/>
                <a:gd name="connsiteX46" fmla="*/ 46177 w 70188"/>
                <a:gd name="connsiteY46" fmla="*/ 153306 h 301071"/>
                <a:gd name="connsiteX47" fmla="*/ 46177 w 70188"/>
                <a:gd name="connsiteY47" fmla="*/ 155153 h 301071"/>
                <a:gd name="connsiteX48" fmla="*/ 46177 w 70188"/>
                <a:gd name="connsiteY48" fmla="*/ 158847 h 301071"/>
                <a:gd name="connsiteX49" fmla="*/ 46177 w 70188"/>
                <a:gd name="connsiteY49" fmla="*/ 158847 h 301071"/>
                <a:gd name="connsiteX50" fmla="*/ 46177 w 70188"/>
                <a:gd name="connsiteY50" fmla="*/ 160694 h 301071"/>
                <a:gd name="connsiteX51" fmla="*/ 48023 w 70188"/>
                <a:gd name="connsiteY51" fmla="*/ 168083 h 301071"/>
                <a:gd name="connsiteX52" fmla="*/ 49871 w 70188"/>
                <a:gd name="connsiteY52" fmla="*/ 171777 h 301071"/>
                <a:gd name="connsiteX53" fmla="*/ 51718 w 70188"/>
                <a:gd name="connsiteY53" fmla="*/ 175471 h 301071"/>
                <a:gd name="connsiteX54" fmla="*/ 55412 w 70188"/>
                <a:gd name="connsiteY54" fmla="*/ 182859 h 301071"/>
                <a:gd name="connsiteX55" fmla="*/ 57259 w 70188"/>
                <a:gd name="connsiteY55" fmla="*/ 186553 h 301071"/>
                <a:gd name="connsiteX56" fmla="*/ 59106 w 70188"/>
                <a:gd name="connsiteY56" fmla="*/ 192094 h 301071"/>
                <a:gd name="connsiteX57" fmla="*/ 60953 w 70188"/>
                <a:gd name="connsiteY57" fmla="*/ 195788 h 301071"/>
                <a:gd name="connsiteX58" fmla="*/ 62800 w 70188"/>
                <a:gd name="connsiteY58" fmla="*/ 199483 h 301071"/>
                <a:gd name="connsiteX59" fmla="*/ 70188 w 70188"/>
                <a:gd name="connsiteY59" fmla="*/ 203177 h 301071"/>
                <a:gd name="connsiteX60" fmla="*/ 70188 w 70188"/>
                <a:gd name="connsiteY60" fmla="*/ 203177 h 301071"/>
                <a:gd name="connsiteX61" fmla="*/ 70188 w 70188"/>
                <a:gd name="connsiteY61" fmla="*/ 203177 h 301071"/>
                <a:gd name="connsiteX62" fmla="*/ 70188 w 70188"/>
                <a:gd name="connsiteY62" fmla="*/ 203177 h 30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70188" h="301071">
                  <a:moveTo>
                    <a:pt x="70188" y="203177"/>
                  </a:moveTo>
                  <a:lnTo>
                    <a:pt x="70188" y="203177"/>
                  </a:lnTo>
                  <a:cubicBezTo>
                    <a:pt x="70188" y="203177"/>
                    <a:pt x="68341" y="205024"/>
                    <a:pt x="70188" y="203177"/>
                  </a:cubicBezTo>
                  <a:cubicBezTo>
                    <a:pt x="66494" y="206871"/>
                    <a:pt x="66494" y="206871"/>
                    <a:pt x="64647" y="208718"/>
                  </a:cubicBezTo>
                  <a:lnTo>
                    <a:pt x="64647" y="208718"/>
                  </a:lnTo>
                  <a:cubicBezTo>
                    <a:pt x="62800" y="210565"/>
                    <a:pt x="62800" y="212412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57259" y="219800"/>
                    <a:pt x="55412" y="225342"/>
                    <a:pt x="51718" y="230883"/>
                  </a:cubicBezTo>
                  <a:cubicBezTo>
                    <a:pt x="44329" y="245659"/>
                    <a:pt x="40635" y="262283"/>
                    <a:pt x="36941" y="282600"/>
                  </a:cubicBezTo>
                  <a:lnTo>
                    <a:pt x="36941" y="282600"/>
                  </a:lnTo>
                  <a:cubicBezTo>
                    <a:pt x="36941" y="288142"/>
                    <a:pt x="35094" y="295530"/>
                    <a:pt x="35094" y="301071"/>
                  </a:cubicBezTo>
                  <a:cubicBezTo>
                    <a:pt x="35094" y="301071"/>
                    <a:pt x="35094" y="301071"/>
                    <a:pt x="35094" y="301071"/>
                  </a:cubicBezTo>
                  <a:lnTo>
                    <a:pt x="35094" y="301071"/>
                  </a:lnTo>
                  <a:lnTo>
                    <a:pt x="33247" y="289989"/>
                  </a:lnTo>
                  <a:lnTo>
                    <a:pt x="27706" y="249353"/>
                  </a:lnTo>
                  <a:lnTo>
                    <a:pt x="27706" y="249353"/>
                  </a:lnTo>
                  <a:lnTo>
                    <a:pt x="35094" y="236424"/>
                  </a:lnTo>
                  <a:lnTo>
                    <a:pt x="35094" y="219800"/>
                  </a:lnTo>
                  <a:lnTo>
                    <a:pt x="33247" y="217953"/>
                  </a:lnTo>
                  <a:lnTo>
                    <a:pt x="31400" y="216106"/>
                  </a:lnTo>
                  <a:cubicBezTo>
                    <a:pt x="31400" y="216106"/>
                    <a:pt x="31400" y="216106"/>
                    <a:pt x="29553" y="216106"/>
                  </a:cubicBezTo>
                  <a:lnTo>
                    <a:pt x="33247" y="208718"/>
                  </a:lnTo>
                  <a:lnTo>
                    <a:pt x="33247" y="203177"/>
                  </a:lnTo>
                  <a:cubicBezTo>
                    <a:pt x="24012" y="199483"/>
                    <a:pt x="20318" y="184706"/>
                    <a:pt x="22165" y="179165"/>
                  </a:cubicBezTo>
                  <a:cubicBezTo>
                    <a:pt x="22165" y="179165"/>
                    <a:pt x="22165" y="179165"/>
                    <a:pt x="22165" y="179165"/>
                  </a:cubicBezTo>
                  <a:lnTo>
                    <a:pt x="18471" y="184706"/>
                  </a:lnTo>
                  <a:lnTo>
                    <a:pt x="16623" y="175471"/>
                  </a:lnTo>
                  <a:lnTo>
                    <a:pt x="14777" y="162541"/>
                  </a:lnTo>
                  <a:lnTo>
                    <a:pt x="12929" y="144071"/>
                  </a:lnTo>
                  <a:lnTo>
                    <a:pt x="9235" y="116365"/>
                  </a:lnTo>
                  <a:cubicBezTo>
                    <a:pt x="16623" y="123753"/>
                    <a:pt x="22165" y="132989"/>
                    <a:pt x="29553" y="140377"/>
                  </a:cubicBezTo>
                  <a:lnTo>
                    <a:pt x="29553" y="132989"/>
                  </a:lnTo>
                  <a:lnTo>
                    <a:pt x="20318" y="24012"/>
                  </a:lnTo>
                  <a:lnTo>
                    <a:pt x="1847" y="49871"/>
                  </a:lnTo>
                  <a:lnTo>
                    <a:pt x="0" y="33247"/>
                  </a:lnTo>
                  <a:lnTo>
                    <a:pt x="20318" y="16624"/>
                  </a:lnTo>
                  <a:lnTo>
                    <a:pt x="31400" y="7388"/>
                  </a:lnTo>
                  <a:lnTo>
                    <a:pt x="40635" y="0"/>
                  </a:lnTo>
                  <a:cubicBezTo>
                    <a:pt x="40635" y="51718"/>
                    <a:pt x="38788" y="99741"/>
                    <a:pt x="46177" y="140377"/>
                  </a:cubicBezTo>
                  <a:cubicBezTo>
                    <a:pt x="46177" y="140377"/>
                    <a:pt x="46177" y="142224"/>
                    <a:pt x="46177" y="142224"/>
                  </a:cubicBezTo>
                  <a:cubicBezTo>
                    <a:pt x="46177" y="142224"/>
                    <a:pt x="46177" y="142224"/>
                    <a:pt x="46177" y="142224"/>
                  </a:cubicBezTo>
                  <a:lnTo>
                    <a:pt x="46177" y="142224"/>
                  </a:lnTo>
                  <a:cubicBezTo>
                    <a:pt x="46177" y="144071"/>
                    <a:pt x="46177" y="145918"/>
                    <a:pt x="46177" y="147765"/>
                  </a:cubicBezTo>
                  <a:cubicBezTo>
                    <a:pt x="46177" y="147765"/>
                    <a:pt x="46177" y="149612"/>
                    <a:pt x="46177" y="149612"/>
                  </a:cubicBezTo>
                  <a:cubicBezTo>
                    <a:pt x="46177" y="149612"/>
                    <a:pt x="46177" y="149612"/>
                    <a:pt x="46177" y="151459"/>
                  </a:cubicBezTo>
                  <a:cubicBezTo>
                    <a:pt x="46177" y="151459"/>
                    <a:pt x="46177" y="153306"/>
                    <a:pt x="46177" y="153306"/>
                  </a:cubicBezTo>
                  <a:cubicBezTo>
                    <a:pt x="46177" y="153306"/>
                    <a:pt x="46177" y="155153"/>
                    <a:pt x="46177" y="155153"/>
                  </a:cubicBezTo>
                  <a:cubicBezTo>
                    <a:pt x="46177" y="157000"/>
                    <a:pt x="46177" y="157000"/>
                    <a:pt x="46177" y="158847"/>
                  </a:cubicBezTo>
                  <a:cubicBezTo>
                    <a:pt x="46177" y="158847"/>
                    <a:pt x="46177" y="158847"/>
                    <a:pt x="46177" y="158847"/>
                  </a:cubicBezTo>
                  <a:cubicBezTo>
                    <a:pt x="46177" y="158847"/>
                    <a:pt x="46177" y="160694"/>
                    <a:pt x="46177" y="160694"/>
                  </a:cubicBezTo>
                  <a:cubicBezTo>
                    <a:pt x="46177" y="162541"/>
                    <a:pt x="48023" y="164389"/>
                    <a:pt x="48023" y="168083"/>
                  </a:cubicBezTo>
                  <a:cubicBezTo>
                    <a:pt x="48023" y="169930"/>
                    <a:pt x="48023" y="169930"/>
                    <a:pt x="49871" y="171777"/>
                  </a:cubicBezTo>
                  <a:cubicBezTo>
                    <a:pt x="49871" y="173624"/>
                    <a:pt x="49871" y="173624"/>
                    <a:pt x="51718" y="175471"/>
                  </a:cubicBezTo>
                  <a:lnTo>
                    <a:pt x="55412" y="182859"/>
                  </a:lnTo>
                  <a:lnTo>
                    <a:pt x="57259" y="186553"/>
                  </a:lnTo>
                  <a:lnTo>
                    <a:pt x="59106" y="192094"/>
                  </a:lnTo>
                  <a:lnTo>
                    <a:pt x="60953" y="195788"/>
                  </a:lnTo>
                  <a:cubicBezTo>
                    <a:pt x="60953" y="197636"/>
                    <a:pt x="62800" y="197636"/>
                    <a:pt x="62800" y="199483"/>
                  </a:cubicBezTo>
                  <a:cubicBezTo>
                    <a:pt x="64647" y="197636"/>
                    <a:pt x="66494" y="199483"/>
                    <a:pt x="70188" y="203177"/>
                  </a:cubicBezTo>
                  <a:cubicBezTo>
                    <a:pt x="68341" y="201330"/>
                    <a:pt x="70188" y="201330"/>
                    <a:pt x="70188" y="203177"/>
                  </a:cubicBezTo>
                  <a:cubicBezTo>
                    <a:pt x="70188" y="203177"/>
                    <a:pt x="70188" y="203177"/>
                    <a:pt x="70188" y="203177"/>
                  </a:cubicBezTo>
                  <a:cubicBezTo>
                    <a:pt x="70188" y="203177"/>
                    <a:pt x="70188" y="203177"/>
                    <a:pt x="70188" y="203177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21EE524C-B6D2-84D0-4A77-6005FF2A7D0A}"/>
                </a:ext>
              </a:extLst>
            </p:cNvPr>
            <p:cNvSpPr/>
            <p:nvPr/>
          </p:nvSpPr>
          <p:spPr>
            <a:xfrm>
              <a:off x="4846242" y="3707359"/>
              <a:ext cx="150514" cy="189814"/>
            </a:xfrm>
            <a:custGeom>
              <a:avLst/>
              <a:gdLst>
                <a:gd name="connsiteX0" fmla="*/ 144071 w 150514"/>
                <a:gd name="connsiteY0" fmla="*/ 50975 h 189814"/>
                <a:gd name="connsiteX1" fmla="*/ 125600 w 150514"/>
                <a:gd name="connsiteY1" fmla="*/ 76834 h 189814"/>
                <a:gd name="connsiteX2" fmla="*/ 114518 w 150514"/>
                <a:gd name="connsiteY2" fmla="*/ 93458 h 189814"/>
                <a:gd name="connsiteX3" fmla="*/ 96047 w 150514"/>
                <a:gd name="connsiteY3" fmla="*/ 119317 h 189814"/>
                <a:gd name="connsiteX4" fmla="*/ 75730 w 150514"/>
                <a:gd name="connsiteY4" fmla="*/ 150717 h 189814"/>
                <a:gd name="connsiteX5" fmla="*/ 60953 w 150514"/>
                <a:gd name="connsiteY5" fmla="*/ 174728 h 189814"/>
                <a:gd name="connsiteX6" fmla="*/ 14777 w 150514"/>
                <a:gd name="connsiteY6" fmla="*/ 183964 h 189814"/>
                <a:gd name="connsiteX7" fmla="*/ 14777 w 150514"/>
                <a:gd name="connsiteY7" fmla="*/ 183964 h 189814"/>
                <a:gd name="connsiteX8" fmla="*/ 0 w 150514"/>
                <a:gd name="connsiteY8" fmla="*/ 156258 h 189814"/>
                <a:gd name="connsiteX9" fmla="*/ 0 w 150514"/>
                <a:gd name="connsiteY9" fmla="*/ 154411 h 189814"/>
                <a:gd name="connsiteX10" fmla="*/ 5541 w 150514"/>
                <a:gd name="connsiteY10" fmla="*/ 135940 h 189814"/>
                <a:gd name="connsiteX11" fmla="*/ 46177 w 150514"/>
                <a:gd name="connsiteY11" fmla="*/ 74987 h 189814"/>
                <a:gd name="connsiteX12" fmla="*/ 51718 w 150514"/>
                <a:gd name="connsiteY12" fmla="*/ 67599 h 189814"/>
                <a:gd name="connsiteX13" fmla="*/ 53565 w 150514"/>
                <a:gd name="connsiteY13" fmla="*/ 65752 h 189814"/>
                <a:gd name="connsiteX14" fmla="*/ 59106 w 150514"/>
                <a:gd name="connsiteY14" fmla="*/ 58364 h 189814"/>
                <a:gd name="connsiteX15" fmla="*/ 60953 w 150514"/>
                <a:gd name="connsiteY15" fmla="*/ 56517 h 189814"/>
                <a:gd name="connsiteX16" fmla="*/ 66494 w 150514"/>
                <a:gd name="connsiteY16" fmla="*/ 49128 h 189814"/>
                <a:gd name="connsiteX17" fmla="*/ 90506 w 150514"/>
                <a:gd name="connsiteY17" fmla="*/ 14034 h 189814"/>
                <a:gd name="connsiteX18" fmla="*/ 108977 w 150514"/>
                <a:gd name="connsiteY18" fmla="*/ 1105 h 189814"/>
                <a:gd name="connsiteX19" fmla="*/ 136682 w 150514"/>
                <a:gd name="connsiteY19" fmla="*/ 4799 h 189814"/>
                <a:gd name="connsiteX20" fmla="*/ 136682 w 150514"/>
                <a:gd name="connsiteY20" fmla="*/ 4799 h 189814"/>
                <a:gd name="connsiteX21" fmla="*/ 144071 w 150514"/>
                <a:gd name="connsiteY21" fmla="*/ 50975 h 189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0514" h="189814">
                  <a:moveTo>
                    <a:pt x="144071" y="50975"/>
                  </a:moveTo>
                  <a:lnTo>
                    <a:pt x="125600" y="76834"/>
                  </a:lnTo>
                  <a:lnTo>
                    <a:pt x="114518" y="93458"/>
                  </a:lnTo>
                  <a:lnTo>
                    <a:pt x="96047" y="119317"/>
                  </a:lnTo>
                  <a:lnTo>
                    <a:pt x="75730" y="150717"/>
                  </a:lnTo>
                  <a:lnTo>
                    <a:pt x="60953" y="174728"/>
                  </a:lnTo>
                  <a:cubicBezTo>
                    <a:pt x="49871" y="189505"/>
                    <a:pt x="29553" y="195046"/>
                    <a:pt x="14777" y="183964"/>
                  </a:cubicBezTo>
                  <a:lnTo>
                    <a:pt x="14777" y="183964"/>
                  </a:lnTo>
                  <a:cubicBezTo>
                    <a:pt x="5541" y="178423"/>
                    <a:pt x="0" y="167340"/>
                    <a:pt x="0" y="156258"/>
                  </a:cubicBezTo>
                  <a:cubicBezTo>
                    <a:pt x="0" y="156258"/>
                    <a:pt x="0" y="156258"/>
                    <a:pt x="0" y="154411"/>
                  </a:cubicBezTo>
                  <a:cubicBezTo>
                    <a:pt x="0" y="148870"/>
                    <a:pt x="1847" y="141481"/>
                    <a:pt x="5541" y="135940"/>
                  </a:cubicBezTo>
                  <a:lnTo>
                    <a:pt x="46177" y="74987"/>
                  </a:lnTo>
                  <a:lnTo>
                    <a:pt x="51718" y="67599"/>
                  </a:lnTo>
                  <a:lnTo>
                    <a:pt x="53565" y="65752"/>
                  </a:lnTo>
                  <a:lnTo>
                    <a:pt x="59106" y="58364"/>
                  </a:lnTo>
                  <a:lnTo>
                    <a:pt x="60953" y="56517"/>
                  </a:lnTo>
                  <a:lnTo>
                    <a:pt x="66494" y="49128"/>
                  </a:lnTo>
                  <a:lnTo>
                    <a:pt x="90506" y="14034"/>
                  </a:lnTo>
                  <a:cubicBezTo>
                    <a:pt x="96047" y="6646"/>
                    <a:pt x="101588" y="2952"/>
                    <a:pt x="108977" y="1105"/>
                  </a:cubicBezTo>
                  <a:cubicBezTo>
                    <a:pt x="118212" y="-742"/>
                    <a:pt x="127447" y="-742"/>
                    <a:pt x="136682" y="4799"/>
                  </a:cubicBezTo>
                  <a:lnTo>
                    <a:pt x="136682" y="4799"/>
                  </a:lnTo>
                  <a:cubicBezTo>
                    <a:pt x="151459" y="14034"/>
                    <a:pt x="155153" y="36199"/>
                    <a:pt x="144071" y="50975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6A6D93FE-8E1F-C6EA-347E-10CF1A4C1577}"/>
                </a:ext>
              </a:extLst>
            </p:cNvPr>
            <p:cNvSpPr/>
            <p:nvPr/>
          </p:nvSpPr>
          <p:spPr>
            <a:xfrm>
              <a:off x="5162920" y="3705600"/>
              <a:ext cx="127633" cy="203363"/>
            </a:xfrm>
            <a:custGeom>
              <a:avLst/>
              <a:gdLst>
                <a:gd name="connsiteX0" fmla="*/ 108146 w 127633"/>
                <a:gd name="connsiteY0" fmla="*/ 200499 h 203363"/>
                <a:gd name="connsiteX1" fmla="*/ 108146 w 127633"/>
                <a:gd name="connsiteY1" fmla="*/ 200499 h 203363"/>
                <a:gd name="connsiteX2" fmla="*/ 63817 w 127633"/>
                <a:gd name="connsiteY2" fmla="*/ 183876 h 203363"/>
                <a:gd name="connsiteX3" fmla="*/ 2864 w 127633"/>
                <a:gd name="connsiteY3" fmla="*/ 47193 h 203363"/>
                <a:gd name="connsiteX4" fmla="*/ 19487 w 127633"/>
                <a:gd name="connsiteY4" fmla="*/ 2864 h 203363"/>
                <a:gd name="connsiteX5" fmla="*/ 19487 w 127633"/>
                <a:gd name="connsiteY5" fmla="*/ 2864 h 203363"/>
                <a:gd name="connsiteX6" fmla="*/ 63817 w 127633"/>
                <a:gd name="connsiteY6" fmla="*/ 19487 h 203363"/>
                <a:gd name="connsiteX7" fmla="*/ 124770 w 127633"/>
                <a:gd name="connsiteY7" fmla="*/ 156170 h 203363"/>
                <a:gd name="connsiteX8" fmla="*/ 108146 w 127633"/>
                <a:gd name="connsiteY8" fmla="*/ 200499 h 20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633" h="203363">
                  <a:moveTo>
                    <a:pt x="108146" y="200499"/>
                  </a:moveTo>
                  <a:lnTo>
                    <a:pt x="108146" y="200499"/>
                  </a:lnTo>
                  <a:cubicBezTo>
                    <a:pt x="91523" y="207888"/>
                    <a:pt x="71205" y="200499"/>
                    <a:pt x="63817" y="183876"/>
                  </a:cubicBezTo>
                  <a:cubicBezTo>
                    <a:pt x="37958" y="139546"/>
                    <a:pt x="17641" y="93370"/>
                    <a:pt x="2864" y="47193"/>
                  </a:cubicBezTo>
                  <a:cubicBezTo>
                    <a:pt x="-4524" y="30570"/>
                    <a:pt x="2864" y="10252"/>
                    <a:pt x="19487" y="2864"/>
                  </a:cubicBezTo>
                  <a:lnTo>
                    <a:pt x="19487" y="2864"/>
                  </a:lnTo>
                  <a:cubicBezTo>
                    <a:pt x="36111" y="-4524"/>
                    <a:pt x="56429" y="2864"/>
                    <a:pt x="63817" y="19487"/>
                  </a:cubicBezTo>
                  <a:lnTo>
                    <a:pt x="124770" y="156170"/>
                  </a:lnTo>
                  <a:cubicBezTo>
                    <a:pt x="132158" y="174641"/>
                    <a:pt x="124770" y="193111"/>
                    <a:pt x="108146" y="200499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23D2D56C-DAD5-5FAD-831C-59F001A33D44}"/>
                </a:ext>
              </a:extLst>
            </p:cNvPr>
            <p:cNvSpPr/>
            <p:nvPr/>
          </p:nvSpPr>
          <p:spPr>
            <a:xfrm>
              <a:off x="5000670" y="3943040"/>
              <a:ext cx="40237" cy="28430"/>
            </a:xfrm>
            <a:custGeom>
              <a:avLst/>
              <a:gdLst>
                <a:gd name="connsiteX0" fmla="*/ 4419 w 40237"/>
                <a:gd name="connsiteY0" fmla="*/ 14777 h 28430"/>
                <a:gd name="connsiteX1" fmla="*/ 725 w 40237"/>
                <a:gd name="connsiteY1" fmla="*/ 3694 h 28430"/>
                <a:gd name="connsiteX2" fmla="*/ 725 w 40237"/>
                <a:gd name="connsiteY2" fmla="*/ 3694 h 28430"/>
                <a:gd name="connsiteX3" fmla="*/ 4419 w 40237"/>
                <a:gd name="connsiteY3" fmla="*/ 0 h 28430"/>
                <a:gd name="connsiteX4" fmla="*/ 9960 w 40237"/>
                <a:gd name="connsiteY4" fmla="*/ 0 h 28430"/>
                <a:gd name="connsiteX5" fmla="*/ 35819 w 40237"/>
                <a:gd name="connsiteY5" fmla="*/ 12929 h 28430"/>
                <a:gd name="connsiteX6" fmla="*/ 39513 w 40237"/>
                <a:gd name="connsiteY6" fmla="*/ 24012 h 28430"/>
                <a:gd name="connsiteX7" fmla="*/ 39513 w 40237"/>
                <a:gd name="connsiteY7" fmla="*/ 24012 h 28430"/>
                <a:gd name="connsiteX8" fmla="*/ 28430 w 40237"/>
                <a:gd name="connsiteY8" fmla="*/ 27706 h 28430"/>
                <a:gd name="connsiteX9" fmla="*/ 4419 w 40237"/>
                <a:gd name="connsiteY9" fmla="*/ 14777 h 28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37" h="28430">
                  <a:moveTo>
                    <a:pt x="4419" y="14777"/>
                  </a:moveTo>
                  <a:cubicBezTo>
                    <a:pt x="725" y="12929"/>
                    <a:pt x="-1122" y="7388"/>
                    <a:pt x="725" y="3694"/>
                  </a:cubicBezTo>
                  <a:lnTo>
                    <a:pt x="725" y="3694"/>
                  </a:lnTo>
                  <a:cubicBezTo>
                    <a:pt x="725" y="1847"/>
                    <a:pt x="2572" y="0"/>
                    <a:pt x="4419" y="0"/>
                  </a:cubicBezTo>
                  <a:cubicBezTo>
                    <a:pt x="6266" y="0"/>
                    <a:pt x="8113" y="0"/>
                    <a:pt x="9960" y="0"/>
                  </a:cubicBezTo>
                  <a:lnTo>
                    <a:pt x="35819" y="12929"/>
                  </a:lnTo>
                  <a:cubicBezTo>
                    <a:pt x="39513" y="14777"/>
                    <a:pt x="41360" y="20318"/>
                    <a:pt x="39513" y="24012"/>
                  </a:cubicBezTo>
                  <a:lnTo>
                    <a:pt x="39513" y="24012"/>
                  </a:lnTo>
                  <a:cubicBezTo>
                    <a:pt x="37666" y="27706"/>
                    <a:pt x="32125" y="29553"/>
                    <a:pt x="28430" y="27706"/>
                  </a:cubicBezTo>
                  <a:lnTo>
                    <a:pt x="4419" y="14777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C61BCC62-2000-A36C-790B-810C5BC40448}"/>
                </a:ext>
              </a:extLst>
            </p:cNvPr>
            <p:cNvSpPr/>
            <p:nvPr/>
          </p:nvSpPr>
          <p:spPr>
            <a:xfrm>
              <a:off x="5116547" y="3761862"/>
              <a:ext cx="36307" cy="40968"/>
            </a:xfrm>
            <a:custGeom>
              <a:avLst/>
              <a:gdLst>
                <a:gd name="connsiteX0" fmla="*/ 19684 w 36307"/>
                <a:gd name="connsiteY0" fmla="*/ 37108 h 40968"/>
                <a:gd name="connsiteX1" fmla="*/ 32613 w 36307"/>
                <a:gd name="connsiteY1" fmla="*/ 38955 h 40968"/>
                <a:gd name="connsiteX2" fmla="*/ 32613 w 36307"/>
                <a:gd name="connsiteY2" fmla="*/ 38955 h 40968"/>
                <a:gd name="connsiteX3" fmla="*/ 36307 w 36307"/>
                <a:gd name="connsiteY3" fmla="*/ 33414 h 40968"/>
                <a:gd name="connsiteX4" fmla="*/ 34460 w 36307"/>
                <a:gd name="connsiteY4" fmla="*/ 27872 h 40968"/>
                <a:gd name="connsiteX5" fmla="*/ 15990 w 36307"/>
                <a:gd name="connsiteY5" fmla="*/ 3861 h 40968"/>
                <a:gd name="connsiteX6" fmla="*/ 3060 w 36307"/>
                <a:gd name="connsiteY6" fmla="*/ 2014 h 40968"/>
                <a:gd name="connsiteX7" fmla="*/ 3060 w 36307"/>
                <a:gd name="connsiteY7" fmla="*/ 2014 h 40968"/>
                <a:gd name="connsiteX8" fmla="*/ 1213 w 36307"/>
                <a:gd name="connsiteY8" fmla="*/ 13096 h 40968"/>
                <a:gd name="connsiteX9" fmla="*/ 19684 w 36307"/>
                <a:gd name="connsiteY9" fmla="*/ 37108 h 4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307" h="40968">
                  <a:moveTo>
                    <a:pt x="19684" y="37108"/>
                  </a:moveTo>
                  <a:cubicBezTo>
                    <a:pt x="23378" y="40802"/>
                    <a:pt x="28919" y="42649"/>
                    <a:pt x="32613" y="38955"/>
                  </a:cubicBezTo>
                  <a:lnTo>
                    <a:pt x="32613" y="38955"/>
                  </a:lnTo>
                  <a:cubicBezTo>
                    <a:pt x="34460" y="37108"/>
                    <a:pt x="34460" y="35261"/>
                    <a:pt x="36307" y="33414"/>
                  </a:cubicBezTo>
                  <a:cubicBezTo>
                    <a:pt x="36307" y="31567"/>
                    <a:pt x="36307" y="29720"/>
                    <a:pt x="34460" y="27872"/>
                  </a:cubicBezTo>
                  <a:lnTo>
                    <a:pt x="15990" y="3861"/>
                  </a:lnTo>
                  <a:cubicBezTo>
                    <a:pt x="12296" y="167"/>
                    <a:pt x="8602" y="-1681"/>
                    <a:pt x="3060" y="2014"/>
                  </a:cubicBezTo>
                  <a:lnTo>
                    <a:pt x="3060" y="2014"/>
                  </a:lnTo>
                  <a:cubicBezTo>
                    <a:pt x="-634" y="3861"/>
                    <a:pt x="-634" y="9402"/>
                    <a:pt x="1213" y="13096"/>
                  </a:cubicBezTo>
                  <a:lnTo>
                    <a:pt x="19684" y="37108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800BE7B-A359-3724-C544-743A4335F4F4}"/>
                </a:ext>
              </a:extLst>
            </p:cNvPr>
            <p:cNvSpPr/>
            <p:nvPr/>
          </p:nvSpPr>
          <p:spPr>
            <a:xfrm>
              <a:off x="5160242" y="3667828"/>
              <a:ext cx="12929" cy="9235"/>
            </a:xfrm>
            <a:custGeom>
              <a:avLst/>
              <a:gdLst>
                <a:gd name="connsiteX0" fmla="*/ 1847 w 12929"/>
                <a:gd name="connsiteY0" fmla="*/ 9235 h 9235"/>
                <a:gd name="connsiteX1" fmla="*/ 0 w 12929"/>
                <a:gd name="connsiteY1" fmla="*/ 3694 h 9235"/>
                <a:gd name="connsiteX2" fmla="*/ 3694 w 12929"/>
                <a:gd name="connsiteY2" fmla="*/ 0 h 9235"/>
                <a:gd name="connsiteX3" fmla="*/ 12929 w 12929"/>
                <a:gd name="connsiteY3" fmla="*/ 5541 h 9235"/>
                <a:gd name="connsiteX4" fmla="*/ 11082 w 12929"/>
                <a:gd name="connsiteY4" fmla="*/ 7388 h 9235"/>
                <a:gd name="connsiteX5" fmla="*/ 7388 w 12929"/>
                <a:gd name="connsiteY5" fmla="*/ 7388 h 9235"/>
                <a:gd name="connsiteX6" fmla="*/ 5541 w 12929"/>
                <a:gd name="connsiteY6" fmla="*/ 5541 h 9235"/>
                <a:gd name="connsiteX7" fmla="*/ 1847 w 12929"/>
                <a:gd name="connsiteY7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29" h="9235">
                  <a:moveTo>
                    <a:pt x="1847" y="9235"/>
                  </a:moveTo>
                  <a:lnTo>
                    <a:pt x="0" y="3694"/>
                  </a:lnTo>
                  <a:lnTo>
                    <a:pt x="3694" y="0"/>
                  </a:lnTo>
                  <a:lnTo>
                    <a:pt x="12929" y="5541"/>
                  </a:lnTo>
                  <a:lnTo>
                    <a:pt x="11082" y="7388"/>
                  </a:lnTo>
                  <a:cubicBezTo>
                    <a:pt x="9235" y="9235"/>
                    <a:pt x="9235" y="9235"/>
                    <a:pt x="7388" y="7388"/>
                  </a:cubicBezTo>
                  <a:lnTo>
                    <a:pt x="5541" y="5541"/>
                  </a:lnTo>
                  <a:lnTo>
                    <a:pt x="1847" y="9235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710E95CF-1F94-46B3-06DF-3E7EB5AF4F18}"/>
                </a:ext>
              </a:extLst>
            </p:cNvPr>
            <p:cNvSpPr/>
            <p:nvPr/>
          </p:nvSpPr>
          <p:spPr>
            <a:xfrm rot="18219306">
              <a:off x="5074690" y="3847015"/>
              <a:ext cx="9235" cy="24012"/>
            </a:xfrm>
            <a:custGeom>
              <a:avLst/>
              <a:gdLst>
                <a:gd name="connsiteX0" fmla="*/ 0 w 9235"/>
                <a:gd name="connsiteY0" fmla="*/ 0 h 24012"/>
                <a:gd name="connsiteX1" fmla="*/ 9236 w 9235"/>
                <a:gd name="connsiteY1" fmla="*/ 0 h 24012"/>
                <a:gd name="connsiteX2" fmla="*/ 9236 w 9235"/>
                <a:gd name="connsiteY2" fmla="*/ 24012 h 24012"/>
                <a:gd name="connsiteX3" fmla="*/ 0 w 9235"/>
                <a:gd name="connsiteY3" fmla="*/ 24012 h 2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24012">
                  <a:moveTo>
                    <a:pt x="0" y="0"/>
                  </a:moveTo>
                  <a:lnTo>
                    <a:pt x="9236" y="0"/>
                  </a:lnTo>
                  <a:lnTo>
                    <a:pt x="9236" y="24012"/>
                  </a:lnTo>
                  <a:lnTo>
                    <a:pt x="0" y="24012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499195ED-25A0-3A54-7372-ED8C9717822B}"/>
                </a:ext>
              </a:extLst>
            </p:cNvPr>
            <p:cNvSpPr/>
            <p:nvPr/>
          </p:nvSpPr>
          <p:spPr>
            <a:xfrm rot="18219306">
              <a:off x="5005712" y="3731778"/>
              <a:ext cx="310310" cy="9235"/>
            </a:xfrm>
            <a:custGeom>
              <a:avLst/>
              <a:gdLst>
                <a:gd name="connsiteX0" fmla="*/ 0 w 310310"/>
                <a:gd name="connsiteY0" fmla="*/ 0 h 9235"/>
                <a:gd name="connsiteX1" fmla="*/ 310311 w 310310"/>
                <a:gd name="connsiteY1" fmla="*/ 0 h 9235"/>
                <a:gd name="connsiteX2" fmla="*/ 310311 w 310310"/>
                <a:gd name="connsiteY2" fmla="*/ 9235 h 9235"/>
                <a:gd name="connsiteX3" fmla="*/ 0 w 310310"/>
                <a:gd name="connsiteY3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310" h="9235">
                  <a:moveTo>
                    <a:pt x="0" y="0"/>
                  </a:moveTo>
                  <a:lnTo>
                    <a:pt x="310311" y="0"/>
                  </a:lnTo>
                  <a:lnTo>
                    <a:pt x="310311" y="9235"/>
                  </a:lnTo>
                  <a:lnTo>
                    <a:pt x="0" y="9235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AC5305B5-5155-1F91-39F5-AD1E5F577DEC}"/>
                </a:ext>
              </a:extLst>
            </p:cNvPr>
            <p:cNvSpPr/>
            <p:nvPr/>
          </p:nvSpPr>
          <p:spPr>
            <a:xfrm>
              <a:off x="5082666" y="3885781"/>
              <a:ext cx="75729" cy="51717"/>
            </a:xfrm>
            <a:custGeom>
              <a:avLst/>
              <a:gdLst>
                <a:gd name="connsiteX0" fmla="*/ 75729 w 75729"/>
                <a:gd name="connsiteY0" fmla="*/ 12929 h 51717"/>
                <a:gd name="connsiteX1" fmla="*/ 75729 w 75729"/>
                <a:gd name="connsiteY1" fmla="*/ 51718 h 51717"/>
                <a:gd name="connsiteX2" fmla="*/ 0 w 75729"/>
                <a:gd name="connsiteY2" fmla="*/ 35094 h 51717"/>
                <a:gd name="connsiteX3" fmla="*/ 14777 w 75729"/>
                <a:gd name="connsiteY3" fmla="*/ 0 h 51717"/>
                <a:gd name="connsiteX4" fmla="*/ 75729 w 75729"/>
                <a:gd name="connsiteY4" fmla="*/ 12929 h 5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729" h="51717">
                  <a:moveTo>
                    <a:pt x="75729" y="12929"/>
                  </a:moveTo>
                  <a:cubicBezTo>
                    <a:pt x="75729" y="25859"/>
                    <a:pt x="75729" y="38788"/>
                    <a:pt x="75729" y="51718"/>
                  </a:cubicBezTo>
                  <a:cubicBezTo>
                    <a:pt x="49871" y="51718"/>
                    <a:pt x="24012" y="46177"/>
                    <a:pt x="0" y="35094"/>
                  </a:cubicBezTo>
                  <a:cubicBezTo>
                    <a:pt x="5541" y="24012"/>
                    <a:pt x="11082" y="11082"/>
                    <a:pt x="14777" y="0"/>
                  </a:cubicBezTo>
                  <a:cubicBezTo>
                    <a:pt x="35094" y="9235"/>
                    <a:pt x="55412" y="12929"/>
                    <a:pt x="75729" y="12929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C2F0D0B3-2D69-BF6D-3B91-D96881A4A7A9}"/>
                </a:ext>
              </a:extLst>
            </p:cNvPr>
            <p:cNvSpPr/>
            <p:nvPr/>
          </p:nvSpPr>
          <p:spPr>
            <a:xfrm>
              <a:off x="5084513" y="3909793"/>
              <a:ext cx="72035" cy="20317"/>
            </a:xfrm>
            <a:custGeom>
              <a:avLst/>
              <a:gdLst>
                <a:gd name="connsiteX0" fmla="*/ 72036 w 72035"/>
                <a:gd name="connsiteY0" fmla="*/ 16624 h 20317"/>
                <a:gd name="connsiteX1" fmla="*/ 72036 w 72035"/>
                <a:gd name="connsiteY1" fmla="*/ 20318 h 20317"/>
                <a:gd name="connsiteX2" fmla="*/ 0 w 72035"/>
                <a:gd name="connsiteY2" fmla="*/ 3694 h 20317"/>
                <a:gd name="connsiteX3" fmla="*/ 1847 w 72035"/>
                <a:gd name="connsiteY3" fmla="*/ 0 h 20317"/>
                <a:gd name="connsiteX4" fmla="*/ 72036 w 72035"/>
                <a:gd name="connsiteY4" fmla="*/ 16624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35" h="20317">
                  <a:moveTo>
                    <a:pt x="72036" y="16624"/>
                  </a:moveTo>
                  <a:cubicBezTo>
                    <a:pt x="72036" y="18471"/>
                    <a:pt x="72036" y="18471"/>
                    <a:pt x="72036" y="20318"/>
                  </a:cubicBezTo>
                  <a:cubicBezTo>
                    <a:pt x="46177" y="20318"/>
                    <a:pt x="22165" y="14777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4012" y="11082"/>
                    <a:pt x="48024" y="16624"/>
                    <a:pt x="72036" y="16624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628A0C2D-B724-3646-D45D-58CB9A284244}"/>
                </a:ext>
              </a:extLst>
            </p:cNvPr>
            <p:cNvSpPr/>
            <p:nvPr/>
          </p:nvSpPr>
          <p:spPr>
            <a:xfrm>
              <a:off x="5090054" y="3900558"/>
              <a:ext cx="68341" cy="18470"/>
            </a:xfrm>
            <a:custGeom>
              <a:avLst/>
              <a:gdLst>
                <a:gd name="connsiteX0" fmla="*/ 68341 w 68341"/>
                <a:gd name="connsiteY0" fmla="*/ 14777 h 18470"/>
                <a:gd name="connsiteX1" fmla="*/ 68341 w 68341"/>
                <a:gd name="connsiteY1" fmla="*/ 18471 h 18470"/>
                <a:gd name="connsiteX2" fmla="*/ 0 w 68341"/>
                <a:gd name="connsiteY2" fmla="*/ 3694 h 18470"/>
                <a:gd name="connsiteX3" fmla="*/ 1847 w 68341"/>
                <a:gd name="connsiteY3" fmla="*/ 0 h 18470"/>
                <a:gd name="connsiteX4" fmla="*/ 68341 w 68341"/>
                <a:gd name="connsiteY4" fmla="*/ 14777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41" h="18470">
                  <a:moveTo>
                    <a:pt x="68341" y="14777"/>
                  </a:moveTo>
                  <a:cubicBezTo>
                    <a:pt x="68341" y="16624"/>
                    <a:pt x="68341" y="16624"/>
                    <a:pt x="68341" y="18471"/>
                  </a:cubicBezTo>
                  <a:cubicBezTo>
                    <a:pt x="44330" y="18471"/>
                    <a:pt x="22165" y="12930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2165" y="11082"/>
                    <a:pt x="44330" y="14777"/>
                    <a:pt x="68341" y="14777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2DB92B73-65D4-A1AE-3B7F-B8CD836D0ADF}"/>
                </a:ext>
              </a:extLst>
            </p:cNvPr>
            <p:cNvSpPr/>
            <p:nvPr/>
          </p:nvSpPr>
          <p:spPr>
            <a:xfrm>
              <a:off x="5095595" y="3889475"/>
              <a:ext cx="62799" cy="18470"/>
            </a:xfrm>
            <a:custGeom>
              <a:avLst/>
              <a:gdLst>
                <a:gd name="connsiteX0" fmla="*/ 62800 w 62799"/>
                <a:gd name="connsiteY0" fmla="*/ 14777 h 18470"/>
                <a:gd name="connsiteX1" fmla="*/ 62800 w 62799"/>
                <a:gd name="connsiteY1" fmla="*/ 18471 h 18470"/>
                <a:gd name="connsiteX2" fmla="*/ 0 w 62799"/>
                <a:gd name="connsiteY2" fmla="*/ 3694 h 18470"/>
                <a:gd name="connsiteX3" fmla="*/ 1847 w 62799"/>
                <a:gd name="connsiteY3" fmla="*/ 0 h 18470"/>
                <a:gd name="connsiteX4" fmla="*/ 62800 w 62799"/>
                <a:gd name="connsiteY4" fmla="*/ 14777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799" h="18470">
                  <a:moveTo>
                    <a:pt x="62800" y="14777"/>
                  </a:moveTo>
                  <a:cubicBezTo>
                    <a:pt x="62800" y="16624"/>
                    <a:pt x="62800" y="16624"/>
                    <a:pt x="62800" y="18471"/>
                  </a:cubicBezTo>
                  <a:cubicBezTo>
                    <a:pt x="40635" y="18471"/>
                    <a:pt x="18471" y="12930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0318" y="11082"/>
                    <a:pt x="40635" y="14777"/>
                    <a:pt x="62800" y="14777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F56C9618-25BE-FC3D-5F87-9C526368DCC9}"/>
                </a:ext>
              </a:extLst>
            </p:cNvPr>
            <p:cNvSpPr/>
            <p:nvPr/>
          </p:nvSpPr>
          <p:spPr>
            <a:xfrm>
              <a:off x="5058654" y="3933805"/>
              <a:ext cx="18470" cy="10963"/>
            </a:xfrm>
            <a:custGeom>
              <a:avLst/>
              <a:gdLst>
                <a:gd name="connsiteX0" fmla="*/ 3694 w 18470"/>
                <a:gd name="connsiteY0" fmla="*/ 1847 h 10963"/>
                <a:gd name="connsiteX1" fmla="*/ 3694 w 18470"/>
                <a:gd name="connsiteY1" fmla="*/ 0 h 10963"/>
                <a:gd name="connsiteX2" fmla="*/ 0 w 18470"/>
                <a:gd name="connsiteY2" fmla="*/ 1847 h 10963"/>
                <a:gd name="connsiteX3" fmla="*/ 18471 w 18470"/>
                <a:gd name="connsiteY3" fmla="*/ 9235 h 10963"/>
                <a:gd name="connsiteX4" fmla="*/ 3694 w 18470"/>
                <a:gd name="connsiteY4" fmla="*/ 1847 h 10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70" h="10963">
                  <a:moveTo>
                    <a:pt x="3694" y="1847"/>
                  </a:moveTo>
                  <a:cubicBezTo>
                    <a:pt x="3694" y="1847"/>
                    <a:pt x="3694" y="0"/>
                    <a:pt x="3694" y="0"/>
                  </a:cubicBezTo>
                  <a:cubicBezTo>
                    <a:pt x="1847" y="0"/>
                    <a:pt x="0" y="1847"/>
                    <a:pt x="0" y="1847"/>
                  </a:cubicBezTo>
                  <a:cubicBezTo>
                    <a:pt x="1847" y="5541"/>
                    <a:pt x="7388" y="14777"/>
                    <a:pt x="18471" y="9235"/>
                  </a:cubicBezTo>
                  <a:cubicBezTo>
                    <a:pt x="18471" y="7388"/>
                    <a:pt x="11082" y="11082"/>
                    <a:pt x="3694" y="1847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650BC0FA-21B6-828B-F8A1-D3A60B0957C9}"/>
                </a:ext>
              </a:extLst>
            </p:cNvPr>
            <p:cNvSpPr/>
            <p:nvPr/>
          </p:nvSpPr>
          <p:spPr>
            <a:xfrm rot="18219020">
              <a:off x="4988733" y="3928163"/>
              <a:ext cx="9234" cy="5540"/>
            </a:xfrm>
            <a:custGeom>
              <a:avLst/>
              <a:gdLst>
                <a:gd name="connsiteX0" fmla="*/ 0 w 9234"/>
                <a:gd name="connsiteY0" fmla="*/ 0 h 5540"/>
                <a:gd name="connsiteX1" fmla="*/ 9235 w 9234"/>
                <a:gd name="connsiteY1" fmla="*/ 0 h 5540"/>
                <a:gd name="connsiteX2" fmla="*/ 9235 w 9234"/>
                <a:gd name="connsiteY2" fmla="*/ 5541 h 5540"/>
                <a:gd name="connsiteX3" fmla="*/ 0 w 9234"/>
                <a:gd name="connsiteY3" fmla="*/ 5541 h 5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4" h="5540">
                  <a:moveTo>
                    <a:pt x="0" y="0"/>
                  </a:moveTo>
                  <a:lnTo>
                    <a:pt x="9235" y="0"/>
                  </a:lnTo>
                  <a:lnTo>
                    <a:pt x="9235" y="5541"/>
                  </a:lnTo>
                  <a:lnTo>
                    <a:pt x="0" y="5541"/>
                  </a:lnTo>
                  <a:close/>
                </a:path>
              </a:pathLst>
            </a:custGeom>
            <a:solidFill>
              <a:srgbClr val="2A2A29"/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253CB384-250F-5150-CE0C-C40F8DA23003}"/>
                </a:ext>
              </a:extLst>
            </p:cNvPr>
            <p:cNvSpPr/>
            <p:nvPr/>
          </p:nvSpPr>
          <p:spPr>
            <a:xfrm rot="18220069">
              <a:off x="4990266" y="3912756"/>
              <a:ext cx="1847" cy="7388"/>
            </a:xfrm>
            <a:custGeom>
              <a:avLst/>
              <a:gdLst>
                <a:gd name="connsiteX0" fmla="*/ 0 w 1847"/>
                <a:gd name="connsiteY0" fmla="*/ 0 h 7388"/>
                <a:gd name="connsiteX1" fmla="*/ 1847 w 1847"/>
                <a:gd name="connsiteY1" fmla="*/ 0 h 7388"/>
                <a:gd name="connsiteX2" fmla="*/ 1847 w 1847"/>
                <a:gd name="connsiteY2" fmla="*/ 7389 h 7388"/>
                <a:gd name="connsiteX3" fmla="*/ 0 w 1847"/>
                <a:gd name="connsiteY3" fmla="*/ 7389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7" h="7388">
                  <a:moveTo>
                    <a:pt x="0" y="0"/>
                  </a:moveTo>
                  <a:lnTo>
                    <a:pt x="1847" y="0"/>
                  </a:lnTo>
                  <a:lnTo>
                    <a:pt x="1847" y="7389"/>
                  </a:lnTo>
                  <a:lnTo>
                    <a:pt x="0" y="7389"/>
                  </a:lnTo>
                  <a:close/>
                </a:path>
              </a:pathLst>
            </a:custGeom>
            <a:solidFill>
              <a:srgbClr val="2A2A29"/>
            </a:solidFill>
            <a:ln w="18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B534A980-7873-D5DC-B305-2E8A34C2C7D2}"/>
                </a:ext>
              </a:extLst>
            </p:cNvPr>
            <p:cNvSpPr/>
            <p:nvPr/>
          </p:nvSpPr>
          <p:spPr>
            <a:xfrm rot="18219783">
              <a:off x="4988202" y="3915237"/>
              <a:ext cx="12929" cy="14776"/>
            </a:xfrm>
            <a:custGeom>
              <a:avLst/>
              <a:gdLst>
                <a:gd name="connsiteX0" fmla="*/ 0 w 12929"/>
                <a:gd name="connsiteY0" fmla="*/ 0 h 14776"/>
                <a:gd name="connsiteX1" fmla="*/ 12929 w 12929"/>
                <a:gd name="connsiteY1" fmla="*/ 0 h 14776"/>
                <a:gd name="connsiteX2" fmla="*/ 12929 w 12929"/>
                <a:gd name="connsiteY2" fmla="*/ 14776 h 14776"/>
                <a:gd name="connsiteX3" fmla="*/ 0 w 12929"/>
                <a:gd name="connsiteY3" fmla="*/ 14776 h 1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14776">
                  <a:moveTo>
                    <a:pt x="0" y="0"/>
                  </a:moveTo>
                  <a:lnTo>
                    <a:pt x="12929" y="0"/>
                  </a:lnTo>
                  <a:lnTo>
                    <a:pt x="12929" y="14776"/>
                  </a:lnTo>
                  <a:lnTo>
                    <a:pt x="0" y="14776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68E34736-4C4E-ADA8-D770-574F7BBDC5A2}"/>
                </a:ext>
              </a:extLst>
            </p:cNvPr>
            <p:cNvSpPr/>
            <p:nvPr/>
          </p:nvSpPr>
          <p:spPr>
            <a:xfrm>
              <a:off x="4988466" y="3845888"/>
              <a:ext cx="120058" cy="174728"/>
            </a:xfrm>
            <a:custGeom>
              <a:avLst/>
              <a:gdLst>
                <a:gd name="connsiteX0" fmla="*/ 72036 w 120058"/>
                <a:gd name="connsiteY0" fmla="*/ 95305 h 174728"/>
                <a:gd name="connsiteX1" fmla="*/ 72036 w 120058"/>
                <a:gd name="connsiteY1" fmla="*/ 95305 h 174728"/>
                <a:gd name="connsiteX2" fmla="*/ 72036 w 120058"/>
                <a:gd name="connsiteY2" fmla="*/ 95305 h 174728"/>
                <a:gd name="connsiteX3" fmla="*/ 75730 w 120058"/>
                <a:gd name="connsiteY3" fmla="*/ 89764 h 174728"/>
                <a:gd name="connsiteX4" fmla="*/ 73882 w 120058"/>
                <a:gd name="connsiteY4" fmla="*/ 87917 h 174728"/>
                <a:gd name="connsiteX5" fmla="*/ 73882 w 120058"/>
                <a:gd name="connsiteY5" fmla="*/ 86070 h 174728"/>
                <a:gd name="connsiteX6" fmla="*/ 72036 w 120058"/>
                <a:gd name="connsiteY6" fmla="*/ 86070 h 174728"/>
                <a:gd name="connsiteX7" fmla="*/ 72036 w 120058"/>
                <a:gd name="connsiteY7" fmla="*/ 86070 h 174728"/>
                <a:gd name="connsiteX8" fmla="*/ 72036 w 120058"/>
                <a:gd name="connsiteY8" fmla="*/ 87917 h 174728"/>
                <a:gd name="connsiteX9" fmla="*/ 72036 w 120058"/>
                <a:gd name="connsiteY9" fmla="*/ 89764 h 174728"/>
                <a:gd name="connsiteX10" fmla="*/ 72036 w 120058"/>
                <a:gd name="connsiteY10" fmla="*/ 89764 h 174728"/>
                <a:gd name="connsiteX11" fmla="*/ 66494 w 120058"/>
                <a:gd name="connsiteY11" fmla="*/ 98999 h 174728"/>
                <a:gd name="connsiteX12" fmla="*/ 73882 w 120058"/>
                <a:gd name="connsiteY12" fmla="*/ 100846 h 174728"/>
                <a:gd name="connsiteX13" fmla="*/ 77577 w 120058"/>
                <a:gd name="connsiteY13" fmla="*/ 102693 h 174728"/>
                <a:gd name="connsiteX14" fmla="*/ 75730 w 120058"/>
                <a:gd name="connsiteY14" fmla="*/ 98999 h 174728"/>
                <a:gd name="connsiteX15" fmla="*/ 72036 w 120058"/>
                <a:gd name="connsiteY15" fmla="*/ 95305 h 174728"/>
                <a:gd name="connsiteX16" fmla="*/ 77577 w 120058"/>
                <a:gd name="connsiteY16" fmla="*/ 8493 h 174728"/>
                <a:gd name="connsiteX17" fmla="*/ 77577 w 120058"/>
                <a:gd name="connsiteY17" fmla="*/ 8493 h 174728"/>
                <a:gd name="connsiteX18" fmla="*/ 83118 w 120058"/>
                <a:gd name="connsiteY18" fmla="*/ 12187 h 174728"/>
                <a:gd name="connsiteX19" fmla="*/ 83118 w 120058"/>
                <a:gd name="connsiteY19" fmla="*/ 12187 h 174728"/>
                <a:gd name="connsiteX20" fmla="*/ 77577 w 120058"/>
                <a:gd name="connsiteY20" fmla="*/ 8493 h 174728"/>
                <a:gd name="connsiteX21" fmla="*/ 70188 w 120058"/>
                <a:gd name="connsiteY21" fmla="*/ 89764 h 174728"/>
                <a:gd name="connsiteX22" fmla="*/ 70188 w 120058"/>
                <a:gd name="connsiteY22" fmla="*/ 89764 h 174728"/>
                <a:gd name="connsiteX23" fmla="*/ 70188 w 120058"/>
                <a:gd name="connsiteY23" fmla="*/ 89764 h 174728"/>
                <a:gd name="connsiteX24" fmla="*/ 72036 w 120058"/>
                <a:gd name="connsiteY24" fmla="*/ 86070 h 174728"/>
                <a:gd name="connsiteX25" fmla="*/ 70188 w 120058"/>
                <a:gd name="connsiteY25" fmla="*/ 89764 h 174728"/>
                <a:gd name="connsiteX26" fmla="*/ 70188 w 120058"/>
                <a:gd name="connsiteY26" fmla="*/ 89764 h 174728"/>
                <a:gd name="connsiteX27" fmla="*/ 49871 w 120058"/>
                <a:gd name="connsiteY27" fmla="*/ 95305 h 174728"/>
                <a:gd name="connsiteX28" fmla="*/ 49871 w 120058"/>
                <a:gd name="connsiteY28" fmla="*/ 95305 h 174728"/>
                <a:gd name="connsiteX29" fmla="*/ 49871 w 120058"/>
                <a:gd name="connsiteY29" fmla="*/ 95305 h 174728"/>
                <a:gd name="connsiteX30" fmla="*/ 49871 w 120058"/>
                <a:gd name="connsiteY30" fmla="*/ 95305 h 174728"/>
                <a:gd name="connsiteX31" fmla="*/ 38788 w 120058"/>
                <a:gd name="connsiteY31" fmla="*/ 89764 h 174728"/>
                <a:gd name="connsiteX32" fmla="*/ 27706 w 120058"/>
                <a:gd name="connsiteY32" fmla="*/ 84223 h 174728"/>
                <a:gd name="connsiteX33" fmla="*/ 20318 w 120058"/>
                <a:gd name="connsiteY33" fmla="*/ 80528 h 174728"/>
                <a:gd name="connsiteX34" fmla="*/ 12929 w 120058"/>
                <a:gd name="connsiteY34" fmla="*/ 76834 h 174728"/>
                <a:gd name="connsiteX35" fmla="*/ 14777 w 120058"/>
                <a:gd name="connsiteY35" fmla="*/ 73140 h 174728"/>
                <a:gd name="connsiteX36" fmla="*/ 3694 w 120058"/>
                <a:gd name="connsiteY36" fmla="*/ 65752 h 174728"/>
                <a:gd name="connsiteX37" fmla="*/ 3694 w 120058"/>
                <a:gd name="connsiteY37" fmla="*/ 67599 h 174728"/>
                <a:gd name="connsiteX38" fmla="*/ 3694 w 120058"/>
                <a:gd name="connsiteY38" fmla="*/ 69446 h 174728"/>
                <a:gd name="connsiteX39" fmla="*/ 3694 w 120058"/>
                <a:gd name="connsiteY39" fmla="*/ 69446 h 174728"/>
                <a:gd name="connsiteX40" fmla="*/ 7388 w 120058"/>
                <a:gd name="connsiteY40" fmla="*/ 73140 h 174728"/>
                <a:gd name="connsiteX41" fmla="*/ 7388 w 120058"/>
                <a:gd name="connsiteY41" fmla="*/ 73140 h 174728"/>
                <a:gd name="connsiteX42" fmla="*/ 7388 w 120058"/>
                <a:gd name="connsiteY42" fmla="*/ 73140 h 174728"/>
                <a:gd name="connsiteX43" fmla="*/ 7388 w 120058"/>
                <a:gd name="connsiteY43" fmla="*/ 76834 h 174728"/>
                <a:gd name="connsiteX44" fmla="*/ 7388 w 120058"/>
                <a:gd name="connsiteY44" fmla="*/ 80528 h 174728"/>
                <a:gd name="connsiteX45" fmla="*/ 5541 w 120058"/>
                <a:gd name="connsiteY45" fmla="*/ 82375 h 174728"/>
                <a:gd name="connsiteX46" fmla="*/ 3694 w 120058"/>
                <a:gd name="connsiteY46" fmla="*/ 84223 h 174728"/>
                <a:gd name="connsiteX47" fmla="*/ 1847 w 120058"/>
                <a:gd name="connsiteY47" fmla="*/ 87917 h 174728"/>
                <a:gd name="connsiteX48" fmla="*/ 1847 w 120058"/>
                <a:gd name="connsiteY48" fmla="*/ 87917 h 174728"/>
                <a:gd name="connsiteX49" fmla="*/ 1847 w 120058"/>
                <a:gd name="connsiteY49" fmla="*/ 89764 h 174728"/>
                <a:gd name="connsiteX50" fmla="*/ 7388 w 120058"/>
                <a:gd name="connsiteY50" fmla="*/ 97152 h 174728"/>
                <a:gd name="connsiteX51" fmla="*/ 9235 w 120058"/>
                <a:gd name="connsiteY51" fmla="*/ 98999 h 174728"/>
                <a:gd name="connsiteX52" fmla="*/ 11082 w 120058"/>
                <a:gd name="connsiteY52" fmla="*/ 102693 h 174728"/>
                <a:gd name="connsiteX53" fmla="*/ 11082 w 120058"/>
                <a:gd name="connsiteY53" fmla="*/ 102693 h 174728"/>
                <a:gd name="connsiteX54" fmla="*/ 11082 w 120058"/>
                <a:gd name="connsiteY54" fmla="*/ 106387 h 174728"/>
                <a:gd name="connsiteX55" fmla="*/ 11082 w 120058"/>
                <a:gd name="connsiteY55" fmla="*/ 110081 h 174728"/>
                <a:gd name="connsiteX56" fmla="*/ 11082 w 120058"/>
                <a:gd name="connsiteY56" fmla="*/ 110081 h 174728"/>
                <a:gd name="connsiteX57" fmla="*/ 11082 w 120058"/>
                <a:gd name="connsiteY57" fmla="*/ 110081 h 174728"/>
                <a:gd name="connsiteX58" fmla="*/ 11082 w 120058"/>
                <a:gd name="connsiteY58" fmla="*/ 110081 h 174728"/>
                <a:gd name="connsiteX59" fmla="*/ 18471 w 120058"/>
                <a:gd name="connsiteY59" fmla="*/ 98999 h 174728"/>
                <a:gd name="connsiteX60" fmla="*/ 20318 w 120058"/>
                <a:gd name="connsiteY60" fmla="*/ 98999 h 174728"/>
                <a:gd name="connsiteX61" fmla="*/ 29553 w 120058"/>
                <a:gd name="connsiteY61" fmla="*/ 102693 h 174728"/>
                <a:gd name="connsiteX62" fmla="*/ 31400 w 120058"/>
                <a:gd name="connsiteY62" fmla="*/ 100846 h 174728"/>
                <a:gd name="connsiteX63" fmla="*/ 31400 w 120058"/>
                <a:gd name="connsiteY63" fmla="*/ 100846 h 174728"/>
                <a:gd name="connsiteX64" fmla="*/ 31400 w 120058"/>
                <a:gd name="connsiteY64" fmla="*/ 98999 h 174728"/>
                <a:gd name="connsiteX65" fmla="*/ 36941 w 120058"/>
                <a:gd name="connsiteY65" fmla="*/ 102693 h 174728"/>
                <a:gd name="connsiteX66" fmla="*/ 35094 w 120058"/>
                <a:gd name="connsiteY66" fmla="*/ 104540 h 174728"/>
                <a:gd name="connsiteX67" fmla="*/ 42482 w 120058"/>
                <a:gd name="connsiteY67" fmla="*/ 108234 h 174728"/>
                <a:gd name="connsiteX68" fmla="*/ 42482 w 120058"/>
                <a:gd name="connsiteY68" fmla="*/ 108234 h 174728"/>
                <a:gd name="connsiteX69" fmla="*/ 46177 w 120058"/>
                <a:gd name="connsiteY69" fmla="*/ 110081 h 174728"/>
                <a:gd name="connsiteX70" fmla="*/ 48024 w 120058"/>
                <a:gd name="connsiteY70" fmla="*/ 111928 h 174728"/>
                <a:gd name="connsiteX71" fmla="*/ 57259 w 120058"/>
                <a:gd name="connsiteY71" fmla="*/ 98999 h 174728"/>
                <a:gd name="connsiteX72" fmla="*/ 49871 w 120058"/>
                <a:gd name="connsiteY72" fmla="*/ 95305 h 174728"/>
                <a:gd name="connsiteX73" fmla="*/ 49871 w 120058"/>
                <a:gd name="connsiteY73" fmla="*/ 95305 h 174728"/>
                <a:gd name="connsiteX74" fmla="*/ 120059 w 120058"/>
                <a:gd name="connsiteY74" fmla="*/ 39893 h 174728"/>
                <a:gd name="connsiteX75" fmla="*/ 116365 w 120058"/>
                <a:gd name="connsiteY75" fmla="*/ 41740 h 174728"/>
                <a:gd name="connsiteX76" fmla="*/ 105282 w 120058"/>
                <a:gd name="connsiteY76" fmla="*/ 34352 h 174728"/>
                <a:gd name="connsiteX77" fmla="*/ 105282 w 120058"/>
                <a:gd name="connsiteY77" fmla="*/ 26964 h 174728"/>
                <a:gd name="connsiteX78" fmla="*/ 96047 w 120058"/>
                <a:gd name="connsiteY78" fmla="*/ 21422 h 174728"/>
                <a:gd name="connsiteX79" fmla="*/ 94200 w 120058"/>
                <a:gd name="connsiteY79" fmla="*/ 19575 h 174728"/>
                <a:gd name="connsiteX80" fmla="*/ 90506 w 120058"/>
                <a:gd name="connsiteY80" fmla="*/ 17728 h 174728"/>
                <a:gd name="connsiteX81" fmla="*/ 90506 w 120058"/>
                <a:gd name="connsiteY81" fmla="*/ 17728 h 174728"/>
                <a:gd name="connsiteX82" fmla="*/ 90506 w 120058"/>
                <a:gd name="connsiteY82" fmla="*/ 17728 h 174728"/>
                <a:gd name="connsiteX83" fmla="*/ 83118 w 120058"/>
                <a:gd name="connsiteY83" fmla="*/ 12187 h 174728"/>
                <a:gd name="connsiteX84" fmla="*/ 77577 w 120058"/>
                <a:gd name="connsiteY84" fmla="*/ 8493 h 174728"/>
                <a:gd name="connsiteX85" fmla="*/ 72036 w 120058"/>
                <a:gd name="connsiteY85" fmla="*/ 4799 h 174728"/>
                <a:gd name="connsiteX86" fmla="*/ 66494 w 120058"/>
                <a:gd name="connsiteY86" fmla="*/ 1105 h 174728"/>
                <a:gd name="connsiteX87" fmla="*/ 49871 w 120058"/>
                <a:gd name="connsiteY87" fmla="*/ 4799 h 174728"/>
                <a:gd name="connsiteX88" fmla="*/ 5541 w 120058"/>
                <a:gd name="connsiteY88" fmla="*/ 58364 h 174728"/>
                <a:gd name="connsiteX89" fmla="*/ 0 w 120058"/>
                <a:gd name="connsiteY89" fmla="*/ 67599 h 174728"/>
                <a:gd name="connsiteX90" fmla="*/ 0 w 120058"/>
                <a:gd name="connsiteY90" fmla="*/ 67599 h 174728"/>
                <a:gd name="connsiteX91" fmla="*/ 1847 w 120058"/>
                <a:gd name="connsiteY91" fmla="*/ 69446 h 174728"/>
                <a:gd name="connsiteX92" fmla="*/ 1847 w 120058"/>
                <a:gd name="connsiteY92" fmla="*/ 69446 h 174728"/>
                <a:gd name="connsiteX93" fmla="*/ 5541 w 120058"/>
                <a:gd name="connsiteY93" fmla="*/ 73140 h 174728"/>
                <a:gd name="connsiteX94" fmla="*/ 5541 w 120058"/>
                <a:gd name="connsiteY94" fmla="*/ 73140 h 174728"/>
                <a:gd name="connsiteX95" fmla="*/ 5541 w 120058"/>
                <a:gd name="connsiteY95" fmla="*/ 73140 h 174728"/>
                <a:gd name="connsiteX96" fmla="*/ 5541 w 120058"/>
                <a:gd name="connsiteY96" fmla="*/ 76834 h 174728"/>
                <a:gd name="connsiteX97" fmla="*/ 5541 w 120058"/>
                <a:gd name="connsiteY97" fmla="*/ 80528 h 174728"/>
                <a:gd name="connsiteX98" fmla="*/ 3694 w 120058"/>
                <a:gd name="connsiteY98" fmla="*/ 82375 h 174728"/>
                <a:gd name="connsiteX99" fmla="*/ 1847 w 120058"/>
                <a:gd name="connsiteY99" fmla="*/ 84223 h 174728"/>
                <a:gd name="connsiteX100" fmla="*/ 0 w 120058"/>
                <a:gd name="connsiteY100" fmla="*/ 87917 h 174728"/>
                <a:gd name="connsiteX101" fmla="*/ 0 w 120058"/>
                <a:gd name="connsiteY101" fmla="*/ 87917 h 174728"/>
                <a:gd name="connsiteX102" fmla="*/ 0 w 120058"/>
                <a:gd name="connsiteY102" fmla="*/ 87917 h 174728"/>
                <a:gd name="connsiteX103" fmla="*/ 1847 w 120058"/>
                <a:gd name="connsiteY103" fmla="*/ 89764 h 174728"/>
                <a:gd name="connsiteX104" fmla="*/ 7388 w 120058"/>
                <a:gd name="connsiteY104" fmla="*/ 97152 h 174728"/>
                <a:gd name="connsiteX105" fmla="*/ 9235 w 120058"/>
                <a:gd name="connsiteY105" fmla="*/ 98999 h 174728"/>
                <a:gd name="connsiteX106" fmla="*/ 11082 w 120058"/>
                <a:gd name="connsiteY106" fmla="*/ 102693 h 174728"/>
                <a:gd name="connsiteX107" fmla="*/ 11082 w 120058"/>
                <a:gd name="connsiteY107" fmla="*/ 102693 h 174728"/>
                <a:gd name="connsiteX108" fmla="*/ 11082 w 120058"/>
                <a:gd name="connsiteY108" fmla="*/ 106387 h 174728"/>
                <a:gd name="connsiteX109" fmla="*/ 11082 w 120058"/>
                <a:gd name="connsiteY109" fmla="*/ 110081 h 174728"/>
                <a:gd name="connsiteX110" fmla="*/ 11082 w 120058"/>
                <a:gd name="connsiteY110" fmla="*/ 110081 h 174728"/>
                <a:gd name="connsiteX111" fmla="*/ 20318 w 120058"/>
                <a:gd name="connsiteY111" fmla="*/ 115623 h 174728"/>
                <a:gd name="connsiteX112" fmla="*/ 22165 w 120058"/>
                <a:gd name="connsiteY112" fmla="*/ 117470 h 174728"/>
                <a:gd name="connsiteX113" fmla="*/ 24012 w 120058"/>
                <a:gd name="connsiteY113" fmla="*/ 117470 h 174728"/>
                <a:gd name="connsiteX114" fmla="*/ 24012 w 120058"/>
                <a:gd name="connsiteY114" fmla="*/ 117470 h 174728"/>
                <a:gd name="connsiteX115" fmla="*/ 31400 w 120058"/>
                <a:gd name="connsiteY115" fmla="*/ 123011 h 174728"/>
                <a:gd name="connsiteX116" fmla="*/ 31400 w 120058"/>
                <a:gd name="connsiteY116" fmla="*/ 123011 h 174728"/>
                <a:gd name="connsiteX117" fmla="*/ 31400 w 120058"/>
                <a:gd name="connsiteY117" fmla="*/ 123011 h 174728"/>
                <a:gd name="connsiteX118" fmla="*/ 33247 w 120058"/>
                <a:gd name="connsiteY118" fmla="*/ 124858 h 174728"/>
                <a:gd name="connsiteX119" fmla="*/ 33247 w 120058"/>
                <a:gd name="connsiteY119" fmla="*/ 124858 h 174728"/>
                <a:gd name="connsiteX120" fmla="*/ 33247 w 120058"/>
                <a:gd name="connsiteY120" fmla="*/ 124858 h 174728"/>
                <a:gd name="connsiteX121" fmla="*/ 35094 w 120058"/>
                <a:gd name="connsiteY121" fmla="*/ 126705 h 174728"/>
                <a:gd name="connsiteX122" fmla="*/ 35094 w 120058"/>
                <a:gd name="connsiteY122" fmla="*/ 126705 h 174728"/>
                <a:gd name="connsiteX123" fmla="*/ 35094 w 120058"/>
                <a:gd name="connsiteY123" fmla="*/ 126705 h 174728"/>
                <a:gd name="connsiteX124" fmla="*/ 35094 w 120058"/>
                <a:gd name="connsiteY124" fmla="*/ 126705 h 174728"/>
                <a:gd name="connsiteX125" fmla="*/ 35094 w 120058"/>
                <a:gd name="connsiteY125" fmla="*/ 124858 h 174728"/>
                <a:gd name="connsiteX126" fmla="*/ 35094 w 120058"/>
                <a:gd name="connsiteY126" fmla="*/ 124858 h 174728"/>
                <a:gd name="connsiteX127" fmla="*/ 40635 w 120058"/>
                <a:gd name="connsiteY127" fmla="*/ 119317 h 174728"/>
                <a:gd name="connsiteX128" fmla="*/ 40635 w 120058"/>
                <a:gd name="connsiteY128" fmla="*/ 119317 h 174728"/>
                <a:gd name="connsiteX129" fmla="*/ 48024 w 120058"/>
                <a:gd name="connsiteY129" fmla="*/ 119317 h 174728"/>
                <a:gd name="connsiteX130" fmla="*/ 48024 w 120058"/>
                <a:gd name="connsiteY130" fmla="*/ 119317 h 174728"/>
                <a:gd name="connsiteX131" fmla="*/ 48024 w 120058"/>
                <a:gd name="connsiteY131" fmla="*/ 119317 h 174728"/>
                <a:gd name="connsiteX132" fmla="*/ 51718 w 120058"/>
                <a:gd name="connsiteY132" fmla="*/ 123011 h 174728"/>
                <a:gd name="connsiteX133" fmla="*/ 51718 w 120058"/>
                <a:gd name="connsiteY133" fmla="*/ 123011 h 174728"/>
                <a:gd name="connsiteX134" fmla="*/ 79424 w 120058"/>
                <a:gd name="connsiteY134" fmla="*/ 174728 h 174728"/>
                <a:gd name="connsiteX135" fmla="*/ 103436 w 120058"/>
                <a:gd name="connsiteY135" fmla="*/ 152564 h 174728"/>
                <a:gd name="connsiteX136" fmla="*/ 101588 w 120058"/>
                <a:gd name="connsiteY136" fmla="*/ 148870 h 174728"/>
                <a:gd name="connsiteX137" fmla="*/ 96047 w 120058"/>
                <a:gd name="connsiteY137" fmla="*/ 148870 h 174728"/>
                <a:gd name="connsiteX138" fmla="*/ 83118 w 120058"/>
                <a:gd name="connsiteY138" fmla="*/ 128552 h 174728"/>
                <a:gd name="connsiteX139" fmla="*/ 86812 w 120058"/>
                <a:gd name="connsiteY139" fmla="*/ 123011 h 174728"/>
                <a:gd name="connsiteX140" fmla="*/ 84965 w 120058"/>
                <a:gd name="connsiteY140" fmla="*/ 121164 h 174728"/>
                <a:gd name="connsiteX141" fmla="*/ 79424 w 120058"/>
                <a:gd name="connsiteY141" fmla="*/ 121164 h 174728"/>
                <a:gd name="connsiteX142" fmla="*/ 77577 w 120058"/>
                <a:gd name="connsiteY142" fmla="*/ 117470 h 174728"/>
                <a:gd name="connsiteX143" fmla="*/ 99741 w 120058"/>
                <a:gd name="connsiteY143" fmla="*/ 84223 h 174728"/>
                <a:gd name="connsiteX144" fmla="*/ 101588 w 120058"/>
                <a:gd name="connsiteY144" fmla="*/ 82375 h 174728"/>
                <a:gd name="connsiteX145" fmla="*/ 101588 w 120058"/>
                <a:gd name="connsiteY145" fmla="*/ 82375 h 174728"/>
                <a:gd name="connsiteX146" fmla="*/ 103436 w 120058"/>
                <a:gd name="connsiteY146" fmla="*/ 76834 h 174728"/>
                <a:gd name="connsiteX147" fmla="*/ 105282 w 120058"/>
                <a:gd name="connsiteY147" fmla="*/ 73140 h 174728"/>
                <a:gd name="connsiteX148" fmla="*/ 107130 w 120058"/>
                <a:gd name="connsiteY148" fmla="*/ 65752 h 174728"/>
                <a:gd name="connsiteX149" fmla="*/ 108977 w 120058"/>
                <a:gd name="connsiteY149" fmla="*/ 62058 h 174728"/>
                <a:gd name="connsiteX150" fmla="*/ 110824 w 120058"/>
                <a:gd name="connsiteY150" fmla="*/ 54669 h 174728"/>
                <a:gd name="connsiteX151" fmla="*/ 112671 w 120058"/>
                <a:gd name="connsiteY151" fmla="*/ 50975 h 174728"/>
                <a:gd name="connsiteX152" fmla="*/ 114518 w 120058"/>
                <a:gd name="connsiteY152" fmla="*/ 45434 h 174728"/>
                <a:gd name="connsiteX153" fmla="*/ 116365 w 120058"/>
                <a:gd name="connsiteY153" fmla="*/ 41740 h 174728"/>
                <a:gd name="connsiteX154" fmla="*/ 120059 w 120058"/>
                <a:gd name="connsiteY154" fmla="*/ 39893 h 174728"/>
                <a:gd name="connsiteX155" fmla="*/ 16624 w 120058"/>
                <a:gd name="connsiteY155" fmla="*/ 52822 h 174728"/>
                <a:gd name="connsiteX156" fmla="*/ 51718 w 120058"/>
                <a:gd name="connsiteY156" fmla="*/ 6646 h 174728"/>
                <a:gd name="connsiteX157" fmla="*/ 62800 w 120058"/>
                <a:gd name="connsiteY157" fmla="*/ 4799 h 174728"/>
                <a:gd name="connsiteX158" fmla="*/ 62800 w 120058"/>
                <a:gd name="connsiteY158" fmla="*/ 4799 h 174728"/>
                <a:gd name="connsiteX159" fmla="*/ 64647 w 120058"/>
                <a:gd name="connsiteY159" fmla="*/ 14034 h 174728"/>
                <a:gd name="connsiteX160" fmla="*/ 27706 w 120058"/>
                <a:gd name="connsiteY160" fmla="*/ 71293 h 174728"/>
                <a:gd name="connsiteX161" fmla="*/ 16624 w 120058"/>
                <a:gd name="connsiteY161" fmla="*/ 71293 h 174728"/>
                <a:gd name="connsiteX162" fmla="*/ 14777 w 120058"/>
                <a:gd name="connsiteY162" fmla="*/ 69446 h 174728"/>
                <a:gd name="connsiteX163" fmla="*/ 16624 w 120058"/>
                <a:gd name="connsiteY163" fmla="*/ 52822 h 174728"/>
                <a:gd name="connsiteX164" fmla="*/ 97894 w 120058"/>
                <a:gd name="connsiteY164" fmla="*/ 86070 h 174728"/>
                <a:gd name="connsiteX165" fmla="*/ 83118 w 120058"/>
                <a:gd name="connsiteY165" fmla="*/ 106387 h 174728"/>
                <a:gd name="connsiteX166" fmla="*/ 75730 w 120058"/>
                <a:gd name="connsiteY166" fmla="*/ 106387 h 174728"/>
                <a:gd name="connsiteX167" fmla="*/ 75730 w 120058"/>
                <a:gd name="connsiteY167" fmla="*/ 104540 h 174728"/>
                <a:gd name="connsiteX168" fmla="*/ 75730 w 120058"/>
                <a:gd name="connsiteY168" fmla="*/ 104540 h 174728"/>
                <a:gd name="connsiteX169" fmla="*/ 73882 w 120058"/>
                <a:gd name="connsiteY169" fmla="*/ 102693 h 174728"/>
                <a:gd name="connsiteX170" fmla="*/ 73882 w 120058"/>
                <a:gd name="connsiteY170" fmla="*/ 102693 h 174728"/>
                <a:gd name="connsiteX171" fmla="*/ 72036 w 120058"/>
                <a:gd name="connsiteY171" fmla="*/ 98999 h 174728"/>
                <a:gd name="connsiteX172" fmla="*/ 72036 w 120058"/>
                <a:gd name="connsiteY172" fmla="*/ 93458 h 174728"/>
                <a:gd name="connsiteX173" fmla="*/ 73882 w 120058"/>
                <a:gd name="connsiteY173" fmla="*/ 91611 h 174728"/>
                <a:gd name="connsiteX174" fmla="*/ 73882 w 120058"/>
                <a:gd name="connsiteY174" fmla="*/ 91611 h 174728"/>
                <a:gd name="connsiteX175" fmla="*/ 75730 w 120058"/>
                <a:gd name="connsiteY175" fmla="*/ 87917 h 174728"/>
                <a:gd name="connsiteX176" fmla="*/ 84965 w 120058"/>
                <a:gd name="connsiteY176" fmla="*/ 73140 h 174728"/>
                <a:gd name="connsiteX177" fmla="*/ 88659 w 120058"/>
                <a:gd name="connsiteY177" fmla="*/ 71293 h 174728"/>
                <a:gd name="connsiteX178" fmla="*/ 90506 w 120058"/>
                <a:gd name="connsiteY178" fmla="*/ 71293 h 174728"/>
                <a:gd name="connsiteX179" fmla="*/ 96047 w 120058"/>
                <a:gd name="connsiteY179" fmla="*/ 74987 h 174728"/>
                <a:gd name="connsiteX180" fmla="*/ 97894 w 120058"/>
                <a:gd name="connsiteY180" fmla="*/ 86070 h 174728"/>
                <a:gd name="connsiteX181" fmla="*/ 73882 w 120058"/>
                <a:gd name="connsiteY181" fmla="*/ 89764 h 174728"/>
                <a:gd name="connsiteX182" fmla="*/ 73882 w 120058"/>
                <a:gd name="connsiteY182" fmla="*/ 87917 h 174728"/>
                <a:gd name="connsiteX183" fmla="*/ 72036 w 120058"/>
                <a:gd name="connsiteY183" fmla="*/ 87917 h 174728"/>
                <a:gd name="connsiteX184" fmla="*/ 72036 w 120058"/>
                <a:gd name="connsiteY184" fmla="*/ 87917 h 174728"/>
                <a:gd name="connsiteX185" fmla="*/ 72036 w 120058"/>
                <a:gd name="connsiteY185" fmla="*/ 89764 h 174728"/>
                <a:gd name="connsiteX186" fmla="*/ 72036 w 120058"/>
                <a:gd name="connsiteY186" fmla="*/ 91611 h 174728"/>
                <a:gd name="connsiteX187" fmla="*/ 72036 w 120058"/>
                <a:gd name="connsiteY187" fmla="*/ 91611 h 174728"/>
                <a:gd name="connsiteX188" fmla="*/ 73882 w 120058"/>
                <a:gd name="connsiteY188" fmla="*/ 93458 h 174728"/>
                <a:gd name="connsiteX189" fmla="*/ 75730 w 120058"/>
                <a:gd name="connsiteY189" fmla="*/ 95305 h 174728"/>
                <a:gd name="connsiteX190" fmla="*/ 73882 w 120058"/>
                <a:gd name="connsiteY190" fmla="*/ 89764 h 174728"/>
                <a:gd name="connsiteX191" fmla="*/ 73882 w 120058"/>
                <a:gd name="connsiteY191" fmla="*/ 89764 h 174728"/>
                <a:gd name="connsiteX192" fmla="*/ 70188 w 120058"/>
                <a:gd name="connsiteY192" fmla="*/ 54669 h 174728"/>
                <a:gd name="connsiteX193" fmla="*/ 68341 w 120058"/>
                <a:gd name="connsiteY193" fmla="*/ 58364 h 174728"/>
                <a:gd name="connsiteX194" fmla="*/ 70188 w 120058"/>
                <a:gd name="connsiteY194" fmla="*/ 60211 h 174728"/>
                <a:gd name="connsiteX195" fmla="*/ 72036 w 120058"/>
                <a:gd name="connsiteY195" fmla="*/ 56517 h 174728"/>
                <a:gd name="connsiteX196" fmla="*/ 70188 w 120058"/>
                <a:gd name="connsiteY196" fmla="*/ 54669 h 174728"/>
                <a:gd name="connsiteX197" fmla="*/ 70188 w 120058"/>
                <a:gd name="connsiteY197" fmla="*/ 89764 h 174728"/>
                <a:gd name="connsiteX198" fmla="*/ 70188 w 120058"/>
                <a:gd name="connsiteY198" fmla="*/ 89764 h 174728"/>
                <a:gd name="connsiteX199" fmla="*/ 70188 w 120058"/>
                <a:gd name="connsiteY199" fmla="*/ 89764 h 174728"/>
                <a:gd name="connsiteX200" fmla="*/ 70188 w 120058"/>
                <a:gd name="connsiteY200" fmla="*/ 89764 h 174728"/>
                <a:gd name="connsiteX201" fmla="*/ 72036 w 120058"/>
                <a:gd name="connsiteY201" fmla="*/ 87917 h 174728"/>
                <a:gd name="connsiteX202" fmla="*/ 70188 w 120058"/>
                <a:gd name="connsiteY202" fmla="*/ 89764 h 174728"/>
                <a:gd name="connsiteX203" fmla="*/ 77577 w 120058"/>
                <a:gd name="connsiteY203" fmla="*/ 21422 h 174728"/>
                <a:gd name="connsiteX204" fmla="*/ 70188 w 120058"/>
                <a:gd name="connsiteY204" fmla="*/ 23269 h 174728"/>
                <a:gd name="connsiteX205" fmla="*/ 27706 w 120058"/>
                <a:gd name="connsiteY205" fmla="*/ 86070 h 174728"/>
                <a:gd name="connsiteX206" fmla="*/ 20318 w 120058"/>
                <a:gd name="connsiteY206" fmla="*/ 82375 h 174728"/>
                <a:gd name="connsiteX207" fmla="*/ 12929 w 120058"/>
                <a:gd name="connsiteY207" fmla="*/ 78681 h 174728"/>
                <a:gd name="connsiteX208" fmla="*/ 14777 w 120058"/>
                <a:gd name="connsiteY208" fmla="*/ 74987 h 174728"/>
                <a:gd name="connsiteX209" fmla="*/ 3694 w 120058"/>
                <a:gd name="connsiteY209" fmla="*/ 67599 h 174728"/>
                <a:gd name="connsiteX210" fmla="*/ 3694 w 120058"/>
                <a:gd name="connsiteY210" fmla="*/ 69446 h 174728"/>
                <a:gd name="connsiteX211" fmla="*/ 3694 w 120058"/>
                <a:gd name="connsiteY211" fmla="*/ 71293 h 174728"/>
                <a:gd name="connsiteX212" fmla="*/ 3694 w 120058"/>
                <a:gd name="connsiteY212" fmla="*/ 71293 h 174728"/>
                <a:gd name="connsiteX213" fmla="*/ 7388 w 120058"/>
                <a:gd name="connsiteY213" fmla="*/ 74987 h 174728"/>
                <a:gd name="connsiteX214" fmla="*/ 7388 w 120058"/>
                <a:gd name="connsiteY214" fmla="*/ 74987 h 174728"/>
                <a:gd name="connsiteX215" fmla="*/ 7388 w 120058"/>
                <a:gd name="connsiteY215" fmla="*/ 74987 h 174728"/>
                <a:gd name="connsiteX216" fmla="*/ 7388 w 120058"/>
                <a:gd name="connsiteY216" fmla="*/ 78681 h 174728"/>
                <a:gd name="connsiteX217" fmla="*/ 7388 w 120058"/>
                <a:gd name="connsiteY217" fmla="*/ 82375 h 174728"/>
                <a:gd name="connsiteX218" fmla="*/ 5541 w 120058"/>
                <a:gd name="connsiteY218" fmla="*/ 84223 h 174728"/>
                <a:gd name="connsiteX219" fmla="*/ 3694 w 120058"/>
                <a:gd name="connsiteY219" fmla="*/ 86070 h 174728"/>
                <a:gd name="connsiteX220" fmla="*/ 1847 w 120058"/>
                <a:gd name="connsiteY220" fmla="*/ 89764 h 174728"/>
                <a:gd name="connsiteX221" fmla="*/ 1847 w 120058"/>
                <a:gd name="connsiteY221" fmla="*/ 89764 h 174728"/>
                <a:gd name="connsiteX222" fmla="*/ 1847 w 120058"/>
                <a:gd name="connsiteY222" fmla="*/ 91611 h 174728"/>
                <a:gd name="connsiteX223" fmla="*/ 7388 w 120058"/>
                <a:gd name="connsiteY223" fmla="*/ 98999 h 174728"/>
                <a:gd name="connsiteX224" fmla="*/ 9235 w 120058"/>
                <a:gd name="connsiteY224" fmla="*/ 100846 h 174728"/>
                <a:gd name="connsiteX225" fmla="*/ 11082 w 120058"/>
                <a:gd name="connsiteY225" fmla="*/ 104540 h 174728"/>
                <a:gd name="connsiteX226" fmla="*/ 11082 w 120058"/>
                <a:gd name="connsiteY226" fmla="*/ 104540 h 174728"/>
                <a:gd name="connsiteX227" fmla="*/ 11082 w 120058"/>
                <a:gd name="connsiteY227" fmla="*/ 108234 h 174728"/>
                <a:gd name="connsiteX228" fmla="*/ 11082 w 120058"/>
                <a:gd name="connsiteY228" fmla="*/ 111928 h 174728"/>
                <a:gd name="connsiteX229" fmla="*/ 11082 w 120058"/>
                <a:gd name="connsiteY229" fmla="*/ 111928 h 174728"/>
                <a:gd name="connsiteX230" fmla="*/ 20318 w 120058"/>
                <a:gd name="connsiteY230" fmla="*/ 117470 h 174728"/>
                <a:gd name="connsiteX231" fmla="*/ 22165 w 120058"/>
                <a:gd name="connsiteY231" fmla="*/ 115623 h 174728"/>
                <a:gd name="connsiteX232" fmla="*/ 22165 w 120058"/>
                <a:gd name="connsiteY232" fmla="*/ 115623 h 174728"/>
                <a:gd name="connsiteX233" fmla="*/ 22165 w 120058"/>
                <a:gd name="connsiteY233" fmla="*/ 117470 h 174728"/>
                <a:gd name="connsiteX234" fmla="*/ 22165 w 120058"/>
                <a:gd name="connsiteY234" fmla="*/ 117470 h 174728"/>
                <a:gd name="connsiteX235" fmla="*/ 22165 w 120058"/>
                <a:gd name="connsiteY235" fmla="*/ 119317 h 174728"/>
                <a:gd name="connsiteX236" fmla="*/ 24012 w 120058"/>
                <a:gd name="connsiteY236" fmla="*/ 119317 h 174728"/>
                <a:gd name="connsiteX237" fmla="*/ 24012 w 120058"/>
                <a:gd name="connsiteY237" fmla="*/ 119317 h 174728"/>
                <a:gd name="connsiteX238" fmla="*/ 31400 w 120058"/>
                <a:gd name="connsiteY238" fmla="*/ 123011 h 174728"/>
                <a:gd name="connsiteX239" fmla="*/ 31400 w 120058"/>
                <a:gd name="connsiteY239" fmla="*/ 123011 h 174728"/>
                <a:gd name="connsiteX240" fmla="*/ 33247 w 120058"/>
                <a:gd name="connsiteY240" fmla="*/ 124858 h 174728"/>
                <a:gd name="connsiteX241" fmla="*/ 33247 w 120058"/>
                <a:gd name="connsiteY241" fmla="*/ 124858 h 174728"/>
                <a:gd name="connsiteX242" fmla="*/ 35094 w 120058"/>
                <a:gd name="connsiteY242" fmla="*/ 124858 h 174728"/>
                <a:gd name="connsiteX243" fmla="*/ 35094 w 120058"/>
                <a:gd name="connsiteY243" fmla="*/ 124858 h 174728"/>
                <a:gd name="connsiteX244" fmla="*/ 38788 w 120058"/>
                <a:gd name="connsiteY244" fmla="*/ 124858 h 174728"/>
                <a:gd name="connsiteX245" fmla="*/ 38788 w 120058"/>
                <a:gd name="connsiteY245" fmla="*/ 124858 h 174728"/>
                <a:gd name="connsiteX246" fmla="*/ 44330 w 120058"/>
                <a:gd name="connsiteY246" fmla="*/ 119317 h 174728"/>
                <a:gd name="connsiteX247" fmla="*/ 44330 w 120058"/>
                <a:gd name="connsiteY247" fmla="*/ 119317 h 174728"/>
                <a:gd name="connsiteX248" fmla="*/ 48024 w 120058"/>
                <a:gd name="connsiteY248" fmla="*/ 113775 h 174728"/>
                <a:gd name="connsiteX249" fmla="*/ 49871 w 120058"/>
                <a:gd name="connsiteY249" fmla="*/ 113775 h 174728"/>
                <a:gd name="connsiteX250" fmla="*/ 51718 w 120058"/>
                <a:gd name="connsiteY250" fmla="*/ 119317 h 174728"/>
                <a:gd name="connsiteX251" fmla="*/ 51718 w 120058"/>
                <a:gd name="connsiteY251" fmla="*/ 119317 h 174728"/>
                <a:gd name="connsiteX252" fmla="*/ 53565 w 120058"/>
                <a:gd name="connsiteY252" fmla="*/ 117470 h 174728"/>
                <a:gd name="connsiteX253" fmla="*/ 53565 w 120058"/>
                <a:gd name="connsiteY253" fmla="*/ 117470 h 174728"/>
                <a:gd name="connsiteX254" fmla="*/ 53565 w 120058"/>
                <a:gd name="connsiteY254" fmla="*/ 115623 h 174728"/>
                <a:gd name="connsiteX255" fmla="*/ 55412 w 120058"/>
                <a:gd name="connsiteY255" fmla="*/ 113775 h 174728"/>
                <a:gd name="connsiteX256" fmla="*/ 62800 w 120058"/>
                <a:gd name="connsiteY256" fmla="*/ 100846 h 174728"/>
                <a:gd name="connsiteX257" fmla="*/ 57259 w 120058"/>
                <a:gd name="connsiteY257" fmla="*/ 98999 h 174728"/>
                <a:gd name="connsiteX258" fmla="*/ 57259 w 120058"/>
                <a:gd name="connsiteY258" fmla="*/ 98999 h 174728"/>
                <a:gd name="connsiteX259" fmla="*/ 48024 w 120058"/>
                <a:gd name="connsiteY259" fmla="*/ 95305 h 174728"/>
                <a:gd name="connsiteX260" fmla="*/ 48024 w 120058"/>
                <a:gd name="connsiteY260" fmla="*/ 95305 h 174728"/>
                <a:gd name="connsiteX261" fmla="*/ 48024 w 120058"/>
                <a:gd name="connsiteY261" fmla="*/ 95305 h 174728"/>
                <a:gd name="connsiteX262" fmla="*/ 48024 w 120058"/>
                <a:gd name="connsiteY262" fmla="*/ 95305 h 174728"/>
                <a:gd name="connsiteX263" fmla="*/ 48024 w 120058"/>
                <a:gd name="connsiteY263" fmla="*/ 95305 h 174728"/>
                <a:gd name="connsiteX264" fmla="*/ 36941 w 120058"/>
                <a:gd name="connsiteY264" fmla="*/ 89764 h 174728"/>
                <a:gd name="connsiteX265" fmla="*/ 77577 w 120058"/>
                <a:gd name="connsiteY265" fmla="*/ 28811 h 174728"/>
                <a:gd name="connsiteX266" fmla="*/ 77577 w 120058"/>
                <a:gd name="connsiteY266" fmla="*/ 21422 h 174728"/>
                <a:gd name="connsiteX267" fmla="*/ 70188 w 120058"/>
                <a:gd name="connsiteY267" fmla="*/ 89764 h 174728"/>
                <a:gd name="connsiteX268" fmla="*/ 70188 w 120058"/>
                <a:gd name="connsiteY268" fmla="*/ 89764 h 174728"/>
                <a:gd name="connsiteX269" fmla="*/ 70188 w 120058"/>
                <a:gd name="connsiteY269" fmla="*/ 89764 h 174728"/>
                <a:gd name="connsiteX270" fmla="*/ 72036 w 120058"/>
                <a:gd name="connsiteY270" fmla="*/ 86070 h 174728"/>
                <a:gd name="connsiteX271" fmla="*/ 70188 w 120058"/>
                <a:gd name="connsiteY271" fmla="*/ 89764 h 174728"/>
                <a:gd name="connsiteX272" fmla="*/ 70188 w 120058"/>
                <a:gd name="connsiteY272" fmla="*/ 89764 h 17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</a:cxnLst>
              <a:rect l="l" t="t" r="r" b="b"/>
              <a:pathLst>
                <a:path w="120058" h="174728">
                  <a:moveTo>
                    <a:pt x="72036" y="95305"/>
                  </a:moveTo>
                  <a:lnTo>
                    <a:pt x="72036" y="95305"/>
                  </a:lnTo>
                  <a:lnTo>
                    <a:pt x="72036" y="95305"/>
                  </a:lnTo>
                  <a:lnTo>
                    <a:pt x="75730" y="89764"/>
                  </a:lnTo>
                  <a:cubicBezTo>
                    <a:pt x="75730" y="89764"/>
                    <a:pt x="75730" y="89764"/>
                    <a:pt x="73882" y="87917"/>
                  </a:cubicBezTo>
                  <a:cubicBezTo>
                    <a:pt x="73882" y="87917"/>
                    <a:pt x="73882" y="86070"/>
                    <a:pt x="73882" y="86070"/>
                  </a:cubicBezTo>
                  <a:cubicBezTo>
                    <a:pt x="73882" y="86070"/>
                    <a:pt x="73882" y="86070"/>
                    <a:pt x="72036" y="86070"/>
                  </a:cubicBezTo>
                  <a:lnTo>
                    <a:pt x="72036" y="86070"/>
                  </a:lnTo>
                  <a:lnTo>
                    <a:pt x="72036" y="87917"/>
                  </a:lnTo>
                  <a:lnTo>
                    <a:pt x="72036" y="89764"/>
                  </a:lnTo>
                  <a:lnTo>
                    <a:pt x="72036" y="89764"/>
                  </a:lnTo>
                  <a:lnTo>
                    <a:pt x="66494" y="98999"/>
                  </a:lnTo>
                  <a:lnTo>
                    <a:pt x="73882" y="100846"/>
                  </a:lnTo>
                  <a:cubicBezTo>
                    <a:pt x="75730" y="100846"/>
                    <a:pt x="75730" y="102693"/>
                    <a:pt x="77577" y="102693"/>
                  </a:cubicBezTo>
                  <a:lnTo>
                    <a:pt x="75730" y="98999"/>
                  </a:lnTo>
                  <a:cubicBezTo>
                    <a:pt x="72036" y="98999"/>
                    <a:pt x="72036" y="97152"/>
                    <a:pt x="72036" y="95305"/>
                  </a:cubicBezTo>
                  <a:close/>
                  <a:moveTo>
                    <a:pt x="77577" y="8493"/>
                  </a:moveTo>
                  <a:lnTo>
                    <a:pt x="77577" y="8493"/>
                  </a:lnTo>
                  <a:lnTo>
                    <a:pt x="83118" y="12187"/>
                  </a:lnTo>
                  <a:lnTo>
                    <a:pt x="83118" y="12187"/>
                  </a:lnTo>
                  <a:lnTo>
                    <a:pt x="77577" y="8493"/>
                  </a:ln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6" y="86070"/>
                  </a:lnTo>
                  <a:cubicBezTo>
                    <a:pt x="72036" y="87917"/>
                    <a:pt x="70188" y="89764"/>
                    <a:pt x="70188" y="89764"/>
                  </a:cubicBezTo>
                  <a:cubicBezTo>
                    <a:pt x="70188" y="89764"/>
                    <a:pt x="70188" y="89764"/>
                    <a:pt x="70188" y="89764"/>
                  </a:cubicBezTo>
                  <a:close/>
                  <a:moveTo>
                    <a:pt x="49871" y="95305"/>
                  </a:moveTo>
                  <a:lnTo>
                    <a:pt x="49871" y="95305"/>
                  </a:lnTo>
                  <a:cubicBezTo>
                    <a:pt x="49871" y="95305"/>
                    <a:pt x="49871" y="95305"/>
                    <a:pt x="49871" y="95305"/>
                  </a:cubicBezTo>
                  <a:lnTo>
                    <a:pt x="49871" y="95305"/>
                  </a:lnTo>
                  <a:cubicBezTo>
                    <a:pt x="49871" y="95305"/>
                    <a:pt x="44330" y="93458"/>
                    <a:pt x="38788" y="89764"/>
                  </a:cubicBezTo>
                  <a:cubicBezTo>
                    <a:pt x="35094" y="87917"/>
                    <a:pt x="31400" y="86070"/>
                    <a:pt x="27706" y="84223"/>
                  </a:cubicBezTo>
                  <a:cubicBezTo>
                    <a:pt x="24012" y="82375"/>
                    <a:pt x="22165" y="80528"/>
                    <a:pt x="20318" y="80528"/>
                  </a:cubicBezTo>
                  <a:cubicBezTo>
                    <a:pt x="16624" y="78681"/>
                    <a:pt x="14777" y="78681"/>
                    <a:pt x="12929" y="76834"/>
                  </a:cubicBezTo>
                  <a:lnTo>
                    <a:pt x="14777" y="73140"/>
                  </a:lnTo>
                  <a:lnTo>
                    <a:pt x="3694" y="65752"/>
                  </a:lnTo>
                  <a:lnTo>
                    <a:pt x="3694" y="67599"/>
                  </a:lnTo>
                  <a:lnTo>
                    <a:pt x="3694" y="69446"/>
                  </a:lnTo>
                  <a:cubicBezTo>
                    <a:pt x="3694" y="69446"/>
                    <a:pt x="3694" y="69446"/>
                    <a:pt x="3694" y="69446"/>
                  </a:cubicBezTo>
                  <a:cubicBezTo>
                    <a:pt x="5541" y="71293"/>
                    <a:pt x="5541" y="71293"/>
                    <a:pt x="7388" y="73140"/>
                  </a:cubicBezTo>
                  <a:lnTo>
                    <a:pt x="7388" y="73140"/>
                  </a:lnTo>
                  <a:lnTo>
                    <a:pt x="7388" y="73140"/>
                  </a:lnTo>
                  <a:cubicBezTo>
                    <a:pt x="7388" y="74987"/>
                    <a:pt x="7388" y="74987"/>
                    <a:pt x="7388" y="76834"/>
                  </a:cubicBezTo>
                  <a:cubicBezTo>
                    <a:pt x="7388" y="78681"/>
                    <a:pt x="7388" y="78681"/>
                    <a:pt x="7388" y="80528"/>
                  </a:cubicBezTo>
                  <a:cubicBezTo>
                    <a:pt x="7388" y="80528"/>
                    <a:pt x="7388" y="82375"/>
                    <a:pt x="5541" y="82375"/>
                  </a:cubicBezTo>
                  <a:cubicBezTo>
                    <a:pt x="5541" y="82375"/>
                    <a:pt x="5541" y="84223"/>
                    <a:pt x="3694" y="84223"/>
                  </a:cubicBezTo>
                  <a:cubicBezTo>
                    <a:pt x="3694" y="84223"/>
                    <a:pt x="3694" y="86070"/>
                    <a:pt x="1847" y="87917"/>
                  </a:cubicBezTo>
                  <a:cubicBezTo>
                    <a:pt x="1847" y="87917"/>
                    <a:pt x="1847" y="87917"/>
                    <a:pt x="1847" y="87917"/>
                  </a:cubicBezTo>
                  <a:cubicBezTo>
                    <a:pt x="1847" y="87917"/>
                    <a:pt x="1847" y="89764"/>
                    <a:pt x="1847" y="89764"/>
                  </a:cubicBezTo>
                  <a:lnTo>
                    <a:pt x="7388" y="97152"/>
                  </a:lnTo>
                  <a:lnTo>
                    <a:pt x="9235" y="98999"/>
                  </a:lnTo>
                  <a:lnTo>
                    <a:pt x="11082" y="102693"/>
                  </a:lnTo>
                  <a:lnTo>
                    <a:pt x="11082" y="102693"/>
                  </a:lnTo>
                  <a:lnTo>
                    <a:pt x="11082" y="106387"/>
                  </a:lnTo>
                  <a:lnTo>
                    <a:pt x="11082" y="110081"/>
                  </a:lnTo>
                  <a:lnTo>
                    <a:pt x="11082" y="110081"/>
                  </a:lnTo>
                  <a:cubicBezTo>
                    <a:pt x="11082" y="110081"/>
                    <a:pt x="11082" y="110081"/>
                    <a:pt x="11082" y="110081"/>
                  </a:cubicBezTo>
                  <a:cubicBezTo>
                    <a:pt x="11082" y="110081"/>
                    <a:pt x="11082" y="110081"/>
                    <a:pt x="11082" y="110081"/>
                  </a:cubicBezTo>
                  <a:lnTo>
                    <a:pt x="18471" y="98999"/>
                  </a:lnTo>
                  <a:cubicBezTo>
                    <a:pt x="18471" y="98999"/>
                    <a:pt x="18471" y="98999"/>
                    <a:pt x="20318" y="98999"/>
                  </a:cubicBezTo>
                  <a:lnTo>
                    <a:pt x="29553" y="102693"/>
                  </a:lnTo>
                  <a:lnTo>
                    <a:pt x="31400" y="100846"/>
                  </a:lnTo>
                  <a:lnTo>
                    <a:pt x="31400" y="100846"/>
                  </a:lnTo>
                  <a:lnTo>
                    <a:pt x="31400" y="98999"/>
                  </a:lnTo>
                  <a:lnTo>
                    <a:pt x="36941" y="102693"/>
                  </a:lnTo>
                  <a:lnTo>
                    <a:pt x="35094" y="104540"/>
                  </a:lnTo>
                  <a:lnTo>
                    <a:pt x="42482" y="108234"/>
                  </a:lnTo>
                  <a:lnTo>
                    <a:pt x="42482" y="108234"/>
                  </a:lnTo>
                  <a:lnTo>
                    <a:pt x="46177" y="110081"/>
                  </a:lnTo>
                  <a:cubicBezTo>
                    <a:pt x="46177" y="110081"/>
                    <a:pt x="48024" y="110081"/>
                    <a:pt x="48024" y="111928"/>
                  </a:cubicBezTo>
                  <a:lnTo>
                    <a:pt x="57259" y="98999"/>
                  </a:lnTo>
                  <a:lnTo>
                    <a:pt x="49871" y="95305"/>
                  </a:lnTo>
                  <a:lnTo>
                    <a:pt x="49871" y="95305"/>
                  </a:lnTo>
                  <a:close/>
                  <a:moveTo>
                    <a:pt x="120059" y="39893"/>
                  </a:moveTo>
                  <a:lnTo>
                    <a:pt x="116365" y="41740"/>
                  </a:lnTo>
                  <a:cubicBezTo>
                    <a:pt x="108977" y="38046"/>
                    <a:pt x="110824" y="38046"/>
                    <a:pt x="105282" y="34352"/>
                  </a:cubicBezTo>
                  <a:lnTo>
                    <a:pt x="105282" y="26964"/>
                  </a:lnTo>
                  <a:lnTo>
                    <a:pt x="96047" y="21422"/>
                  </a:lnTo>
                  <a:lnTo>
                    <a:pt x="94200" y="19575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83118" y="12187"/>
                  </a:lnTo>
                  <a:lnTo>
                    <a:pt x="77577" y="8493"/>
                  </a:lnTo>
                  <a:lnTo>
                    <a:pt x="72036" y="4799"/>
                  </a:lnTo>
                  <a:lnTo>
                    <a:pt x="66494" y="1105"/>
                  </a:lnTo>
                  <a:cubicBezTo>
                    <a:pt x="60953" y="-742"/>
                    <a:pt x="53565" y="-742"/>
                    <a:pt x="49871" y="4799"/>
                  </a:cubicBezTo>
                  <a:lnTo>
                    <a:pt x="5541" y="58364"/>
                  </a:lnTo>
                  <a:lnTo>
                    <a:pt x="0" y="67599"/>
                  </a:lnTo>
                  <a:cubicBezTo>
                    <a:pt x="0" y="67599"/>
                    <a:pt x="0" y="67599"/>
                    <a:pt x="0" y="67599"/>
                  </a:cubicBezTo>
                  <a:cubicBezTo>
                    <a:pt x="0" y="67599"/>
                    <a:pt x="1847" y="69446"/>
                    <a:pt x="1847" y="69446"/>
                  </a:cubicBezTo>
                  <a:cubicBezTo>
                    <a:pt x="1847" y="69446"/>
                    <a:pt x="1847" y="69446"/>
                    <a:pt x="1847" y="69446"/>
                  </a:cubicBezTo>
                  <a:cubicBezTo>
                    <a:pt x="3694" y="71293"/>
                    <a:pt x="3694" y="71293"/>
                    <a:pt x="5541" y="73140"/>
                  </a:cubicBezTo>
                  <a:lnTo>
                    <a:pt x="5541" y="73140"/>
                  </a:lnTo>
                  <a:lnTo>
                    <a:pt x="5541" y="73140"/>
                  </a:lnTo>
                  <a:cubicBezTo>
                    <a:pt x="5541" y="74987"/>
                    <a:pt x="5541" y="74987"/>
                    <a:pt x="5541" y="76834"/>
                  </a:cubicBezTo>
                  <a:cubicBezTo>
                    <a:pt x="5541" y="78681"/>
                    <a:pt x="5541" y="78681"/>
                    <a:pt x="5541" y="80528"/>
                  </a:cubicBezTo>
                  <a:cubicBezTo>
                    <a:pt x="5541" y="80528"/>
                    <a:pt x="5541" y="82375"/>
                    <a:pt x="3694" y="82375"/>
                  </a:cubicBezTo>
                  <a:cubicBezTo>
                    <a:pt x="3694" y="82375"/>
                    <a:pt x="3694" y="84223"/>
                    <a:pt x="1847" y="84223"/>
                  </a:cubicBezTo>
                  <a:cubicBezTo>
                    <a:pt x="1847" y="84223"/>
                    <a:pt x="1847" y="86070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lnTo>
                    <a:pt x="1847" y="89764"/>
                  </a:lnTo>
                  <a:lnTo>
                    <a:pt x="7388" y="97152"/>
                  </a:lnTo>
                  <a:lnTo>
                    <a:pt x="9235" y="98999"/>
                  </a:lnTo>
                  <a:lnTo>
                    <a:pt x="11082" y="102693"/>
                  </a:lnTo>
                  <a:lnTo>
                    <a:pt x="11082" y="102693"/>
                  </a:lnTo>
                  <a:lnTo>
                    <a:pt x="11082" y="106387"/>
                  </a:lnTo>
                  <a:lnTo>
                    <a:pt x="11082" y="110081"/>
                  </a:lnTo>
                  <a:lnTo>
                    <a:pt x="11082" y="110081"/>
                  </a:lnTo>
                  <a:lnTo>
                    <a:pt x="20318" y="115623"/>
                  </a:lnTo>
                  <a:lnTo>
                    <a:pt x="22165" y="117470"/>
                  </a:lnTo>
                  <a:lnTo>
                    <a:pt x="24012" y="117470"/>
                  </a:lnTo>
                  <a:lnTo>
                    <a:pt x="24012" y="117470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5094" y="126705"/>
                  </a:ln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4858"/>
                    <a:pt x="35094" y="124858"/>
                  </a:cubicBezTo>
                  <a:cubicBezTo>
                    <a:pt x="35094" y="124858"/>
                    <a:pt x="35094" y="124858"/>
                    <a:pt x="35094" y="124858"/>
                  </a:cubicBezTo>
                  <a:cubicBezTo>
                    <a:pt x="36941" y="123011"/>
                    <a:pt x="38788" y="121164"/>
                    <a:pt x="40635" y="119317"/>
                  </a:cubicBezTo>
                  <a:cubicBezTo>
                    <a:pt x="40635" y="119317"/>
                    <a:pt x="40635" y="119317"/>
                    <a:pt x="40635" y="119317"/>
                  </a:cubicBezTo>
                  <a:cubicBezTo>
                    <a:pt x="42482" y="117470"/>
                    <a:pt x="46177" y="119317"/>
                    <a:pt x="48024" y="119317"/>
                  </a:cubicBezTo>
                  <a:lnTo>
                    <a:pt x="48024" y="119317"/>
                  </a:lnTo>
                  <a:lnTo>
                    <a:pt x="48024" y="119317"/>
                  </a:lnTo>
                  <a:cubicBezTo>
                    <a:pt x="49871" y="119317"/>
                    <a:pt x="49871" y="121164"/>
                    <a:pt x="51718" y="123011"/>
                  </a:cubicBezTo>
                  <a:cubicBezTo>
                    <a:pt x="51718" y="123011"/>
                    <a:pt x="51718" y="123011"/>
                    <a:pt x="51718" y="123011"/>
                  </a:cubicBezTo>
                  <a:lnTo>
                    <a:pt x="79424" y="174728"/>
                  </a:lnTo>
                  <a:lnTo>
                    <a:pt x="103436" y="152564"/>
                  </a:lnTo>
                  <a:lnTo>
                    <a:pt x="101588" y="148870"/>
                  </a:lnTo>
                  <a:lnTo>
                    <a:pt x="96047" y="148870"/>
                  </a:lnTo>
                  <a:lnTo>
                    <a:pt x="83118" y="128552"/>
                  </a:lnTo>
                  <a:lnTo>
                    <a:pt x="86812" y="123011"/>
                  </a:lnTo>
                  <a:lnTo>
                    <a:pt x="84965" y="121164"/>
                  </a:lnTo>
                  <a:lnTo>
                    <a:pt x="79424" y="121164"/>
                  </a:lnTo>
                  <a:lnTo>
                    <a:pt x="77577" y="117470"/>
                  </a:lnTo>
                  <a:lnTo>
                    <a:pt x="99741" y="84223"/>
                  </a:lnTo>
                  <a:lnTo>
                    <a:pt x="101588" y="82375"/>
                  </a:lnTo>
                  <a:lnTo>
                    <a:pt x="101588" y="82375"/>
                  </a:lnTo>
                  <a:lnTo>
                    <a:pt x="103436" y="76834"/>
                  </a:lnTo>
                  <a:lnTo>
                    <a:pt x="105282" y="73140"/>
                  </a:lnTo>
                  <a:lnTo>
                    <a:pt x="107130" y="65752"/>
                  </a:lnTo>
                  <a:lnTo>
                    <a:pt x="108977" y="62058"/>
                  </a:lnTo>
                  <a:lnTo>
                    <a:pt x="110824" y="54669"/>
                  </a:lnTo>
                  <a:lnTo>
                    <a:pt x="112671" y="50975"/>
                  </a:lnTo>
                  <a:lnTo>
                    <a:pt x="114518" y="45434"/>
                  </a:lnTo>
                  <a:lnTo>
                    <a:pt x="116365" y="41740"/>
                  </a:lnTo>
                  <a:lnTo>
                    <a:pt x="120059" y="39893"/>
                  </a:lnTo>
                  <a:close/>
                  <a:moveTo>
                    <a:pt x="16624" y="52822"/>
                  </a:moveTo>
                  <a:lnTo>
                    <a:pt x="51718" y="6646"/>
                  </a:lnTo>
                  <a:cubicBezTo>
                    <a:pt x="53565" y="2952"/>
                    <a:pt x="59106" y="2952"/>
                    <a:pt x="62800" y="4799"/>
                  </a:cubicBezTo>
                  <a:lnTo>
                    <a:pt x="62800" y="4799"/>
                  </a:lnTo>
                  <a:cubicBezTo>
                    <a:pt x="66494" y="6646"/>
                    <a:pt x="66494" y="10340"/>
                    <a:pt x="64647" y="14034"/>
                  </a:cubicBezTo>
                  <a:lnTo>
                    <a:pt x="27706" y="71293"/>
                  </a:lnTo>
                  <a:cubicBezTo>
                    <a:pt x="25859" y="74987"/>
                    <a:pt x="18471" y="74987"/>
                    <a:pt x="16624" y="71293"/>
                  </a:cubicBezTo>
                  <a:lnTo>
                    <a:pt x="14777" y="69446"/>
                  </a:lnTo>
                  <a:cubicBezTo>
                    <a:pt x="12929" y="63905"/>
                    <a:pt x="12929" y="58364"/>
                    <a:pt x="16624" y="52822"/>
                  </a:cubicBezTo>
                  <a:close/>
                  <a:moveTo>
                    <a:pt x="97894" y="86070"/>
                  </a:moveTo>
                  <a:lnTo>
                    <a:pt x="83118" y="106387"/>
                  </a:lnTo>
                  <a:cubicBezTo>
                    <a:pt x="81271" y="110081"/>
                    <a:pt x="77577" y="110081"/>
                    <a:pt x="75730" y="106387"/>
                  </a:cubicBezTo>
                  <a:lnTo>
                    <a:pt x="75730" y="104540"/>
                  </a:lnTo>
                  <a:cubicBezTo>
                    <a:pt x="75730" y="104540"/>
                    <a:pt x="75730" y="104540"/>
                    <a:pt x="75730" y="104540"/>
                  </a:cubicBezTo>
                  <a:lnTo>
                    <a:pt x="73882" y="102693"/>
                  </a:lnTo>
                  <a:cubicBezTo>
                    <a:pt x="73882" y="102693"/>
                    <a:pt x="73882" y="102693"/>
                    <a:pt x="73882" y="102693"/>
                  </a:cubicBezTo>
                  <a:lnTo>
                    <a:pt x="72036" y="98999"/>
                  </a:lnTo>
                  <a:cubicBezTo>
                    <a:pt x="70188" y="97152"/>
                    <a:pt x="70188" y="95305"/>
                    <a:pt x="72036" y="93458"/>
                  </a:cubicBezTo>
                  <a:lnTo>
                    <a:pt x="73882" y="91611"/>
                  </a:lnTo>
                  <a:lnTo>
                    <a:pt x="73882" y="91611"/>
                  </a:lnTo>
                  <a:lnTo>
                    <a:pt x="75730" y="87917"/>
                  </a:lnTo>
                  <a:lnTo>
                    <a:pt x="84965" y="73140"/>
                  </a:lnTo>
                  <a:cubicBezTo>
                    <a:pt x="84965" y="71293"/>
                    <a:pt x="86812" y="71293"/>
                    <a:pt x="88659" y="71293"/>
                  </a:cubicBezTo>
                  <a:cubicBezTo>
                    <a:pt x="88659" y="71293"/>
                    <a:pt x="90506" y="71293"/>
                    <a:pt x="90506" y="71293"/>
                  </a:cubicBezTo>
                  <a:lnTo>
                    <a:pt x="96047" y="74987"/>
                  </a:lnTo>
                  <a:cubicBezTo>
                    <a:pt x="99741" y="80528"/>
                    <a:pt x="99741" y="84223"/>
                    <a:pt x="97894" y="86070"/>
                  </a:cubicBezTo>
                  <a:close/>
                  <a:moveTo>
                    <a:pt x="73882" y="89764"/>
                  </a:moveTo>
                  <a:cubicBezTo>
                    <a:pt x="73882" y="89764"/>
                    <a:pt x="73882" y="87917"/>
                    <a:pt x="73882" y="87917"/>
                  </a:cubicBezTo>
                  <a:cubicBezTo>
                    <a:pt x="73882" y="87917"/>
                    <a:pt x="73882" y="87917"/>
                    <a:pt x="72036" y="87917"/>
                  </a:cubicBezTo>
                  <a:lnTo>
                    <a:pt x="72036" y="87917"/>
                  </a:lnTo>
                  <a:lnTo>
                    <a:pt x="72036" y="89764"/>
                  </a:lnTo>
                  <a:lnTo>
                    <a:pt x="72036" y="91611"/>
                  </a:lnTo>
                  <a:lnTo>
                    <a:pt x="72036" y="91611"/>
                  </a:lnTo>
                  <a:cubicBezTo>
                    <a:pt x="72036" y="91611"/>
                    <a:pt x="72036" y="93458"/>
                    <a:pt x="73882" y="93458"/>
                  </a:cubicBezTo>
                  <a:cubicBezTo>
                    <a:pt x="73882" y="93458"/>
                    <a:pt x="75730" y="95305"/>
                    <a:pt x="75730" y="95305"/>
                  </a:cubicBezTo>
                  <a:lnTo>
                    <a:pt x="73882" y="89764"/>
                  </a:lnTo>
                  <a:cubicBezTo>
                    <a:pt x="75730" y="91611"/>
                    <a:pt x="75730" y="89764"/>
                    <a:pt x="73882" y="89764"/>
                  </a:cubicBezTo>
                  <a:close/>
                  <a:moveTo>
                    <a:pt x="70188" y="54669"/>
                  </a:moveTo>
                  <a:lnTo>
                    <a:pt x="68341" y="58364"/>
                  </a:lnTo>
                  <a:lnTo>
                    <a:pt x="70188" y="60211"/>
                  </a:lnTo>
                  <a:lnTo>
                    <a:pt x="72036" y="56517"/>
                  </a:lnTo>
                  <a:lnTo>
                    <a:pt x="70188" y="54669"/>
                  </a:lnTo>
                  <a:close/>
                  <a:moveTo>
                    <a:pt x="70188" y="89764"/>
                  </a:moveTo>
                  <a:cubicBezTo>
                    <a:pt x="70188" y="89764"/>
                    <a:pt x="70188" y="89764"/>
                    <a:pt x="70188" y="89764"/>
                  </a:cubicBezTo>
                  <a:lnTo>
                    <a:pt x="70188" y="89764"/>
                  </a:lnTo>
                  <a:lnTo>
                    <a:pt x="70188" y="89764"/>
                  </a:lnTo>
                  <a:lnTo>
                    <a:pt x="72036" y="87917"/>
                  </a:lnTo>
                  <a:cubicBezTo>
                    <a:pt x="72036" y="87917"/>
                    <a:pt x="70188" y="89764"/>
                    <a:pt x="70188" y="89764"/>
                  </a:cubicBezTo>
                  <a:close/>
                  <a:moveTo>
                    <a:pt x="77577" y="21422"/>
                  </a:moveTo>
                  <a:cubicBezTo>
                    <a:pt x="75730" y="19575"/>
                    <a:pt x="72036" y="19575"/>
                    <a:pt x="70188" y="23269"/>
                  </a:cubicBezTo>
                  <a:lnTo>
                    <a:pt x="27706" y="86070"/>
                  </a:lnTo>
                  <a:cubicBezTo>
                    <a:pt x="24012" y="84223"/>
                    <a:pt x="22165" y="82375"/>
                    <a:pt x="20318" y="82375"/>
                  </a:cubicBezTo>
                  <a:cubicBezTo>
                    <a:pt x="16624" y="80528"/>
                    <a:pt x="14777" y="80528"/>
                    <a:pt x="12929" y="78681"/>
                  </a:cubicBezTo>
                  <a:lnTo>
                    <a:pt x="14777" y="74987"/>
                  </a:lnTo>
                  <a:lnTo>
                    <a:pt x="3694" y="67599"/>
                  </a:lnTo>
                  <a:lnTo>
                    <a:pt x="3694" y="69446"/>
                  </a:lnTo>
                  <a:lnTo>
                    <a:pt x="3694" y="71293"/>
                  </a:lnTo>
                  <a:cubicBezTo>
                    <a:pt x="3694" y="71293"/>
                    <a:pt x="3694" y="71293"/>
                    <a:pt x="3694" y="71293"/>
                  </a:cubicBezTo>
                  <a:cubicBezTo>
                    <a:pt x="5541" y="73140"/>
                    <a:pt x="5541" y="73140"/>
                    <a:pt x="7388" y="74987"/>
                  </a:cubicBezTo>
                  <a:lnTo>
                    <a:pt x="7388" y="74987"/>
                  </a:lnTo>
                  <a:lnTo>
                    <a:pt x="7388" y="74987"/>
                  </a:lnTo>
                  <a:cubicBezTo>
                    <a:pt x="7388" y="76834"/>
                    <a:pt x="7388" y="76834"/>
                    <a:pt x="7388" y="78681"/>
                  </a:cubicBezTo>
                  <a:cubicBezTo>
                    <a:pt x="7388" y="80528"/>
                    <a:pt x="7388" y="80528"/>
                    <a:pt x="7388" y="82375"/>
                  </a:cubicBezTo>
                  <a:cubicBezTo>
                    <a:pt x="7388" y="82375"/>
                    <a:pt x="7388" y="84223"/>
                    <a:pt x="5541" y="84223"/>
                  </a:cubicBezTo>
                  <a:cubicBezTo>
                    <a:pt x="5541" y="84223"/>
                    <a:pt x="5541" y="86070"/>
                    <a:pt x="3694" y="86070"/>
                  </a:cubicBezTo>
                  <a:cubicBezTo>
                    <a:pt x="3694" y="86070"/>
                    <a:pt x="3694" y="87917"/>
                    <a:pt x="1847" y="89764"/>
                  </a:cubicBezTo>
                  <a:cubicBezTo>
                    <a:pt x="1847" y="89764"/>
                    <a:pt x="1847" y="89764"/>
                    <a:pt x="1847" y="89764"/>
                  </a:cubicBezTo>
                  <a:cubicBezTo>
                    <a:pt x="1847" y="89764"/>
                    <a:pt x="1847" y="91611"/>
                    <a:pt x="1847" y="91611"/>
                  </a:cubicBezTo>
                  <a:lnTo>
                    <a:pt x="7388" y="98999"/>
                  </a:lnTo>
                  <a:lnTo>
                    <a:pt x="9235" y="100846"/>
                  </a:lnTo>
                  <a:lnTo>
                    <a:pt x="11082" y="104540"/>
                  </a:lnTo>
                  <a:lnTo>
                    <a:pt x="11082" y="104540"/>
                  </a:lnTo>
                  <a:lnTo>
                    <a:pt x="11082" y="108234"/>
                  </a:lnTo>
                  <a:lnTo>
                    <a:pt x="11082" y="111928"/>
                  </a:lnTo>
                  <a:lnTo>
                    <a:pt x="11082" y="111928"/>
                  </a:lnTo>
                  <a:lnTo>
                    <a:pt x="20318" y="117470"/>
                  </a:lnTo>
                  <a:cubicBezTo>
                    <a:pt x="20318" y="117470"/>
                    <a:pt x="20318" y="117470"/>
                    <a:pt x="22165" y="115623"/>
                  </a:cubicBezTo>
                  <a:lnTo>
                    <a:pt x="22165" y="115623"/>
                  </a:lnTo>
                  <a:cubicBezTo>
                    <a:pt x="22165" y="115623"/>
                    <a:pt x="22165" y="115623"/>
                    <a:pt x="22165" y="117470"/>
                  </a:cubicBezTo>
                  <a:cubicBezTo>
                    <a:pt x="22165" y="117470"/>
                    <a:pt x="22165" y="117470"/>
                    <a:pt x="22165" y="117470"/>
                  </a:cubicBezTo>
                  <a:cubicBezTo>
                    <a:pt x="22165" y="117470"/>
                    <a:pt x="22165" y="117470"/>
                    <a:pt x="22165" y="119317"/>
                  </a:cubicBezTo>
                  <a:lnTo>
                    <a:pt x="24012" y="119317"/>
                  </a:lnTo>
                  <a:lnTo>
                    <a:pt x="24012" y="119317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5094" y="124858"/>
                  </a:lnTo>
                  <a:lnTo>
                    <a:pt x="35094" y="124858"/>
                  </a:lnTo>
                  <a:cubicBezTo>
                    <a:pt x="36941" y="124858"/>
                    <a:pt x="36941" y="124858"/>
                    <a:pt x="38788" y="124858"/>
                  </a:cubicBezTo>
                  <a:cubicBezTo>
                    <a:pt x="38788" y="124858"/>
                    <a:pt x="38788" y="124858"/>
                    <a:pt x="38788" y="124858"/>
                  </a:cubicBezTo>
                  <a:cubicBezTo>
                    <a:pt x="40635" y="123011"/>
                    <a:pt x="42482" y="121164"/>
                    <a:pt x="44330" y="119317"/>
                  </a:cubicBezTo>
                  <a:cubicBezTo>
                    <a:pt x="44330" y="119317"/>
                    <a:pt x="44330" y="119317"/>
                    <a:pt x="44330" y="119317"/>
                  </a:cubicBezTo>
                  <a:lnTo>
                    <a:pt x="48024" y="113775"/>
                  </a:lnTo>
                  <a:lnTo>
                    <a:pt x="49871" y="113775"/>
                  </a:lnTo>
                  <a:cubicBezTo>
                    <a:pt x="51718" y="115623"/>
                    <a:pt x="51718" y="117470"/>
                    <a:pt x="51718" y="119317"/>
                  </a:cubicBezTo>
                  <a:cubicBezTo>
                    <a:pt x="51718" y="119317"/>
                    <a:pt x="51718" y="119317"/>
                    <a:pt x="51718" y="119317"/>
                  </a:cubicBezTo>
                  <a:lnTo>
                    <a:pt x="53565" y="117470"/>
                  </a:lnTo>
                  <a:lnTo>
                    <a:pt x="53565" y="117470"/>
                  </a:lnTo>
                  <a:lnTo>
                    <a:pt x="53565" y="115623"/>
                  </a:lnTo>
                  <a:lnTo>
                    <a:pt x="55412" y="113775"/>
                  </a:lnTo>
                  <a:lnTo>
                    <a:pt x="62800" y="100846"/>
                  </a:lnTo>
                  <a:lnTo>
                    <a:pt x="57259" y="98999"/>
                  </a:lnTo>
                  <a:lnTo>
                    <a:pt x="57259" y="98999"/>
                  </a:lnTo>
                  <a:lnTo>
                    <a:pt x="48024" y="95305"/>
                  </a:lnTo>
                  <a:lnTo>
                    <a:pt x="48024" y="95305"/>
                  </a:lnTo>
                  <a:lnTo>
                    <a:pt x="48024" y="95305"/>
                  </a:lnTo>
                  <a:cubicBezTo>
                    <a:pt x="48024" y="95305"/>
                    <a:pt x="48024" y="95305"/>
                    <a:pt x="48024" y="95305"/>
                  </a:cubicBezTo>
                  <a:lnTo>
                    <a:pt x="48024" y="95305"/>
                  </a:lnTo>
                  <a:cubicBezTo>
                    <a:pt x="48024" y="95305"/>
                    <a:pt x="42482" y="93458"/>
                    <a:pt x="36941" y="89764"/>
                  </a:cubicBezTo>
                  <a:lnTo>
                    <a:pt x="77577" y="28811"/>
                  </a:lnTo>
                  <a:cubicBezTo>
                    <a:pt x="81271" y="26964"/>
                    <a:pt x="81271" y="23269"/>
                    <a:pt x="77577" y="21422"/>
                  </a:cubicBez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6" y="86070"/>
                  </a:lnTo>
                  <a:cubicBezTo>
                    <a:pt x="72036" y="87917"/>
                    <a:pt x="70188" y="89764"/>
                    <a:pt x="70188" y="89764"/>
                  </a:cubicBezTo>
                  <a:cubicBezTo>
                    <a:pt x="70188" y="89764"/>
                    <a:pt x="70188" y="89764"/>
                    <a:pt x="70188" y="89764"/>
                  </a:cubicBezTo>
                  <a:close/>
                </a:path>
              </a:pathLst>
            </a:custGeom>
            <a:solidFill>
              <a:srgbClr val="44444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54DD5D0E-7B5D-377A-CA9C-3BAF2CC3873C}"/>
                </a:ext>
              </a:extLst>
            </p:cNvPr>
            <p:cNvSpPr/>
            <p:nvPr/>
          </p:nvSpPr>
          <p:spPr>
            <a:xfrm>
              <a:off x="5053113" y="3963358"/>
              <a:ext cx="38788" cy="49870"/>
            </a:xfrm>
            <a:custGeom>
              <a:avLst/>
              <a:gdLst>
                <a:gd name="connsiteX0" fmla="*/ 14777 w 38788"/>
                <a:gd name="connsiteY0" fmla="*/ 0 h 49870"/>
                <a:gd name="connsiteX1" fmla="*/ 0 w 38788"/>
                <a:gd name="connsiteY1" fmla="*/ 11082 h 49870"/>
                <a:gd name="connsiteX2" fmla="*/ 20318 w 38788"/>
                <a:gd name="connsiteY2" fmla="*/ 49871 h 49870"/>
                <a:gd name="connsiteX3" fmla="*/ 38788 w 38788"/>
                <a:gd name="connsiteY3" fmla="*/ 33247 h 49870"/>
                <a:gd name="connsiteX4" fmla="*/ 35094 w 38788"/>
                <a:gd name="connsiteY4" fmla="*/ 33247 h 49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88" h="49870">
                  <a:moveTo>
                    <a:pt x="14777" y="0"/>
                  </a:moveTo>
                  <a:lnTo>
                    <a:pt x="0" y="11082"/>
                  </a:lnTo>
                  <a:lnTo>
                    <a:pt x="20318" y="49871"/>
                  </a:lnTo>
                  <a:lnTo>
                    <a:pt x="38788" y="33247"/>
                  </a:lnTo>
                  <a:lnTo>
                    <a:pt x="35094" y="33247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4AA8E469-F9AD-D259-8954-DC31717B7FC0}"/>
                </a:ext>
              </a:extLst>
            </p:cNvPr>
            <p:cNvSpPr/>
            <p:nvPr/>
          </p:nvSpPr>
          <p:spPr>
            <a:xfrm>
              <a:off x="4906430" y="3955970"/>
              <a:ext cx="120824" cy="169929"/>
            </a:xfrm>
            <a:custGeom>
              <a:avLst/>
              <a:gdLst>
                <a:gd name="connsiteX0" fmla="*/ 120824 w 120824"/>
                <a:gd name="connsiteY0" fmla="*/ 14777 h 169929"/>
                <a:gd name="connsiteX1" fmla="*/ 118977 w 120824"/>
                <a:gd name="connsiteY1" fmla="*/ 16624 h 169929"/>
                <a:gd name="connsiteX2" fmla="*/ 117130 w 120824"/>
                <a:gd name="connsiteY2" fmla="*/ 22165 h 169929"/>
                <a:gd name="connsiteX3" fmla="*/ 115283 w 120824"/>
                <a:gd name="connsiteY3" fmla="*/ 27706 h 169929"/>
                <a:gd name="connsiteX4" fmla="*/ 115283 w 120824"/>
                <a:gd name="connsiteY4" fmla="*/ 27706 h 169929"/>
                <a:gd name="connsiteX5" fmla="*/ 109742 w 120824"/>
                <a:gd name="connsiteY5" fmla="*/ 40635 h 169929"/>
                <a:gd name="connsiteX6" fmla="*/ 82036 w 120824"/>
                <a:gd name="connsiteY6" fmla="*/ 114518 h 169929"/>
                <a:gd name="connsiteX7" fmla="*/ 78342 w 120824"/>
                <a:gd name="connsiteY7" fmla="*/ 123753 h 169929"/>
                <a:gd name="connsiteX8" fmla="*/ 63565 w 120824"/>
                <a:gd name="connsiteY8" fmla="*/ 160694 h 169929"/>
                <a:gd name="connsiteX9" fmla="*/ 61718 w 120824"/>
                <a:gd name="connsiteY9" fmla="*/ 166236 h 169929"/>
                <a:gd name="connsiteX10" fmla="*/ 54330 w 120824"/>
                <a:gd name="connsiteY10" fmla="*/ 169930 h 169929"/>
                <a:gd name="connsiteX11" fmla="*/ 2612 w 120824"/>
                <a:gd name="connsiteY11" fmla="*/ 145918 h 169929"/>
                <a:gd name="connsiteX12" fmla="*/ 765 w 120824"/>
                <a:gd name="connsiteY12" fmla="*/ 138530 h 169929"/>
                <a:gd name="connsiteX13" fmla="*/ 67259 w 120824"/>
                <a:gd name="connsiteY13" fmla="*/ 38788 h 169929"/>
                <a:gd name="connsiteX14" fmla="*/ 70954 w 120824"/>
                <a:gd name="connsiteY14" fmla="*/ 31400 h 169929"/>
                <a:gd name="connsiteX15" fmla="*/ 72800 w 120824"/>
                <a:gd name="connsiteY15" fmla="*/ 27706 h 169929"/>
                <a:gd name="connsiteX16" fmla="*/ 89424 w 120824"/>
                <a:gd name="connsiteY16" fmla="*/ 3694 h 169929"/>
                <a:gd name="connsiteX17" fmla="*/ 91271 w 120824"/>
                <a:gd name="connsiteY17" fmla="*/ 0 h 169929"/>
                <a:gd name="connsiteX18" fmla="*/ 91271 w 120824"/>
                <a:gd name="connsiteY18" fmla="*/ 0 h 169929"/>
                <a:gd name="connsiteX19" fmla="*/ 91271 w 120824"/>
                <a:gd name="connsiteY19" fmla="*/ 0 h 169929"/>
                <a:gd name="connsiteX20" fmla="*/ 100506 w 120824"/>
                <a:gd name="connsiteY20" fmla="*/ 5541 h 169929"/>
                <a:gd name="connsiteX21" fmla="*/ 102354 w 120824"/>
                <a:gd name="connsiteY21" fmla="*/ 7388 h 169929"/>
                <a:gd name="connsiteX22" fmla="*/ 104200 w 120824"/>
                <a:gd name="connsiteY22" fmla="*/ 7388 h 169929"/>
                <a:gd name="connsiteX23" fmla="*/ 104200 w 120824"/>
                <a:gd name="connsiteY23" fmla="*/ 7388 h 169929"/>
                <a:gd name="connsiteX24" fmla="*/ 113436 w 120824"/>
                <a:gd name="connsiteY24" fmla="*/ 12930 h 169929"/>
                <a:gd name="connsiteX25" fmla="*/ 115283 w 120824"/>
                <a:gd name="connsiteY25" fmla="*/ 14777 h 169929"/>
                <a:gd name="connsiteX26" fmla="*/ 115283 w 120824"/>
                <a:gd name="connsiteY26" fmla="*/ 14777 h 169929"/>
                <a:gd name="connsiteX27" fmla="*/ 115283 w 120824"/>
                <a:gd name="connsiteY27" fmla="*/ 14777 h 169929"/>
                <a:gd name="connsiteX28" fmla="*/ 120824 w 120824"/>
                <a:gd name="connsiteY28" fmla="*/ 14777 h 1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0824" h="169929">
                  <a:moveTo>
                    <a:pt x="120824" y="14777"/>
                  </a:moveTo>
                  <a:lnTo>
                    <a:pt x="118977" y="16624"/>
                  </a:lnTo>
                  <a:lnTo>
                    <a:pt x="117130" y="22165"/>
                  </a:lnTo>
                  <a:lnTo>
                    <a:pt x="115283" y="27706"/>
                  </a:lnTo>
                  <a:lnTo>
                    <a:pt x="115283" y="27706"/>
                  </a:lnTo>
                  <a:lnTo>
                    <a:pt x="109742" y="40635"/>
                  </a:lnTo>
                  <a:lnTo>
                    <a:pt x="82036" y="114518"/>
                  </a:lnTo>
                  <a:lnTo>
                    <a:pt x="78342" y="123753"/>
                  </a:lnTo>
                  <a:lnTo>
                    <a:pt x="63565" y="160694"/>
                  </a:lnTo>
                  <a:lnTo>
                    <a:pt x="61718" y="166236"/>
                  </a:lnTo>
                  <a:cubicBezTo>
                    <a:pt x="59871" y="169930"/>
                    <a:pt x="56177" y="169930"/>
                    <a:pt x="54330" y="169930"/>
                  </a:cubicBezTo>
                  <a:cubicBezTo>
                    <a:pt x="37706" y="166236"/>
                    <a:pt x="21083" y="157000"/>
                    <a:pt x="2612" y="145918"/>
                  </a:cubicBezTo>
                  <a:cubicBezTo>
                    <a:pt x="765" y="144071"/>
                    <a:pt x="-1082" y="140377"/>
                    <a:pt x="765" y="138530"/>
                  </a:cubicBezTo>
                  <a:lnTo>
                    <a:pt x="67259" y="38788"/>
                  </a:lnTo>
                  <a:lnTo>
                    <a:pt x="70954" y="31400"/>
                  </a:lnTo>
                  <a:lnTo>
                    <a:pt x="72800" y="27706"/>
                  </a:lnTo>
                  <a:lnTo>
                    <a:pt x="89424" y="3694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100506" y="5541"/>
                  </a:lnTo>
                  <a:lnTo>
                    <a:pt x="102354" y="7388"/>
                  </a:lnTo>
                  <a:lnTo>
                    <a:pt x="104200" y="7388"/>
                  </a:lnTo>
                  <a:lnTo>
                    <a:pt x="104200" y="7388"/>
                  </a:lnTo>
                  <a:lnTo>
                    <a:pt x="113436" y="12930"/>
                  </a:lnTo>
                  <a:lnTo>
                    <a:pt x="115283" y="14777"/>
                  </a:lnTo>
                  <a:lnTo>
                    <a:pt x="115283" y="14777"/>
                  </a:lnTo>
                  <a:lnTo>
                    <a:pt x="115283" y="14777"/>
                  </a:lnTo>
                  <a:lnTo>
                    <a:pt x="120824" y="14777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13F83D05-9BBF-70D5-C457-AE8ACC293476}"/>
                </a:ext>
              </a:extLst>
            </p:cNvPr>
            <p:cNvSpPr/>
            <p:nvPr/>
          </p:nvSpPr>
          <p:spPr>
            <a:xfrm>
              <a:off x="4910889" y="3957817"/>
              <a:ext cx="94226" cy="136701"/>
            </a:xfrm>
            <a:custGeom>
              <a:avLst/>
              <a:gdLst>
                <a:gd name="connsiteX0" fmla="*/ 0 w 94226"/>
                <a:gd name="connsiteY0" fmla="*/ 136682 h 136701"/>
                <a:gd name="connsiteX1" fmla="*/ 90506 w 94226"/>
                <a:gd name="connsiteY1" fmla="*/ 0 h 136701"/>
                <a:gd name="connsiteX2" fmla="*/ 94200 w 94226"/>
                <a:gd name="connsiteY2" fmla="*/ 3694 h 136701"/>
                <a:gd name="connsiteX3" fmla="*/ 0 w 94226"/>
                <a:gd name="connsiteY3" fmla="*/ 136682 h 136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26" h="136701">
                  <a:moveTo>
                    <a:pt x="0" y="136682"/>
                  </a:moveTo>
                  <a:lnTo>
                    <a:pt x="90506" y="0"/>
                  </a:lnTo>
                  <a:lnTo>
                    <a:pt x="94200" y="3694"/>
                  </a:lnTo>
                  <a:cubicBezTo>
                    <a:pt x="96047" y="3694"/>
                    <a:pt x="0" y="138530"/>
                    <a:pt x="0" y="136682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A1C90554-C272-E124-C42C-C7A16AAE0CF9}"/>
                </a:ext>
              </a:extLst>
            </p:cNvPr>
            <p:cNvSpPr/>
            <p:nvPr/>
          </p:nvSpPr>
          <p:spPr>
            <a:xfrm>
              <a:off x="5002477" y="3866098"/>
              <a:ext cx="66177" cy="96178"/>
            </a:xfrm>
            <a:custGeom>
              <a:avLst/>
              <a:gdLst>
                <a:gd name="connsiteX0" fmla="*/ 63565 w 66177"/>
                <a:gd name="connsiteY0" fmla="*/ 1213 h 96178"/>
                <a:gd name="connsiteX1" fmla="*/ 65412 w 66177"/>
                <a:gd name="connsiteY1" fmla="*/ 8602 h 96178"/>
                <a:gd name="connsiteX2" fmla="*/ 10000 w 66177"/>
                <a:gd name="connsiteY2" fmla="*/ 93566 h 96178"/>
                <a:gd name="connsiteX3" fmla="*/ 2612 w 66177"/>
                <a:gd name="connsiteY3" fmla="*/ 95413 h 96178"/>
                <a:gd name="connsiteX4" fmla="*/ 2612 w 66177"/>
                <a:gd name="connsiteY4" fmla="*/ 95413 h 96178"/>
                <a:gd name="connsiteX5" fmla="*/ 765 w 66177"/>
                <a:gd name="connsiteY5" fmla="*/ 88025 h 96178"/>
                <a:gd name="connsiteX6" fmla="*/ 56177 w 66177"/>
                <a:gd name="connsiteY6" fmla="*/ 3060 h 96178"/>
                <a:gd name="connsiteX7" fmla="*/ 63565 w 66177"/>
                <a:gd name="connsiteY7" fmla="*/ 1213 h 96178"/>
                <a:gd name="connsiteX8" fmla="*/ 63565 w 66177"/>
                <a:gd name="connsiteY8" fmla="*/ 1213 h 96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177" h="96178">
                  <a:moveTo>
                    <a:pt x="63565" y="1213"/>
                  </a:moveTo>
                  <a:cubicBezTo>
                    <a:pt x="65412" y="3060"/>
                    <a:pt x="67259" y="6754"/>
                    <a:pt x="65412" y="8602"/>
                  </a:cubicBezTo>
                  <a:lnTo>
                    <a:pt x="10000" y="93566"/>
                  </a:lnTo>
                  <a:cubicBezTo>
                    <a:pt x="8153" y="95413"/>
                    <a:pt x="4459" y="97260"/>
                    <a:pt x="2612" y="95413"/>
                  </a:cubicBezTo>
                  <a:lnTo>
                    <a:pt x="2612" y="95413"/>
                  </a:lnTo>
                  <a:cubicBezTo>
                    <a:pt x="765" y="93566"/>
                    <a:pt x="-1082" y="89872"/>
                    <a:pt x="765" y="88025"/>
                  </a:cubicBezTo>
                  <a:lnTo>
                    <a:pt x="56177" y="3060"/>
                  </a:lnTo>
                  <a:cubicBezTo>
                    <a:pt x="58024" y="-634"/>
                    <a:pt x="61718" y="-634"/>
                    <a:pt x="63565" y="1213"/>
                  </a:cubicBezTo>
                  <a:lnTo>
                    <a:pt x="63565" y="1213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B18AF62F-66A1-5D48-74E7-E1FD494BEAC8}"/>
                </a:ext>
              </a:extLst>
            </p:cNvPr>
            <p:cNvSpPr/>
            <p:nvPr/>
          </p:nvSpPr>
          <p:spPr>
            <a:xfrm>
              <a:off x="5046186" y="3863617"/>
              <a:ext cx="38326" cy="54950"/>
            </a:xfrm>
            <a:custGeom>
              <a:avLst/>
              <a:gdLst>
                <a:gd name="connsiteX0" fmla="*/ 38326 w 38326"/>
                <a:gd name="connsiteY0" fmla="*/ 3694 h 54950"/>
                <a:gd name="connsiteX1" fmla="*/ 5080 w 38326"/>
                <a:gd name="connsiteY1" fmla="*/ 53565 h 54950"/>
                <a:gd name="connsiteX2" fmla="*/ 1385 w 38326"/>
                <a:gd name="connsiteY2" fmla="*/ 53565 h 54950"/>
                <a:gd name="connsiteX3" fmla="*/ 1385 w 38326"/>
                <a:gd name="connsiteY3" fmla="*/ 53565 h 54950"/>
                <a:gd name="connsiteX4" fmla="*/ 1385 w 38326"/>
                <a:gd name="connsiteY4" fmla="*/ 49871 h 54950"/>
                <a:gd name="connsiteX5" fmla="*/ 34632 w 38326"/>
                <a:gd name="connsiteY5" fmla="*/ 0 h 54950"/>
                <a:gd name="connsiteX6" fmla="*/ 38326 w 38326"/>
                <a:gd name="connsiteY6" fmla="*/ 3694 h 5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326" h="54950">
                  <a:moveTo>
                    <a:pt x="38326" y="3694"/>
                  </a:moveTo>
                  <a:lnTo>
                    <a:pt x="5080" y="53565"/>
                  </a:lnTo>
                  <a:cubicBezTo>
                    <a:pt x="5080" y="55412"/>
                    <a:pt x="3232" y="55412"/>
                    <a:pt x="1385" y="53565"/>
                  </a:cubicBezTo>
                  <a:lnTo>
                    <a:pt x="1385" y="53565"/>
                  </a:lnTo>
                  <a:cubicBezTo>
                    <a:pt x="-462" y="53565"/>
                    <a:pt x="-462" y="51718"/>
                    <a:pt x="1385" y="49871"/>
                  </a:cubicBezTo>
                  <a:lnTo>
                    <a:pt x="34632" y="0"/>
                  </a:lnTo>
                  <a:lnTo>
                    <a:pt x="38326" y="3694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72C90866-85D2-C310-5785-447604CFC3FF}"/>
                </a:ext>
              </a:extLst>
            </p:cNvPr>
            <p:cNvSpPr/>
            <p:nvPr/>
          </p:nvSpPr>
          <p:spPr>
            <a:xfrm>
              <a:off x="5054960" y="3900558"/>
              <a:ext cx="17388" cy="12467"/>
            </a:xfrm>
            <a:custGeom>
              <a:avLst/>
              <a:gdLst>
                <a:gd name="connsiteX0" fmla="*/ 16623 w 17388"/>
                <a:gd name="connsiteY0" fmla="*/ 11082 h 12467"/>
                <a:gd name="connsiteX1" fmla="*/ 16623 w 17388"/>
                <a:gd name="connsiteY1" fmla="*/ 11082 h 12467"/>
                <a:gd name="connsiteX2" fmla="*/ 12929 w 17388"/>
                <a:gd name="connsiteY2" fmla="*/ 11082 h 12467"/>
                <a:gd name="connsiteX3" fmla="*/ 0 w 17388"/>
                <a:gd name="connsiteY3" fmla="*/ 3694 h 12467"/>
                <a:gd name="connsiteX4" fmla="*/ 1847 w 17388"/>
                <a:gd name="connsiteY4" fmla="*/ 0 h 12467"/>
                <a:gd name="connsiteX5" fmla="*/ 14777 w 17388"/>
                <a:gd name="connsiteY5" fmla="*/ 7388 h 12467"/>
                <a:gd name="connsiteX6" fmla="*/ 16623 w 17388"/>
                <a:gd name="connsiteY6" fmla="*/ 11082 h 1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" h="12467">
                  <a:moveTo>
                    <a:pt x="16623" y="11082"/>
                  </a:moveTo>
                  <a:lnTo>
                    <a:pt x="16623" y="11082"/>
                  </a:lnTo>
                  <a:cubicBezTo>
                    <a:pt x="16623" y="12930"/>
                    <a:pt x="14777" y="12930"/>
                    <a:pt x="12929" y="11082"/>
                  </a:cubicBezTo>
                  <a:lnTo>
                    <a:pt x="0" y="3694"/>
                  </a:lnTo>
                  <a:lnTo>
                    <a:pt x="1847" y="0"/>
                  </a:lnTo>
                  <a:lnTo>
                    <a:pt x="14777" y="7388"/>
                  </a:lnTo>
                  <a:cubicBezTo>
                    <a:pt x="16623" y="9235"/>
                    <a:pt x="18471" y="9235"/>
                    <a:pt x="16623" y="11082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AD30B4B1-28BE-1CA3-6DF4-66929A475E20}"/>
                </a:ext>
              </a:extLst>
            </p:cNvPr>
            <p:cNvSpPr/>
            <p:nvPr/>
          </p:nvSpPr>
          <p:spPr>
            <a:xfrm>
              <a:off x="5056807" y="3911640"/>
              <a:ext cx="7388" cy="7388"/>
            </a:xfrm>
            <a:custGeom>
              <a:avLst/>
              <a:gdLst>
                <a:gd name="connsiteX0" fmla="*/ 5541 w 7388"/>
                <a:gd name="connsiteY0" fmla="*/ 0 h 7388"/>
                <a:gd name="connsiteX1" fmla="*/ 7388 w 7388"/>
                <a:gd name="connsiteY1" fmla="*/ 5541 h 7388"/>
                <a:gd name="connsiteX2" fmla="*/ 1847 w 7388"/>
                <a:gd name="connsiteY2" fmla="*/ 7388 h 7388"/>
                <a:gd name="connsiteX3" fmla="*/ 0 w 7388"/>
                <a:gd name="connsiteY3" fmla="*/ 1847 h 7388"/>
                <a:gd name="connsiteX4" fmla="*/ 5541 w 7388"/>
                <a:gd name="connsiteY4" fmla="*/ 0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7388">
                  <a:moveTo>
                    <a:pt x="5541" y="0"/>
                  </a:moveTo>
                  <a:cubicBezTo>
                    <a:pt x="7388" y="1847"/>
                    <a:pt x="7388" y="3694"/>
                    <a:pt x="7388" y="5541"/>
                  </a:cubicBezTo>
                  <a:cubicBezTo>
                    <a:pt x="5541" y="7388"/>
                    <a:pt x="3694" y="7388"/>
                    <a:pt x="1847" y="7388"/>
                  </a:cubicBezTo>
                  <a:cubicBezTo>
                    <a:pt x="0" y="5541"/>
                    <a:pt x="0" y="3694"/>
                    <a:pt x="0" y="1847"/>
                  </a:cubicBezTo>
                  <a:cubicBezTo>
                    <a:pt x="0" y="0"/>
                    <a:pt x="3694" y="0"/>
                    <a:pt x="5541" y="0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CA987EAF-BBBA-4ACD-B1DE-59554BF02B57}"/>
                </a:ext>
              </a:extLst>
            </p:cNvPr>
            <p:cNvSpPr/>
            <p:nvPr/>
          </p:nvSpPr>
          <p:spPr>
            <a:xfrm>
              <a:off x="5029563" y="3940372"/>
              <a:ext cx="6464" cy="5900"/>
            </a:xfrm>
            <a:custGeom>
              <a:avLst/>
              <a:gdLst>
                <a:gd name="connsiteX0" fmla="*/ 5079 w 6464"/>
                <a:gd name="connsiteY0" fmla="*/ 821 h 5900"/>
                <a:gd name="connsiteX1" fmla="*/ 5079 w 6464"/>
                <a:gd name="connsiteY1" fmla="*/ 4515 h 5900"/>
                <a:gd name="connsiteX2" fmla="*/ 1385 w 6464"/>
                <a:gd name="connsiteY2" fmla="*/ 4515 h 5900"/>
                <a:gd name="connsiteX3" fmla="*/ 1385 w 6464"/>
                <a:gd name="connsiteY3" fmla="*/ 821 h 5900"/>
                <a:gd name="connsiteX4" fmla="*/ 5079 w 6464"/>
                <a:gd name="connsiteY4" fmla="*/ 821 h 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4" h="5900">
                  <a:moveTo>
                    <a:pt x="5079" y="821"/>
                  </a:moveTo>
                  <a:cubicBezTo>
                    <a:pt x="6927" y="2668"/>
                    <a:pt x="6927" y="4515"/>
                    <a:pt x="5079" y="4515"/>
                  </a:cubicBezTo>
                  <a:cubicBezTo>
                    <a:pt x="3233" y="6362"/>
                    <a:pt x="1385" y="6362"/>
                    <a:pt x="1385" y="4515"/>
                  </a:cubicBezTo>
                  <a:cubicBezTo>
                    <a:pt x="-462" y="2668"/>
                    <a:pt x="-462" y="821"/>
                    <a:pt x="1385" y="821"/>
                  </a:cubicBezTo>
                  <a:cubicBezTo>
                    <a:pt x="1385" y="821"/>
                    <a:pt x="5079" y="-1026"/>
                    <a:pt x="5079" y="821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639F7446-0916-62F1-AA30-4F314C2A4C4A}"/>
                </a:ext>
              </a:extLst>
            </p:cNvPr>
            <p:cNvSpPr/>
            <p:nvPr/>
          </p:nvSpPr>
          <p:spPr>
            <a:xfrm rot="18219306">
              <a:off x="5014871" y="3948624"/>
              <a:ext cx="12929" cy="7388"/>
            </a:xfrm>
            <a:custGeom>
              <a:avLst/>
              <a:gdLst>
                <a:gd name="connsiteX0" fmla="*/ 0 w 12929"/>
                <a:gd name="connsiteY0" fmla="*/ 0 h 7388"/>
                <a:gd name="connsiteX1" fmla="*/ 12930 w 12929"/>
                <a:gd name="connsiteY1" fmla="*/ 0 h 7388"/>
                <a:gd name="connsiteX2" fmla="*/ 12930 w 12929"/>
                <a:gd name="connsiteY2" fmla="*/ 7388 h 7388"/>
                <a:gd name="connsiteX3" fmla="*/ 0 w 12929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7388">
                  <a:moveTo>
                    <a:pt x="0" y="0"/>
                  </a:moveTo>
                  <a:lnTo>
                    <a:pt x="12930" y="0"/>
                  </a:lnTo>
                  <a:lnTo>
                    <a:pt x="12930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ACA34D06-9E1D-BF49-812E-F83AA8CC53E3}"/>
                </a:ext>
              </a:extLst>
            </p:cNvPr>
            <p:cNvSpPr/>
            <p:nvPr/>
          </p:nvSpPr>
          <p:spPr>
            <a:xfrm>
              <a:off x="5032795" y="3907946"/>
              <a:ext cx="40001" cy="55411"/>
            </a:xfrm>
            <a:custGeom>
              <a:avLst/>
              <a:gdLst>
                <a:gd name="connsiteX0" fmla="*/ 36941 w 40001"/>
                <a:gd name="connsiteY0" fmla="*/ 0 h 55411"/>
                <a:gd name="connsiteX1" fmla="*/ 36941 w 40001"/>
                <a:gd name="connsiteY1" fmla="*/ 0 h 55411"/>
                <a:gd name="connsiteX2" fmla="*/ 38788 w 40001"/>
                <a:gd name="connsiteY2" fmla="*/ 7388 h 55411"/>
                <a:gd name="connsiteX3" fmla="*/ 7388 w 40001"/>
                <a:gd name="connsiteY3" fmla="*/ 55412 h 55411"/>
                <a:gd name="connsiteX4" fmla="*/ 0 w 40001"/>
                <a:gd name="connsiteY4" fmla="*/ 55412 h 55411"/>
                <a:gd name="connsiteX5" fmla="*/ 36941 w 40001"/>
                <a:gd name="connsiteY5" fmla="*/ 0 h 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1" h="55411">
                  <a:moveTo>
                    <a:pt x="36941" y="0"/>
                  </a:moveTo>
                  <a:lnTo>
                    <a:pt x="36941" y="0"/>
                  </a:lnTo>
                  <a:cubicBezTo>
                    <a:pt x="40635" y="1847"/>
                    <a:pt x="40635" y="5541"/>
                    <a:pt x="38788" y="7388"/>
                  </a:cubicBezTo>
                  <a:lnTo>
                    <a:pt x="7388" y="55412"/>
                  </a:lnTo>
                  <a:cubicBezTo>
                    <a:pt x="5541" y="53565"/>
                    <a:pt x="1847" y="53565"/>
                    <a:pt x="0" y="55412"/>
                  </a:cubicBezTo>
                  <a:lnTo>
                    <a:pt x="36941" y="0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EDECB6E9-ABD7-D82D-DB15-B407ACFF5CE4}"/>
                </a:ext>
              </a:extLst>
            </p:cNvPr>
            <p:cNvSpPr/>
            <p:nvPr/>
          </p:nvSpPr>
          <p:spPr>
            <a:xfrm rot="18219020">
              <a:off x="4992890" y="3941891"/>
              <a:ext cx="14775" cy="7387"/>
            </a:xfrm>
            <a:custGeom>
              <a:avLst/>
              <a:gdLst>
                <a:gd name="connsiteX0" fmla="*/ 0 w 14775"/>
                <a:gd name="connsiteY0" fmla="*/ 0 h 7387"/>
                <a:gd name="connsiteX1" fmla="*/ 14776 w 14775"/>
                <a:gd name="connsiteY1" fmla="*/ 0 h 7387"/>
                <a:gd name="connsiteX2" fmla="*/ 14776 w 14775"/>
                <a:gd name="connsiteY2" fmla="*/ 7388 h 7387"/>
                <a:gd name="connsiteX3" fmla="*/ 0 w 14775"/>
                <a:gd name="connsiteY3" fmla="*/ 7388 h 7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75" h="7387">
                  <a:moveTo>
                    <a:pt x="0" y="0"/>
                  </a:moveTo>
                  <a:lnTo>
                    <a:pt x="14776" y="0"/>
                  </a:lnTo>
                  <a:lnTo>
                    <a:pt x="14776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2A2A29"/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543556E6-3109-4724-85DB-35017F546EBD}"/>
                </a:ext>
              </a:extLst>
            </p:cNvPr>
            <p:cNvSpPr/>
            <p:nvPr/>
          </p:nvSpPr>
          <p:spPr>
            <a:xfrm>
              <a:off x="4979864" y="3917015"/>
              <a:ext cx="13508" cy="14309"/>
            </a:xfrm>
            <a:custGeom>
              <a:avLst/>
              <a:gdLst>
                <a:gd name="connsiteX0" fmla="*/ 10449 w 13508"/>
                <a:gd name="connsiteY0" fmla="*/ 2014 h 14309"/>
                <a:gd name="connsiteX1" fmla="*/ 12296 w 13508"/>
                <a:gd name="connsiteY1" fmla="*/ 11249 h 14309"/>
                <a:gd name="connsiteX2" fmla="*/ 3060 w 13508"/>
                <a:gd name="connsiteY2" fmla="*/ 13096 h 14309"/>
                <a:gd name="connsiteX3" fmla="*/ 1213 w 13508"/>
                <a:gd name="connsiteY3" fmla="*/ 3861 h 14309"/>
                <a:gd name="connsiteX4" fmla="*/ 10449 w 13508"/>
                <a:gd name="connsiteY4" fmla="*/ 2014 h 14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8" h="14309">
                  <a:moveTo>
                    <a:pt x="10449" y="2014"/>
                  </a:moveTo>
                  <a:cubicBezTo>
                    <a:pt x="14143" y="3861"/>
                    <a:pt x="14143" y="7555"/>
                    <a:pt x="12296" y="11249"/>
                  </a:cubicBezTo>
                  <a:cubicBezTo>
                    <a:pt x="10449" y="14943"/>
                    <a:pt x="6755" y="14943"/>
                    <a:pt x="3060" y="13096"/>
                  </a:cubicBezTo>
                  <a:cubicBezTo>
                    <a:pt x="-634" y="11249"/>
                    <a:pt x="-634" y="7555"/>
                    <a:pt x="1213" y="3861"/>
                  </a:cubicBezTo>
                  <a:cubicBezTo>
                    <a:pt x="3060" y="167"/>
                    <a:pt x="6755" y="-1680"/>
                    <a:pt x="10449" y="2014"/>
                  </a:cubicBezTo>
                  <a:close/>
                </a:path>
              </a:pathLst>
            </a:custGeom>
            <a:solidFill>
              <a:srgbClr val="44444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E01FB341-6211-7F32-1547-4838CE1AE17A}"/>
                </a:ext>
              </a:extLst>
            </p:cNvPr>
            <p:cNvSpPr/>
            <p:nvPr/>
          </p:nvSpPr>
          <p:spPr>
            <a:xfrm>
              <a:off x="4982924" y="3919662"/>
              <a:ext cx="7388" cy="8601"/>
            </a:xfrm>
            <a:custGeom>
              <a:avLst/>
              <a:gdLst>
                <a:gd name="connsiteX0" fmla="*/ 5541 w 7388"/>
                <a:gd name="connsiteY0" fmla="*/ 1213 h 8601"/>
                <a:gd name="connsiteX1" fmla="*/ 7388 w 7388"/>
                <a:gd name="connsiteY1" fmla="*/ 6754 h 8601"/>
                <a:gd name="connsiteX2" fmla="*/ 1847 w 7388"/>
                <a:gd name="connsiteY2" fmla="*/ 8601 h 8601"/>
                <a:gd name="connsiteX3" fmla="*/ 0 w 7388"/>
                <a:gd name="connsiteY3" fmla="*/ 3060 h 8601"/>
                <a:gd name="connsiteX4" fmla="*/ 5541 w 7388"/>
                <a:gd name="connsiteY4" fmla="*/ 1213 h 8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8601">
                  <a:moveTo>
                    <a:pt x="5541" y="1213"/>
                  </a:moveTo>
                  <a:cubicBezTo>
                    <a:pt x="7388" y="3060"/>
                    <a:pt x="7388" y="4907"/>
                    <a:pt x="7388" y="6754"/>
                  </a:cubicBezTo>
                  <a:cubicBezTo>
                    <a:pt x="5541" y="8601"/>
                    <a:pt x="3694" y="8601"/>
                    <a:pt x="1847" y="8601"/>
                  </a:cubicBezTo>
                  <a:cubicBezTo>
                    <a:pt x="0" y="6754"/>
                    <a:pt x="0" y="4907"/>
                    <a:pt x="0" y="3060"/>
                  </a:cubicBezTo>
                  <a:cubicBezTo>
                    <a:pt x="1847" y="-634"/>
                    <a:pt x="3694" y="-634"/>
                    <a:pt x="5541" y="1213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24F3B8BF-DD8D-3F26-4772-8223D1B99BFC}"/>
                </a:ext>
              </a:extLst>
            </p:cNvPr>
            <p:cNvSpPr/>
            <p:nvPr/>
          </p:nvSpPr>
          <p:spPr>
            <a:xfrm rot="18219306">
              <a:off x="5076118" y="3838177"/>
              <a:ext cx="12929" cy="29553"/>
            </a:xfrm>
            <a:custGeom>
              <a:avLst/>
              <a:gdLst>
                <a:gd name="connsiteX0" fmla="*/ 0 w 12929"/>
                <a:gd name="connsiteY0" fmla="*/ 0 h 29553"/>
                <a:gd name="connsiteX1" fmla="*/ 12929 w 12929"/>
                <a:gd name="connsiteY1" fmla="*/ 0 h 29553"/>
                <a:gd name="connsiteX2" fmla="*/ 12929 w 12929"/>
                <a:gd name="connsiteY2" fmla="*/ 29553 h 29553"/>
                <a:gd name="connsiteX3" fmla="*/ 0 w 12929"/>
                <a:gd name="connsiteY3" fmla="*/ 29553 h 2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29553">
                  <a:moveTo>
                    <a:pt x="0" y="0"/>
                  </a:moveTo>
                  <a:lnTo>
                    <a:pt x="12929" y="0"/>
                  </a:lnTo>
                  <a:lnTo>
                    <a:pt x="12929" y="29553"/>
                  </a:lnTo>
                  <a:lnTo>
                    <a:pt x="0" y="29553"/>
                  </a:lnTo>
                  <a:close/>
                </a:path>
              </a:pathLst>
            </a:custGeom>
            <a:solidFill>
              <a:srgbClr val="44444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E0CACFFF-6C6E-14BB-812B-5AE2926C05D8}"/>
                </a:ext>
              </a:extLst>
            </p:cNvPr>
            <p:cNvSpPr/>
            <p:nvPr/>
          </p:nvSpPr>
          <p:spPr>
            <a:xfrm>
              <a:off x="5053113" y="3703384"/>
              <a:ext cx="134835" cy="158385"/>
            </a:xfrm>
            <a:custGeom>
              <a:avLst/>
              <a:gdLst>
                <a:gd name="connsiteX0" fmla="*/ 116365 w 134835"/>
                <a:gd name="connsiteY0" fmla="*/ 1385 h 158385"/>
                <a:gd name="connsiteX1" fmla="*/ 132988 w 134835"/>
                <a:gd name="connsiteY1" fmla="*/ 12468 h 158385"/>
                <a:gd name="connsiteX2" fmla="*/ 134836 w 134835"/>
                <a:gd name="connsiteY2" fmla="*/ 18009 h 158385"/>
                <a:gd name="connsiteX3" fmla="*/ 132988 w 134835"/>
                <a:gd name="connsiteY3" fmla="*/ 19856 h 158385"/>
                <a:gd name="connsiteX4" fmla="*/ 131141 w 134835"/>
                <a:gd name="connsiteY4" fmla="*/ 21703 h 158385"/>
                <a:gd name="connsiteX5" fmla="*/ 127447 w 134835"/>
                <a:gd name="connsiteY5" fmla="*/ 27244 h 158385"/>
                <a:gd name="connsiteX6" fmla="*/ 125600 w 134835"/>
                <a:gd name="connsiteY6" fmla="*/ 29091 h 158385"/>
                <a:gd name="connsiteX7" fmla="*/ 121906 w 134835"/>
                <a:gd name="connsiteY7" fmla="*/ 34632 h 158385"/>
                <a:gd name="connsiteX8" fmla="*/ 120059 w 134835"/>
                <a:gd name="connsiteY8" fmla="*/ 36479 h 158385"/>
                <a:gd name="connsiteX9" fmla="*/ 116365 w 134835"/>
                <a:gd name="connsiteY9" fmla="*/ 42021 h 158385"/>
                <a:gd name="connsiteX10" fmla="*/ 114518 w 134835"/>
                <a:gd name="connsiteY10" fmla="*/ 43868 h 158385"/>
                <a:gd name="connsiteX11" fmla="*/ 110824 w 134835"/>
                <a:gd name="connsiteY11" fmla="*/ 49409 h 158385"/>
                <a:gd name="connsiteX12" fmla="*/ 108977 w 134835"/>
                <a:gd name="connsiteY12" fmla="*/ 51256 h 158385"/>
                <a:gd name="connsiteX13" fmla="*/ 105282 w 134835"/>
                <a:gd name="connsiteY13" fmla="*/ 56797 h 158385"/>
                <a:gd name="connsiteX14" fmla="*/ 103436 w 134835"/>
                <a:gd name="connsiteY14" fmla="*/ 58644 h 158385"/>
                <a:gd name="connsiteX15" fmla="*/ 99741 w 134835"/>
                <a:gd name="connsiteY15" fmla="*/ 64185 h 158385"/>
                <a:gd name="connsiteX16" fmla="*/ 97894 w 134835"/>
                <a:gd name="connsiteY16" fmla="*/ 66032 h 158385"/>
                <a:gd name="connsiteX17" fmla="*/ 94200 w 134835"/>
                <a:gd name="connsiteY17" fmla="*/ 71574 h 158385"/>
                <a:gd name="connsiteX18" fmla="*/ 92353 w 134835"/>
                <a:gd name="connsiteY18" fmla="*/ 73421 h 158385"/>
                <a:gd name="connsiteX19" fmla="*/ 88659 w 134835"/>
                <a:gd name="connsiteY19" fmla="*/ 78962 h 158385"/>
                <a:gd name="connsiteX20" fmla="*/ 86812 w 134835"/>
                <a:gd name="connsiteY20" fmla="*/ 80809 h 158385"/>
                <a:gd name="connsiteX21" fmla="*/ 83118 w 134835"/>
                <a:gd name="connsiteY21" fmla="*/ 86350 h 158385"/>
                <a:gd name="connsiteX22" fmla="*/ 81271 w 134835"/>
                <a:gd name="connsiteY22" fmla="*/ 88197 h 158385"/>
                <a:gd name="connsiteX23" fmla="*/ 77577 w 134835"/>
                <a:gd name="connsiteY23" fmla="*/ 93738 h 158385"/>
                <a:gd name="connsiteX24" fmla="*/ 75730 w 134835"/>
                <a:gd name="connsiteY24" fmla="*/ 95585 h 158385"/>
                <a:gd name="connsiteX25" fmla="*/ 72036 w 134835"/>
                <a:gd name="connsiteY25" fmla="*/ 101127 h 158385"/>
                <a:gd name="connsiteX26" fmla="*/ 70188 w 134835"/>
                <a:gd name="connsiteY26" fmla="*/ 102974 h 158385"/>
                <a:gd name="connsiteX27" fmla="*/ 66494 w 134835"/>
                <a:gd name="connsiteY27" fmla="*/ 108515 h 158385"/>
                <a:gd name="connsiteX28" fmla="*/ 64647 w 134835"/>
                <a:gd name="connsiteY28" fmla="*/ 110362 h 158385"/>
                <a:gd name="connsiteX29" fmla="*/ 60953 w 134835"/>
                <a:gd name="connsiteY29" fmla="*/ 115903 h 158385"/>
                <a:gd name="connsiteX30" fmla="*/ 59106 w 134835"/>
                <a:gd name="connsiteY30" fmla="*/ 117750 h 158385"/>
                <a:gd name="connsiteX31" fmla="*/ 55412 w 134835"/>
                <a:gd name="connsiteY31" fmla="*/ 123291 h 158385"/>
                <a:gd name="connsiteX32" fmla="*/ 53565 w 134835"/>
                <a:gd name="connsiteY32" fmla="*/ 125138 h 158385"/>
                <a:gd name="connsiteX33" fmla="*/ 49871 w 134835"/>
                <a:gd name="connsiteY33" fmla="*/ 130680 h 158385"/>
                <a:gd name="connsiteX34" fmla="*/ 48024 w 134835"/>
                <a:gd name="connsiteY34" fmla="*/ 132527 h 158385"/>
                <a:gd name="connsiteX35" fmla="*/ 44330 w 134835"/>
                <a:gd name="connsiteY35" fmla="*/ 138068 h 158385"/>
                <a:gd name="connsiteX36" fmla="*/ 42482 w 134835"/>
                <a:gd name="connsiteY36" fmla="*/ 139915 h 158385"/>
                <a:gd name="connsiteX37" fmla="*/ 38788 w 134835"/>
                <a:gd name="connsiteY37" fmla="*/ 145456 h 158385"/>
                <a:gd name="connsiteX38" fmla="*/ 36941 w 134835"/>
                <a:gd name="connsiteY38" fmla="*/ 147303 h 158385"/>
                <a:gd name="connsiteX39" fmla="*/ 33247 w 134835"/>
                <a:gd name="connsiteY39" fmla="*/ 152844 h 158385"/>
                <a:gd name="connsiteX40" fmla="*/ 31400 w 134835"/>
                <a:gd name="connsiteY40" fmla="*/ 154691 h 158385"/>
                <a:gd name="connsiteX41" fmla="*/ 31400 w 134835"/>
                <a:gd name="connsiteY41" fmla="*/ 156538 h 158385"/>
                <a:gd name="connsiteX42" fmla="*/ 25859 w 134835"/>
                <a:gd name="connsiteY42" fmla="*/ 158386 h 158385"/>
                <a:gd name="connsiteX43" fmla="*/ 1847 w 134835"/>
                <a:gd name="connsiteY43" fmla="*/ 141762 h 158385"/>
                <a:gd name="connsiteX44" fmla="*/ 0 w 134835"/>
                <a:gd name="connsiteY44" fmla="*/ 136221 h 158385"/>
                <a:gd name="connsiteX45" fmla="*/ 0 w 134835"/>
                <a:gd name="connsiteY45" fmla="*/ 134374 h 158385"/>
                <a:gd name="connsiteX46" fmla="*/ 1847 w 134835"/>
                <a:gd name="connsiteY46" fmla="*/ 132527 h 158385"/>
                <a:gd name="connsiteX47" fmla="*/ 5541 w 134835"/>
                <a:gd name="connsiteY47" fmla="*/ 126986 h 158385"/>
                <a:gd name="connsiteX48" fmla="*/ 7388 w 134835"/>
                <a:gd name="connsiteY48" fmla="*/ 125138 h 158385"/>
                <a:gd name="connsiteX49" fmla="*/ 11082 w 134835"/>
                <a:gd name="connsiteY49" fmla="*/ 119597 h 158385"/>
                <a:gd name="connsiteX50" fmla="*/ 12929 w 134835"/>
                <a:gd name="connsiteY50" fmla="*/ 117750 h 158385"/>
                <a:gd name="connsiteX51" fmla="*/ 16624 w 134835"/>
                <a:gd name="connsiteY51" fmla="*/ 112209 h 158385"/>
                <a:gd name="connsiteX52" fmla="*/ 18471 w 134835"/>
                <a:gd name="connsiteY52" fmla="*/ 110362 h 158385"/>
                <a:gd name="connsiteX53" fmla="*/ 22165 w 134835"/>
                <a:gd name="connsiteY53" fmla="*/ 104821 h 158385"/>
                <a:gd name="connsiteX54" fmla="*/ 24012 w 134835"/>
                <a:gd name="connsiteY54" fmla="*/ 102974 h 158385"/>
                <a:gd name="connsiteX55" fmla="*/ 27706 w 134835"/>
                <a:gd name="connsiteY55" fmla="*/ 97433 h 158385"/>
                <a:gd name="connsiteX56" fmla="*/ 29553 w 134835"/>
                <a:gd name="connsiteY56" fmla="*/ 95585 h 158385"/>
                <a:gd name="connsiteX57" fmla="*/ 33247 w 134835"/>
                <a:gd name="connsiteY57" fmla="*/ 90044 h 158385"/>
                <a:gd name="connsiteX58" fmla="*/ 35094 w 134835"/>
                <a:gd name="connsiteY58" fmla="*/ 88197 h 158385"/>
                <a:gd name="connsiteX59" fmla="*/ 38788 w 134835"/>
                <a:gd name="connsiteY59" fmla="*/ 82656 h 158385"/>
                <a:gd name="connsiteX60" fmla="*/ 40635 w 134835"/>
                <a:gd name="connsiteY60" fmla="*/ 80809 h 158385"/>
                <a:gd name="connsiteX61" fmla="*/ 44330 w 134835"/>
                <a:gd name="connsiteY61" fmla="*/ 75268 h 158385"/>
                <a:gd name="connsiteX62" fmla="*/ 46177 w 134835"/>
                <a:gd name="connsiteY62" fmla="*/ 73421 h 158385"/>
                <a:gd name="connsiteX63" fmla="*/ 49871 w 134835"/>
                <a:gd name="connsiteY63" fmla="*/ 67879 h 158385"/>
                <a:gd name="connsiteX64" fmla="*/ 51718 w 134835"/>
                <a:gd name="connsiteY64" fmla="*/ 66032 h 158385"/>
                <a:gd name="connsiteX65" fmla="*/ 55412 w 134835"/>
                <a:gd name="connsiteY65" fmla="*/ 60491 h 158385"/>
                <a:gd name="connsiteX66" fmla="*/ 57259 w 134835"/>
                <a:gd name="connsiteY66" fmla="*/ 58644 h 158385"/>
                <a:gd name="connsiteX67" fmla="*/ 60953 w 134835"/>
                <a:gd name="connsiteY67" fmla="*/ 53103 h 158385"/>
                <a:gd name="connsiteX68" fmla="*/ 62800 w 134835"/>
                <a:gd name="connsiteY68" fmla="*/ 51256 h 158385"/>
                <a:gd name="connsiteX69" fmla="*/ 66494 w 134835"/>
                <a:gd name="connsiteY69" fmla="*/ 45715 h 158385"/>
                <a:gd name="connsiteX70" fmla="*/ 68341 w 134835"/>
                <a:gd name="connsiteY70" fmla="*/ 43868 h 158385"/>
                <a:gd name="connsiteX71" fmla="*/ 72036 w 134835"/>
                <a:gd name="connsiteY71" fmla="*/ 38327 h 158385"/>
                <a:gd name="connsiteX72" fmla="*/ 73882 w 134835"/>
                <a:gd name="connsiteY72" fmla="*/ 36479 h 158385"/>
                <a:gd name="connsiteX73" fmla="*/ 77577 w 134835"/>
                <a:gd name="connsiteY73" fmla="*/ 30938 h 158385"/>
                <a:gd name="connsiteX74" fmla="*/ 79424 w 134835"/>
                <a:gd name="connsiteY74" fmla="*/ 29091 h 158385"/>
                <a:gd name="connsiteX75" fmla="*/ 83118 w 134835"/>
                <a:gd name="connsiteY75" fmla="*/ 23550 h 158385"/>
                <a:gd name="connsiteX76" fmla="*/ 84965 w 134835"/>
                <a:gd name="connsiteY76" fmla="*/ 21703 h 158385"/>
                <a:gd name="connsiteX77" fmla="*/ 88659 w 134835"/>
                <a:gd name="connsiteY77" fmla="*/ 16162 h 158385"/>
                <a:gd name="connsiteX78" fmla="*/ 97894 w 134835"/>
                <a:gd name="connsiteY78" fmla="*/ 18009 h 158385"/>
                <a:gd name="connsiteX79" fmla="*/ 101588 w 134835"/>
                <a:gd name="connsiteY79" fmla="*/ 12468 h 158385"/>
                <a:gd name="connsiteX80" fmla="*/ 103436 w 134835"/>
                <a:gd name="connsiteY80" fmla="*/ 10621 h 158385"/>
                <a:gd name="connsiteX81" fmla="*/ 107130 w 134835"/>
                <a:gd name="connsiteY81" fmla="*/ 5079 h 158385"/>
                <a:gd name="connsiteX82" fmla="*/ 108977 w 134835"/>
                <a:gd name="connsiteY82" fmla="*/ 3232 h 158385"/>
                <a:gd name="connsiteX83" fmla="*/ 110824 w 134835"/>
                <a:gd name="connsiteY83" fmla="*/ 1385 h 158385"/>
                <a:gd name="connsiteX84" fmla="*/ 116365 w 134835"/>
                <a:gd name="connsiteY84" fmla="*/ 1385 h 158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34835" h="158385">
                  <a:moveTo>
                    <a:pt x="116365" y="1385"/>
                  </a:moveTo>
                  <a:lnTo>
                    <a:pt x="132988" y="12468"/>
                  </a:lnTo>
                  <a:cubicBezTo>
                    <a:pt x="134836" y="14315"/>
                    <a:pt x="134836" y="16162"/>
                    <a:pt x="134836" y="18009"/>
                  </a:cubicBezTo>
                  <a:lnTo>
                    <a:pt x="132988" y="19856"/>
                  </a:lnTo>
                  <a:lnTo>
                    <a:pt x="131141" y="21703"/>
                  </a:lnTo>
                  <a:lnTo>
                    <a:pt x="127447" y="27244"/>
                  </a:lnTo>
                  <a:lnTo>
                    <a:pt x="125600" y="29091"/>
                  </a:lnTo>
                  <a:lnTo>
                    <a:pt x="121906" y="34632"/>
                  </a:lnTo>
                  <a:lnTo>
                    <a:pt x="120059" y="36479"/>
                  </a:lnTo>
                  <a:lnTo>
                    <a:pt x="116365" y="42021"/>
                  </a:lnTo>
                  <a:lnTo>
                    <a:pt x="114518" y="43868"/>
                  </a:lnTo>
                  <a:lnTo>
                    <a:pt x="110824" y="49409"/>
                  </a:lnTo>
                  <a:lnTo>
                    <a:pt x="108977" y="51256"/>
                  </a:lnTo>
                  <a:lnTo>
                    <a:pt x="105282" y="56797"/>
                  </a:lnTo>
                  <a:lnTo>
                    <a:pt x="103436" y="58644"/>
                  </a:lnTo>
                  <a:lnTo>
                    <a:pt x="99741" y="64185"/>
                  </a:lnTo>
                  <a:lnTo>
                    <a:pt x="97894" y="66032"/>
                  </a:lnTo>
                  <a:lnTo>
                    <a:pt x="94200" y="71574"/>
                  </a:lnTo>
                  <a:lnTo>
                    <a:pt x="92353" y="73421"/>
                  </a:lnTo>
                  <a:lnTo>
                    <a:pt x="88659" y="78962"/>
                  </a:lnTo>
                  <a:lnTo>
                    <a:pt x="86812" y="80809"/>
                  </a:lnTo>
                  <a:lnTo>
                    <a:pt x="83118" y="86350"/>
                  </a:lnTo>
                  <a:lnTo>
                    <a:pt x="81271" y="88197"/>
                  </a:lnTo>
                  <a:lnTo>
                    <a:pt x="77577" y="93738"/>
                  </a:lnTo>
                  <a:lnTo>
                    <a:pt x="75730" y="95585"/>
                  </a:lnTo>
                  <a:lnTo>
                    <a:pt x="72036" y="101127"/>
                  </a:lnTo>
                  <a:lnTo>
                    <a:pt x="70188" y="102974"/>
                  </a:lnTo>
                  <a:lnTo>
                    <a:pt x="66494" y="108515"/>
                  </a:lnTo>
                  <a:lnTo>
                    <a:pt x="64647" y="110362"/>
                  </a:lnTo>
                  <a:lnTo>
                    <a:pt x="60953" y="115903"/>
                  </a:lnTo>
                  <a:lnTo>
                    <a:pt x="59106" y="117750"/>
                  </a:lnTo>
                  <a:lnTo>
                    <a:pt x="55412" y="123291"/>
                  </a:lnTo>
                  <a:lnTo>
                    <a:pt x="53565" y="125138"/>
                  </a:lnTo>
                  <a:lnTo>
                    <a:pt x="49871" y="130680"/>
                  </a:lnTo>
                  <a:lnTo>
                    <a:pt x="48024" y="132527"/>
                  </a:lnTo>
                  <a:lnTo>
                    <a:pt x="44330" y="138068"/>
                  </a:lnTo>
                  <a:lnTo>
                    <a:pt x="42482" y="139915"/>
                  </a:lnTo>
                  <a:lnTo>
                    <a:pt x="38788" y="145456"/>
                  </a:lnTo>
                  <a:lnTo>
                    <a:pt x="36941" y="147303"/>
                  </a:lnTo>
                  <a:lnTo>
                    <a:pt x="33247" y="152844"/>
                  </a:lnTo>
                  <a:lnTo>
                    <a:pt x="31400" y="154691"/>
                  </a:lnTo>
                  <a:lnTo>
                    <a:pt x="31400" y="156538"/>
                  </a:lnTo>
                  <a:cubicBezTo>
                    <a:pt x="29553" y="158386"/>
                    <a:pt x="27706" y="158386"/>
                    <a:pt x="25859" y="158386"/>
                  </a:cubicBezTo>
                  <a:lnTo>
                    <a:pt x="1847" y="141762"/>
                  </a:lnTo>
                  <a:cubicBezTo>
                    <a:pt x="0" y="139915"/>
                    <a:pt x="0" y="138068"/>
                    <a:pt x="0" y="136221"/>
                  </a:cubicBezTo>
                  <a:lnTo>
                    <a:pt x="0" y="134374"/>
                  </a:lnTo>
                  <a:lnTo>
                    <a:pt x="1847" y="132527"/>
                  </a:lnTo>
                  <a:lnTo>
                    <a:pt x="5541" y="126986"/>
                  </a:lnTo>
                  <a:lnTo>
                    <a:pt x="7388" y="125138"/>
                  </a:lnTo>
                  <a:lnTo>
                    <a:pt x="11082" y="119597"/>
                  </a:lnTo>
                  <a:lnTo>
                    <a:pt x="12929" y="117750"/>
                  </a:lnTo>
                  <a:lnTo>
                    <a:pt x="16624" y="112209"/>
                  </a:lnTo>
                  <a:lnTo>
                    <a:pt x="18471" y="110362"/>
                  </a:lnTo>
                  <a:lnTo>
                    <a:pt x="22165" y="104821"/>
                  </a:lnTo>
                  <a:lnTo>
                    <a:pt x="24012" y="102974"/>
                  </a:lnTo>
                  <a:lnTo>
                    <a:pt x="27706" y="97433"/>
                  </a:lnTo>
                  <a:lnTo>
                    <a:pt x="29553" y="95585"/>
                  </a:lnTo>
                  <a:lnTo>
                    <a:pt x="33247" y="90044"/>
                  </a:lnTo>
                  <a:lnTo>
                    <a:pt x="35094" y="88197"/>
                  </a:lnTo>
                  <a:lnTo>
                    <a:pt x="38788" y="82656"/>
                  </a:lnTo>
                  <a:lnTo>
                    <a:pt x="40635" y="80809"/>
                  </a:lnTo>
                  <a:lnTo>
                    <a:pt x="44330" y="75268"/>
                  </a:lnTo>
                  <a:lnTo>
                    <a:pt x="46177" y="73421"/>
                  </a:lnTo>
                  <a:lnTo>
                    <a:pt x="49871" y="67879"/>
                  </a:lnTo>
                  <a:lnTo>
                    <a:pt x="51718" y="66032"/>
                  </a:lnTo>
                  <a:lnTo>
                    <a:pt x="55412" y="60491"/>
                  </a:lnTo>
                  <a:lnTo>
                    <a:pt x="57259" y="58644"/>
                  </a:lnTo>
                  <a:lnTo>
                    <a:pt x="60953" y="53103"/>
                  </a:lnTo>
                  <a:lnTo>
                    <a:pt x="62800" y="51256"/>
                  </a:lnTo>
                  <a:lnTo>
                    <a:pt x="66494" y="45715"/>
                  </a:lnTo>
                  <a:lnTo>
                    <a:pt x="68341" y="43868"/>
                  </a:lnTo>
                  <a:lnTo>
                    <a:pt x="72036" y="38327"/>
                  </a:lnTo>
                  <a:lnTo>
                    <a:pt x="73882" y="36479"/>
                  </a:lnTo>
                  <a:lnTo>
                    <a:pt x="77577" y="30938"/>
                  </a:lnTo>
                  <a:lnTo>
                    <a:pt x="79424" y="29091"/>
                  </a:lnTo>
                  <a:lnTo>
                    <a:pt x="83118" y="23550"/>
                  </a:lnTo>
                  <a:lnTo>
                    <a:pt x="84965" y="21703"/>
                  </a:lnTo>
                  <a:lnTo>
                    <a:pt x="88659" y="16162"/>
                  </a:lnTo>
                  <a:lnTo>
                    <a:pt x="97894" y="18009"/>
                  </a:lnTo>
                  <a:lnTo>
                    <a:pt x="101588" y="12468"/>
                  </a:lnTo>
                  <a:lnTo>
                    <a:pt x="103436" y="10621"/>
                  </a:lnTo>
                  <a:lnTo>
                    <a:pt x="107130" y="5079"/>
                  </a:lnTo>
                  <a:lnTo>
                    <a:pt x="108977" y="3232"/>
                  </a:lnTo>
                  <a:lnTo>
                    <a:pt x="110824" y="1385"/>
                  </a:lnTo>
                  <a:cubicBezTo>
                    <a:pt x="110824" y="-462"/>
                    <a:pt x="114518" y="-462"/>
                    <a:pt x="116365" y="1385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B33804CE-0158-E7E5-C551-B94DEEA3C94A}"/>
                </a:ext>
              </a:extLst>
            </p:cNvPr>
            <p:cNvSpPr/>
            <p:nvPr/>
          </p:nvSpPr>
          <p:spPr>
            <a:xfrm>
              <a:off x="5221657" y="3603643"/>
              <a:ext cx="28629" cy="30476"/>
            </a:xfrm>
            <a:custGeom>
              <a:avLst/>
              <a:gdLst>
                <a:gd name="connsiteX0" fmla="*/ 27244 w 28629"/>
                <a:gd name="connsiteY0" fmla="*/ 8774 h 30476"/>
                <a:gd name="connsiteX1" fmla="*/ 12468 w 28629"/>
                <a:gd name="connsiteY1" fmla="*/ 29091 h 30476"/>
                <a:gd name="connsiteX2" fmla="*/ 8774 w 28629"/>
                <a:gd name="connsiteY2" fmla="*/ 29091 h 30476"/>
                <a:gd name="connsiteX3" fmla="*/ 1385 w 28629"/>
                <a:gd name="connsiteY3" fmla="*/ 25397 h 30476"/>
                <a:gd name="connsiteX4" fmla="*/ 1385 w 28629"/>
                <a:gd name="connsiteY4" fmla="*/ 21703 h 30476"/>
                <a:gd name="connsiteX5" fmla="*/ 16162 w 28629"/>
                <a:gd name="connsiteY5" fmla="*/ 1385 h 30476"/>
                <a:gd name="connsiteX6" fmla="*/ 19856 w 28629"/>
                <a:gd name="connsiteY6" fmla="*/ 1385 h 30476"/>
                <a:gd name="connsiteX7" fmla="*/ 27244 w 28629"/>
                <a:gd name="connsiteY7" fmla="*/ 5079 h 30476"/>
                <a:gd name="connsiteX8" fmla="*/ 27244 w 28629"/>
                <a:gd name="connsiteY8" fmla="*/ 8774 h 30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629" h="30476">
                  <a:moveTo>
                    <a:pt x="27244" y="8774"/>
                  </a:moveTo>
                  <a:lnTo>
                    <a:pt x="12468" y="29091"/>
                  </a:lnTo>
                  <a:cubicBezTo>
                    <a:pt x="12468" y="30938"/>
                    <a:pt x="10620" y="30938"/>
                    <a:pt x="8774" y="29091"/>
                  </a:cubicBezTo>
                  <a:lnTo>
                    <a:pt x="1385" y="25397"/>
                  </a:lnTo>
                  <a:cubicBezTo>
                    <a:pt x="-462" y="25397"/>
                    <a:pt x="-462" y="23550"/>
                    <a:pt x="1385" y="21703"/>
                  </a:cubicBezTo>
                  <a:lnTo>
                    <a:pt x="16162" y="1385"/>
                  </a:lnTo>
                  <a:cubicBezTo>
                    <a:pt x="16162" y="-462"/>
                    <a:pt x="18009" y="-462"/>
                    <a:pt x="19856" y="1385"/>
                  </a:cubicBezTo>
                  <a:lnTo>
                    <a:pt x="27244" y="5079"/>
                  </a:lnTo>
                  <a:cubicBezTo>
                    <a:pt x="29091" y="6926"/>
                    <a:pt x="29091" y="8774"/>
                    <a:pt x="27244" y="8774"/>
                  </a:cubicBezTo>
                  <a:close/>
                </a:path>
              </a:pathLst>
            </a:custGeom>
            <a:solidFill>
              <a:srgbClr val="44444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DA59EFAA-C4B2-F4D4-D79A-D92AEF4C713D}"/>
                </a:ext>
              </a:extLst>
            </p:cNvPr>
            <p:cNvSpPr/>
            <p:nvPr/>
          </p:nvSpPr>
          <p:spPr>
            <a:xfrm>
              <a:off x="5226737" y="3607337"/>
              <a:ext cx="14776" cy="21702"/>
            </a:xfrm>
            <a:custGeom>
              <a:avLst/>
              <a:gdLst>
                <a:gd name="connsiteX0" fmla="*/ 14776 w 14776"/>
                <a:gd name="connsiteY0" fmla="*/ 1385 h 21702"/>
                <a:gd name="connsiteX1" fmla="*/ 14776 w 14776"/>
                <a:gd name="connsiteY1" fmla="*/ 3232 h 21702"/>
                <a:gd name="connsiteX2" fmla="*/ 1847 w 14776"/>
                <a:gd name="connsiteY2" fmla="*/ 21703 h 21702"/>
                <a:gd name="connsiteX3" fmla="*/ 0 w 14776"/>
                <a:gd name="connsiteY3" fmla="*/ 21703 h 21702"/>
                <a:gd name="connsiteX4" fmla="*/ 0 w 14776"/>
                <a:gd name="connsiteY4" fmla="*/ 21703 h 21702"/>
                <a:gd name="connsiteX5" fmla="*/ 0 w 14776"/>
                <a:gd name="connsiteY5" fmla="*/ 19856 h 21702"/>
                <a:gd name="connsiteX6" fmla="*/ 12929 w 14776"/>
                <a:gd name="connsiteY6" fmla="*/ 1385 h 21702"/>
                <a:gd name="connsiteX7" fmla="*/ 14776 w 14776"/>
                <a:gd name="connsiteY7" fmla="*/ 1385 h 21702"/>
                <a:gd name="connsiteX8" fmla="*/ 14776 w 14776"/>
                <a:gd name="connsiteY8" fmla="*/ 1385 h 21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1702">
                  <a:moveTo>
                    <a:pt x="14776" y="1385"/>
                  </a:moveTo>
                  <a:cubicBezTo>
                    <a:pt x="14776" y="1385"/>
                    <a:pt x="14776" y="3232"/>
                    <a:pt x="14776" y="3232"/>
                  </a:cubicBezTo>
                  <a:lnTo>
                    <a:pt x="1847" y="21703"/>
                  </a:lnTo>
                  <a:cubicBezTo>
                    <a:pt x="1847" y="21703"/>
                    <a:pt x="0" y="21703"/>
                    <a:pt x="0" y="21703"/>
                  </a:cubicBezTo>
                  <a:lnTo>
                    <a:pt x="0" y="21703"/>
                  </a:lnTo>
                  <a:cubicBezTo>
                    <a:pt x="0" y="21703"/>
                    <a:pt x="0" y="19856"/>
                    <a:pt x="0" y="19856"/>
                  </a:cubicBezTo>
                  <a:lnTo>
                    <a:pt x="12929" y="1385"/>
                  </a:lnTo>
                  <a:cubicBezTo>
                    <a:pt x="12929" y="-462"/>
                    <a:pt x="14776" y="-462"/>
                    <a:pt x="14776" y="1385"/>
                  </a:cubicBezTo>
                  <a:lnTo>
                    <a:pt x="14776" y="1385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5C1DCD38-F3F2-B76C-328E-4ADB9BFA95D7}"/>
                </a:ext>
              </a:extLst>
            </p:cNvPr>
            <p:cNvSpPr/>
            <p:nvPr/>
          </p:nvSpPr>
          <p:spPr>
            <a:xfrm>
              <a:off x="5232278" y="3610569"/>
              <a:ext cx="14776" cy="20317"/>
            </a:xfrm>
            <a:custGeom>
              <a:avLst/>
              <a:gdLst>
                <a:gd name="connsiteX0" fmla="*/ 14777 w 14776"/>
                <a:gd name="connsiteY0" fmla="*/ 0 h 20317"/>
                <a:gd name="connsiteX1" fmla="*/ 14777 w 14776"/>
                <a:gd name="connsiteY1" fmla="*/ 1847 h 20317"/>
                <a:gd name="connsiteX2" fmla="*/ 1847 w 14776"/>
                <a:gd name="connsiteY2" fmla="*/ 20318 h 20317"/>
                <a:gd name="connsiteX3" fmla="*/ 0 w 14776"/>
                <a:gd name="connsiteY3" fmla="*/ 20318 h 20317"/>
                <a:gd name="connsiteX4" fmla="*/ 0 w 14776"/>
                <a:gd name="connsiteY4" fmla="*/ 20318 h 20317"/>
                <a:gd name="connsiteX5" fmla="*/ 0 w 14776"/>
                <a:gd name="connsiteY5" fmla="*/ 18471 h 20317"/>
                <a:gd name="connsiteX6" fmla="*/ 12930 w 14776"/>
                <a:gd name="connsiteY6" fmla="*/ 0 h 20317"/>
                <a:gd name="connsiteX7" fmla="*/ 14777 w 14776"/>
                <a:gd name="connsiteY7" fmla="*/ 0 h 20317"/>
                <a:gd name="connsiteX8" fmla="*/ 14777 w 14776"/>
                <a:gd name="connsiteY8" fmla="*/ 0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0317">
                  <a:moveTo>
                    <a:pt x="14777" y="0"/>
                  </a:moveTo>
                  <a:cubicBezTo>
                    <a:pt x="14777" y="0"/>
                    <a:pt x="14777" y="1847"/>
                    <a:pt x="14777" y="1847"/>
                  </a:cubicBezTo>
                  <a:lnTo>
                    <a:pt x="1847" y="20318"/>
                  </a:lnTo>
                  <a:cubicBezTo>
                    <a:pt x="1847" y="20318"/>
                    <a:pt x="0" y="20318"/>
                    <a:pt x="0" y="20318"/>
                  </a:cubicBezTo>
                  <a:lnTo>
                    <a:pt x="0" y="20318"/>
                  </a:lnTo>
                  <a:cubicBezTo>
                    <a:pt x="0" y="20318"/>
                    <a:pt x="0" y="18471"/>
                    <a:pt x="0" y="18471"/>
                  </a:cubicBezTo>
                  <a:lnTo>
                    <a:pt x="12930" y="0"/>
                  </a:lnTo>
                  <a:cubicBezTo>
                    <a:pt x="12930" y="0"/>
                    <a:pt x="12930" y="0"/>
                    <a:pt x="14777" y="0"/>
                  </a:cubicBezTo>
                  <a:lnTo>
                    <a:pt x="14777" y="0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5F90414D-0F48-29CC-9595-F4072CEA827B}"/>
                </a:ext>
              </a:extLst>
            </p:cNvPr>
            <p:cNvSpPr/>
            <p:nvPr/>
          </p:nvSpPr>
          <p:spPr>
            <a:xfrm>
              <a:off x="5071583" y="3706616"/>
              <a:ext cx="114517" cy="149612"/>
            </a:xfrm>
            <a:custGeom>
              <a:avLst/>
              <a:gdLst>
                <a:gd name="connsiteX0" fmla="*/ 88659 w 114517"/>
                <a:gd name="connsiteY0" fmla="*/ 1847 h 149612"/>
                <a:gd name="connsiteX1" fmla="*/ 99741 w 114517"/>
                <a:gd name="connsiteY1" fmla="*/ 9235 h 149612"/>
                <a:gd name="connsiteX2" fmla="*/ 96047 w 114517"/>
                <a:gd name="connsiteY2" fmla="*/ 14777 h 149612"/>
                <a:gd name="connsiteX3" fmla="*/ 84965 w 114517"/>
                <a:gd name="connsiteY3" fmla="*/ 7388 h 149612"/>
                <a:gd name="connsiteX4" fmla="*/ 83118 w 114517"/>
                <a:gd name="connsiteY4" fmla="*/ 9235 h 149612"/>
                <a:gd name="connsiteX5" fmla="*/ 94200 w 114517"/>
                <a:gd name="connsiteY5" fmla="*/ 16624 h 149612"/>
                <a:gd name="connsiteX6" fmla="*/ 90506 w 114517"/>
                <a:gd name="connsiteY6" fmla="*/ 22165 h 149612"/>
                <a:gd name="connsiteX7" fmla="*/ 79424 w 114517"/>
                <a:gd name="connsiteY7" fmla="*/ 14777 h 149612"/>
                <a:gd name="connsiteX8" fmla="*/ 79424 w 114517"/>
                <a:gd name="connsiteY8" fmla="*/ 16624 h 149612"/>
                <a:gd name="connsiteX9" fmla="*/ 90506 w 114517"/>
                <a:gd name="connsiteY9" fmla="*/ 24012 h 149612"/>
                <a:gd name="connsiteX10" fmla="*/ 86812 w 114517"/>
                <a:gd name="connsiteY10" fmla="*/ 27706 h 149612"/>
                <a:gd name="connsiteX11" fmla="*/ 75730 w 114517"/>
                <a:gd name="connsiteY11" fmla="*/ 22165 h 149612"/>
                <a:gd name="connsiteX12" fmla="*/ 73882 w 114517"/>
                <a:gd name="connsiteY12" fmla="*/ 24012 h 149612"/>
                <a:gd name="connsiteX13" fmla="*/ 84965 w 114517"/>
                <a:gd name="connsiteY13" fmla="*/ 31400 h 149612"/>
                <a:gd name="connsiteX14" fmla="*/ 81271 w 114517"/>
                <a:gd name="connsiteY14" fmla="*/ 35094 h 149612"/>
                <a:gd name="connsiteX15" fmla="*/ 70188 w 114517"/>
                <a:gd name="connsiteY15" fmla="*/ 27706 h 149612"/>
                <a:gd name="connsiteX16" fmla="*/ 68341 w 114517"/>
                <a:gd name="connsiteY16" fmla="*/ 29553 h 149612"/>
                <a:gd name="connsiteX17" fmla="*/ 79424 w 114517"/>
                <a:gd name="connsiteY17" fmla="*/ 36941 h 149612"/>
                <a:gd name="connsiteX18" fmla="*/ 77577 w 114517"/>
                <a:gd name="connsiteY18" fmla="*/ 42482 h 149612"/>
                <a:gd name="connsiteX19" fmla="*/ 64647 w 114517"/>
                <a:gd name="connsiteY19" fmla="*/ 35094 h 149612"/>
                <a:gd name="connsiteX20" fmla="*/ 64647 w 114517"/>
                <a:gd name="connsiteY20" fmla="*/ 36941 h 149612"/>
                <a:gd name="connsiteX21" fmla="*/ 75730 w 114517"/>
                <a:gd name="connsiteY21" fmla="*/ 44330 h 149612"/>
                <a:gd name="connsiteX22" fmla="*/ 72036 w 114517"/>
                <a:gd name="connsiteY22" fmla="*/ 49871 h 149612"/>
                <a:gd name="connsiteX23" fmla="*/ 60953 w 114517"/>
                <a:gd name="connsiteY23" fmla="*/ 42482 h 149612"/>
                <a:gd name="connsiteX24" fmla="*/ 59106 w 114517"/>
                <a:gd name="connsiteY24" fmla="*/ 44330 h 149612"/>
                <a:gd name="connsiteX25" fmla="*/ 70188 w 114517"/>
                <a:gd name="connsiteY25" fmla="*/ 51718 h 149612"/>
                <a:gd name="connsiteX26" fmla="*/ 66494 w 114517"/>
                <a:gd name="connsiteY26" fmla="*/ 57259 h 149612"/>
                <a:gd name="connsiteX27" fmla="*/ 55412 w 114517"/>
                <a:gd name="connsiteY27" fmla="*/ 49871 h 149612"/>
                <a:gd name="connsiteX28" fmla="*/ 53565 w 114517"/>
                <a:gd name="connsiteY28" fmla="*/ 51718 h 149612"/>
                <a:gd name="connsiteX29" fmla="*/ 66494 w 114517"/>
                <a:gd name="connsiteY29" fmla="*/ 59106 h 149612"/>
                <a:gd name="connsiteX30" fmla="*/ 62800 w 114517"/>
                <a:gd name="connsiteY30" fmla="*/ 64647 h 149612"/>
                <a:gd name="connsiteX31" fmla="*/ 49871 w 114517"/>
                <a:gd name="connsiteY31" fmla="*/ 55412 h 149612"/>
                <a:gd name="connsiteX32" fmla="*/ 49871 w 114517"/>
                <a:gd name="connsiteY32" fmla="*/ 59106 h 149612"/>
                <a:gd name="connsiteX33" fmla="*/ 60953 w 114517"/>
                <a:gd name="connsiteY33" fmla="*/ 66494 h 149612"/>
                <a:gd name="connsiteX34" fmla="*/ 57259 w 114517"/>
                <a:gd name="connsiteY34" fmla="*/ 72035 h 149612"/>
                <a:gd name="connsiteX35" fmla="*/ 46177 w 114517"/>
                <a:gd name="connsiteY35" fmla="*/ 62800 h 149612"/>
                <a:gd name="connsiteX36" fmla="*/ 44330 w 114517"/>
                <a:gd name="connsiteY36" fmla="*/ 64647 h 149612"/>
                <a:gd name="connsiteX37" fmla="*/ 57259 w 114517"/>
                <a:gd name="connsiteY37" fmla="*/ 73882 h 149612"/>
                <a:gd name="connsiteX38" fmla="*/ 53565 w 114517"/>
                <a:gd name="connsiteY38" fmla="*/ 77577 h 149612"/>
                <a:gd name="connsiteX39" fmla="*/ 40635 w 114517"/>
                <a:gd name="connsiteY39" fmla="*/ 70188 h 149612"/>
                <a:gd name="connsiteX40" fmla="*/ 38788 w 114517"/>
                <a:gd name="connsiteY40" fmla="*/ 72035 h 149612"/>
                <a:gd name="connsiteX41" fmla="*/ 51718 w 114517"/>
                <a:gd name="connsiteY41" fmla="*/ 81271 h 149612"/>
                <a:gd name="connsiteX42" fmla="*/ 48024 w 114517"/>
                <a:gd name="connsiteY42" fmla="*/ 84965 h 149612"/>
                <a:gd name="connsiteX43" fmla="*/ 35094 w 114517"/>
                <a:gd name="connsiteY43" fmla="*/ 77577 h 149612"/>
                <a:gd name="connsiteX44" fmla="*/ 35094 w 114517"/>
                <a:gd name="connsiteY44" fmla="*/ 79424 h 149612"/>
                <a:gd name="connsiteX45" fmla="*/ 46177 w 114517"/>
                <a:gd name="connsiteY45" fmla="*/ 86812 h 149612"/>
                <a:gd name="connsiteX46" fmla="*/ 44330 w 114517"/>
                <a:gd name="connsiteY46" fmla="*/ 92353 h 149612"/>
                <a:gd name="connsiteX47" fmla="*/ 31400 w 114517"/>
                <a:gd name="connsiteY47" fmla="*/ 84965 h 149612"/>
                <a:gd name="connsiteX48" fmla="*/ 29553 w 114517"/>
                <a:gd name="connsiteY48" fmla="*/ 86812 h 149612"/>
                <a:gd name="connsiteX49" fmla="*/ 42482 w 114517"/>
                <a:gd name="connsiteY49" fmla="*/ 94200 h 149612"/>
                <a:gd name="connsiteX50" fmla="*/ 38788 w 114517"/>
                <a:gd name="connsiteY50" fmla="*/ 99741 h 149612"/>
                <a:gd name="connsiteX51" fmla="*/ 25859 w 114517"/>
                <a:gd name="connsiteY51" fmla="*/ 90506 h 149612"/>
                <a:gd name="connsiteX52" fmla="*/ 24012 w 114517"/>
                <a:gd name="connsiteY52" fmla="*/ 92353 h 149612"/>
                <a:gd name="connsiteX53" fmla="*/ 36941 w 114517"/>
                <a:gd name="connsiteY53" fmla="*/ 101588 h 149612"/>
                <a:gd name="connsiteX54" fmla="*/ 33247 w 114517"/>
                <a:gd name="connsiteY54" fmla="*/ 107130 h 149612"/>
                <a:gd name="connsiteX55" fmla="*/ 20318 w 114517"/>
                <a:gd name="connsiteY55" fmla="*/ 97894 h 149612"/>
                <a:gd name="connsiteX56" fmla="*/ 20318 w 114517"/>
                <a:gd name="connsiteY56" fmla="*/ 99741 h 149612"/>
                <a:gd name="connsiteX57" fmla="*/ 33247 w 114517"/>
                <a:gd name="connsiteY57" fmla="*/ 108977 h 149612"/>
                <a:gd name="connsiteX58" fmla="*/ 29553 w 114517"/>
                <a:gd name="connsiteY58" fmla="*/ 114518 h 149612"/>
                <a:gd name="connsiteX59" fmla="*/ 16624 w 114517"/>
                <a:gd name="connsiteY59" fmla="*/ 105283 h 149612"/>
                <a:gd name="connsiteX60" fmla="*/ 14777 w 114517"/>
                <a:gd name="connsiteY60" fmla="*/ 107130 h 149612"/>
                <a:gd name="connsiteX61" fmla="*/ 27706 w 114517"/>
                <a:gd name="connsiteY61" fmla="*/ 116365 h 149612"/>
                <a:gd name="connsiteX62" fmla="*/ 24012 w 114517"/>
                <a:gd name="connsiteY62" fmla="*/ 121906 h 149612"/>
                <a:gd name="connsiteX63" fmla="*/ 11082 w 114517"/>
                <a:gd name="connsiteY63" fmla="*/ 112671 h 149612"/>
                <a:gd name="connsiteX64" fmla="*/ 9235 w 114517"/>
                <a:gd name="connsiteY64" fmla="*/ 114518 h 149612"/>
                <a:gd name="connsiteX65" fmla="*/ 24012 w 114517"/>
                <a:gd name="connsiteY65" fmla="*/ 123753 h 149612"/>
                <a:gd name="connsiteX66" fmla="*/ 20318 w 114517"/>
                <a:gd name="connsiteY66" fmla="*/ 127447 h 149612"/>
                <a:gd name="connsiteX67" fmla="*/ 5541 w 114517"/>
                <a:gd name="connsiteY67" fmla="*/ 118212 h 149612"/>
                <a:gd name="connsiteX68" fmla="*/ 5541 w 114517"/>
                <a:gd name="connsiteY68" fmla="*/ 121906 h 149612"/>
                <a:gd name="connsiteX69" fmla="*/ 18471 w 114517"/>
                <a:gd name="connsiteY69" fmla="*/ 131141 h 149612"/>
                <a:gd name="connsiteX70" fmla="*/ 14777 w 114517"/>
                <a:gd name="connsiteY70" fmla="*/ 134836 h 149612"/>
                <a:gd name="connsiteX71" fmla="*/ 1847 w 114517"/>
                <a:gd name="connsiteY71" fmla="*/ 125600 h 149612"/>
                <a:gd name="connsiteX72" fmla="*/ 0 w 114517"/>
                <a:gd name="connsiteY72" fmla="*/ 127447 h 149612"/>
                <a:gd name="connsiteX73" fmla="*/ 31400 w 114517"/>
                <a:gd name="connsiteY73" fmla="*/ 149612 h 149612"/>
                <a:gd name="connsiteX74" fmla="*/ 33247 w 114517"/>
                <a:gd name="connsiteY74" fmla="*/ 147765 h 149612"/>
                <a:gd name="connsiteX75" fmla="*/ 18471 w 114517"/>
                <a:gd name="connsiteY75" fmla="*/ 138530 h 149612"/>
                <a:gd name="connsiteX76" fmla="*/ 22165 w 114517"/>
                <a:gd name="connsiteY76" fmla="*/ 132989 h 149612"/>
                <a:gd name="connsiteX77" fmla="*/ 36941 w 114517"/>
                <a:gd name="connsiteY77" fmla="*/ 142224 h 149612"/>
                <a:gd name="connsiteX78" fmla="*/ 36941 w 114517"/>
                <a:gd name="connsiteY78" fmla="*/ 140377 h 149612"/>
                <a:gd name="connsiteX79" fmla="*/ 24012 w 114517"/>
                <a:gd name="connsiteY79" fmla="*/ 131141 h 149612"/>
                <a:gd name="connsiteX80" fmla="*/ 27706 w 114517"/>
                <a:gd name="connsiteY80" fmla="*/ 125600 h 149612"/>
                <a:gd name="connsiteX81" fmla="*/ 40635 w 114517"/>
                <a:gd name="connsiteY81" fmla="*/ 134836 h 149612"/>
                <a:gd name="connsiteX82" fmla="*/ 42482 w 114517"/>
                <a:gd name="connsiteY82" fmla="*/ 132989 h 149612"/>
                <a:gd name="connsiteX83" fmla="*/ 27706 w 114517"/>
                <a:gd name="connsiteY83" fmla="*/ 123753 h 149612"/>
                <a:gd name="connsiteX84" fmla="*/ 31400 w 114517"/>
                <a:gd name="connsiteY84" fmla="*/ 118212 h 149612"/>
                <a:gd name="connsiteX85" fmla="*/ 44330 w 114517"/>
                <a:gd name="connsiteY85" fmla="*/ 127447 h 149612"/>
                <a:gd name="connsiteX86" fmla="*/ 46177 w 114517"/>
                <a:gd name="connsiteY86" fmla="*/ 125600 h 149612"/>
                <a:gd name="connsiteX87" fmla="*/ 33247 w 114517"/>
                <a:gd name="connsiteY87" fmla="*/ 116365 h 149612"/>
                <a:gd name="connsiteX88" fmla="*/ 36941 w 114517"/>
                <a:gd name="connsiteY88" fmla="*/ 110824 h 149612"/>
                <a:gd name="connsiteX89" fmla="*/ 49871 w 114517"/>
                <a:gd name="connsiteY89" fmla="*/ 120059 h 149612"/>
                <a:gd name="connsiteX90" fmla="*/ 51718 w 114517"/>
                <a:gd name="connsiteY90" fmla="*/ 118212 h 149612"/>
                <a:gd name="connsiteX91" fmla="*/ 36941 w 114517"/>
                <a:gd name="connsiteY91" fmla="*/ 108977 h 149612"/>
                <a:gd name="connsiteX92" fmla="*/ 40635 w 114517"/>
                <a:gd name="connsiteY92" fmla="*/ 103436 h 149612"/>
                <a:gd name="connsiteX93" fmla="*/ 53565 w 114517"/>
                <a:gd name="connsiteY93" fmla="*/ 112671 h 149612"/>
                <a:gd name="connsiteX94" fmla="*/ 55412 w 114517"/>
                <a:gd name="connsiteY94" fmla="*/ 110824 h 149612"/>
                <a:gd name="connsiteX95" fmla="*/ 42482 w 114517"/>
                <a:gd name="connsiteY95" fmla="*/ 101588 h 149612"/>
                <a:gd name="connsiteX96" fmla="*/ 46177 w 114517"/>
                <a:gd name="connsiteY96" fmla="*/ 97894 h 149612"/>
                <a:gd name="connsiteX97" fmla="*/ 59106 w 114517"/>
                <a:gd name="connsiteY97" fmla="*/ 105283 h 149612"/>
                <a:gd name="connsiteX98" fmla="*/ 60953 w 114517"/>
                <a:gd name="connsiteY98" fmla="*/ 103436 h 149612"/>
                <a:gd name="connsiteX99" fmla="*/ 48024 w 114517"/>
                <a:gd name="connsiteY99" fmla="*/ 96047 h 149612"/>
                <a:gd name="connsiteX100" fmla="*/ 49871 w 114517"/>
                <a:gd name="connsiteY100" fmla="*/ 90506 h 149612"/>
                <a:gd name="connsiteX101" fmla="*/ 62800 w 114517"/>
                <a:gd name="connsiteY101" fmla="*/ 97894 h 149612"/>
                <a:gd name="connsiteX102" fmla="*/ 64647 w 114517"/>
                <a:gd name="connsiteY102" fmla="*/ 96047 h 149612"/>
                <a:gd name="connsiteX103" fmla="*/ 51718 w 114517"/>
                <a:gd name="connsiteY103" fmla="*/ 88659 h 149612"/>
                <a:gd name="connsiteX104" fmla="*/ 55412 w 114517"/>
                <a:gd name="connsiteY104" fmla="*/ 83118 h 149612"/>
                <a:gd name="connsiteX105" fmla="*/ 68341 w 114517"/>
                <a:gd name="connsiteY105" fmla="*/ 90506 h 149612"/>
                <a:gd name="connsiteX106" fmla="*/ 68341 w 114517"/>
                <a:gd name="connsiteY106" fmla="*/ 88659 h 149612"/>
                <a:gd name="connsiteX107" fmla="*/ 57259 w 114517"/>
                <a:gd name="connsiteY107" fmla="*/ 81271 h 149612"/>
                <a:gd name="connsiteX108" fmla="*/ 60953 w 114517"/>
                <a:gd name="connsiteY108" fmla="*/ 75730 h 149612"/>
                <a:gd name="connsiteX109" fmla="*/ 72036 w 114517"/>
                <a:gd name="connsiteY109" fmla="*/ 83118 h 149612"/>
                <a:gd name="connsiteX110" fmla="*/ 73882 w 114517"/>
                <a:gd name="connsiteY110" fmla="*/ 81271 h 149612"/>
                <a:gd name="connsiteX111" fmla="*/ 60953 w 114517"/>
                <a:gd name="connsiteY111" fmla="*/ 73882 h 149612"/>
                <a:gd name="connsiteX112" fmla="*/ 64647 w 114517"/>
                <a:gd name="connsiteY112" fmla="*/ 68341 h 149612"/>
                <a:gd name="connsiteX113" fmla="*/ 77577 w 114517"/>
                <a:gd name="connsiteY113" fmla="*/ 77577 h 149612"/>
                <a:gd name="connsiteX114" fmla="*/ 77577 w 114517"/>
                <a:gd name="connsiteY114" fmla="*/ 73882 h 149612"/>
                <a:gd name="connsiteX115" fmla="*/ 66494 w 114517"/>
                <a:gd name="connsiteY115" fmla="*/ 66494 h 149612"/>
                <a:gd name="connsiteX116" fmla="*/ 70188 w 114517"/>
                <a:gd name="connsiteY116" fmla="*/ 60953 h 149612"/>
                <a:gd name="connsiteX117" fmla="*/ 81271 w 114517"/>
                <a:gd name="connsiteY117" fmla="*/ 70188 h 149612"/>
                <a:gd name="connsiteX118" fmla="*/ 83118 w 114517"/>
                <a:gd name="connsiteY118" fmla="*/ 66494 h 149612"/>
                <a:gd name="connsiteX119" fmla="*/ 70188 w 114517"/>
                <a:gd name="connsiteY119" fmla="*/ 59106 h 149612"/>
                <a:gd name="connsiteX120" fmla="*/ 73882 w 114517"/>
                <a:gd name="connsiteY120" fmla="*/ 53565 h 149612"/>
                <a:gd name="connsiteX121" fmla="*/ 86812 w 114517"/>
                <a:gd name="connsiteY121" fmla="*/ 62800 h 149612"/>
                <a:gd name="connsiteX122" fmla="*/ 86812 w 114517"/>
                <a:gd name="connsiteY122" fmla="*/ 60953 h 149612"/>
                <a:gd name="connsiteX123" fmla="*/ 75730 w 114517"/>
                <a:gd name="connsiteY123" fmla="*/ 51718 h 149612"/>
                <a:gd name="connsiteX124" fmla="*/ 79424 w 114517"/>
                <a:gd name="connsiteY124" fmla="*/ 48024 h 149612"/>
                <a:gd name="connsiteX125" fmla="*/ 90506 w 114517"/>
                <a:gd name="connsiteY125" fmla="*/ 55412 h 149612"/>
                <a:gd name="connsiteX126" fmla="*/ 92353 w 114517"/>
                <a:gd name="connsiteY126" fmla="*/ 53565 h 149612"/>
                <a:gd name="connsiteX127" fmla="*/ 81271 w 114517"/>
                <a:gd name="connsiteY127" fmla="*/ 46177 h 149612"/>
                <a:gd name="connsiteX128" fmla="*/ 83118 w 114517"/>
                <a:gd name="connsiteY128" fmla="*/ 40635 h 149612"/>
                <a:gd name="connsiteX129" fmla="*/ 94200 w 114517"/>
                <a:gd name="connsiteY129" fmla="*/ 48024 h 149612"/>
                <a:gd name="connsiteX130" fmla="*/ 96047 w 114517"/>
                <a:gd name="connsiteY130" fmla="*/ 46177 h 149612"/>
                <a:gd name="connsiteX131" fmla="*/ 84965 w 114517"/>
                <a:gd name="connsiteY131" fmla="*/ 38788 h 149612"/>
                <a:gd name="connsiteX132" fmla="*/ 88659 w 114517"/>
                <a:gd name="connsiteY132" fmla="*/ 33247 h 149612"/>
                <a:gd name="connsiteX133" fmla="*/ 99741 w 114517"/>
                <a:gd name="connsiteY133" fmla="*/ 40635 h 149612"/>
                <a:gd name="connsiteX134" fmla="*/ 101588 w 114517"/>
                <a:gd name="connsiteY134" fmla="*/ 38788 h 149612"/>
                <a:gd name="connsiteX135" fmla="*/ 90506 w 114517"/>
                <a:gd name="connsiteY135" fmla="*/ 31400 h 149612"/>
                <a:gd name="connsiteX136" fmla="*/ 94200 w 114517"/>
                <a:gd name="connsiteY136" fmla="*/ 25859 h 149612"/>
                <a:gd name="connsiteX137" fmla="*/ 103436 w 114517"/>
                <a:gd name="connsiteY137" fmla="*/ 33247 h 149612"/>
                <a:gd name="connsiteX138" fmla="*/ 105282 w 114517"/>
                <a:gd name="connsiteY138" fmla="*/ 31400 h 149612"/>
                <a:gd name="connsiteX139" fmla="*/ 94200 w 114517"/>
                <a:gd name="connsiteY139" fmla="*/ 24012 h 149612"/>
                <a:gd name="connsiteX140" fmla="*/ 97894 w 114517"/>
                <a:gd name="connsiteY140" fmla="*/ 18471 h 149612"/>
                <a:gd name="connsiteX141" fmla="*/ 108977 w 114517"/>
                <a:gd name="connsiteY141" fmla="*/ 25859 h 149612"/>
                <a:gd name="connsiteX142" fmla="*/ 110824 w 114517"/>
                <a:gd name="connsiteY142" fmla="*/ 24012 h 149612"/>
                <a:gd name="connsiteX143" fmla="*/ 99741 w 114517"/>
                <a:gd name="connsiteY143" fmla="*/ 16624 h 149612"/>
                <a:gd name="connsiteX144" fmla="*/ 103436 w 114517"/>
                <a:gd name="connsiteY144" fmla="*/ 11082 h 149612"/>
                <a:gd name="connsiteX145" fmla="*/ 112671 w 114517"/>
                <a:gd name="connsiteY145" fmla="*/ 18471 h 149612"/>
                <a:gd name="connsiteX146" fmla="*/ 114518 w 114517"/>
                <a:gd name="connsiteY146" fmla="*/ 16624 h 149612"/>
                <a:gd name="connsiteX147" fmla="*/ 103436 w 114517"/>
                <a:gd name="connsiteY147" fmla="*/ 9235 h 149612"/>
                <a:gd name="connsiteX148" fmla="*/ 99741 w 114517"/>
                <a:gd name="connsiteY148" fmla="*/ 7388 h 149612"/>
                <a:gd name="connsiteX149" fmla="*/ 90506 w 114517"/>
                <a:gd name="connsiteY149" fmla="*/ 0 h 149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114517" h="149612">
                  <a:moveTo>
                    <a:pt x="88659" y="1847"/>
                  </a:moveTo>
                  <a:lnTo>
                    <a:pt x="99741" y="9235"/>
                  </a:lnTo>
                  <a:lnTo>
                    <a:pt x="96047" y="14777"/>
                  </a:lnTo>
                  <a:lnTo>
                    <a:pt x="84965" y="7388"/>
                  </a:lnTo>
                  <a:lnTo>
                    <a:pt x="83118" y="9235"/>
                  </a:lnTo>
                  <a:lnTo>
                    <a:pt x="94200" y="16624"/>
                  </a:lnTo>
                  <a:lnTo>
                    <a:pt x="90506" y="22165"/>
                  </a:lnTo>
                  <a:lnTo>
                    <a:pt x="79424" y="14777"/>
                  </a:lnTo>
                  <a:lnTo>
                    <a:pt x="79424" y="16624"/>
                  </a:lnTo>
                  <a:lnTo>
                    <a:pt x="90506" y="24012"/>
                  </a:lnTo>
                  <a:lnTo>
                    <a:pt x="86812" y="27706"/>
                  </a:lnTo>
                  <a:lnTo>
                    <a:pt x="75730" y="22165"/>
                  </a:lnTo>
                  <a:lnTo>
                    <a:pt x="73882" y="24012"/>
                  </a:lnTo>
                  <a:lnTo>
                    <a:pt x="84965" y="31400"/>
                  </a:lnTo>
                  <a:lnTo>
                    <a:pt x="81271" y="35094"/>
                  </a:lnTo>
                  <a:lnTo>
                    <a:pt x="70188" y="27706"/>
                  </a:lnTo>
                  <a:lnTo>
                    <a:pt x="68341" y="29553"/>
                  </a:lnTo>
                  <a:lnTo>
                    <a:pt x="79424" y="36941"/>
                  </a:lnTo>
                  <a:lnTo>
                    <a:pt x="77577" y="42482"/>
                  </a:lnTo>
                  <a:lnTo>
                    <a:pt x="64647" y="35094"/>
                  </a:lnTo>
                  <a:lnTo>
                    <a:pt x="64647" y="36941"/>
                  </a:lnTo>
                  <a:lnTo>
                    <a:pt x="75730" y="44330"/>
                  </a:lnTo>
                  <a:lnTo>
                    <a:pt x="72036" y="49871"/>
                  </a:lnTo>
                  <a:lnTo>
                    <a:pt x="60953" y="42482"/>
                  </a:lnTo>
                  <a:lnTo>
                    <a:pt x="59106" y="44330"/>
                  </a:lnTo>
                  <a:lnTo>
                    <a:pt x="70188" y="51718"/>
                  </a:lnTo>
                  <a:lnTo>
                    <a:pt x="66494" y="57259"/>
                  </a:lnTo>
                  <a:lnTo>
                    <a:pt x="55412" y="49871"/>
                  </a:lnTo>
                  <a:lnTo>
                    <a:pt x="53565" y="51718"/>
                  </a:lnTo>
                  <a:lnTo>
                    <a:pt x="66494" y="59106"/>
                  </a:lnTo>
                  <a:lnTo>
                    <a:pt x="62800" y="64647"/>
                  </a:lnTo>
                  <a:lnTo>
                    <a:pt x="49871" y="55412"/>
                  </a:lnTo>
                  <a:lnTo>
                    <a:pt x="49871" y="59106"/>
                  </a:lnTo>
                  <a:lnTo>
                    <a:pt x="60953" y="66494"/>
                  </a:lnTo>
                  <a:lnTo>
                    <a:pt x="57259" y="72035"/>
                  </a:lnTo>
                  <a:lnTo>
                    <a:pt x="46177" y="62800"/>
                  </a:lnTo>
                  <a:lnTo>
                    <a:pt x="44330" y="64647"/>
                  </a:lnTo>
                  <a:lnTo>
                    <a:pt x="57259" y="73882"/>
                  </a:lnTo>
                  <a:lnTo>
                    <a:pt x="53565" y="77577"/>
                  </a:lnTo>
                  <a:lnTo>
                    <a:pt x="40635" y="70188"/>
                  </a:lnTo>
                  <a:lnTo>
                    <a:pt x="38788" y="72035"/>
                  </a:lnTo>
                  <a:lnTo>
                    <a:pt x="51718" y="81271"/>
                  </a:lnTo>
                  <a:lnTo>
                    <a:pt x="48024" y="84965"/>
                  </a:lnTo>
                  <a:lnTo>
                    <a:pt x="35094" y="77577"/>
                  </a:lnTo>
                  <a:lnTo>
                    <a:pt x="35094" y="79424"/>
                  </a:lnTo>
                  <a:lnTo>
                    <a:pt x="46177" y="86812"/>
                  </a:lnTo>
                  <a:lnTo>
                    <a:pt x="44330" y="92353"/>
                  </a:lnTo>
                  <a:lnTo>
                    <a:pt x="31400" y="84965"/>
                  </a:lnTo>
                  <a:lnTo>
                    <a:pt x="29553" y="86812"/>
                  </a:lnTo>
                  <a:lnTo>
                    <a:pt x="42482" y="94200"/>
                  </a:lnTo>
                  <a:lnTo>
                    <a:pt x="38788" y="99741"/>
                  </a:lnTo>
                  <a:lnTo>
                    <a:pt x="25859" y="90506"/>
                  </a:lnTo>
                  <a:lnTo>
                    <a:pt x="24012" y="92353"/>
                  </a:lnTo>
                  <a:lnTo>
                    <a:pt x="36941" y="101588"/>
                  </a:lnTo>
                  <a:lnTo>
                    <a:pt x="33247" y="107130"/>
                  </a:lnTo>
                  <a:lnTo>
                    <a:pt x="20318" y="97894"/>
                  </a:lnTo>
                  <a:lnTo>
                    <a:pt x="20318" y="99741"/>
                  </a:lnTo>
                  <a:lnTo>
                    <a:pt x="33247" y="108977"/>
                  </a:lnTo>
                  <a:lnTo>
                    <a:pt x="29553" y="114518"/>
                  </a:lnTo>
                  <a:lnTo>
                    <a:pt x="16624" y="105283"/>
                  </a:lnTo>
                  <a:lnTo>
                    <a:pt x="14777" y="107130"/>
                  </a:lnTo>
                  <a:lnTo>
                    <a:pt x="27706" y="116365"/>
                  </a:lnTo>
                  <a:lnTo>
                    <a:pt x="24012" y="121906"/>
                  </a:lnTo>
                  <a:lnTo>
                    <a:pt x="11082" y="112671"/>
                  </a:lnTo>
                  <a:lnTo>
                    <a:pt x="9235" y="114518"/>
                  </a:lnTo>
                  <a:lnTo>
                    <a:pt x="24012" y="123753"/>
                  </a:lnTo>
                  <a:lnTo>
                    <a:pt x="20318" y="127447"/>
                  </a:lnTo>
                  <a:lnTo>
                    <a:pt x="5541" y="118212"/>
                  </a:lnTo>
                  <a:lnTo>
                    <a:pt x="5541" y="121906"/>
                  </a:lnTo>
                  <a:lnTo>
                    <a:pt x="18471" y="131141"/>
                  </a:lnTo>
                  <a:lnTo>
                    <a:pt x="14777" y="134836"/>
                  </a:lnTo>
                  <a:lnTo>
                    <a:pt x="1847" y="125600"/>
                  </a:lnTo>
                  <a:lnTo>
                    <a:pt x="0" y="127447"/>
                  </a:lnTo>
                  <a:lnTo>
                    <a:pt x="31400" y="149612"/>
                  </a:lnTo>
                  <a:lnTo>
                    <a:pt x="33247" y="147765"/>
                  </a:lnTo>
                  <a:lnTo>
                    <a:pt x="18471" y="138530"/>
                  </a:lnTo>
                  <a:lnTo>
                    <a:pt x="22165" y="132989"/>
                  </a:lnTo>
                  <a:lnTo>
                    <a:pt x="36941" y="142224"/>
                  </a:lnTo>
                  <a:lnTo>
                    <a:pt x="36941" y="140377"/>
                  </a:lnTo>
                  <a:lnTo>
                    <a:pt x="24012" y="131141"/>
                  </a:lnTo>
                  <a:lnTo>
                    <a:pt x="27706" y="125600"/>
                  </a:lnTo>
                  <a:lnTo>
                    <a:pt x="40635" y="134836"/>
                  </a:lnTo>
                  <a:lnTo>
                    <a:pt x="42482" y="132989"/>
                  </a:lnTo>
                  <a:lnTo>
                    <a:pt x="27706" y="123753"/>
                  </a:lnTo>
                  <a:lnTo>
                    <a:pt x="31400" y="118212"/>
                  </a:lnTo>
                  <a:lnTo>
                    <a:pt x="44330" y="127447"/>
                  </a:lnTo>
                  <a:lnTo>
                    <a:pt x="46177" y="125600"/>
                  </a:lnTo>
                  <a:lnTo>
                    <a:pt x="33247" y="116365"/>
                  </a:lnTo>
                  <a:lnTo>
                    <a:pt x="36941" y="110824"/>
                  </a:lnTo>
                  <a:lnTo>
                    <a:pt x="49871" y="120059"/>
                  </a:lnTo>
                  <a:lnTo>
                    <a:pt x="51718" y="118212"/>
                  </a:lnTo>
                  <a:lnTo>
                    <a:pt x="36941" y="108977"/>
                  </a:lnTo>
                  <a:lnTo>
                    <a:pt x="40635" y="103436"/>
                  </a:lnTo>
                  <a:lnTo>
                    <a:pt x="53565" y="112671"/>
                  </a:lnTo>
                  <a:lnTo>
                    <a:pt x="55412" y="110824"/>
                  </a:lnTo>
                  <a:lnTo>
                    <a:pt x="42482" y="101588"/>
                  </a:lnTo>
                  <a:lnTo>
                    <a:pt x="46177" y="97894"/>
                  </a:lnTo>
                  <a:lnTo>
                    <a:pt x="59106" y="105283"/>
                  </a:lnTo>
                  <a:lnTo>
                    <a:pt x="60953" y="103436"/>
                  </a:lnTo>
                  <a:lnTo>
                    <a:pt x="48024" y="96047"/>
                  </a:lnTo>
                  <a:lnTo>
                    <a:pt x="49871" y="90506"/>
                  </a:lnTo>
                  <a:lnTo>
                    <a:pt x="62800" y="97894"/>
                  </a:lnTo>
                  <a:lnTo>
                    <a:pt x="64647" y="96047"/>
                  </a:lnTo>
                  <a:lnTo>
                    <a:pt x="51718" y="88659"/>
                  </a:lnTo>
                  <a:lnTo>
                    <a:pt x="55412" y="83118"/>
                  </a:lnTo>
                  <a:lnTo>
                    <a:pt x="68341" y="90506"/>
                  </a:lnTo>
                  <a:lnTo>
                    <a:pt x="68341" y="88659"/>
                  </a:lnTo>
                  <a:lnTo>
                    <a:pt x="57259" y="81271"/>
                  </a:lnTo>
                  <a:lnTo>
                    <a:pt x="60953" y="75730"/>
                  </a:lnTo>
                  <a:lnTo>
                    <a:pt x="72036" y="83118"/>
                  </a:lnTo>
                  <a:lnTo>
                    <a:pt x="73882" y="81271"/>
                  </a:lnTo>
                  <a:lnTo>
                    <a:pt x="60953" y="73882"/>
                  </a:lnTo>
                  <a:lnTo>
                    <a:pt x="64647" y="68341"/>
                  </a:lnTo>
                  <a:lnTo>
                    <a:pt x="77577" y="77577"/>
                  </a:lnTo>
                  <a:lnTo>
                    <a:pt x="77577" y="73882"/>
                  </a:lnTo>
                  <a:lnTo>
                    <a:pt x="66494" y="66494"/>
                  </a:lnTo>
                  <a:lnTo>
                    <a:pt x="70188" y="60953"/>
                  </a:lnTo>
                  <a:lnTo>
                    <a:pt x="81271" y="70188"/>
                  </a:lnTo>
                  <a:lnTo>
                    <a:pt x="83118" y="66494"/>
                  </a:lnTo>
                  <a:lnTo>
                    <a:pt x="70188" y="59106"/>
                  </a:lnTo>
                  <a:lnTo>
                    <a:pt x="73882" y="53565"/>
                  </a:lnTo>
                  <a:lnTo>
                    <a:pt x="86812" y="62800"/>
                  </a:lnTo>
                  <a:lnTo>
                    <a:pt x="86812" y="60953"/>
                  </a:lnTo>
                  <a:lnTo>
                    <a:pt x="75730" y="51718"/>
                  </a:lnTo>
                  <a:lnTo>
                    <a:pt x="79424" y="48024"/>
                  </a:lnTo>
                  <a:lnTo>
                    <a:pt x="90506" y="55412"/>
                  </a:lnTo>
                  <a:lnTo>
                    <a:pt x="92353" y="53565"/>
                  </a:lnTo>
                  <a:lnTo>
                    <a:pt x="81271" y="46177"/>
                  </a:lnTo>
                  <a:lnTo>
                    <a:pt x="83118" y="40635"/>
                  </a:lnTo>
                  <a:lnTo>
                    <a:pt x="94200" y="48024"/>
                  </a:lnTo>
                  <a:lnTo>
                    <a:pt x="96047" y="46177"/>
                  </a:lnTo>
                  <a:lnTo>
                    <a:pt x="84965" y="38788"/>
                  </a:lnTo>
                  <a:lnTo>
                    <a:pt x="88659" y="33247"/>
                  </a:lnTo>
                  <a:lnTo>
                    <a:pt x="99741" y="40635"/>
                  </a:lnTo>
                  <a:lnTo>
                    <a:pt x="101588" y="38788"/>
                  </a:lnTo>
                  <a:lnTo>
                    <a:pt x="90506" y="31400"/>
                  </a:lnTo>
                  <a:lnTo>
                    <a:pt x="94200" y="25859"/>
                  </a:lnTo>
                  <a:lnTo>
                    <a:pt x="103436" y="33247"/>
                  </a:lnTo>
                  <a:lnTo>
                    <a:pt x="105282" y="31400"/>
                  </a:lnTo>
                  <a:lnTo>
                    <a:pt x="94200" y="24012"/>
                  </a:lnTo>
                  <a:lnTo>
                    <a:pt x="97894" y="18471"/>
                  </a:lnTo>
                  <a:lnTo>
                    <a:pt x="108977" y="25859"/>
                  </a:lnTo>
                  <a:lnTo>
                    <a:pt x="110824" y="24012"/>
                  </a:lnTo>
                  <a:lnTo>
                    <a:pt x="99741" y="16624"/>
                  </a:lnTo>
                  <a:lnTo>
                    <a:pt x="103436" y="11082"/>
                  </a:lnTo>
                  <a:lnTo>
                    <a:pt x="112671" y="18471"/>
                  </a:lnTo>
                  <a:lnTo>
                    <a:pt x="114518" y="16624"/>
                  </a:lnTo>
                  <a:lnTo>
                    <a:pt x="103436" y="9235"/>
                  </a:lnTo>
                  <a:lnTo>
                    <a:pt x="99741" y="7388"/>
                  </a:lnTo>
                  <a:lnTo>
                    <a:pt x="90506" y="0"/>
                  </a:lnTo>
                  <a:close/>
                </a:path>
              </a:pathLst>
            </a:custGeom>
            <a:solidFill>
              <a:srgbClr val="1D1D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85175C56-82BF-3EFC-DDC5-1ECF2358106E}"/>
                </a:ext>
              </a:extLst>
            </p:cNvPr>
            <p:cNvSpPr/>
            <p:nvPr/>
          </p:nvSpPr>
          <p:spPr>
            <a:xfrm>
              <a:off x="5160242" y="3664134"/>
              <a:ext cx="29553" cy="42482"/>
            </a:xfrm>
            <a:custGeom>
              <a:avLst/>
              <a:gdLst>
                <a:gd name="connsiteX0" fmla="*/ 29553 w 29553"/>
                <a:gd name="connsiteY0" fmla="*/ 18471 h 42482"/>
                <a:gd name="connsiteX1" fmla="*/ 3694 w 29553"/>
                <a:gd name="connsiteY1" fmla="*/ 0 h 42482"/>
                <a:gd name="connsiteX2" fmla="*/ 0 w 29553"/>
                <a:gd name="connsiteY2" fmla="*/ 7388 h 42482"/>
                <a:gd name="connsiteX3" fmla="*/ 9235 w 29553"/>
                <a:gd name="connsiteY3" fmla="*/ 33247 h 42482"/>
                <a:gd name="connsiteX4" fmla="*/ 9235 w 29553"/>
                <a:gd name="connsiteY4" fmla="*/ 38788 h 42482"/>
                <a:gd name="connsiteX5" fmla="*/ 14777 w 29553"/>
                <a:gd name="connsiteY5" fmla="*/ 42482 h 42482"/>
                <a:gd name="connsiteX6" fmla="*/ 18471 w 29553"/>
                <a:gd name="connsiteY6" fmla="*/ 36941 h 42482"/>
                <a:gd name="connsiteX7" fmla="*/ 29553 w 29553"/>
                <a:gd name="connsiteY7" fmla="*/ 18471 h 42482"/>
                <a:gd name="connsiteX8" fmla="*/ 29553 w 29553"/>
                <a:gd name="connsiteY8" fmla="*/ 18471 h 42482"/>
                <a:gd name="connsiteX9" fmla="*/ 12929 w 29553"/>
                <a:gd name="connsiteY9" fmla="*/ 38788 h 42482"/>
                <a:gd name="connsiteX10" fmla="*/ 12929 w 29553"/>
                <a:gd name="connsiteY10" fmla="*/ 38788 h 42482"/>
                <a:gd name="connsiteX11" fmla="*/ 12929 w 29553"/>
                <a:gd name="connsiteY11" fmla="*/ 38788 h 42482"/>
                <a:gd name="connsiteX12" fmla="*/ 11082 w 29553"/>
                <a:gd name="connsiteY12" fmla="*/ 36941 h 42482"/>
                <a:gd name="connsiteX13" fmla="*/ 9235 w 29553"/>
                <a:gd name="connsiteY13" fmla="*/ 29553 h 42482"/>
                <a:gd name="connsiteX14" fmla="*/ 3694 w 29553"/>
                <a:gd name="connsiteY14" fmla="*/ 14776 h 42482"/>
                <a:gd name="connsiteX15" fmla="*/ 1847 w 29553"/>
                <a:gd name="connsiteY15" fmla="*/ 11082 h 42482"/>
                <a:gd name="connsiteX16" fmla="*/ 3694 w 29553"/>
                <a:gd name="connsiteY16" fmla="*/ 7388 h 42482"/>
                <a:gd name="connsiteX17" fmla="*/ 11082 w 29553"/>
                <a:gd name="connsiteY17" fmla="*/ 12929 h 42482"/>
                <a:gd name="connsiteX18" fmla="*/ 16623 w 29553"/>
                <a:gd name="connsiteY18" fmla="*/ 16624 h 42482"/>
                <a:gd name="connsiteX19" fmla="*/ 22165 w 29553"/>
                <a:gd name="connsiteY19" fmla="*/ 20318 h 42482"/>
                <a:gd name="connsiteX20" fmla="*/ 24012 w 29553"/>
                <a:gd name="connsiteY20" fmla="*/ 22165 h 42482"/>
                <a:gd name="connsiteX21" fmla="*/ 12929 w 29553"/>
                <a:gd name="connsiteY21" fmla="*/ 38788 h 42482"/>
                <a:gd name="connsiteX22" fmla="*/ 12929 w 29553"/>
                <a:gd name="connsiteY22" fmla="*/ 38788 h 42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9553" h="42482">
                  <a:moveTo>
                    <a:pt x="29553" y="18471"/>
                  </a:moveTo>
                  <a:lnTo>
                    <a:pt x="3694" y="0"/>
                  </a:lnTo>
                  <a:lnTo>
                    <a:pt x="0" y="7388"/>
                  </a:lnTo>
                  <a:lnTo>
                    <a:pt x="9235" y="33247"/>
                  </a:lnTo>
                  <a:lnTo>
                    <a:pt x="9235" y="38788"/>
                  </a:lnTo>
                  <a:lnTo>
                    <a:pt x="14777" y="42482"/>
                  </a:lnTo>
                  <a:lnTo>
                    <a:pt x="18471" y="36941"/>
                  </a:lnTo>
                  <a:lnTo>
                    <a:pt x="29553" y="18471"/>
                  </a:lnTo>
                  <a:lnTo>
                    <a:pt x="29553" y="18471"/>
                  </a:lnTo>
                  <a:close/>
                  <a:moveTo>
                    <a:pt x="12929" y="38788"/>
                  </a:moveTo>
                  <a:lnTo>
                    <a:pt x="12929" y="38788"/>
                  </a:lnTo>
                  <a:lnTo>
                    <a:pt x="12929" y="38788"/>
                  </a:lnTo>
                  <a:lnTo>
                    <a:pt x="11082" y="36941"/>
                  </a:lnTo>
                  <a:lnTo>
                    <a:pt x="9235" y="29553"/>
                  </a:lnTo>
                  <a:lnTo>
                    <a:pt x="3694" y="14776"/>
                  </a:lnTo>
                  <a:lnTo>
                    <a:pt x="1847" y="11082"/>
                  </a:lnTo>
                  <a:lnTo>
                    <a:pt x="3694" y="7388"/>
                  </a:lnTo>
                  <a:lnTo>
                    <a:pt x="11082" y="12929"/>
                  </a:lnTo>
                  <a:lnTo>
                    <a:pt x="16623" y="16624"/>
                  </a:lnTo>
                  <a:lnTo>
                    <a:pt x="22165" y="20318"/>
                  </a:lnTo>
                  <a:lnTo>
                    <a:pt x="24012" y="22165"/>
                  </a:lnTo>
                  <a:lnTo>
                    <a:pt x="12929" y="38788"/>
                  </a:lnTo>
                  <a:lnTo>
                    <a:pt x="12929" y="38788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0B7E6DC1-14E4-23B2-FE8C-36FFD0BDF762}"/>
                </a:ext>
              </a:extLst>
            </p:cNvPr>
            <p:cNvSpPr/>
            <p:nvPr/>
          </p:nvSpPr>
          <p:spPr>
            <a:xfrm>
              <a:off x="5165784" y="3678910"/>
              <a:ext cx="16623" cy="22164"/>
            </a:xfrm>
            <a:custGeom>
              <a:avLst/>
              <a:gdLst>
                <a:gd name="connsiteX0" fmla="*/ 11082 w 16623"/>
                <a:gd name="connsiteY0" fmla="*/ 0 h 22164"/>
                <a:gd name="connsiteX1" fmla="*/ 0 w 16623"/>
                <a:gd name="connsiteY1" fmla="*/ 16624 h 22164"/>
                <a:gd name="connsiteX2" fmla="*/ 5541 w 16623"/>
                <a:gd name="connsiteY2" fmla="*/ 22165 h 22164"/>
                <a:gd name="connsiteX3" fmla="*/ 16623 w 16623"/>
                <a:gd name="connsiteY3" fmla="*/ 3694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23" h="22164">
                  <a:moveTo>
                    <a:pt x="11082" y="0"/>
                  </a:moveTo>
                  <a:lnTo>
                    <a:pt x="0" y="16624"/>
                  </a:lnTo>
                  <a:lnTo>
                    <a:pt x="5541" y="22165"/>
                  </a:lnTo>
                  <a:lnTo>
                    <a:pt x="16623" y="3694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03C9BB17-D8B3-579F-A713-FC68F14F235D}"/>
                </a:ext>
              </a:extLst>
            </p:cNvPr>
            <p:cNvSpPr/>
            <p:nvPr/>
          </p:nvSpPr>
          <p:spPr>
            <a:xfrm>
              <a:off x="5091901" y="3883934"/>
              <a:ext cx="12929" cy="38788"/>
            </a:xfrm>
            <a:custGeom>
              <a:avLst/>
              <a:gdLst>
                <a:gd name="connsiteX0" fmla="*/ 1847 w 12929"/>
                <a:gd name="connsiteY0" fmla="*/ 0 h 38788"/>
                <a:gd name="connsiteX1" fmla="*/ 11082 w 12929"/>
                <a:gd name="connsiteY1" fmla="*/ 7388 h 38788"/>
                <a:gd name="connsiteX2" fmla="*/ 0 w 12929"/>
                <a:gd name="connsiteY2" fmla="*/ 38788 h 38788"/>
                <a:gd name="connsiteX3" fmla="*/ 12929 w 12929"/>
                <a:gd name="connsiteY3" fmla="*/ 73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38788">
                  <a:moveTo>
                    <a:pt x="1847" y="0"/>
                  </a:moveTo>
                  <a:lnTo>
                    <a:pt x="11082" y="7388"/>
                  </a:lnTo>
                  <a:lnTo>
                    <a:pt x="0" y="38788"/>
                  </a:lnTo>
                  <a:lnTo>
                    <a:pt x="12929" y="7388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C56D758-380B-C83D-B184-3B2777581AB5}"/>
                </a:ext>
              </a:extLst>
            </p:cNvPr>
            <p:cNvSpPr/>
            <p:nvPr/>
          </p:nvSpPr>
          <p:spPr>
            <a:xfrm>
              <a:off x="5064195" y="3871005"/>
              <a:ext cx="20317" cy="33247"/>
            </a:xfrm>
            <a:custGeom>
              <a:avLst/>
              <a:gdLst>
                <a:gd name="connsiteX0" fmla="*/ 3694 w 20317"/>
                <a:gd name="connsiteY0" fmla="*/ 29553 h 33247"/>
                <a:gd name="connsiteX1" fmla="*/ 5541 w 20317"/>
                <a:gd name="connsiteY1" fmla="*/ 33247 h 33247"/>
                <a:gd name="connsiteX2" fmla="*/ 0 w 20317"/>
                <a:gd name="connsiteY2" fmla="*/ 29553 h 33247"/>
                <a:gd name="connsiteX3" fmla="*/ 20318 w 20317"/>
                <a:gd name="connsiteY3" fmla="*/ 0 h 3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17" h="33247">
                  <a:moveTo>
                    <a:pt x="3694" y="29553"/>
                  </a:moveTo>
                  <a:lnTo>
                    <a:pt x="5541" y="33247"/>
                  </a:lnTo>
                  <a:lnTo>
                    <a:pt x="0" y="29553"/>
                  </a:lnTo>
                  <a:lnTo>
                    <a:pt x="20318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6526F0A3-3E5A-1F43-3D9A-DA5D6E42C8AF}"/>
                </a:ext>
              </a:extLst>
            </p:cNvPr>
            <p:cNvSpPr/>
            <p:nvPr/>
          </p:nvSpPr>
          <p:spPr>
            <a:xfrm>
              <a:off x="5045725" y="3948582"/>
              <a:ext cx="27705" cy="64647"/>
            </a:xfrm>
            <a:custGeom>
              <a:avLst/>
              <a:gdLst>
                <a:gd name="connsiteX0" fmla="*/ 11082 w 27705"/>
                <a:gd name="connsiteY0" fmla="*/ 0 h 64647"/>
                <a:gd name="connsiteX1" fmla="*/ 0 w 27705"/>
                <a:gd name="connsiteY1" fmla="*/ 14776 h 64647"/>
                <a:gd name="connsiteX2" fmla="*/ 27706 w 27705"/>
                <a:gd name="connsiteY2" fmla="*/ 64647 h 64647"/>
                <a:gd name="connsiteX3" fmla="*/ 5541 w 27705"/>
                <a:gd name="connsiteY3" fmla="*/ 18471 h 64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05" h="64647">
                  <a:moveTo>
                    <a:pt x="11082" y="0"/>
                  </a:moveTo>
                  <a:lnTo>
                    <a:pt x="0" y="14776"/>
                  </a:lnTo>
                  <a:lnTo>
                    <a:pt x="27706" y="64647"/>
                  </a:lnTo>
                  <a:lnTo>
                    <a:pt x="5541" y="18471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5A0359D3-1586-9545-96CF-E99BF016FDB2}"/>
                </a:ext>
              </a:extLst>
            </p:cNvPr>
            <p:cNvSpPr/>
            <p:nvPr/>
          </p:nvSpPr>
          <p:spPr>
            <a:xfrm>
              <a:off x="5067889" y="3706616"/>
              <a:ext cx="97894" cy="136682"/>
            </a:xfrm>
            <a:custGeom>
              <a:avLst/>
              <a:gdLst>
                <a:gd name="connsiteX0" fmla="*/ 97894 w 97894"/>
                <a:gd name="connsiteY0" fmla="*/ 0 h 136682"/>
                <a:gd name="connsiteX1" fmla="*/ 97894 w 97894"/>
                <a:gd name="connsiteY1" fmla="*/ 0 h 136682"/>
                <a:gd name="connsiteX2" fmla="*/ 90506 w 97894"/>
                <a:gd name="connsiteY2" fmla="*/ 9235 h 136682"/>
                <a:gd name="connsiteX3" fmla="*/ 81271 w 97894"/>
                <a:gd name="connsiteY3" fmla="*/ 24012 h 136682"/>
                <a:gd name="connsiteX4" fmla="*/ 79424 w 97894"/>
                <a:gd name="connsiteY4" fmla="*/ 25859 h 136682"/>
                <a:gd name="connsiteX5" fmla="*/ 70188 w 97894"/>
                <a:gd name="connsiteY5" fmla="*/ 36941 h 136682"/>
                <a:gd name="connsiteX6" fmla="*/ 64647 w 97894"/>
                <a:gd name="connsiteY6" fmla="*/ 44330 h 136682"/>
                <a:gd name="connsiteX7" fmla="*/ 59106 w 97894"/>
                <a:gd name="connsiteY7" fmla="*/ 51718 h 136682"/>
                <a:gd name="connsiteX8" fmla="*/ 53565 w 97894"/>
                <a:gd name="connsiteY8" fmla="*/ 59106 h 136682"/>
                <a:gd name="connsiteX9" fmla="*/ 44329 w 97894"/>
                <a:gd name="connsiteY9" fmla="*/ 73882 h 136682"/>
                <a:gd name="connsiteX10" fmla="*/ 42482 w 97894"/>
                <a:gd name="connsiteY10" fmla="*/ 75730 h 136682"/>
                <a:gd name="connsiteX11" fmla="*/ 33247 w 97894"/>
                <a:gd name="connsiteY11" fmla="*/ 86812 h 136682"/>
                <a:gd name="connsiteX12" fmla="*/ 27706 w 97894"/>
                <a:gd name="connsiteY12" fmla="*/ 94200 h 136682"/>
                <a:gd name="connsiteX13" fmla="*/ 22165 w 97894"/>
                <a:gd name="connsiteY13" fmla="*/ 101588 h 136682"/>
                <a:gd name="connsiteX14" fmla="*/ 16623 w 97894"/>
                <a:gd name="connsiteY14" fmla="*/ 108977 h 136682"/>
                <a:gd name="connsiteX15" fmla="*/ 7388 w 97894"/>
                <a:gd name="connsiteY15" fmla="*/ 123753 h 136682"/>
                <a:gd name="connsiteX16" fmla="*/ 5541 w 97894"/>
                <a:gd name="connsiteY16" fmla="*/ 125600 h 136682"/>
                <a:gd name="connsiteX17" fmla="*/ 0 w 97894"/>
                <a:gd name="connsiteY17" fmla="*/ 132989 h 136682"/>
                <a:gd name="connsiteX18" fmla="*/ 0 w 97894"/>
                <a:gd name="connsiteY18" fmla="*/ 134836 h 136682"/>
                <a:gd name="connsiteX19" fmla="*/ 3694 w 97894"/>
                <a:gd name="connsiteY19" fmla="*/ 136683 h 136682"/>
                <a:gd name="connsiteX20" fmla="*/ 97894 w 97894"/>
                <a:gd name="connsiteY20" fmla="*/ 0 h 13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894" h="136682">
                  <a:moveTo>
                    <a:pt x="97894" y="0"/>
                  </a:moveTo>
                  <a:cubicBezTo>
                    <a:pt x="97894" y="0"/>
                    <a:pt x="97894" y="0"/>
                    <a:pt x="97894" y="0"/>
                  </a:cubicBezTo>
                  <a:lnTo>
                    <a:pt x="90506" y="9235"/>
                  </a:lnTo>
                  <a:lnTo>
                    <a:pt x="81271" y="24012"/>
                  </a:lnTo>
                  <a:lnTo>
                    <a:pt x="79424" y="25859"/>
                  </a:lnTo>
                  <a:lnTo>
                    <a:pt x="70188" y="36941"/>
                  </a:lnTo>
                  <a:lnTo>
                    <a:pt x="64647" y="44330"/>
                  </a:lnTo>
                  <a:lnTo>
                    <a:pt x="59106" y="51718"/>
                  </a:lnTo>
                  <a:lnTo>
                    <a:pt x="53565" y="59106"/>
                  </a:lnTo>
                  <a:lnTo>
                    <a:pt x="44329" y="73882"/>
                  </a:lnTo>
                  <a:lnTo>
                    <a:pt x="42482" y="75730"/>
                  </a:lnTo>
                  <a:lnTo>
                    <a:pt x="33247" y="86812"/>
                  </a:lnTo>
                  <a:lnTo>
                    <a:pt x="27706" y="94200"/>
                  </a:lnTo>
                  <a:lnTo>
                    <a:pt x="22165" y="101588"/>
                  </a:lnTo>
                  <a:lnTo>
                    <a:pt x="16623" y="108977"/>
                  </a:lnTo>
                  <a:lnTo>
                    <a:pt x="7388" y="123753"/>
                  </a:lnTo>
                  <a:lnTo>
                    <a:pt x="5541" y="125600"/>
                  </a:lnTo>
                  <a:lnTo>
                    <a:pt x="0" y="132989"/>
                  </a:lnTo>
                  <a:cubicBezTo>
                    <a:pt x="0" y="132989"/>
                    <a:pt x="0" y="134836"/>
                    <a:pt x="0" y="134836"/>
                  </a:cubicBezTo>
                  <a:lnTo>
                    <a:pt x="3694" y="136683"/>
                  </a:lnTo>
                  <a:lnTo>
                    <a:pt x="97894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B88D38FE-3AF8-C572-9D8A-56895B1FB144}"/>
                </a:ext>
              </a:extLst>
            </p:cNvPr>
            <p:cNvSpPr/>
            <p:nvPr/>
          </p:nvSpPr>
          <p:spPr>
            <a:xfrm>
              <a:off x="5099923" y="3764509"/>
              <a:ext cx="27072" cy="22744"/>
            </a:xfrm>
            <a:custGeom>
              <a:avLst/>
              <a:gdLst>
                <a:gd name="connsiteX0" fmla="*/ 14143 w 27072"/>
                <a:gd name="connsiteY0" fmla="*/ 21531 h 22744"/>
                <a:gd name="connsiteX1" fmla="*/ 25225 w 27072"/>
                <a:gd name="connsiteY1" fmla="*/ 19684 h 22744"/>
                <a:gd name="connsiteX2" fmla="*/ 25225 w 27072"/>
                <a:gd name="connsiteY2" fmla="*/ 19684 h 22744"/>
                <a:gd name="connsiteX3" fmla="*/ 27072 w 27072"/>
                <a:gd name="connsiteY3" fmla="*/ 14143 h 22744"/>
                <a:gd name="connsiteX4" fmla="*/ 23378 w 27072"/>
                <a:gd name="connsiteY4" fmla="*/ 8602 h 22744"/>
                <a:gd name="connsiteX5" fmla="*/ 12296 w 27072"/>
                <a:gd name="connsiteY5" fmla="*/ 1213 h 22744"/>
                <a:gd name="connsiteX6" fmla="*/ 1213 w 27072"/>
                <a:gd name="connsiteY6" fmla="*/ 3060 h 22744"/>
                <a:gd name="connsiteX7" fmla="*/ 1213 w 27072"/>
                <a:gd name="connsiteY7" fmla="*/ 3060 h 22744"/>
                <a:gd name="connsiteX8" fmla="*/ 3060 w 27072"/>
                <a:gd name="connsiteY8" fmla="*/ 14143 h 22744"/>
                <a:gd name="connsiteX9" fmla="*/ 14143 w 27072"/>
                <a:gd name="connsiteY9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72" h="22744">
                  <a:moveTo>
                    <a:pt x="14143" y="21531"/>
                  </a:moveTo>
                  <a:cubicBezTo>
                    <a:pt x="17837" y="23378"/>
                    <a:pt x="23378" y="23378"/>
                    <a:pt x="25225" y="19684"/>
                  </a:cubicBezTo>
                  <a:lnTo>
                    <a:pt x="25225" y="19684"/>
                  </a:lnTo>
                  <a:cubicBezTo>
                    <a:pt x="27072" y="17837"/>
                    <a:pt x="27072" y="15990"/>
                    <a:pt x="27072" y="14143"/>
                  </a:cubicBezTo>
                  <a:cubicBezTo>
                    <a:pt x="27072" y="12296"/>
                    <a:pt x="25225" y="10449"/>
                    <a:pt x="23378" y="8602"/>
                  </a:cubicBezTo>
                  <a:lnTo>
                    <a:pt x="12296" y="1213"/>
                  </a:lnTo>
                  <a:cubicBezTo>
                    <a:pt x="8601" y="-634"/>
                    <a:pt x="3060" y="-634"/>
                    <a:pt x="1213" y="3060"/>
                  </a:cubicBezTo>
                  <a:lnTo>
                    <a:pt x="1213" y="3060"/>
                  </a:lnTo>
                  <a:cubicBezTo>
                    <a:pt x="-634" y="6754"/>
                    <a:pt x="-634" y="10449"/>
                    <a:pt x="3060" y="14143"/>
                  </a:cubicBezTo>
                  <a:lnTo>
                    <a:pt x="14143" y="21531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A2A48684-AD17-A07A-5F66-E4669A0066A0}"/>
                </a:ext>
              </a:extLst>
            </p:cNvPr>
            <p:cNvSpPr/>
            <p:nvPr/>
          </p:nvSpPr>
          <p:spPr>
            <a:xfrm>
              <a:off x="5092535" y="3776805"/>
              <a:ext cx="28285" cy="25858"/>
            </a:xfrm>
            <a:custGeom>
              <a:avLst/>
              <a:gdLst>
                <a:gd name="connsiteX0" fmla="*/ 15990 w 28285"/>
                <a:gd name="connsiteY0" fmla="*/ 24012 h 25858"/>
                <a:gd name="connsiteX1" fmla="*/ 21531 w 28285"/>
                <a:gd name="connsiteY1" fmla="*/ 25859 h 25858"/>
                <a:gd name="connsiteX2" fmla="*/ 27072 w 28285"/>
                <a:gd name="connsiteY2" fmla="*/ 22165 h 25858"/>
                <a:gd name="connsiteX3" fmla="*/ 27072 w 28285"/>
                <a:gd name="connsiteY3" fmla="*/ 22165 h 25858"/>
                <a:gd name="connsiteX4" fmla="*/ 25225 w 28285"/>
                <a:gd name="connsiteY4" fmla="*/ 11082 h 25858"/>
                <a:gd name="connsiteX5" fmla="*/ 10448 w 28285"/>
                <a:gd name="connsiteY5" fmla="*/ 1847 h 25858"/>
                <a:gd name="connsiteX6" fmla="*/ 4907 w 28285"/>
                <a:gd name="connsiteY6" fmla="*/ 0 h 25858"/>
                <a:gd name="connsiteX7" fmla="*/ 1213 w 28285"/>
                <a:gd name="connsiteY7" fmla="*/ 3694 h 25858"/>
                <a:gd name="connsiteX8" fmla="*/ 1213 w 28285"/>
                <a:gd name="connsiteY8" fmla="*/ 5541 h 25858"/>
                <a:gd name="connsiteX9" fmla="*/ 3060 w 28285"/>
                <a:gd name="connsiteY9" fmla="*/ 16624 h 25858"/>
                <a:gd name="connsiteX10" fmla="*/ 15990 w 28285"/>
                <a:gd name="connsiteY10" fmla="*/ 24012 h 2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285" h="25858">
                  <a:moveTo>
                    <a:pt x="15990" y="24012"/>
                  </a:moveTo>
                  <a:cubicBezTo>
                    <a:pt x="17837" y="25859"/>
                    <a:pt x="19684" y="25859"/>
                    <a:pt x="21531" y="25859"/>
                  </a:cubicBezTo>
                  <a:cubicBezTo>
                    <a:pt x="23378" y="25859"/>
                    <a:pt x="25225" y="24012"/>
                    <a:pt x="27072" y="22165"/>
                  </a:cubicBezTo>
                  <a:lnTo>
                    <a:pt x="27072" y="22165"/>
                  </a:lnTo>
                  <a:cubicBezTo>
                    <a:pt x="28919" y="18471"/>
                    <a:pt x="28919" y="12929"/>
                    <a:pt x="25225" y="11082"/>
                  </a:cubicBezTo>
                  <a:lnTo>
                    <a:pt x="10448" y="1847"/>
                  </a:lnTo>
                  <a:cubicBezTo>
                    <a:pt x="8602" y="0"/>
                    <a:pt x="6754" y="0"/>
                    <a:pt x="4907" y="0"/>
                  </a:cubicBezTo>
                  <a:cubicBezTo>
                    <a:pt x="3060" y="0"/>
                    <a:pt x="1213" y="1847"/>
                    <a:pt x="1213" y="3694"/>
                  </a:cubicBezTo>
                  <a:lnTo>
                    <a:pt x="1213" y="5541"/>
                  </a:lnTo>
                  <a:cubicBezTo>
                    <a:pt x="-634" y="9235"/>
                    <a:pt x="-634" y="12929"/>
                    <a:pt x="3060" y="16624"/>
                  </a:cubicBezTo>
                  <a:lnTo>
                    <a:pt x="15990" y="24012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CD6C15DF-4235-074C-5E2E-8B486D1DD6C9}"/>
                </a:ext>
              </a:extLst>
            </p:cNvPr>
            <p:cNvSpPr/>
            <p:nvPr/>
          </p:nvSpPr>
          <p:spPr>
            <a:xfrm>
              <a:off x="5083127" y="3790368"/>
              <a:ext cx="27244" cy="22744"/>
            </a:xfrm>
            <a:custGeom>
              <a:avLst/>
              <a:gdLst>
                <a:gd name="connsiteX0" fmla="*/ 14315 w 27244"/>
                <a:gd name="connsiteY0" fmla="*/ 21531 h 22744"/>
                <a:gd name="connsiteX1" fmla="*/ 25397 w 27244"/>
                <a:gd name="connsiteY1" fmla="*/ 19684 h 22744"/>
                <a:gd name="connsiteX2" fmla="*/ 25397 w 27244"/>
                <a:gd name="connsiteY2" fmla="*/ 19684 h 22744"/>
                <a:gd name="connsiteX3" fmla="*/ 27244 w 27244"/>
                <a:gd name="connsiteY3" fmla="*/ 14143 h 22744"/>
                <a:gd name="connsiteX4" fmla="*/ 23550 w 27244"/>
                <a:gd name="connsiteY4" fmla="*/ 8601 h 22744"/>
                <a:gd name="connsiteX5" fmla="*/ 12468 w 27244"/>
                <a:gd name="connsiteY5" fmla="*/ 1213 h 22744"/>
                <a:gd name="connsiteX6" fmla="*/ 1385 w 27244"/>
                <a:gd name="connsiteY6" fmla="*/ 3060 h 22744"/>
                <a:gd name="connsiteX7" fmla="*/ 1385 w 27244"/>
                <a:gd name="connsiteY7" fmla="*/ 4907 h 22744"/>
                <a:gd name="connsiteX8" fmla="*/ 1385 w 27244"/>
                <a:gd name="connsiteY8" fmla="*/ 10449 h 22744"/>
                <a:gd name="connsiteX9" fmla="*/ 3232 w 27244"/>
                <a:gd name="connsiteY9" fmla="*/ 14143 h 22744"/>
                <a:gd name="connsiteX10" fmla="*/ 14315 w 27244"/>
                <a:gd name="connsiteY10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244" h="22744">
                  <a:moveTo>
                    <a:pt x="14315" y="21531"/>
                  </a:moveTo>
                  <a:cubicBezTo>
                    <a:pt x="18009" y="23378"/>
                    <a:pt x="23550" y="23378"/>
                    <a:pt x="25397" y="19684"/>
                  </a:cubicBezTo>
                  <a:lnTo>
                    <a:pt x="25397" y="19684"/>
                  </a:lnTo>
                  <a:cubicBezTo>
                    <a:pt x="27244" y="17837"/>
                    <a:pt x="27244" y="15990"/>
                    <a:pt x="27244" y="14143"/>
                  </a:cubicBezTo>
                  <a:cubicBezTo>
                    <a:pt x="27244" y="12296"/>
                    <a:pt x="25397" y="10449"/>
                    <a:pt x="23550" y="8601"/>
                  </a:cubicBezTo>
                  <a:lnTo>
                    <a:pt x="12468" y="1213"/>
                  </a:lnTo>
                  <a:cubicBezTo>
                    <a:pt x="8774" y="-634"/>
                    <a:pt x="3232" y="-634"/>
                    <a:pt x="1385" y="3060"/>
                  </a:cubicBezTo>
                  <a:lnTo>
                    <a:pt x="1385" y="4907"/>
                  </a:lnTo>
                  <a:cubicBezTo>
                    <a:pt x="-462" y="6754"/>
                    <a:pt x="-462" y="8601"/>
                    <a:pt x="1385" y="10449"/>
                  </a:cubicBezTo>
                  <a:cubicBezTo>
                    <a:pt x="3232" y="12296"/>
                    <a:pt x="3232" y="14143"/>
                    <a:pt x="3232" y="14143"/>
                  </a:cubicBezTo>
                  <a:lnTo>
                    <a:pt x="14315" y="21531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C2DFAE1B-6B81-9B68-FCB7-BC0685AED165}"/>
                </a:ext>
              </a:extLst>
            </p:cNvPr>
            <p:cNvSpPr/>
            <p:nvPr/>
          </p:nvSpPr>
          <p:spPr>
            <a:xfrm>
              <a:off x="5077758" y="3805593"/>
              <a:ext cx="22744" cy="18153"/>
            </a:xfrm>
            <a:custGeom>
              <a:avLst/>
              <a:gdLst>
                <a:gd name="connsiteX0" fmla="*/ 14143 w 22744"/>
                <a:gd name="connsiteY0" fmla="*/ 17389 h 18153"/>
                <a:gd name="connsiteX1" fmla="*/ 21531 w 22744"/>
                <a:gd name="connsiteY1" fmla="*/ 15542 h 18153"/>
                <a:gd name="connsiteX2" fmla="*/ 21531 w 22744"/>
                <a:gd name="connsiteY2" fmla="*/ 13695 h 18153"/>
                <a:gd name="connsiteX3" fmla="*/ 19684 w 22744"/>
                <a:gd name="connsiteY3" fmla="*/ 6306 h 18153"/>
                <a:gd name="connsiteX4" fmla="*/ 10449 w 22744"/>
                <a:gd name="connsiteY4" fmla="*/ 765 h 18153"/>
                <a:gd name="connsiteX5" fmla="*/ 3060 w 22744"/>
                <a:gd name="connsiteY5" fmla="*/ 2612 h 18153"/>
                <a:gd name="connsiteX6" fmla="*/ 1213 w 22744"/>
                <a:gd name="connsiteY6" fmla="*/ 4459 h 18153"/>
                <a:gd name="connsiteX7" fmla="*/ 3060 w 22744"/>
                <a:gd name="connsiteY7" fmla="*/ 11847 h 18153"/>
                <a:gd name="connsiteX8" fmla="*/ 14143 w 22744"/>
                <a:gd name="connsiteY8" fmla="*/ 17389 h 1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44" h="18153">
                  <a:moveTo>
                    <a:pt x="14143" y="17389"/>
                  </a:moveTo>
                  <a:cubicBezTo>
                    <a:pt x="15990" y="19236"/>
                    <a:pt x="19684" y="17389"/>
                    <a:pt x="21531" y="15542"/>
                  </a:cubicBezTo>
                  <a:lnTo>
                    <a:pt x="21531" y="13695"/>
                  </a:lnTo>
                  <a:cubicBezTo>
                    <a:pt x="23378" y="10000"/>
                    <a:pt x="23378" y="8153"/>
                    <a:pt x="19684" y="6306"/>
                  </a:cubicBezTo>
                  <a:lnTo>
                    <a:pt x="10449" y="765"/>
                  </a:lnTo>
                  <a:cubicBezTo>
                    <a:pt x="8601" y="-1082"/>
                    <a:pt x="4907" y="765"/>
                    <a:pt x="3060" y="2612"/>
                  </a:cubicBezTo>
                  <a:lnTo>
                    <a:pt x="1213" y="4459"/>
                  </a:lnTo>
                  <a:cubicBezTo>
                    <a:pt x="-634" y="6306"/>
                    <a:pt x="-634" y="10000"/>
                    <a:pt x="3060" y="11847"/>
                  </a:cubicBezTo>
                  <a:lnTo>
                    <a:pt x="14143" y="17389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C80DF4EB-1EE4-2554-8937-F6D844DCBD22}"/>
                </a:ext>
              </a:extLst>
            </p:cNvPr>
            <p:cNvSpPr/>
            <p:nvPr/>
          </p:nvSpPr>
          <p:spPr>
            <a:xfrm>
              <a:off x="5085147" y="3770050"/>
              <a:ext cx="93104" cy="86178"/>
            </a:xfrm>
            <a:custGeom>
              <a:avLst/>
              <a:gdLst>
                <a:gd name="connsiteX0" fmla="*/ 91719 w 93104"/>
                <a:gd name="connsiteY0" fmla="*/ 52931 h 86178"/>
                <a:gd name="connsiteX1" fmla="*/ 71402 w 93104"/>
                <a:gd name="connsiteY1" fmla="*/ 40002 h 86178"/>
                <a:gd name="connsiteX2" fmla="*/ 71402 w 93104"/>
                <a:gd name="connsiteY2" fmla="*/ 38154 h 86178"/>
                <a:gd name="connsiteX3" fmla="*/ 71402 w 93104"/>
                <a:gd name="connsiteY3" fmla="*/ 36307 h 86178"/>
                <a:gd name="connsiteX4" fmla="*/ 71402 w 93104"/>
                <a:gd name="connsiteY4" fmla="*/ 36307 h 86178"/>
                <a:gd name="connsiteX5" fmla="*/ 65860 w 93104"/>
                <a:gd name="connsiteY5" fmla="*/ 19684 h 86178"/>
                <a:gd name="connsiteX6" fmla="*/ 38155 w 93104"/>
                <a:gd name="connsiteY6" fmla="*/ 3060 h 86178"/>
                <a:gd name="connsiteX7" fmla="*/ 38155 w 93104"/>
                <a:gd name="connsiteY7" fmla="*/ 3060 h 86178"/>
                <a:gd name="connsiteX8" fmla="*/ 34460 w 93104"/>
                <a:gd name="connsiteY8" fmla="*/ 1213 h 86178"/>
                <a:gd name="connsiteX9" fmla="*/ 23378 w 93104"/>
                <a:gd name="connsiteY9" fmla="*/ 3060 h 86178"/>
                <a:gd name="connsiteX10" fmla="*/ 23378 w 93104"/>
                <a:gd name="connsiteY10" fmla="*/ 3060 h 86178"/>
                <a:gd name="connsiteX11" fmla="*/ 25225 w 93104"/>
                <a:gd name="connsiteY11" fmla="*/ 14143 h 86178"/>
                <a:gd name="connsiteX12" fmla="*/ 14143 w 93104"/>
                <a:gd name="connsiteY12" fmla="*/ 15990 h 86178"/>
                <a:gd name="connsiteX13" fmla="*/ 14143 w 93104"/>
                <a:gd name="connsiteY13" fmla="*/ 15990 h 86178"/>
                <a:gd name="connsiteX14" fmla="*/ 15990 w 93104"/>
                <a:gd name="connsiteY14" fmla="*/ 27072 h 86178"/>
                <a:gd name="connsiteX15" fmla="*/ 17837 w 93104"/>
                <a:gd name="connsiteY15" fmla="*/ 28919 h 86178"/>
                <a:gd name="connsiteX16" fmla="*/ 6755 w 93104"/>
                <a:gd name="connsiteY16" fmla="*/ 30766 h 86178"/>
                <a:gd name="connsiteX17" fmla="*/ 6755 w 93104"/>
                <a:gd name="connsiteY17" fmla="*/ 30766 h 86178"/>
                <a:gd name="connsiteX18" fmla="*/ 8601 w 93104"/>
                <a:gd name="connsiteY18" fmla="*/ 41849 h 86178"/>
                <a:gd name="connsiteX19" fmla="*/ 10449 w 93104"/>
                <a:gd name="connsiteY19" fmla="*/ 43696 h 86178"/>
                <a:gd name="connsiteX20" fmla="*/ 1213 w 93104"/>
                <a:gd name="connsiteY20" fmla="*/ 45543 h 86178"/>
                <a:gd name="connsiteX21" fmla="*/ 1213 w 93104"/>
                <a:gd name="connsiteY21" fmla="*/ 45543 h 86178"/>
                <a:gd name="connsiteX22" fmla="*/ 3060 w 93104"/>
                <a:gd name="connsiteY22" fmla="*/ 54778 h 86178"/>
                <a:gd name="connsiteX23" fmla="*/ 4907 w 93104"/>
                <a:gd name="connsiteY23" fmla="*/ 56625 h 86178"/>
                <a:gd name="connsiteX24" fmla="*/ 4907 w 93104"/>
                <a:gd name="connsiteY24" fmla="*/ 56625 h 86178"/>
                <a:gd name="connsiteX25" fmla="*/ 28919 w 93104"/>
                <a:gd name="connsiteY25" fmla="*/ 71402 h 86178"/>
                <a:gd name="connsiteX26" fmla="*/ 49237 w 93104"/>
                <a:gd name="connsiteY26" fmla="*/ 73249 h 86178"/>
                <a:gd name="connsiteX27" fmla="*/ 51084 w 93104"/>
                <a:gd name="connsiteY27" fmla="*/ 73249 h 86178"/>
                <a:gd name="connsiteX28" fmla="*/ 71402 w 93104"/>
                <a:gd name="connsiteY28" fmla="*/ 86178 h 86178"/>
                <a:gd name="connsiteX29" fmla="*/ 73249 w 93104"/>
                <a:gd name="connsiteY29" fmla="*/ 86178 h 86178"/>
                <a:gd name="connsiteX30" fmla="*/ 91719 w 93104"/>
                <a:gd name="connsiteY30" fmla="*/ 52931 h 86178"/>
                <a:gd name="connsiteX31" fmla="*/ 91719 w 93104"/>
                <a:gd name="connsiteY31" fmla="*/ 52931 h 86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3104" h="86178">
                  <a:moveTo>
                    <a:pt x="91719" y="52931"/>
                  </a:moveTo>
                  <a:lnTo>
                    <a:pt x="71402" y="40002"/>
                  </a:lnTo>
                  <a:cubicBezTo>
                    <a:pt x="71402" y="40002"/>
                    <a:pt x="71402" y="40002"/>
                    <a:pt x="71402" y="38154"/>
                  </a:cubicBezTo>
                  <a:lnTo>
                    <a:pt x="71402" y="36307"/>
                  </a:lnTo>
                  <a:cubicBezTo>
                    <a:pt x="71402" y="36307"/>
                    <a:pt x="71402" y="36307"/>
                    <a:pt x="71402" y="36307"/>
                  </a:cubicBezTo>
                  <a:cubicBezTo>
                    <a:pt x="71402" y="30766"/>
                    <a:pt x="69555" y="25225"/>
                    <a:pt x="65860" y="19684"/>
                  </a:cubicBezTo>
                  <a:cubicBezTo>
                    <a:pt x="65860" y="19684"/>
                    <a:pt x="47390" y="6754"/>
                    <a:pt x="38155" y="3060"/>
                  </a:cubicBezTo>
                  <a:lnTo>
                    <a:pt x="38155" y="3060"/>
                  </a:lnTo>
                  <a:lnTo>
                    <a:pt x="34460" y="1213"/>
                  </a:lnTo>
                  <a:cubicBezTo>
                    <a:pt x="30766" y="-634"/>
                    <a:pt x="27072" y="-634"/>
                    <a:pt x="23378" y="3060"/>
                  </a:cubicBezTo>
                  <a:lnTo>
                    <a:pt x="23378" y="3060"/>
                  </a:lnTo>
                  <a:cubicBezTo>
                    <a:pt x="21531" y="6754"/>
                    <a:pt x="21531" y="10449"/>
                    <a:pt x="25225" y="14143"/>
                  </a:cubicBezTo>
                  <a:cubicBezTo>
                    <a:pt x="21531" y="12296"/>
                    <a:pt x="17837" y="12296"/>
                    <a:pt x="14143" y="15990"/>
                  </a:cubicBezTo>
                  <a:lnTo>
                    <a:pt x="14143" y="15990"/>
                  </a:lnTo>
                  <a:cubicBezTo>
                    <a:pt x="12296" y="19684"/>
                    <a:pt x="12296" y="23378"/>
                    <a:pt x="15990" y="27072"/>
                  </a:cubicBezTo>
                  <a:lnTo>
                    <a:pt x="17837" y="28919"/>
                  </a:lnTo>
                  <a:cubicBezTo>
                    <a:pt x="14143" y="27072"/>
                    <a:pt x="10449" y="27072"/>
                    <a:pt x="6755" y="30766"/>
                  </a:cubicBezTo>
                  <a:lnTo>
                    <a:pt x="6755" y="30766"/>
                  </a:lnTo>
                  <a:cubicBezTo>
                    <a:pt x="4907" y="34460"/>
                    <a:pt x="4907" y="38154"/>
                    <a:pt x="8601" y="41849"/>
                  </a:cubicBezTo>
                  <a:lnTo>
                    <a:pt x="10449" y="43696"/>
                  </a:lnTo>
                  <a:cubicBezTo>
                    <a:pt x="6755" y="41849"/>
                    <a:pt x="3060" y="41849"/>
                    <a:pt x="1213" y="45543"/>
                  </a:cubicBezTo>
                  <a:lnTo>
                    <a:pt x="1213" y="45543"/>
                  </a:lnTo>
                  <a:cubicBezTo>
                    <a:pt x="-634" y="49237"/>
                    <a:pt x="-634" y="52931"/>
                    <a:pt x="3060" y="54778"/>
                  </a:cubicBezTo>
                  <a:lnTo>
                    <a:pt x="4907" y="56625"/>
                  </a:lnTo>
                  <a:lnTo>
                    <a:pt x="4907" y="56625"/>
                  </a:lnTo>
                  <a:lnTo>
                    <a:pt x="28919" y="71402"/>
                  </a:lnTo>
                  <a:cubicBezTo>
                    <a:pt x="36307" y="76943"/>
                    <a:pt x="45543" y="78790"/>
                    <a:pt x="49237" y="73249"/>
                  </a:cubicBezTo>
                  <a:cubicBezTo>
                    <a:pt x="49237" y="73249"/>
                    <a:pt x="51084" y="73249"/>
                    <a:pt x="51084" y="73249"/>
                  </a:cubicBezTo>
                  <a:lnTo>
                    <a:pt x="71402" y="86178"/>
                  </a:lnTo>
                  <a:cubicBezTo>
                    <a:pt x="71402" y="86178"/>
                    <a:pt x="73249" y="86178"/>
                    <a:pt x="73249" y="86178"/>
                  </a:cubicBezTo>
                  <a:lnTo>
                    <a:pt x="91719" y="52931"/>
                  </a:lnTo>
                  <a:cubicBezTo>
                    <a:pt x="93566" y="54778"/>
                    <a:pt x="93566" y="54778"/>
                    <a:pt x="91719" y="52931"/>
                  </a:cubicBezTo>
                  <a:close/>
                </a:path>
              </a:pathLst>
            </a:custGeom>
            <a:solidFill>
              <a:srgbClr val="E7BC9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5B832A49-0B08-1139-DEE4-7863A97BE378}"/>
                </a:ext>
              </a:extLst>
            </p:cNvPr>
            <p:cNvSpPr/>
            <p:nvPr/>
          </p:nvSpPr>
          <p:spPr>
            <a:xfrm>
              <a:off x="5143619" y="3808205"/>
              <a:ext cx="147131" cy="101338"/>
            </a:xfrm>
            <a:custGeom>
              <a:avLst/>
              <a:gdLst>
                <a:gd name="connsiteX0" fmla="*/ 145918 w 147131"/>
                <a:gd name="connsiteY0" fmla="*/ 77577 h 101338"/>
                <a:gd name="connsiteX1" fmla="*/ 145918 w 147131"/>
                <a:gd name="connsiteY1" fmla="*/ 77577 h 101338"/>
                <a:gd name="connsiteX2" fmla="*/ 103435 w 147131"/>
                <a:gd name="connsiteY2" fmla="*/ 99741 h 101338"/>
                <a:gd name="connsiteX3" fmla="*/ 99741 w 147131"/>
                <a:gd name="connsiteY3" fmla="*/ 97894 h 101338"/>
                <a:gd name="connsiteX4" fmla="*/ 96047 w 147131"/>
                <a:gd name="connsiteY4" fmla="*/ 96047 h 101338"/>
                <a:gd name="connsiteX5" fmla="*/ 60953 w 147131"/>
                <a:gd name="connsiteY5" fmla="*/ 79424 h 101338"/>
                <a:gd name="connsiteX6" fmla="*/ 57259 w 147131"/>
                <a:gd name="connsiteY6" fmla="*/ 77577 h 101338"/>
                <a:gd name="connsiteX7" fmla="*/ 42482 w 147131"/>
                <a:gd name="connsiteY7" fmla="*/ 68341 h 101338"/>
                <a:gd name="connsiteX8" fmla="*/ 40635 w 147131"/>
                <a:gd name="connsiteY8" fmla="*/ 66494 h 101338"/>
                <a:gd name="connsiteX9" fmla="*/ 0 w 147131"/>
                <a:gd name="connsiteY9" fmla="*/ 38788 h 101338"/>
                <a:gd name="connsiteX10" fmla="*/ 1847 w 147131"/>
                <a:gd name="connsiteY10" fmla="*/ 35094 h 101338"/>
                <a:gd name="connsiteX11" fmla="*/ 16623 w 147131"/>
                <a:gd name="connsiteY11" fmla="*/ 1847 h 101338"/>
                <a:gd name="connsiteX12" fmla="*/ 16623 w 147131"/>
                <a:gd name="connsiteY12" fmla="*/ 0 h 101338"/>
                <a:gd name="connsiteX13" fmla="*/ 49871 w 147131"/>
                <a:gd name="connsiteY13" fmla="*/ 11082 h 101338"/>
                <a:gd name="connsiteX14" fmla="*/ 57259 w 147131"/>
                <a:gd name="connsiteY14" fmla="*/ 12930 h 101338"/>
                <a:gd name="connsiteX15" fmla="*/ 66494 w 147131"/>
                <a:gd name="connsiteY15" fmla="*/ 16624 h 101338"/>
                <a:gd name="connsiteX16" fmla="*/ 72035 w 147131"/>
                <a:gd name="connsiteY16" fmla="*/ 18471 h 101338"/>
                <a:gd name="connsiteX17" fmla="*/ 77577 w 147131"/>
                <a:gd name="connsiteY17" fmla="*/ 20318 h 101338"/>
                <a:gd name="connsiteX18" fmla="*/ 123753 w 147131"/>
                <a:gd name="connsiteY18" fmla="*/ 35094 h 101338"/>
                <a:gd name="connsiteX19" fmla="*/ 144071 w 147131"/>
                <a:gd name="connsiteY19" fmla="*/ 53565 h 101338"/>
                <a:gd name="connsiteX20" fmla="*/ 145918 w 147131"/>
                <a:gd name="connsiteY20" fmla="*/ 77577 h 10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7131" h="101338">
                  <a:moveTo>
                    <a:pt x="145918" y="77577"/>
                  </a:moveTo>
                  <a:lnTo>
                    <a:pt x="145918" y="77577"/>
                  </a:lnTo>
                  <a:cubicBezTo>
                    <a:pt x="140377" y="96047"/>
                    <a:pt x="121906" y="105283"/>
                    <a:pt x="103435" y="99741"/>
                  </a:cubicBezTo>
                  <a:cubicBezTo>
                    <a:pt x="101588" y="99741"/>
                    <a:pt x="101588" y="99741"/>
                    <a:pt x="99741" y="97894"/>
                  </a:cubicBezTo>
                  <a:cubicBezTo>
                    <a:pt x="97894" y="97894"/>
                    <a:pt x="97894" y="96047"/>
                    <a:pt x="96047" y="96047"/>
                  </a:cubicBezTo>
                  <a:cubicBezTo>
                    <a:pt x="84965" y="90506"/>
                    <a:pt x="72035" y="84965"/>
                    <a:pt x="60953" y="79424"/>
                  </a:cubicBezTo>
                  <a:cubicBezTo>
                    <a:pt x="59106" y="79424"/>
                    <a:pt x="59106" y="77577"/>
                    <a:pt x="57259" y="77577"/>
                  </a:cubicBezTo>
                  <a:cubicBezTo>
                    <a:pt x="51717" y="75730"/>
                    <a:pt x="48023" y="72035"/>
                    <a:pt x="42482" y="68341"/>
                  </a:cubicBezTo>
                  <a:cubicBezTo>
                    <a:pt x="42482" y="68341"/>
                    <a:pt x="40635" y="66494"/>
                    <a:pt x="40635" y="66494"/>
                  </a:cubicBezTo>
                  <a:cubicBezTo>
                    <a:pt x="25859" y="57259"/>
                    <a:pt x="11082" y="48024"/>
                    <a:pt x="0" y="38788"/>
                  </a:cubicBezTo>
                  <a:lnTo>
                    <a:pt x="1847" y="35094"/>
                  </a:lnTo>
                  <a:lnTo>
                    <a:pt x="16623" y="1847"/>
                  </a:lnTo>
                  <a:lnTo>
                    <a:pt x="16623" y="0"/>
                  </a:lnTo>
                  <a:lnTo>
                    <a:pt x="49871" y="11082"/>
                  </a:lnTo>
                  <a:lnTo>
                    <a:pt x="57259" y="12930"/>
                  </a:lnTo>
                  <a:lnTo>
                    <a:pt x="66494" y="16624"/>
                  </a:lnTo>
                  <a:lnTo>
                    <a:pt x="72035" y="18471"/>
                  </a:lnTo>
                  <a:lnTo>
                    <a:pt x="77577" y="20318"/>
                  </a:lnTo>
                  <a:lnTo>
                    <a:pt x="123753" y="35094"/>
                  </a:lnTo>
                  <a:cubicBezTo>
                    <a:pt x="132988" y="38788"/>
                    <a:pt x="140377" y="46177"/>
                    <a:pt x="144071" y="53565"/>
                  </a:cubicBezTo>
                  <a:cubicBezTo>
                    <a:pt x="147765" y="62800"/>
                    <a:pt x="147765" y="70188"/>
                    <a:pt x="145918" y="77577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21745F6F-F1CF-444E-1B69-5315BF2B8475}"/>
                </a:ext>
              </a:extLst>
            </p:cNvPr>
            <p:cNvSpPr/>
            <p:nvPr/>
          </p:nvSpPr>
          <p:spPr>
            <a:xfrm>
              <a:off x="5019374" y="3939346"/>
              <a:ext cx="43465" cy="22164"/>
            </a:xfrm>
            <a:custGeom>
              <a:avLst/>
              <a:gdLst>
                <a:gd name="connsiteX0" fmla="*/ 6032 w 43465"/>
                <a:gd name="connsiteY0" fmla="*/ 14776 h 22164"/>
                <a:gd name="connsiteX1" fmla="*/ 491 w 43465"/>
                <a:gd name="connsiteY1" fmla="*/ 3694 h 22164"/>
                <a:gd name="connsiteX2" fmla="*/ 491 w 43465"/>
                <a:gd name="connsiteY2" fmla="*/ 3694 h 22164"/>
                <a:gd name="connsiteX3" fmla="*/ 4186 w 43465"/>
                <a:gd name="connsiteY3" fmla="*/ 0 h 22164"/>
                <a:gd name="connsiteX4" fmla="*/ 9727 w 43465"/>
                <a:gd name="connsiteY4" fmla="*/ 0 h 22164"/>
                <a:gd name="connsiteX5" fmla="*/ 37432 w 43465"/>
                <a:gd name="connsiteY5" fmla="*/ 9235 h 22164"/>
                <a:gd name="connsiteX6" fmla="*/ 42974 w 43465"/>
                <a:gd name="connsiteY6" fmla="*/ 18471 h 22164"/>
                <a:gd name="connsiteX7" fmla="*/ 42974 w 43465"/>
                <a:gd name="connsiteY7" fmla="*/ 18471 h 22164"/>
                <a:gd name="connsiteX8" fmla="*/ 28197 w 43465"/>
                <a:gd name="connsiteY8" fmla="*/ 20318 h 22164"/>
                <a:gd name="connsiteX9" fmla="*/ 6032 w 43465"/>
                <a:gd name="connsiteY9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5" h="22164">
                  <a:moveTo>
                    <a:pt x="6032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6" y="0"/>
                  </a:cubicBezTo>
                  <a:cubicBezTo>
                    <a:pt x="6032" y="0"/>
                    <a:pt x="7880" y="0"/>
                    <a:pt x="9727" y="0"/>
                  </a:cubicBezTo>
                  <a:lnTo>
                    <a:pt x="37432" y="9235"/>
                  </a:lnTo>
                  <a:cubicBezTo>
                    <a:pt x="41127" y="11082"/>
                    <a:pt x="44821" y="12929"/>
                    <a:pt x="42974" y="18471"/>
                  </a:cubicBezTo>
                  <a:lnTo>
                    <a:pt x="42974" y="18471"/>
                  </a:lnTo>
                  <a:cubicBezTo>
                    <a:pt x="41127" y="24012"/>
                    <a:pt x="31891" y="22165"/>
                    <a:pt x="28197" y="20318"/>
                  </a:cubicBezTo>
                  <a:lnTo>
                    <a:pt x="6032" y="14776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8E0EDAAE-C7FD-0535-EDF3-ED6BD91DBCEC}"/>
                </a:ext>
              </a:extLst>
            </p:cNvPr>
            <p:cNvSpPr/>
            <p:nvPr/>
          </p:nvSpPr>
          <p:spPr>
            <a:xfrm>
              <a:off x="5012477" y="3951784"/>
              <a:ext cx="31399" cy="23380"/>
            </a:xfrm>
            <a:custGeom>
              <a:avLst/>
              <a:gdLst>
                <a:gd name="connsiteX0" fmla="*/ 3694 w 31399"/>
                <a:gd name="connsiteY0" fmla="*/ 15268 h 23380"/>
                <a:gd name="connsiteX1" fmla="*/ 0 w 31399"/>
                <a:gd name="connsiteY1" fmla="*/ 11574 h 23380"/>
                <a:gd name="connsiteX2" fmla="*/ 0 w 31399"/>
                <a:gd name="connsiteY2" fmla="*/ 6033 h 23380"/>
                <a:gd name="connsiteX3" fmla="*/ 0 w 31399"/>
                <a:gd name="connsiteY3" fmla="*/ 6033 h 23380"/>
                <a:gd name="connsiteX4" fmla="*/ 11082 w 31399"/>
                <a:gd name="connsiteY4" fmla="*/ 491 h 23380"/>
                <a:gd name="connsiteX5" fmla="*/ 27706 w 31399"/>
                <a:gd name="connsiteY5" fmla="*/ 7880 h 23380"/>
                <a:gd name="connsiteX6" fmla="*/ 31400 w 31399"/>
                <a:gd name="connsiteY6" fmla="*/ 11574 h 23380"/>
                <a:gd name="connsiteX7" fmla="*/ 31400 w 31399"/>
                <a:gd name="connsiteY7" fmla="*/ 17115 h 23380"/>
                <a:gd name="connsiteX8" fmla="*/ 31400 w 31399"/>
                <a:gd name="connsiteY8" fmla="*/ 18962 h 23380"/>
                <a:gd name="connsiteX9" fmla="*/ 22165 w 31399"/>
                <a:gd name="connsiteY9" fmla="*/ 22656 h 23380"/>
                <a:gd name="connsiteX10" fmla="*/ 3694 w 31399"/>
                <a:gd name="connsiteY10" fmla="*/ 15268 h 23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399" h="23380">
                  <a:moveTo>
                    <a:pt x="3694" y="15268"/>
                  </a:moveTo>
                  <a:cubicBezTo>
                    <a:pt x="1847" y="15268"/>
                    <a:pt x="0" y="13421"/>
                    <a:pt x="0" y="11574"/>
                  </a:cubicBezTo>
                  <a:cubicBezTo>
                    <a:pt x="0" y="9727"/>
                    <a:pt x="0" y="7880"/>
                    <a:pt x="0" y="6033"/>
                  </a:cubicBezTo>
                  <a:lnTo>
                    <a:pt x="0" y="6033"/>
                  </a:lnTo>
                  <a:cubicBezTo>
                    <a:pt x="1847" y="2338"/>
                    <a:pt x="7388" y="-1356"/>
                    <a:pt x="11082" y="491"/>
                  </a:cubicBezTo>
                  <a:lnTo>
                    <a:pt x="27706" y="7880"/>
                  </a:lnTo>
                  <a:cubicBezTo>
                    <a:pt x="29553" y="7880"/>
                    <a:pt x="31400" y="9727"/>
                    <a:pt x="31400" y="11574"/>
                  </a:cubicBezTo>
                  <a:cubicBezTo>
                    <a:pt x="31400" y="13421"/>
                    <a:pt x="31400" y="15268"/>
                    <a:pt x="31400" y="17115"/>
                  </a:cubicBezTo>
                  <a:lnTo>
                    <a:pt x="31400" y="18962"/>
                  </a:lnTo>
                  <a:cubicBezTo>
                    <a:pt x="29553" y="22656"/>
                    <a:pt x="25859" y="24503"/>
                    <a:pt x="22165" y="22656"/>
                  </a:cubicBezTo>
                  <a:lnTo>
                    <a:pt x="3694" y="15268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7C2BAC6D-8806-8E53-CDD4-6916A20038A6}"/>
                </a:ext>
              </a:extLst>
            </p:cNvPr>
            <p:cNvSpPr/>
            <p:nvPr/>
          </p:nvSpPr>
          <p:spPr>
            <a:xfrm>
              <a:off x="5006445" y="3967052"/>
              <a:ext cx="27074" cy="22164"/>
            </a:xfrm>
            <a:custGeom>
              <a:avLst/>
              <a:gdLst>
                <a:gd name="connsiteX0" fmla="*/ 6032 w 27074"/>
                <a:gd name="connsiteY0" fmla="*/ 14776 h 22164"/>
                <a:gd name="connsiteX1" fmla="*/ 491 w 27074"/>
                <a:gd name="connsiteY1" fmla="*/ 3694 h 22164"/>
                <a:gd name="connsiteX2" fmla="*/ 491 w 27074"/>
                <a:gd name="connsiteY2" fmla="*/ 3694 h 22164"/>
                <a:gd name="connsiteX3" fmla="*/ 4185 w 27074"/>
                <a:gd name="connsiteY3" fmla="*/ 0 h 22164"/>
                <a:gd name="connsiteX4" fmla="*/ 9727 w 27074"/>
                <a:gd name="connsiteY4" fmla="*/ 0 h 22164"/>
                <a:gd name="connsiteX5" fmla="*/ 22656 w 27074"/>
                <a:gd name="connsiteY5" fmla="*/ 5541 h 22164"/>
                <a:gd name="connsiteX6" fmla="*/ 26350 w 27074"/>
                <a:gd name="connsiteY6" fmla="*/ 16623 h 22164"/>
                <a:gd name="connsiteX7" fmla="*/ 26350 w 27074"/>
                <a:gd name="connsiteY7" fmla="*/ 18471 h 22164"/>
                <a:gd name="connsiteX8" fmla="*/ 22656 w 27074"/>
                <a:gd name="connsiteY8" fmla="*/ 22165 h 22164"/>
                <a:gd name="connsiteX9" fmla="*/ 17115 w 27074"/>
                <a:gd name="connsiteY9" fmla="*/ 22165 h 22164"/>
                <a:gd name="connsiteX10" fmla="*/ 6032 w 27074"/>
                <a:gd name="connsiteY10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074" h="22164">
                  <a:moveTo>
                    <a:pt x="6032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5" y="0"/>
                  </a:cubicBezTo>
                  <a:cubicBezTo>
                    <a:pt x="6032" y="0"/>
                    <a:pt x="7880" y="0"/>
                    <a:pt x="9727" y="0"/>
                  </a:cubicBezTo>
                  <a:lnTo>
                    <a:pt x="22656" y="5541"/>
                  </a:lnTo>
                  <a:cubicBezTo>
                    <a:pt x="26350" y="7388"/>
                    <a:pt x="28197" y="12929"/>
                    <a:pt x="26350" y="16623"/>
                  </a:cubicBezTo>
                  <a:lnTo>
                    <a:pt x="26350" y="18471"/>
                  </a:lnTo>
                  <a:cubicBezTo>
                    <a:pt x="26350" y="20318"/>
                    <a:pt x="24503" y="22165"/>
                    <a:pt x="22656" y="22165"/>
                  </a:cubicBezTo>
                  <a:cubicBezTo>
                    <a:pt x="20809" y="22165"/>
                    <a:pt x="18962" y="22165"/>
                    <a:pt x="17115" y="22165"/>
                  </a:cubicBezTo>
                  <a:lnTo>
                    <a:pt x="6032" y="14776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C1BA422B-1A1A-7A28-2518-E609A3CC8A73}"/>
                </a:ext>
              </a:extLst>
            </p:cNvPr>
            <p:cNvSpPr/>
            <p:nvPr/>
          </p:nvSpPr>
          <p:spPr>
            <a:xfrm>
              <a:off x="5003242" y="3979257"/>
              <a:ext cx="21082" cy="17348"/>
            </a:xfrm>
            <a:custGeom>
              <a:avLst/>
              <a:gdLst>
                <a:gd name="connsiteX0" fmla="*/ 3694 w 21082"/>
                <a:gd name="connsiteY0" fmla="*/ 13654 h 17348"/>
                <a:gd name="connsiteX1" fmla="*/ 0 w 21082"/>
                <a:gd name="connsiteY1" fmla="*/ 6266 h 17348"/>
                <a:gd name="connsiteX2" fmla="*/ 0 w 21082"/>
                <a:gd name="connsiteY2" fmla="*/ 4419 h 17348"/>
                <a:gd name="connsiteX3" fmla="*/ 7388 w 21082"/>
                <a:gd name="connsiteY3" fmla="*/ 725 h 17348"/>
                <a:gd name="connsiteX4" fmla="*/ 18471 w 21082"/>
                <a:gd name="connsiteY4" fmla="*/ 4419 h 17348"/>
                <a:gd name="connsiteX5" fmla="*/ 20318 w 21082"/>
                <a:gd name="connsiteY5" fmla="*/ 11807 h 17348"/>
                <a:gd name="connsiteX6" fmla="*/ 20318 w 21082"/>
                <a:gd name="connsiteY6" fmla="*/ 13654 h 17348"/>
                <a:gd name="connsiteX7" fmla="*/ 12929 w 21082"/>
                <a:gd name="connsiteY7" fmla="*/ 17348 h 17348"/>
                <a:gd name="connsiteX8" fmla="*/ 3694 w 21082"/>
                <a:gd name="connsiteY8" fmla="*/ 13654 h 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82" h="17348">
                  <a:moveTo>
                    <a:pt x="3694" y="13654"/>
                  </a:moveTo>
                  <a:cubicBezTo>
                    <a:pt x="0" y="11807"/>
                    <a:pt x="0" y="8113"/>
                    <a:pt x="0" y="6266"/>
                  </a:cubicBezTo>
                  <a:lnTo>
                    <a:pt x="0" y="4419"/>
                  </a:lnTo>
                  <a:cubicBezTo>
                    <a:pt x="1847" y="725"/>
                    <a:pt x="5541" y="-1122"/>
                    <a:pt x="7388" y="725"/>
                  </a:cubicBezTo>
                  <a:lnTo>
                    <a:pt x="18471" y="4419"/>
                  </a:lnTo>
                  <a:cubicBezTo>
                    <a:pt x="20318" y="6266"/>
                    <a:pt x="22165" y="8113"/>
                    <a:pt x="20318" y="11807"/>
                  </a:cubicBezTo>
                  <a:lnTo>
                    <a:pt x="20318" y="13654"/>
                  </a:lnTo>
                  <a:cubicBezTo>
                    <a:pt x="18471" y="15501"/>
                    <a:pt x="16623" y="17348"/>
                    <a:pt x="12929" y="17348"/>
                  </a:cubicBezTo>
                  <a:lnTo>
                    <a:pt x="3694" y="13654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6EC39B75-590C-1AC7-7BAF-A1BFB0FB8189}"/>
                </a:ext>
              </a:extLst>
            </p:cNvPr>
            <p:cNvSpPr/>
            <p:nvPr/>
          </p:nvSpPr>
          <p:spPr>
            <a:xfrm>
              <a:off x="4944136" y="3920876"/>
              <a:ext cx="96508" cy="70912"/>
            </a:xfrm>
            <a:custGeom>
              <a:avLst/>
              <a:gdLst>
                <a:gd name="connsiteX0" fmla="*/ 96047 w 96508"/>
                <a:gd name="connsiteY0" fmla="*/ 29553 h 70912"/>
                <a:gd name="connsiteX1" fmla="*/ 90506 w 96508"/>
                <a:gd name="connsiteY1" fmla="*/ 33247 h 70912"/>
                <a:gd name="connsiteX2" fmla="*/ 90506 w 96508"/>
                <a:gd name="connsiteY2" fmla="*/ 33247 h 70912"/>
                <a:gd name="connsiteX3" fmla="*/ 86812 w 96508"/>
                <a:gd name="connsiteY3" fmla="*/ 33247 h 70912"/>
                <a:gd name="connsiteX4" fmla="*/ 88659 w 96508"/>
                <a:gd name="connsiteY4" fmla="*/ 35094 h 70912"/>
                <a:gd name="connsiteX5" fmla="*/ 88659 w 96508"/>
                <a:gd name="connsiteY5" fmla="*/ 35094 h 70912"/>
                <a:gd name="connsiteX6" fmla="*/ 88659 w 96508"/>
                <a:gd name="connsiteY6" fmla="*/ 35094 h 70912"/>
                <a:gd name="connsiteX7" fmla="*/ 88659 w 96508"/>
                <a:gd name="connsiteY7" fmla="*/ 35094 h 70912"/>
                <a:gd name="connsiteX8" fmla="*/ 90506 w 96508"/>
                <a:gd name="connsiteY8" fmla="*/ 42482 h 70912"/>
                <a:gd name="connsiteX9" fmla="*/ 90506 w 96508"/>
                <a:gd name="connsiteY9" fmla="*/ 42482 h 70912"/>
                <a:gd name="connsiteX10" fmla="*/ 90506 w 96508"/>
                <a:gd name="connsiteY10" fmla="*/ 42482 h 70912"/>
                <a:gd name="connsiteX11" fmla="*/ 84965 w 96508"/>
                <a:gd name="connsiteY11" fmla="*/ 46177 h 70912"/>
                <a:gd name="connsiteX12" fmla="*/ 84965 w 96508"/>
                <a:gd name="connsiteY12" fmla="*/ 46177 h 70912"/>
                <a:gd name="connsiteX13" fmla="*/ 81271 w 96508"/>
                <a:gd name="connsiteY13" fmla="*/ 46177 h 70912"/>
                <a:gd name="connsiteX14" fmla="*/ 79424 w 96508"/>
                <a:gd name="connsiteY14" fmla="*/ 46177 h 70912"/>
                <a:gd name="connsiteX15" fmla="*/ 79424 w 96508"/>
                <a:gd name="connsiteY15" fmla="*/ 46177 h 70912"/>
                <a:gd name="connsiteX16" fmla="*/ 77577 w 96508"/>
                <a:gd name="connsiteY16" fmla="*/ 46177 h 70912"/>
                <a:gd name="connsiteX17" fmla="*/ 79424 w 96508"/>
                <a:gd name="connsiteY17" fmla="*/ 48024 h 70912"/>
                <a:gd name="connsiteX18" fmla="*/ 79424 w 96508"/>
                <a:gd name="connsiteY18" fmla="*/ 48024 h 70912"/>
                <a:gd name="connsiteX19" fmla="*/ 79424 w 96508"/>
                <a:gd name="connsiteY19" fmla="*/ 48024 h 70912"/>
                <a:gd name="connsiteX20" fmla="*/ 79424 w 96508"/>
                <a:gd name="connsiteY20" fmla="*/ 48024 h 70912"/>
                <a:gd name="connsiteX21" fmla="*/ 79424 w 96508"/>
                <a:gd name="connsiteY21" fmla="*/ 48024 h 70912"/>
                <a:gd name="connsiteX22" fmla="*/ 81271 w 96508"/>
                <a:gd name="connsiteY22" fmla="*/ 51718 h 70912"/>
                <a:gd name="connsiteX23" fmla="*/ 81271 w 96508"/>
                <a:gd name="connsiteY23" fmla="*/ 55412 h 70912"/>
                <a:gd name="connsiteX24" fmla="*/ 81271 w 96508"/>
                <a:gd name="connsiteY24" fmla="*/ 55412 h 70912"/>
                <a:gd name="connsiteX25" fmla="*/ 79424 w 96508"/>
                <a:gd name="connsiteY25" fmla="*/ 57259 h 70912"/>
                <a:gd name="connsiteX26" fmla="*/ 75729 w 96508"/>
                <a:gd name="connsiteY26" fmla="*/ 59106 h 70912"/>
                <a:gd name="connsiteX27" fmla="*/ 72035 w 96508"/>
                <a:gd name="connsiteY27" fmla="*/ 59106 h 70912"/>
                <a:gd name="connsiteX28" fmla="*/ 70188 w 96508"/>
                <a:gd name="connsiteY28" fmla="*/ 59106 h 70912"/>
                <a:gd name="connsiteX29" fmla="*/ 70188 w 96508"/>
                <a:gd name="connsiteY29" fmla="*/ 59106 h 70912"/>
                <a:gd name="connsiteX30" fmla="*/ 70188 w 96508"/>
                <a:gd name="connsiteY30" fmla="*/ 59106 h 70912"/>
                <a:gd name="connsiteX31" fmla="*/ 72035 w 96508"/>
                <a:gd name="connsiteY31" fmla="*/ 60953 h 70912"/>
                <a:gd name="connsiteX32" fmla="*/ 72035 w 96508"/>
                <a:gd name="connsiteY32" fmla="*/ 60953 h 70912"/>
                <a:gd name="connsiteX33" fmla="*/ 72035 w 96508"/>
                <a:gd name="connsiteY33" fmla="*/ 66494 h 70912"/>
                <a:gd name="connsiteX34" fmla="*/ 72035 w 96508"/>
                <a:gd name="connsiteY34" fmla="*/ 66494 h 70912"/>
                <a:gd name="connsiteX35" fmla="*/ 62800 w 96508"/>
                <a:gd name="connsiteY35" fmla="*/ 70188 h 70912"/>
                <a:gd name="connsiteX36" fmla="*/ 60953 w 96508"/>
                <a:gd name="connsiteY36" fmla="*/ 70188 h 70912"/>
                <a:gd name="connsiteX37" fmla="*/ 60953 w 96508"/>
                <a:gd name="connsiteY37" fmla="*/ 70188 h 70912"/>
                <a:gd name="connsiteX38" fmla="*/ 60953 w 96508"/>
                <a:gd name="connsiteY38" fmla="*/ 70188 h 70912"/>
                <a:gd name="connsiteX39" fmla="*/ 60953 w 96508"/>
                <a:gd name="connsiteY39" fmla="*/ 70188 h 70912"/>
                <a:gd name="connsiteX40" fmla="*/ 60953 w 96508"/>
                <a:gd name="connsiteY40" fmla="*/ 70188 h 70912"/>
                <a:gd name="connsiteX41" fmla="*/ 59106 w 96508"/>
                <a:gd name="connsiteY41" fmla="*/ 68341 h 70912"/>
                <a:gd name="connsiteX42" fmla="*/ 48023 w 96508"/>
                <a:gd name="connsiteY42" fmla="*/ 62800 h 70912"/>
                <a:gd name="connsiteX43" fmla="*/ 46177 w 96508"/>
                <a:gd name="connsiteY43" fmla="*/ 62800 h 70912"/>
                <a:gd name="connsiteX44" fmla="*/ 42482 w 96508"/>
                <a:gd name="connsiteY44" fmla="*/ 60953 h 70912"/>
                <a:gd name="connsiteX45" fmla="*/ 40635 w 96508"/>
                <a:gd name="connsiteY45" fmla="*/ 60953 h 70912"/>
                <a:gd name="connsiteX46" fmla="*/ 38788 w 96508"/>
                <a:gd name="connsiteY46" fmla="*/ 60953 h 70912"/>
                <a:gd name="connsiteX47" fmla="*/ 35094 w 96508"/>
                <a:gd name="connsiteY47" fmla="*/ 59106 h 70912"/>
                <a:gd name="connsiteX48" fmla="*/ 35094 w 96508"/>
                <a:gd name="connsiteY48" fmla="*/ 59106 h 70912"/>
                <a:gd name="connsiteX49" fmla="*/ 24012 w 96508"/>
                <a:gd name="connsiteY49" fmla="*/ 35094 h 70912"/>
                <a:gd name="connsiteX50" fmla="*/ 24012 w 96508"/>
                <a:gd name="connsiteY50" fmla="*/ 35094 h 70912"/>
                <a:gd name="connsiteX51" fmla="*/ 20318 w 96508"/>
                <a:gd name="connsiteY51" fmla="*/ 31400 h 70912"/>
                <a:gd name="connsiteX52" fmla="*/ 0 w 96508"/>
                <a:gd name="connsiteY52" fmla="*/ 12929 h 70912"/>
                <a:gd name="connsiteX53" fmla="*/ 12929 w 96508"/>
                <a:gd name="connsiteY53" fmla="*/ 0 h 70912"/>
                <a:gd name="connsiteX54" fmla="*/ 14777 w 96508"/>
                <a:gd name="connsiteY54" fmla="*/ 0 h 70912"/>
                <a:gd name="connsiteX55" fmla="*/ 14777 w 96508"/>
                <a:gd name="connsiteY55" fmla="*/ 0 h 70912"/>
                <a:gd name="connsiteX56" fmla="*/ 20318 w 96508"/>
                <a:gd name="connsiteY56" fmla="*/ 3694 h 70912"/>
                <a:gd name="connsiteX57" fmla="*/ 20318 w 96508"/>
                <a:gd name="connsiteY57" fmla="*/ 3694 h 70912"/>
                <a:gd name="connsiteX58" fmla="*/ 29553 w 96508"/>
                <a:gd name="connsiteY58" fmla="*/ 7388 h 70912"/>
                <a:gd name="connsiteX59" fmla="*/ 35094 w 96508"/>
                <a:gd name="connsiteY59" fmla="*/ 9235 h 70912"/>
                <a:gd name="connsiteX60" fmla="*/ 36941 w 96508"/>
                <a:gd name="connsiteY60" fmla="*/ 9235 h 70912"/>
                <a:gd name="connsiteX61" fmla="*/ 38788 w 96508"/>
                <a:gd name="connsiteY61" fmla="*/ 7388 h 70912"/>
                <a:gd name="connsiteX62" fmla="*/ 38788 w 96508"/>
                <a:gd name="connsiteY62" fmla="*/ 7388 h 70912"/>
                <a:gd name="connsiteX63" fmla="*/ 38788 w 96508"/>
                <a:gd name="connsiteY63" fmla="*/ 7388 h 70912"/>
                <a:gd name="connsiteX64" fmla="*/ 38788 w 96508"/>
                <a:gd name="connsiteY64" fmla="*/ 7388 h 70912"/>
                <a:gd name="connsiteX65" fmla="*/ 38788 w 96508"/>
                <a:gd name="connsiteY65" fmla="*/ 7388 h 70912"/>
                <a:gd name="connsiteX66" fmla="*/ 38788 w 96508"/>
                <a:gd name="connsiteY66" fmla="*/ 7388 h 70912"/>
                <a:gd name="connsiteX67" fmla="*/ 40635 w 96508"/>
                <a:gd name="connsiteY67" fmla="*/ 5541 h 70912"/>
                <a:gd name="connsiteX68" fmla="*/ 40635 w 96508"/>
                <a:gd name="connsiteY68" fmla="*/ 5541 h 70912"/>
                <a:gd name="connsiteX69" fmla="*/ 40635 w 96508"/>
                <a:gd name="connsiteY69" fmla="*/ 5541 h 70912"/>
                <a:gd name="connsiteX70" fmla="*/ 42482 w 96508"/>
                <a:gd name="connsiteY70" fmla="*/ 5541 h 70912"/>
                <a:gd name="connsiteX71" fmla="*/ 44329 w 96508"/>
                <a:gd name="connsiteY71" fmla="*/ 5541 h 70912"/>
                <a:gd name="connsiteX72" fmla="*/ 46177 w 96508"/>
                <a:gd name="connsiteY72" fmla="*/ 5541 h 70912"/>
                <a:gd name="connsiteX73" fmla="*/ 49871 w 96508"/>
                <a:gd name="connsiteY73" fmla="*/ 5541 h 70912"/>
                <a:gd name="connsiteX74" fmla="*/ 51718 w 96508"/>
                <a:gd name="connsiteY74" fmla="*/ 5541 h 70912"/>
                <a:gd name="connsiteX75" fmla="*/ 53565 w 96508"/>
                <a:gd name="connsiteY75" fmla="*/ 5541 h 70912"/>
                <a:gd name="connsiteX76" fmla="*/ 55412 w 96508"/>
                <a:gd name="connsiteY76" fmla="*/ 5541 h 70912"/>
                <a:gd name="connsiteX77" fmla="*/ 57259 w 96508"/>
                <a:gd name="connsiteY77" fmla="*/ 5541 h 70912"/>
                <a:gd name="connsiteX78" fmla="*/ 64647 w 96508"/>
                <a:gd name="connsiteY78" fmla="*/ 9235 h 70912"/>
                <a:gd name="connsiteX79" fmla="*/ 72035 w 96508"/>
                <a:gd name="connsiteY79" fmla="*/ 12929 h 70912"/>
                <a:gd name="connsiteX80" fmla="*/ 83118 w 96508"/>
                <a:gd name="connsiteY80" fmla="*/ 18471 h 70912"/>
                <a:gd name="connsiteX81" fmla="*/ 94200 w 96508"/>
                <a:gd name="connsiteY81" fmla="*/ 24012 h 70912"/>
                <a:gd name="connsiteX82" fmla="*/ 94200 w 96508"/>
                <a:gd name="connsiteY82" fmla="*/ 24012 h 70912"/>
                <a:gd name="connsiteX83" fmla="*/ 94200 w 96508"/>
                <a:gd name="connsiteY83" fmla="*/ 24012 h 70912"/>
                <a:gd name="connsiteX84" fmla="*/ 96047 w 96508"/>
                <a:gd name="connsiteY84" fmla="*/ 29553 h 7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6508" h="70912">
                  <a:moveTo>
                    <a:pt x="96047" y="29553"/>
                  </a:moveTo>
                  <a:cubicBezTo>
                    <a:pt x="94200" y="31400"/>
                    <a:pt x="92353" y="33247"/>
                    <a:pt x="90506" y="33247"/>
                  </a:cubicBezTo>
                  <a:lnTo>
                    <a:pt x="90506" y="33247"/>
                  </a:lnTo>
                  <a:cubicBezTo>
                    <a:pt x="88659" y="33247"/>
                    <a:pt x="88659" y="33247"/>
                    <a:pt x="86812" y="33247"/>
                  </a:cubicBezTo>
                  <a:cubicBezTo>
                    <a:pt x="88659" y="33247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88659" y="35094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90506" y="36941"/>
                    <a:pt x="90506" y="40635"/>
                    <a:pt x="90506" y="42482"/>
                  </a:cubicBezTo>
                  <a:lnTo>
                    <a:pt x="90506" y="42482"/>
                  </a:lnTo>
                  <a:lnTo>
                    <a:pt x="90506" y="42482"/>
                  </a:lnTo>
                  <a:cubicBezTo>
                    <a:pt x="90506" y="44329"/>
                    <a:pt x="88659" y="46177"/>
                    <a:pt x="84965" y="46177"/>
                  </a:cubicBezTo>
                  <a:cubicBezTo>
                    <a:pt x="84965" y="46177"/>
                    <a:pt x="84965" y="46177"/>
                    <a:pt x="84965" y="46177"/>
                  </a:cubicBezTo>
                  <a:cubicBezTo>
                    <a:pt x="83118" y="46177"/>
                    <a:pt x="83118" y="46177"/>
                    <a:pt x="81271" y="46177"/>
                  </a:cubicBezTo>
                  <a:cubicBezTo>
                    <a:pt x="81271" y="46177"/>
                    <a:pt x="79424" y="46177"/>
                    <a:pt x="79424" y="46177"/>
                  </a:cubicBezTo>
                  <a:cubicBezTo>
                    <a:pt x="79424" y="46177"/>
                    <a:pt x="79424" y="46177"/>
                    <a:pt x="79424" y="46177"/>
                  </a:cubicBezTo>
                  <a:lnTo>
                    <a:pt x="77577" y="46177"/>
                  </a:lnTo>
                  <a:cubicBezTo>
                    <a:pt x="77577" y="46177"/>
                    <a:pt x="79424" y="46177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9871"/>
                    <a:pt x="81271" y="49871"/>
                    <a:pt x="81271" y="51718"/>
                  </a:cubicBezTo>
                  <a:cubicBezTo>
                    <a:pt x="81271" y="53565"/>
                    <a:pt x="81271" y="53565"/>
                    <a:pt x="81271" y="55412"/>
                  </a:cubicBezTo>
                  <a:lnTo>
                    <a:pt x="81271" y="55412"/>
                  </a:lnTo>
                  <a:cubicBezTo>
                    <a:pt x="81271" y="55412"/>
                    <a:pt x="81271" y="57259"/>
                    <a:pt x="79424" y="57259"/>
                  </a:cubicBezTo>
                  <a:cubicBezTo>
                    <a:pt x="77577" y="59106"/>
                    <a:pt x="77577" y="59106"/>
                    <a:pt x="75729" y="59106"/>
                  </a:cubicBezTo>
                  <a:cubicBezTo>
                    <a:pt x="73882" y="59106"/>
                    <a:pt x="72035" y="59106"/>
                    <a:pt x="72035" y="59106"/>
                  </a:cubicBezTo>
                  <a:lnTo>
                    <a:pt x="70188" y="59106"/>
                  </a:lnTo>
                  <a:lnTo>
                    <a:pt x="70188" y="59106"/>
                  </a:lnTo>
                  <a:cubicBezTo>
                    <a:pt x="70188" y="59106"/>
                    <a:pt x="70188" y="59106"/>
                    <a:pt x="70188" y="59106"/>
                  </a:cubicBezTo>
                  <a:cubicBezTo>
                    <a:pt x="70188" y="59106"/>
                    <a:pt x="72035" y="59106"/>
                    <a:pt x="72035" y="60953"/>
                  </a:cubicBezTo>
                  <a:cubicBezTo>
                    <a:pt x="72035" y="60953"/>
                    <a:pt x="72035" y="60953"/>
                    <a:pt x="72035" y="60953"/>
                  </a:cubicBezTo>
                  <a:cubicBezTo>
                    <a:pt x="73882" y="62800"/>
                    <a:pt x="73882" y="64647"/>
                    <a:pt x="72035" y="66494"/>
                  </a:cubicBezTo>
                  <a:lnTo>
                    <a:pt x="72035" y="66494"/>
                  </a:lnTo>
                  <a:cubicBezTo>
                    <a:pt x="70188" y="70188"/>
                    <a:pt x="66494" y="72035"/>
                    <a:pt x="62800" y="70188"/>
                  </a:cubicBez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59106" y="68341"/>
                  </a:lnTo>
                  <a:lnTo>
                    <a:pt x="48023" y="62800"/>
                  </a:lnTo>
                  <a:lnTo>
                    <a:pt x="46177" y="62800"/>
                  </a:lnTo>
                  <a:lnTo>
                    <a:pt x="42482" y="60953"/>
                  </a:lnTo>
                  <a:lnTo>
                    <a:pt x="40635" y="60953"/>
                  </a:lnTo>
                  <a:lnTo>
                    <a:pt x="38788" y="60953"/>
                  </a:lnTo>
                  <a:lnTo>
                    <a:pt x="35094" y="59106"/>
                  </a:lnTo>
                  <a:cubicBezTo>
                    <a:pt x="35094" y="59106"/>
                    <a:pt x="35094" y="59106"/>
                    <a:pt x="35094" y="59106"/>
                  </a:cubicBezTo>
                  <a:cubicBezTo>
                    <a:pt x="25859" y="55412"/>
                    <a:pt x="22165" y="40635"/>
                    <a:pt x="24012" y="35094"/>
                  </a:cubicBezTo>
                  <a:cubicBezTo>
                    <a:pt x="24012" y="35094"/>
                    <a:pt x="24012" y="35094"/>
                    <a:pt x="24012" y="35094"/>
                  </a:cubicBezTo>
                  <a:cubicBezTo>
                    <a:pt x="24012" y="35094"/>
                    <a:pt x="22165" y="33247"/>
                    <a:pt x="20318" y="31400"/>
                  </a:cubicBezTo>
                  <a:cubicBezTo>
                    <a:pt x="12929" y="24012"/>
                    <a:pt x="0" y="12929"/>
                    <a:pt x="0" y="12929"/>
                  </a:cubicBezTo>
                  <a:lnTo>
                    <a:pt x="12929" y="0"/>
                  </a:lnTo>
                  <a:cubicBezTo>
                    <a:pt x="12929" y="0"/>
                    <a:pt x="12929" y="0"/>
                    <a:pt x="14777" y="0"/>
                  </a:cubicBezTo>
                  <a:cubicBezTo>
                    <a:pt x="14777" y="0"/>
                    <a:pt x="14777" y="0"/>
                    <a:pt x="14777" y="0"/>
                  </a:cubicBezTo>
                  <a:lnTo>
                    <a:pt x="20318" y="3694"/>
                  </a:lnTo>
                  <a:lnTo>
                    <a:pt x="20318" y="3694"/>
                  </a:lnTo>
                  <a:lnTo>
                    <a:pt x="29553" y="7388"/>
                  </a:lnTo>
                  <a:lnTo>
                    <a:pt x="35094" y="9235"/>
                  </a:lnTo>
                  <a:cubicBezTo>
                    <a:pt x="35094" y="9235"/>
                    <a:pt x="36941" y="9235"/>
                    <a:pt x="36941" y="9235"/>
                  </a:cubicBezTo>
                  <a:lnTo>
                    <a:pt x="38788" y="7388"/>
                  </a:lnTo>
                  <a:lnTo>
                    <a:pt x="38788" y="7388"/>
                  </a:lnTo>
                  <a:lnTo>
                    <a:pt x="38788" y="7388"/>
                  </a:ln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lnTo>
                    <a:pt x="40635" y="5541"/>
                  </a:lnTo>
                  <a:cubicBezTo>
                    <a:pt x="40635" y="5541"/>
                    <a:pt x="40635" y="5541"/>
                    <a:pt x="40635" y="5541"/>
                  </a:cubicBezTo>
                  <a:lnTo>
                    <a:pt x="40635" y="5541"/>
                  </a:lnTo>
                  <a:lnTo>
                    <a:pt x="42482" y="5541"/>
                  </a:lnTo>
                  <a:lnTo>
                    <a:pt x="44329" y="5541"/>
                  </a:lnTo>
                  <a:lnTo>
                    <a:pt x="46177" y="5541"/>
                  </a:lnTo>
                  <a:lnTo>
                    <a:pt x="49871" y="5541"/>
                  </a:lnTo>
                  <a:lnTo>
                    <a:pt x="51718" y="5541"/>
                  </a:lnTo>
                  <a:cubicBezTo>
                    <a:pt x="51718" y="5541"/>
                    <a:pt x="53565" y="5541"/>
                    <a:pt x="53565" y="5541"/>
                  </a:cubicBezTo>
                  <a:cubicBezTo>
                    <a:pt x="53565" y="5541"/>
                    <a:pt x="53565" y="5541"/>
                    <a:pt x="55412" y="5541"/>
                  </a:cubicBezTo>
                  <a:cubicBezTo>
                    <a:pt x="55412" y="5541"/>
                    <a:pt x="55412" y="5541"/>
                    <a:pt x="57259" y="5541"/>
                  </a:cubicBezTo>
                  <a:cubicBezTo>
                    <a:pt x="59106" y="5541"/>
                    <a:pt x="60953" y="7388"/>
                    <a:pt x="64647" y="9235"/>
                  </a:cubicBezTo>
                  <a:cubicBezTo>
                    <a:pt x="66494" y="9235"/>
                    <a:pt x="70188" y="11082"/>
                    <a:pt x="72035" y="12929"/>
                  </a:cubicBezTo>
                  <a:cubicBezTo>
                    <a:pt x="75729" y="14776"/>
                    <a:pt x="79424" y="16623"/>
                    <a:pt x="83118" y="18471"/>
                  </a:cubicBezTo>
                  <a:cubicBezTo>
                    <a:pt x="88659" y="20318"/>
                    <a:pt x="94200" y="24012"/>
                    <a:pt x="94200" y="24012"/>
                  </a:cubicBezTo>
                  <a:lnTo>
                    <a:pt x="94200" y="24012"/>
                  </a:lnTo>
                  <a:cubicBezTo>
                    <a:pt x="94200" y="24012"/>
                    <a:pt x="94200" y="24012"/>
                    <a:pt x="94200" y="24012"/>
                  </a:cubicBezTo>
                  <a:cubicBezTo>
                    <a:pt x="97894" y="22165"/>
                    <a:pt x="96047" y="29553"/>
                    <a:pt x="96047" y="29553"/>
                  </a:cubicBezTo>
                  <a:close/>
                </a:path>
              </a:pathLst>
            </a:custGeom>
            <a:solidFill>
              <a:srgbClr val="E7BC9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31476B6D-AE74-2A2A-3655-F0EE2E5F86C3}"/>
                </a:ext>
              </a:extLst>
            </p:cNvPr>
            <p:cNvSpPr/>
            <p:nvPr/>
          </p:nvSpPr>
          <p:spPr>
            <a:xfrm>
              <a:off x="4845992" y="3828935"/>
              <a:ext cx="140626" cy="134423"/>
            </a:xfrm>
            <a:custGeom>
              <a:avLst/>
              <a:gdLst>
                <a:gd name="connsiteX0" fmla="*/ 140626 w 140626"/>
                <a:gd name="connsiteY0" fmla="*/ 97482 h 134423"/>
                <a:gd name="connsiteX1" fmla="*/ 140626 w 140626"/>
                <a:gd name="connsiteY1" fmla="*/ 97482 h 134423"/>
                <a:gd name="connsiteX2" fmla="*/ 140626 w 140626"/>
                <a:gd name="connsiteY2" fmla="*/ 97482 h 134423"/>
                <a:gd name="connsiteX3" fmla="*/ 140626 w 140626"/>
                <a:gd name="connsiteY3" fmla="*/ 97482 h 134423"/>
                <a:gd name="connsiteX4" fmla="*/ 138779 w 140626"/>
                <a:gd name="connsiteY4" fmla="*/ 99329 h 134423"/>
                <a:gd name="connsiteX5" fmla="*/ 136932 w 140626"/>
                <a:gd name="connsiteY5" fmla="*/ 101176 h 134423"/>
                <a:gd name="connsiteX6" fmla="*/ 127696 w 140626"/>
                <a:gd name="connsiteY6" fmla="*/ 114105 h 134423"/>
                <a:gd name="connsiteX7" fmla="*/ 118461 w 140626"/>
                <a:gd name="connsiteY7" fmla="*/ 127035 h 134423"/>
                <a:gd name="connsiteX8" fmla="*/ 114767 w 140626"/>
                <a:gd name="connsiteY8" fmla="*/ 132576 h 134423"/>
                <a:gd name="connsiteX9" fmla="*/ 114767 w 140626"/>
                <a:gd name="connsiteY9" fmla="*/ 134423 h 134423"/>
                <a:gd name="connsiteX10" fmla="*/ 249 w 140626"/>
                <a:gd name="connsiteY10" fmla="*/ 36529 h 134423"/>
                <a:gd name="connsiteX11" fmla="*/ 249 w 140626"/>
                <a:gd name="connsiteY11" fmla="*/ 34682 h 134423"/>
                <a:gd name="connsiteX12" fmla="*/ 9485 w 140626"/>
                <a:gd name="connsiteY12" fmla="*/ 10670 h 134423"/>
                <a:gd name="connsiteX13" fmla="*/ 9485 w 140626"/>
                <a:gd name="connsiteY13" fmla="*/ 10670 h 134423"/>
                <a:gd name="connsiteX14" fmla="*/ 57508 w 140626"/>
                <a:gd name="connsiteY14" fmla="*/ 8823 h 134423"/>
                <a:gd name="connsiteX15" fmla="*/ 125850 w 140626"/>
                <a:gd name="connsiteY15" fmla="*/ 80858 h 134423"/>
                <a:gd name="connsiteX16" fmla="*/ 135085 w 140626"/>
                <a:gd name="connsiteY16" fmla="*/ 90094 h 134423"/>
                <a:gd name="connsiteX17" fmla="*/ 136932 w 140626"/>
                <a:gd name="connsiteY17" fmla="*/ 91941 h 134423"/>
                <a:gd name="connsiteX18" fmla="*/ 138779 w 140626"/>
                <a:gd name="connsiteY18" fmla="*/ 93788 h 134423"/>
                <a:gd name="connsiteX19" fmla="*/ 138779 w 140626"/>
                <a:gd name="connsiteY19" fmla="*/ 93788 h 134423"/>
                <a:gd name="connsiteX20" fmla="*/ 140626 w 140626"/>
                <a:gd name="connsiteY20" fmla="*/ 97482 h 134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0626" h="134423">
                  <a:moveTo>
                    <a:pt x="140626" y="97482"/>
                  </a:moveTo>
                  <a:lnTo>
                    <a:pt x="140626" y="97482"/>
                  </a:lnTo>
                  <a:lnTo>
                    <a:pt x="140626" y="97482"/>
                  </a:lnTo>
                  <a:lnTo>
                    <a:pt x="140626" y="97482"/>
                  </a:lnTo>
                  <a:lnTo>
                    <a:pt x="138779" y="99329"/>
                  </a:lnTo>
                  <a:lnTo>
                    <a:pt x="136932" y="101176"/>
                  </a:lnTo>
                  <a:lnTo>
                    <a:pt x="127696" y="114105"/>
                  </a:lnTo>
                  <a:lnTo>
                    <a:pt x="118461" y="127035"/>
                  </a:lnTo>
                  <a:lnTo>
                    <a:pt x="114767" y="132576"/>
                  </a:lnTo>
                  <a:lnTo>
                    <a:pt x="114767" y="134423"/>
                  </a:lnTo>
                  <a:cubicBezTo>
                    <a:pt x="-10833" y="69776"/>
                    <a:pt x="249" y="45764"/>
                    <a:pt x="249" y="36529"/>
                  </a:cubicBezTo>
                  <a:cubicBezTo>
                    <a:pt x="249" y="36529"/>
                    <a:pt x="249" y="36529"/>
                    <a:pt x="249" y="34682"/>
                  </a:cubicBezTo>
                  <a:cubicBezTo>
                    <a:pt x="249" y="25446"/>
                    <a:pt x="2097" y="18058"/>
                    <a:pt x="9485" y="10670"/>
                  </a:cubicBezTo>
                  <a:lnTo>
                    <a:pt x="9485" y="10670"/>
                  </a:lnTo>
                  <a:cubicBezTo>
                    <a:pt x="22414" y="-2260"/>
                    <a:pt x="42732" y="-4107"/>
                    <a:pt x="57508" y="8823"/>
                  </a:cubicBezTo>
                  <a:cubicBezTo>
                    <a:pt x="63049" y="12517"/>
                    <a:pt x="103685" y="56846"/>
                    <a:pt x="125850" y="80858"/>
                  </a:cubicBezTo>
                  <a:cubicBezTo>
                    <a:pt x="129544" y="84552"/>
                    <a:pt x="133238" y="88246"/>
                    <a:pt x="135085" y="90094"/>
                  </a:cubicBezTo>
                  <a:cubicBezTo>
                    <a:pt x="135085" y="90094"/>
                    <a:pt x="136932" y="91941"/>
                    <a:pt x="136932" y="91941"/>
                  </a:cubicBezTo>
                  <a:cubicBezTo>
                    <a:pt x="136932" y="93788"/>
                    <a:pt x="138779" y="93788"/>
                    <a:pt x="138779" y="93788"/>
                  </a:cubicBezTo>
                  <a:cubicBezTo>
                    <a:pt x="138779" y="93788"/>
                    <a:pt x="138779" y="93788"/>
                    <a:pt x="138779" y="93788"/>
                  </a:cubicBezTo>
                  <a:cubicBezTo>
                    <a:pt x="140626" y="95635"/>
                    <a:pt x="140626" y="95635"/>
                    <a:pt x="140626" y="97482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186C9978-D06F-EB3F-FE5D-E2729C261B34}"/>
                </a:ext>
              </a:extLst>
            </p:cNvPr>
            <p:cNvSpPr/>
            <p:nvPr/>
          </p:nvSpPr>
          <p:spPr>
            <a:xfrm>
              <a:off x="5001395" y="3774958"/>
              <a:ext cx="59105" cy="20317"/>
            </a:xfrm>
            <a:custGeom>
              <a:avLst/>
              <a:gdLst>
                <a:gd name="connsiteX0" fmla="*/ 0 w 59105"/>
                <a:gd name="connsiteY0" fmla="*/ 0 h 20317"/>
                <a:gd name="connsiteX1" fmla="*/ 59106 w 59105"/>
                <a:gd name="connsiteY1" fmla="*/ 0 h 20317"/>
                <a:gd name="connsiteX2" fmla="*/ 59106 w 59105"/>
                <a:gd name="connsiteY2" fmla="*/ 20318 h 20317"/>
                <a:gd name="connsiteX3" fmla="*/ 0 w 59105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05" h="20317">
                  <a:moveTo>
                    <a:pt x="0" y="0"/>
                  </a:moveTo>
                  <a:lnTo>
                    <a:pt x="59106" y="0"/>
                  </a:lnTo>
                  <a:lnTo>
                    <a:pt x="59106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32D4DE87-8A33-C30D-6BE4-E972377AFE4B}"/>
                </a:ext>
              </a:extLst>
            </p:cNvPr>
            <p:cNvSpPr/>
            <p:nvPr/>
          </p:nvSpPr>
          <p:spPr>
            <a:xfrm>
              <a:off x="4892418" y="3774958"/>
              <a:ext cx="25858" cy="20317"/>
            </a:xfrm>
            <a:custGeom>
              <a:avLst/>
              <a:gdLst>
                <a:gd name="connsiteX0" fmla="*/ 25859 w 25858"/>
                <a:gd name="connsiteY0" fmla="*/ 18471 h 20317"/>
                <a:gd name="connsiteX1" fmla="*/ 1847 w 25858"/>
                <a:gd name="connsiteY1" fmla="*/ 20318 h 20317"/>
                <a:gd name="connsiteX2" fmla="*/ 0 w 25858"/>
                <a:gd name="connsiteY2" fmla="*/ 9235 h 20317"/>
                <a:gd name="connsiteX3" fmla="*/ 5541 w 25858"/>
                <a:gd name="connsiteY3" fmla="*/ 0 h 20317"/>
                <a:gd name="connsiteX4" fmla="*/ 7388 w 25858"/>
                <a:gd name="connsiteY4" fmla="*/ 12929 h 20317"/>
                <a:gd name="connsiteX5" fmla="*/ 24012 w 25858"/>
                <a:gd name="connsiteY5" fmla="*/ 11082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58" h="20317">
                  <a:moveTo>
                    <a:pt x="25859" y="18471"/>
                  </a:moveTo>
                  <a:lnTo>
                    <a:pt x="1847" y="20318"/>
                  </a:lnTo>
                  <a:lnTo>
                    <a:pt x="0" y="9235"/>
                  </a:lnTo>
                  <a:lnTo>
                    <a:pt x="5541" y="0"/>
                  </a:lnTo>
                  <a:lnTo>
                    <a:pt x="7388" y="12929"/>
                  </a:lnTo>
                  <a:lnTo>
                    <a:pt x="24012" y="11082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D1C8AD74-5723-09CC-628C-F5238ACFCE71}"/>
                </a:ext>
              </a:extLst>
            </p:cNvPr>
            <p:cNvSpPr/>
            <p:nvPr/>
          </p:nvSpPr>
          <p:spPr>
            <a:xfrm>
              <a:off x="4899807" y="3765722"/>
              <a:ext cx="24011" cy="18470"/>
            </a:xfrm>
            <a:custGeom>
              <a:avLst/>
              <a:gdLst>
                <a:gd name="connsiteX0" fmla="*/ 24012 w 24011"/>
                <a:gd name="connsiteY0" fmla="*/ 16624 h 18470"/>
                <a:gd name="connsiteX1" fmla="*/ 1847 w 24011"/>
                <a:gd name="connsiteY1" fmla="*/ 18471 h 18470"/>
                <a:gd name="connsiteX2" fmla="*/ 0 w 24011"/>
                <a:gd name="connsiteY2" fmla="*/ 7388 h 18470"/>
                <a:gd name="connsiteX3" fmla="*/ 5541 w 24011"/>
                <a:gd name="connsiteY3" fmla="*/ 0 h 18470"/>
                <a:gd name="connsiteX4" fmla="*/ 7388 w 24011"/>
                <a:gd name="connsiteY4" fmla="*/ 11082 h 18470"/>
                <a:gd name="connsiteX5" fmla="*/ 24012 w 24011"/>
                <a:gd name="connsiteY5" fmla="*/ 9235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1" h="18470">
                  <a:moveTo>
                    <a:pt x="24012" y="16624"/>
                  </a:moveTo>
                  <a:lnTo>
                    <a:pt x="1847" y="18471"/>
                  </a:lnTo>
                  <a:lnTo>
                    <a:pt x="0" y="7388"/>
                  </a:lnTo>
                  <a:lnTo>
                    <a:pt x="5541" y="0"/>
                  </a:lnTo>
                  <a:lnTo>
                    <a:pt x="7388" y="11082"/>
                  </a:lnTo>
                  <a:lnTo>
                    <a:pt x="24012" y="9235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35DB826E-9FAB-4D30-98E2-CD1D8E0EC4DD}"/>
                </a:ext>
              </a:extLst>
            </p:cNvPr>
            <p:cNvSpPr/>
            <p:nvPr/>
          </p:nvSpPr>
          <p:spPr>
            <a:xfrm>
              <a:off x="4907195" y="3756487"/>
              <a:ext cx="24011" cy="16623"/>
            </a:xfrm>
            <a:custGeom>
              <a:avLst/>
              <a:gdLst>
                <a:gd name="connsiteX0" fmla="*/ 24012 w 24011"/>
                <a:gd name="connsiteY0" fmla="*/ 14776 h 16623"/>
                <a:gd name="connsiteX1" fmla="*/ 1847 w 24011"/>
                <a:gd name="connsiteY1" fmla="*/ 16624 h 16623"/>
                <a:gd name="connsiteX2" fmla="*/ 0 w 24011"/>
                <a:gd name="connsiteY2" fmla="*/ 7388 h 16623"/>
                <a:gd name="connsiteX3" fmla="*/ 3694 w 24011"/>
                <a:gd name="connsiteY3" fmla="*/ 0 h 16623"/>
                <a:gd name="connsiteX4" fmla="*/ 5541 w 24011"/>
                <a:gd name="connsiteY4" fmla="*/ 9235 h 16623"/>
                <a:gd name="connsiteX5" fmla="*/ 24012 w 24011"/>
                <a:gd name="connsiteY5" fmla="*/ 7388 h 1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1" h="16623">
                  <a:moveTo>
                    <a:pt x="24012" y="14776"/>
                  </a:moveTo>
                  <a:lnTo>
                    <a:pt x="1847" y="16624"/>
                  </a:lnTo>
                  <a:lnTo>
                    <a:pt x="0" y="7388"/>
                  </a:lnTo>
                  <a:lnTo>
                    <a:pt x="3694" y="0"/>
                  </a:lnTo>
                  <a:lnTo>
                    <a:pt x="5541" y="9235"/>
                  </a:lnTo>
                  <a:lnTo>
                    <a:pt x="24012" y="7388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88CFCF2D-3EE9-2686-ED54-AF8AAF8FDFA9}"/>
                </a:ext>
              </a:extLst>
            </p:cNvPr>
            <p:cNvSpPr/>
            <p:nvPr/>
          </p:nvSpPr>
          <p:spPr>
            <a:xfrm>
              <a:off x="4997701" y="4053864"/>
              <a:ext cx="157000" cy="500553"/>
            </a:xfrm>
            <a:custGeom>
              <a:avLst/>
              <a:gdLst>
                <a:gd name="connsiteX0" fmla="*/ 121906 w 157000"/>
                <a:gd name="connsiteY0" fmla="*/ 489471 h 500553"/>
                <a:gd name="connsiteX1" fmla="*/ 129294 w 157000"/>
                <a:gd name="connsiteY1" fmla="*/ 445142 h 500553"/>
                <a:gd name="connsiteX2" fmla="*/ 129294 w 157000"/>
                <a:gd name="connsiteY2" fmla="*/ 430365 h 500553"/>
                <a:gd name="connsiteX3" fmla="*/ 129294 w 157000"/>
                <a:gd name="connsiteY3" fmla="*/ 422977 h 500553"/>
                <a:gd name="connsiteX4" fmla="*/ 114518 w 157000"/>
                <a:gd name="connsiteY4" fmla="*/ 408201 h 500553"/>
                <a:gd name="connsiteX5" fmla="*/ 108977 w 157000"/>
                <a:gd name="connsiteY5" fmla="*/ 184706 h 500553"/>
                <a:gd name="connsiteX6" fmla="*/ 108977 w 157000"/>
                <a:gd name="connsiteY6" fmla="*/ 184706 h 500553"/>
                <a:gd name="connsiteX7" fmla="*/ 83118 w 157000"/>
                <a:gd name="connsiteY7" fmla="*/ 57259 h 500553"/>
                <a:gd name="connsiteX8" fmla="*/ 79424 w 157000"/>
                <a:gd name="connsiteY8" fmla="*/ 33247 h 500553"/>
                <a:gd name="connsiteX9" fmla="*/ 75730 w 157000"/>
                <a:gd name="connsiteY9" fmla="*/ 57259 h 500553"/>
                <a:gd name="connsiteX10" fmla="*/ 49871 w 157000"/>
                <a:gd name="connsiteY10" fmla="*/ 184706 h 500553"/>
                <a:gd name="connsiteX11" fmla="*/ 49871 w 157000"/>
                <a:gd name="connsiteY11" fmla="*/ 184706 h 500553"/>
                <a:gd name="connsiteX12" fmla="*/ 44330 w 157000"/>
                <a:gd name="connsiteY12" fmla="*/ 408201 h 500553"/>
                <a:gd name="connsiteX13" fmla="*/ 29553 w 157000"/>
                <a:gd name="connsiteY13" fmla="*/ 422977 h 500553"/>
                <a:gd name="connsiteX14" fmla="*/ 29553 w 157000"/>
                <a:gd name="connsiteY14" fmla="*/ 430365 h 500553"/>
                <a:gd name="connsiteX15" fmla="*/ 29553 w 157000"/>
                <a:gd name="connsiteY15" fmla="*/ 445142 h 500553"/>
                <a:gd name="connsiteX16" fmla="*/ 36941 w 157000"/>
                <a:gd name="connsiteY16" fmla="*/ 489471 h 500553"/>
                <a:gd name="connsiteX17" fmla="*/ 36941 w 157000"/>
                <a:gd name="connsiteY17" fmla="*/ 500554 h 500553"/>
                <a:gd name="connsiteX18" fmla="*/ 0 w 157000"/>
                <a:gd name="connsiteY18" fmla="*/ 500554 h 500553"/>
                <a:gd name="connsiteX19" fmla="*/ 7388 w 157000"/>
                <a:gd name="connsiteY19" fmla="*/ 459918 h 500553"/>
                <a:gd name="connsiteX20" fmla="*/ 5541 w 157000"/>
                <a:gd name="connsiteY20" fmla="*/ 443295 h 500553"/>
                <a:gd name="connsiteX21" fmla="*/ 9235 w 157000"/>
                <a:gd name="connsiteY21" fmla="*/ 437754 h 500553"/>
                <a:gd name="connsiteX22" fmla="*/ 14777 w 157000"/>
                <a:gd name="connsiteY22" fmla="*/ 426671 h 500553"/>
                <a:gd name="connsiteX23" fmla="*/ 18471 w 157000"/>
                <a:gd name="connsiteY23" fmla="*/ 411895 h 500553"/>
                <a:gd name="connsiteX24" fmla="*/ 12929 w 157000"/>
                <a:gd name="connsiteY24" fmla="*/ 400812 h 500553"/>
                <a:gd name="connsiteX25" fmla="*/ 20318 w 157000"/>
                <a:gd name="connsiteY25" fmla="*/ 393424 h 500553"/>
                <a:gd name="connsiteX26" fmla="*/ 24012 w 157000"/>
                <a:gd name="connsiteY26" fmla="*/ 389730 h 500553"/>
                <a:gd name="connsiteX27" fmla="*/ 35094 w 157000"/>
                <a:gd name="connsiteY27" fmla="*/ 369412 h 500553"/>
                <a:gd name="connsiteX28" fmla="*/ 27706 w 157000"/>
                <a:gd name="connsiteY28" fmla="*/ 369412 h 500553"/>
                <a:gd name="connsiteX29" fmla="*/ 31400 w 157000"/>
                <a:gd name="connsiteY29" fmla="*/ 352789 h 500553"/>
                <a:gd name="connsiteX30" fmla="*/ 20318 w 157000"/>
                <a:gd name="connsiteY30" fmla="*/ 343553 h 500553"/>
                <a:gd name="connsiteX31" fmla="*/ 27706 w 157000"/>
                <a:gd name="connsiteY31" fmla="*/ 326930 h 500553"/>
                <a:gd name="connsiteX32" fmla="*/ 36941 w 157000"/>
                <a:gd name="connsiteY32" fmla="*/ 289989 h 500553"/>
                <a:gd name="connsiteX33" fmla="*/ 33247 w 157000"/>
                <a:gd name="connsiteY33" fmla="*/ 280753 h 500553"/>
                <a:gd name="connsiteX34" fmla="*/ 36941 w 157000"/>
                <a:gd name="connsiteY34" fmla="*/ 271518 h 500553"/>
                <a:gd name="connsiteX35" fmla="*/ 29553 w 157000"/>
                <a:gd name="connsiteY35" fmla="*/ 251200 h 500553"/>
                <a:gd name="connsiteX36" fmla="*/ 31400 w 157000"/>
                <a:gd name="connsiteY36" fmla="*/ 240118 h 500553"/>
                <a:gd name="connsiteX37" fmla="*/ 29553 w 157000"/>
                <a:gd name="connsiteY37" fmla="*/ 212412 h 500553"/>
                <a:gd name="connsiteX38" fmla="*/ 24012 w 157000"/>
                <a:gd name="connsiteY38" fmla="*/ 192094 h 500553"/>
                <a:gd name="connsiteX39" fmla="*/ 24012 w 157000"/>
                <a:gd name="connsiteY39" fmla="*/ 190247 h 500553"/>
                <a:gd name="connsiteX40" fmla="*/ 27706 w 157000"/>
                <a:gd name="connsiteY40" fmla="*/ 182859 h 500553"/>
                <a:gd name="connsiteX41" fmla="*/ 33247 w 157000"/>
                <a:gd name="connsiteY41" fmla="*/ 173624 h 500553"/>
                <a:gd name="connsiteX42" fmla="*/ 40635 w 157000"/>
                <a:gd name="connsiteY42" fmla="*/ 144071 h 500553"/>
                <a:gd name="connsiteX43" fmla="*/ 29553 w 157000"/>
                <a:gd name="connsiteY43" fmla="*/ 134836 h 500553"/>
                <a:gd name="connsiteX44" fmla="*/ 60953 w 157000"/>
                <a:gd name="connsiteY44" fmla="*/ 55412 h 500553"/>
                <a:gd name="connsiteX45" fmla="*/ 62800 w 157000"/>
                <a:gd name="connsiteY45" fmla="*/ 25859 h 500553"/>
                <a:gd name="connsiteX46" fmla="*/ 35094 w 157000"/>
                <a:gd name="connsiteY46" fmla="*/ 5541 h 500553"/>
                <a:gd name="connsiteX47" fmla="*/ 31400 w 157000"/>
                <a:gd name="connsiteY47" fmla="*/ 0 h 500553"/>
                <a:gd name="connsiteX48" fmla="*/ 120059 w 157000"/>
                <a:gd name="connsiteY48" fmla="*/ 5541 h 500553"/>
                <a:gd name="connsiteX49" fmla="*/ 131141 w 157000"/>
                <a:gd name="connsiteY49" fmla="*/ 3694 h 500553"/>
                <a:gd name="connsiteX50" fmla="*/ 131141 w 157000"/>
                <a:gd name="connsiteY50" fmla="*/ 3694 h 500553"/>
                <a:gd name="connsiteX51" fmla="*/ 131141 w 157000"/>
                <a:gd name="connsiteY51" fmla="*/ 3694 h 500553"/>
                <a:gd name="connsiteX52" fmla="*/ 101588 w 157000"/>
                <a:gd name="connsiteY52" fmla="*/ 46177 h 500553"/>
                <a:gd name="connsiteX53" fmla="*/ 99741 w 157000"/>
                <a:gd name="connsiteY53" fmla="*/ 53565 h 500553"/>
                <a:gd name="connsiteX54" fmla="*/ 101588 w 157000"/>
                <a:gd name="connsiteY54" fmla="*/ 60953 h 500553"/>
                <a:gd name="connsiteX55" fmla="*/ 103436 w 157000"/>
                <a:gd name="connsiteY55" fmla="*/ 73882 h 500553"/>
                <a:gd name="connsiteX56" fmla="*/ 105282 w 157000"/>
                <a:gd name="connsiteY56" fmla="*/ 105282 h 500553"/>
                <a:gd name="connsiteX57" fmla="*/ 108977 w 157000"/>
                <a:gd name="connsiteY57" fmla="*/ 129294 h 500553"/>
                <a:gd name="connsiteX58" fmla="*/ 125600 w 157000"/>
                <a:gd name="connsiteY58" fmla="*/ 166236 h 500553"/>
                <a:gd name="connsiteX59" fmla="*/ 131141 w 157000"/>
                <a:gd name="connsiteY59" fmla="*/ 169930 h 500553"/>
                <a:gd name="connsiteX60" fmla="*/ 131141 w 157000"/>
                <a:gd name="connsiteY60" fmla="*/ 169930 h 500553"/>
                <a:gd name="connsiteX61" fmla="*/ 125600 w 157000"/>
                <a:gd name="connsiteY61" fmla="*/ 188400 h 500553"/>
                <a:gd name="connsiteX62" fmla="*/ 125600 w 157000"/>
                <a:gd name="connsiteY62" fmla="*/ 188400 h 500553"/>
                <a:gd name="connsiteX63" fmla="*/ 120059 w 157000"/>
                <a:gd name="connsiteY63" fmla="*/ 223494 h 500553"/>
                <a:gd name="connsiteX64" fmla="*/ 125600 w 157000"/>
                <a:gd name="connsiteY64" fmla="*/ 260436 h 500553"/>
                <a:gd name="connsiteX65" fmla="*/ 127447 w 157000"/>
                <a:gd name="connsiteY65" fmla="*/ 319542 h 500553"/>
                <a:gd name="connsiteX66" fmla="*/ 131141 w 157000"/>
                <a:gd name="connsiteY66" fmla="*/ 330624 h 500553"/>
                <a:gd name="connsiteX67" fmla="*/ 125600 w 157000"/>
                <a:gd name="connsiteY67" fmla="*/ 339859 h 500553"/>
                <a:gd name="connsiteX68" fmla="*/ 131141 w 157000"/>
                <a:gd name="connsiteY68" fmla="*/ 352789 h 500553"/>
                <a:gd name="connsiteX69" fmla="*/ 129294 w 157000"/>
                <a:gd name="connsiteY69" fmla="*/ 380495 h 500553"/>
                <a:gd name="connsiteX70" fmla="*/ 136683 w 157000"/>
                <a:gd name="connsiteY70" fmla="*/ 389730 h 500553"/>
                <a:gd name="connsiteX71" fmla="*/ 144071 w 157000"/>
                <a:gd name="connsiteY71" fmla="*/ 400812 h 500553"/>
                <a:gd name="connsiteX72" fmla="*/ 140377 w 157000"/>
                <a:gd name="connsiteY72" fmla="*/ 419283 h 500553"/>
                <a:gd name="connsiteX73" fmla="*/ 142224 w 157000"/>
                <a:gd name="connsiteY73" fmla="*/ 422977 h 500553"/>
                <a:gd name="connsiteX74" fmla="*/ 145918 w 157000"/>
                <a:gd name="connsiteY74" fmla="*/ 430365 h 500553"/>
                <a:gd name="connsiteX75" fmla="*/ 147765 w 157000"/>
                <a:gd name="connsiteY75" fmla="*/ 435906 h 500553"/>
                <a:gd name="connsiteX76" fmla="*/ 149612 w 157000"/>
                <a:gd name="connsiteY76" fmla="*/ 458071 h 500553"/>
                <a:gd name="connsiteX77" fmla="*/ 151459 w 157000"/>
                <a:gd name="connsiteY77" fmla="*/ 485777 h 500553"/>
                <a:gd name="connsiteX78" fmla="*/ 157000 w 157000"/>
                <a:gd name="connsiteY78" fmla="*/ 496860 h 500553"/>
                <a:gd name="connsiteX79" fmla="*/ 123753 w 157000"/>
                <a:gd name="connsiteY79" fmla="*/ 496860 h 500553"/>
                <a:gd name="connsiteX80" fmla="*/ 123753 w 157000"/>
                <a:gd name="connsiteY80" fmla="*/ 489471 h 50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57000" h="500553">
                  <a:moveTo>
                    <a:pt x="121906" y="489471"/>
                  </a:moveTo>
                  <a:cubicBezTo>
                    <a:pt x="121906" y="461765"/>
                    <a:pt x="125600" y="450683"/>
                    <a:pt x="129294" y="445142"/>
                  </a:cubicBezTo>
                  <a:lnTo>
                    <a:pt x="129294" y="430365"/>
                  </a:lnTo>
                  <a:lnTo>
                    <a:pt x="129294" y="422977"/>
                  </a:lnTo>
                  <a:cubicBezTo>
                    <a:pt x="120059" y="419283"/>
                    <a:pt x="114518" y="415589"/>
                    <a:pt x="114518" y="408201"/>
                  </a:cubicBezTo>
                  <a:cubicBezTo>
                    <a:pt x="114518" y="387883"/>
                    <a:pt x="101588" y="269671"/>
                    <a:pt x="108977" y="184706"/>
                  </a:cubicBezTo>
                  <a:cubicBezTo>
                    <a:pt x="108977" y="184706"/>
                    <a:pt x="108977" y="184706"/>
                    <a:pt x="108977" y="184706"/>
                  </a:cubicBezTo>
                  <a:cubicBezTo>
                    <a:pt x="96047" y="145918"/>
                    <a:pt x="90506" y="110824"/>
                    <a:pt x="83118" y="57259"/>
                  </a:cubicBezTo>
                  <a:cubicBezTo>
                    <a:pt x="81271" y="49871"/>
                    <a:pt x="81271" y="42482"/>
                    <a:pt x="79424" y="33247"/>
                  </a:cubicBezTo>
                  <a:cubicBezTo>
                    <a:pt x="77577" y="40635"/>
                    <a:pt x="77577" y="48024"/>
                    <a:pt x="75730" y="57259"/>
                  </a:cubicBezTo>
                  <a:cubicBezTo>
                    <a:pt x="68341" y="112671"/>
                    <a:pt x="62800" y="145918"/>
                    <a:pt x="49871" y="184706"/>
                  </a:cubicBezTo>
                  <a:cubicBezTo>
                    <a:pt x="49871" y="184706"/>
                    <a:pt x="49871" y="184706"/>
                    <a:pt x="49871" y="184706"/>
                  </a:cubicBezTo>
                  <a:cubicBezTo>
                    <a:pt x="57259" y="271518"/>
                    <a:pt x="46177" y="389730"/>
                    <a:pt x="44330" y="408201"/>
                  </a:cubicBezTo>
                  <a:cubicBezTo>
                    <a:pt x="44330" y="415589"/>
                    <a:pt x="38788" y="419283"/>
                    <a:pt x="29553" y="422977"/>
                  </a:cubicBezTo>
                  <a:lnTo>
                    <a:pt x="29553" y="430365"/>
                  </a:lnTo>
                  <a:lnTo>
                    <a:pt x="29553" y="445142"/>
                  </a:lnTo>
                  <a:cubicBezTo>
                    <a:pt x="33247" y="448836"/>
                    <a:pt x="36941" y="461765"/>
                    <a:pt x="36941" y="489471"/>
                  </a:cubicBezTo>
                  <a:lnTo>
                    <a:pt x="36941" y="500554"/>
                  </a:lnTo>
                  <a:lnTo>
                    <a:pt x="0" y="500554"/>
                  </a:lnTo>
                  <a:cubicBezTo>
                    <a:pt x="5541" y="487624"/>
                    <a:pt x="7388" y="474695"/>
                    <a:pt x="7388" y="459918"/>
                  </a:cubicBezTo>
                  <a:cubicBezTo>
                    <a:pt x="7388" y="454377"/>
                    <a:pt x="5541" y="448836"/>
                    <a:pt x="5541" y="443295"/>
                  </a:cubicBezTo>
                  <a:cubicBezTo>
                    <a:pt x="7388" y="441448"/>
                    <a:pt x="7388" y="439601"/>
                    <a:pt x="9235" y="437754"/>
                  </a:cubicBezTo>
                  <a:cubicBezTo>
                    <a:pt x="11082" y="434059"/>
                    <a:pt x="12929" y="430365"/>
                    <a:pt x="14777" y="426671"/>
                  </a:cubicBezTo>
                  <a:cubicBezTo>
                    <a:pt x="16624" y="421130"/>
                    <a:pt x="16624" y="417436"/>
                    <a:pt x="18471" y="411895"/>
                  </a:cubicBezTo>
                  <a:cubicBezTo>
                    <a:pt x="12929" y="411895"/>
                    <a:pt x="11082" y="406354"/>
                    <a:pt x="12929" y="400812"/>
                  </a:cubicBezTo>
                  <a:cubicBezTo>
                    <a:pt x="14777" y="397118"/>
                    <a:pt x="16624" y="395271"/>
                    <a:pt x="20318" y="393424"/>
                  </a:cubicBezTo>
                  <a:cubicBezTo>
                    <a:pt x="22165" y="391577"/>
                    <a:pt x="22165" y="391577"/>
                    <a:pt x="24012" y="389730"/>
                  </a:cubicBezTo>
                  <a:cubicBezTo>
                    <a:pt x="29553" y="384189"/>
                    <a:pt x="33247" y="376801"/>
                    <a:pt x="35094" y="369412"/>
                  </a:cubicBezTo>
                  <a:cubicBezTo>
                    <a:pt x="33247" y="369412"/>
                    <a:pt x="29553" y="369412"/>
                    <a:pt x="27706" y="369412"/>
                  </a:cubicBezTo>
                  <a:cubicBezTo>
                    <a:pt x="29553" y="363871"/>
                    <a:pt x="31400" y="358330"/>
                    <a:pt x="31400" y="352789"/>
                  </a:cubicBezTo>
                  <a:cubicBezTo>
                    <a:pt x="25859" y="356483"/>
                    <a:pt x="18471" y="349095"/>
                    <a:pt x="20318" y="343553"/>
                  </a:cubicBezTo>
                  <a:cubicBezTo>
                    <a:pt x="20318" y="338012"/>
                    <a:pt x="24012" y="332471"/>
                    <a:pt x="27706" y="326930"/>
                  </a:cubicBezTo>
                  <a:cubicBezTo>
                    <a:pt x="35094" y="315847"/>
                    <a:pt x="38788" y="302918"/>
                    <a:pt x="36941" y="289989"/>
                  </a:cubicBezTo>
                  <a:cubicBezTo>
                    <a:pt x="33247" y="289989"/>
                    <a:pt x="33247" y="284448"/>
                    <a:pt x="33247" y="280753"/>
                  </a:cubicBezTo>
                  <a:cubicBezTo>
                    <a:pt x="35094" y="277059"/>
                    <a:pt x="36941" y="275212"/>
                    <a:pt x="36941" y="271518"/>
                  </a:cubicBezTo>
                  <a:cubicBezTo>
                    <a:pt x="38788" y="264130"/>
                    <a:pt x="31400" y="258589"/>
                    <a:pt x="29553" y="251200"/>
                  </a:cubicBezTo>
                  <a:cubicBezTo>
                    <a:pt x="29553" y="247506"/>
                    <a:pt x="31400" y="243812"/>
                    <a:pt x="31400" y="240118"/>
                  </a:cubicBezTo>
                  <a:cubicBezTo>
                    <a:pt x="33247" y="230883"/>
                    <a:pt x="33247" y="221647"/>
                    <a:pt x="29553" y="212412"/>
                  </a:cubicBezTo>
                  <a:cubicBezTo>
                    <a:pt x="27706" y="206871"/>
                    <a:pt x="22165" y="199483"/>
                    <a:pt x="24012" y="192094"/>
                  </a:cubicBezTo>
                  <a:cubicBezTo>
                    <a:pt x="24012" y="192094"/>
                    <a:pt x="24012" y="192094"/>
                    <a:pt x="24012" y="190247"/>
                  </a:cubicBezTo>
                  <a:cubicBezTo>
                    <a:pt x="25859" y="186553"/>
                    <a:pt x="27706" y="184706"/>
                    <a:pt x="27706" y="182859"/>
                  </a:cubicBezTo>
                  <a:cubicBezTo>
                    <a:pt x="29553" y="181012"/>
                    <a:pt x="31400" y="177318"/>
                    <a:pt x="33247" y="173624"/>
                  </a:cubicBezTo>
                  <a:cubicBezTo>
                    <a:pt x="36941" y="164389"/>
                    <a:pt x="40635" y="155153"/>
                    <a:pt x="40635" y="144071"/>
                  </a:cubicBezTo>
                  <a:cubicBezTo>
                    <a:pt x="35094" y="145918"/>
                    <a:pt x="29553" y="140377"/>
                    <a:pt x="29553" y="134836"/>
                  </a:cubicBezTo>
                  <a:cubicBezTo>
                    <a:pt x="44330" y="110824"/>
                    <a:pt x="55412" y="83118"/>
                    <a:pt x="60953" y="55412"/>
                  </a:cubicBezTo>
                  <a:cubicBezTo>
                    <a:pt x="62800" y="46177"/>
                    <a:pt x="68341" y="33247"/>
                    <a:pt x="62800" y="25859"/>
                  </a:cubicBezTo>
                  <a:cubicBezTo>
                    <a:pt x="57259" y="18471"/>
                    <a:pt x="42482" y="12929"/>
                    <a:pt x="35094" y="5541"/>
                  </a:cubicBezTo>
                  <a:cubicBezTo>
                    <a:pt x="33247" y="3694"/>
                    <a:pt x="33247" y="1847"/>
                    <a:pt x="31400" y="0"/>
                  </a:cubicBezTo>
                  <a:cubicBezTo>
                    <a:pt x="55412" y="7388"/>
                    <a:pt x="92353" y="9235"/>
                    <a:pt x="120059" y="5541"/>
                  </a:cubicBezTo>
                  <a:cubicBezTo>
                    <a:pt x="123753" y="5541"/>
                    <a:pt x="127447" y="5541"/>
                    <a:pt x="131141" y="3694"/>
                  </a:cubicBezTo>
                  <a:cubicBezTo>
                    <a:pt x="131141" y="3694"/>
                    <a:pt x="131141" y="3694"/>
                    <a:pt x="131141" y="3694"/>
                  </a:cubicBezTo>
                  <a:lnTo>
                    <a:pt x="131141" y="3694"/>
                  </a:lnTo>
                  <a:cubicBezTo>
                    <a:pt x="121906" y="14777"/>
                    <a:pt x="96047" y="24012"/>
                    <a:pt x="101588" y="46177"/>
                  </a:cubicBezTo>
                  <a:cubicBezTo>
                    <a:pt x="101588" y="48024"/>
                    <a:pt x="99741" y="51718"/>
                    <a:pt x="99741" y="53565"/>
                  </a:cubicBezTo>
                  <a:cubicBezTo>
                    <a:pt x="99741" y="55412"/>
                    <a:pt x="101588" y="59106"/>
                    <a:pt x="101588" y="60953"/>
                  </a:cubicBezTo>
                  <a:cubicBezTo>
                    <a:pt x="103436" y="64647"/>
                    <a:pt x="103436" y="70188"/>
                    <a:pt x="103436" y="73882"/>
                  </a:cubicBezTo>
                  <a:cubicBezTo>
                    <a:pt x="103436" y="84965"/>
                    <a:pt x="103436" y="94200"/>
                    <a:pt x="105282" y="105282"/>
                  </a:cubicBezTo>
                  <a:cubicBezTo>
                    <a:pt x="107130" y="112671"/>
                    <a:pt x="107130" y="121906"/>
                    <a:pt x="108977" y="129294"/>
                  </a:cubicBezTo>
                  <a:cubicBezTo>
                    <a:pt x="110824" y="142224"/>
                    <a:pt x="114518" y="158847"/>
                    <a:pt x="125600" y="166236"/>
                  </a:cubicBezTo>
                  <a:cubicBezTo>
                    <a:pt x="127447" y="168083"/>
                    <a:pt x="129294" y="168083"/>
                    <a:pt x="131141" y="169930"/>
                  </a:cubicBezTo>
                  <a:cubicBezTo>
                    <a:pt x="131141" y="169930"/>
                    <a:pt x="131141" y="169930"/>
                    <a:pt x="131141" y="169930"/>
                  </a:cubicBezTo>
                  <a:cubicBezTo>
                    <a:pt x="134836" y="175471"/>
                    <a:pt x="129294" y="182859"/>
                    <a:pt x="125600" y="188400"/>
                  </a:cubicBezTo>
                  <a:cubicBezTo>
                    <a:pt x="125600" y="188400"/>
                    <a:pt x="125600" y="188400"/>
                    <a:pt x="125600" y="188400"/>
                  </a:cubicBezTo>
                  <a:cubicBezTo>
                    <a:pt x="118212" y="197636"/>
                    <a:pt x="118212" y="212412"/>
                    <a:pt x="120059" y="223494"/>
                  </a:cubicBezTo>
                  <a:cubicBezTo>
                    <a:pt x="121906" y="236424"/>
                    <a:pt x="125600" y="247506"/>
                    <a:pt x="125600" y="260436"/>
                  </a:cubicBezTo>
                  <a:cubicBezTo>
                    <a:pt x="125600" y="280753"/>
                    <a:pt x="116365" y="302918"/>
                    <a:pt x="127447" y="319542"/>
                  </a:cubicBezTo>
                  <a:cubicBezTo>
                    <a:pt x="129294" y="323236"/>
                    <a:pt x="132988" y="326930"/>
                    <a:pt x="131141" y="330624"/>
                  </a:cubicBezTo>
                  <a:cubicBezTo>
                    <a:pt x="131141" y="334318"/>
                    <a:pt x="125600" y="336165"/>
                    <a:pt x="125600" y="339859"/>
                  </a:cubicBezTo>
                  <a:cubicBezTo>
                    <a:pt x="123753" y="345400"/>
                    <a:pt x="129294" y="349095"/>
                    <a:pt x="131141" y="352789"/>
                  </a:cubicBezTo>
                  <a:cubicBezTo>
                    <a:pt x="134836" y="362024"/>
                    <a:pt x="127447" y="371259"/>
                    <a:pt x="129294" y="380495"/>
                  </a:cubicBezTo>
                  <a:cubicBezTo>
                    <a:pt x="131141" y="384189"/>
                    <a:pt x="132988" y="386036"/>
                    <a:pt x="136683" y="389730"/>
                  </a:cubicBezTo>
                  <a:cubicBezTo>
                    <a:pt x="140377" y="393424"/>
                    <a:pt x="144071" y="395271"/>
                    <a:pt x="144071" y="400812"/>
                  </a:cubicBezTo>
                  <a:cubicBezTo>
                    <a:pt x="144071" y="406354"/>
                    <a:pt x="140377" y="413742"/>
                    <a:pt x="140377" y="419283"/>
                  </a:cubicBezTo>
                  <a:cubicBezTo>
                    <a:pt x="140377" y="421130"/>
                    <a:pt x="140377" y="422977"/>
                    <a:pt x="142224" y="422977"/>
                  </a:cubicBezTo>
                  <a:cubicBezTo>
                    <a:pt x="144071" y="424824"/>
                    <a:pt x="145918" y="426671"/>
                    <a:pt x="145918" y="430365"/>
                  </a:cubicBezTo>
                  <a:cubicBezTo>
                    <a:pt x="147765" y="432212"/>
                    <a:pt x="147765" y="434059"/>
                    <a:pt x="147765" y="435906"/>
                  </a:cubicBezTo>
                  <a:cubicBezTo>
                    <a:pt x="149612" y="443295"/>
                    <a:pt x="149612" y="450683"/>
                    <a:pt x="149612" y="458071"/>
                  </a:cubicBezTo>
                  <a:cubicBezTo>
                    <a:pt x="149612" y="467307"/>
                    <a:pt x="147765" y="476542"/>
                    <a:pt x="151459" y="485777"/>
                  </a:cubicBezTo>
                  <a:cubicBezTo>
                    <a:pt x="153306" y="489471"/>
                    <a:pt x="155153" y="493165"/>
                    <a:pt x="157000" y="496860"/>
                  </a:cubicBezTo>
                  <a:lnTo>
                    <a:pt x="123753" y="496860"/>
                  </a:lnTo>
                  <a:lnTo>
                    <a:pt x="123753" y="4894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200B624C-84B4-03F5-F88D-E79F05BACD4B}"/>
                </a:ext>
              </a:extLst>
            </p:cNvPr>
            <p:cNvSpPr/>
            <p:nvPr/>
          </p:nvSpPr>
          <p:spPr>
            <a:xfrm>
              <a:off x="4955218" y="4079723"/>
              <a:ext cx="27101" cy="386035"/>
            </a:xfrm>
            <a:custGeom>
              <a:avLst/>
              <a:gdLst>
                <a:gd name="connsiteX0" fmla="*/ 22165 w 27101"/>
                <a:gd name="connsiteY0" fmla="*/ 121906 h 386035"/>
                <a:gd name="connsiteX1" fmla="*/ 22165 w 27101"/>
                <a:gd name="connsiteY1" fmla="*/ 136683 h 386035"/>
                <a:gd name="connsiteX2" fmla="*/ 24012 w 27101"/>
                <a:gd name="connsiteY2" fmla="*/ 160694 h 386035"/>
                <a:gd name="connsiteX3" fmla="*/ 24012 w 27101"/>
                <a:gd name="connsiteY3" fmla="*/ 160694 h 386035"/>
                <a:gd name="connsiteX4" fmla="*/ 20318 w 27101"/>
                <a:gd name="connsiteY4" fmla="*/ 175471 h 386035"/>
                <a:gd name="connsiteX5" fmla="*/ 16624 w 27101"/>
                <a:gd name="connsiteY5" fmla="*/ 212412 h 386035"/>
                <a:gd name="connsiteX6" fmla="*/ 11082 w 27101"/>
                <a:gd name="connsiteY6" fmla="*/ 325083 h 386035"/>
                <a:gd name="connsiteX7" fmla="*/ 1847 w 27101"/>
                <a:gd name="connsiteY7" fmla="*/ 386036 h 386035"/>
                <a:gd name="connsiteX8" fmla="*/ 0 w 27101"/>
                <a:gd name="connsiteY8" fmla="*/ 378648 h 386035"/>
                <a:gd name="connsiteX9" fmla="*/ 11082 w 27101"/>
                <a:gd name="connsiteY9" fmla="*/ 153306 h 386035"/>
                <a:gd name="connsiteX10" fmla="*/ 12930 w 27101"/>
                <a:gd name="connsiteY10" fmla="*/ 147765 h 386035"/>
                <a:gd name="connsiteX11" fmla="*/ 24012 w 27101"/>
                <a:gd name="connsiteY11" fmla="*/ 3694 h 386035"/>
                <a:gd name="connsiteX12" fmla="*/ 24012 w 27101"/>
                <a:gd name="connsiteY12" fmla="*/ 0 h 386035"/>
                <a:gd name="connsiteX13" fmla="*/ 24012 w 27101"/>
                <a:gd name="connsiteY13" fmla="*/ 0 h 386035"/>
                <a:gd name="connsiteX14" fmla="*/ 24012 w 27101"/>
                <a:gd name="connsiteY14" fmla="*/ 0 h 386035"/>
                <a:gd name="connsiteX15" fmla="*/ 24012 w 27101"/>
                <a:gd name="connsiteY15" fmla="*/ 0 h 386035"/>
                <a:gd name="connsiteX16" fmla="*/ 24012 w 27101"/>
                <a:gd name="connsiteY16" fmla="*/ 0 h 386035"/>
                <a:gd name="connsiteX17" fmla="*/ 24012 w 27101"/>
                <a:gd name="connsiteY17" fmla="*/ 0 h 386035"/>
                <a:gd name="connsiteX18" fmla="*/ 24012 w 27101"/>
                <a:gd name="connsiteY18" fmla="*/ 7388 h 386035"/>
                <a:gd name="connsiteX19" fmla="*/ 25859 w 27101"/>
                <a:gd name="connsiteY19" fmla="*/ 29553 h 386035"/>
                <a:gd name="connsiteX20" fmla="*/ 20318 w 27101"/>
                <a:gd name="connsiteY20" fmla="*/ 73882 h 386035"/>
                <a:gd name="connsiteX21" fmla="*/ 22165 w 27101"/>
                <a:gd name="connsiteY21" fmla="*/ 88659 h 386035"/>
                <a:gd name="connsiteX22" fmla="*/ 25859 w 27101"/>
                <a:gd name="connsiteY22" fmla="*/ 97894 h 386035"/>
                <a:gd name="connsiteX23" fmla="*/ 22165 w 27101"/>
                <a:gd name="connsiteY23" fmla="*/ 121906 h 386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101" h="386035">
                  <a:moveTo>
                    <a:pt x="22165" y="121906"/>
                  </a:moveTo>
                  <a:cubicBezTo>
                    <a:pt x="20318" y="127447"/>
                    <a:pt x="22165" y="131141"/>
                    <a:pt x="22165" y="136683"/>
                  </a:cubicBezTo>
                  <a:cubicBezTo>
                    <a:pt x="24012" y="144071"/>
                    <a:pt x="25859" y="151459"/>
                    <a:pt x="24012" y="160694"/>
                  </a:cubicBezTo>
                  <a:cubicBezTo>
                    <a:pt x="24012" y="160694"/>
                    <a:pt x="24012" y="160694"/>
                    <a:pt x="24012" y="160694"/>
                  </a:cubicBezTo>
                  <a:cubicBezTo>
                    <a:pt x="24012" y="166236"/>
                    <a:pt x="22165" y="169930"/>
                    <a:pt x="20318" y="175471"/>
                  </a:cubicBezTo>
                  <a:cubicBezTo>
                    <a:pt x="16624" y="186553"/>
                    <a:pt x="16624" y="199483"/>
                    <a:pt x="16624" y="212412"/>
                  </a:cubicBezTo>
                  <a:cubicBezTo>
                    <a:pt x="14777" y="249353"/>
                    <a:pt x="12930" y="286295"/>
                    <a:pt x="11082" y="325083"/>
                  </a:cubicBezTo>
                  <a:cubicBezTo>
                    <a:pt x="9235" y="345400"/>
                    <a:pt x="9235" y="365718"/>
                    <a:pt x="1847" y="386036"/>
                  </a:cubicBezTo>
                  <a:cubicBezTo>
                    <a:pt x="0" y="384189"/>
                    <a:pt x="0" y="382342"/>
                    <a:pt x="0" y="378648"/>
                  </a:cubicBezTo>
                  <a:cubicBezTo>
                    <a:pt x="0" y="293683"/>
                    <a:pt x="0" y="221647"/>
                    <a:pt x="11082" y="153306"/>
                  </a:cubicBezTo>
                  <a:cubicBezTo>
                    <a:pt x="11082" y="151459"/>
                    <a:pt x="11082" y="149612"/>
                    <a:pt x="12930" y="147765"/>
                  </a:cubicBezTo>
                  <a:cubicBezTo>
                    <a:pt x="7388" y="84965"/>
                    <a:pt x="14777" y="46177"/>
                    <a:pt x="24012" y="3694"/>
                  </a:cubicBezTo>
                  <a:cubicBezTo>
                    <a:pt x="24012" y="1847"/>
                    <a:pt x="24012" y="1847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0"/>
                    <a:pt x="24012" y="0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1847"/>
                    <a:pt x="24012" y="5541"/>
                    <a:pt x="24012" y="7388"/>
                  </a:cubicBezTo>
                  <a:cubicBezTo>
                    <a:pt x="24012" y="14776"/>
                    <a:pt x="25859" y="22165"/>
                    <a:pt x="25859" y="29553"/>
                  </a:cubicBezTo>
                  <a:cubicBezTo>
                    <a:pt x="25859" y="44330"/>
                    <a:pt x="22165" y="59106"/>
                    <a:pt x="20318" y="73882"/>
                  </a:cubicBezTo>
                  <a:cubicBezTo>
                    <a:pt x="20318" y="79424"/>
                    <a:pt x="20318" y="84965"/>
                    <a:pt x="22165" y="88659"/>
                  </a:cubicBezTo>
                  <a:cubicBezTo>
                    <a:pt x="24012" y="92353"/>
                    <a:pt x="24012" y="94200"/>
                    <a:pt x="25859" y="97894"/>
                  </a:cubicBezTo>
                  <a:cubicBezTo>
                    <a:pt x="29553" y="107129"/>
                    <a:pt x="24012" y="114518"/>
                    <a:pt x="22165" y="121906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DAD67E9D-B467-664B-E94E-46D87B16683D}"/>
                </a:ext>
              </a:extLst>
            </p:cNvPr>
            <p:cNvSpPr/>
            <p:nvPr/>
          </p:nvSpPr>
          <p:spPr>
            <a:xfrm>
              <a:off x="5172407" y="4074182"/>
              <a:ext cx="28470" cy="397118"/>
            </a:xfrm>
            <a:custGeom>
              <a:avLst/>
              <a:gdLst>
                <a:gd name="connsiteX0" fmla="*/ 28471 w 28470"/>
                <a:gd name="connsiteY0" fmla="*/ 384189 h 397118"/>
                <a:gd name="connsiteX1" fmla="*/ 21083 w 28470"/>
                <a:gd name="connsiteY1" fmla="*/ 397118 h 397118"/>
                <a:gd name="connsiteX2" fmla="*/ 15542 w 28470"/>
                <a:gd name="connsiteY2" fmla="*/ 387883 h 397118"/>
                <a:gd name="connsiteX3" fmla="*/ 17389 w 28470"/>
                <a:gd name="connsiteY3" fmla="*/ 365718 h 397118"/>
                <a:gd name="connsiteX4" fmla="*/ 11847 w 28470"/>
                <a:gd name="connsiteY4" fmla="*/ 210565 h 397118"/>
                <a:gd name="connsiteX5" fmla="*/ 8153 w 28470"/>
                <a:gd name="connsiteY5" fmla="*/ 184706 h 397118"/>
                <a:gd name="connsiteX6" fmla="*/ 6306 w 28470"/>
                <a:gd name="connsiteY6" fmla="*/ 166236 h 397118"/>
                <a:gd name="connsiteX7" fmla="*/ 4459 w 28470"/>
                <a:gd name="connsiteY7" fmla="*/ 151459 h 397118"/>
                <a:gd name="connsiteX8" fmla="*/ 2612 w 28470"/>
                <a:gd name="connsiteY8" fmla="*/ 142224 h 397118"/>
                <a:gd name="connsiteX9" fmla="*/ 2612 w 28470"/>
                <a:gd name="connsiteY9" fmla="*/ 138530 h 397118"/>
                <a:gd name="connsiteX10" fmla="*/ 2612 w 28470"/>
                <a:gd name="connsiteY10" fmla="*/ 132989 h 397118"/>
                <a:gd name="connsiteX11" fmla="*/ 2612 w 28470"/>
                <a:gd name="connsiteY11" fmla="*/ 48024 h 397118"/>
                <a:gd name="connsiteX12" fmla="*/ 765 w 28470"/>
                <a:gd name="connsiteY12" fmla="*/ 0 h 397118"/>
                <a:gd name="connsiteX13" fmla="*/ 4459 w 28470"/>
                <a:gd name="connsiteY13" fmla="*/ 3694 h 397118"/>
                <a:gd name="connsiteX14" fmla="*/ 4459 w 28470"/>
                <a:gd name="connsiteY14" fmla="*/ 3694 h 397118"/>
                <a:gd name="connsiteX15" fmla="*/ 4459 w 28470"/>
                <a:gd name="connsiteY15" fmla="*/ 3694 h 397118"/>
                <a:gd name="connsiteX16" fmla="*/ 4459 w 28470"/>
                <a:gd name="connsiteY16" fmla="*/ 3694 h 397118"/>
                <a:gd name="connsiteX17" fmla="*/ 4459 w 28470"/>
                <a:gd name="connsiteY17" fmla="*/ 3694 h 397118"/>
                <a:gd name="connsiteX18" fmla="*/ 4459 w 28470"/>
                <a:gd name="connsiteY18" fmla="*/ 7388 h 397118"/>
                <a:gd name="connsiteX19" fmla="*/ 15542 w 28470"/>
                <a:gd name="connsiteY19" fmla="*/ 151459 h 397118"/>
                <a:gd name="connsiteX20" fmla="*/ 17389 w 28470"/>
                <a:gd name="connsiteY20" fmla="*/ 157000 h 397118"/>
                <a:gd name="connsiteX21" fmla="*/ 28471 w 28470"/>
                <a:gd name="connsiteY21" fmla="*/ 384189 h 39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8470" h="397118">
                  <a:moveTo>
                    <a:pt x="28471" y="384189"/>
                  </a:moveTo>
                  <a:cubicBezTo>
                    <a:pt x="28471" y="389730"/>
                    <a:pt x="24777" y="395271"/>
                    <a:pt x="21083" y="397118"/>
                  </a:cubicBezTo>
                  <a:cubicBezTo>
                    <a:pt x="19236" y="393424"/>
                    <a:pt x="17389" y="391577"/>
                    <a:pt x="15542" y="387883"/>
                  </a:cubicBezTo>
                  <a:cubicBezTo>
                    <a:pt x="13694" y="380495"/>
                    <a:pt x="15542" y="373107"/>
                    <a:pt x="17389" y="365718"/>
                  </a:cubicBezTo>
                  <a:cubicBezTo>
                    <a:pt x="24777" y="314000"/>
                    <a:pt x="19236" y="262283"/>
                    <a:pt x="11847" y="210565"/>
                  </a:cubicBezTo>
                  <a:cubicBezTo>
                    <a:pt x="10000" y="201330"/>
                    <a:pt x="10000" y="193941"/>
                    <a:pt x="8153" y="184706"/>
                  </a:cubicBezTo>
                  <a:cubicBezTo>
                    <a:pt x="8153" y="179165"/>
                    <a:pt x="6306" y="171777"/>
                    <a:pt x="6306" y="166236"/>
                  </a:cubicBezTo>
                  <a:cubicBezTo>
                    <a:pt x="6306" y="160694"/>
                    <a:pt x="4459" y="157000"/>
                    <a:pt x="4459" y="151459"/>
                  </a:cubicBezTo>
                  <a:cubicBezTo>
                    <a:pt x="4459" y="149612"/>
                    <a:pt x="2612" y="145918"/>
                    <a:pt x="2612" y="142224"/>
                  </a:cubicBezTo>
                  <a:cubicBezTo>
                    <a:pt x="2612" y="140377"/>
                    <a:pt x="2612" y="140377"/>
                    <a:pt x="2612" y="138530"/>
                  </a:cubicBezTo>
                  <a:cubicBezTo>
                    <a:pt x="2612" y="136683"/>
                    <a:pt x="2612" y="134836"/>
                    <a:pt x="2612" y="132989"/>
                  </a:cubicBezTo>
                  <a:cubicBezTo>
                    <a:pt x="6306" y="105283"/>
                    <a:pt x="6306" y="75729"/>
                    <a:pt x="2612" y="48024"/>
                  </a:cubicBezTo>
                  <a:cubicBezTo>
                    <a:pt x="765" y="33247"/>
                    <a:pt x="-1082" y="16624"/>
                    <a:pt x="765" y="0"/>
                  </a:cubicBezTo>
                  <a:cubicBezTo>
                    <a:pt x="2612" y="0"/>
                    <a:pt x="2612" y="1847"/>
                    <a:pt x="4459" y="3694"/>
                  </a:cubicBezTo>
                  <a:lnTo>
                    <a:pt x="4459" y="3694"/>
                  </a:lnTo>
                  <a:cubicBezTo>
                    <a:pt x="4459" y="3694"/>
                    <a:pt x="4459" y="3694"/>
                    <a:pt x="4459" y="3694"/>
                  </a:cubicBezTo>
                  <a:cubicBezTo>
                    <a:pt x="4459" y="3694"/>
                    <a:pt x="4459" y="3694"/>
                    <a:pt x="4459" y="3694"/>
                  </a:cubicBezTo>
                  <a:lnTo>
                    <a:pt x="4459" y="3694"/>
                  </a:lnTo>
                  <a:cubicBezTo>
                    <a:pt x="4459" y="5541"/>
                    <a:pt x="4459" y="5541"/>
                    <a:pt x="4459" y="7388"/>
                  </a:cubicBezTo>
                  <a:cubicBezTo>
                    <a:pt x="15542" y="48024"/>
                    <a:pt x="22930" y="88659"/>
                    <a:pt x="15542" y="151459"/>
                  </a:cubicBezTo>
                  <a:cubicBezTo>
                    <a:pt x="15542" y="153306"/>
                    <a:pt x="17389" y="155153"/>
                    <a:pt x="17389" y="157000"/>
                  </a:cubicBezTo>
                  <a:cubicBezTo>
                    <a:pt x="28471" y="227189"/>
                    <a:pt x="28471" y="297377"/>
                    <a:pt x="28471" y="384189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08697C72-4B2A-57A5-FB14-F60516FC9C55}"/>
                </a:ext>
              </a:extLst>
            </p:cNvPr>
            <p:cNvSpPr/>
            <p:nvPr/>
          </p:nvSpPr>
          <p:spPr>
            <a:xfrm>
              <a:off x="5329917" y="4491617"/>
              <a:ext cx="149866" cy="62800"/>
            </a:xfrm>
            <a:custGeom>
              <a:avLst/>
              <a:gdLst>
                <a:gd name="connsiteX0" fmla="*/ 149867 w 149866"/>
                <a:gd name="connsiteY0" fmla="*/ 51718 h 62800"/>
                <a:gd name="connsiteX1" fmla="*/ 149867 w 149866"/>
                <a:gd name="connsiteY1" fmla="*/ 62800 h 62800"/>
                <a:gd name="connsiteX2" fmla="*/ 2102 w 149866"/>
                <a:gd name="connsiteY2" fmla="*/ 62800 h 62800"/>
                <a:gd name="connsiteX3" fmla="*/ 7643 w 149866"/>
                <a:gd name="connsiteY3" fmla="*/ 33247 h 62800"/>
                <a:gd name="connsiteX4" fmla="*/ 70443 w 149866"/>
                <a:gd name="connsiteY4" fmla="*/ 12930 h 62800"/>
                <a:gd name="connsiteX5" fmla="*/ 77831 w 149866"/>
                <a:gd name="connsiteY5" fmla="*/ 7388 h 62800"/>
                <a:gd name="connsiteX6" fmla="*/ 81525 w 149866"/>
                <a:gd name="connsiteY6" fmla="*/ 5541 h 62800"/>
                <a:gd name="connsiteX7" fmla="*/ 103690 w 149866"/>
                <a:gd name="connsiteY7" fmla="*/ 0 h 62800"/>
                <a:gd name="connsiteX8" fmla="*/ 120313 w 149866"/>
                <a:gd name="connsiteY8" fmla="*/ 1847 h 62800"/>
                <a:gd name="connsiteX9" fmla="*/ 140631 w 149866"/>
                <a:gd name="connsiteY9" fmla="*/ 7388 h 62800"/>
                <a:gd name="connsiteX10" fmla="*/ 142478 w 149866"/>
                <a:gd name="connsiteY10" fmla="*/ 9235 h 62800"/>
                <a:gd name="connsiteX11" fmla="*/ 149867 w 149866"/>
                <a:gd name="connsiteY11" fmla="*/ 51718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9866" h="62800">
                  <a:moveTo>
                    <a:pt x="149867" y="51718"/>
                  </a:moveTo>
                  <a:lnTo>
                    <a:pt x="149867" y="62800"/>
                  </a:lnTo>
                  <a:lnTo>
                    <a:pt x="2102" y="62800"/>
                  </a:lnTo>
                  <a:cubicBezTo>
                    <a:pt x="2102" y="62800"/>
                    <a:pt x="-5287" y="40635"/>
                    <a:pt x="7643" y="33247"/>
                  </a:cubicBezTo>
                  <a:cubicBezTo>
                    <a:pt x="26113" y="22165"/>
                    <a:pt x="51972" y="27706"/>
                    <a:pt x="70443" y="12930"/>
                  </a:cubicBezTo>
                  <a:cubicBezTo>
                    <a:pt x="72290" y="11082"/>
                    <a:pt x="75984" y="9235"/>
                    <a:pt x="77831" y="7388"/>
                  </a:cubicBezTo>
                  <a:cubicBezTo>
                    <a:pt x="77831" y="7388"/>
                    <a:pt x="79678" y="5541"/>
                    <a:pt x="81525" y="5541"/>
                  </a:cubicBezTo>
                  <a:cubicBezTo>
                    <a:pt x="88913" y="1847"/>
                    <a:pt x="96302" y="0"/>
                    <a:pt x="103690" y="0"/>
                  </a:cubicBezTo>
                  <a:cubicBezTo>
                    <a:pt x="109231" y="0"/>
                    <a:pt x="114772" y="0"/>
                    <a:pt x="120313" y="1847"/>
                  </a:cubicBezTo>
                  <a:cubicBezTo>
                    <a:pt x="127702" y="3694"/>
                    <a:pt x="135090" y="5541"/>
                    <a:pt x="140631" y="7388"/>
                  </a:cubicBezTo>
                  <a:cubicBezTo>
                    <a:pt x="140631" y="7388"/>
                    <a:pt x="142478" y="7388"/>
                    <a:pt x="142478" y="9235"/>
                  </a:cubicBezTo>
                  <a:cubicBezTo>
                    <a:pt x="146172" y="12930"/>
                    <a:pt x="149867" y="24012"/>
                    <a:pt x="149867" y="51718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B5B21B51-E0B8-F737-CFFB-2404BD948EF3}"/>
                </a:ext>
              </a:extLst>
            </p:cNvPr>
            <p:cNvSpPr/>
            <p:nvPr/>
          </p:nvSpPr>
          <p:spPr>
            <a:xfrm>
              <a:off x="5411443" y="4447288"/>
              <a:ext cx="62799" cy="70188"/>
            </a:xfrm>
            <a:custGeom>
              <a:avLst/>
              <a:gdLst>
                <a:gd name="connsiteX0" fmla="*/ 62800 w 62799"/>
                <a:gd name="connsiteY0" fmla="*/ 0 h 70188"/>
                <a:gd name="connsiteX1" fmla="*/ 60953 w 62799"/>
                <a:gd name="connsiteY1" fmla="*/ 29553 h 70188"/>
                <a:gd name="connsiteX2" fmla="*/ 60953 w 62799"/>
                <a:gd name="connsiteY2" fmla="*/ 36941 h 70188"/>
                <a:gd name="connsiteX3" fmla="*/ 60953 w 62799"/>
                <a:gd name="connsiteY3" fmla="*/ 51718 h 70188"/>
                <a:gd name="connsiteX4" fmla="*/ 60953 w 62799"/>
                <a:gd name="connsiteY4" fmla="*/ 55412 h 70188"/>
                <a:gd name="connsiteX5" fmla="*/ 59106 w 62799"/>
                <a:gd name="connsiteY5" fmla="*/ 70188 h 70188"/>
                <a:gd name="connsiteX6" fmla="*/ 36941 w 62799"/>
                <a:gd name="connsiteY6" fmla="*/ 66494 h 70188"/>
                <a:gd name="connsiteX7" fmla="*/ 36941 w 62799"/>
                <a:gd name="connsiteY7" fmla="*/ 66494 h 70188"/>
                <a:gd name="connsiteX8" fmla="*/ 0 w 62799"/>
                <a:gd name="connsiteY8" fmla="*/ 60953 h 70188"/>
                <a:gd name="connsiteX9" fmla="*/ 0 w 62799"/>
                <a:gd name="connsiteY9" fmla="*/ 48024 h 70188"/>
                <a:gd name="connsiteX10" fmla="*/ 0 w 62799"/>
                <a:gd name="connsiteY10" fmla="*/ 46177 h 70188"/>
                <a:gd name="connsiteX11" fmla="*/ 1847 w 62799"/>
                <a:gd name="connsiteY11" fmla="*/ 29553 h 70188"/>
                <a:gd name="connsiteX12" fmla="*/ 1847 w 62799"/>
                <a:gd name="connsiteY12" fmla="*/ 27706 h 70188"/>
                <a:gd name="connsiteX13" fmla="*/ 3694 w 62799"/>
                <a:gd name="connsiteY13" fmla="*/ 0 h 70188"/>
                <a:gd name="connsiteX14" fmla="*/ 48023 w 62799"/>
                <a:gd name="connsiteY14" fmla="*/ 0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799" h="70188">
                  <a:moveTo>
                    <a:pt x="62800" y="0"/>
                  </a:moveTo>
                  <a:lnTo>
                    <a:pt x="60953" y="29553"/>
                  </a:lnTo>
                  <a:lnTo>
                    <a:pt x="60953" y="36941"/>
                  </a:lnTo>
                  <a:lnTo>
                    <a:pt x="60953" y="51718"/>
                  </a:lnTo>
                  <a:lnTo>
                    <a:pt x="60953" y="55412"/>
                  </a:lnTo>
                  <a:lnTo>
                    <a:pt x="59106" y="70188"/>
                  </a:lnTo>
                  <a:lnTo>
                    <a:pt x="36941" y="66494"/>
                  </a:lnTo>
                  <a:lnTo>
                    <a:pt x="36941" y="66494"/>
                  </a:lnTo>
                  <a:lnTo>
                    <a:pt x="0" y="60953"/>
                  </a:lnTo>
                  <a:lnTo>
                    <a:pt x="0" y="48024"/>
                  </a:lnTo>
                  <a:lnTo>
                    <a:pt x="0" y="46177"/>
                  </a:lnTo>
                  <a:lnTo>
                    <a:pt x="1847" y="29553"/>
                  </a:lnTo>
                  <a:lnTo>
                    <a:pt x="1847" y="27706"/>
                  </a:lnTo>
                  <a:lnTo>
                    <a:pt x="3694" y="0"/>
                  </a:lnTo>
                  <a:lnTo>
                    <a:pt x="48023" y="0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1BFC5F3A-4200-6B3F-6C6C-5B496C29BBB9}"/>
                </a:ext>
              </a:extLst>
            </p:cNvPr>
            <p:cNvSpPr/>
            <p:nvPr/>
          </p:nvSpPr>
          <p:spPr>
            <a:xfrm>
              <a:off x="5402207" y="3691840"/>
              <a:ext cx="243812" cy="387882"/>
            </a:xfrm>
            <a:custGeom>
              <a:avLst/>
              <a:gdLst>
                <a:gd name="connsiteX0" fmla="*/ 243812 w 243812"/>
                <a:gd name="connsiteY0" fmla="*/ 14776 h 387882"/>
                <a:gd name="connsiteX1" fmla="*/ 236424 w 243812"/>
                <a:gd name="connsiteY1" fmla="*/ 99741 h 387882"/>
                <a:gd name="connsiteX2" fmla="*/ 234577 w 243812"/>
                <a:gd name="connsiteY2" fmla="*/ 123753 h 387882"/>
                <a:gd name="connsiteX3" fmla="*/ 234577 w 243812"/>
                <a:gd name="connsiteY3" fmla="*/ 127447 h 387882"/>
                <a:gd name="connsiteX4" fmla="*/ 232730 w 243812"/>
                <a:gd name="connsiteY4" fmla="*/ 140377 h 387882"/>
                <a:gd name="connsiteX5" fmla="*/ 229036 w 243812"/>
                <a:gd name="connsiteY5" fmla="*/ 184706 h 387882"/>
                <a:gd name="connsiteX6" fmla="*/ 227188 w 243812"/>
                <a:gd name="connsiteY6" fmla="*/ 195788 h 387882"/>
                <a:gd name="connsiteX7" fmla="*/ 217953 w 243812"/>
                <a:gd name="connsiteY7" fmla="*/ 297377 h 387882"/>
                <a:gd name="connsiteX8" fmla="*/ 217953 w 243812"/>
                <a:gd name="connsiteY8" fmla="*/ 387883 h 387882"/>
                <a:gd name="connsiteX9" fmla="*/ 22165 w 243812"/>
                <a:gd name="connsiteY9" fmla="*/ 387883 h 387882"/>
                <a:gd name="connsiteX10" fmla="*/ 22165 w 243812"/>
                <a:gd name="connsiteY10" fmla="*/ 387883 h 387882"/>
                <a:gd name="connsiteX11" fmla="*/ 22165 w 243812"/>
                <a:gd name="connsiteY11" fmla="*/ 387883 h 387882"/>
                <a:gd name="connsiteX12" fmla="*/ 22165 w 243812"/>
                <a:gd name="connsiteY12" fmla="*/ 299224 h 387882"/>
                <a:gd name="connsiteX13" fmla="*/ 22165 w 243812"/>
                <a:gd name="connsiteY13" fmla="*/ 295530 h 387882"/>
                <a:gd name="connsiteX14" fmla="*/ 22165 w 243812"/>
                <a:gd name="connsiteY14" fmla="*/ 289989 h 387882"/>
                <a:gd name="connsiteX15" fmla="*/ 20318 w 243812"/>
                <a:gd name="connsiteY15" fmla="*/ 267824 h 387882"/>
                <a:gd name="connsiteX16" fmla="*/ 18471 w 243812"/>
                <a:gd name="connsiteY16" fmla="*/ 253047 h 387882"/>
                <a:gd name="connsiteX17" fmla="*/ 18471 w 243812"/>
                <a:gd name="connsiteY17" fmla="*/ 243812 h 387882"/>
                <a:gd name="connsiteX18" fmla="*/ 18471 w 243812"/>
                <a:gd name="connsiteY18" fmla="*/ 243812 h 387882"/>
                <a:gd name="connsiteX19" fmla="*/ 18471 w 243812"/>
                <a:gd name="connsiteY19" fmla="*/ 238271 h 387882"/>
                <a:gd name="connsiteX20" fmla="*/ 16623 w 243812"/>
                <a:gd name="connsiteY20" fmla="*/ 227188 h 387882"/>
                <a:gd name="connsiteX21" fmla="*/ 16623 w 243812"/>
                <a:gd name="connsiteY21" fmla="*/ 219800 h 387882"/>
                <a:gd name="connsiteX22" fmla="*/ 7388 w 243812"/>
                <a:gd name="connsiteY22" fmla="*/ 110824 h 387882"/>
                <a:gd name="connsiteX23" fmla="*/ 7388 w 243812"/>
                <a:gd name="connsiteY23" fmla="*/ 105282 h 387882"/>
                <a:gd name="connsiteX24" fmla="*/ 0 w 243812"/>
                <a:gd name="connsiteY24" fmla="*/ 18471 h 387882"/>
                <a:gd name="connsiteX25" fmla="*/ 0 w 243812"/>
                <a:gd name="connsiteY25" fmla="*/ 18471 h 387882"/>
                <a:gd name="connsiteX26" fmla="*/ 83118 w 243812"/>
                <a:gd name="connsiteY26" fmla="*/ 0 h 387882"/>
                <a:gd name="connsiteX27" fmla="*/ 86812 w 243812"/>
                <a:gd name="connsiteY27" fmla="*/ 0 h 387882"/>
                <a:gd name="connsiteX28" fmla="*/ 86812 w 243812"/>
                <a:gd name="connsiteY28" fmla="*/ 0 h 387882"/>
                <a:gd name="connsiteX29" fmla="*/ 114518 w 243812"/>
                <a:gd name="connsiteY29" fmla="*/ 7388 h 387882"/>
                <a:gd name="connsiteX30" fmla="*/ 114518 w 243812"/>
                <a:gd name="connsiteY30" fmla="*/ 7388 h 387882"/>
                <a:gd name="connsiteX31" fmla="*/ 123753 w 243812"/>
                <a:gd name="connsiteY31" fmla="*/ 9235 h 387882"/>
                <a:gd name="connsiteX32" fmla="*/ 132988 w 243812"/>
                <a:gd name="connsiteY32" fmla="*/ 7388 h 387882"/>
                <a:gd name="connsiteX33" fmla="*/ 158847 w 243812"/>
                <a:gd name="connsiteY33" fmla="*/ 0 h 387882"/>
                <a:gd name="connsiteX34" fmla="*/ 158847 w 243812"/>
                <a:gd name="connsiteY34" fmla="*/ 0 h 387882"/>
                <a:gd name="connsiteX35" fmla="*/ 162541 w 243812"/>
                <a:gd name="connsiteY35" fmla="*/ 0 h 387882"/>
                <a:gd name="connsiteX36" fmla="*/ 212412 w 243812"/>
                <a:gd name="connsiteY36" fmla="*/ 11082 h 387882"/>
                <a:gd name="connsiteX37" fmla="*/ 214259 w 243812"/>
                <a:gd name="connsiteY37" fmla="*/ 11082 h 387882"/>
                <a:gd name="connsiteX38" fmla="*/ 214259 w 243812"/>
                <a:gd name="connsiteY38" fmla="*/ 11082 h 387882"/>
                <a:gd name="connsiteX39" fmla="*/ 216106 w 243812"/>
                <a:gd name="connsiteY39" fmla="*/ 11082 h 387882"/>
                <a:gd name="connsiteX40" fmla="*/ 216106 w 243812"/>
                <a:gd name="connsiteY40" fmla="*/ 11082 h 387882"/>
                <a:gd name="connsiteX41" fmla="*/ 217953 w 243812"/>
                <a:gd name="connsiteY41" fmla="*/ 11082 h 387882"/>
                <a:gd name="connsiteX42" fmla="*/ 221647 w 243812"/>
                <a:gd name="connsiteY42" fmla="*/ 11082 h 387882"/>
                <a:gd name="connsiteX43" fmla="*/ 221647 w 243812"/>
                <a:gd name="connsiteY43" fmla="*/ 11082 h 387882"/>
                <a:gd name="connsiteX44" fmla="*/ 229036 w 243812"/>
                <a:gd name="connsiteY44" fmla="*/ 11082 h 387882"/>
                <a:gd name="connsiteX45" fmla="*/ 243812 w 243812"/>
                <a:gd name="connsiteY45" fmla="*/ 14776 h 387882"/>
                <a:gd name="connsiteX46" fmla="*/ 243812 w 243812"/>
                <a:gd name="connsiteY46" fmla="*/ 14776 h 387882"/>
                <a:gd name="connsiteX47" fmla="*/ 243812 w 243812"/>
                <a:gd name="connsiteY47" fmla="*/ 14776 h 38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43812" h="387882">
                  <a:moveTo>
                    <a:pt x="243812" y="14776"/>
                  </a:moveTo>
                  <a:lnTo>
                    <a:pt x="236424" y="99741"/>
                  </a:lnTo>
                  <a:lnTo>
                    <a:pt x="234577" y="123753"/>
                  </a:lnTo>
                  <a:lnTo>
                    <a:pt x="234577" y="127447"/>
                  </a:lnTo>
                  <a:lnTo>
                    <a:pt x="232730" y="140377"/>
                  </a:lnTo>
                  <a:lnTo>
                    <a:pt x="229036" y="184706"/>
                  </a:lnTo>
                  <a:lnTo>
                    <a:pt x="227188" y="195788"/>
                  </a:lnTo>
                  <a:lnTo>
                    <a:pt x="217953" y="297377"/>
                  </a:lnTo>
                  <a:lnTo>
                    <a:pt x="217953" y="387883"/>
                  </a:lnTo>
                  <a:lnTo>
                    <a:pt x="22165" y="387883"/>
                  </a:lnTo>
                  <a:lnTo>
                    <a:pt x="22165" y="387883"/>
                  </a:lnTo>
                  <a:cubicBezTo>
                    <a:pt x="22165" y="387883"/>
                    <a:pt x="22165" y="387883"/>
                    <a:pt x="22165" y="387883"/>
                  </a:cubicBezTo>
                  <a:lnTo>
                    <a:pt x="22165" y="299224"/>
                  </a:lnTo>
                  <a:lnTo>
                    <a:pt x="22165" y="295530"/>
                  </a:lnTo>
                  <a:lnTo>
                    <a:pt x="22165" y="289989"/>
                  </a:lnTo>
                  <a:lnTo>
                    <a:pt x="20318" y="267824"/>
                  </a:lnTo>
                  <a:lnTo>
                    <a:pt x="18471" y="253047"/>
                  </a:lnTo>
                  <a:lnTo>
                    <a:pt x="18471" y="243812"/>
                  </a:lnTo>
                  <a:lnTo>
                    <a:pt x="18471" y="243812"/>
                  </a:lnTo>
                  <a:lnTo>
                    <a:pt x="18471" y="238271"/>
                  </a:lnTo>
                  <a:lnTo>
                    <a:pt x="16623" y="227188"/>
                  </a:lnTo>
                  <a:lnTo>
                    <a:pt x="16623" y="219800"/>
                  </a:lnTo>
                  <a:lnTo>
                    <a:pt x="7388" y="110824"/>
                  </a:lnTo>
                  <a:lnTo>
                    <a:pt x="7388" y="105282"/>
                  </a:lnTo>
                  <a:lnTo>
                    <a:pt x="0" y="18471"/>
                  </a:lnTo>
                  <a:lnTo>
                    <a:pt x="0" y="18471"/>
                  </a:lnTo>
                  <a:lnTo>
                    <a:pt x="83118" y="0"/>
                  </a:lnTo>
                  <a:lnTo>
                    <a:pt x="86812" y="0"/>
                  </a:lnTo>
                  <a:lnTo>
                    <a:pt x="86812" y="0"/>
                  </a:lnTo>
                  <a:lnTo>
                    <a:pt x="114518" y="7388"/>
                  </a:lnTo>
                  <a:lnTo>
                    <a:pt x="114518" y="7388"/>
                  </a:lnTo>
                  <a:lnTo>
                    <a:pt x="123753" y="9235"/>
                  </a:lnTo>
                  <a:lnTo>
                    <a:pt x="132988" y="7388"/>
                  </a:lnTo>
                  <a:lnTo>
                    <a:pt x="158847" y="0"/>
                  </a:lnTo>
                  <a:lnTo>
                    <a:pt x="158847" y="0"/>
                  </a:lnTo>
                  <a:lnTo>
                    <a:pt x="162541" y="0"/>
                  </a:lnTo>
                  <a:lnTo>
                    <a:pt x="212412" y="11082"/>
                  </a:lnTo>
                  <a:lnTo>
                    <a:pt x="214259" y="11082"/>
                  </a:lnTo>
                  <a:lnTo>
                    <a:pt x="214259" y="11082"/>
                  </a:lnTo>
                  <a:lnTo>
                    <a:pt x="216106" y="11082"/>
                  </a:lnTo>
                  <a:lnTo>
                    <a:pt x="216106" y="11082"/>
                  </a:lnTo>
                  <a:lnTo>
                    <a:pt x="217953" y="11082"/>
                  </a:lnTo>
                  <a:lnTo>
                    <a:pt x="221647" y="11082"/>
                  </a:lnTo>
                  <a:lnTo>
                    <a:pt x="221647" y="11082"/>
                  </a:lnTo>
                  <a:lnTo>
                    <a:pt x="229036" y="11082"/>
                  </a:lnTo>
                  <a:lnTo>
                    <a:pt x="243812" y="14776"/>
                  </a:lnTo>
                  <a:cubicBezTo>
                    <a:pt x="243812" y="14776"/>
                    <a:pt x="243812" y="14776"/>
                    <a:pt x="243812" y="14776"/>
                  </a:cubicBezTo>
                  <a:lnTo>
                    <a:pt x="243812" y="14776"/>
                  </a:ln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54A2403F-0CC4-EC30-6A67-7B49A0925638}"/>
                </a:ext>
              </a:extLst>
            </p:cNvPr>
            <p:cNvSpPr/>
            <p:nvPr/>
          </p:nvSpPr>
          <p:spPr>
            <a:xfrm>
              <a:off x="5409534" y="4060528"/>
              <a:ext cx="114579" cy="185430"/>
            </a:xfrm>
            <a:custGeom>
              <a:avLst/>
              <a:gdLst>
                <a:gd name="connsiteX0" fmla="*/ 114579 w 114579"/>
                <a:gd name="connsiteY0" fmla="*/ 15501 h 185430"/>
                <a:gd name="connsiteX1" fmla="*/ 114579 w 114579"/>
                <a:gd name="connsiteY1" fmla="*/ 21042 h 185430"/>
                <a:gd name="connsiteX2" fmla="*/ 114579 w 114579"/>
                <a:gd name="connsiteY2" fmla="*/ 21042 h 185430"/>
                <a:gd name="connsiteX3" fmla="*/ 114579 w 114579"/>
                <a:gd name="connsiteY3" fmla="*/ 22889 h 185430"/>
                <a:gd name="connsiteX4" fmla="*/ 114579 w 114579"/>
                <a:gd name="connsiteY4" fmla="*/ 24736 h 185430"/>
                <a:gd name="connsiteX5" fmla="*/ 114579 w 114579"/>
                <a:gd name="connsiteY5" fmla="*/ 26583 h 185430"/>
                <a:gd name="connsiteX6" fmla="*/ 110885 w 114579"/>
                <a:gd name="connsiteY6" fmla="*/ 50595 h 185430"/>
                <a:gd name="connsiteX7" fmla="*/ 85027 w 114579"/>
                <a:gd name="connsiteY7" fmla="*/ 178042 h 185430"/>
                <a:gd name="connsiteX8" fmla="*/ 81332 w 114579"/>
                <a:gd name="connsiteY8" fmla="*/ 185431 h 185430"/>
                <a:gd name="connsiteX9" fmla="*/ 72097 w 114579"/>
                <a:gd name="connsiteY9" fmla="*/ 185431 h 185430"/>
                <a:gd name="connsiteX10" fmla="*/ 59167 w 114579"/>
                <a:gd name="connsiteY10" fmla="*/ 183584 h 185430"/>
                <a:gd name="connsiteX11" fmla="*/ 57321 w 114579"/>
                <a:gd name="connsiteY11" fmla="*/ 183584 h 185430"/>
                <a:gd name="connsiteX12" fmla="*/ 35156 w 114579"/>
                <a:gd name="connsiteY12" fmla="*/ 181737 h 185430"/>
                <a:gd name="connsiteX13" fmla="*/ 16685 w 114579"/>
                <a:gd name="connsiteY13" fmla="*/ 179890 h 185430"/>
                <a:gd name="connsiteX14" fmla="*/ 14838 w 114579"/>
                <a:gd name="connsiteY14" fmla="*/ 179890 h 185430"/>
                <a:gd name="connsiteX15" fmla="*/ 3756 w 114579"/>
                <a:gd name="connsiteY15" fmla="*/ 179890 h 185430"/>
                <a:gd name="connsiteX16" fmla="*/ 1909 w 114579"/>
                <a:gd name="connsiteY16" fmla="*/ 166960 h 185430"/>
                <a:gd name="connsiteX17" fmla="*/ 12991 w 114579"/>
                <a:gd name="connsiteY17" fmla="*/ 22889 h 185430"/>
                <a:gd name="connsiteX18" fmla="*/ 12991 w 114579"/>
                <a:gd name="connsiteY18" fmla="*/ 19195 h 185430"/>
                <a:gd name="connsiteX19" fmla="*/ 12991 w 114579"/>
                <a:gd name="connsiteY19" fmla="*/ 19195 h 185430"/>
                <a:gd name="connsiteX20" fmla="*/ 12991 w 114579"/>
                <a:gd name="connsiteY20" fmla="*/ 19195 h 185430"/>
                <a:gd name="connsiteX21" fmla="*/ 12991 w 114579"/>
                <a:gd name="connsiteY21" fmla="*/ 19195 h 185430"/>
                <a:gd name="connsiteX22" fmla="*/ 12991 w 114579"/>
                <a:gd name="connsiteY22" fmla="*/ 19195 h 185430"/>
                <a:gd name="connsiteX23" fmla="*/ 12991 w 114579"/>
                <a:gd name="connsiteY23" fmla="*/ 19195 h 185430"/>
                <a:gd name="connsiteX24" fmla="*/ 35156 w 114579"/>
                <a:gd name="connsiteY24" fmla="*/ 4419 h 185430"/>
                <a:gd name="connsiteX25" fmla="*/ 64709 w 114579"/>
                <a:gd name="connsiteY25" fmla="*/ 725 h 185430"/>
                <a:gd name="connsiteX26" fmla="*/ 81332 w 114579"/>
                <a:gd name="connsiteY26" fmla="*/ 4419 h 185430"/>
                <a:gd name="connsiteX27" fmla="*/ 101650 w 114579"/>
                <a:gd name="connsiteY27" fmla="*/ 11807 h 185430"/>
                <a:gd name="connsiteX28" fmla="*/ 107191 w 114579"/>
                <a:gd name="connsiteY28" fmla="*/ 13654 h 185430"/>
                <a:gd name="connsiteX29" fmla="*/ 114579 w 114579"/>
                <a:gd name="connsiteY29" fmla="*/ 15501 h 185430"/>
                <a:gd name="connsiteX30" fmla="*/ 114579 w 114579"/>
                <a:gd name="connsiteY30" fmla="*/ 15501 h 185430"/>
                <a:gd name="connsiteX31" fmla="*/ 114579 w 114579"/>
                <a:gd name="connsiteY31" fmla="*/ 15501 h 18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4579" h="185430">
                  <a:moveTo>
                    <a:pt x="114579" y="15501"/>
                  </a:moveTo>
                  <a:cubicBezTo>
                    <a:pt x="114579" y="17348"/>
                    <a:pt x="114579" y="19195"/>
                    <a:pt x="114579" y="21042"/>
                  </a:cubicBezTo>
                  <a:cubicBezTo>
                    <a:pt x="114579" y="21042"/>
                    <a:pt x="114579" y="21042"/>
                    <a:pt x="114579" y="21042"/>
                  </a:cubicBezTo>
                  <a:cubicBezTo>
                    <a:pt x="114579" y="21042"/>
                    <a:pt x="114579" y="22889"/>
                    <a:pt x="114579" y="22889"/>
                  </a:cubicBezTo>
                  <a:cubicBezTo>
                    <a:pt x="114579" y="22889"/>
                    <a:pt x="114579" y="24736"/>
                    <a:pt x="114579" y="24736"/>
                  </a:cubicBezTo>
                  <a:cubicBezTo>
                    <a:pt x="114579" y="24736"/>
                    <a:pt x="114579" y="26583"/>
                    <a:pt x="114579" y="26583"/>
                  </a:cubicBezTo>
                  <a:cubicBezTo>
                    <a:pt x="112732" y="33972"/>
                    <a:pt x="112732" y="41360"/>
                    <a:pt x="110885" y="50595"/>
                  </a:cubicBezTo>
                  <a:cubicBezTo>
                    <a:pt x="103497" y="106007"/>
                    <a:pt x="97956" y="139254"/>
                    <a:pt x="85027" y="178042"/>
                  </a:cubicBezTo>
                  <a:cubicBezTo>
                    <a:pt x="85027" y="179890"/>
                    <a:pt x="83179" y="183584"/>
                    <a:pt x="81332" y="185431"/>
                  </a:cubicBezTo>
                  <a:lnTo>
                    <a:pt x="72097" y="185431"/>
                  </a:lnTo>
                  <a:lnTo>
                    <a:pt x="59167" y="183584"/>
                  </a:lnTo>
                  <a:lnTo>
                    <a:pt x="57321" y="183584"/>
                  </a:lnTo>
                  <a:lnTo>
                    <a:pt x="35156" y="181737"/>
                  </a:lnTo>
                  <a:lnTo>
                    <a:pt x="16685" y="179890"/>
                  </a:lnTo>
                  <a:lnTo>
                    <a:pt x="14838" y="179890"/>
                  </a:lnTo>
                  <a:lnTo>
                    <a:pt x="3756" y="179890"/>
                  </a:lnTo>
                  <a:cubicBezTo>
                    <a:pt x="3756" y="176195"/>
                    <a:pt x="1909" y="170654"/>
                    <a:pt x="1909" y="166960"/>
                  </a:cubicBezTo>
                  <a:cubicBezTo>
                    <a:pt x="-3632" y="104160"/>
                    <a:pt x="3756" y="65372"/>
                    <a:pt x="12991" y="22889"/>
                  </a:cubicBezTo>
                  <a:cubicBezTo>
                    <a:pt x="12991" y="21042"/>
                    <a:pt x="12991" y="21042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12991" y="19195"/>
                    <a:pt x="12991" y="19195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20379" y="11807"/>
                    <a:pt x="25920" y="8113"/>
                    <a:pt x="35156" y="4419"/>
                  </a:cubicBezTo>
                  <a:cubicBezTo>
                    <a:pt x="44391" y="725"/>
                    <a:pt x="53626" y="-1122"/>
                    <a:pt x="64709" y="725"/>
                  </a:cubicBezTo>
                  <a:cubicBezTo>
                    <a:pt x="70250" y="725"/>
                    <a:pt x="75791" y="2572"/>
                    <a:pt x="81332" y="4419"/>
                  </a:cubicBezTo>
                  <a:cubicBezTo>
                    <a:pt x="86873" y="6266"/>
                    <a:pt x="94262" y="8113"/>
                    <a:pt x="101650" y="11807"/>
                  </a:cubicBezTo>
                  <a:cubicBezTo>
                    <a:pt x="103497" y="11807"/>
                    <a:pt x="105344" y="13654"/>
                    <a:pt x="107191" y="13654"/>
                  </a:cubicBezTo>
                  <a:cubicBezTo>
                    <a:pt x="109038" y="11807"/>
                    <a:pt x="110885" y="13654"/>
                    <a:pt x="114579" y="15501"/>
                  </a:cubicBezTo>
                  <a:cubicBezTo>
                    <a:pt x="112732" y="13654"/>
                    <a:pt x="112732" y="13654"/>
                    <a:pt x="114579" y="15501"/>
                  </a:cubicBezTo>
                  <a:cubicBezTo>
                    <a:pt x="112732" y="15501"/>
                    <a:pt x="112732" y="15501"/>
                    <a:pt x="114579" y="15501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86FDA8AA-B8C5-9420-474E-FEEBBF20B307}"/>
                </a:ext>
              </a:extLst>
            </p:cNvPr>
            <p:cNvSpPr/>
            <p:nvPr/>
          </p:nvSpPr>
          <p:spPr>
            <a:xfrm>
              <a:off x="5398513" y="4214273"/>
              <a:ext cx="98642" cy="266954"/>
            </a:xfrm>
            <a:custGeom>
              <a:avLst/>
              <a:gdLst>
                <a:gd name="connsiteX0" fmla="*/ 88659 w 98642"/>
                <a:gd name="connsiteY0" fmla="*/ 247791 h 266954"/>
                <a:gd name="connsiteX1" fmla="*/ 73882 w 98642"/>
                <a:gd name="connsiteY1" fmla="*/ 262568 h 266954"/>
                <a:gd name="connsiteX2" fmla="*/ 55412 w 98642"/>
                <a:gd name="connsiteY2" fmla="*/ 266262 h 266954"/>
                <a:gd name="connsiteX3" fmla="*/ 12930 w 98642"/>
                <a:gd name="connsiteY3" fmla="*/ 260721 h 266954"/>
                <a:gd name="connsiteX4" fmla="*/ 1847 w 98642"/>
                <a:gd name="connsiteY4" fmla="*/ 251485 h 266954"/>
                <a:gd name="connsiteX5" fmla="*/ 1847 w 98642"/>
                <a:gd name="connsiteY5" fmla="*/ 251485 h 266954"/>
                <a:gd name="connsiteX6" fmla="*/ 0 w 98642"/>
                <a:gd name="connsiteY6" fmla="*/ 244097 h 266954"/>
                <a:gd name="connsiteX7" fmla="*/ 11082 w 98642"/>
                <a:gd name="connsiteY7" fmla="*/ 18756 h 266954"/>
                <a:gd name="connsiteX8" fmla="*/ 12930 w 98642"/>
                <a:gd name="connsiteY8" fmla="*/ 13214 h 266954"/>
                <a:gd name="connsiteX9" fmla="*/ 22165 w 98642"/>
                <a:gd name="connsiteY9" fmla="*/ 3979 h 266954"/>
                <a:gd name="connsiteX10" fmla="*/ 24012 w 98642"/>
                <a:gd name="connsiteY10" fmla="*/ 3979 h 266954"/>
                <a:gd name="connsiteX11" fmla="*/ 36941 w 98642"/>
                <a:gd name="connsiteY11" fmla="*/ 285 h 266954"/>
                <a:gd name="connsiteX12" fmla="*/ 77577 w 98642"/>
                <a:gd name="connsiteY12" fmla="*/ 15061 h 266954"/>
                <a:gd name="connsiteX13" fmla="*/ 79424 w 98642"/>
                <a:gd name="connsiteY13" fmla="*/ 15061 h 266954"/>
                <a:gd name="connsiteX14" fmla="*/ 86812 w 98642"/>
                <a:gd name="connsiteY14" fmla="*/ 18756 h 266954"/>
                <a:gd name="connsiteX15" fmla="*/ 97894 w 98642"/>
                <a:gd name="connsiteY15" fmla="*/ 24297 h 266954"/>
                <a:gd name="connsiteX16" fmla="*/ 97894 w 98642"/>
                <a:gd name="connsiteY16" fmla="*/ 24297 h 266954"/>
                <a:gd name="connsiteX17" fmla="*/ 88659 w 98642"/>
                <a:gd name="connsiteY17" fmla="*/ 247791 h 26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8642" h="266954">
                  <a:moveTo>
                    <a:pt x="88659" y="247791"/>
                  </a:moveTo>
                  <a:cubicBezTo>
                    <a:pt x="88659" y="255179"/>
                    <a:pt x="83118" y="258874"/>
                    <a:pt x="73882" y="262568"/>
                  </a:cubicBezTo>
                  <a:cubicBezTo>
                    <a:pt x="68342" y="264415"/>
                    <a:pt x="62800" y="266262"/>
                    <a:pt x="55412" y="266262"/>
                  </a:cubicBezTo>
                  <a:cubicBezTo>
                    <a:pt x="40636" y="268109"/>
                    <a:pt x="24012" y="266262"/>
                    <a:pt x="12930" y="260721"/>
                  </a:cubicBezTo>
                  <a:cubicBezTo>
                    <a:pt x="7388" y="258874"/>
                    <a:pt x="3694" y="255179"/>
                    <a:pt x="1847" y="251485"/>
                  </a:cubicBezTo>
                  <a:lnTo>
                    <a:pt x="1847" y="251485"/>
                  </a:lnTo>
                  <a:cubicBezTo>
                    <a:pt x="0" y="249638"/>
                    <a:pt x="0" y="247791"/>
                    <a:pt x="0" y="244097"/>
                  </a:cubicBezTo>
                  <a:cubicBezTo>
                    <a:pt x="0" y="159132"/>
                    <a:pt x="0" y="87097"/>
                    <a:pt x="11082" y="18756"/>
                  </a:cubicBezTo>
                  <a:cubicBezTo>
                    <a:pt x="11082" y="16909"/>
                    <a:pt x="11082" y="15061"/>
                    <a:pt x="12930" y="13214"/>
                  </a:cubicBezTo>
                  <a:cubicBezTo>
                    <a:pt x="14777" y="9520"/>
                    <a:pt x="18471" y="5826"/>
                    <a:pt x="22165" y="3979"/>
                  </a:cubicBezTo>
                  <a:cubicBezTo>
                    <a:pt x="22165" y="3979"/>
                    <a:pt x="22165" y="3979"/>
                    <a:pt x="24012" y="3979"/>
                  </a:cubicBezTo>
                  <a:cubicBezTo>
                    <a:pt x="27706" y="2132"/>
                    <a:pt x="31400" y="285"/>
                    <a:pt x="36941" y="285"/>
                  </a:cubicBezTo>
                  <a:cubicBezTo>
                    <a:pt x="48024" y="-1562"/>
                    <a:pt x="60953" y="5826"/>
                    <a:pt x="77577" y="15061"/>
                  </a:cubicBezTo>
                  <a:cubicBezTo>
                    <a:pt x="77577" y="15061"/>
                    <a:pt x="77577" y="15061"/>
                    <a:pt x="79424" y="15061"/>
                  </a:cubicBezTo>
                  <a:cubicBezTo>
                    <a:pt x="81271" y="16909"/>
                    <a:pt x="84965" y="18756"/>
                    <a:pt x="86812" y="18756"/>
                  </a:cubicBezTo>
                  <a:cubicBezTo>
                    <a:pt x="90506" y="20603"/>
                    <a:pt x="94200" y="22450"/>
                    <a:pt x="97894" y="24297"/>
                  </a:cubicBezTo>
                  <a:cubicBezTo>
                    <a:pt x="97894" y="24297"/>
                    <a:pt x="97894" y="24297"/>
                    <a:pt x="97894" y="24297"/>
                  </a:cubicBezTo>
                  <a:cubicBezTo>
                    <a:pt x="101588" y="109262"/>
                    <a:pt x="90506" y="227474"/>
                    <a:pt x="88659" y="247791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A4A31FED-F2D1-F711-0FF0-6E1CE79C2D6E}"/>
                </a:ext>
              </a:extLst>
            </p:cNvPr>
            <p:cNvSpPr/>
            <p:nvPr/>
          </p:nvSpPr>
          <p:spPr>
            <a:xfrm>
              <a:off x="5562902" y="4491617"/>
              <a:ext cx="149611" cy="62800"/>
            </a:xfrm>
            <a:custGeom>
              <a:avLst/>
              <a:gdLst>
                <a:gd name="connsiteX0" fmla="*/ 147765 w 149611"/>
                <a:gd name="connsiteY0" fmla="*/ 62800 h 62800"/>
                <a:gd name="connsiteX1" fmla="*/ 0 w 149611"/>
                <a:gd name="connsiteY1" fmla="*/ 62800 h 62800"/>
                <a:gd name="connsiteX2" fmla="*/ 0 w 149611"/>
                <a:gd name="connsiteY2" fmla="*/ 51718 h 62800"/>
                <a:gd name="connsiteX3" fmla="*/ 7388 w 149611"/>
                <a:gd name="connsiteY3" fmla="*/ 7388 h 62800"/>
                <a:gd name="connsiteX4" fmla="*/ 9235 w 149611"/>
                <a:gd name="connsiteY4" fmla="*/ 5541 h 62800"/>
                <a:gd name="connsiteX5" fmla="*/ 24012 w 149611"/>
                <a:gd name="connsiteY5" fmla="*/ 1847 h 62800"/>
                <a:gd name="connsiteX6" fmla="*/ 44329 w 149611"/>
                <a:gd name="connsiteY6" fmla="*/ 0 h 62800"/>
                <a:gd name="connsiteX7" fmla="*/ 66494 w 149611"/>
                <a:gd name="connsiteY7" fmla="*/ 5541 h 62800"/>
                <a:gd name="connsiteX8" fmla="*/ 70188 w 149611"/>
                <a:gd name="connsiteY8" fmla="*/ 7388 h 62800"/>
                <a:gd name="connsiteX9" fmla="*/ 77577 w 149611"/>
                <a:gd name="connsiteY9" fmla="*/ 12930 h 62800"/>
                <a:gd name="connsiteX10" fmla="*/ 140377 w 149611"/>
                <a:gd name="connsiteY10" fmla="*/ 33247 h 62800"/>
                <a:gd name="connsiteX11" fmla="*/ 147765 w 149611"/>
                <a:gd name="connsiteY11" fmla="*/ 62800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9611" h="62800">
                  <a:moveTo>
                    <a:pt x="147765" y="62800"/>
                  </a:moveTo>
                  <a:lnTo>
                    <a:pt x="0" y="62800"/>
                  </a:lnTo>
                  <a:lnTo>
                    <a:pt x="0" y="51718"/>
                  </a:lnTo>
                  <a:cubicBezTo>
                    <a:pt x="0" y="24012"/>
                    <a:pt x="3694" y="12930"/>
                    <a:pt x="7388" y="7388"/>
                  </a:cubicBezTo>
                  <a:cubicBezTo>
                    <a:pt x="7388" y="5541"/>
                    <a:pt x="9235" y="5541"/>
                    <a:pt x="9235" y="5541"/>
                  </a:cubicBezTo>
                  <a:cubicBezTo>
                    <a:pt x="12929" y="3694"/>
                    <a:pt x="18471" y="1847"/>
                    <a:pt x="24012" y="1847"/>
                  </a:cubicBezTo>
                  <a:cubicBezTo>
                    <a:pt x="29553" y="0"/>
                    <a:pt x="36941" y="0"/>
                    <a:pt x="44329" y="0"/>
                  </a:cubicBezTo>
                  <a:cubicBezTo>
                    <a:pt x="51718" y="0"/>
                    <a:pt x="59106" y="1847"/>
                    <a:pt x="66494" y="5541"/>
                  </a:cubicBezTo>
                  <a:cubicBezTo>
                    <a:pt x="68341" y="5541"/>
                    <a:pt x="68341" y="7388"/>
                    <a:pt x="70188" y="7388"/>
                  </a:cubicBezTo>
                  <a:cubicBezTo>
                    <a:pt x="72035" y="9235"/>
                    <a:pt x="75729" y="11082"/>
                    <a:pt x="77577" y="12930"/>
                  </a:cubicBezTo>
                  <a:cubicBezTo>
                    <a:pt x="96047" y="29553"/>
                    <a:pt x="121906" y="22165"/>
                    <a:pt x="140377" y="33247"/>
                  </a:cubicBezTo>
                  <a:cubicBezTo>
                    <a:pt x="155153" y="40635"/>
                    <a:pt x="147765" y="62800"/>
                    <a:pt x="147765" y="62800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92315A9B-2396-1BCD-2FE0-D6F0335EE429}"/>
                </a:ext>
              </a:extLst>
            </p:cNvPr>
            <p:cNvSpPr/>
            <p:nvPr/>
          </p:nvSpPr>
          <p:spPr>
            <a:xfrm>
              <a:off x="5570290" y="4447288"/>
              <a:ext cx="62800" cy="70188"/>
            </a:xfrm>
            <a:custGeom>
              <a:avLst/>
              <a:gdLst>
                <a:gd name="connsiteX0" fmla="*/ 62800 w 62800"/>
                <a:gd name="connsiteY0" fmla="*/ 60953 h 70188"/>
                <a:gd name="connsiteX1" fmla="*/ 25859 w 62800"/>
                <a:gd name="connsiteY1" fmla="*/ 66494 h 70188"/>
                <a:gd name="connsiteX2" fmla="*/ 20318 w 62800"/>
                <a:gd name="connsiteY2" fmla="*/ 66494 h 70188"/>
                <a:gd name="connsiteX3" fmla="*/ 1847 w 62800"/>
                <a:gd name="connsiteY3" fmla="*/ 70188 h 70188"/>
                <a:gd name="connsiteX4" fmla="*/ 1847 w 62800"/>
                <a:gd name="connsiteY4" fmla="*/ 55412 h 70188"/>
                <a:gd name="connsiteX5" fmla="*/ 1847 w 62800"/>
                <a:gd name="connsiteY5" fmla="*/ 51718 h 70188"/>
                <a:gd name="connsiteX6" fmla="*/ 1847 w 62800"/>
                <a:gd name="connsiteY6" fmla="*/ 36941 h 70188"/>
                <a:gd name="connsiteX7" fmla="*/ 0 w 62800"/>
                <a:gd name="connsiteY7" fmla="*/ 29553 h 70188"/>
                <a:gd name="connsiteX8" fmla="*/ 0 w 62800"/>
                <a:gd name="connsiteY8" fmla="*/ 0 h 70188"/>
                <a:gd name="connsiteX9" fmla="*/ 7388 w 62800"/>
                <a:gd name="connsiteY9" fmla="*/ 0 h 70188"/>
                <a:gd name="connsiteX10" fmla="*/ 59106 w 62800"/>
                <a:gd name="connsiteY10" fmla="*/ 0 h 70188"/>
                <a:gd name="connsiteX11" fmla="*/ 60953 w 62800"/>
                <a:gd name="connsiteY11" fmla="*/ 27706 h 70188"/>
                <a:gd name="connsiteX12" fmla="*/ 60953 w 62800"/>
                <a:gd name="connsiteY12" fmla="*/ 29553 h 70188"/>
                <a:gd name="connsiteX13" fmla="*/ 62800 w 62800"/>
                <a:gd name="connsiteY13" fmla="*/ 46177 h 70188"/>
                <a:gd name="connsiteX14" fmla="*/ 62800 w 62800"/>
                <a:gd name="connsiteY14" fmla="*/ 48024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800" h="70188">
                  <a:moveTo>
                    <a:pt x="62800" y="60953"/>
                  </a:moveTo>
                  <a:lnTo>
                    <a:pt x="25859" y="66494"/>
                  </a:lnTo>
                  <a:lnTo>
                    <a:pt x="20318" y="66494"/>
                  </a:lnTo>
                  <a:lnTo>
                    <a:pt x="1847" y="70188"/>
                  </a:lnTo>
                  <a:lnTo>
                    <a:pt x="1847" y="55412"/>
                  </a:lnTo>
                  <a:lnTo>
                    <a:pt x="1847" y="51718"/>
                  </a:lnTo>
                  <a:lnTo>
                    <a:pt x="1847" y="36941"/>
                  </a:lnTo>
                  <a:lnTo>
                    <a:pt x="0" y="29553"/>
                  </a:lnTo>
                  <a:lnTo>
                    <a:pt x="0" y="0"/>
                  </a:lnTo>
                  <a:lnTo>
                    <a:pt x="7388" y="0"/>
                  </a:lnTo>
                  <a:lnTo>
                    <a:pt x="59106" y="0"/>
                  </a:lnTo>
                  <a:lnTo>
                    <a:pt x="60953" y="27706"/>
                  </a:lnTo>
                  <a:lnTo>
                    <a:pt x="60953" y="29553"/>
                  </a:lnTo>
                  <a:lnTo>
                    <a:pt x="62800" y="46177"/>
                  </a:lnTo>
                  <a:lnTo>
                    <a:pt x="62800" y="48024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00C9EB06-BA61-5CA7-8DCA-43A621CC5E95}"/>
                </a:ext>
              </a:extLst>
            </p:cNvPr>
            <p:cNvSpPr/>
            <p:nvPr/>
          </p:nvSpPr>
          <p:spPr>
            <a:xfrm>
              <a:off x="5518572" y="4059405"/>
              <a:ext cx="116402" cy="184706"/>
            </a:xfrm>
            <a:custGeom>
              <a:avLst/>
              <a:gdLst>
                <a:gd name="connsiteX0" fmla="*/ 114518 w 116402"/>
                <a:gd name="connsiteY0" fmla="*/ 168083 h 184706"/>
                <a:gd name="connsiteX1" fmla="*/ 112671 w 116402"/>
                <a:gd name="connsiteY1" fmla="*/ 181012 h 184706"/>
                <a:gd name="connsiteX2" fmla="*/ 103436 w 116402"/>
                <a:gd name="connsiteY2" fmla="*/ 181012 h 184706"/>
                <a:gd name="connsiteX3" fmla="*/ 99741 w 116402"/>
                <a:gd name="connsiteY3" fmla="*/ 181012 h 184706"/>
                <a:gd name="connsiteX4" fmla="*/ 81271 w 116402"/>
                <a:gd name="connsiteY4" fmla="*/ 182859 h 184706"/>
                <a:gd name="connsiteX5" fmla="*/ 57259 w 116402"/>
                <a:gd name="connsiteY5" fmla="*/ 184706 h 184706"/>
                <a:gd name="connsiteX6" fmla="*/ 44330 w 116402"/>
                <a:gd name="connsiteY6" fmla="*/ 184706 h 184706"/>
                <a:gd name="connsiteX7" fmla="*/ 42482 w 116402"/>
                <a:gd name="connsiteY7" fmla="*/ 184706 h 184706"/>
                <a:gd name="connsiteX8" fmla="*/ 33247 w 116402"/>
                <a:gd name="connsiteY8" fmla="*/ 184706 h 184706"/>
                <a:gd name="connsiteX9" fmla="*/ 29553 w 116402"/>
                <a:gd name="connsiteY9" fmla="*/ 177318 h 184706"/>
                <a:gd name="connsiteX10" fmla="*/ 3694 w 116402"/>
                <a:gd name="connsiteY10" fmla="*/ 49871 h 184706"/>
                <a:gd name="connsiteX11" fmla="*/ 0 w 116402"/>
                <a:gd name="connsiteY11" fmla="*/ 25859 h 184706"/>
                <a:gd name="connsiteX12" fmla="*/ 0 w 116402"/>
                <a:gd name="connsiteY12" fmla="*/ 24012 h 184706"/>
                <a:gd name="connsiteX13" fmla="*/ 0 w 116402"/>
                <a:gd name="connsiteY13" fmla="*/ 22165 h 184706"/>
                <a:gd name="connsiteX14" fmla="*/ 0 w 116402"/>
                <a:gd name="connsiteY14" fmla="*/ 20318 h 184706"/>
                <a:gd name="connsiteX15" fmla="*/ 0 w 116402"/>
                <a:gd name="connsiteY15" fmla="*/ 20318 h 184706"/>
                <a:gd name="connsiteX16" fmla="*/ 0 w 116402"/>
                <a:gd name="connsiteY16" fmla="*/ 14776 h 184706"/>
                <a:gd name="connsiteX17" fmla="*/ 1847 w 116402"/>
                <a:gd name="connsiteY17" fmla="*/ 14776 h 184706"/>
                <a:gd name="connsiteX18" fmla="*/ 1847 w 116402"/>
                <a:gd name="connsiteY18" fmla="*/ 14776 h 184706"/>
                <a:gd name="connsiteX19" fmla="*/ 7388 w 116402"/>
                <a:gd name="connsiteY19" fmla="*/ 12929 h 184706"/>
                <a:gd name="connsiteX20" fmla="*/ 12930 w 116402"/>
                <a:gd name="connsiteY20" fmla="*/ 11082 h 184706"/>
                <a:gd name="connsiteX21" fmla="*/ 33247 w 116402"/>
                <a:gd name="connsiteY21" fmla="*/ 3694 h 184706"/>
                <a:gd name="connsiteX22" fmla="*/ 42482 w 116402"/>
                <a:gd name="connsiteY22" fmla="*/ 1847 h 184706"/>
                <a:gd name="connsiteX23" fmla="*/ 53565 w 116402"/>
                <a:gd name="connsiteY23" fmla="*/ 0 h 184706"/>
                <a:gd name="connsiteX24" fmla="*/ 53565 w 116402"/>
                <a:gd name="connsiteY24" fmla="*/ 0 h 184706"/>
                <a:gd name="connsiteX25" fmla="*/ 77577 w 116402"/>
                <a:gd name="connsiteY25" fmla="*/ 3694 h 184706"/>
                <a:gd name="connsiteX26" fmla="*/ 97894 w 116402"/>
                <a:gd name="connsiteY26" fmla="*/ 16623 h 184706"/>
                <a:gd name="connsiteX27" fmla="*/ 101588 w 116402"/>
                <a:gd name="connsiteY27" fmla="*/ 20318 h 184706"/>
                <a:gd name="connsiteX28" fmla="*/ 101588 w 116402"/>
                <a:gd name="connsiteY28" fmla="*/ 20318 h 184706"/>
                <a:gd name="connsiteX29" fmla="*/ 101588 w 116402"/>
                <a:gd name="connsiteY29" fmla="*/ 20318 h 184706"/>
                <a:gd name="connsiteX30" fmla="*/ 101588 w 116402"/>
                <a:gd name="connsiteY30" fmla="*/ 20318 h 184706"/>
                <a:gd name="connsiteX31" fmla="*/ 101588 w 116402"/>
                <a:gd name="connsiteY31" fmla="*/ 20318 h 184706"/>
                <a:gd name="connsiteX32" fmla="*/ 101588 w 116402"/>
                <a:gd name="connsiteY32" fmla="*/ 24012 h 184706"/>
                <a:gd name="connsiteX33" fmla="*/ 114518 w 116402"/>
                <a:gd name="connsiteY33" fmla="*/ 168083 h 184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6402" h="184706">
                  <a:moveTo>
                    <a:pt x="114518" y="168083"/>
                  </a:moveTo>
                  <a:cubicBezTo>
                    <a:pt x="114518" y="171777"/>
                    <a:pt x="114518" y="177318"/>
                    <a:pt x="112671" y="181012"/>
                  </a:cubicBezTo>
                  <a:lnTo>
                    <a:pt x="103436" y="181012"/>
                  </a:lnTo>
                  <a:lnTo>
                    <a:pt x="99741" y="181012"/>
                  </a:lnTo>
                  <a:lnTo>
                    <a:pt x="81271" y="182859"/>
                  </a:lnTo>
                  <a:lnTo>
                    <a:pt x="57259" y="184706"/>
                  </a:lnTo>
                  <a:lnTo>
                    <a:pt x="44330" y="184706"/>
                  </a:lnTo>
                  <a:lnTo>
                    <a:pt x="42482" y="184706"/>
                  </a:lnTo>
                  <a:lnTo>
                    <a:pt x="33247" y="184706"/>
                  </a:lnTo>
                  <a:cubicBezTo>
                    <a:pt x="31400" y="182859"/>
                    <a:pt x="31400" y="179165"/>
                    <a:pt x="29553" y="177318"/>
                  </a:cubicBezTo>
                  <a:cubicBezTo>
                    <a:pt x="16624" y="138530"/>
                    <a:pt x="11082" y="103435"/>
                    <a:pt x="3694" y="49871"/>
                  </a:cubicBezTo>
                  <a:cubicBezTo>
                    <a:pt x="1847" y="42482"/>
                    <a:pt x="1847" y="35094"/>
                    <a:pt x="0" y="25859"/>
                  </a:cubicBezTo>
                  <a:cubicBezTo>
                    <a:pt x="0" y="25859"/>
                    <a:pt x="0" y="24012"/>
                    <a:pt x="0" y="24012"/>
                  </a:cubicBezTo>
                  <a:cubicBezTo>
                    <a:pt x="0" y="24012"/>
                    <a:pt x="0" y="22165"/>
                    <a:pt x="0" y="22165"/>
                  </a:cubicBezTo>
                  <a:cubicBezTo>
                    <a:pt x="0" y="22165"/>
                    <a:pt x="0" y="20318"/>
                    <a:pt x="0" y="20318"/>
                  </a:cubicBezTo>
                  <a:cubicBezTo>
                    <a:pt x="0" y="20318"/>
                    <a:pt x="0" y="20318"/>
                    <a:pt x="0" y="20318"/>
                  </a:cubicBezTo>
                  <a:cubicBezTo>
                    <a:pt x="0" y="18471"/>
                    <a:pt x="0" y="16623"/>
                    <a:pt x="0" y="14776"/>
                  </a:cubicBezTo>
                  <a:cubicBezTo>
                    <a:pt x="0" y="14776"/>
                    <a:pt x="0" y="14776"/>
                    <a:pt x="1847" y="14776"/>
                  </a:cubicBezTo>
                  <a:cubicBezTo>
                    <a:pt x="1847" y="14776"/>
                    <a:pt x="1847" y="14776"/>
                    <a:pt x="1847" y="14776"/>
                  </a:cubicBezTo>
                  <a:cubicBezTo>
                    <a:pt x="3694" y="14776"/>
                    <a:pt x="5541" y="12929"/>
                    <a:pt x="7388" y="12929"/>
                  </a:cubicBezTo>
                  <a:cubicBezTo>
                    <a:pt x="9235" y="12929"/>
                    <a:pt x="11082" y="11082"/>
                    <a:pt x="12930" y="11082"/>
                  </a:cubicBezTo>
                  <a:cubicBezTo>
                    <a:pt x="20318" y="7388"/>
                    <a:pt x="25859" y="5541"/>
                    <a:pt x="33247" y="3694"/>
                  </a:cubicBezTo>
                  <a:cubicBezTo>
                    <a:pt x="36941" y="3694"/>
                    <a:pt x="38788" y="1847"/>
                    <a:pt x="42482" y="1847"/>
                  </a:cubicBezTo>
                  <a:cubicBezTo>
                    <a:pt x="46177" y="1847"/>
                    <a:pt x="49871" y="0"/>
                    <a:pt x="53565" y="0"/>
                  </a:cubicBezTo>
                  <a:cubicBezTo>
                    <a:pt x="53565" y="0"/>
                    <a:pt x="53565" y="0"/>
                    <a:pt x="53565" y="0"/>
                  </a:cubicBezTo>
                  <a:cubicBezTo>
                    <a:pt x="62800" y="0"/>
                    <a:pt x="70188" y="1847"/>
                    <a:pt x="77577" y="3694"/>
                  </a:cubicBezTo>
                  <a:cubicBezTo>
                    <a:pt x="84965" y="5541"/>
                    <a:pt x="90506" y="11082"/>
                    <a:pt x="97894" y="16623"/>
                  </a:cubicBezTo>
                  <a:cubicBezTo>
                    <a:pt x="99741" y="16623"/>
                    <a:pt x="99741" y="18471"/>
                    <a:pt x="101588" y="20318"/>
                  </a:cubicBezTo>
                  <a:lnTo>
                    <a:pt x="101588" y="20318"/>
                  </a:lnTo>
                  <a:cubicBezTo>
                    <a:pt x="101588" y="20318"/>
                    <a:pt x="101588" y="20318"/>
                    <a:pt x="101588" y="20318"/>
                  </a:cubicBezTo>
                  <a:cubicBezTo>
                    <a:pt x="101588" y="20318"/>
                    <a:pt x="101588" y="20318"/>
                    <a:pt x="101588" y="20318"/>
                  </a:cubicBezTo>
                  <a:lnTo>
                    <a:pt x="101588" y="20318"/>
                  </a:lnTo>
                  <a:cubicBezTo>
                    <a:pt x="101588" y="22165"/>
                    <a:pt x="101588" y="22165"/>
                    <a:pt x="101588" y="24012"/>
                  </a:cubicBezTo>
                  <a:cubicBezTo>
                    <a:pt x="112671" y="66494"/>
                    <a:pt x="120059" y="105282"/>
                    <a:pt x="114518" y="168083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B5562B62-9216-FC90-0175-5DD7FE20CCD2}"/>
                </a:ext>
              </a:extLst>
            </p:cNvPr>
            <p:cNvSpPr/>
            <p:nvPr/>
          </p:nvSpPr>
          <p:spPr>
            <a:xfrm>
              <a:off x="5547692" y="4212711"/>
              <a:ext cx="96480" cy="268516"/>
            </a:xfrm>
            <a:custGeom>
              <a:avLst/>
              <a:gdLst>
                <a:gd name="connsiteX0" fmla="*/ 96480 w 96480"/>
                <a:gd name="connsiteY0" fmla="*/ 245659 h 268516"/>
                <a:gd name="connsiteX1" fmla="*/ 89092 w 96480"/>
                <a:gd name="connsiteY1" fmla="*/ 258589 h 268516"/>
                <a:gd name="connsiteX2" fmla="*/ 83551 w 96480"/>
                <a:gd name="connsiteY2" fmla="*/ 262283 h 268516"/>
                <a:gd name="connsiteX3" fmla="*/ 35527 w 96480"/>
                <a:gd name="connsiteY3" fmla="*/ 267824 h 268516"/>
                <a:gd name="connsiteX4" fmla="*/ 22598 w 96480"/>
                <a:gd name="connsiteY4" fmla="*/ 264130 h 268516"/>
                <a:gd name="connsiteX5" fmla="*/ 7821 w 96480"/>
                <a:gd name="connsiteY5" fmla="*/ 249353 h 268516"/>
                <a:gd name="connsiteX6" fmla="*/ 2280 w 96480"/>
                <a:gd name="connsiteY6" fmla="*/ 25859 h 268516"/>
                <a:gd name="connsiteX7" fmla="*/ 2280 w 96480"/>
                <a:gd name="connsiteY7" fmla="*/ 25859 h 268516"/>
                <a:gd name="connsiteX8" fmla="*/ 13363 w 96480"/>
                <a:gd name="connsiteY8" fmla="*/ 20318 h 268516"/>
                <a:gd name="connsiteX9" fmla="*/ 22598 w 96480"/>
                <a:gd name="connsiteY9" fmla="*/ 14777 h 268516"/>
                <a:gd name="connsiteX10" fmla="*/ 22598 w 96480"/>
                <a:gd name="connsiteY10" fmla="*/ 14777 h 268516"/>
                <a:gd name="connsiteX11" fmla="*/ 61386 w 96480"/>
                <a:gd name="connsiteY11" fmla="*/ 0 h 268516"/>
                <a:gd name="connsiteX12" fmla="*/ 68774 w 96480"/>
                <a:gd name="connsiteY12" fmla="*/ 1847 h 268516"/>
                <a:gd name="connsiteX13" fmla="*/ 74316 w 96480"/>
                <a:gd name="connsiteY13" fmla="*/ 5541 h 268516"/>
                <a:gd name="connsiteX14" fmla="*/ 83551 w 96480"/>
                <a:gd name="connsiteY14" fmla="*/ 14777 h 268516"/>
                <a:gd name="connsiteX15" fmla="*/ 85398 w 96480"/>
                <a:gd name="connsiteY15" fmla="*/ 20318 h 268516"/>
                <a:gd name="connsiteX16" fmla="*/ 96480 w 96480"/>
                <a:gd name="connsiteY16" fmla="*/ 245659 h 26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480" h="268516">
                  <a:moveTo>
                    <a:pt x="96480" y="245659"/>
                  </a:moveTo>
                  <a:cubicBezTo>
                    <a:pt x="96480" y="251200"/>
                    <a:pt x="92786" y="256742"/>
                    <a:pt x="89092" y="258589"/>
                  </a:cubicBezTo>
                  <a:cubicBezTo>
                    <a:pt x="87245" y="260436"/>
                    <a:pt x="85398" y="260436"/>
                    <a:pt x="83551" y="262283"/>
                  </a:cubicBezTo>
                  <a:cubicBezTo>
                    <a:pt x="70622" y="267824"/>
                    <a:pt x="52151" y="269671"/>
                    <a:pt x="35527" y="267824"/>
                  </a:cubicBezTo>
                  <a:cubicBezTo>
                    <a:pt x="31833" y="267824"/>
                    <a:pt x="26292" y="265977"/>
                    <a:pt x="22598" y="264130"/>
                  </a:cubicBezTo>
                  <a:cubicBezTo>
                    <a:pt x="13363" y="260436"/>
                    <a:pt x="7821" y="256742"/>
                    <a:pt x="7821" y="249353"/>
                  </a:cubicBezTo>
                  <a:cubicBezTo>
                    <a:pt x="7821" y="229036"/>
                    <a:pt x="-5108" y="110824"/>
                    <a:pt x="2280" y="25859"/>
                  </a:cubicBezTo>
                  <a:cubicBezTo>
                    <a:pt x="2280" y="25859"/>
                    <a:pt x="2280" y="25859"/>
                    <a:pt x="2280" y="25859"/>
                  </a:cubicBezTo>
                  <a:cubicBezTo>
                    <a:pt x="5974" y="24012"/>
                    <a:pt x="9669" y="22165"/>
                    <a:pt x="13363" y="20318"/>
                  </a:cubicBezTo>
                  <a:cubicBezTo>
                    <a:pt x="17057" y="18471"/>
                    <a:pt x="18904" y="16624"/>
                    <a:pt x="22598" y="14777"/>
                  </a:cubicBezTo>
                  <a:cubicBezTo>
                    <a:pt x="22598" y="14777"/>
                    <a:pt x="22598" y="14777"/>
                    <a:pt x="22598" y="14777"/>
                  </a:cubicBezTo>
                  <a:cubicBezTo>
                    <a:pt x="39222" y="5541"/>
                    <a:pt x="50304" y="0"/>
                    <a:pt x="61386" y="0"/>
                  </a:cubicBezTo>
                  <a:cubicBezTo>
                    <a:pt x="63233" y="0"/>
                    <a:pt x="66928" y="0"/>
                    <a:pt x="68774" y="1847"/>
                  </a:cubicBezTo>
                  <a:cubicBezTo>
                    <a:pt x="70622" y="1847"/>
                    <a:pt x="72469" y="3694"/>
                    <a:pt x="74316" y="5541"/>
                  </a:cubicBezTo>
                  <a:cubicBezTo>
                    <a:pt x="78010" y="7388"/>
                    <a:pt x="81704" y="11082"/>
                    <a:pt x="83551" y="14777"/>
                  </a:cubicBezTo>
                  <a:cubicBezTo>
                    <a:pt x="83551" y="16624"/>
                    <a:pt x="85398" y="18471"/>
                    <a:pt x="85398" y="20318"/>
                  </a:cubicBezTo>
                  <a:cubicBezTo>
                    <a:pt x="96480" y="88659"/>
                    <a:pt x="96480" y="158847"/>
                    <a:pt x="96480" y="245659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BAD8BC8F-D620-F39F-3EAF-6A88E90CE776}"/>
                </a:ext>
              </a:extLst>
            </p:cNvPr>
            <p:cNvSpPr/>
            <p:nvPr/>
          </p:nvSpPr>
          <p:spPr>
            <a:xfrm>
              <a:off x="5531502" y="3762028"/>
              <a:ext cx="129294" cy="319541"/>
            </a:xfrm>
            <a:custGeom>
              <a:avLst/>
              <a:gdLst>
                <a:gd name="connsiteX0" fmla="*/ 129294 w 129294"/>
                <a:gd name="connsiteY0" fmla="*/ 49871 h 319541"/>
                <a:gd name="connsiteX1" fmla="*/ 127447 w 129294"/>
                <a:gd name="connsiteY1" fmla="*/ 66494 h 319541"/>
                <a:gd name="connsiteX2" fmla="*/ 125600 w 129294"/>
                <a:gd name="connsiteY2" fmla="*/ 75730 h 319541"/>
                <a:gd name="connsiteX3" fmla="*/ 121906 w 129294"/>
                <a:gd name="connsiteY3" fmla="*/ 96047 h 319541"/>
                <a:gd name="connsiteX4" fmla="*/ 116365 w 129294"/>
                <a:gd name="connsiteY4" fmla="*/ 129294 h 319541"/>
                <a:gd name="connsiteX5" fmla="*/ 112671 w 129294"/>
                <a:gd name="connsiteY5" fmla="*/ 127447 h 319541"/>
                <a:gd name="connsiteX6" fmla="*/ 97894 w 129294"/>
                <a:gd name="connsiteY6" fmla="*/ 118212 h 319541"/>
                <a:gd name="connsiteX7" fmla="*/ 96047 w 129294"/>
                <a:gd name="connsiteY7" fmla="*/ 129294 h 319541"/>
                <a:gd name="connsiteX8" fmla="*/ 86812 w 129294"/>
                <a:gd name="connsiteY8" fmla="*/ 230883 h 319541"/>
                <a:gd name="connsiteX9" fmla="*/ 86812 w 129294"/>
                <a:gd name="connsiteY9" fmla="*/ 319542 h 319541"/>
                <a:gd name="connsiteX10" fmla="*/ 86812 w 129294"/>
                <a:gd name="connsiteY10" fmla="*/ 319542 h 319541"/>
                <a:gd name="connsiteX11" fmla="*/ 86812 w 129294"/>
                <a:gd name="connsiteY11" fmla="*/ 319542 h 319541"/>
                <a:gd name="connsiteX12" fmla="*/ 86812 w 129294"/>
                <a:gd name="connsiteY12" fmla="*/ 319542 h 319541"/>
                <a:gd name="connsiteX13" fmla="*/ 55412 w 129294"/>
                <a:gd name="connsiteY13" fmla="*/ 221647 h 319541"/>
                <a:gd name="connsiteX14" fmla="*/ 83118 w 129294"/>
                <a:gd name="connsiteY14" fmla="*/ 145918 h 319541"/>
                <a:gd name="connsiteX15" fmla="*/ 5541 w 129294"/>
                <a:gd name="connsiteY15" fmla="*/ 103436 h 319541"/>
                <a:gd name="connsiteX16" fmla="*/ 3694 w 129294"/>
                <a:gd name="connsiteY16" fmla="*/ 103436 h 319541"/>
                <a:gd name="connsiteX17" fmla="*/ 0 w 129294"/>
                <a:gd name="connsiteY17" fmla="*/ 101588 h 319541"/>
                <a:gd name="connsiteX18" fmla="*/ 0 w 129294"/>
                <a:gd name="connsiteY18" fmla="*/ 101588 h 319541"/>
                <a:gd name="connsiteX19" fmla="*/ 0 w 129294"/>
                <a:gd name="connsiteY19" fmla="*/ 99741 h 319541"/>
                <a:gd name="connsiteX20" fmla="*/ 0 w 129294"/>
                <a:gd name="connsiteY20" fmla="*/ 96047 h 319541"/>
                <a:gd name="connsiteX21" fmla="*/ 0 w 129294"/>
                <a:gd name="connsiteY21" fmla="*/ 94200 h 319541"/>
                <a:gd name="connsiteX22" fmla="*/ 1847 w 129294"/>
                <a:gd name="connsiteY22" fmla="*/ 90506 h 319541"/>
                <a:gd name="connsiteX23" fmla="*/ 1847 w 129294"/>
                <a:gd name="connsiteY23" fmla="*/ 88659 h 319541"/>
                <a:gd name="connsiteX24" fmla="*/ 3694 w 129294"/>
                <a:gd name="connsiteY24" fmla="*/ 86812 h 319541"/>
                <a:gd name="connsiteX25" fmla="*/ 7388 w 129294"/>
                <a:gd name="connsiteY25" fmla="*/ 81271 h 319541"/>
                <a:gd name="connsiteX26" fmla="*/ 9235 w 129294"/>
                <a:gd name="connsiteY26" fmla="*/ 79424 h 319541"/>
                <a:gd name="connsiteX27" fmla="*/ 14776 w 129294"/>
                <a:gd name="connsiteY27" fmla="*/ 75730 h 319541"/>
                <a:gd name="connsiteX28" fmla="*/ 16623 w 129294"/>
                <a:gd name="connsiteY28" fmla="*/ 73882 h 319541"/>
                <a:gd name="connsiteX29" fmla="*/ 22165 w 129294"/>
                <a:gd name="connsiteY29" fmla="*/ 72035 h 319541"/>
                <a:gd name="connsiteX30" fmla="*/ 24012 w 129294"/>
                <a:gd name="connsiteY30" fmla="*/ 72035 h 319541"/>
                <a:gd name="connsiteX31" fmla="*/ 25859 w 129294"/>
                <a:gd name="connsiteY31" fmla="*/ 70188 h 319541"/>
                <a:gd name="connsiteX32" fmla="*/ 27706 w 129294"/>
                <a:gd name="connsiteY32" fmla="*/ 64647 h 319541"/>
                <a:gd name="connsiteX33" fmla="*/ 27706 w 129294"/>
                <a:gd name="connsiteY33" fmla="*/ 64647 h 319541"/>
                <a:gd name="connsiteX34" fmla="*/ 27706 w 129294"/>
                <a:gd name="connsiteY34" fmla="*/ 62800 h 319541"/>
                <a:gd name="connsiteX35" fmla="*/ 29553 w 129294"/>
                <a:gd name="connsiteY35" fmla="*/ 57259 h 319541"/>
                <a:gd name="connsiteX36" fmla="*/ 29553 w 129294"/>
                <a:gd name="connsiteY36" fmla="*/ 55412 h 319541"/>
                <a:gd name="connsiteX37" fmla="*/ 31400 w 129294"/>
                <a:gd name="connsiteY37" fmla="*/ 49871 h 319541"/>
                <a:gd name="connsiteX38" fmla="*/ 31400 w 129294"/>
                <a:gd name="connsiteY38" fmla="*/ 48024 h 319541"/>
                <a:gd name="connsiteX39" fmla="*/ 33247 w 129294"/>
                <a:gd name="connsiteY39" fmla="*/ 42482 h 319541"/>
                <a:gd name="connsiteX40" fmla="*/ 35094 w 129294"/>
                <a:gd name="connsiteY40" fmla="*/ 40635 h 319541"/>
                <a:gd name="connsiteX41" fmla="*/ 40635 w 129294"/>
                <a:gd name="connsiteY41" fmla="*/ 36941 h 319541"/>
                <a:gd name="connsiteX42" fmla="*/ 40635 w 129294"/>
                <a:gd name="connsiteY42" fmla="*/ 36941 h 319541"/>
                <a:gd name="connsiteX43" fmla="*/ 42482 w 129294"/>
                <a:gd name="connsiteY43" fmla="*/ 36941 h 319541"/>
                <a:gd name="connsiteX44" fmla="*/ 49871 w 129294"/>
                <a:gd name="connsiteY44" fmla="*/ 35094 h 319541"/>
                <a:gd name="connsiteX45" fmla="*/ 49871 w 129294"/>
                <a:gd name="connsiteY45" fmla="*/ 35094 h 319541"/>
                <a:gd name="connsiteX46" fmla="*/ 73882 w 129294"/>
                <a:gd name="connsiteY46" fmla="*/ 0 h 319541"/>
                <a:gd name="connsiteX47" fmla="*/ 81271 w 129294"/>
                <a:gd name="connsiteY47" fmla="*/ 20318 h 319541"/>
                <a:gd name="connsiteX48" fmla="*/ 101588 w 129294"/>
                <a:gd name="connsiteY48" fmla="*/ 38788 h 319541"/>
                <a:gd name="connsiteX49" fmla="*/ 129294 w 129294"/>
                <a:gd name="connsiteY49" fmla="*/ 49871 h 31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29294" h="319541">
                  <a:moveTo>
                    <a:pt x="129294" y="49871"/>
                  </a:moveTo>
                  <a:lnTo>
                    <a:pt x="127447" y="66494"/>
                  </a:lnTo>
                  <a:lnTo>
                    <a:pt x="125600" y="75730"/>
                  </a:lnTo>
                  <a:lnTo>
                    <a:pt x="121906" y="96047"/>
                  </a:lnTo>
                  <a:lnTo>
                    <a:pt x="116365" y="129294"/>
                  </a:lnTo>
                  <a:cubicBezTo>
                    <a:pt x="114518" y="129294"/>
                    <a:pt x="114518" y="127447"/>
                    <a:pt x="112671" y="127447"/>
                  </a:cubicBezTo>
                  <a:cubicBezTo>
                    <a:pt x="107129" y="125600"/>
                    <a:pt x="103435" y="121906"/>
                    <a:pt x="97894" y="118212"/>
                  </a:cubicBezTo>
                  <a:lnTo>
                    <a:pt x="96047" y="129294"/>
                  </a:lnTo>
                  <a:lnTo>
                    <a:pt x="86812" y="230883"/>
                  </a:lnTo>
                  <a:lnTo>
                    <a:pt x="86812" y="319542"/>
                  </a:lnTo>
                  <a:lnTo>
                    <a:pt x="86812" y="319542"/>
                  </a:lnTo>
                  <a:lnTo>
                    <a:pt x="86812" y="319542"/>
                  </a:lnTo>
                  <a:cubicBezTo>
                    <a:pt x="86812" y="319542"/>
                    <a:pt x="86812" y="319542"/>
                    <a:pt x="86812" y="319542"/>
                  </a:cubicBezTo>
                  <a:cubicBezTo>
                    <a:pt x="83118" y="277059"/>
                    <a:pt x="75729" y="241965"/>
                    <a:pt x="55412" y="221647"/>
                  </a:cubicBezTo>
                  <a:cubicBezTo>
                    <a:pt x="72035" y="205024"/>
                    <a:pt x="79423" y="179165"/>
                    <a:pt x="83118" y="145918"/>
                  </a:cubicBezTo>
                  <a:cubicBezTo>
                    <a:pt x="86812" y="127447"/>
                    <a:pt x="27706" y="108977"/>
                    <a:pt x="5541" y="103436"/>
                  </a:cubicBezTo>
                  <a:cubicBezTo>
                    <a:pt x="5541" y="103436"/>
                    <a:pt x="3694" y="103436"/>
                    <a:pt x="3694" y="103436"/>
                  </a:cubicBezTo>
                  <a:cubicBezTo>
                    <a:pt x="1847" y="103436"/>
                    <a:pt x="1847" y="103436"/>
                    <a:pt x="0" y="101588"/>
                  </a:cubicBezTo>
                  <a:lnTo>
                    <a:pt x="0" y="101588"/>
                  </a:lnTo>
                  <a:cubicBezTo>
                    <a:pt x="0" y="101588"/>
                    <a:pt x="0" y="99741"/>
                    <a:pt x="0" y="99741"/>
                  </a:cubicBezTo>
                  <a:cubicBezTo>
                    <a:pt x="0" y="97894"/>
                    <a:pt x="0" y="97894"/>
                    <a:pt x="0" y="96047"/>
                  </a:cubicBezTo>
                  <a:cubicBezTo>
                    <a:pt x="0" y="96047"/>
                    <a:pt x="0" y="94200"/>
                    <a:pt x="0" y="94200"/>
                  </a:cubicBezTo>
                  <a:cubicBezTo>
                    <a:pt x="0" y="92353"/>
                    <a:pt x="0" y="90506"/>
                    <a:pt x="1847" y="90506"/>
                  </a:cubicBezTo>
                  <a:cubicBezTo>
                    <a:pt x="1847" y="90506"/>
                    <a:pt x="1847" y="90506"/>
                    <a:pt x="1847" y="88659"/>
                  </a:cubicBezTo>
                  <a:cubicBezTo>
                    <a:pt x="1847" y="88659"/>
                    <a:pt x="1847" y="86812"/>
                    <a:pt x="3694" y="86812"/>
                  </a:cubicBezTo>
                  <a:cubicBezTo>
                    <a:pt x="3694" y="84965"/>
                    <a:pt x="5541" y="83118"/>
                    <a:pt x="7388" y="81271"/>
                  </a:cubicBezTo>
                  <a:cubicBezTo>
                    <a:pt x="7388" y="81271"/>
                    <a:pt x="9235" y="79424"/>
                    <a:pt x="9235" y="79424"/>
                  </a:cubicBezTo>
                  <a:cubicBezTo>
                    <a:pt x="11082" y="77577"/>
                    <a:pt x="12929" y="77577"/>
                    <a:pt x="14776" y="75730"/>
                  </a:cubicBezTo>
                  <a:cubicBezTo>
                    <a:pt x="14776" y="75730"/>
                    <a:pt x="16623" y="75730"/>
                    <a:pt x="16623" y="73882"/>
                  </a:cubicBezTo>
                  <a:cubicBezTo>
                    <a:pt x="18471" y="73882"/>
                    <a:pt x="20318" y="72035"/>
                    <a:pt x="22165" y="72035"/>
                  </a:cubicBezTo>
                  <a:cubicBezTo>
                    <a:pt x="22165" y="72035"/>
                    <a:pt x="22165" y="72035"/>
                    <a:pt x="24012" y="72035"/>
                  </a:cubicBezTo>
                  <a:cubicBezTo>
                    <a:pt x="24012" y="72035"/>
                    <a:pt x="25859" y="70188"/>
                    <a:pt x="25859" y="70188"/>
                  </a:cubicBezTo>
                  <a:cubicBezTo>
                    <a:pt x="25859" y="68341"/>
                    <a:pt x="27706" y="66494"/>
                    <a:pt x="27706" y="64647"/>
                  </a:cubicBezTo>
                  <a:lnTo>
                    <a:pt x="27706" y="64647"/>
                  </a:lnTo>
                  <a:cubicBezTo>
                    <a:pt x="27706" y="64647"/>
                    <a:pt x="27706" y="62800"/>
                    <a:pt x="27706" y="62800"/>
                  </a:cubicBezTo>
                  <a:cubicBezTo>
                    <a:pt x="27706" y="60953"/>
                    <a:pt x="29553" y="59106"/>
                    <a:pt x="29553" y="57259"/>
                  </a:cubicBezTo>
                  <a:cubicBezTo>
                    <a:pt x="29553" y="57259"/>
                    <a:pt x="29553" y="55412"/>
                    <a:pt x="29553" y="55412"/>
                  </a:cubicBezTo>
                  <a:cubicBezTo>
                    <a:pt x="29553" y="53565"/>
                    <a:pt x="31400" y="51718"/>
                    <a:pt x="31400" y="49871"/>
                  </a:cubicBezTo>
                  <a:cubicBezTo>
                    <a:pt x="31400" y="49871"/>
                    <a:pt x="31400" y="48024"/>
                    <a:pt x="31400" y="48024"/>
                  </a:cubicBezTo>
                  <a:cubicBezTo>
                    <a:pt x="31400" y="46177"/>
                    <a:pt x="33247" y="44330"/>
                    <a:pt x="33247" y="42482"/>
                  </a:cubicBezTo>
                  <a:cubicBezTo>
                    <a:pt x="33247" y="42482"/>
                    <a:pt x="33247" y="40635"/>
                    <a:pt x="35094" y="40635"/>
                  </a:cubicBezTo>
                  <a:cubicBezTo>
                    <a:pt x="36941" y="38788"/>
                    <a:pt x="38788" y="36941"/>
                    <a:pt x="40635" y="36941"/>
                  </a:cubicBezTo>
                  <a:cubicBezTo>
                    <a:pt x="40635" y="36941"/>
                    <a:pt x="40635" y="36941"/>
                    <a:pt x="40635" y="36941"/>
                  </a:cubicBezTo>
                  <a:cubicBezTo>
                    <a:pt x="40635" y="36941"/>
                    <a:pt x="42482" y="36941"/>
                    <a:pt x="42482" y="36941"/>
                  </a:cubicBezTo>
                  <a:cubicBezTo>
                    <a:pt x="46177" y="36941"/>
                    <a:pt x="48023" y="35094"/>
                    <a:pt x="49871" y="35094"/>
                  </a:cubicBezTo>
                  <a:cubicBezTo>
                    <a:pt x="49871" y="35094"/>
                    <a:pt x="49871" y="35094"/>
                    <a:pt x="49871" y="35094"/>
                  </a:cubicBezTo>
                  <a:cubicBezTo>
                    <a:pt x="75729" y="25859"/>
                    <a:pt x="73882" y="7388"/>
                    <a:pt x="73882" y="0"/>
                  </a:cubicBezTo>
                  <a:lnTo>
                    <a:pt x="81271" y="20318"/>
                  </a:lnTo>
                  <a:lnTo>
                    <a:pt x="101588" y="38788"/>
                  </a:lnTo>
                  <a:lnTo>
                    <a:pt x="129294" y="498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28D3A141-FE51-F0E7-40D7-8AFD4DF75828}"/>
                </a:ext>
              </a:extLst>
            </p:cNvPr>
            <p:cNvSpPr/>
            <p:nvPr/>
          </p:nvSpPr>
          <p:spPr>
            <a:xfrm>
              <a:off x="5420678" y="3974440"/>
              <a:ext cx="201329" cy="37025"/>
            </a:xfrm>
            <a:custGeom>
              <a:avLst/>
              <a:gdLst>
                <a:gd name="connsiteX0" fmla="*/ 201330 w 201329"/>
                <a:gd name="connsiteY0" fmla="*/ 31400 h 37025"/>
                <a:gd name="connsiteX1" fmla="*/ 0 w 201329"/>
                <a:gd name="connsiteY1" fmla="*/ 31400 h 37025"/>
                <a:gd name="connsiteX2" fmla="*/ 0 w 201329"/>
                <a:gd name="connsiteY2" fmla="*/ 0 h 37025"/>
                <a:gd name="connsiteX3" fmla="*/ 201330 w 201329"/>
                <a:gd name="connsiteY3" fmla="*/ 0 h 37025"/>
                <a:gd name="connsiteX4" fmla="*/ 201330 w 201329"/>
                <a:gd name="connsiteY4" fmla="*/ 31400 h 3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29" h="37025">
                  <a:moveTo>
                    <a:pt x="201330" y="31400"/>
                  </a:moveTo>
                  <a:cubicBezTo>
                    <a:pt x="142224" y="40635"/>
                    <a:pt x="75729" y="36941"/>
                    <a:pt x="0" y="31400"/>
                  </a:cubicBezTo>
                  <a:lnTo>
                    <a:pt x="0" y="0"/>
                  </a:lnTo>
                  <a:cubicBezTo>
                    <a:pt x="73882" y="9235"/>
                    <a:pt x="140377" y="12930"/>
                    <a:pt x="201330" y="0"/>
                  </a:cubicBezTo>
                  <a:lnTo>
                    <a:pt x="201330" y="31400"/>
                  </a:lnTo>
                  <a:close/>
                </a:path>
              </a:pathLst>
            </a:custGeom>
            <a:solidFill>
              <a:srgbClr val="4F5A55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0E2295D1-5287-0331-80CD-0A4BBBEFC15B}"/>
                </a:ext>
              </a:extLst>
            </p:cNvPr>
            <p:cNvSpPr/>
            <p:nvPr/>
          </p:nvSpPr>
          <p:spPr>
            <a:xfrm>
              <a:off x="5570290" y="3974440"/>
              <a:ext cx="9235" cy="38788"/>
            </a:xfrm>
            <a:custGeom>
              <a:avLst/>
              <a:gdLst>
                <a:gd name="connsiteX0" fmla="*/ 0 w 9235"/>
                <a:gd name="connsiteY0" fmla="*/ 0 h 38788"/>
                <a:gd name="connsiteX1" fmla="*/ 9235 w 9235"/>
                <a:gd name="connsiteY1" fmla="*/ 0 h 38788"/>
                <a:gd name="connsiteX2" fmla="*/ 9235 w 9235"/>
                <a:gd name="connsiteY2" fmla="*/ 38788 h 38788"/>
                <a:gd name="connsiteX3" fmla="*/ 0 w 9235"/>
                <a:gd name="connsiteY3" fmla="*/ 387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38788">
                  <a:moveTo>
                    <a:pt x="0" y="0"/>
                  </a:moveTo>
                  <a:lnTo>
                    <a:pt x="9235" y="0"/>
                  </a:lnTo>
                  <a:lnTo>
                    <a:pt x="9235" y="38788"/>
                  </a:lnTo>
                  <a:lnTo>
                    <a:pt x="0" y="38788"/>
                  </a:ln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9309CDC9-CA89-9CDF-848B-D3919E5F2FC5}"/>
                </a:ext>
              </a:extLst>
            </p:cNvPr>
            <p:cNvSpPr/>
            <p:nvPr/>
          </p:nvSpPr>
          <p:spPr>
            <a:xfrm>
              <a:off x="5505643" y="3985523"/>
              <a:ext cx="31400" cy="20317"/>
            </a:xfrm>
            <a:custGeom>
              <a:avLst/>
              <a:gdLst>
                <a:gd name="connsiteX0" fmla="*/ 0 w 31400"/>
                <a:gd name="connsiteY0" fmla="*/ 0 h 20317"/>
                <a:gd name="connsiteX1" fmla="*/ 31400 w 31400"/>
                <a:gd name="connsiteY1" fmla="*/ 0 h 20317"/>
                <a:gd name="connsiteX2" fmla="*/ 31400 w 31400"/>
                <a:gd name="connsiteY2" fmla="*/ 20318 h 20317"/>
                <a:gd name="connsiteX3" fmla="*/ 0 w 31400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0" h="20317">
                  <a:moveTo>
                    <a:pt x="0" y="0"/>
                  </a:moveTo>
                  <a:lnTo>
                    <a:pt x="31400" y="0"/>
                  </a:lnTo>
                  <a:lnTo>
                    <a:pt x="31400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F09634B9-62CD-BB08-971B-6A561198271B}"/>
                </a:ext>
              </a:extLst>
            </p:cNvPr>
            <p:cNvSpPr/>
            <p:nvPr/>
          </p:nvSpPr>
          <p:spPr>
            <a:xfrm>
              <a:off x="5485325" y="3641969"/>
              <a:ext cx="70188" cy="66494"/>
            </a:xfrm>
            <a:custGeom>
              <a:avLst/>
              <a:gdLst>
                <a:gd name="connsiteX0" fmla="*/ 0 w 70188"/>
                <a:gd name="connsiteY0" fmla="*/ 0 h 66494"/>
                <a:gd name="connsiteX1" fmla="*/ 0 w 70188"/>
                <a:gd name="connsiteY1" fmla="*/ 11082 h 66494"/>
                <a:gd name="connsiteX2" fmla="*/ 0 w 70188"/>
                <a:gd name="connsiteY2" fmla="*/ 11082 h 66494"/>
                <a:gd name="connsiteX3" fmla="*/ 0 w 70188"/>
                <a:gd name="connsiteY3" fmla="*/ 27706 h 66494"/>
                <a:gd name="connsiteX4" fmla="*/ 0 w 70188"/>
                <a:gd name="connsiteY4" fmla="*/ 44330 h 66494"/>
                <a:gd name="connsiteX5" fmla="*/ 0 w 70188"/>
                <a:gd name="connsiteY5" fmla="*/ 44330 h 66494"/>
                <a:gd name="connsiteX6" fmla="*/ 29553 w 70188"/>
                <a:gd name="connsiteY6" fmla="*/ 66494 h 66494"/>
                <a:gd name="connsiteX7" fmla="*/ 35094 w 70188"/>
                <a:gd name="connsiteY7" fmla="*/ 66494 h 66494"/>
                <a:gd name="connsiteX8" fmla="*/ 42482 w 70188"/>
                <a:gd name="connsiteY8" fmla="*/ 66494 h 66494"/>
                <a:gd name="connsiteX9" fmla="*/ 70188 w 70188"/>
                <a:gd name="connsiteY9" fmla="*/ 46177 h 66494"/>
                <a:gd name="connsiteX10" fmla="*/ 70188 w 70188"/>
                <a:gd name="connsiteY10" fmla="*/ 46177 h 66494"/>
                <a:gd name="connsiteX11" fmla="*/ 70188 w 70188"/>
                <a:gd name="connsiteY11" fmla="*/ 29553 h 66494"/>
                <a:gd name="connsiteX12" fmla="*/ 70188 w 70188"/>
                <a:gd name="connsiteY12" fmla="*/ 29553 h 66494"/>
                <a:gd name="connsiteX13" fmla="*/ 70188 w 70188"/>
                <a:gd name="connsiteY13" fmla="*/ 12930 h 66494"/>
                <a:gd name="connsiteX14" fmla="*/ 70188 w 70188"/>
                <a:gd name="connsiteY14" fmla="*/ 12930 h 66494"/>
                <a:gd name="connsiteX15" fmla="*/ 70188 w 70188"/>
                <a:gd name="connsiteY15" fmla="*/ 3694 h 66494"/>
                <a:gd name="connsiteX16" fmla="*/ 0 w 70188"/>
                <a:gd name="connsiteY16" fmla="*/ 0 h 6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188" h="66494">
                  <a:moveTo>
                    <a:pt x="0" y="0"/>
                  </a:moveTo>
                  <a:lnTo>
                    <a:pt x="0" y="11082"/>
                  </a:lnTo>
                  <a:lnTo>
                    <a:pt x="0" y="11082"/>
                  </a:lnTo>
                  <a:lnTo>
                    <a:pt x="0" y="27706"/>
                  </a:lnTo>
                  <a:lnTo>
                    <a:pt x="0" y="44330"/>
                  </a:lnTo>
                  <a:cubicBezTo>
                    <a:pt x="0" y="44330"/>
                    <a:pt x="0" y="44330"/>
                    <a:pt x="0" y="44330"/>
                  </a:cubicBezTo>
                  <a:cubicBezTo>
                    <a:pt x="1847" y="57259"/>
                    <a:pt x="14776" y="64647"/>
                    <a:pt x="29553" y="66494"/>
                  </a:cubicBezTo>
                  <a:cubicBezTo>
                    <a:pt x="31400" y="66494"/>
                    <a:pt x="33247" y="66494"/>
                    <a:pt x="35094" y="66494"/>
                  </a:cubicBezTo>
                  <a:cubicBezTo>
                    <a:pt x="36941" y="66494"/>
                    <a:pt x="40635" y="66494"/>
                    <a:pt x="42482" y="66494"/>
                  </a:cubicBezTo>
                  <a:cubicBezTo>
                    <a:pt x="57259" y="64647"/>
                    <a:pt x="70188" y="57259"/>
                    <a:pt x="70188" y="46177"/>
                  </a:cubicBezTo>
                  <a:cubicBezTo>
                    <a:pt x="70188" y="46177"/>
                    <a:pt x="70188" y="46177"/>
                    <a:pt x="70188" y="46177"/>
                  </a:cubicBezTo>
                  <a:lnTo>
                    <a:pt x="70188" y="29553"/>
                  </a:lnTo>
                  <a:lnTo>
                    <a:pt x="70188" y="29553"/>
                  </a:lnTo>
                  <a:lnTo>
                    <a:pt x="70188" y="12930"/>
                  </a:lnTo>
                  <a:cubicBezTo>
                    <a:pt x="70188" y="12930"/>
                    <a:pt x="70188" y="12930"/>
                    <a:pt x="70188" y="12930"/>
                  </a:cubicBezTo>
                  <a:lnTo>
                    <a:pt x="70188" y="3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87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C7741DCD-FF46-58CD-7DCD-2E4D35E0903D}"/>
                </a:ext>
              </a:extLst>
            </p:cNvPr>
            <p:cNvSpPr/>
            <p:nvPr/>
          </p:nvSpPr>
          <p:spPr>
            <a:xfrm>
              <a:off x="5458742" y="3514522"/>
              <a:ext cx="128896" cy="160694"/>
            </a:xfrm>
            <a:custGeom>
              <a:avLst/>
              <a:gdLst>
                <a:gd name="connsiteX0" fmla="*/ 128172 w 128896"/>
                <a:gd name="connsiteY0" fmla="*/ 86812 h 160694"/>
                <a:gd name="connsiteX1" fmla="*/ 118937 w 128896"/>
                <a:gd name="connsiteY1" fmla="*/ 107130 h 160694"/>
                <a:gd name="connsiteX2" fmla="*/ 111548 w 128896"/>
                <a:gd name="connsiteY2" fmla="*/ 105283 h 160694"/>
                <a:gd name="connsiteX3" fmla="*/ 104160 w 128896"/>
                <a:gd name="connsiteY3" fmla="*/ 132988 h 160694"/>
                <a:gd name="connsiteX4" fmla="*/ 93078 w 128896"/>
                <a:gd name="connsiteY4" fmla="*/ 149612 h 160694"/>
                <a:gd name="connsiteX5" fmla="*/ 65372 w 128896"/>
                <a:gd name="connsiteY5" fmla="*/ 160694 h 160694"/>
                <a:gd name="connsiteX6" fmla="*/ 65372 w 128896"/>
                <a:gd name="connsiteY6" fmla="*/ 160694 h 160694"/>
                <a:gd name="connsiteX7" fmla="*/ 65372 w 128896"/>
                <a:gd name="connsiteY7" fmla="*/ 160694 h 160694"/>
                <a:gd name="connsiteX8" fmla="*/ 35819 w 128896"/>
                <a:gd name="connsiteY8" fmla="*/ 149612 h 160694"/>
                <a:gd name="connsiteX9" fmla="*/ 24736 w 128896"/>
                <a:gd name="connsiteY9" fmla="*/ 132988 h 160694"/>
                <a:gd name="connsiteX10" fmla="*/ 17348 w 128896"/>
                <a:gd name="connsiteY10" fmla="*/ 105283 h 160694"/>
                <a:gd name="connsiteX11" fmla="*/ 9960 w 128896"/>
                <a:gd name="connsiteY11" fmla="*/ 107130 h 160694"/>
                <a:gd name="connsiteX12" fmla="*/ 725 w 128896"/>
                <a:gd name="connsiteY12" fmla="*/ 86812 h 160694"/>
                <a:gd name="connsiteX13" fmla="*/ 4419 w 128896"/>
                <a:gd name="connsiteY13" fmla="*/ 72035 h 160694"/>
                <a:gd name="connsiteX14" fmla="*/ 8113 w 128896"/>
                <a:gd name="connsiteY14" fmla="*/ 70188 h 160694"/>
                <a:gd name="connsiteX15" fmla="*/ 8113 w 128896"/>
                <a:gd name="connsiteY15" fmla="*/ 70188 h 160694"/>
                <a:gd name="connsiteX16" fmla="*/ 11807 w 128896"/>
                <a:gd name="connsiteY16" fmla="*/ 72035 h 160694"/>
                <a:gd name="connsiteX17" fmla="*/ 9960 w 128896"/>
                <a:gd name="connsiteY17" fmla="*/ 59106 h 160694"/>
                <a:gd name="connsiteX18" fmla="*/ 11807 w 128896"/>
                <a:gd name="connsiteY18" fmla="*/ 36941 h 160694"/>
                <a:gd name="connsiteX19" fmla="*/ 22889 w 128896"/>
                <a:gd name="connsiteY19" fmla="*/ 16624 h 160694"/>
                <a:gd name="connsiteX20" fmla="*/ 22889 w 128896"/>
                <a:gd name="connsiteY20" fmla="*/ 16624 h 160694"/>
                <a:gd name="connsiteX21" fmla="*/ 59830 w 128896"/>
                <a:gd name="connsiteY21" fmla="*/ 0 h 160694"/>
                <a:gd name="connsiteX22" fmla="*/ 59830 w 128896"/>
                <a:gd name="connsiteY22" fmla="*/ 0 h 160694"/>
                <a:gd name="connsiteX23" fmla="*/ 63525 w 128896"/>
                <a:gd name="connsiteY23" fmla="*/ 0 h 160694"/>
                <a:gd name="connsiteX24" fmla="*/ 117089 w 128896"/>
                <a:gd name="connsiteY24" fmla="*/ 38788 h 160694"/>
                <a:gd name="connsiteX25" fmla="*/ 118937 w 128896"/>
                <a:gd name="connsiteY25" fmla="*/ 60953 h 160694"/>
                <a:gd name="connsiteX26" fmla="*/ 117089 w 128896"/>
                <a:gd name="connsiteY26" fmla="*/ 73882 h 160694"/>
                <a:gd name="connsiteX27" fmla="*/ 120784 w 128896"/>
                <a:gd name="connsiteY27" fmla="*/ 72035 h 160694"/>
                <a:gd name="connsiteX28" fmla="*/ 124478 w 128896"/>
                <a:gd name="connsiteY28" fmla="*/ 73882 h 160694"/>
                <a:gd name="connsiteX29" fmla="*/ 128172 w 128896"/>
                <a:gd name="connsiteY29" fmla="*/ 86812 h 16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8896" h="160694">
                  <a:moveTo>
                    <a:pt x="128172" y="86812"/>
                  </a:moveTo>
                  <a:cubicBezTo>
                    <a:pt x="126325" y="94200"/>
                    <a:pt x="122631" y="105283"/>
                    <a:pt x="118937" y="107130"/>
                  </a:cubicBezTo>
                  <a:cubicBezTo>
                    <a:pt x="113395" y="108977"/>
                    <a:pt x="111548" y="105283"/>
                    <a:pt x="111548" y="105283"/>
                  </a:cubicBezTo>
                  <a:cubicBezTo>
                    <a:pt x="109701" y="116365"/>
                    <a:pt x="107854" y="125600"/>
                    <a:pt x="104160" y="132988"/>
                  </a:cubicBezTo>
                  <a:cubicBezTo>
                    <a:pt x="98619" y="140377"/>
                    <a:pt x="96772" y="145918"/>
                    <a:pt x="93078" y="149612"/>
                  </a:cubicBezTo>
                  <a:cubicBezTo>
                    <a:pt x="85689" y="158847"/>
                    <a:pt x="78301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50595" y="160694"/>
                    <a:pt x="45054" y="158847"/>
                    <a:pt x="35819" y="149612"/>
                  </a:cubicBezTo>
                  <a:cubicBezTo>
                    <a:pt x="32125" y="145918"/>
                    <a:pt x="28430" y="140377"/>
                    <a:pt x="24736" y="132988"/>
                  </a:cubicBezTo>
                  <a:cubicBezTo>
                    <a:pt x="21042" y="127447"/>
                    <a:pt x="19195" y="116365"/>
                    <a:pt x="17348" y="105283"/>
                  </a:cubicBezTo>
                  <a:cubicBezTo>
                    <a:pt x="17348" y="105283"/>
                    <a:pt x="15501" y="108977"/>
                    <a:pt x="9960" y="107130"/>
                  </a:cubicBezTo>
                  <a:cubicBezTo>
                    <a:pt x="6266" y="105283"/>
                    <a:pt x="2572" y="96047"/>
                    <a:pt x="725" y="86812"/>
                  </a:cubicBezTo>
                  <a:cubicBezTo>
                    <a:pt x="-1122" y="79424"/>
                    <a:pt x="725" y="75730"/>
                    <a:pt x="4419" y="72035"/>
                  </a:cubicBezTo>
                  <a:cubicBezTo>
                    <a:pt x="6266" y="72035"/>
                    <a:pt x="6266" y="70188"/>
                    <a:pt x="8113" y="70188"/>
                  </a:cubicBezTo>
                  <a:lnTo>
                    <a:pt x="8113" y="70188"/>
                  </a:lnTo>
                  <a:cubicBezTo>
                    <a:pt x="9960" y="70188"/>
                    <a:pt x="9960" y="70188"/>
                    <a:pt x="11807" y="72035"/>
                  </a:cubicBezTo>
                  <a:cubicBezTo>
                    <a:pt x="9960" y="68341"/>
                    <a:pt x="9960" y="62800"/>
                    <a:pt x="9960" y="59106"/>
                  </a:cubicBezTo>
                  <a:cubicBezTo>
                    <a:pt x="9960" y="49871"/>
                    <a:pt x="9960" y="42482"/>
                    <a:pt x="11807" y="36941"/>
                  </a:cubicBezTo>
                  <a:cubicBezTo>
                    <a:pt x="13654" y="29553"/>
                    <a:pt x="17348" y="22165"/>
                    <a:pt x="22889" y="16624"/>
                  </a:cubicBezTo>
                  <a:cubicBezTo>
                    <a:pt x="22889" y="16624"/>
                    <a:pt x="22889" y="16624"/>
                    <a:pt x="22889" y="16624"/>
                  </a:cubicBezTo>
                  <a:cubicBezTo>
                    <a:pt x="32125" y="7388"/>
                    <a:pt x="45054" y="1847"/>
                    <a:pt x="59830" y="0"/>
                  </a:cubicBezTo>
                  <a:lnTo>
                    <a:pt x="59830" y="0"/>
                  </a:lnTo>
                  <a:cubicBezTo>
                    <a:pt x="61678" y="0"/>
                    <a:pt x="63525" y="0"/>
                    <a:pt x="63525" y="0"/>
                  </a:cubicBezTo>
                  <a:cubicBezTo>
                    <a:pt x="89384" y="0"/>
                    <a:pt x="111548" y="12929"/>
                    <a:pt x="117089" y="38788"/>
                  </a:cubicBezTo>
                  <a:cubicBezTo>
                    <a:pt x="118937" y="46177"/>
                    <a:pt x="118937" y="51718"/>
                    <a:pt x="118937" y="60953"/>
                  </a:cubicBezTo>
                  <a:cubicBezTo>
                    <a:pt x="118937" y="64647"/>
                    <a:pt x="118937" y="70188"/>
                    <a:pt x="117089" y="73882"/>
                  </a:cubicBezTo>
                  <a:cubicBezTo>
                    <a:pt x="118937" y="73882"/>
                    <a:pt x="118937" y="72035"/>
                    <a:pt x="120784" y="72035"/>
                  </a:cubicBezTo>
                  <a:cubicBezTo>
                    <a:pt x="122631" y="72035"/>
                    <a:pt x="124478" y="72035"/>
                    <a:pt x="124478" y="73882"/>
                  </a:cubicBezTo>
                  <a:cubicBezTo>
                    <a:pt x="128172" y="75730"/>
                    <a:pt x="130019" y="81271"/>
                    <a:pt x="128172" y="86812"/>
                  </a:cubicBezTo>
                  <a:close/>
                </a:path>
              </a:pathLst>
            </a:custGeom>
            <a:solidFill>
              <a:srgbClr val="E7B68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192FF199-C243-1EB1-6D7C-F01C64A30908}"/>
                </a:ext>
              </a:extLst>
            </p:cNvPr>
            <p:cNvSpPr/>
            <p:nvPr/>
          </p:nvSpPr>
          <p:spPr>
            <a:xfrm>
              <a:off x="5461775" y="3507569"/>
              <a:ext cx="119597" cy="103000"/>
            </a:xfrm>
            <a:custGeom>
              <a:avLst/>
              <a:gdLst>
                <a:gd name="connsiteX0" fmla="*/ 117750 w 119597"/>
                <a:gd name="connsiteY0" fmla="*/ 78988 h 103000"/>
                <a:gd name="connsiteX1" fmla="*/ 110362 w 119597"/>
                <a:gd name="connsiteY1" fmla="*/ 90071 h 103000"/>
                <a:gd name="connsiteX2" fmla="*/ 108515 w 119597"/>
                <a:gd name="connsiteY2" fmla="*/ 101153 h 103000"/>
                <a:gd name="connsiteX3" fmla="*/ 101127 w 119597"/>
                <a:gd name="connsiteY3" fmla="*/ 103000 h 103000"/>
                <a:gd name="connsiteX4" fmla="*/ 102974 w 119597"/>
                <a:gd name="connsiteY4" fmla="*/ 93765 h 103000"/>
                <a:gd name="connsiteX5" fmla="*/ 106668 w 119597"/>
                <a:gd name="connsiteY5" fmla="*/ 54977 h 103000"/>
                <a:gd name="connsiteX6" fmla="*/ 104821 w 119597"/>
                <a:gd name="connsiteY6" fmla="*/ 45741 h 103000"/>
                <a:gd name="connsiteX7" fmla="*/ 80809 w 119597"/>
                <a:gd name="connsiteY7" fmla="*/ 21729 h 103000"/>
                <a:gd name="connsiteX8" fmla="*/ 38326 w 119597"/>
                <a:gd name="connsiteY8" fmla="*/ 21729 h 103000"/>
                <a:gd name="connsiteX9" fmla="*/ 16162 w 119597"/>
                <a:gd name="connsiteY9" fmla="*/ 40200 h 103000"/>
                <a:gd name="connsiteX10" fmla="*/ 14315 w 119597"/>
                <a:gd name="connsiteY10" fmla="*/ 45741 h 103000"/>
                <a:gd name="connsiteX11" fmla="*/ 18009 w 119597"/>
                <a:gd name="connsiteY11" fmla="*/ 93765 h 103000"/>
                <a:gd name="connsiteX12" fmla="*/ 19856 w 119597"/>
                <a:gd name="connsiteY12" fmla="*/ 103000 h 103000"/>
                <a:gd name="connsiteX13" fmla="*/ 10620 w 119597"/>
                <a:gd name="connsiteY13" fmla="*/ 101153 h 103000"/>
                <a:gd name="connsiteX14" fmla="*/ 8774 w 119597"/>
                <a:gd name="connsiteY14" fmla="*/ 88224 h 103000"/>
                <a:gd name="connsiteX15" fmla="*/ 1385 w 119597"/>
                <a:gd name="connsiteY15" fmla="*/ 78988 h 103000"/>
                <a:gd name="connsiteX16" fmla="*/ 1385 w 119597"/>
                <a:gd name="connsiteY16" fmla="*/ 78988 h 103000"/>
                <a:gd name="connsiteX17" fmla="*/ 1385 w 119597"/>
                <a:gd name="connsiteY17" fmla="*/ 43894 h 103000"/>
                <a:gd name="connsiteX18" fmla="*/ 12468 w 119597"/>
                <a:gd name="connsiteY18" fmla="*/ 18035 h 103000"/>
                <a:gd name="connsiteX19" fmla="*/ 106668 w 119597"/>
                <a:gd name="connsiteY19" fmla="*/ 18035 h 103000"/>
                <a:gd name="connsiteX20" fmla="*/ 119597 w 119597"/>
                <a:gd name="connsiteY20" fmla="*/ 43894 h 103000"/>
                <a:gd name="connsiteX21" fmla="*/ 117750 w 119597"/>
                <a:gd name="connsiteY21" fmla="*/ 78988 h 10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9597" h="103000">
                  <a:moveTo>
                    <a:pt x="117750" y="78988"/>
                  </a:moveTo>
                  <a:cubicBezTo>
                    <a:pt x="114056" y="80835"/>
                    <a:pt x="112209" y="82683"/>
                    <a:pt x="110362" y="90071"/>
                  </a:cubicBezTo>
                  <a:cubicBezTo>
                    <a:pt x="110362" y="91918"/>
                    <a:pt x="108515" y="95612"/>
                    <a:pt x="108515" y="101153"/>
                  </a:cubicBezTo>
                  <a:cubicBezTo>
                    <a:pt x="104821" y="103000"/>
                    <a:pt x="102974" y="103000"/>
                    <a:pt x="101127" y="103000"/>
                  </a:cubicBezTo>
                  <a:cubicBezTo>
                    <a:pt x="101127" y="99306"/>
                    <a:pt x="102974" y="97459"/>
                    <a:pt x="102974" y="93765"/>
                  </a:cubicBezTo>
                  <a:cubicBezTo>
                    <a:pt x="106668" y="77141"/>
                    <a:pt x="106668" y="64212"/>
                    <a:pt x="106668" y="54977"/>
                  </a:cubicBezTo>
                  <a:cubicBezTo>
                    <a:pt x="106668" y="51283"/>
                    <a:pt x="106668" y="47588"/>
                    <a:pt x="104821" y="45741"/>
                  </a:cubicBezTo>
                  <a:cubicBezTo>
                    <a:pt x="101127" y="23577"/>
                    <a:pt x="84503" y="21729"/>
                    <a:pt x="80809" y="21729"/>
                  </a:cubicBezTo>
                  <a:cubicBezTo>
                    <a:pt x="73421" y="19882"/>
                    <a:pt x="45715" y="19882"/>
                    <a:pt x="38326" y="21729"/>
                  </a:cubicBezTo>
                  <a:cubicBezTo>
                    <a:pt x="32785" y="23577"/>
                    <a:pt x="19856" y="23577"/>
                    <a:pt x="16162" y="40200"/>
                  </a:cubicBezTo>
                  <a:cubicBezTo>
                    <a:pt x="16162" y="42047"/>
                    <a:pt x="14315" y="43894"/>
                    <a:pt x="14315" y="45741"/>
                  </a:cubicBezTo>
                  <a:cubicBezTo>
                    <a:pt x="12468" y="56824"/>
                    <a:pt x="12468" y="71600"/>
                    <a:pt x="18009" y="93765"/>
                  </a:cubicBezTo>
                  <a:cubicBezTo>
                    <a:pt x="18009" y="97459"/>
                    <a:pt x="19856" y="101153"/>
                    <a:pt x="19856" y="103000"/>
                  </a:cubicBezTo>
                  <a:cubicBezTo>
                    <a:pt x="16162" y="101153"/>
                    <a:pt x="14315" y="101153"/>
                    <a:pt x="10620" y="101153"/>
                  </a:cubicBezTo>
                  <a:cubicBezTo>
                    <a:pt x="10620" y="95612"/>
                    <a:pt x="8774" y="91918"/>
                    <a:pt x="8774" y="88224"/>
                  </a:cubicBezTo>
                  <a:cubicBezTo>
                    <a:pt x="6926" y="82683"/>
                    <a:pt x="5080" y="80835"/>
                    <a:pt x="1385" y="78988"/>
                  </a:cubicBezTo>
                  <a:lnTo>
                    <a:pt x="1385" y="78988"/>
                  </a:lnTo>
                  <a:cubicBezTo>
                    <a:pt x="-462" y="64212"/>
                    <a:pt x="-462" y="53130"/>
                    <a:pt x="1385" y="43894"/>
                  </a:cubicBezTo>
                  <a:cubicBezTo>
                    <a:pt x="3232" y="34659"/>
                    <a:pt x="6926" y="25424"/>
                    <a:pt x="12468" y="18035"/>
                  </a:cubicBezTo>
                  <a:cubicBezTo>
                    <a:pt x="27244" y="-4129"/>
                    <a:pt x="84503" y="-7823"/>
                    <a:pt x="106668" y="18035"/>
                  </a:cubicBezTo>
                  <a:cubicBezTo>
                    <a:pt x="114056" y="25424"/>
                    <a:pt x="117750" y="34659"/>
                    <a:pt x="119597" y="43894"/>
                  </a:cubicBezTo>
                  <a:cubicBezTo>
                    <a:pt x="119597" y="53130"/>
                    <a:pt x="119597" y="64212"/>
                    <a:pt x="117750" y="78988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BD8B4F74-5A44-5B97-421B-7253B008EFF6}"/>
                </a:ext>
              </a:extLst>
            </p:cNvPr>
            <p:cNvSpPr/>
            <p:nvPr/>
          </p:nvSpPr>
          <p:spPr>
            <a:xfrm>
              <a:off x="5475436" y="3514522"/>
              <a:ext cx="102241" cy="53564"/>
            </a:xfrm>
            <a:custGeom>
              <a:avLst/>
              <a:gdLst>
                <a:gd name="connsiteX0" fmla="*/ 26512 w 102241"/>
                <a:gd name="connsiteY0" fmla="*/ 0 h 53564"/>
                <a:gd name="connsiteX1" fmla="*/ 15430 w 102241"/>
                <a:gd name="connsiteY1" fmla="*/ 3694 h 53564"/>
                <a:gd name="connsiteX2" fmla="*/ 653 w 102241"/>
                <a:gd name="connsiteY2" fmla="*/ 29553 h 53564"/>
                <a:gd name="connsiteX3" fmla="*/ 68995 w 102241"/>
                <a:gd name="connsiteY3" fmla="*/ 53565 h 53564"/>
                <a:gd name="connsiteX4" fmla="*/ 61606 w 102241"/>
                <a:gd name="connsiteY4" fmla="*/ 44330 h 53564"/>
                <a:gd name="connsiteX5" fmla="*/ 102242 w 102241"/>
                <a:gd name="connsiteY5" fmla="*/ 48024 h 53564"/>
                <a:gd name="connsiteX6" fmla="*/ 83771 w 102241"/>
                <a:gd name="connsiteY6" fmla="*/ 16624 h 53564"/>
                <a:gd name="connsiteX7" fmla="*/ 56065 w 102241"/>
                <a:gd name="connsiteY7" fmla="*/ 3694 h 53564"/>
                <a:gd name="connsiteX8" fmla="*/ 26512 w 102241"/>
                <a:gd name="connsiteY8" fmla="*/ 0 h 53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241" h="53564">
                  <a:moveTo>
                    <a:pt x="26512" y="0"/>
                  </a:moveTo>
                  <a:cubicBezTo>
                    <a:pt x="22818" y="0"/>
                    <a:pt x="19124" y="1847"/>
                    <a:pt x="15430" y="3694"/>
                  </a:cubicBezTo>
                  <a:cubicBezTo>
                    <a:pt x="9889" y="5541"/>
                    <a:pt x="-3041" y="25859"/>
                    <a:pt x="653" y="29553"/>
                  </a:cubicBezTo>
                  <a:cubicBezTo>
                    <a:pt x="11736" y="48024"/>
                    <a:pt x="44983" y="51718"/>
                    <a:pt x="68995" y="53565"/>
                  </a:cubicBezTo>
                  <a:cubicBezTo>
                    <a:pt x="67147" y="51718"/>
                    <a:pt x="61606" y="48024"/>
                    <a:pt x="61606" y="44330"/>
                  </a:cubicBezTo>
                  <a:cubicBezTo>
                    <a:pt x="74536" y="49871"/>
                    <a:pt x="89312" y="51718"/>
                    <a:pt x="102242" y="48024"/>
                  </a:cubicBezTo>
                  <a:cubicBezTo>
                    <a:pt x="98547" y="36941"/>
                    <a:pt x="93007" y="24012"/>
                    <a:pt x="83771" y="16624"/>
                  </a:cubicBezTo>
                  <a:cubicBezTo>
                    <a:pt x="76383" y="9235"/>
                    <a:pt x="67147" y="5541"/>
                    <a:pt x="56065" y="3694"/>
                  </a:cubicBezTo>
                  <a:cubicBezTo>
                    <a:pt x="46830" y="0"/>
                    <a:pt x="37595" y="0"/>
                    <a:pt x="26512" y="0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13BA94B5-3361-F24C-92AB-9829F81C1B1E}"/>
                </a:ext>
              </a:extLst>
            </p:cNvPr>
            <p:cNvSpPr/>
            <p:nvPr/>
          </p:nvSpPr>
          <p:spPr>
            <a:xfrm>
              <a:off x="5461775" y="3553310"/>
              <a:ext cx="119135" cy="57720"/>
            </a:xfrm>
            <a:custGeom>
              <a:avLst/>
              <a:gdLst>
                <a:gd name="connsiteX0" fmla="*/ 117750 w 119135"/>
                <a:gd name="connsiteY0" fmla="*/ 33247 h 57720"/>
                <a:gd name="connsiteX1" fmla="*/ 110362 w 119135"/>
                <a:gd name="connsiteY1" fmla="*/ 44329 h 57720"/>
                <a:gd name="connsiteX2" fmla="*/ 106668 w 119135"/>
                <a:gd name="connsiteY2" fmla="*/ 46177 h 57720"/>
                <a:gd name="connsiteX3" fmla="*/ 102974 w 119135"/>
                <a:gd name="connsiteY3" fmla="*/ 48024 h 57720"/>
                <a:gd name="connsiteX4" fmla="*/ 18009 w 119135"/>
                <a:gd name="connsiteY4" fmla="*/ 48024 h 57720"/>
                <a:gd name="connsiteX5" fmla="*/ 14315 w 119135"/>
                <a:gd name="connsiteY5" fmla="*/ 46177 h 57720"/>
                <a:gd name="connsiteX6" fmla="*/ 8774 w 119135"/>
                <a:gd name="connsiteY6" fmla="*/ 44329 h 57720"/>
                <a:gd name="connsiteX7" fmla="*/ 1385 w 119135"/>
                <a:gd name="connsiteY7" fmla="*/ 35094 h 57720"/>
                <a:gd name="connsiteX8" fmla="*/ 1385 w 119135"/>
                <a:gd name="connsiteY8" fmla="*/ 35094 h 57720"/>
                <a:gd name="connsiteX9" fmla="*/ 1385 w 119135"/>
                <a:gd name="connsiteY9" fmla="*/ 0 h 57720"/>
                <a:gd name="connsiteX10" fmla="*/ 117750 w 119135"/>
                <a:gd name="connsiteY10" fmla="*/ 0 h 57720"/>
                <a:gd name="connsiteX11" fmla="*/ 117750 w 119135"/>
                <a:gd name="connsiteY11" fmla="*/ 33247 h 5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135" h="57720">
                  <a:moveTo>
                    <a:pt x="117750" y="33247"/>
                  </a:moveTo>
                  <a:cubicBezTo>
                    <a:pt x="114056" y="35094"/>
                    <a:pt x="112209" y="36941"/>
                    <a:pt x="110362" y="44329"/>
                  </a:cubicBezTo>
                  <a:cubicBezTo>
                    <a:pt x="108515" y="44329"/>
                    <a:pt x="106668" y="46177"/>
                    <a:pt x="106668" y="46177"/>
                  </a:cubicBezTo>
                  <a:cubicBezTo>
                    <a:pt x="104821" y="46177"/>
                    <a:pt x="104821" y="48024"/>
                    <a:pt x="102974" y="48024"/>
                  </a:cubicBezTo>
                  <a:cubicBezTo>
                    <a:pt x="75268" y="60953"/>
                    <a:pt x="47562" y="60953"/>
                    <a:pt x="18009" y="48024"/>
                  </a:cubicBezTo>
                  <a:cubicBezTo>
                    <a:pt x="16162" y="48024"/>
                    <a:pt x="16162" y="46177"/>
                    <a:pt x="14315" y="46177"/>
                  </a:cubicBezTo>
                  <a:cubicBezTo>
                    <a:pt x="12468" y="46177"/>
                    <a:pt x="10620" y="44329"/>
                    <a:pt x="8774" y="44329"/>
                  </a:cubicBezTo>
                  <a:cubicBezTo>
                    <a:pt x="6926" y="38788"/>
                    <a:pt x="5080" y="36941"/>
                    <a:pt x="1385" y="35094"/>
                  </a:cubicBezTo>
                  <a:lnTo>
                    <a:pt x="1385" y="35094"/>
                  </a:lnTo>
                  <a:cubicBezTo>
                    <a:pt x="-462" y="20318"/>
                    <a:pt x="-462" y="9235"/>
                    <a:pt x="1385" y="0"/>
                  </a:cubicBezTo>
                  <a:lnTo>
                    <a:pt x="117750" y="0"/>
                  </a:lnTo>
                  <a:cubicBezTo>
                    <a:pt x="119597" y="7388"/>
                    <a:pt x="119597" y="18471"/>
                    <a:pt x="117750" y="33247"/>
                  </a:cubicBezTo>
                  <a:close/>
                </a:path>
              </a:pathLst>
            </a:custGeom>
            <a:solidFill>
              <a:srgbClr val="10100F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4A0D8C53-F1C5-A9FC-DB18-BC06CD886538}"/>
                </a:ext>
              </a:extLst>
            </p:cNvPr>
            <p:cNvSpPr/>
            <p:nvPr/>
          </p:nvSpPr>
          <p:spPr>
            <a:xfrm>
              <a:off x="5463160" y="3499746"/>
              <a:ext cx="123753" cy="70188"/>
            </a:xfrm>
            <a:custGeom>
              <a:avLst/>
              <a:gdLst>
                <a:gd name="connsiteX0" fmla="*/ 68342 w 123753"/>
                <a:gd name="connsiteY0" fmla="*/ 0 h 70188"/>
                <a:gd name="connsiteX1" fmla="*/ 51718 w 123753"/>
                <a:gd name="connsiteY1" fmla="*/ 0 h 70188"/>
                <a:gd name="connsiteX2" fmla="*/ 0 w 123753"/>
                <a:gd name="connsiteY2" fmla="*/ 51718 h 70188"/>
                <a:gd name="connsiteX3" fmla="*/ 1847 w 123753"/>
                <a:gd name="connsiteY3" fmla="*/ 70188 h 70188"/>
                <a:gd name="connsiteX4" fmla="*/ 121906 w 123753"/>
                <a:gd name="connsiteY4" fmla="*/ 70188 h 70188"/>
                <a:gd name="connsiteX5" fmla="*/ 123753 w 123753"/>
                <a:gd name="connsiteY5" fmla="*/ 53565 h 70188"/>
                <a:gd name="connsiteX6" fmla="*/ 68342 w 123753"/>
                <a:gd name="connsiteY6" fmla="*/ 0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53" h="70188">
                  <a:moveTo>
                    <a:pt x="68342" y="0"/>
                  </a:moveTo>
                  <a:lnTo>
                    <a:pt x="51718" y="0"/>
                  </a:lnTo>
                  <a:cubicBezTo>
                    <a:pt x="22165" y="0"/>
                    <a:pt x="0" y="24012"/>
                    <a:pt x="0" y="51718"/>
                  </a:cubicBezTo>
                  <a:lnTo>
                    <a:pt x="1847" y="70188"/>
                  </a:lnTo>
                  <a:cubicBezTo>
                    <a:pt x="42482" y="62800"/>
                    <a:pt x="81271" y="62800"/>
                    <a:pt x="121906" y="70188"/>
                  </a:cubicBezTo>
                  <a:lnTo>
                    <a:pt x="123753" y="53565"/>
                  </a:lnTo>
                  <a:cubicBezTo>
                    <a:pt x="120059" y="22165"/>
                    <a:pt x="96047" y="0"/>
                    <a:pt x="68342" y="0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E1C8506C-D12D-3FD0-0813-35E8DF32E66F}"/>
                </a:ext>
              </a:extLst>
            </p:cNvPr>
            <p:cNvSpPr/>
            <p:nvPr/>
          </p:nvSpPr>
          <p:spPr>
            <a:xfrm>
              <a:off x="5466855" y="3551463"/>
              <a:ext cx="110823" cy="35448"/>
            </a:xfrm>
            <a:custGeom>
              <a:avLst/>
              <a:gdLst>
                <a:gd name="connsiteX0" fmla="*/ 0 w 110823"/>
                <a:gd name="connsiteY0" fmla="*/ 16624 h 35448"/>
                <a:gd name="connsiteX1" fmla="*/ 1847 w 110823"/>
                <a:gd name="connsiteY1" fmla="*/ 22165 h 35448"/>
                <a:gd name="connsiteX2" fmla="*/ 24012 w 110823"/>
                <a:gd name="connsiteY2" fmla="*/ 35094 h 35448"/>
                <a:gd name="connsiteX3" fmla="*/ 38788 w 110823"/>
                <a:gd name="connsiteY3" fmla="*/ 27706 h 35448"/>
                <a:gd name="connsiteX4" fmla="*/ 55412 w 110823"/>
                <a:gd name="connsiteY4" fmla="*/ 24012 h 35448"/>
                <a:gd name="connsiteX5" fmla="*/ 72035 w 110823"/>
                <a:gd name="connsiteY5" fmla="*/ 27706 h 35448"/>
                <a:gd name="connsiteX6" fmla="*/ 86812 w 110823"/>
                <a:gd name="connsiteY6" fmla="*/ 35094 h 35448"/>
                <a:gd name="connsiteX7" fmla="*/ 108977 w 110823"/>
                <a:gd name="connsiteY7" fmla="*/ 22165 h 35448"/>
                <a:gd name="connsiteX8" fmla="*/ 110824 w 110823"/>
                <a:gd name="connsiteY8" fmla="*/ 16624 h 35448"/>
                <a:gd name="connsiteX9" fmla="*/ 0 w 110823"/>
                <a:gd name="connsiteY9" fmla="*/ 16624 h 3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23" h="35448">
                  <a:moveTo>
                    <a:pt x="0" y="16624"/>
                  </a:moveTo>
                  <a:cubicBezTo>
                    <a:pt x="1847" y="20318"/>
                    <a:pt x="1847" y="20318"/>
                    <a:pt x="1847" y="22165"/>
                  </a:cubicBezTo>
                  <a:cubicBezTo>
                    <a:pt x="5541" y="31400"/>
                    <a:pt x="14776" y="36941"/>
                    <a:pt x="24012" y="35094"/>
                  </a:cubicBezTo>
                  <a:cubicBezTo>
                    <a:pt x="29553" y="33247"/>
                    <a:pt x="35094" y="31400"/>
                    <a:pt x="38788" y="27706"/>
                  </a:cubicBezTo>
                  <a:cubicBezTo>
                    <a:pt x="44329" y="25859"/>
                    <a:pt x="49871" y="24012"/>
                    <a:pt x="55412" y="24012"/>
                  </a:cubicBezTo>
                  <a:cubicBezTo>
                    <a:pt x="60953" y="24012"/>
                    <a:pt x="66494" y="25859"/>
                    <a:pt x="72035" y="27706"/>
                  </a:cubicBezTo>
                  <a:cubicBezTo>
                    <a:pt x="77577" y="29553"/>
                    <a:pt x="81271" y="33247"/>
                    <a:pt x="86812" y="35094"/>
                  </a:cubicBezTo>
                  <a:cubicBezTo>
                    <a:pt x="96047" y="36941"/>
                    <a:pt x="105282" y="31400"/>
                    <a:pt x="108977" y="22165"/>
                  </a:cubicBezTo>
                  <a:cubicBezTo>
                    <a:pt x="108977" y="20318"/>
                    <a:pt x="108977" y="22165"/>
                    <a:pt x="110824" y="16624"/>
                  </a:cubicBezTo>
                  <a:cubicBezTo>
                    <a:pt x="94200" y="-5541"/>
                    <a:pt x="18471" y="-5541"/>
                    <a:pt x="0" y="16624"/>
                  </a:cubicBezTo>
                  <a:close/>
                </a:path>
              </a:pathLst>
            </a:custGeom>
            <a:solidFill>
              <a:srgbClr val="4F5A55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8A97FA86-5203-3EBE-4E6F-A8F4BD45CCDE}"/>
                </a:ext>
              </a:extLst>
            </p:cNvPr>
            <p:cNvSpPr/>
            <p:nvPr/>
          </p:nvSpPr>
          <p:spPr>
            <a:xfrm>
              <a:off x="5483478" y="3669675"/>
              <a:ext cx="42482" cy="41443"/>
            </a:xfrm>
            <a:custGeom>
              <a:avLst/>
              <a:gdLst>
                <a:gd name="connsiteX0" fmla="*/ 22165 w 42482"/>
                <a:gd name="connsiteY0" fmla="*/ 16624 h 41443"/>
                <a:gd name="connsiteX1" fmla="*/ 3694 w 42482"/>
                <a:gd name="connsiteY1" fmla="*/ 0 h 41443"/>
                <a:gd name="connsiteX2" fmla="*/ 0 w 42482"/>
                <a:gd name="connsiteY2" fmla="*/ 18471 h 41443"/>
                <a:gd name="connsiteX3" fmla="*/ 42482 w 42482"/>
                <a:gd name="connsiteY3" fmla="*/ 40635 h 41443"/>
                <a:gd name="connsiteX4" fmla="*/ 40635 w 42482"/>
                <a:gd name="connsiteY4" fmla="*/ 27706 h 41443"/>
                <a:gd name="connsiteX5" fmla="*/ 22165 w 42482"/>
                <a:gd name="connsiteY5" fmla="*/ 16624 h 4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482" h="41443">
                  <a:moveTo>
                    <a:pt x="22165" y="16624"/>
                  </a:moveTo>
                  <a:cubicBezTo>
                    <a:pt x="14777" y="12930"/>
                    <a:pt x="7388" y="5541"/>
                    <a:pt x="3694" y="0"/>
                  </a:cubicBezTo>
                  <a:lnTo>
                    <a:pt x="0" y="18471"/>
                  </a:lnTo>
                  <a:cubicBezTo>
                    <a:pt x="1847" y="35094"/>
                    <a:pt x="29553" y="44330"/>
                    <a:pt x="42482" y="40635"/>
                  </a:cubicBezTo>
                  <a:lnTo>
                    <a:pt x="40635" y="27706"/>
                  </a:lnTo>
                  <a:cubicBezTo>
                    <a:pt x="36941" y="22165"/>
                    <a:pt x="25859" y="18471"/>
                    <a:pt x="22165" y="16624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8AB079E3-152B-3EB7-C642-9D80ED27D1B0}"/>
                </a:ext>
              </a:extLst>
            </p:cNvPr>
            <p:cNvSpPr/>
            <p:nvPr/>
          </p:nvSpPr>
          <p:spPr>
            <a:xfrm>
              <a:off x="5520419" y="3669675"/>
              <a:ext cx="40635" cy="42076"/>
            </a:xfrm>
            <a:custGeom>
              <a:avLst/>
              <a:gdLst>
                <a:gd name="connsiteX0" fmla="*/ 20318 w 40635"/>
                <a:gd name="connsiteY0" fmla="*/ 14777 h 42076"/>
                <a:gd name="connsiteX1" fmla="*/ 36941 w 40635"/>
                <a:gd name="connsiteY1" fmla="*/ 0 h 42076"/>
                <a:gd name="connsiteX2" fmla="*/ 40635 w 40635"/>
                <a:gd name="connsiteY2" fmla="*/ 18471 h 42076"/>
                <a:gd name="connsiteX3" fmla="*/ 0 w 40635"/>
                <a:gd name="connsiteY3" fmla="*/ 40635 h 42076"/>
                <a:gd name="connsiteX4" fmla="*/ 1847 w 40635"/>
                <a:gd name="connsiteY4" fmla="*/ 29553 h 42076"/>
                <a:gd name="connsiteX5" fmla="*/ 20318 w 40635"/>
                <a:gd name="connsiteY5" fmla="*/ 14777 h 4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5" h="42076">
                  <a:moveTo>
                    <a:pt x="20318" y="14777"/>
                  </a:moveTo>
                  <a:cubicBezTo>
                    <a:pt x="27706" y="11082"/>
                    <a:pt x="35094" y="7388"/>
                    <a:pt x="36941" y="0"/>
                  </a:cubicBezTo>
                  <a:lnTo>
                    <a:pt x="40635" y="18471"/>
                  </a:lnTo>
                  <a:cubicBezTo>
                    <a:pt x="38788" y="35094"/>
                    <a:pt x="12929" y="46177"/>
                    <a:pt x="0" y="40635"/>
                  </a:cubicBezTo>
                  <a:lnTo>
                    <a:pt x="1847" y="29553"/>
                  </a:lnTo>
                  <a:cubicBezTo>
                    <a:pt x="3694" y="22165"/>
                    <a:pt x="14777" y="16624"/>
                    <a:pt x="20318" y="14777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08A4D36C-FD7E-A367-5438-604CFD097966}"/>
                </a:ext>
              </a:extLst>
            </p:cNvPr>
            <p:cNvSpPr/>
            <p:nvPr/>
          </p:nvSpPr>
          <p:spPr>
            <a:xfrm>
              <a:off x="5389278" y="3778652"/>
              <a:ext cx="70188" cy="301071"/>
            </a:xfrm>
            <a:custGeom>
              <a:avLst/>
              <a:gdLst>
                <a:gd name="connsiteX0" fmla="*/ 70188 w 70188"/>
                <a:gd name="connsiteY0" fmla="*/ 203177 h 301071"/>
                <a:gd name="connsiteX1" fmla="*/ 70188 w 70188"/>
                <a:gd name="connsiteY1" fmla="*/ 203177 h 301071"/>
                <a:gd name="connsiteX2" fmla="*/ 70188 w 70188"/>
                <a:gd name="connsiteY2" fmla="*/ 203177 h 301071"/>
                <a:gd name="connsiteX3" fmla="*/ 64647 w 70188"/>
                <a:gd name="connsiteY3" fmla="*/ 208718 h 301071"/>
                <a:gd name="connsiteX4" fmla="*/ 64647 w 70188"/>
                <a:gd name="connsiteY4" fmla="*/ 208718 h 301071"/>
                <a:gd name="connsiteX5" fmla="*/ 60953 w 70188"/>
                <a:gd name="connsiteY5" fmla="*/ 214259 h 301071"/>
                <a:gd name="connsiteX6" fmla="*/ 60953 w 70188"/>
                <a:gd name="connsiteY6" fmla="*/ 214259 h 301071"/>
                <a:gd name="connsiteX7" fmla="*/ 60953 w 70188"/>
                <a:gd name="connsiteY7" fmla="*/ 214259 h 301071"/>
                <a:gd name="connsiteX8" fmla="*/ 51718 w 70188"/>
                <a:gd name="connsiteY8" fmla="*/ 230883 h 301071"/>
                <a:gd name="connsiteX9" fmla="*/ 36941 w 70188"/>
                <a:gd name="connsiteY9" fmla="*/ 282600 h 301071"/>
                <a:gd name="connsiteX10" fmla="*/ 36941 w 70188"/>
                <a:gd name="connsiteY10" fmla="*/ 282600 h 301071"/>
                <a:gd name="connsiteX11" fmla="*/ 35094 w 70188"/>
                <a:gd name="connsiteY11" fmla="*/ 301071 h 301071"/>
                <a:gd name="connsiteX12" fmla="*/ 35094 w 70188"/>
                <a:gd name="connsiteY12" fmla="*/ 301071 h 301071"/>
                <a:gd name="connsiteX13" fmla="*/ 35094 w 70188"/>
                <a:gd name="connsiteY13" fmla="*/ 301071 h 301071"/>
                <a:gd name="connsiteX14" fmla="*/ 33247 w 70188"/>
                <a:gd name="connsiteY14" fmla="*/ 289989 h 301071"/>
                <a:gd name="connsiteX15" fmla="*/ 27706 w 70188"/>
                <a:gd name="connsiteY15" fmla="*/ 249353 h 301071"/>
                <a:gd name="connsiteX16" fmla="*/ 27706 w 70188"/>
                <a:gd name="connsiteY16" fmla="*/ 249353 h 301071"/>
                <a:gd name="connsiteX17" fmla="*/ 35094 w 70188"/>
                <a:gd name="connsiteY17" fmla="*/ 236424 h 301071"/>
                <a:gd name="connsiteX18" fmla="*/ 35094 w 70188"/>
                <a:gd name="connsiteY18" fmla="*/ 219800 h 301071"/>
                <a:gd name="connsiteX19" fmla="*/ 33247 w 70188"/>
                <a:gd name="connsiteY19" fmla="*/ 217953 h 301071"/>
                <a:gd name="connsiteX20" fmla="*/ 31400 w 70188"/>
                <a:gd name="connsiteY20" fmla="*/ 216106 h 301071"/>
                <a:gd name="connsiteX21" fmla="*/ 29553 w 70188"/>
                <a:gd name="connsiteY21" fmla="*/ 216106 h 301071"/>
                <a:gd name="connsiteX22" fmla="*/ 33247 w 70188"/>
                <a:gd name="connsiteY22" fmla="*/ 208718 h 301071"/>
                <a:gd name="connsiteX23" fmla="*/ 33247 w 70188"/>
                <a:gd name="connsiteY23" fmla="*/ 203177 h 301071"/>
                <a:gd name="connsiteX24" fmla="*/ 22165 w 70188"/>
                <a:gd name="connsiteY24" fmla="*/ 179165 h 301071"/>
                <a:gd name="connsiteX25" fmla="*/ 22165 w 70188"/>
                <a:gd name="connsiteY25" fmla="*/ 179165 h 301071"/>
                <a:gd name="connsiteX26" fmla="*/ 18471 w 70188"/>
                <a:gd name="connsiteY26" fmla="*/ 184706 h 301071"/>
                <a:gd name="connsiteX27" fmla="*/ 16624 w 70188"/>
                <a:gd name="connsiteY27" fmla="*/ 175471 h 301071"/>
                <a:gd name="connsiteX28" fmla="*/ 14777 w 70188"/>
                <a:gd name="connsiteY28" fmla="*/ 162541 h 301071"/>
                <a:gd name="connsiteX29" fmla="*/ 12930 w 70188"/>
                <a:gd name="connsiteY29" fmla="*/ 144071 h 301071"/>
                <a:gd name="connsiteX30" fmla="*/ 9235 w 70188"/>
                <a:gd name="connsiteY30" fmla="*/ 116365 h 301071"/>
                <a:gd name="connsiteX31" fmla="*/ 29553 w 70188"/>
                <a:gd name="connsiteY31" fmla="*/ 140377 h 301071"/>
                <a:gd name="connsiteX32" fmla="*/ 29553 w 70188"/>
                <a:gd name="connsiteY32" fmla="*/ 132989 h 301071"/>
                <a:gd name="connsiteX33" fmla="*/ 20318 w 70188"/>
                <a:gd name="connsiteY33" fmla="*/ 24012 h 301071"/>
                <a:gd name="connsiteX34" fmla="*/ 1847 w 70188"/>
                <a:gd name="connsiteY34" fmla="*/ 49871 h 301071"/>
                <a:gd name="connsiteX35" fmla="*/ 0 w 70188"/>
                <a:gd name="connsiteY35" fmla="*/ 33247 h 301071"/>
                <a:gd name="connsiteX36" fmla="*/ 20318 w 70188"/>
                <a:gd name="connsiteY36" fmla="*/ 16624 h 301071"/>
                <a:gd name="connsiteX37" fmla="*/ 31400 w 70188"/>
                <a:gd name="connsiteY37" fmla="*/ 7388 h 301071"/>
                <a:gd name="connsiteX38" fmla="*/ 40636 w 70188"/>
                <a:gd name="connsiteY38" fmla="*/ 0 h 301071"/>
                <a:gd name="connsiteX39" fmla="*/ 46177 w 70188"/>
                <a:gd name="connsiteY39" fmla="*/ 140377 h 301071"/>
                <a:gd name="connsiteX40" fmla="*/ 46177 w 70188"/>
                <a:gd name="connsiteY40" fmla="*/ 142224 h 301071"/>
                <a:gd name="connsiteX41" fmla="*/ 46177 w 70188"/>
                <a:gd name="connsiteY41" fmla="*/ 142224 h 301071"/>
                <a:gd name="connsiteX42" fmla="*/ 46177 w 70188"/>
                <a:gd name="connsiteY42" fmla="*/ 142224 h 301071"/>
                <a:gd name="connsiteX43" fmla="*/ 46177 w 70188"/>
                <a:gd name="connsiteY43" fmla="*/ 147765 h 301071"/>
                <a:gd name="connsiteX44" fmla="*/ 46177 w 70188"/>
                <a:gd name="connsiteY44" fmla="*/ 149612 h 301071"/>
                <a:gd name="connsiteX45" fmla="*/ 46177 w 70188"/>
                <a:gd name="connsiteY45" fmla="*/ 151459 h 301071"/>
                <a:gd name="connsiteX46" fmla="*/ 46177 w 70188"/>
                <a:gd name="connsiteY46" fmla="*/ 153306 h 301071"/>
                <a:gd name="connsiteX47" fmla="*/ 46177 w 70188"/>
                <a:gd name="connsiteY47" fmla="*/ 155153 h 301071"/>
                <a:gd name="connsiteX48" fmla="*/ 46177 w 70188"/>
                <a:gd name="connsiteY48" fmla="*/ 158847 h 301071"/>
                <a:gd name="connsiteX49" fmla="*/ 46177 w 70188"/>
                <a:gd name="connsiteY49" fmla="*/ 158847 h 301071"/>
                <a:gd name="connsiteX50" fmla="*/ 46177 w 70188"/>
                <a:gd name="connsiteY50" fmla="*/ 160694 h 301071"/>
                <a:gd name="connsiteX51" fmla="*/ 48024 w 70188"/>
                <a:gd name="connsiteY51" fmla="*/ 168083 h 301071"/>
                <a:gd name="connsiteX52" fmla="*/ 49871 w 70188"/>
                <a:gd name="connsiteY52" fmla="*/ 171777 h 301071"/>
                <a:gd name="connsiteX53" fmla="*/ 51718 w 70188"/>
                <a:gd name="connsiteY53" fmla="*/ 175471 h 301071"/>
                <a:gd name="connsiteX54" fmla="*/ 55412 w 70188"/>
                <a:gd name="connsiteY54" fmla="*/ 182859 h 301071"/>
                <a:gd name="connsiteX55" fmla="*/ 57259 w 70188"/>
                <a:gd name="connsiteY55" fmla="*/ 186553 h 301071"/>
                <a:gd name="connsiteX56" fmla="*/ 59106 w 70188"/>
                <a:gd name="connsiteY56" fmla="*/ 192094 h 301071"/>
                <a:gd name="connsiteX57" fmla="*/ 60953 w 70188"/>
                <a:gd name="connsiteY57" fmla="*/ 195788 h 301071"/>
                <a:gd name="connsiteX58" fmla="*/ 62800 w 70188"/>
                <a:gd name="connsiteY58" fmla="*/ 199483 h 301071"/>
                <a:gd name="connsiteX59" fmla="*/ 70188 w 70188"/>
                <a:gd name="connsiteY59" fmla="*/ 203177 h 301071"/>
                <a:gd name="connsiteX60" fmla="*/ 70188 w 70188"/>
                <a:gd name="connsiteY60" fmla="*/ 203177 h 301071"/>
                <a:gd name="connsiteX61" fmla="*/ 70188 w 70188"/>
                <a:gd name="connsiteY61" fmla="*/ 203177 h 301071"/>
                <a:gd name="connsiteX62" fmla="*/ 70188 w 70188"/>
                <a:gd name="connsiteY62" fmla="*/ 203177 h 30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70188" h="301071">
                  <a:moveTo>
                    <a:pt x="70188" y="203177"/>
                  </a:moveTo>
                  <a:lnTo>
                    <a:pt x="70188" y="203177"/>
                  </a:lnTo>
                  <a:cubicBezTo>
                    <a:pt x="68342" y="203177"/>
                    <a:pt x="68342" y="205024"/>
                    <a:pt x="70188" y="203177"/>
                  </a:cubicBezTo>
                  <a:cubicBezTo>
                    <a:pt x="66494" y="206871"/>
                    <a:pt x="66494" y="206871"/>
                    <a:pt x="64647" y="208718"/>
                  </a:cubicBezTo>
                  <a:lnTo>
                    <a:pt x="64647" y="208718"/>
                  </a:lnTo>
                  <a:cubicBezTo>
                    <a:pt x="62800" y="210565"/>
                    <a:pt x="62800" y="212412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57259" y="219800"/>
                    <a:pt x="55412" y="225342"/>
                    <a:pt x="51718" y="230883"/>
                  </a:cubicBezTo>
                  <a:cubicBezTo>
                    <a:pt x="44330" y="245659"/>
                    <a:pt x="40636" y="262283"/>
                    <a:pt x="36941" y="282600"/>
                  </a:cubicBezTo>
                  <a:lnTo>
                    <a:pt x="36941" y="282600"/>
                  </a:lnTo>
                  <a:cubicBezTo>
                    <a:pt x="36941" y="288142"/>
                    <a:pt x="35094" y="295530"/>
                    <a:pt x="35094" y="301071"/>
                  </a:cubicBezTo>
                  <a:cubicBezTo>
                    <a:pt x="35094" y="301071"/>
                    <a:pt x="35094" y="301071"/>
                    <a:pt x="35094" y="301071"/>
                  </a:cubicBezTo>
                  <a:lnTo>
                    <a:pt x="35094" y="301071"/>
                  </a:lnTo>
                  <a:lnTo>
                    <a:pt x="33247" y="289989"/>
                  </a:lnTo>
                  <a:lnTo>
                    <a:pt x="27706" y="249353"/>
                  </a:lnTo>
                  <a:lnTo>
                    <a:pt x="27706" y="249353"/>
                  </a:lnTo>
                  <a:lnTo>
                    <a:pt x="35094" y="236424"/>
                  </a:lnTo>
                  <a:lnTo>
                    <a:pt x="35094" y="219800"/>
                  </a:lnTo>
                  <a:lnTo>
                    <a:pt x="33247" y="217953"/>
                  </a:lnTo>
                  <a:lnTo>
                    <a:pt x="31400" y="216106"/>
                  </a:lnTo>
                  <a:cubicBezTo>
                    <a:pt x="31400" y="216106"/>
                    <a:pt x="31400" y="216106"/>
                    <a:pt x="29553" y="216106"/>
                  </a:cubicBezTo>
                  <a:lnTo>
                    <a:pt x="33247" y="208718"/>
                  </a:lnTo>
                  <a:lnTo>
                    <a:pt x="33247" y="203177"/>
                  </a:lnTo>
                  <a:cubicBezTo>
                    <a:pt x="24012" y="199483"/>
                    <a:pt x="20318" y="184706"/>
                    <a:pt x="22165" y="179165"/>
                  </a:cubicBezTo>
                  <a:cubicBezTo>
                    <a:pt x="22165" y="179165"/>
                    <a:pt x="22165" y="179165"/>
                    <a:pt x="22165" y="179165"/>
                  </a:cubicBezTo>
                  <a:lnTo>
                    <a:pt x="18471" y="184706"/>
                  </a:lnTo>
                  <a:lnTo>
                    <a:pt x="16624" y="175471"/>
                  </a:lnTo>
                  <a:lnTo>
                    <a:pt x="14777" y="162541"/>
                  </a:lnTo>
                  <a:lnTo>
                    <a:pt x="12930" y="144071"/>
                  </a:lnTo>
                  <a:lnTo>
                    <a:pt x="9235" y="116365"/>
                  </a:lnTo>
                  <a:cubicBezTo>
                    <a:pt x="16624" y="123753"/>
                    <a:pt x="22165" y="132989"/>
                    <a:pt x="29553" y="140377"/>
                  </a:cubicBezTo>
                  <a:lnTo>
                    <a:pt x="29553" y="132989"/>
                  </a:lnTo>
                  <a:lnTo>
                    <a:pt x="20318" y="24012"/>
                  </a:lnTo>
                  <a:lnTo>
                    <a:pt x="1847" y="49871"/>
                  </a:lnTo>
                  <a:lnTo>
                    <a:pt x="0" y="33247"/>
                  </a:lnTo>
                  <a:lnTo>
                    <a:pt x="20318" y="16624"/>
                  </a:lnTo>
                  <a:lnTo>
                    <a:pt x="31400" y="7388"/>
                  </a:lnTo>
                  <a:lnTo>
                    <a:pt x="40636" y="0"/>
                  </a:lnTo>
                  <a:cubicBezTo>
                    <a:pt x="40636" y="51718"/>
                    <a:pt x="38788" y="99741"/>
                    <a:pt x="46177" y="140377"/>
                  </a:cubicBezTo>
                  <a:cubicBezTo>
                    <a:pt x="46177" y="140377"/>
                    <a:pt x="46177" y="142224"/>
                    <a:pt x="46177" y="142224"/>
                  </a:cubicBezTo>
                  <a:cubicBezTo>
                    <a:pt x="46177" y="142224"/>
                    <a:pt x="46177" y="142224"/>
                    <a:pt x="46177" y="142224"/>
                  </a:cubicBezTo>
                  <a:lnTo>
                    <a:pt x="46177" y="142224"/>
                  </a:lnTo>
                  <a:cubicBezTo>
                    <a:pt x="46177" y="144071"/>
                    <a:pt x="46177" y="145918"/>
                    <a:pt x="46177" y="147765"/>
                  </a:cubicBezTo>
                  <a:cubicBezTo>
                    <a:pt x="46177" y="147765"/>
                    <a:pt x="46177" y="149612"/>
                    <a:pt x="46177" y="149612"/>
                  </a:cubicBezTo>
                  <a:cubicBezTo>
                    <a:pt x="46177" y="149612"/>
                    <a:pt x="46177" y="149612"/>
                    <a:pt x="46177" y="151459"/>
                  </a:cubicBezTo>
                  <a:cubicBezTo>
                    <a:pt x="46177" y="151459"/>
                    <a:pt x="46177" y="153306"/>
                    <a:pt x="46177" y="153306"/>
                  </a:cubicBezTo>
                  <a:cubicBezTo>
                    <a:pt x="46177" y="153306"/>
                    <a:pt x="46177" y="155153"/>
                    <a:pt x="46177" y="155153"/>
                  </a:cubicBezTo>
                  <a:cubicBezTo>
                    <a:pt x="46177" y="157000"/>
                    <a:pt x="46177" y="157000"/>
                    <a:pt x="46177" y="158847"/>
                  </a:cubicBezTo>
                  <a:cubicBezTo>
                    <a:pt x="46177" y="158847"/>
                    <a:pt x="46177" y="158847"/>
                    <a:pt x="46177" y="158847"/>
                  </a:cubicBezTo>
                  <a:cubicBezTo>
                    <a:pt x="46177" y="158847"/>
                    <a:pt x="46177" y="160694"/>
                    <a:pt x="46177" y="160694"/>
                  </a:cubicBezTo>
                  <a:cubicBezTo>
                    <a:pt x="46177" y="162541"/>
                    <a:pt x="48024" y="164389"/>
                    <a:pt x="48024" y="168083"/>
                  </a:cubicBezTo>
                  <a:cubicBezTo>
                    <a:pt x="48024" y="169930"/>
                    <a:pt x="48024" y="169930"/>
                    <a:pt x="49871" y="171777"/>
                  </a:cubicBezTo>
                  <a:cubicBezTo>
                    <a:pt x="49871" y="173624"/>
                    <a:pt x="49871" y="173624"/>
                    <a:pt x="51718" y="175471"/>
                  </a:cubicBezTo>
                  <a:lnTo>
                    <a:pt x="55412" y="182859"/>
                  </a:lnTo>
                  <a:lnTo>
                    <a:pt x="57259" y="186553"/>
                  </a:lnTo>
                  <a:lnTo>
                    <a:pt x="59106" y="192094"/>
                  </a:lnTo>
                  <a:lnTo>
                    <a:pt x="60953" y="195788"/>
                  </a:lnTo>
                  <a:cubicBezTo>
                    <a:pt x="60953" y="197636"/>
                    <a:pt x="62800" y="197636"/>
                    <a:pt x="62800" y="199483"/>
                  </a:cubicBezTo>
                  <a:cubicBezTo>
                    <a:pt x="64647" y="197636"/>
                    <a:pt x="66494" y="199483"/>
                    <a:pt x="70188" y="203177"/>
                  </a:cubicBezTo>
                  <a:cubicBezTo>
                    <a:pt x="68342" y="201330"/>
                    <a:pt x="68342" y="201330"/>
                    <a:pt x="70188" y="203177"/>
                  </a:cubicBezTo>
                  <a:cubicBezTo>
                    <a:pt x="68342" y="203177"/>
                    <a:pt x="68342" y="203177"/>
                    <a:pt x="70188" y="203177"/>
                  </a:cubicBezTo>
                  <a:cubicBezTo>
                    <a:pt x="68342" y="203177"/>
                    <a:pt x="68342" y="203177"/>
                    <a:pt x="70188" y="203177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5753C4C2-0B20-B4CC-2D96-8D67C8B5A382}"/>
                </a:ext>
              </a:extLst>
            </p:cNvPr>
            <p:cNvSpPr/>
            <p:nvPr/>
          </p:nvSpPr>
          <p:spPr>
            <a:xfrm>
              <a:off x="5291384" y="3707359"/>
              <a:ext cx="149200" cy="189814"/>
            </a:xfrm>
            <a:custGeom>
              <a:avLst/>
              <a:gdLst>
                <a:gd name="connsiteX0" fmla="*/ 144071 w 149200"/>
                <a:gd name="connsiteY0" fmla="*/ 50975 h 189814"/>
                <a:gd name="connsiteX1" fmla="*/ 125600 w 149200"/>
                <a:gd name="connsiteY1" fmla="*/ 76834 h 189814"/>
                <a:gd name="connsiteX2" fmla="*/ 114518 w 149200"/>
                <a:gd name="connsiteY2" fmla="*/ 93458 h 189814"/>
                <a:gd name="connsiteX3" fmla="*/ 96047 w 149200"/>
                <a:gd name="connsiteY3" fmla="*/ 119317 h 189814"/>
                <a:gd name="connsiteX4" fmla="*/ 75729 w 149200"/>
                <a:gd name="connsiteY4" fmla="*/ 150717 h 189814"/>
                <a:gd name="connsiteX5" fmla="*/ 60953 w 149200"/>
                <a:gd name="connsiteY5" fmla="*/ 174728 h 189814"/>
                <a:gd name="connsiteX6" fmla="*/ 14776 w 149200"/>
                <a:gd name="connsiteY6" fmla="*/ 183964 h 189814"/>
                <a:gd name="connsiteX7" fmla="*/ 14776 w 149200"/>
                <a:gd name="connsiteY7" fmla="*/ 183964 h 189814"/>
                <a:gd name="connsiteX8" fmla="*/ 0 w 149200"/>
                <a:gd name="connsiteY8" fmla="*/ 156258 h 189814"/>
                <a:gd name="connsiteX9" fmla="*/ 0 w 149200"/>
                <a:gd name="connsiteY9" fmla="*/ 154411 h 189814"/>
                <a:gd name="connsiteX10" fmla="*/ 5541 w 149200"/>
                <a:gd name="connsiteY10" fmla="*/ 135940 h 189814"/>
                <a:gd name="connsiteX11" fmla="*/ 46177 w 149200"/>
                <a:gd name="connsiteY11" fmla="*/ 74987 h 189814"/>
                <a:gd name="connsiteX12" fmla="*/ 51717 w 149200"/>
                <a:gd name="connsiteY12" fmla="*/ 67599 h 189814"/>
                <a:gd name="connsiteX13" fmla="*/ 53565 w 149200"/>
                <a:gd name="connsiteY13" fmla="*/ 65752 h 189814"/>
                <a:gd name="connsiteX14" fmla="*/ 59106 w 149200"/>
                <a:gd name="connsiteY14" fmla="*/ 58364 h 189814"/>
                <a:gd name="connsiteX15" fmla="*/ 60953 w 149200"/>
                <a:gd name="connsiteY15" fmla="*/ 56517 h 189814"/>
                <a:gd name="connsiteX16" fmla="*/ 66494 w 149200"/>
                <a:gd name="connsiteY16" fmla="*/ 49128 h 189814"/>
                <a:gd name="connsiteX17" fmla="*/ 90506 w 149200"/>
                <a:gd name="connsiteY17" fmla="*/ 14034 h 189814"/>
                <a:gd name="connsiteX18" fmla="*/ 108977 w 149200"/>
                <a:gd name="connsiteY18" fmla="*/ 1105 h 189814"/>
                <a:gd name="connsiteX19" fmla="*/ 136682 w 149200"/>
                <a:gd name="connsiteY19" fmla="*/ 4799 h 189814"/>
                <a:gd name="connsiteX20" fmla="*/ 136682 w 149200"/>
                <a:gd name="connsiteY20" fmla="*/ 4799 h 189814"/>
                <a:gd name="connsiteX21" fmla="*/ 144071 w 149200"/>
                <a:gd name="connsiteY21" fmla="*/ 50975 h 189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9200" h="189814">
                  <a:moveTo>
                    <a:pt x="144071" y="50975"/>
                  </a:moveTo>
                  <a:lnTo>
                    <a:pt x="125600" y="76834"/>
                  </a:lnTo>
                  <a:lnTo>
                    <a:pt x="114518" y="93458"/>
                  </a:lnTo>
                  <a:lnTo>
                    <a:pt x="96047" y="119317"/>
                  </a:lnTo>
                  <a:lnTo>
                    <a:pt x="75729" y="150717"/>
                  </a:lnTo>
                  <a:lnTo>
                    <a:pt x="60953" y="174728"/>
                  </a:lnTo>
                  <a:cubicBezTo>
                    <a:pt x="49871" y="189505"/>
                    <a:pt x="29553" y="195046"/>
                    <a:pt x="14776" y="183964"/>
                  </a:cubicBezTo>
                  <a:lnTo>
                    <a:pt x="14776" y="183964"/>
                  </a:lnTo>
                  <a:cubicBezTo>
                    <a:pt x="5541" y="178423"/>
                    <a:pt x="0" y="167340"/>
                    <a:pt x="0" y="156258"/>
                  </a:cubicBezTo>
                  <a:cubicBezTo>
                    <a:pt x="0" y="156258"/>
                    <a:pt x="0" y="156258"/>
                    <a:pt x="0" y="154411"/>
                  </a:cubicBezTo>
                  <a:cubicBezTo>
                    <a:pt x="0" y="148870"/>
                    <a:pt x="1847" y="141481"/>
                    <a:pt x="5541" y="135940"/>
                  </a:cubicBezTo>
                  <a:lnTo>
                    <a:pt x="46177" y="74987"/>
                  </a:lnTo>
                  <a:lnTo>
                    <a:pt x="51717" y="67599"/>
                  </a:lnTo>
                  <a:lnTo>
                    <a:pt x="53565" y="65752"/>
                  </a:lnTo>
                  <a:lnTo>
                    <a:pt x="59106" y="58364"/>
                  </a:lnTo>
                  <a:lnTo>
                    <a:pt x="60953" y="56517"/>
                  </a:lnTo>
                  <a:lnTo>
                    <a:pt x="66494" y="49128"/>
                  </a:lnTo>
                  <a:lnTo>
                    <a:pt x="90506" y="14034"/>
                  </a:lnTo>
                  <a:cubicBezTo>
                    <a:pt x="96047" y="6646"/>
                    <a:pt x="101588" y="2952"/>
                    <a:pt x="108977" y="1105"/>
                  </a:cubicBezTo>
                  <a:cubicBezTo>
                    <a:pt x="118212" y="-742"/>
                    <a:pt x="127447" y="-742"/>
                    <a:pt x="136682" y="4799"/>
                  </a:cubicBezTo>
                  <a:lnTo>
                    <a:pt x="136682" y="4799"/>
                  </a:lnTo>
                  <a:cubicBezTo>
                    <a:pt x="149612" y="14034"/>
                    <a:pt x="153306" y="36199"/>
                    <a:pt x="144071" y="50975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38FBCCF6-0D32-C702-FCE1-C100974ADCEA}"/>
                </a:ext>
              </a:extLst>
            </p:cNvPr>
            <p:cNvSpPr/>
            <p:nvPr/>
          </p:nvSpPr>
          <p:spPr>
            <a:xfrm>
              <a:off x="5606214" y="3705600"/>
              <a:ext cx="127633" cy="203363"/>
            </a:xfrm>
            <a:custGeom>
              <a:avLst/>
              <a:gdLst>
                <a:gd name="connsiteX0" fmla="*/ 108146 w 127633"/>
                <a:gd name="connsiteY0" fmla="*/ 200499 h 203363"/>
                <a:gd name="connsiteX1" fmla="*/ 108146 w 127633"/>
                <a:gd name="connsiteY1" fmla="*/ 200499 h 203363"/>
                <a:gd name="connsiteX2" fmla="*/ 63817 w 127633"/>
                <a:gd name="connsiteY2" fmla="*/ 183876 h 203363"/>
                <a:gd name="connsiteX3" fmla="*/ 2864 w 127633"/>
                <a:gd name="connsiteY3" fmla="*/ 47193 h 203363"/>
                <a:gd name="connsiteX4" fmla="*/ 19487 w 127633"/>
                <a:gd name="connsiteY4" fmla="*/ 2864 h 203363"/>
                <a:gd name="connsiteX5" fmla="*/ 19487 w 127633"/>
                <a:gd name="connsiteY5" fmla="*/ 2864 h 203363"/>
                <a:gd name="connsiteX6" fmla="*/ 63817 w 127633"/>
                <a:gd name="connsiteY6" fmla="*/ 19487 h 203363"/>
                <a:gd name="connsiteX7" fmla="*/ 124770 w 127633"/>
                <a:gd name="connsiteY7" fmla="*/ 156170 h 203363"/>
                <a:gd name="connsiteX8" fmla="*/ 108146 w 127633"/>
                <a:gd name="connsiteY8" fmla="*/ 200499 h 20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633" h="203363">
                  <a:moveTo>
                    <a:pt x="108146" y="200499"/>
                  </a:moveTo>
                  <a:lnTo>
                    <a:pt x="108146" y="200499"/>
                  </a:lnTo>
                  <a:cubicBezTo>
                    <a:pt x="91523" y="207888"/>
                    <a:pt x="71205" y="200499"/>
                    <a:pt x="63817" y="183876"/>
                  </a:cubicBezTo>
                  <a:cubicBezTo>
                    <a:pt x="37958" y="139546"/>
                    <a:pt x="17641" y="93370"/>
                    <a:pt x="2864" y="47193"/>
                  </a:cubicBezTo>
                  <a:cubicBezTo>
                    <a:pt x="-4524" y="30570"/>
                    <a:pt x="2864" y="10252"/>
                    <a:pt x="19487" y="2864"/>
                  </a:cubicBezTo>
                  <a:lnTo>
                    <a:pt x="19487" y="2864"/>
                  </a:lnTo>
                  <a:cubicBezTo>
                    <a:pt x="36111" y="-4524"/>
                    <a:pt x="56429" y="2864"/>
                    <a:pt x="63817" y="19487"/>
                  </a:cubicBezTo>
                  <a:lnTo>
                    <a:pt x="124770" y="156170"/>
                  </a:lnTo>
                  <a:cubicBezTo>
                    <a:pt x="132158" y="174641"/>
                    <a:pt x="124770" y="193111"/>
                    <a:pt x="108146" y="200499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6A18FE03-A0C9-0339-7CF6-56783A203EEF}"/>
                </a:ext>
              </a:extLst>
            </p:cNvPr>
            <p:cNvSpPr/>
            <p:nvPr/>
          </p:nvSpPr>
          <p:spPr>
            <a:xfrm>
              <a:off x="5443965" y="3943040"/>
              <a:ext cx="40237" cy="28430"/>
            </a:xfrm>
            <a:custGeom>
              <a:avLst/>
              <a:gdLst>
                <a:gd name="connsiteX0" fmla="*/ 4419 w 40237"/>
                <a:gd name="connsiteY0" fmla="*/ 14777 h 28430"/>
                <a:gd name="connsiteX1" fmla="*/ 725 w 40237"/>
                <a:gd name="connsiteY1" fmla="*/ 3694 h 28430"/>
                <a:gd name="connsiteX2" fmla="*/ 725 w 40237"/>
                <a:gd name="connsiteY2" fmla="*/ 3694 h 28430"/>
                <a:gd name="connsiteX3" fmla="*/ 4419 w 40237"/>
                <a:gd name="connsiteY3" fmla="*/ 0 h 28430"/>
                <a:gd name="connsiteX4" fmla="*/ 9960 w 40237"/>
                <a:gd name="connsiteY4" fmla="*/ 0 h 28430"/>
                <a:gd name="connsiteX5" fmla="*/ 35819 w 40237"/>
                <a:gd name="connsiteY5" fmla="*/ 12929 h 28430"/>
                <a:gd name="connsiteX6" fmla="*/ 39513 w 40237"/>
                <a:gd name="connsiteY6" fmla="*/ 24012 h 28430"/>
                <a:gd name="connsiteX7" fmla="*/ 39513 w 40237"/>
                <a:gd name="connsiteY7" fmla="*/ 24012 h 28430"/>
                <a:gd name="connsiteX8" fmla="*/ 28430 w 40237"/>
                <a:gd name="connsiteY8" fmla="*/ 27706 h 28430"/>
                <a:gd name="connsiteX9" fmla="*/ 4419 w 40237"/>
                <a:gd name="connsiteY9" fmla="*/ 14777 h 28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37" h="28430">
                  <a:moveTo>
                    <a:pt x="4419" y="14777"/>
                  </a:moveTo>
                  <a:cubicBezTo>
                    <a:pt x="725" y="12929"/>
                    <a:pt x="-1122" y="7388"/>
                    <a:pt x="725" y="3694"/>
                  </a:cubicBezTo>
                  <a:lnTo>
                    <a:pt x="725" y="3694"/>
                  </a:lnTo>
                  <a:cubicBezTo>
                    <a:pt x="725" y="1847"/>
                    <a:pt x="2572" y="0"/>
                    <a:pt x="4419" y="0"/>
                  </a:cubicBezTo>
                  <a:cubicBezTo>
                    <a:pt x="6266" y="0"/>
                    <a:pt x="8113" y="0"/>
                    <a:pt x="9960" y="0"/>
                  </a:cubicBezTo>
                  <a:lnTo>
                    <a:pt x="35819" y="12929"/>
                  </a:lnTo>
                  <a:cubicBezTo>
                    <a:pt x="39513" y="14777"/>
                    <a:pt x="41360" y="20318"/>
                    <a:pt x="39513" y="24012"/>
                  </a:cubicBezTo>
                  <a:lnTo>
                    <a:pt x="39513" y="24012"/>
                  </a:lnTo>
                  <a:cubicBezTo>
                    <a:pt x="37666" y="27706"/>
                    <a:pt x="32125" y="29553"/>
                    <a:pt x="28430" y="27706"/>
                  </a:cubicBezTo>
                  <a:lnTo>
                    <a:pt x="4419" y="14777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0025D788-347F-E3EF-9089-53487C5E2A7D}"/>
                </a:ext>
              </a:extLst>
            </p:cNvPr>
            <p:cNvSpPr/>
            <p:nvPr/>
          </p:nvSpPr>
          <p:spPr>
            <a:xfrm>
              <a:off x="5559841" y="3761862"/>
              <a:ext cx="36307" cy="40968"/>
            </a:xfrm>
            <a:custGeom>
              <a:avLst/>
              <a:gdLst>
                <a:gd name="connsiteX0" fmla="*/ 19684 w 36307"/>
                <a:gd name="connsiteY0" fmla="*/ 37108 h 40968"/>
                <a:gd name="connsiteX1" fmla="*/ 32613 w 36307"/>
                <a:gd name="connsiteY1" fmla="*/ 38955 h 40968"/>
                <a:gd name="connsiteX2" fmla="*/ 32613 w 36307"/>
                <a:gd name="connsiteY2" fmla="*/ 38955 h 40968"/>
                <a:gd name="connsiteX3" fmla="*/ 36307 w 36307"/>
                <a:gd name="connsiteY3" fmla="*/ 33414 h 40968"/>
                <a:gd name="connsiteX4" fmla="*/ 34460 w 36307"/>
                <a:gd name="connsiteY4" fmla="*/ 27872 h 40968"/>
                <a:gd name="connsiteX5" fmla="*/ 15990 w 36307"/>
                <a:gd name="connsiteY5" fmla="*/ 3861 h 40968"/>
                <a:gd name="connsiteX6" fmla="*/ 3060 w 36307"/>
                <a:gd name="connsiteY6" fmla="*/ 2014 h 40968"/>
                <a:gd name="connsiteX7" fmla="*/ 3060 w 36307"/>
                <a:gd name="connsiteY7" fmla="*/ 2014 h 40968"/>
                <a:gd name="connsiteX8" fmla="*/ 1213 w 36307"/>
                <a:gd name="connsiteY8" fmla="*/ 13096 h 40968"/>
                <a:gd name="connsiteX9" fmla="*/ 19684 w 36307"/>
                <a:gd name="connsiteY9" fmla="*/ 37108 h 4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307" h="40968">
                  <a:moveTo>
                    <a:pt x="19684" y="37108"/>
                  </a:moveTo>
                  <a:cubicBezTo>
                    <a:pt x="23378" y="40802"/>
                    <a:pt x="28919" y="42649"/>
                    <a:pt x="32613" y="38955"/>
                  </a:cubicBezTo>
                  <a:lnTo>
                    <a:pt x="32613" y="38955"/>
                  </a:lnTo>
                  <a:cubicBezTo>
                    <a:pt x="34460" y="37108"/>
                    <a:pt x="34460" y="35261"/>
                    <a:pt x="36307" y="33414"/>
                  </a:cubicBezTo>
                  <a:cubicBezTo>
                    <a:pt x="36307" y="31567"/>
                    <a:pt x="36307" y="29720"/>
                    <a:pt x="34460" y="27872"/>
                  </a:cubicBezTo>
                  <a:lnTo>
                    <a:pt x="15990" y="3861"/>
                  </a:lnTo>
                  <a:cubicBezTo>
                    <a:pt x="12296" y="167"/>
                    <a:pt x="8602" y="-1681"/>
                    <a:pt x="3060" y="2014"/>
                  </a:cubicBezTo>
                  <a:lnTo>
                    <a:pt x="3060" y="2014"/>
                  </a:lnTo>
                  <a:cubicBezTo>
                    <a:pt x="-634" y="3861"/>
                    <a:pt x="-634" y="9402"/>
                    <a:pt x="1213" y="13096"/>
                  </a:cubicBezTo>
                  <a:lnTo>
                    <a:pt x="19684" y="37108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CF7B08AC-10E1-8E9E-2096-4485F36E11A8}"/>
                </a:ext>
              </a:extLst>
            </p:cNvPr>
            <p:cNvSpPr/>
            <p:nvPr/>
          </p:nvSpPr>
          <p:spPr>
            <a:xfrm>
              <a:off x="5605384" y="3667828"/>
              <a:ext cx="12929" cy="9235"/>
            </a:xfrm>
            <a:custGeom>
              <a:avLst/>
              <a:gdLst>
                <a:gd name="connsiteX0" fmla="*/ 1847 w 12929"/>
                <a:gd name="connsiteY0" fmla="*/ 9235 h 9235"/>
                <a:gd name="connsiteX1" fmla="*/ 0 w 12929"/>
                <a:gd name="connsiteY1" fmla="*/ 3694 h 9235"/>
                <a:gd name="connsiteX2" fmla="*/ 3694 w 12929"/>
                <a:gd name="connsiteY2" fmla="*/ 0 h 9235"/>
                <a:gd name="connsiteX3" fmla="*/ 12929 w 12929"/>
                <a:gd name="connsiteY3" fmla="*/ 5541 h 9235"/>
                <a:gd name="connsiteX4" fmla="*/ 11082 w 12929"/>
                <a:gd name="connsiteY4" fmla="*/ 7388 h 9235"/>
                <a:gd name="connsiteX5" fmla="*/ 7388 w 12929"/>
                <a:gd name="connsiteY5" fmla="*/ 7388 h 9235"/>
                <a:gd name="connsiteX6" fmla="*/ 5541 w 12929"/>
                <a:gd name="connsiteY6" fmla="*/ 5541 h 9235"/>
                <a:gd name="connsiteX7" fmla="*/ 1847 w 12929"/>
                <a:gd name="connsiteY7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29" h="9235">
                  <a:moveTo>
                    <a:pt x="1847" y="9235"/>
                  </a:moveTo>
                  <a:lnTo>
                    <a:pt x="0" y="3694"/>
                  </a:lnTo>
                  <a:lnTo>
                    <a:pt x="3694" y="0"/>
                  </a:lnTo>
                  <a:lnTo>
                    <a:pt x="12929" y="5541"/>
                  </a:lnTo>
                  <a:lnTo>
                    <a:pt x="11082" y="7388"/>
                  </a:lnTo>
                  <a:cubicBezTo>
                    <a:pt x="9235" y="9235"/>
                    <a:pt x="9235" y="9235"/>
                    <a:pt x="7388" y="7388"/>
                  </a:cubicBezTo>
                  <a:lnTo>
                    <a:pt x="5541" y="5541"/>
                  </a:lnTo>
                  <a:lnTo>
                    <a:pt x="1847" y="9235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CA7B9EA2-CA40-856C-5103-07FC04E87BFB}"/>
                </a:ext>
              </a:extLst>
            </p:cNvPr>
            <p:cNvSpPr/>
            <p:nvPr/>
          </p:nvSpPr>
          <p:spPr>
            <a:xfrm rot="18218830">
              <a:off x="5519459" y="3846033"/>
              <a:ext cx="9235" cy="24012"/>
            </a:xfrm>
            <a:custGeom>
              <a:avLst/>
              <a:gdLst>
                <a:gd name="connsiteX0" fmla="*/ 0 w 9235"/>
                <a:gd name="connsiteY0" fmla="*/ 0 h 24012"/>
                <a:gd name="connsiteX1" fmla="*/ 9236 w 9235"/>
                <a:gd name="connsiteY1" fmla="*/ 0 h 24012"/>
                <a:gd name="connsiteX2" fmla="*/ 9236 w 9235"/>
                <a:gd name="connsiteY2" fmla="*/ 24013 h 24012"/>
                <a:gd name="connsiteX3" fmla="*/ 0 w 9235"/>
                <a:gd name="connsiteY3" fmla="*/ 24013 h 2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24012">
                  <a:moveTo>
                    <a:pt x="0" y="0"/>
                  </a:moveTo>
                  <a:lnTo>
                    <a:pt x="9236" y="0"/>
                  </a:lnTo>
                  <a:lnTo>
                    <a:pt x="9236" y="24013"/>
                  </a:lnTo>
                  <a:lnTo>
                    <a:pt x="0" y="24013"/>
                  </a:lnTo>
                  <a:close/>
                </a:path>
              </a:pathLst>
            </a:custGeom>
            <a:solidFill>
              <a:srgbClr val="2A2A29"/>
            </a:solidFill>
            <a:ln w="18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C042CD28-D198-8DE7-CB69-2AD25B43B547}"/>
                </a:ext>
              </a:extLst>
            </p:cNvPr>
            <p:cNvSpPr/>
            <p:nvPr/>
          </p:nvSpPr>
          <p:spPr>
            <a:xfrm rot="18219306">
              <a:off x="5449332" y="3732377"/>
              <a:ext cx="310310" cy="9235"/>
            </a:xfrm>
            <a:custGeom>
              <a:avLst/>
              <a:gdLst>
                <a:gd name="connsiteX0" fmla="*/ 0 w 310310"/>
                <a:gd name="connsiteY0" fmla="*/ 0 h 9235"/>
                <a:gd name="connsiteX1" fmla="*/ 310311 w 310310"/>
                <a:gd name="connsiteY1" fmla="*/ 0 h 9235"/>
                <a:gd name="connsiteX2" fmla="*/ 310311 w 310310"/>
                <a:gd name="connsiteY2" fmla="*/ 9235 h 9235"/>
                <a:gd name="connsiteX3" fmla="*/ 0 w 310310"/>
                <a:gd name="connsiteY3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310" h="9235">
                  <a:moveTo>
                    <a:pt x="0" y="0"/>
                  </a:moveTo>
                  <a:lnTo>
                    <a:pt x="310311" y="0"/>
                  </a:lnTo>
                  <a:lnTo>
                    <a:pt x="310311" y="9235"/>
                  </a:lnTo>
                  <a:lnTo>
                    <a:pt x="0" y="9235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AE1F1B92-89C2-C024-AC10-895FD10CC227}"/>
                </a:ext>
              </a:extLst>
            </p:cNvPr>
            <p:cNvSpPr/>
            <p:nvPr/>
          </p:nvSpPr>
          <p:spPr>
            <a:xfrm>
              <a:off x="5525961" y="3885781"/>
              <a:ext cx="75729" cy="51717"/>
            </a:xfrm>
            <a:custGeom>
              <a:avLst/>
              <a:gdLst>
                <a:gd name="connsiteX0" fmla="*/ 75729 w 75729"/>
                <a:gd name="connsiteY0" fmla="*/ 12929 h 51717"/>
                <a:gd name="connsiteX1" fmla="*/ 75729 w 75729"/>
                <a:gd name="connsiteY1" fmla="*/ 51718 h 51717"/>
                <a:gd name="connsiteX2" fmla="*/ 0 w 75729"/>
                <a:gd name="connsiteY2" fmla="*/ 35094 h 51717"/>
                <a:gd name="connsiteX3" fmla="*/ 14777 w 75729"/>
                <a:gd name="connsiteY3" fmla="*/ 0 h 51717"/>
                <a:gd name="connsiteX4" fmla="*/ 75729 w 75729"/>
                <a:gd name="connsiteY4" fmla="*/ 12929 h 5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729" h="51717">
                  <a:moveTo>
                    <a:pt x="75729" y="12929"/>
                  </a:moveTo>
                  <a:cubicBezTo>
                    <a:pt x="75729" y="25859"/>
                    <a:pt x="75729" y="38788"/>
                    <a:pt x="75729" y="51718"/>
                  </a:cubicBezTo>
                  <a:cubicBezTo>
                    <a:pt x="49871" y="51718"/>
                    <a:pt x="24012" y="46177"/>
                    <a:pt x="0" y="35094"/>
                  </a:cubicBezTo>
                  <a:cubicBezTo>
                    <a:pt x="5541" y="24012"/>
                    <a:pt x="11082" y="11082"/>
                    <a:pt x="14777" y="0"/>
                  </a:cubicBezTo>
                  <a:cubicBezTo>
                    <a:pt x="35094" y="9235"/>
                    <a:pt x="55412" y="12929"/>
                    <a:pt x="75729" y="12929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A997F17C-B453-DAEB-A03A-27C2E6EBE33F}"/>
                </a:ext>
              </a:extLst>
            </p:cNvPr>
            <p:cNvSpPr/>
            <p:nvPr/>
          </p:nvSpPr>
          <p:spPr>
            <a:xfrm>
              <a:off x="5529655" y="3909793"/>
              <a:ext cx="72035" cy="20317"/>
            </a:xfrm>
            <a:custGeom>
              <a:avLst/>
              <a:gdLst>
                <a:gd name="connsiteX0" fmla="*/ 72035 w 72035"/>
                <a:gd name="connsiteY0" fmla="*/ 16624 h 20317"/>
                <a:gd name="connsiteX1" fmla="*/ 72035 w 72035"/>
                <a:gd name="connsiteY1" fmla="*/ 20318 h 20317"/>
                <a:gd name="connsiteX2" fmla="*/ 0 w 72035"/>
                <a:gd name="connsiteY2" fmla="*/ 3694 h 20317"/>
                <a:gd name="connsiteX3" fmla="*/ 1847 w 72035"/>
                <a:gd name="connsiteY3" fmla="*/ 0 h 20317"/>
                <a:gd name="connsiteX4" fmla="*/ 72035 w 72035"/>
                <a:gd name="connsiteY4" fmla="*/ 16624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35" h="20317">
                  <a:moveTo>
                    <a:pt x="72035" y="16624"/>
                  </a:moveTo>
                  <a:cubicBezTo>
                    <a:pt x="72035" y="18471"/>
                    <a:pt x="72035" y="18471"/>
                    <a:pt x="72035" y="20318"/>
                  </a:cubicBezTo>
                  <a:cubicBezTo>
                    <a:pt x="46177" y="20318"/>
                    <a:pt x="22165" y="14777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4012" y="11082"/>
                    <a:pt x="48024" y="16624"/>
                    <a:pt x="72035" y="16624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30BB20EF-3501-5598-37E9-35A62A2EEB20}"/>
                </a:ext>
              </a:extLst>
            </p:cNvPr>
            <p:cNvSpPr/>
            <p:nvPr/>
          </p:nvSpPr>
          <p:spPr>
            <a:xfrm>
              <a:off x="5533349" y="3900558"/>
              <a:ext cx="68341" cy="18470"/>
            </a:xfrm>
            <a:custGeom>
              <a:avLst/>
              <a:gdLst>
                <a:gd name="connsiteX0" fmla="*/ 68341 w 68341"/>
                <a:gd name="connsiteY0" fmla="*/ 14777 h 18470"/>
                <a:gd name="connsiteX1" fmla="*/ 68341 w 68341"/>
                <a:gd name="connsiteY1" fmla="*/ 18471 h 18470"/>
                <a:gd name="connsiteX2" fmla="*/ 0 w 68341"/>
                <a:gd name="connsiteY2" fmla="*/ 3694 h 18470"/>
                <a:gd name="connsiteX3" fmla="*/ 1847 w 68341"/>
                <a:gd name="connsiteY3" fmla="*/ 0 h 18470"/>
                <a:gd name="connsiteX4" fmla="*/ 68341 w 68341"/>
                <a:gd name="connsiteY4" fmla="*/ 14777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41" h="18470">
                  <a:moveTo>
                    <a:pt x="68341" y="14777"/>
                  </a:moveTo>
                  <a:cubicBezTo>
                    <a:pt x="68341" y="16624"/>
                    <a:pt x="68341" y="16624"/>
                    <a:pt x="68341" y="18471"/>
                  </a:cubicBezTo>
                  <a:cubicBezTo>
                    <a:pt x="44330" y="18471"/>
                    <a:pt x="22165" y="12930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2165" y="11082"/>
                    <a:pt x="46177" y="14777"/>
                    <a:pt x="68341" y="14777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4A7E600A-A9CE-965F-8CBA-041B7EC8B979}"/>
                </a:ext>
              </a:extLst>
            </p:cNvPr>
            <p:cNvSpPr/>
            <p:nvPr/>
          </p:nvSpPr>
          <p:spPr>
            <a:xfrm>
              <a:off x="5538890" y="3889475"/>
              <a:ext cx="62799" cy="18470"/>
            </a:xfrm>
            <a:custGeom>
              <a:avLst/>
              <a:gdLst>
                <a:gd name="connsiteX0" fmla="*/ 62800 w 62799"/>
                <a:gd name="connsiteY0" fmla="*/ 14777 h 18470"/>
                <a:gd name="connsiteX1" fmla="*/ 62800 w 62799"/>
                <a:gd name="connsiteY1" fmla="*/ 18471 h 18470"/>
                <a:gd name="connsiteX2" fmla="*/ 0 w 62799"/>
                <a:gd name="connsiteY2" fmla="*/ 3694 h 18470"/>
                <a:gd name="connsiteX3" fmla="*/ 1847 w 62799"/>
                <a:gd name="connsiteY3" fmla="*/ 0 h 18470"/>
                <a:gd name="connsiteX4" fmla="*/ 62800 w 62799"/>
                <a:gd name="connsiteY4" fmla="*/ 14777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799" h="18470">
                  <a:moveTo>
                    <a:pt x="62800" y="14777"/>
                  </a:moveTo>
                  <a:cubicBezTo>
                    <a:pt x="62800" y="16624"/>
                    <a:pt x="62800" y="16624"/>
                    <a:pt x="62800" y="18471"/>
                  </a:cubicBezTo>
                  <a:cubicBezTo>
                    <a:pt x="40635" y="18471"/>
                    <a:pt x="18471" y="12930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0318" y="11082"/>
                    <a:pt x="40635" y="14777"/>
                    <a:pt x="62800" y="14777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67DC2F94-B30E-B0E0-C82B-DEE785626E71}"/>
                </a:ext>
              </a:extLst>
            </p:cNvPr>
            <p:cNvSpPr/>
            <p:nvPr/>
          </p:nvSpPr>
          <p:spPr>
            <a:xfrm>
              <a:off x="5503796" y="3933805"/>
              <a:ext cx="18470" cy="10963"/>
            </a:xfrm>
            <a:custGeom>
              <a:avLst/>
              <a:gdLst>
                <a:gd name="connsiteX0" fmla="*/ 3694 w 18470"/>
                <a:gd name="connsiteY0" fmla="*/ 1847 h 10963"/>
                <a:gd name="connsiteX1" fmla="*/ 3694 w 18470"/>
                <a:gd name="connsiteY1" fmla="*/ 0 h 10963"/>
                <a:gd name="connsiteX2" fmla="*/ 0 w 18470"/>
                <a:gd name="connsiteY2" fmla="*/ 1847 h 10963"/>
                <a:gd name="connsiteX3" fmla="*/ 18471 w 18470"/>
                <a:gd name="connsiteY3" fmla="*/ 9235 h 10963"/>
                <a:gd name="connsiteX4" fmla="*/ 3694 w 18470"/>
                <a:gd name="connsiteY4" fmla="*/ 1847 h 10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70" h="10963">
                  <a:moveTo>
                    <a:pt x="3694" y="1847"/>
                  </a:moveTo>
                  <a:cubicBezTo>
                    <a:pt x="3694" y="1847"/>
                    <a:pt x="3694" y="0"/>
                    <a:pt x="3694" y="0"/>
                  </a:cubicBezTo>
                  <a:cubicBezTo>
                    <a:pt x="1847" y="0"/>
                    <a:pt x="0" y="1847"/>
                    <a:pt x="0" y="1847"/>
                  </a:cubicBezTo>
                  <a:cubicBezTo>
                    <a:pt x="1847" y="5541"/>
                    <a:pt x="7388" y="14777"/>
                    <a:pt x="18471" y="9235"/>
                  </a:cubicBezTo>
                  <a:cubicBezTo>
                    <a:pt x="18471" y="7388"/>
                    <a:pt x="11082" y="11082"/>
                    <a:pt x="3694" y="1847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5E9A3C0A-82A8-D552-39F3-F8151963E9DB}"/>
                </a:ext>
              </a:extLst>
            </p:cNvPr>
            <p:cNvSpPr/>
            <p:nvPr/>
          </p:nvSpPr>
          <p:spPr>
            <a:xfrm rot="18219020">
              <a:off x="5432331" y="3928743"/>
              <a:ext cx="9234" cy="5540"/>
            </a:xfrm>
            <a:custGeom>
              <a:avLst/>
              <a:gdLst>
                <a:gd name="connsiteX0" fmla="*/ 0 w 9234"/>
                <a:gd name="connsiteY0" fmla="*/ 0 h 5540"/>
                <a:gd name="connsiteX1" fmla="*/ 9235 w 9234"/>
                <a:gd name="connsiteY1" fmla="*/ 0 h 5540"/>
                <a:gd name="connsiteX2" fmla="*/ 9235 w 9234"/>
                <a:gd name="connsiteY2" fmla="*/ 5541 h 5540"/>
                <a:gd name="connsiteX3" fmla="*/ 0 w 9234"/>
                <a:gd name="connsiteY3" fmla="*/ 5541 h 5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4" h="5540">
                  <a:moveTo>
                    <a:pt x="0" y="0"/>
                  </a:moveTo>
                  <a:lnTo>
                    <a:pt x="9235" y="0"/>
                  </a:lnTo>
                  <a:lnTo>
                    <a:pt x="9235" y="5541"/>
                  </a:lnTo>
                  <a:lnTo>
                    <a:pt x="0" y="5541"/>
                  </a:lnTo>
                  <a:close/>
                </a:path>
              </a:pathLst>
            </a:custGeom>
            <a:solidFill>
              <a:srgbClr val="2A2A29"/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92DC0692-A497-1BCA-1331-49794FC5B1E9}"/>
                </a:ext>
              </a:extLst>
            </p:cNvPr>
            <p:cNvSpPr/>
            <p:nvPr/>
          </p:nvSpPr>
          <p:spPr>
            <a:xfrm rot="18220069">
              <a:off x="5434903" y="3911787"/>
              <a:ext cx="1847" cy="7388"/>
            </a:xfrm>
            <a:custGeom>
              <a:avLst/>
              <a:gdLst>
                <a:gd name="connsiteX0" fmla="*/ 0 w 1847"/>
                <a:gd name="connsiteY0" fmla="*/ 0 h 7388"/>
                <a:gd name="connsiteX1" fmla="*/ 1847 w 1847"/>
                <a:gd name="connsiteY1" fmla="*/ 0 h 7388"/>
                <a:gd name="connsiteX2" fmla="*/ 1847 w 1847"/>
                <a:gd name="connsiteY2" fmla="*/ 7389 h 7388"/>
                <a:gd name="connsiteX3" fmla="*/ 0 w 1847"/>
                <a:gd name="connsiteY3" fmla="*/ 7389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7" h="7388">
                  <a:moveTo>
                    <a:pt x="0" y="0"/>
                  </a:moveTo>
                  <a:lnTo>
                    <a:pt x="1847" y="0"/>
                  </a:lnTo>
                  <a:lnTo>
                    <a:pt x="1847" y="7389"/>
                  </a:lnTo>
                  <a:lnTo>
                    <a:pt x="0" y="7389"/>
                  </a:lnTo>
                  <a:close/>
                </a:path>
              </a:pathLst>
            </a:custGeom>
            <a:solidFill>
              <a:srgbClr val="2A2A29"/>
            </a:solidFill>
            <a:ln w="18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9090CADE-D123-4919-02D3-BF76A3140CA3}"/>
                </a:ext>
              </a:extLst>
            </p:cNvPr>
            <p:cNvSpPr/>
            <p:nvPr/>
          </p:nvSpPr>
          <p:spPr>
            <a:xfrm rot="18219783">
              <a:off x="5431822" y="3915824"/>
              <a:ext cx="12929" cy="14776"/>
            </a:xfrm>
            <a:custGeom>
              <a:avLst/>
              <a:gdLst>
                <a:gd name="connsiteX0" fmla="*/ 0 w 12929"/>
                <a:gd name="connsiteY0" fmla="*/ 0 h 14776"/>
                <a:gd name="connsiteX1" fmla="*/ 12929 w 12929"/>
                <a:gd name="connsiteY1" fmla="*/ 0 h 14776"/>
                <a:gd name="connsiteX2" fmla="*/ 12929 w 12929"/>
                <a:gd name="connsiteY2" fmla="*/ 14776 h 14776"/>
                <a:gd name="connsiteX3" fmla="*/ 0 w 12929"/>
                <a:gd name="connsiteY3" fmla="*/ 14776 h 1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14776">
                  <a:moveTo>
                    <a:pt x="0" y="0"/>
                  </a:moveTo>
                  <a:lnTo>
                    <a:pt x="12929" y="0"/>
                  </a:lnTo>
                  <a:lnTo>
                    <a:pt x="12929" y="14776"/>
                  </a:lnTo>
                  <a:lnTo>
                    <a:pt x="0" y="14776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F75FE9F2-8A9F-BD2E-2B1D-82680E424EA2}"/>
                </a:ext>
              </a:extLst>
            </p:cNvPr>
            <p:cNvSpPr/>
            <p:nvPr/>
          </p:nvSpPr>
          <p:spPr>
            <a:xfrm>
              <a:off x="5433607" y="3845888"/>
              <a:ext cx="120058" cy="174728"/>
            </a:xfrm>
            <a:custGeom>
              <a:avLst/>
              <a:gdLst>
                <a:gd name="connsiteX0" fmla="*/ 72035 w 120058"/>
                <a:gd name="connsiteY0" fmla="*/ 95305 h 174728"/>
                <a:gd name="connsiteX1" fmla="*/ 72035 w 120058"/>
                <a:gd name="connsiteY1" fmla="*/ 95305 h 174728"/>
                <a:gd name="connsiteX2" fmla="*/ 72035 w 120058"/>
                <a:gd name="connsiteY2" fmla="*/ 95305 h 174728"/>
                <a:gd name="connsiteX3" fmla="*/ 75729 w 120058"/>
                <a:gd name="connsiteY3" fmla="*/ 89764 h 174728"/>
                <a:gd name="connsiteX4" fmla="*/ 73882 w 120058"/>
                <a:gd name="connsiteY4" fmla="*/ 87917 h 174728"/>
                <a:gd name="connsiteX5" fmla="*/ 73882 w 120058"/>
                <a:gd name="connsiteY5" fmla="*/ 86070 h 174728"/>
                <a:gd name="connsiteX6" fmla="*/ 72035 w 120058"/>
                <a:gd name="connsiteY6" fmla="*/ 86070 h 174728"/>
                <a:gd name="connsiteX7" fmla="*/ 72035 w 120058"/>
                <a:gd name="connsiteY7" fmla="*/ 86070 h 174728"/>
                <a:gd name="connsiteX8" fmla="*/ 72035 w 120058"/>
                <a:gd name="connsiteY8" fmla="*/ 87917 h 174728"/>
                <a:gd name="connsiteX9" fmla="*/ 72035 w 120058"/>
                <a:gd name="connsiteY9" fmla="*/ 89764 h 174728"/>
                <a:gd name="connsiteX10" fmla="*/ 72035 w 120058"/>
                <a:gd name="connsiteY10" fmla="*/ 89764 h 174728"/>
                <a:gd name="connsiteX11" fmla="*/ 66494 w 120058"/>
                <a:gd name="connsiteY11" fmla="*/ 98999 h 174728"/>
                <a:gd name="connsiteX12" fmla="*/ 73882 w 120058"/>
                <a:gd name="connsiteY12" fmla="*/ 100846 h 174728"/>
                <a:gd name="connsiteX13" fmla="*/ 77577 w 120058"/>
                <a:gd name="connsiteY13" fmla="*/ 102693 h 174728"/>
                <a:gd name="connsiteX14" fmla="*/ 75729 w 120058"/>
                <a:gd name="connsiteY14" fmla="*/ 98999 h 174728"/>
                <a:gd name="connsiteX15" fmla="*/ 72035 w 120058"/>
                <a:gd name="connsiteY15" fmla="*/ 95305 h 174728"/>
                <a:gd name="connsiteX16" fmla="*/ 77577 w 120058"/>
                <a:gd name="connsiteY16" fmla="*/ 8493 h 174728"/>
                <a:gd name="connsiteX17" fmla="*/ 77577 w 120058"/>
                <a:gd name="connsiteY17" fmla="*/ 8493 h 174728"/>
                <a:gd name="connsiteX18" fmla="*/ 83118 w 120058"/>
                <a:gd name="connsiteY18" fmla="*/ 12187 h 174728"/>
                <a:gd name="connsiteX19" fmla="*/ 83118 w 120058"/>
                <a:gd name="connsiteY19" fmla="*/ 12187 h 174728"/>
                <a:gd name="connsiteX20" fmla="*/ 77577 w 120058"/>
                <a:gd name="connsiteY20" fmla="*/ 8493 h 174728"/>
                <a:gd name="connsiteX21" fmla="*/ 70188 w 120058"/>
                <a:gd name="connsiteY21" fmla="*/ 89764 h 174728"/>
                <a:gd name="connsiteX22" fmla="*/ 70188 w 120058"/>
                <a:gd name="connsiteY22" fmla="*/ 89764 h 174728"/>
                <a:gd name="connsiteX23" fmla="*/ 70188 w 120058"/>
                <a:gd name="connsiteY23" fmla="*/ 89764 h 174728"/>
                <a:gd name="connsiteX24" fmla="*/ 72035 w 120058"/>
                <a:gd name="connsiteY24" fmla="*/ 86070 h 174728"/>
                <a:gd name="connsiteX25" fmla="*/ 70188 w 120058"/>
                <a:gd name="connsiteY25" fmla="*/ 89764 h 174728"/>
                <a:gd name="connsiteX26" fmla="*/ 70188 w 120058"/>
                <a:gd name="connsiteY26" fmla="*/ 89764 h 174728"/>
                <a:gd name="connsiteX27" fmla="*/ 48023 w 120058"/>
                <a:gd name="connsiteY27" fmla="*/ 95305 h 174728"/>
                <a:gd name="connsiteX28" fmla="*/ 48023 w 120058"/>
                <a:gd name="connsiteY28" fmla="*/ 95305 h 174728"/>
                <a:gd name="connsiteX29" fmla="*/ 48023 w 120058"/>
                <a:gd name="connsiteY29" fmla="*/ 95305 h 174728"/>
                <a:gd name="connsiteX30" fmla="*/ 48023 w 120058"/>
                <a:gd name="connsiteY30" fmla="*/ 95305 h 174728"/>
                <a:gd name="connsiteX31" fmla="*/ 36941 w 120058"/>
                <a:gd name="connsiteY31" fmla="*/ 89764 h 174728"/>
                <a:gd name="connsiteX32" fmla="*/ 25859 w 120058"/>
                <a:gd name="connsiteY32" fmla="*/ 84223 h 174728"/>
                <a:gd name="connsiteX33" fmla="*/ 18471 w 120058"/>
                <a:gd name="connsiteY33" fmla="*/ 80528 h 174728"/>
                <a:gd name="connsiteX34" fmla="*/ 11082 w 120058"/>
                <a:gd name="connsiteY34" fmla="*/ 76834 h 174728"/>
                <a:gd name="connsiteX35" fmla="*/ 12929 w 120058"/>
                <a:gd name="connsiteY35" fmla="*/ 73140 h 174728"/>
                <a:gd name="connsiteX36" fmla="*/ 1847 w 120058"/>
                <a:gd name="connsiteY36" fmla="*/ 65752 h 174728"/>
                <a:gd name="connsiteX37" fmla="*/ 1847 w 120058"/>
                <a:gd name="connsiteY37" fmla="*/ 67599 h 174728"/>
                <a:gd name="connsiteX38" fmla="*/ 1847 w 120058"/>
                <a:gd name="connsiteY38" fmla="*/ 69446 h 174728"/>
                <a:gd name="connsiteX39" fmla="*/ 1847 w 120058"/>
                <a:gd name="connsiteY39" fmla="*/ 69446 h 174728"/>
                <a:gd name="connsiteX40" fmla="*/ 5541 w 120058"/>
                <a:gd name="connsiteY40" fmla="*/ 73140 h 174728"/>
                <a:gd name="connsiteX41" fmla="*/ 5541 w 120058"/>
                <a:gd name="connsiteY41" fmla="*/ 73140 h 174728"/>
                <a:gd name="connsiteX42" fmla="*/ 5541 w 120058"/>
                <a:gd name="connsiteY42" fmla="*/ 73140 h 174728"/>
                <a:gd name="connsiteX43" fmla="*/ 5541 w 120058"/>
                <a:gd name="connsiteY43" fmla="*/ 76834 h 174728"/>
                <a:gd name="connsiteX44" fmla="*/ 5541 w 120058"/>
                <a:gd name="connsiteY44" fmla="*/ 80528 h 174728"/>
                <a:gd name="connsiteX45" fmla="*/ 3694 w 120058"/>
                <a:gd name="connsiteY45" fmla="*/ 82375 h 174728"/>
                <a:gd name="connsiteX46" fmla="*/ 1847 w 120058"/>
                <a:gd name="connsiteY46" fmla="*/ 84223 h 174728"/>
                <a:gd name="connsiteX47" fmla="*/ 0 w 120058"/>
                <a:gd name="connsiteY47" fmla="*/ 87917 h 174728"/>
                <a:gd name="connsiteX48" fmla="*/ 0 w 120058"/>
                <a:gd name="connsiteY48" fmla="*/ 87917 h 174728"/>
                <a:gd name="connsiteX49" fmla="*/ 0 w 120058"/>
                <a:gd name="connsiteY49" fmla="*/ 89764 h 174728"/>
                <a:gd name="connsiteX50" fmla="*/ 5541 w 120058"/>
                <a:gd name="connsiteY50" fmla="*/ 97152 h 174728"/>
                <a:gd name="connsiteX51" fmla="*/ 7388 w 120058"/>
                <a:gd name="connsiteY51" fmla="*/ 98999 h 174728"/>
                <a:gd name="connsiteX52" fmla="*/ 9235 w 120058"/>
                <a:gd name="connsiteY52" fmla="*/ 102693 h 174728"/>
                <a:gd name="connsiteX53" fmla="*/ 9235 w 120058"/>
                <a:gd name="connsiteY53" fmla="*/ 102693 h 174728"/>
                <a:gd name="connsiteX54" fmla="*/ 9235 w 120058"/>
                <a:gd name="connsiteY54" fmla="*/ 106387 h 174728"/>
                <a:gd name="connsiteX55" fmla="*/ 9235 w 120058"/>
                <a:gd name="connsiteY55" fmla="*/ 110081 h 174728"/>
                <a:gd name="connsiteX56" fmla="*/ 9235 w 120058"/>
                <a:gd name="connsiteY56" fmla="*/ 110081 h 174728"/>
                <a:gd name="connsiteX57" fmla="*/ 9235 w 120058"/>
                <a:gd name="connsiteY57" fmla="*/ 110081 h 174728"/>
                <a:gd name="connsiteX58" fmla="*/ 9235 w 120058"/>
                <a:gd name="connsiteY58" fmla="*/ 110081 h 174728"/>
                <a:gd name="connsiteX59" fmla="*/ 16623 w 120058"/>
                <a:gd name="connsiteY59" fmla="*/ 98999 h 174728"/>
                <a:gd name="connsiteX60" fmla="*/ 18471 w 120058"/>
                <a:gd name="connsiteY60" fmla="*/ 98999 h 174728"/>
                <a:gd name="connsiteX61" fmla="*/ 27706 w 120058"/>
                <a:gd name="connsiteY61" fmla="*/ 102693 h 174728"/>
                <a:gd name="connsiteX62" fmla="*/ 29553 w 120058"/>
                <a:gd name="connsiteY62" fmla="*/ 100846 h 174728"/>
                <a:gd name="connsiteX63" fmla="*/ 29553 w 120058"/>
                <a:gd name="connsiteY63" fmla="*/ 100846 h 174728"/>
                <a:gd name="connsiteX64" fmla="*/ 29553 w 120058"/>
                <a:gd name="connsiteY64" fmla="*/ 98999 h 174728"/>
                <a:gd name="connsiteX65" fmla="*/ 35094 w 120058"/>
                <a:gd name="connsiteY65" fmla="*/ 102693 h 174728"/>
                <a:gd name="connsiteX66" fmla="*/ 33247 w 120058"/>
                <a:gd name="connsiteY66" fmla="*/ 104540 h 174728"/>
                <a:gd name="connsiteX67" fmla="*/ 40635 w 120058"/>
                <a:gd name="connsiteY67" fmla="*/ 108234 h 174728"/>
                <a:gd name="connsiteX68" fmla="*/ 40635 w 120058"/>
                <a:gd name="connsiteY68" fmla="*/ 108234 h 174728"/>
                <a:gd name="connsiteX69" fmla="*/ 44329 w 120058"/>
                <a:gd name="connsiteY69" fmla="*/ 110081 h 174728"/>
                <a:gd name="connsiteX70" fmla="*/ 46177 w 120058"/>
                <a:gd name="connsiteY70" fmla="*/ 111928 h 174728"/>
                <a:gd name="connsiteX71" fmla="*/ 55412 w 120058"/>
                <a:gd name="connsiteY71" fmla="*/ 98999 h 174728"/>
                <a:gd name="connsiteX72" fmla="*/ 48023 w 120058"/>
                <a:gd name="connsiteY72" fmla="*/ 95305 h 174728"/>
                <a:gd name="connsiteX73" fmla="*/ 48023 w 120058"/>
                <a:gd name="connsiteY73" fmla="*/ 95305 h 174728"/>
                <a:gd name="connsiteX74" fmla="*/ 120059 w 120058"/>
                <a:gd name="connsiteY74" fmla="*/ 39893 h 174728"/>
                <a:gd name="connsiteX75" fmla="*/ 116365 w 120058"/>
                <a:gd name="connsiteY75" fmla="*/ 41740 h 174728"/>
                <a:gd name="connsiteX76" fmla="*/ 105282 w 120058"/>
                <a:gd name="connsiteY76" fmla="*/ 34352 h 174728"/>
                <a:gd name="connsiteX77" fmla="*/ 105282 w 120058"/>
                <a:gd name="connsiteY77" fmla="*/ 26964 h 174728"/>
                <a:gd name="connsiteX78" fmla="*/ 96047 w 120058"/>
                <a:gd name="connsiteY78" fmla="*/ 21422 h 174728"/>
                <a:gd name="connsiteX79" fmla="*/ 94200 w 120058"/>
                <a:gd name="connsiteY79" fmla="*/ 19575 h 174728"/>
                <a:gd name="connsiteX80" fmla="*/ 90506 w 120058"/>
                <a:gd name="connsiteY80" fmla="*/ 17728 h 174728"/>
                <a:gd name="connsiteX81" fmla="*/ 90506 w 120058"/>
                <a:gd name="connsiteY81" fmla="*/ 17728 h 174728"/>
                <a:gd name="connsiteX82" fmla="*/ 90506 w 120058"/>
                <a:gd name="connsiteY82" fmla="*/ 17728 h 174728"/>
                <a:gd name="connsiteX83" fmla="*/ 83118 w 120058"/>
                <a:gd name="connsiteY83" fmla="*/ 12187 h 174728"/>
                <a:gd name="connsiteX84" fmla="*/ 77577 w 120058"/>
                <a:gd name="connsiteY84" fmla="*/ 8493 h 174728"/>
                <a:gd name="connsiteX85" fmla="*/ 72035 w 120058"/>
                <a:gd name="connsiteY85" fmla="*/ 4799 h 174728"/>
                <a:gd name="connsiteX86" fmla="*/ 66494 w 120058"/>
                <a:gd name="connsiteY86" fmla="*/ 1105 h 174728"/>
                <a:gd name="connsiteX87" fmla="*/ 49871 w 120058"/>
                <a:gd name="connsiteY87" fmla="*/ 4799 h 174728"/>
                <a:gd name="connsiteX88" fmla="*/ 5541 w 120058"/>
                <a:gd name="connsiteY88" fmla="*/ 58364 h 174728"/>
                <a:gd name="connsiteX89" fmla="*/ 0 w 120058"/>
                <a:gd name="connsiteY89" fmla="*/ 67599 h 174728"/>
                <a:gd name="connsiteX90" fmla="*/ 0 w 120058"/>
                <a:gd name="connsiteY90" fmla="*/ 67599 h 174728"/>
                <a:gd name="connsiteX91" fmla="*/ 1847 w 120058"/>
                <a:gd name="connsiteY91" fmla="*/ 69446 h 174728"/>
                <a:gd name="connsiteX92" fmla="*/ 1847 w 120058"/>
                <a:gd name="connsiteY92" fmla="*/ 69446 h 174728"/>
                <a:gd name="connsiteX93" fmla="*/ 5541 w 120058"/>
                <a:gd name="connsiteY93" fmla="*/ 73140 h 174728"/>
                <a:gd name="connsiteX94" fmla="*/ 5541 w 120058"/>
                <a:gd name="connsiteY94" fmla="*/ 73140 h 174728"/>
                <a:gd name="connsiteX95" fmla="*/ 5541 w 120058"/>
                <a:gd name="connsiteY95" fmla="*/ 73140 h 174728"/>
                <a:gd name="connsiteX96" fmla="*/ 5541 w 120058"/>
                <a:gd name="connsiteY96" fmla="*/ 76834 h 174728"/>
                <a:gd name="connsiteX97" fmla="*/ 5541 w 120058"/>
                <a:gd name="connsiteY97" fmla="*/ 80528 h 174728"/>
                <a:gd name="connsiteX98" fmla="*/ 3694 w 120058"/>
                <a:gd name="connsiteY98" fmla="*/ 82375 h 174728"/>
                <a:gd name="connsiteX99" fmla="*/ 1847 w 120058"/>
                <a:gd name="connsiteY99" fmla="*/ 84223 h 174728"/>
                <a:gd name="connsiteX100" fmla="*/ 0 w 120058"/>
                <a:gd name="connsiteY100" fmla="*/ 87917 h 174728"/>
                <a:gd name="connsiteX101" fmla="*/ 0 w 120058"/>
                <a:gd name="connsiteY101" fmla="*/ 87917 h 174728"/>
                <a:gd name="connsiteX102" fmla="*/ 0 w 120058"/>
                <a:gd name="connsiteY102" fmla="*/ 87917 h 174728"/>
                <a:gd name="connsiteX103" fmla="*/ 1847 w 120058"/>
                <a:gd name="connsiteY103" fmla="*/ 89764 h 174728"/>
                <a:gd name="connsiteX104" fmla="*/ 7388 w 120058"/>
                <a:gd name="connsiteY104" fmla="*/ 97152 h 174728"/>
                <a:gd name="connsiteX105" fmla="*/ 9235 w 120058"/>
                <a:gd name="connsiteY105" fmla="*/ 98999 h 174728"/>
                <a:gd name="connsiteX106" fmla="*/ 11082 w 120058"/>
                <a:gd name="connsiteY106" fmla="*/ 102693 h 174728"/>
                <a:gd name="connsiteX107" fmla="*/ 11082 w 120058"/>
                <a:gd name="connsiteY107" fmla="*/ 102693 h 174728"/>
                <a:gd name="connsiteX108" fmla="*/ 11082 w 120058"/>
                <a:gd name="connsiteY108" fmla="*/ 106387 h 174728"/>
                <a:gd name="connsiteX109" fmla="*/ 11082 w 120058"/>
                <a:gd name="connsiteY109" fmla="*/ 110081 h 174728"/>
                <a:gd name="connsiteX110" fmla="*/ 11082 w 120058"/>
                <a:gd name="connsiteY110" fmla="*/ 110081 h 174728"/>
                <a:gd name="connsiteX111" fmla="*/ 20318 w 120058"/>
                <a:gd name="connsiteY111" fmla="*/ 115623 h 174728"/>
                <a:gd name="connsiteX112" fmla="*/ 22165 w 120058"/>
                <a:gd name="connsiteY112" fmla="*/ 117470 h 174728"/>
                <a:gd name="connsiteX113" fmla="*/ 24012 w 120058"/>
                <a:gd name="connsiteY113" fmla="*/ 117470 h 174728"/>
                <a:gd name="connsiteX114" fmla="*/ 24012 w 120058"/>
                <a:gd name="connsiteY114" fmla="*/ 117470 h 174728"/>
                <a:gd name="connsiteX115" fmla="*/ 31400 w 120058"/>
                <a:gd name="connsiteY115" fmla="*/ 123011 h 174728"/>
                <a:gd name="connsiteX116" fmla="*/ 31400 w 120058"/>
                <a:gd name="connsiteY116" fmla="*/ 123011 h 174728"/>
                <a:gd name="connsiteX117" fmla="*/ 31400 w 120058"/>
                <a:gd name="connsiteY117" fmla="*/ 123011 h 174728"/>
                <a:gd name="connsiteX118" fmla="*/ 33247 w 120058"/>
                <a:gd name="connsiteY118" fmla="*/ 124858 h 174728"/>
                <a:gd name="connsiteX119" fmla="*/ 33247 w 120058"/>
                <a:gd name="connsiteY119" fmla="*/ 124858 h 174728"/>
                <a:gd name="connsiteX120" fmla="*/ 33247 w 120058"/>
                <a:gd name="connsiteY120" fmla="*/ 124858 h 174728"/>
                <a:gd name="connsiteX121" fmla="*/ 35094 w 120058"/>
                <a:gd name="connsiteY121" fmla="*/ 126705 h 174728"/>
                <a:gd name="connsiteX122" fmla="*/ 35094 w 120058"/>
                <a:gd name="connsiteY122" fmla="*/ 126705 h 174728"/>
                <a:gd name="connsiteX123" fmla="*/ 35094 w 120058"/>
                <a:gd name="connsiteY123" fmla="*/ 126705 h 174728"/>
                <a:gd name="connsiteX124" fmla="*/ 35094 w 120058"/>
                <a:gd name="connsiteY124" fmla="*/ 126705 h 174728"/>
                <a:gd name="connsiteX125" fmla="*/ 35094 w 120058"/>
                <a:gd name="connsiteY125" fmla="*/ 124858 h 174728"/>
                <a:gd name="connsiteX126" fmla="*/ 35094 w 120058"/>
                <a:gd name="connsiteY126" fmla="*/ 124858 h 174728"/>
                <a:gd name="connsiteX127" fmla="*/ 40635 w 120058"/>
                <a:gd name="connsiteY127" fmla="*/ 119317 h 174728"/>
                <a:gd name="connsiteX128" fmla="*/ 40635 w 120058"/>
                <a:gd name="connsiteY128" fmla="*/ 119317 h 174728"/>
                <a:gd name="connsiteX129" fmla="*/ 48023 w 120058"/>
                <a:gd name="connsiteY129" fmla="*/ 119317 h 174728"/>
                <a:gd name="connsiteX130" fmla="*/ 48023 w 120058"/>
                <a:gd name="connsiteY130" fmla="*/ 119317 h 174728"/>
                <a:gd name="connsiteX131" fmla="*/ 48023 w 120058"/>
                <a:gd name="connsiteY131" fmla="*/ 119317 h 174728"/>
                <a:gd name="connsiteX132" fmla="*/ 51718 w 120058"/>
                <a:gd name="connsiteY132" fmla="*/ 123011 h 174728"/>
                <a:gd name="connsiteX133" fmla="*/ 51718 w 120058"/>
                <a:gd name="connsiteY133" fmla="*/ 123011 h 174728"/>
                <a:gd name="connsiteX134" fmla="*/ 79424 w 120058"/>
                <a:gd name="connsiteY134" fmla="*/ 174728 h 174728"/>
                <a:gd name="connsiteX135" fmla="*/ 103435 w 120058"/>
                <a:gd name="connsiteY135" fmla="*/ 152564 h 174728"/>
                <a:gd name="connsiteX136" fmla="*/ 101588 w 120058"/>
                <a:gd name="connsiteY136" fmla="*/ 148870 h 174728"/>
                <a:gd name="connsiteX137" fmla="*/ 96047 w 120058"/>
                <a:gd name="connsiteY137" fmla="*/ 148870 h 174728"/>
                <a:gd name="connsiteX138" fmla="*/ 83118 w 120058"/>
                <a:gd name="connsiteY138" fmla="*/ 128552 h 174728"/>
                <a:gd name="connsiteX139" fmla="*/ 86812 w 120058"/>
                <a:gd name="connsiteY139" fmla="*/ 123011 h 174728"/>
                <a:gd name="connsiteX140" fmla="*/ 84965 w 120058"/>
                <a:gd name="connsiteY140" fmla="*/ 121164 h 174728"/>
                <a:gd name="connsiteX141" fmla="*/ 79424 w 120058"/>
                <a:gd name="connsiteY141" fmla="*/ 121164 h 174728"/>
                <a:gd name="connsiteX142" fmla="*/ 77577 w 120058"/>
                <a:gd name="connsiteY142" fmla="*/ 117470 h 174728"/>
                <a:gd name="connsiteX143" fmla="*/ 99741 w 120058"/>
                <a:gd name="connsiteY143" fmla="*/ 84223 h 174728"/>
                <a:gd name="connsiteX144" fmla="*/ 101588 w 120058"/>
                <a:gd name="connsiteY144" fmla="*/ 82375 h 174728"/>
                <a:gd name="connsiteX145" fmla="*/ 101588 w 120058"/>
                <a:gd name="connsiteY145" fmla="*/ 82375 h 174728"/>
                <a:gd name="connsiteX146" fmla="*/ 103435 w 120058"/>
                <a:gd name="connsiteY146" fmla="*/ 76834 h 174728"/>
                <a:gd name="connsiteX147" fmla="*/ 105282 w 120058"/>
                <a:gd name="connsiteY147" fmla="*/ 73140 h 174728"/>
                <a:gd name="connsiteX148" fmla="*/ 107130 w 120058"/>
                <a:gd name="connsiteY148" fmla="*/ 65752 h 174728"/>
                <a:gd name="connsiteX149" fmla="*/ 108977 w 120058"/>
                <a:gd name="connsiteY149" fmla="*/ 62058 h 174728"/>
                <a:gd name="connsiteX150" fmla="*/ 110824 w 120058"/>
                <a:gd name="connsiteY150" fmla="*/ 54669 h 174728"/>
                <a:gd name="connsiteX151" fmla="*/ 112671 w 120058"/>
                <a:gd name="connsiteY151" fmla="*/ 50975 h 174728"/>
                <a:gd name="connsiteX152" fmla="*/ 114518 w 120058"/>
                <a:gd name="connsiteY152" fmla="*/ 45434 h 174728"/>
                <a:gd name="connsiteX153" fmla="*/ 116365 w 120058"/>
                <a:gd name="connsiteY153" fmla="*/ 41740 h 174728"/>
                <a:gd name="connsiteX154" fmla="*/ 120059 w 120058"/>
                <a:gd name="connsiteY154" fmla="*/ 39893 h 174728"/>
                <a:gd name="connsiteX155" fmla="*/ 16623 w 120058"/>
                <a:gd name="connsiteY155" fmla="*/ 52822 h 174728"/>
                <a:gd name="connsiteX156" fmla="*/ 51718 w 120058"/>
                <a:gd name="connsiteY156" fmla="*/ 6646 h 174728"/>
                <a:gd name="connsiteX157" fmla="*/ 62800 w 120058"/>
                <a:gd name="connsiteY157" fmla="*/ 4799 h 174728"/>
                <a:gd name="connsiteX158" fmla="*/ 62800 w 120058"/>
                <a:gd name="connsiteY158" fmla="*/ 4799 h 174728"/>
                <a:gd name="connsiteX159" fmla="*/ 64647 w 120058"/>
                <a:gd name="connsiteY159" fmla="*/ 14034 h 174728"/>
                <a:gd name="connsiteX160" fmla="*/ 27706 w 120058"/>
                <a:gd name="connsiteY160" fmla="*/ 71293 h 174728"/>
                <a:gd name="connsiteX161" fmla="*/ 16623 w 120058"/>
                <a:gd name="connsiteY161" fmla="*/ 71293 h 174728"/>
                <a:gd name="connsiteX162" fmla="*/ 14777 w 120058"/>
                <a:gd name="connsiteY162" fmla="*/ 69446 h 174728"/>
                <a:gd name="connsiteX163" fmla="*/ 16623 w 120058"/>
                <a:gd name="connsiteY163" fmla="*/ 52822 h 174728"/>
                <a:gd name="connsiteX164" fmla="*/ 97894 w 120058"/>
                <a:gd name="connsiteY164" fmla="*/ 86070 h 174728"/>
                <a:gd name="connsiteX165" fmla="*/ 83118 w 120058"/>
                <a:gd name="connsiteY165" fmla="*/ 106387 h 174728"/>
                <a:gd name="connsiteX166" fmla="*/ 75729 w 120058"/>
                <a:gd name="connsiteY166" fmla="*/ 106387 h 174728"/>
                <a:gd name="connsiteX167" fmla="*/ 75729 w 120058"/>
                <a:gd name="connsiteY167" fmla="*/ 104540 h 174728"/>
                <a:gd name="connsiteX168" fmla="*/ 75729 w 120058"/>
                <a:gd name="connsiteY168" fmla="*/ 104540 h 174728"/>
                <a:gd name="connsiteX169" fmla="*/ 73882 w 120058"/>
                <a:gd name="connsiteY169" fmla="*/ 102693 h 174728"/>
                <a:gd name="connsiteX170" fmla="*/ 73882 w 120058"/>
                <a:gd name="connsiteY170" fmla="*/ 102693 h 174728"/>
                <a:gd name="connsiteX171" fmla="*/ 72035 w 120058"/>
                <a:gd name="connsiteY171" fmla="*/ 98999 h 174728"/>
                <a:gd name="connsiteX172" fmla="*/ 72035 w 120058"/>
                <a:gd name="connsiteY172" fmla="*/ 93458 h 174728"/>
                <a:gd name="connsiteX173" fmla="*/ 73882 w 120058"/>
                <a:gd name="connsiteY173" fmla="*/ 91611 h 174728"/>
                <a:gd name="connsiteX174" fmla="*/ 73882 w 120058"/>
                <a:gd name="connsiteY174" fmla="*/ 91611 h 174728"/>
                <a:gd name="connsiteX175" fmla="*/ 75729 w 120058"/>
                <a:gd name="connsiteY175" fmla="*/ 87917 h 174728"/>
                <a:gd name="connsiteX176" fmla="*/ 84965 w 120058"/>
                <a:gd name="connsiteY176" fmla="*/ 73140 h 174728"/>
                <a:gd name="connsiteX177" fmla="*/ 88659 w 120058"/>
                <a:gd name="connsiteY177" fmla="*/ 71293 h 174728"/>
                <a:gd name="connsiteX178" fmla="*/ 90506 w 120058"/>
                <a:gd name="connsiteY178" fmla="*/ 71293 h 174728"/>
                <a:gd name="connsiteX179" fmla="*/ 96047 w 120058"/>
                <a:gd name="connsiteY179" fmla="*/ 74987 h 174728"/>
                <a:gd name="connsiteX180" fmla="*/ 97894 w 120058"/>
                <a:gd name="connsiteY180" fmla="*/ 86070 h 174728"/>
                <a:gd name="connsiteX181" fmla="*/ 73882 w 120058"/>
                <a:gd name="connsiteY181" fmla="*/ 89764 h 174728"/>
                <a:gd name="connsiteX182" fmla="*/ 73882 w 120058"/>
                <a:gd name="connsiteY182" fmla="*/ 87917 h 174728"/>
                <a:gd name="connsiteX183" fmla="*/ 72035 w 120058"/>
                <a:gd name="connsiteY183" fmla="*/ 87917 h 174728"/>
                <a:gd name="connsiteX184" fmla="*/ 72035 w 120058"/>
                <a:gd name="connsiteY184" fmla="*/ 87917 h 174728"/>
                <a:gd name="connsiteX185" fmla="*/ 72035 w 120058"/>
                <a:gd name="connsiteY185" fmla="*/ 89764 h 174728"/>
                <a:gd name="connsiteX186" fmla="*/ 72035 w 120058"/>
                <a:gd name="connsiteY186" fmla="*/ 91611 h 174728"/>
                <a:gd name="connsiteX187" fmla="*/ 72035 w 120058"/>
                <a:gd name="connsiteY187" fmla="*/ 91611 h 174728"/>
                <a:gd name="connsiteX188" fmla="*/ 73882 w 120058"/>
                <a:gd name="connsiteY188" fmla="*/ 93458 h 174728"/>
                <a:gd name="connsiteX189" fmla="*/ 75729 w 120058"/>
                <a:gd name="connsiteY189" fmla="*/ 95305 h 174728"/>
                <a:gd name="connsiteX190" fmla="*/ 73882 w 120058"/>
                <a:gd name="connsiteY190" fmla="*/ 89764 h 174728"/>
                <a:gd name="connsiteX191" fmla="*/ 73882 w 120058"/>
                <a:gd name="connsiteY191" fmla="*/ 89764 h 174728"/>
                <a:gd name="connsiteX192" fmla="*/ 70188 w 120058"/>
                <a:gd name="connsiteY192" fmla="*/ 54669 h 174728"/>
                <a:gd name="connsiteX193" fmla="*/ 68341 w 120058"/>
                <a:gd name="connsiteY193" fmla="*/ 58364 h 174728"/>
                <a:gd name="connsiteX194" fmla="*/ 70188 w 120058"/>
                <a:gd name="connsiteY194" fmla="*/ 60211 h 174728"/>
                <a:gd name="connsiteX195" fmla="*/ 72035 w 120058"/>
                <a:gd name="connsiteY195" fmla="*/ 56517 h 174728"/>
                <a:gd name="connsiteX196" fmla="*/ 70188 w 120058"/>
                <a:gd name="connsiteY196" fmla="*/ 54669 h 174728"/>
                <a:gd name="connsiteX197" fmla="*/ 68341 w 120058"/>
                <a:gd name="connsiteY197" fmla="*/ 89764 h 174728"/>
                <a:gd name="connsiteX198" fmla="*/ 68341 w 120058"/>
                <a:gd name="connsiteY198" fmla="*/ 89764 h 174728"/>
                <a:gd name="connsiteX199" fmla="*/ 68341 w 120058"/>
                <a:gd name="connsiteY199" fmla="*/ 89764 h 174728"/>
                <a:gd name="connsiteX200" fmla="*/ 68341 w 120058"/>
                <a:gd name="connsiteY200" fmla="*/ 89764 h 174728"/>
                <a:gd name="connsiteX201" fmla="*/ 70188 w 120058"/>
                <a:gd name="connsiteY201" fmla="*/ 87917 h 174728"/>
                <a:gd name="connsiteX202" fmla="*/ 68341 w 120058"/>
                <a:gd name="connsiteY202" fmla="*/ 89764 h 174728"/>
                <a:gd name="connsiteX203" fmla="*/ 77577 w 120058"/>
                <a:gd name="connsiteY203" fmla="*/ 21422 h 174728"/>
                <a:gd name="connsiteX204" fmla="*/ 70188 w 120058"/>
                <a:gd name="connsiteY204" fmla="*/ 23269 h 174728"/>
                <a:gd name="connsiteX205" fmla="*/ 27706 w 120058"/>
                <a:gd name="connsiteY205" fmla="*/ 86070 h 174728"/>
                <a:gd name="connsiteX206" fmla="*/ 20318 w 120058"/>
                <a:gd name="connsiteY206" fmla="*/ 82375 h 174728"/>
                <a:gd name="connsiteX207" fmla="*/ 12929 w 120058"/>
                <a:gd name="connsiteY207" fmla="*/ 78681 h 174728"/>
                <a:gd name="connsiteX208" fmla="*/ 14777 w 120058"/>
                <a:gd name="connsiteY208" fmla="*/ 74987 h 174728"/>
                <a:gd name="connsiteX209" fmla="*/ 3694 w 120058"/>
                <a:gd name="connsiteY209" fmla="*/ 67599 h 174728"/>
                <a:gd name="connsiteX210" fmla="*/ 3694 w 120058"/>
                <a:gd name="connsiteY210" fmla="*/ 69446 h 174728"/>
                <a:gd name="connsiteX211" fmla="*/ 3694 w 120058"/>
                <a:gd name="connsiteY211" fmla="*/ 71293 h 174728"/>
                <a:gd name="connsiteX212" fmla="*/ 3694 w 120058"/>
                <a:gd name="connsiteY212" fmla="*/ 71293 h 174728"/>
                <a:gd name="connsiteX213" fmla="*/ 7388 w 120058"/>
                <a:gd name="connsiteY213" fmla="*/ 74987 h 174728"/>
                <a:gd name="connsiteX214" fmla="*/ 7388 w 120058"/>
                <a:gd name="connsiteY214" fmla="*/ 74987 h 174728"/>
                <a:gd name="connsiteX215" fmla="*/ 7388 w 120058"/>
                <a:gd name="connsiteY215" fmla="*/ 74987 h 174728"/>
                <a:gd name="connsiteX216" fmla="*/ 7388 w 120058"/>
                <a:gd name="connsiteY216" fmla="*/ 78681 h 174728"/>
                <a:gd name="connsiteX217" fmla="*/ 7388 w 120058"/>
                <a:gd name="connsiteY217" fmla="*/ 82375 h 174728"/>
                <a:gd name="connsiteX218" fmla="*/ 5541 w 120058"/>
                <a:gd name="connsiteY218" fmla="*/ 84223 h 174728"/>
                <a:gd name="connsiteX219" fmla="*/ 3694 w 120058"/>
                <a:gd name="connsiteY219" fmla="*/ 86070 h 174728"/>
                <a:gd name="connsiteX220" fmla="*/ 1847 w 120058"/>
                <a:gd name="connsiteY220" fmla="*/ 89764 h 174728"/>
                <a:gd name="connsiteX221" fmla="*/ 1847 w 120058"/>
                <a:gd name="connsiteY221" fmla="*/ 89764 h 174728"/>
                <a:gd name="connsiteX222" fmla="*/ 1847 w 120058"/>
                <a:gd name="connsiteY222" fmla="*/ 91611 h 174728"/>
                <a:gd name="connsiteX223" fmla="*/ 7388 w 120058"/>
                <a:gd name="connsiteY223" fmla="*/ 98999 h 174728"/>
                <a:gd name="connsiteX224" fmla="*/ 9235 w 120058"/>
                <a:gd name="connsiteY224" fmla="*/ 100846 h 174728"/>
                <a:gd name="connsiteX225" fmla="*/ 11082 w 120058"/>
                <a:gd name="connsiteY225" fmla="*/ 104540 h 174728"/>
                <a:gd name="connsiteX226" fmla="*/ 11082 w 120058"/>
                <a:gd name="connsiteY226" fmla="*/ 104540 h 174728"/>
                <a:gd name="connsiteX227" fmla="*/ 11082 w 120058"/>
                <a:gd name="connsiteY227" fmla="*/ 108234 h 174728"/>
                <a:gd name="connsiteX228" fmla="*/ 11082 w 120058"/>
                <a:gd name="connsiteY228" fmla="*/ 111928 h 174728"/>
                <a:gd name="connsiteX229" fmla="*/ 11082 w 120058"/>
                <a:gd name="connsiteY229" fmla="*/ 111928 h 174728"/>
                <a:gd name="connsiteX230" fmla="*/ 20318 w 120058"/>
                <a:gd name="connsiteY230" fmla="*/ 117470 h 174728"/>
                <a:gd name="connsiteX231" fmla="*/ 22165 w 120058"/>
                <a:gd name="connsiteY231" fmla="*/ 115623 h 174728"/>
                <a:gd name="connsiteX232" fmla="*/ 22165 w 120058"/>
                <a:gd name="connsiteY232" fmla="*/ 115623 h 174728"/>
                <a:gd name="connsiteX233" fmla="*/ 22165 w 120058"/>
                <a:gd name="connsiteY233" fmla="*/ 117470 h 174728"/>
                <a:gd name="connsiteX234" fmla="*/ 22165 w 120058"/>
                <a:gd name="connsiteY234" fmla="*/ 117470 h 174728"/>
                <a:gd name="connsiteX235" fmla="*/ 22165 w 120058"/>
                <a:gd name="connsiteY235" fmla="*/ 119317 h 174728"/>
                <a:gd name="connsiteX236" fmla="*/ 24012 w 120058"/>
                <a:gd name="connsiteY236" fmla="*/ 119317 h 174728"/>
                <a:gd name="connsiteX237" fmla="*/ 24012 w 120058"/>
                <a:gd name="connsiteY237" fmla="*/ 119317 h 174728"/>
                <a:gd name="connsiteX238" fmla="*/ 31400 w 120058"/>
                <a:gd name="connsiteY238" fmla="*/ 123011 h 174728"/>
                <a:gd name="connsiteX239" fmla="*/ 31400 w 120058"/>
                <a:gd name="connsiteY239" fmla="*/ 123011 h 174728"/>
                <a:gd name="connsiteX240" fmla="*/ 33247 w 120058"/>
                <a:gd name="connsiteY240" fmla="*/ 124858 h 174728"/>
                <a:gd name="connsiteX241" fmla="*/ 33247 w 120058"/>
                <a:gd name="connsiteY241" fmla="*/ 124858 h 174728"/>
                <a:gd name="connsiteX242" fmla="*/ 35094 w 120058"/>
                <a:gd name="connsiteY242" fmla="*/ 124858 h 174728"/>
                <a:gd name="connsiteX243" fmla="*/ 35094 w 120058"/>
                <a:gd name="connsiteY243" fmla="*/ 124858 h 174728"/>
                <a:gd name="connsiteX244" fmla="*/ 38788 w 120058"/>
                <a:gd name="connsiteY244" fmla="*/ 124858 h 174728"/>
                <a:gd name="connsiteX245" fmla="*/ 38788 w 120058"/>
                <a:gd name="connsiteY245" fmla="*/ 124858 h 174728"/>
                <a:gd name="connsiteX246" fmla="*/ 44329 w 120058"/>
                <a:gd name="connsiteY246" fmla="*/ 119317 h 174728"/>
                <a:gd name="connsiteX247" fmla="*/ 44329 w 120058"/>
                <a:gd name="connsiteY247" fmla="*/ 119317 h 174728"/>
                <a:gd name="connsiteX248" fmla="*/ 48023 w 120058"/>
                <a:gd name="connsiteY248" fmla="*/ 113775 h 174728"/>
                <a:gd name="connsiteX249" fmla="*/ 49871 w 120058"/>
                <a:gd name="connsiteY249" fmla="*/ 113775 h 174728"/>
                <a:gd name="connsiteX250" fmla="*/ 51718 w 120058"/>
                <a:gd name="connsiteY250" fmla="*/ 119317 h 174728"/>
                <a:gd name="connsiteX251" fmla="*/ 51718 w 120058"/>
                <a:gd name="connsiteY251" fmla="*/ 119317 h 174728"/>
                <a:gd name="connsiteX252" fmla="*/ 53565 w 120058"/>
                <a:gd name="connsiteY252" fmla="*/ 117470 h 174728"/>
                <a:gd name="connsiteX253" fmla="*/ 53565 w 120058"/>
                <a:gd name="connsiteY253" fmla="*/ 117470 h 174728"/>
                <a:gd name="connsiteX254" fmla="*/ 53565 w 120058"/>
                <a:gd name="connsiteY254" fmla="*/ 115623 h 174728"/>
                <a:gd name="connsiteX255" fmla="*/ 55412 w 120058"/>
                <a:gd name="connsiteY255" fmla="*/ 113775 h 174728"/>
                <a:gd name="connsiteX256" fmla="*/ 62800 w 120058"/>
                <a:gd name="connsiteY256" fmla="*/ 100846 h 174728"/>
                <a:gd name="connsiteX257" fmla="*/ 57259 w 120058"/>
                <a:gd name="connsiteY257" fmla="*/ 98999 h 174728"/>
                <a:gd name="connsiteX258" fmla="*/ 57259 w 120058"/>
                <a:gd name="connsiteY258" fmla="*/ 98999 h 174728"/>
                <a:gd name="connsiteX259" fmla="*/ 48023 w 120058"/>
                <a:gd name="connsiteY259" fmla="*/ 95305 h 174728"/>
                <a:gd name="connsiteX260" fmla="*/ 48023 w 120058"/>
                <a:gd name="connsiteY260" fmla="*/ 95305 h 174728"/>
                <a:gd name="connsiteX261" fmla="*/ 48023 w 120058"/>
                <a:gd name="connsiteY261" fmla="*/ 95305 h 174728"/>
                <a:gd name="connsiteX262" fmla="*/ 48023 w 120058"/>
                <a:gd name="connsiteY262" fmla="*/ 95305 h 174728"/>
                <a:gd name="connsiteX263" fmla="*/ 48023 w 120058"/>
                <a:gd name="connsiteY263" fmla="*/ 95305 h 174728"/>
                <a:gd name="connsiteX264" fmla="*/ 36941 w 120058"/>
                <a:gd name="connsiteY264" fmla="*/ 89764 h 174728"/>
                <a:gd name="connsiteX265" fmla="*/ 77577 w 120058"/>
                <a:gd name="connsiteY265" fmla="*/ 28811 h 174728"/>
                <a:gd name="connsiteX266" fmla="*/ 77577 w 120058"/>
                <a:gd name="connsiteY266" fmla="*/ 21422 h 174728"/>
                <a:gd name="connsiteX267" fmla="*/ 70188 w 120058"/>
                <a:gd name="connsiteY267" fmla="*/ 89764 h 174728"/>
                <a:gd name="connsiteX268" fmla="*/ 70188 w 120058"/>
                <a:gd name="connsiteY268" fmla="*/ 89764 h 174728"/>
                <a:gd name="connsiteX269" fmla="*/ 70188 w 120058"/>
                <a:gd name="connsiteY269" fmla="*/ 89764 h 174728"/>
                <a:gd name="connsiteX270" fmla="*/ 72035 w 120058"/>
                <a:gd name="connsiteY270" fmla="*/ 86070 h 174728"/>
                <a:gd name="connsiteX271" fmla="*/ 70188 w 120058"/>
                <a:gd name="connsiteY271" fmla="*/ 89764 h 174728"/>
                <a:gd name="connsiteX272" fmla="*/ 70188 w 120058"/>
                <a:gd name="connsiteY272" fmla="*/ 89764 h 17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</a:cxnLst>
              <a:rect l="l" t="t" r="r" b="b"/>
              <a:pathLst>
                <a:path w="120058" h="174728">
                  <a:moveTo>
                    <a:pt x="72035" y="95305"/>
                  </a:moveTo>
                  <a:lnTo>
                    <a:pt x="72035" y="95305"/>
                  </a:lnTo>
                  <a:lnTo>
                    <a:pt x="72035" y="95305"/>
                  </a:lnTo>
                  <a:lnTo>
                    <a:pt x="75729" y="89764"/>
                  </a:lnTo>
                  <a:cubicBezTo>
                    <a:pt x="75729" y="89764"/>
                    <a:pt x="75729" y="89764"/>
                    <a:pt x="73882" y="87917"/>
                  </a:cubicBezTo>
                  <a:cubicBezTo>
                    <a:pt x="73882" y="87917"/>
                    <a:pt x="73882" y="86070"/>
                    <a:pt x="73882" y="86070"/>
                  </a:cubicBezTo>
                  <a:cubicBezTo>
                    <a:pt x="73882" y="86070"/>
                    <a:pt x="73882" y="86070"/>
                    <a:pt x="72035" y="86070"/>
                  </a:cubicBezTo>
                  <a:lnTo>
                    <a:pt x="72035" y="86070"/>
                  </a:lnTo>
                  <a:lnTo>
                    <a:pt x="72035" y="87917"/>
                  </a:lnTo>
                  <a:lnTo>
                    <a:pt x="72035" y="89764"/>
                  </a:lnTo>
                  <a:lnTo>
                    <a:pt x="72035" y="89764"/>
                  </a:lnTo>
                  <a:lnTo>
                    <a:pt x="66494" y="98999"/>
                  </a:lnTo>
                  <a:lnTo>
                    <a:pt x="73882" y="100846"/>
                  </a:lnTo>
                  <a:cubicBezTo>
                    <a:pt x="75729" y="100846"/>
                    <a:pt x="75729" y="102693"/>
                    <a:pt x="77577" y="102693"/>
                  </a:cubicBezTo>
                  <a:lnTo>
                    <a:pt x="75729" y="98999"/>
                  </a:lnTo>
                  <a:cubicBezTo>
                    <a:pt x="70188" y="98999"/>
                    <a:pt x="70188" y="97152"/>
                    <a:pt x="72035" y="95305"/>
                  </a:cubicBezTo>
                  <a:close/>
                  <a:moveTo>
                    <a:pt x="77577" y="8493"/>
                  </a:moveTo>
                  <a:lnTo>
                    <a:pt x="77577" y="8493"/>
                  </a:lnTo>
                  <a:lnTo>
                    <a:pt x="83118" y="12187"/>
                  </a:lnTo>
                  <a:lnTo>
                    <a:pt x="83118" y="12187"/>
                  </a:lnTo>
                  <a:lnTo>
                    <a:pt x="77577" y="8493"/>
                  </a:ln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5" y="86070"/>
                  </a:lnTo>
                  <a:cubicBezTo>
                    <a:pt x="70188" y="87917"/>
                    <a:pt x="68341" y="89764"/>
                    <a:pt x="70188" y="89764"/>
                  </a:cubicBezTo>
                  <a:cubicBezTo>
                    <a:pt x="68341" y="89764"/>
                    <a:pt x="68341" y="89764"/>
                    <a:pt x="70188" y="89764"/>
                  </a:cubicBezTo>
                  <a:close/>
                  <a:moveTo>
                    <a:pt x="48023" y="95305"/>
                  </a:moveTo>
                  <a:lnTo>
                    <a:pt x="48023" y="95305"/>
                  </a:lnTo>
                  <a:cubicBezTo>
                    <a:pt x="48023" y="95305"/>
                    <a:pt x="48023" y="95305"/>
                    <a:pt x="48023" y="95305"/>
                  </a:cubicBezTo>
                  <a:lnTo>
                    <a:pt x="48023" y="95305"/>
                  </a:lnTo>
                  <a:cubicBezTo>
                    <a:pt x="48023" y="95305"/>
                    <a:pt x="42482" y="93458"/>
                    <a:pt x="36941" y="89764"/>
                  </a:cubicBezTo>
                  <a:cubicBezTo>
                    <a:pt x="33247" y="87917"/>
                    <a:pt x="29553" y="86070"/>
                    <a:pt x="25859" y="84223"/>
                  </a:cubicBezTo>
                  <a:cubicBezTo>
                    <a:pt x="22165" y="82375"/>
                    <a:pt x="20318" y="80528"/>
                    <a:pt x="18471" y="80528"/>
                  </a:cubicBezTo>
                  <a:cubicBezTo>
                    <a:pt x="14777" y="78681"/>
                    <a:pt x="12929" y="78681"/>
                    <a:pt x="11082" y="76834"/>
                  </a:cubicBezTo>
                  <a:lnTo>
                    <a:pt x="12929" y="73140"/>
                  </a:lnTo>
                  <a:lnTo>
                    <a:pt x="1847" y="65752"/>
                  </a:lnTo>
                  <a:lnTo>
                    <a:pt x="1847" y="67599"/>
                  </a:lnTo>
                  <a:lnTo>
                    <a:pt x="1847" y="69446"/>
                  </a:lnTo>
                  <a:cubicBezTo>
                    <a:pt x="1847" y="69446"/>
                    <a:pt x="1847" y="69446"/>
                    <a:pt x="1847" y="69446"/>
                  </a:cubicBezTo>
                  <a:cubicBezTo>
                    <a:pt x="3694" y="71293"/>
                    <a:pt x="3694" y="71293"/>
                    <a:pt x="5541" y="73140"/>
                  </a:cubicBezTo>
                  <a:lnTo>
                    <a:pt x="5541" y="73140"/>
                  </a:lnTo>
                  <a:lnTo>
                    <a:pt x="5541" y="73140"/>
                  </a:lnTo>
                  <a:cubicBezTo>
                    <a:pt x="5541" y="74987"/>
                    <a:pt x="5541" y="74987"/>
                    <a:pt x="5541" y="76834"/>
                  </a:cubicBezTo>
                  <a:cubicBezTo>
                    <a:pt x="5541" y="78681"/>
                    <a:pt x="5541" y="78681"/>
                    <a:pt x="5541" y="80528"/>
                  </a:cubicBezTo>
                  <a:cubicBezTo>
                    <a:pt x="5541" y="80528"/>
                    <a:pt x="5541" y="82375"/>
                    <a:pt x="3694" y="82375"/>
                  </a:cubicBezTo>
                  <a:cubicBezTo>
                    <a:pt x="3694" y="82375"/>
                    <a:pt x="3694" y="84223"/>
                    <a:pt x="1847" y="84223"/>
                  </a:cubicBezTo>
                  <a:cubicBezTo>
                    <a:pt x="1847" y="84223"/>
                    <a:pt x="1847" y="86070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cubicBezTo>
                    <a:pt x="0" y="87917"/>
                    <a:pt x="0" y="89764"/>
                    <a:pt x="0" y="89764"/>
                  </a:cubicBezTo>
                  <a:lnTo>
                    <a:pt x="5541" y="97152"/>
                  </a:lnTo>
                  <a:lnTo>
                    <a:pt x="7388" y="98999"/>
                  </a:lnTo>
                  <a:lnTo>
                    <a:pt x="9235" y="102693"/>
                  </a:lnTo>
                  <a:lnTo>
                    <a:pt x="9235" y="102693"/>
                  </a:lnTo>
                  <a:lnTo>
                    <a:pt x="9235" y="106387"/>
                  </a:lnTo>
                  <a:lnTo>
                    <a:pt x="9235" y="110081"/>
                  </a:lnTo>
                  <a:lnTo>
                    <a:pt x="9235" y="110081"/>
                  </a:lnTo>
                  <a:cubicBezTo>
                    <a:pt x="9235" y="110081"/>
                    <a:pt x="9235" y="110081"/>
                    <a:pt x="9235" y="110081"/>
                  </a:cubicBezTo>
                  <a:cubicBezTo>
                    <a:pt x="9235" y="110081"/>
                    <a:pt x="9235" y="110081"/>
                    <a:pt x="9235" y="110081"/>
                  </a:cubicBezTo>
                  <a:lnTo>
                    <a:pt x="16623" y="98999"/>
                  </a:lnTo>
                  <a:cubicBezTo>
                    <a:pt x="16623" y="98999"/>
                    <a:pt x="16623" y="98999"/>
                    <a:pt x="18471" y="98999"/>
                  </a:cubicBezTo>
                  <a:lnTo>
                    <a:pt x="27706" y="102693"/>
                  </a:lnTo>
                  <a:lnTo>
                    <a:pt x="29553" y="100846"/>
                  </a:lnTo>
                  <a:lnTo>
                    <a:pt x="29553" y="100846"/>
                  </a:lnTo>
                  <a:lnTo>
                    <a:pt x="29553" y="98999"/>
                  </a:lnTo>
                  <a:lnTo>
                    <a:pt x="35094" y="102693"/>
                  </a:lnTo>
                  <a:lnTo>
                    <a:pt x="33247" y="104540"/>
                  </a:lnTo>
                  <a:lnTo>
                    <a:pt x="40635" y="108234"/>
                  </a:lnTo>
                  <a:lnTo>
                    <a:pt x="40635" y="108234"/>
                  </a:lnTo>
                  <a:lnTo>
                    <a:pt x="44329" y="110081"/>
                  </a:lnTo>
                  <a:cubicBezTo>
                    <a:pt x="44329" y="110081"/>
                    <a:pt x="46177" y="110081"/>
                    <a:pt x="46177" y="111928"/>
                  </a:cubicBezTo>
                  <a:lnTo>
                    <a:pt x="55412" y="98999"/>
                  </a:lnTo>
                  <a:lnTo>
                    <a:pt x="48023" y="95305"/>
                  </a:lnTo>
                  <a:lnTo>
                    <a:pt x="48023" y="95305"/>
                  </a:lnTo>
                  <a:close/>
                  <a:moveTo>
                    <a:pt x="120059" y="39893"/>
                  </a:moveTo>
                  <a:lnTo>
                    <a:pt x="116365" y="41740"/>
                  </a:lnTo>
                  <a:cubicBezTo>
                    <a:pt x="108977" y="38046"/>
                    <a:pt x="110824" y="38046"/>
                    <a:pt x="105282" y="34352"/>
                  </a:cubicBezTo>
                  <a:lnTo>
                    <a:pt x="105282" y="26964"/>
                  </a:lnTo>
                  <a:lnTo>
                    <a:pt x="96047" y="21422"/>
                  </a:lnTo>
                  <a:lnTo>
                    <a:pt x="94200" y="19575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83118" y="12187"/>
                  </a:lnTo>
                  <a:lnTo>
                    <a:pt x="77577" y="8493"/>
                  </a:lnTo>
                  <a:lnTo>
                    <a:pt x="72035" y="4799"/>
                  </a:lnTo>
                  <a:lnTo>
                    <a:pt x="66494" y="1105"/>
                  </a:lnTo>
                  <a:cubicBezTo>
                    <a:pt x="60953" y="-742"/>
                    <a:pt x="53565" y="-742"/>
                    <a:pt x="49871" y="4799"/>
                  </a:cubicBezTo>
                  <a:lnTo>
                    <a:pt x="5541" y="58364"/>
                  </a:lnTo>
                  <a:lnTo>
                    <a:pt x="0" y="67599"/>
                  </a:lnTo>
                  <a:cubicBezTo>
                    <a:pt x="0" y="67599"/>
                    <a:pt x="0" y="67599"/>
                    <a:pt x="0" y="67599"/>
                  </a:cubicBezTo>
                  <a:cubicBezTo>
                    <a:pt x="0" y="67599"/>
                    <a:pt x="1847" y="69446"/>
                    <a:pt x="1847" y="69446"/>
                  </a:cubicBezTo>
                  <a:cubicBezTo>
                    <a:pt x="1847" y="69446"/>
                    <a:pt x="1847" y="69446"/>
                    <a:pt x="1847" y="69446"/>
                  </a:cubicBezTo>
                  <a:cubicBezTo>
                    <a:pt x="3694" y="71293"/>
                    <a:pt x="3694" y="71293"/>
                    <a:pt x="5541" y="73140"/>
                  </a:cubicBezTo>
                  <a:lnTo>
                    <a:pt x="5541" y="73140"/>
                  </a:lnTo>
                  <a:lnTo>
                    <a:pt x="5541" y="73140"/>
                  </a:lnTo>
                  <a:cubicBezTo>
                    <a:pt x="5541" y="74987"/>
                    <a:pt x="5541" y="74987"/>
                    <a:pt x="5541" y="76834"/>
                  </a:cubicBezTo>
                  <a:cubicBezTo>
                    <a:pt x="5541" y="78681"/>
                    <a:pt x="5541" y="78681"/>
                    <a:pt x="5541" y="80528"/>
                  </a:cubicBezTo>
                  <a:cubicBezTo>
                    <a:pt x="5541" y="80528"/>
                    <a:pt x="5541" y="82375"/>
                    <a:pt x="3694" y="82375"/>
                  </a:cubicBezTo>
                  <a:cubicBezTo>
                    <a:pt x="3694" y="82375"/>
                    <a:pt x="3694" y="84223"/>
                    <a:pt x="1847" y="84223"/>
                  </a:cubicBezTo>
                  <a:cubicBezTo>
                    <a:pt x="1847" y="84223"/>
                    <a:pt x="1847" y="86070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lnTo>
                    <a:pt x="1847" y="89764"/>
                  </a:lnTo>
                  <a:lnTo>
                    <a:pt x="7388" y="97152"/>
                  </a:lnTo>
                  <a:lnTo>
                    <a:pt x="9235" y="98999"/>
                  </a:lnTo>
                  <a:lnTo>
                    <a:pt x="11082" y="102693"/>
                  </a:lnTo>
                  <a:lnTo>
                    <a:pt x="11082" y="102693"/>
                  </a:lnTo>
                  <a:lnTo>
                    <a:pt x="11082" y="106387"/>
                  </a:lnTo>
                  <a:lnTo>
                    <a:pt x="11082" y="110081"/>
                  </a:lnTo>
                  <a:lnTo>
                    <a:pt x="11082" y="110081"/>
                  </a:lnTo>
                  <a:lnTo>
                    <a:pt x="20318" y="115623"/>
                  </a:lnTo>
                  <a:lnTo>
                    <a:pt x="22165" y="117470"/>
                  </a:lnTo>
                  <a:lnTo>
                    <a:pt x="24012" y="117470"/>
                  </a:lnTo>
                  <a:lnTo>
                    <a:pt x="24012" y="117470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5094" y="126705"/>
                  </a:ln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4858"/>
                    <a:pt x="35094" y="124858"/>
                  </a:cubicBezTo>
                  <a:cubicBezTo>
                    <a:pt x="35094" y="124858"/>
                    <a:pt x="35094" y="124858"/>
                    <a:pt x="35094" y="124858"/>
                  </a:cubicBezTo>
                  <a:cubicBezTo>
                    <a:pt x="36941" y="123011"/>
                    <a:pt x="38788" y="121164"/>
                    <a:pt x="40635" y="119317"/>
                  </a:cubicBezTo>
                  <a:cubicBezTo>
                    <a:pt x="40635" y="119317"/>
                    <a:pt x="40635" y="119317"/>
                    <a:pt x="40635" y="119317"/>
                  </a:cubicBezTo>
                  <a:cubicBezTo>
                    <a:pt x="42482" y="117470"/>
                    <a:pt x="46177" y="119317"/>
                    <a:pt x="48023" y="119317"/>
                  </a:cubicBezTo>
                  <a:lnTo>
                    <a:pt x="48023" y="119317"/>
                  </a:lnTo>
                  <a:lnTo>
                    <a:pt x="48023" y="119317"/>
                  </a:lnTo>
                  <a:cubicBezTo>
                    <a:pt x="49871" y="119317"/>
                    <a:pt x="49871" y="121164"/>
                    <a:pt x="51718" y="123011"/>
                  </a:cubicBezTo>
                  <a:cubicBezTo>
                    <a:pt x="51718" y="123011"/>
                    <a:pt x="51718" y="123011"/>
                    <a:pt x="51718" y="123011"/>
                  </a:cubicBezTo>
                  <a:lnTo>
                    <a:pt x="79424" y="174728"/>
                  </a:lnTo>
                  <a:lnTo>
                    <a:pt x="103435" y="152564"/>
                  </a:lnTo>
                  <a:lnTo>
                    <a:pt x="101588" y="148870"/>
                  </a:lnTo>
                  <a:lnTo>
                    <a:pt x="96047" y="148870"/>
                  </a:lnTo>
                  <a:lnTo>
                    <a:pt x="83118" y="128552"/>
                  </a:lnTo>
                  <a:lnTo>
                    <a:pt x="86812" y="123011"/>
                  </a:lnTo>
                  <a:lnTo>
                    <a:pt x="84965" y="121164"/>
                  </a:lnTo>
                  <a:lnTo>
                    <a:pt x="79424" y="121164"/>
                  </a:lnTo>
                  <a:lnTo>
                    <a:pt x="77577" y="117470"/>
                  </a:lnTo>
                  <a:lnTo>
                    <a:pt x="99741" y="84223"/>
                  </a:lnTo>
                  <a:lnTo>
                    <a:pt x="101588" y="82375"/>
                  </a:lnTo>
                  <a:lnTo>
                    <a:pt x="101588" y="82375"/>
                  </a:lnTo>
                  <a:lnTo>
                    <a:pt x="103435" y="76834"/>
                  </a:lnTo>
                  <a:lnTo>
                    <a:pt x="105282" y="73140"/>
                  </a:lnTo>
                  <a:lnTo>
                    <a:pt x="107130" y="65752"/>
                  </a:lnTo>
                  <a:lnTo>
                    <a:pt x="108977" y="62058"/>
                  </a:lnTo>
                  <a:lnTo>
                    <a:pt x="110824" y="54669"/>
                  </a:lnTo>
                  <a:lnTo>
                    <a:pt x="112671" y="50975"/>
                  </a:lnTo>
                  <a:lnTo>
                    <a:pt x="114518" y="45434"/>
                  </a:lnTo>
                  <a:lnTo>
                    <a:pt x="116365" y="41740"/>
                  </a:lnTo>
                  <a:lnTo>
                    <a:pt x="120059" y="39893"/>
                  </a:lnTo>
                  <a:close/>
                  <a:moveTo>
                    <a:pt x="16623" y="52822"/>
                  </a:moveTo>
                  <a:lnTo>
                    <a:pt x="51718" y="6646"/>
                  </a:lnTo>
                  <a:cubicBezTo>
                    <a:pt x="53565" y="2952"/>
                    <a:pt x="59106" y="2952"/>
                    <a:pt x="62800" y="4799"/>
                  </a:cubicBezTo>
                  <a:lnTo>
                    <a:pt x="62800" y="4799"/>
                  </a:lnTo>
                  <a:cubicBezTo>
                    <a:pt x="66494" y="6646"/>
                    <a:pt x="66494" y="10340"/>
                    <a:pt x="64647" y="14034"/>
                  </a:cubicBezTo>
                  <a:lnTo>
                    <a:pt x="27706" y="71293"/>
                  </a:lnTo>
                  <a:cubicBezTo>
                    <a:pt x="25859" y="74987"/>
                    <a:pt x="18471" y="74987"/>
                    <a:pt x="16623" y="71293"/>
                  </a:cubicBezTo>
                  <a:lnTo>
                    <a:pt x="14777" y="69446"/>
                  </a:lnTo>
                  <a:cubicBezTo>
                    <a:pt x="12929" y="63905"/>
                    <a:pt x="12929" y="58364"/>
                    <a:pt x="16623" y="52822"/>
                  </a:cubicBezTo>
                  <a:close/>
                  <a:moveTo>
                    <a:pt x="97894" y="86070"/>
                  </a:moveTo>
                  <a:lnTo>
                    <a:pt x="83118" y="106387"/>
                  </a:lnTo>
                  <a:cubicBezTo>
                    <a:pt x="81271" y="110081"/>
                    <a:pt x="77577" y="110081"/>
                    <a:pt x="75729" y="106387"/>
                  </a:cubicBezTo>
                  <a:lnTo>
                    <a:pt x="75729" y="104540"/>
                  </a:lnTo>
                  <a:cubicBezTo>
                    <a:pt x="75729" y="104540"/>
                    <a:pt x="75729" y="104540"/>
                    <a:pt x="75729" y="104540"/>
                  </a:cubicBezTo>
                  <a:lnTo>
                    <a:pt x="73882" y="102693"/>
                  </a:lnTo>
                  <a:cubicBezTo>
                    <a:pt x="73882" y="102693"/>
                    <a:pt x="73882" y="102693"/>
                    <a:pt x="73882" y="102693"/>
                  </a:cubicBezTo>
                  <a:lnTo>
                    <a:pt x="72035" y="98999"/>
                  </a:lnTo>
                  <a:cubicBezTo>
                    <a:pt x="70188" y="97152"/>
                    <a:pt x="70188" y="95305"/>
                    <a:pt x="72035" y="93458"/>
                  </a:cubicBezTo>
                  <a:lnTo>
                    <a:pt x="73882" y="91611"/>
                  </a:lnTo>
                  <a:lnTo>
                    <a:pt x="73882" y="91611"/>
                  </a:lnTo>
                  <a:lnTo>
                    <a:pt x="75729" y="87917"/>
                  </a:lnTo>
                  <a:lnTo>
                    <a:pt x="84965" y="73140"/>
                  </a:lnTo>
                  <a:cubicBezTo>
                    <a:pt x="84965" y="71293"/>
                    <a:pt x="86812" y="71293"/>
                    <a:pt x="88659" y="71293"/>
                  </a:cubicBezTo>
                  <a:cubicBezTo>
                    <a:pt x="88659" y="71293"/>
                    <a:pt x="90506" y="71293"/>
                    <a:pt x="90506" y="71293"/>
                  </a:cubicBezTo>
                  <a:lnTo>
                    <a:pt x="96047" y="74987"/>
                  </a:lnTo>
                  <a:cubicBezTo>
                    <a:pt x="97894" y="80528"/>
                    <a:pt x="99741" y="84223"/>
                    <a:pt x="97894" y="86070"/>
                  </a:cubicBezTo>
                  <a:close/>
                  <a:moveTo>
                    <a:pt x="73882" y="89764"/>
                  </a:moveTo>
                  <a:cubicBezTo>
                    <a:pt x="73882" y="89764"/>
                    <a:pt x="73882" y="87917"/>
                    <a:pt x="73882" y="87917"/>
                  </a:cubicBezTo>
                  <a:cubicBezTo>
                    <a:pt x="73882" y="87917"/>
                    <a:pt x="73882" y="87917"/>
                    <a:pt x="72035" y="87917"/>
                  </a:cubicBezTo>
                  <a:lnTo>
                    <a:pt x="72035" y="87917"/>
                  </a:lnTo>
                  <a:lnTo>
                    <a:pt x="72035" y="89764"/>
                  </a:lnTo>
                  <a:lnTo>
                    <a:pt x="72035" y="91611"/>
                  </a:lnTo>
                  <a:lnTo>
                    <a:pt x="72035" y="91611"/>
                  </a:lnTo>
                  <a:cubicBezTo>
                    <a:pt x="72035" y="91611"/>
                    <a:pt x="72035" y="93458"/>
                    <a:pt x="73882" y="93458"/>
                  </a:cubicBezTo>
                  <a:cubicBezTo>
                    <a:pt x="73882" y="93458"/>
                    <a:pt x="75729" y="95305"/>
                    <a:pt x="75729" y="95305"/>
                  </a:cubicBezTo>
                  <a:lnTo>
                    <a:pt x="73882" y="89764"/>
                  </a:lnTo>
                  <a:cubicBezTo>
                    <a:pt x="73882" y="91611"/>
                    <a:pt x="73882" y="89764"/>
                    <a:pt x="73882" y="89764"/>
                  </a:cubicBezTo>
                  <a:close/>
                  <a:moveTo>
                    <a:pt x="70188" y="54669"/>
                  </a:moveTo>
                  <a:lnTo>
                    <a:pt x="68341" y="58364"/>
                  </a:lnTo>
                  <a:lnTo>
                    <a:pt x="70188" y="60211"/>
                  </a:lnTo>
                  <a:lnTo>
                    <a:pt x="72035" y="56517"/>
                  </a:lnTo>
                  <a:lnTo>
                    <a:pt x="70188" y="54669"/>
                  </a:lnTo>
                  <a:close/>
                  <a:moveTo>
                    <a:pt x="68341" y="89764"/>
                  </a:moveTo>
                  <a:cubicBezTo>
                    <a:pt x="68341" y="89764"/>
                    <a:pt x="68341" y="89764"/>
                    <a:pt x="68341" y="89764"/>
                  </a:cubicBezTo>
                  <a:lnTo>
                    <a:pt x="68341" y="89764"/>
                  </a:lnTo>
                  <a:lnTo>
                    <a:pt x="68341" y="89764"/>
                  </a:lnTo>
                  <a:lnTo>
                    <a:pt x="70188" y="87917"/>
                  </a:lnTo>
                  <a:cubicBezTo>
                    <a:pt x="70188" y="87917"/>
                    <a:pt x="68341" y="89764"/>
                    <a:pt x="68341" y="89764"/>
                  </a:cubicBezTo>
                  <a:close/>
                  <a:moveTo>
                    <a:pt x="77577" y="21422"/>
                  </a:moveTo>
                  <a:cubicBezTo>
                    <a:pt x="75729" y="19575"/>
                    <a:pt x="72035" y="19575"/>
                    <a:pt x="70188" y="23269"/>
                  </a:cubicBezTo>
                  <a:lnTo>
                    <a:pt x="27706" y="86070"/>
                  </a:lnTo>
                  <a:cubicBezTo>
                    <a:pt x="24012" y="84223"/>
                    <a:pt x="22165" y="82375"/>
                    <a:pt x="20318" y="82375"/>
                  </a:cubicBezTo>
                  <a:cubicBezTo>
                    <a:pt x="16623" y="80528"/>
                    <a:pt x="14777" y="80528"/>
                    <a:pt x="12929" y="78681"/>
                  </a:cubicBezTo>
                  <a:lnTo>
                    <a:pt x="14777" y="74987"/>
                  </a:lnTo>
                  <a:lnTo>
                    <a:pt x="3694" y="67599"/>
                  </a:lnTo>
                  <a:lnTo>
                    <a:pt x="3694" y="69446"/>
                  </a:lnTo>
                  <a:lnTo>
                    <a:pt x="3694" y="71293"/>
                  </a:lnTo>
                  <a:cubicBezTo>
                    <a:pt x="3694" y="71293"/>
                    <a:pt x="3694" y="71293"/>
                    <a:pt x="3694" y="71293"/>
                  </a:cubicBezTo>
                  <a:cubicBezTo>
                    <a:pt x="5541" y="73140"/>
                    <a:pt x="5541" y="73140"/>
                    <a:pt x="7388" y="74987"/>
                  </a:cubicBezTo>
                  <a:lnTo>
                    <a:pt x="7388" y="74987"/>
                  </a:lnTo>
                  <a:lnTo>
                    <a:pt x="7388" y="74987"/>
                  </a:lnTo>
                  <a:cubicBezTo>
                    <a:pt x="7388" y="76834"/>
                    <a:pt x="7388" y="76834"/>
                    <a:pt x="7388" y="78681"/>
                  </a:cubicBezTo>
                  <a:cubicBezTo>
                    <a:pt x="7388" y="80528"/>
                    <a:pt x="7388" y="80528"/>
                    <a:pt x="7388" y="82375"/>
                  </a:cubicBezTo>
                  <a:cubicBezTo>
                    <a:pt x="7388" y="82375"/>
                    <a:pt x="7388" y="84223"/>
                    <a:pt x="5541" y="84223"/>
                  </a:cubicBezTo>
                  <a:cubicBezTo>
                    <a:pt x="5541" y="84223"/>
                    <a:pt x="5541" y="86070"/>
                    <a:pt x="3694" y="86070"/>
                  </a:cubicBezTo>
                  <a:cubicBezTo>
                    <a:pt x="3694" y="86070"/>
                    <a:pt x="3694" y="87917"/>
                    <a:pt x="1847" y="89764"/>
                  </a:cubicBezTo>
                  <a:cubicBezTo>
                    <a:pt x="1847" y="89764"/>
                    <a:pt x="1847" y="89764"/>
                    <a:pt x="1847" y="89764"/>
                  </a:cubicBezTo>
                  <a:cubicBezTo>
                    <a:pt x="1847" y="89764"/>
                    <a:pt x="1847" y="91611"/>
                    <a:pt x="1847" y="91611"/>
                  </a:cubicBezTo>
                  <a:lnTo>
                    <a:pt x="7388" y="98999"/>
                  </a:lnTo>
                  <a:lnTo>
                    <a:pt x="9235" y="100846"/>
                  </a:lnTo>
                  <a:lnTo>
                    <a:pt x="11082" y="104540"/>
                  </a:lnTo>
                  <a:lnTo>
                    <a:pt x="11082" y="104540"/>
                  </a:lnTo>
                  <a:lnTo>
                    <a:pt x="11082" y="108234"/>
                  </a:lnTo>
                  <a:lnTo>
                    <a:pt x="11082" y="111928"/>
                  </a:lnTo>
                  <a:lnTo>
                    <a:pt x="11082" y="111928"/>
                  </a:lnTo>
                  <a:lnTo>
                    <a:pt x="20318" y="117470"/>
                  </a:lnTo>
                  <a:cubicBezTo>
                    <a:pt x="20318" y="117470"/>
                    <a:pt x="20318" y="117470"/>
                    <a:pt x="22165" y="115623"/>
                  </a:cubicBezTo>
                  <a:lnTo>
                    <a:pt x="22165" y="115623"/>
                  </a:lnTo>
                  <a:cubicBezTo>
                    <a:pt x="22165" y="115623"/>
                    <a:pt x="22165" y="115623"/>
                    <a:pt x="22165" y="117470"/>
                  </a:cubicBezTo>
                  <a:cubicBezTo>
                    <a:pt x="22165" y="117470"/>
                    <a:pt x="22165" y="117470"/>
                    <a:pt x="22165" y="117470"/>
                  </a:cubicBezTo>
                  <a:cubicBezTo>
                    <a:pt x="22165" y="117470"/>
                    <a:pt x="22165" y="117470"/>
                    <a:pt x="22165" y="119317"/>
                  </a:cubicBezTo>
                  <a:lnTo>
                    <a:pt x="24012" y="119317"/>
                  </a:lnTo>
                  <a:lnTo>
                    <a:pt x="24012" y="119317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5094" y="124858"/>
                  </a:lnTo>
                  <a:lnTo>
                    <a:pt x="35094" y="124858"/>
                  </a:lnTo>
                  <a:cubicBezTo>
                    <a:pt x="36941" y="124858"/>
                    <a:pt x="36941" y="124858"/>
                    <a:pt x="38788" y="124858"/>
                  </a:cubicBezTo>
                  <a:cubicBezTo>
                    <a:pt x="38788" y="124858"/>
                    <a:pt x="38788" y="124858"/>
                    <a:pt x="38788" y="124858"/>
                  </a:cubicBezTo>
                  <a:cubicBezTo>
                    <a:pt x="40635" y="123011"/>
                    <a:pt x="42482" y="121164"/>
                    <a:pt x="44329" y="119317"/>
                  </a:cubicBezTo>
                  <a:cubicBezTo>
                    <a:pt x="44329" y="119317"/>
                    <a:pt x="44329" y="119317"/>
                    <a:pt x="44329" y="119317"/>
                  </a:cubicBezTo>
                  <a:lnTo>
                    <a:pt x="48023" y="113775"/>
                  </a:lnTo>
                  <a:lnTo>
                    <a:pt x="49871" y="113775"/>
                  </a:lnTo>
                  <a:cubicBezTo>
                    <a:pt x="51718" y="115623"/>
                    <a:pt x="51718" y="117470"/>
                    <a:pt x="51718" y="119317"/>
                  </a:cubicBezTo>
                  <a:cubicBezTo>
                    <a:pt x="51718" y="119317"/>
                    <a:pt x="51718" y="119317"/>
                    <a:pt x="51718" y="119317"/>
                  </a:cubicBezTo>
                  <a:lnTo>
                    <a:pt x="53565" y="117470"/>
                  </a:lnTo>
                  <a:lnTo>
                    <a:pt x="53565" y="117470"/>
                  </a:lnTo>
                  <a:lnTo>
                    <a:pt x="53565" y="115623"/>
                  </a:lnTo>
                  <a:lnTo>
                    <a:pt x="55412" y="113775"/>
                  </a:lnTo>
                  <a:lnTo>
                    <a:pt x="62800" y="100846"/>
                  </a:lnTo>
                  <a:lnTo>
                    <a:pt x="57259" y="98999"/>
                  </a:lnTo>
                  <a:lnTo>
                    <a:pt x="57259" y="98999"/>
                  </a:lnTo>
                  <a:lnTo>
                    <a:pt x="48023" y="95305"/>
                  </a:lnTo>
                  <a:lnTo>
                    <a:pt x="48023" y="95305"/>
                  </a:lnTo>
                  <a:lnTo>
                    <a:pt x="48023" y="95305"/>
                  </a:lnTo>
                  <a:cubicBezTo>
                    <a:pt x="48023" y="95305"/>
                    <a:pt x="48023" y="95305"/>
                    <a:pt x="48023" y="95305"/>
                  </a:cubicBezTo>
                  <a:lnTo>
                    <a:pt x="48023" y="95305"/>
                  </a:lnTo>
                  <a:cubicBezTo>
                    <a:pt x="48023" y="95305"/>
                    <a:pt x="42482" y="93458"/>
                    <a:pt x="36941" y="89764"/>
                  </a:cubicBezTo>
                  <a:lnTo>
                    <a:pt x="77577" y="28811"/>
                  </a:lnTo>
                  <a:cubicBezTo>
                    <a:pt x="79424" y="26964"/>
                    <a:pt x="79424" y="23269"/>
                    <a:pt x="77577" y="21422"/>
                  </a:cubicBez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5" y="86070"/>
                  </a:lnTo>
                  <a:cubicBezTo>
                    <a:pt x="70188" y="87917"/>
                    <a:pt x="68341" y="89764"/>
                    <a:pt x="70188" y="89764"/>
                  </a:cubicBezTo>
                  <a:cubicBezTo>
                    <a:pt x="68341" y="89764"/>
                    <a:pt x="68341" y="89764"/>
                    <a:pt x="70188" y="89764"/>
                  </a:cubicBezTo>
                  <a:close/>
                </a:path>
              </a:pathLst>
            </a:custGeom>
            <a:solidFill>
              <a:srgbClr val="44444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2BD142DF-2FCF-EACE-5BED-E9CEB4176E85}"/>
                </a:ext>
              </a:extLst>
            </p:cNvPr>
            <p:cNvSpPr/>
            <p:nvPr/>
          </p:nvSpPr>
          <p:spPr>
            <a:xfrm>
              <a:off x="5496407" y="3963358"/>
              <a:ext cx="38788" cy="49870"/>
            </a:xfrm>
            <a:custGeom>
              <a:avLst/>
              <a:gdLst>
                <a:gd name="connsiteX0" fmla="*/ 14777 w 38788"/>
                <a:gd name="connsiteY0" fmla="*/ 0 h 49870"/>
                <a:gd name="connsiteX1" fmla="*/ 0 w 38788"/>
                <a:gd name="connsiteY1" fmla="*/ 11082 h 49870"/>
                <a:gd name="connsiteX2" fmla="*/ 22165 w 38788"/>
                <a:gd name="connsiteY2" fmla="*/ 49871 h 49870"/>
                <a:gd name="connsiteX3" fmla="*/ 38788 w 38788"/>
                <a:gd name="connsiteY3" fmla="*/ 33247 h 49870"/>
                <a:gd name="connsiteX4" fmla="*/ 35094 w 38788"/>
                <a:gd name="connsiteY4" fmla="*/ 33247 h 49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88" h="49870">
                  <a:moveTo>
                    <a:pt x="14777" y="0"/>
                  </a:moveTo>
                  <a:lnTo>
                    <a:pt x="0" y="11082"/>
                  </a:lnTo>
                  <a:lnTo>
                    <a:pt x="22165" y="49871"/>
                  </a:lnTo>
                  <a:lnTo>
                    <a:pt x="38788" y="33247"/>
                  </a:lnTo>
                  <a:lnTo>
                    <a:pt x="35094" y="33247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46DA4399-5136-AA46-A269-9234A447D530}"/>
                </a:ext>
              </a:extLst>
            </p:cNvPr>
            <p:cNvSpPr/>
            <p:nvPr/>
          </p:nvSpPr>
          <p:spPr>
            <a:xfrm>
              <a:off x="5349725" y="3955970"/>
              <a:ext cx="120824" cy="169929"/>
            </a:xfrm>
            <a:custGeom>
              <a:avLst/>
              <a:gdLst>
                <a:gd name="connsiteX0" fmla="*/ 120824 w 120824"/>
                <a:gd name="connsiteY0" fmla="*/ 14777 h 169929"/>
                <a:gd name="connsiteX1" fmla="*/ 118977 w 120824"/>
                <a:gd name="connsiteY1" fmla="*/ 16624 h 169929"/>
                <a:gd name="connsiteX2" fmla="*/ 117130 w 120824"/>
                <a:gd name="connsiteY2" fmla="*/ 22165 h 169929"/>
                <a:gd name="connsiteX3" fmla="*/ 115283 w 120824"/>
                <a:gd name="connsiteY3" fmla="*/ 27706 h 169929"/>
                <a:gd name="connsiteX4" fmla="*/ 115283 w 120824"/>
                <a:gd name="connsiteY4" fmla="*/ 27706 h 169929"/>
                <a:gd name="connsiteX5" fmla="*/ 109742 w 120824"/>
                <a:gd name="connsiteY5" fmla="*/ 40635 h 169929"/>
                <a:gd name="connsiteX6" fmla="*/ 82036 w 120824"/>
                <a:gd name="connsiteY6" fmla="*/ 114518 h 169929"/>
                <a:gd name="connsiteX7" fmla="*/ 78342 w 120824"/>
                <a:gd name="connsiteY7" fmla="*/ 123753 h 169929"/>
                <a:gd name="connsiteX8" fmla="*/ 63565 w 120824"/>
                <a:gd name="connsiteY8" fmla="*/ 160694 h 169929"/>
                <a:gd name="connsiteX9" fmla="*/ 61718 w 120824"/>
                <a:gd name="connsiteY9" fmla="*/ 166236 h 169929"/>
                <a:gd name="connsiteX10" fmla="*/ 54330 w 120824"/>
                <a:gd name="connsiteY10" fmla="*/ 169930 h 169929"/>
                <a:gd name="connsiteX11" fmla="*/ 2612 w 120824"/>
                <a:gd name="connsiteY11" fmla="*/ 145918 h 169929"/>
                <a:gd name="connsiteX12" fmla="*/ 765 w 120824"/>
                <a:gd name="connsiteY12" fmla="*/ 138530 h 169929"/>
                <a:gd name="connsiteX13" fmla="*/ 67259 w 120824"/>
                <a:gd name="connsiteY13" fmla="*/ 38788 h 169929"/>
                <a:gd name="connsiteX14" fmla="*/ 70954 w 120824"/>
                <a:gd name="connsiteY14" fmla="*/ 31400 h 169929"/>
                <a:gd name="connsiteX15" fmla="*/ 72800 w 120824"/>
                <a:gd name="connsiteY15" fmla="*/ 27706 h 169929"/>
                <a:gd name="connsiteX16" fmla="*/ 89424 w 120824"/>
                <a:gd name="connsiteY16" fmla="*/ 3694 h 169929"/>
                <a:gd name="connsiteX17" fmla="*/ 91271 w 120824"/>
                <a:gd name="connsiteY17" fmla="*/ 0 h 169929"/>
                <a:gd name="connsiteX18" fmla="*/ 91271 w 120824"/>
                <a:gd name="connsiteY18" fmla="*/ 0 h 169929"/>
                <a:gd name="connsiteX19" fmla="*/ 91271 w 120824"/>
                <a:gd name="connsiteY19" fmla="*/ 0 h 169929"/>
                <a:gd name="connsiteX20" fmla="*/ 100506 w 120824"/>
                <a:gd name="connsiteY20" fmla="*/ 5541 h 169929"/>
                <a:gd name="connsiteX21" fmla="*/ 102354 w 120824"/>
                <a:gd name="connsiteY21" fmla="*/ 7388 h 169929"/>
                <a:gd name="connsiteX22" fmla="*/ 104200 w 120824"/>
                <a:gd name="connsiteY22" fmla="*/ 7388 h 169929"/>
                <a:gd name="connsiteX23" fmla="*/ 104200 w 120824"/>
                <a:gd name="connsiteY23" fmla="*/ 7388 h 169929"/>
                <a:gd name="connsiteX24" fmla="*/ 113436 w 120824"/>
                <a:gd name="connsiteY24" fmla="*/ 12930 h 169929"/>
                <a:gd name="connsiteX25" fmla="*/ 115283 w 120824"/>
                <a:gd name="connsiteY25" fmla="*/ 14777 h 169929"/>
                <a:gd name="connsiteX26" fmla="*/ 115283 w 120824"/>
                <a:gd name="connsiteY26" fmla="*/ 14777 h 169929"/>
                <a:gd name="connsiteX27" fmla="*/ 115283 w 120824"/>
                <a:gd name="connsiteY27" fmla="*/ 14777 h 169929"/>
                <a:gd name="connsiteX28" fmla="*/ 120824 w 120824"/>
                <a:gd name="connsiteY28" fmla="*/ 14777 h 1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0824" h="169929">
                  <a:moveTo>
                    <a:pt x="120824" y="14777"/>
                  </a:moveTo>
                  <a:lnTo>
                    <a:pt x="118977" y="16624"/>
                  </a:lnTo>
                  <a:lnTo>
                    <a:pt x="117130" y="22165"/>
                  </a:lnTo>
                  <a:lnTo>
                    <a:pt x="115283" y="27706"/>
                  </a:lnTo>
                  <a:lnTo>
                    <a:pt x="115283" y="27706"/>
                  </a:lnTo>
                  <a:lnTo>
                    <a:pt x="109742" y="40635"/>
                  </a:lnTo>
                  <a:lnTo>
                    <a:pt x="82036" y="114518"/>
                  </a:lnTo>
                  <a:lnTo>
                    <a:pt x="78342" y="123753"/>
                  </a:lnTo>
                  <a:lnTo>
                    <a:pt x="63565" y="160694"/>
                  </a:lnTo>
                  <a:lnTo>
                    <a:pt x="61718" y="166236"/>
                  </a:lnTo>
                  <a:cubicBezTo>
                    <a:pt x="59871" y="169930"/>
                    <a:pt x="56177" y="169930"/>
                    <a:pt x="54330" y="169930"/>
                  </a:cubicBezTo>
                  <a:cubicBezTo>
                    <a:pt x="37706" y="166236"/>
                    <a:pt x="21083" y="157000"/>
                    <a:pt x="2612" y="145918"/>
                  </a:cubicBezTo>
                  <a:cubicBezTo>
                    <a:pt x="765" y="144071"/>
                    <a:pt x="-1082" y="140377"/>
                    <a:pt x="765" y="138530"/>
                  </a:cubicBezTo>
                  <a:lnTo>
                    <a:pt x="67259" y="38788"/>
                  </a:lnTo>
                  <a:lnTo>
                    <a:pt x="70954" y="31400"/>
                  </a:lnTo>
                  <a:lnTo>
                    <a:pt x="72800" y="27706"/>
                  </a:lnTo>
                  <a:lnTo>
                    <a:pt x="89424" y="3694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100506" y="5541"/>
                  </a:lnTo>
                  <a:lnTo>
                    <a:pt x="102354" y="7388"/>
                  </a:lnTo>
                  <a:lnTo>
                    <a:pt x="104200" y="7388"/>
                  </a:lnTo>
                  <a:lnTo>
                    <a:pt x="104200" y="7388"/>
                  </a:lnTo>
                  <a:lnTo>
                    <a:pt x="113436" y="12930"/>
                  </a:lnTo>
                  <a:lnTo>
                    <a:pt x="115283" y="14777"/>
                  </a:lnTo>
                  <a:lnTo>
                    <a:pt x="115283" y="14777"/>
                  </a:lnTo>
                  <a:lnTo>
                    <a:pt x="115283" y="14777"/>
                  </a:lnTo>
                  <a:lnTo>
                    <a:pt x="120824" y="14777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6F95004B-E768-0D8C-D8EB-5A38B25F2967}"/>
                </a:ext>
              </a:extLst>
            </p:cNvPr>
            <p:cNvSpPr/>
            <p:nvPr/>
          </p:nvSpPr>
          <p:spPr>
            <a:xfrm>
              <a:off x="5356005" y="3957817"/>
              <a:ext cx="94226" cy="136701"/>
            </a:xfrm>
            <a:custGeom>
              <a:avLst/>
              <a:gdLst>
                <a:gd name="connsiteX0" fmla="*/ 26 w 94226"/>
                <a:gd name="connsiteY0" fmla="*/ 136682 h 136701"/>
                <a:gd name="connsiteX1" fmla="*/ 90532 w 94226"/>
                <a:gd name="connsiteY1" fmla="*/ 0 h 136701"/>
                <a:gd name="connsiteX2" fmla="*/ 94226 w 94226"/>
                <a:gd name="connsiteY2" fmla="*/ 3694 h 136701"/>
                <a:gd name="connsiteX3" fmla="*/ 26 w 94226"/>
                <a:gd name="connsiteY3" fmla="*/ 136682 h 136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26" h="136701">
                  <a:moveTo>
                    <a:pt x="26" y="136682"/>
                  </a:moveTo>
                  <a:lnTo>
                    <a:pt x="90532" y="0"/>
                  </a:lnTo>
                  <a:lnTo>
                    <a:pt x="94226" y="3694"/>
                  </a:lnTo>
                  <a:cubicBezTo>
                    <a:pt x="94226" y="3694"/>
                    <a:pt x="-1821" y="138530"/>
                    <a:pt x="26" y="136682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C3993D94-5341-F11C-E885-C2368D7B913F}"/>
                </a:ext>
              </a:extLst>
            </p:cNvPr>
            <p:cNvSpPr/>
            <p:nvPr/>
          </p:nvSpPr>
          <p:spPr>
            <a:xfrm>
              <a:off x="5447619" y="3866098"/>
              <a:ext cx="66177" cy="96178"/>
            </a:xfrm>
            <a:custGeom>
              <a:avLst/>
              <a:gdLst>
                <a:gd name="connsiteX0" fmla="*/ 63565 w 66177"/>
                <a:gd name="connsiteY0" fmla="*/ 1213 h 96178"/>
                <a:gd name="connsiteX1" fmla="*/ 65412 w 66177"/>
                <a:gd name="connsiteY1" fmla="*/ 8602 h 96178"/>
                <a:gd name="connsiteX2" fmla="*/ 10000 w 66177"/>
                <a:gd name="connsiteY2" fmla="*/ 93566 h 96178"/>
                <a:gd name="connsiteX3" fmla="*/ 2612 w 66177"/>
                <a:gd name="connsiteY3" fmla="*/ 95413 h 96178"/>
                <a:gd name="connsiteX4" fmla="*/ 2612 w 66177"/>
                <a:gd name="connsiteY4" fmla="*/ 95413 h 96178"/>
                <a:gd name="connsiteX5" fmla="*/ 765 w 66177"/>
                <a:gd name="connsiteY5" fmla="*/ 88025 h 96178"/>
                <a:gd name="connsiteX6" fmla="*/ 56177 w 66177"/>
                <a:gd name="connsiteY6" fmla="*/ 3060 h 96178"/>
                <a:gd name="connsiteX7" fmla="*/ 63565 w 66177"/>
                <a:gd name="connsiteY7" fmla="*/ 1213 h 96178"/>
                <a:gd name="connsiteX8" fmla="*/ 63565 w 66177"/>
                <a:gd name="connsiteY8" fmla="*/ 1213 h 96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177" h="96178">
                  <a:moveTo>
                    <a:pt x="63565" y="1213"/>
                  </a:moveTo>
                  <a:cubicBezTo>
                    <a:pt x="65412" y="3060"/>
                    <a:pt x="67259" y="6754"/>
                    <a:pt x="65412" y="8602"/>
                  </a:cubicBezTo>
                  <a:lnTo>
                    <a:pt x="10000" y="93566"/>
                  </a:lnTo>
                  <a:cubicBezTo>
                    <a:pt x="8153" y="95413"/>
                    <a:pt x="4459" y="97260"/>
                    <a:pt x="2612" y="95413"/>
                  </a:cubicBezTo>
                  <a:lnTo>
                    <a:pt x="2612" y="95413"/>
                  </a:lnTo>
                  <a:cubicBezTo>
                    <a:pt x="765" y="93566"/>
                    <a:pt x="-1082" y="89872"/>
                    <a:pt x="765" y="88025"/>
                  </a:cubicBezTo>
                  <a:lnTo>
                    <a:pt x="56177" y="3060"/>
                  </a:lnTo>
                  <a:cubicBezTo>
                    <a:pt x="56177" y="-634"/>
                    <a:pt x="59871" y="-634"/>
                    <a:pt x="63565" y="1213"/>
                  </a:cubicBezTo>
                  <a:lnTo>
                    <a:pt x="63565" y="1213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24218FC7-7E63-A4C8-0D90-0CD0F94EA3D1}"/>
                </a:ext>
              </a:extLst>
            </p:cNvPr>
            <p:cNvSpPr/>
            <p:nvPr/>
          </p:nvSpPr>
          <p:spPr>
            <a:xfrm>
              <a:off x="5491328" y="3863617"/>
              <a:ext cx="38326" cy="54950"/>
            </a:xfrm>
            <a:custGeom>
              <a:avLst/>
              <a:gdLst>
                <a:gd name="connsiteX0" fmla="*/ 38327 w 38326"/>
                <a:gd name="connsiteY0" fmla="*/ 3694 h 54950"/>
                <a:gd name="connsiteX1" fmla="*/ 5079 w 38326"/>
                <a:gd name="connsiteY1" fmla="*/ 53565 h 54950"/>
                <a:gd name="connsiteX2" fmla="*/ 1385 w 38326"/>
                <a:gd name="connsiteY2" fmla="*/ 53565 h 54950"/>
                <a:gd name="connsiteX3" fmla="*/ 1385 w 38326"/>
                <a:gd name="connsiteY3" fmla="*/ 53565 h 54950"/>
                <a:gd name="connsiteX4" fmla="*/ 1385 w 38326"/>
                <a:gd name="connsiteY4" fmla="*/ 49871 h 54950"/>
                <a:gd name="connsiteX5" fmla="*/ 34633 w 38326"/>
                <a:gd name="connsiteY5" fmla="*/ 0 h 54950"/>
                <a:gd name="connsiteX6" fmla="*/ 38327 w 38326"/>
                <a:gd name="connsiteY6" fmla="*/ 3694 h 5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326" h="54950">
                  <a:moveTo>
                    <a:pt x="38327" y="3694"/>
                  </a:moveTo>
                  <a:lnTo>
                    <a:pt x="5079" y="53565"/>
                  </a:lnTo>
                  <a:cubicBezTo>
                    <a:pt x="5079" y="55412"/>
                    <a:pt x="3233" y="55412"/>
                    <a:pt x="1385" y="53565"/>
                  </a:cubicBezTo>
                  <a:lnTo>
                    <a:pt x="1385" y="53565"/>
                  </a:lnTo>
                  <a:cubicBezTo>
                    <a:pt x="-462" y="53565"/>
                    <a:pt x="-462" y="51718"/>
                    <a:pt x="1385" y="49871"/>
                  </a:cubicBezTo>
                  <a:lnTo>
                    <a:pt x="34633" y="0"/>
                  </a:lnTo>
                  <a:lnTo>
                    <a:pt x="38327" y="3694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A5492D68-6899-5A34-EFB7-A0D3D4D477C3}"/>
                </a:ext>
              </a:extLst>
            </p:cNvPr>
            <p:cNvSpPr/>
            <p:nvPr/>
          </p:nvSpPr>
          <p:spPr>
            <a:xfrm>
              <a:off x="5500101" y="3900558"/>
              <a:ext cx="16623" cy="12467"/>
            </a:xfrm>
            <a:custGeom>
              <a:avLst/>
              <a:gdLst>
                <a:gd name="connsiteX0" fmla="*/ 16624 w 16623"/>
                <a:gd name="connsiteY0" fmla="*/ 11082 h 12467"/>
                <a:gd name="connsiteX1" fmla="*/ 16624 w 16623"/>
                <a:gd name="connsiteY1" fmla="*/ 11082 h 12467"/>
                <a:gd name="connsiteX2" fmla="*/ 12930 w 16623"/>
                <a:gd name="connsiteY2" fmla="*/ 11082 h 12467"/>
                <a:gd name="connsiteX3" fmla="*/ 0 w 16623"/>
                <a:gd name="connsiteY3" fmla="*/ 3694 h 12467"/>
                <a:gd name="connsiteX4" fmla="*/ 1847 w 16623"/>
                <a:gd name="connsiteY4" fmla="*/ 0 h 12467"/>
                <a:gd name="connsiteX5" fmla="*/ 14777 w 16623"/>
                <a:gd name="connsiteY5" fmla="*/ 7388 h 12467"/>
                <a:gd name="connsiteX6" fmla="*/ 16624 w 16623"/>
                <a:gd name="connsiteY6" fmla="*/ 11082 h 1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12467">
                  <a:moveTo>
                    <a:pt x="16624" y="11082"/>
                  </a:moveTo>
                  <a:lnTo>
                    <a:pt x="16624" y="11082"/>
                  </a:lnTo>
                  <a:cubicBezTo>
                    <a:pt x="16624" y="12930"/>
                    <a:pt x="14777" y="12930"/>
                    <a:pt x="12930" y="11082"/>
                  </a:cubicBezTo>
                  <a:lnTo>
                    <a:pt x="0" y="3694"/>
                  </a:lnTo>
                  <a:lnTo>
                    <a:pt x="1847" y="0"/>
                  </a:lnTo>
                  <a:lnTo>
                    <a:pt x="14777" y="7388"/>
                  </a:lnTo>
                  <a:cubicBezTo>
                    <a:pt x="16624" y="9235"/>
                    <a:pt x="16624" y="9235"/>
                    <a:pt x="16624" y="11082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3641615F-ACA0-A072-A712-C4D3330305F3}"/>
                </a:ext>
              </a:extLst>
            </p:cNvPr>
            <p:cNvSpPr/>
            <p:nvPr/>
          </p:nvSpPr>
          <p:spPr>
            <a:xfrm>
              <a:off x="5500101" y="3911640"/>
              <a:ext cx="7388" cy="7388"/>
            </a:xfrm>
            <a:custGeom>
              <a:avLst/>
              <a:gdLst>
                <a:gd name="connsiteX0" fmla="*/ 5541 w 7388"/>
                <a:gd name="connsiteY0" fmla="*/ 0 h 7388"/>
                <a:gd name="connsiteX1" fmla="*/ 7388 w 7388"/>
                <a:gd name="connsiteY1" fmla="*/ 5541 h 7388"/>
                <a:gd name="connsiteX2" fmla="*/ 1847 w 7388"/>
                <a:gd name="connsiteY2" fmla="*/ 7388 h 7388"/>
                <a:gd name="connsiteX3" fmla="*/ 0 w 7388"/>
                <a:gd name="connsiteY3" fmla="*/ 1847 h 7388"/>
                <a:gd name="connsiteX4" fmla="*/ 5541 w 7388"/>
                <a:gd name="connsiteY4" fmla="*/ 0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7388">
                  <a:moveTo>
                    <a:pt x="5541" y="0"/>
                  </a:moveTo>
                  <a:cubicBezTo>
                    <a:pt x="7388" y="1847"/>
                    <a:pt x="7388" y="3694"/>
                    <a:pt x="7388" y="5541"/>
                  </a:cubicBezTo>
                  <a:cubicBezTo>
                    <a:pt x="5541" y="7388"/>
                    <a:pt x="3694" y="7388"/>
                    <a:pt x="1847" y="7388"/>
                  </a:cubicBezTo>
                  <a:cubicBezTo>
                    <a:pt x="0" y="5541"/>
                    <a:pt x="0" y="3694"/>
                    <a:pt x="0" y="1847"/>
                  </a:cubicBezTo>
                  <a:cubicBezTo>
                    <a:pt x="1847" y="0"/>
                    <a:pt x="3694" y="0"/>
                    <a:pt x="5541" y="0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4D422587-4867-3168-DF4E-0F465ABE03C6}"/>
                </a:ext>
              </a:extLst>
            </p:cNvPr>
            <p:cNvSpPr/>
            <p:nvPr/>
          </p:nvSpPr>
          <p:spPr>
            <a:xfrm>
              <a:off x="5474705" y="3940372"/>
              <a:ext cx="6464" cy="5900"/>
            </a:xfrm>
            <a:custGeom>
              <a:avLst/>
              <a:gdLst>
                <a:gd name="connsiteX0" fmla="*/ 5079 w 6464"/>
                <a:gd name="connsiteY0" fmla="*/ 821 h 5900"/>
                <a:gd name="connsiteX1" fmla="*/ 5079 w 6464"/>
                <a:gd name="connsiteY1" fmla="*/ 4515 h 5900"/>
                <a:gd name="connsiteX2" fmla="*/ 1385 w 6464"/>
                <a:gd name="connsiteY2" fmla="*/ 4515 h 5900"/>
                <a:gd name="connsiteX3" fmla="*/ 1385 w 6464"/>
                <a:gd name="connsiteY3" fmla="*/ 821 h 5900"/>
                <a:gd name="connsiteX4" fmla="*/ 5079 w 6464"/>
                <a:gd name="connsiteY4" fmla="*/ 821 h 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4" h="5900">
                  <a:moveTo>
                    <a:pt x="5079" y="821"/>
                  </a:moveTo>
                  <a:cubicBezTo>
                    <a:pt x="6926" y="2668"/>
                    <a:pt x="6926" y="4515"/>
                    <a:pt x="5079" y="4515"/>
                  </a:cubicBezTo>
                  <a:cubicBezTo>
                    <a:pt x="3232" y="6362"/>
                    <a:pt x="1385" y="6362"/>
                    <a:pt x="1385" y="4515"/>
                  </a:cubicBezTo>
                  <a:cubicBezTo>
                    <a:pt x="-462" y="2668"/>
                    <a:pt x="-462" y="821"/>
                    <a:pt x="1385" y="821"/>
                  </a:cubicBezTo>
                  <a:cubicBezTo>
                    <a:pt x="1385" y="821"/>
                    <a:pt x="3232" y="-1026"/>
                    <a:pt x="5079" y="821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FE05B20F-9E39-A9B3-FB9A-79BDE26F21D2}"/>
                </a:ext>
              </a:extLst>
            </p:cNvPr>
            <p:cNvSpPr/>
            <p:nvPr/>
          </p:nvSpPr>
          <p:spPr>
            <a:xfrm rot="18219020">
              <a:off x="5458118" y="3949072"/>
              <a:ext cx="12928" cy="7387"/>
            </a:xfrm>
            <a:custGeom>
              <a:avLst/>
              <a:gdLst>
                <a:gd name="connsiteX0" fmla="*/ 0 w 12928"/>
                <a:gd name="connsiteY0" fmla="*/ 0 h 7387"/>
                <a:gd name="connsiteX1" fmla="*/ 12929 w 12928"/>
                <a:gd name="connsiteY1" fmla="*/ 0 h 7387"/>
                <a:gd name="connsiteX2" fmla="*/ 12929 w 12928"/>
                <a:gd name="connsiteY2" fmla="*/ 7388 h 7387"/>
                <a:gd name="connsiteX3" fmla="*/ 0 w 12928"/>
                <a:gd name="connsiteY3" fmla="*/ 7388 h 7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8" h="7387">
                  <a:moveTo>
                    <a:pt x="0" y="0"/>
                  </a:moveTo>
                  <a:lnTo>
                    <a:pt x="12929" y="0"/>
                  </a:lnTo>
                  <a:lnTo>
                    <a:pt x="1292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2A2A29"/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8A4FC79A-3A39-5324-F890-8A6202557ED2}"/>
                </a:ext>
              </a:extLst>
            </p:cNvPr>
            <p:cNvSpPr/>
            <p:nvPr/>
          </p:nvSpPr>
          <p:spPr>
            <a:xfrm>
              <a:off x="5477937" y="3907946"/>
              <a:ext cx="40001" cy="55411"/>
            </a:xfrm>
            <a:custGeom>
              <a:avLst/>
              <a:gdLst>
                <a:gd name="connsiteX0" fmla="*/ 36941 w 40001"/>
                <a:gd name="connsiteY0" fmla="*/ 0 h 55411"/>
                <a:gd name="connsiteX1" fmla="*/ 36941 w 40001"/>
                <a:gd name="connsiteY1" fmla="*/ 0 h 55411"/>
                <a:gd name="connsiteX2" fmla="*/ 38788 w 40001"/>
                <a:gd name="connsiteY2" fmla="*/ 7388 h 55411"/>
                <a:gd name="connsiteX3" fmla="*/ 7388 w 40001"/>
                <a:gd name="connsiteY3" fmla="*/ 55412 h 55411"/>
                <a:gd name="connsiteX4" fmla="*/ 0 w 40001"/>
                <a:gd name="connsiteY4" fmla="*/ 55412 h 55411"/>
                <a:gd name="connsiteX5" fmla="*/ 36941 w 40001"/>
                <a:gd name="connsiteY5" fmla="*/ 0 h 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1" h="55411">
                  <a:moveTo>
                    <a:pt x="36941" y="0"/>
                  </a:moveTo>
                  <a:lnTo>
                    <a:pt x="36941" y="0"/>
                  </a:lnTo>
                  <a:cubicBezTo>
                    <a:pt x="40635" y="1847"/>
                    <a:pt x="40635" y="5541"/>
                    <a:pt x="38788" y="7388"/>
                  </a:cubicBezTo>
                  <a:lnTo>
                    <a:pt x="7388" y="55412"/>
                  </a:lnTo>
                  <a:cubicBezTo>
                    <a:pt x="5541" y="53565"/>
                    <a:pt x="1847" y="53565"/>
                    <a:pt x="0" y="55412"/>
                  </a:cubicBezTo>
                  <a:lnTo>
                    <a:pt x="36941" y="0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4B347510-6ACF-F794-2F55-27C28CB5BAD4}"/>
                </a:ext>
              </a:extLst>
            </p:cNvPr>
            <p:cNvSpPr/>
            <p:nvPr/>
          </p:nvSpPr>
          <p:spPr>
            <a:xfrm rot="18219020">
              <a:off x="5437507" y="3940934"/>
              <a:ext cx="14775" cy="7387"/>
            </a:xfrm>
            <a:custGeom>
              <a:avLst/>
              <a:gdLst>
                <a:gd name="connsiteX0" fmla="*/ 0 w 14775"/>
                <a:gd name="connsiteY0" fmla="*/ 0 h 7387"/>
                <a:gd name="connsiteX1" fmla="*/ 14776 w 14775"/>
                <a:gd name="connsiteY1" fmla="*/ 0 h 7387"/>
                <a:gd name="connsiteX2" fmla="*/ 14776 w 14775"/>
                <a:gd name="connsiteY2" fmla="*/ 7388 h 7387"/>
                <a:gd name="connsiteX3" fmla="*/ 0 w 14775"/>
                <a:gd name="connsiteY3" fmla="*/ 7388 h 7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75" h="7387">
                  <a:moveTo>
                    <a:pt x="0" y="0"/>
                  </a:moveTo>
                  <a:lnTo>
                    <a:pt x="14776" y="0"/>
                  </a:lnTo>
                  <a:lnTo>
                    <a:pt x="14776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2A2A29"/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3DFA2A16-2402-7749-FD12-CD7DD88597B3}"/>
                </a:ext>
              </a:extLst>
            </p:cNvPr>
            <p:cNvSpPr/>
            <p:nvPr/>
          </p:nvSpPr>
          <p:spPr>
            <a:xfrm>
              <a:off x="5423159" y="3917015"/>
              <a:ext cx="13508" cy="14309"/>
            </a:xfrm>
            <a:custGeom>
              <a:avLst/>
              <a:gdLst>
                <a:gd name="connsiteX0" fmla="*/ 10449 w 13508"/>
                <a:gd name="connsiteY0" fmla="*/ 2014 h 14309"/>
                <a:gd name="connsiteX1" fmla="*/ 12296 w 13508"/>
                <a:gd name="connsiteY1" fmla="*/ 11249 h 14309"/>
                <a:gd name="connsiteX2" fmla="*/ 3060 w 13508"/>
                <a:gd name="connsiteY2" fmla="*/ 13096 h 14309"/>
                <a:gd name="connsiteX3" fmla="*/ 1213 w 13508"/>
                <a:gd name="connsiteY3" fmla="*/ 3861 h 14309"/>
                <a:gd name="connsiteX4" fmla="*/ 10449 w 13508"/>
                <a:gd name="connsiteY4" fmla="*/ 2014 h 14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8" h="14309">
                  <a:moveTo>
                    <a:pt x="10449" y="2014"/>
                  </a:moveTo>
                  <a:cubicBezTo>
                    <a:pt x="14143" y="3861"/>
                    <a:pt x="14143" y="7555"/>
                    <a:pt x="12296" y="11249"/>
                  </a:cubicBezTo>
                  <a:cubicBezTo>
                    <a:pt x="10449" y="14943"/>
                    <a:pt x="6755" y="14943"/>
                    <a:pt x="3060" y="13096"/>
                  </a:cubicBezTo>
                  <a:cubicBezTo>
                    <a:pt x="-634" y="11249"/>
                    <a:pt x="-634" y="7555"/>
                    <a:pt x="1213" y="3861"/>
                  </a:cubicBezTo>
                  <a:cubicBezTo>
                    <a:pt x="3060" y="167"/>
                    <a:pt x="8601" y="-1680"/>
                    <a:pt x="10449" y="2014"/>
                  </a:cubicBezTo>
                  <a:close/>
                </a:path>
              </a:pathLst>
            </a:custGeom>
            <a:solidFill>
              <a:srgbClr val="44444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20DB2A58-242B-C83B-976A-270B67C3BA9F}"/>
                </a:ext>
              </a:extLst>
            </p:cNvPr>
            <p:cNvSpPr/>
            <p:nvPr/>
          </p:nvSpPr>
          <p:spPr>
            <a:xfrm>
              <a:off x="5426219" y="3919662"/>
              <a:ext cx="7388" cy="8601"/>
            </a:xfrm>
            <a:custGeom>
              <a:avLst/>
              <a:gdLst>
                <a:gd name="connsiteX0" fmla="*/ 5541 w 7388"/>
                <a:gd name="connsiteY0" fmla="*/ 1213 h 8601"/>
                <a:gd name="connsiteX1" fmla="*/ 7388 w 7388"/>
                <a:gd name="connsiteY1" fmla="*/ 6754 h 8601"/>
                <a:gd name="connsiteX2" fmla="*/ 1847 w 7388"/>
                <a:gd name="connsiteY2" fmla="*/ 8601 h 8601"/>
                <a:gd name="connsiteX3" fmla="*/ 0 w 7388"/>
                <a:gd name="connsiteY3" fmla="*/ 3060 h 8601"/>
                <a:gd name="connsiteX4" fmla="*/ 5541 w 7388"/>
                <a:gd name="connsiteY4" fmla="*/ 1213 h 8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8601">
                  <a:moveTo>
                    <a:pt x="5541" y="1213"/>
                  </a:moveTo>
                  <a:cubicBezTo>
                    <a:pt x="7388" y="3060"/>
                    <a:pt x="7388" y="4907"/>
                    <a:pt x="7388" y="6754"/>
                  </a:cubicBezTo>
                  <a:cubicBezTo>
                    <a:pt x="5541" y="8601"/>
                    <a:pt x="3694" y="8601"/>
                    <a:pt x="1847" y="8601"/>
                  </a:cubicBezTo>
                  <a:cubicBezTo>
                    <a:pt x="0" y="6754"/>
                    <a:pt x="0" y="4907"/>
                    <a:pt x="0" y="3060"/>
                  </a:cubicBezTo>
                  <a:cubicBezTo>
                    <a:pt x="1847" y="-634"/>
                    <a:pt x="3694" y="-634"/>
                    <a:pt x="5541" y="1213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E421909A-1CC2-3471-872B-4D12D7235CA0}"/>
                </a:ext>
              </a:extLst>
            </p:cNvPr>
            <p:cNvSpPr/>
            <p:nvPr/>
          </p:nvSpPr>
          <p:spPr>
            <a:xfrm rot="18219306">
              <a:off x="5520717" y="3837183"/>
              <a:ext cx="12929" cy="29553"/>
            </a:xfrm>
            <a:custGeom>
              <a:avLst/>
              <a:gdLst>
                <a:gd name="connsiteX0" fmla="*/ 0 w 12929"/>
                <a:gd name="connsiteY0" fmla="*/ 0 h 29553"/>
                <a:gd name="connsiteX1" fmla="*/ 12930 w 12929"/>
                <a:gd name="connsiteY1" fmla="*/ 0 h 29553"/>
                <a:gd name="connsiteX2" fmla="*/ 12930 w 12929"/>
                <a:gd name="connsiteY2" fmla="*/ 29553 h 29553"/>
                <a:gd name="connsiteX3" fmla="*/ 0 w 12929"/>
                <a:gd name="connsiteY3" fmla="*/ 29553 h 2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29553">
                  <a:moveTo>
                    <a:pt x="0" y="0"/>
                  </a:moveTo>
                  <a:lnTo>
                    <a:pt x="12930" y="0"/>
                  </a:lnTo>
                  <a:lnTo>
                    <a:pt x="12930" y="29553"/>
                  </a:lnTo>
                  <a:lnTo>
                    <a:pt x="0" y="29553"/>
                  </a:lnTo>
                  <a:close/>
                </a:path>
              </a:pathLst>
            </a:custGeom>
            <a:solidFill>
              <a:srgbClr val="44444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CE946389-EDDA-F123-1B9C-6319FC8A524D}"/>
                </a:ext>
              </a:extLst>
            </p:cNvPr>
            <p:cNvSpPr/>
            <p:nvPr/>
          </p:nvSpPr>
          <p:spPr>
            <a:xfrm>
              <a:off x="5496407" y="3701075"/>
              <a:ext cx="134835" cy="160694"/>
            </a:xfrm>
            <a:custGeom>
              <a:avLst/>
              <a:gdLst>
                <a:gd name="connsiteX0" fmla="*/ 116365 w 134835"/>
                <a:gd name="connsiteY0" fmla="*/ 3694 h 160694"/>
                <a:gd name="connsiteX1" fmla="*/ 132988 w 134835"/>
                <a:gd name="connsiteY1" fmla="*/ 14776 h 160694"/>
                <a:gd name="connsiteX2" fmla="*/ 134836 w 134835"/>
                <a:gd name="connsiteY2" fmla="*/ 20318 h 160694"/>
                <a:gd name="connsiteX3" fmla="*/ 132988 w 134835"/>
                <a:gd name="connsiteY3" fmla="*/ 22165 h 160694"/>
                <a:gd name="connsiteX4" fmla="*/ 131141 w 134835"/>
                <a:gd name="connsiteY4" fmla="*/ 24012 h 160694"/>
                <a:gd name="connsiteX5" fmla="*/ 127447 w 134835"/>
                <a:gd name="connsiteY5" fmla="*/ 29553 h 160694"/>
                <a:gd name="connsiteX6" fmla="*/ 125600 w 134835"/>
                <a:gd name="connsiteY6" fmla="*/ 31400 h 160694"/>
                <a:gd name="connsiteX7" fmla="*/ 121906 w 134835"/>
                <a:gd name="connsiteY7" fmla="*/ 36941 h 160694"/>
                <a:gd name="connsiteX8" fmla="*/ 120059 w 134835"/>
                <a:gd name="connsiteY8" fmla="*/ 38788 h 160694"/>
                <a:gd name="connsiteX9" fmla="*/ 116365 w 134835"/>
                <a:gd name="connsiteY9" fmla="*/ 44330 h 160694"/>
                <a:gd name="connsiteX10" fmla="*/ 114518 w 134835"/>
                <a:gd name="connsiteY10" fmla="*/ 46177 h 160694"/>
                <a:gd name="connsiteX11" fmla="*/ 110824 w 134835"/>
                <a:gd name="connsiteY11" fmla="*/ 51718 h 160694"/>
                <a:gd name="connsiteX12" fmla="*/ 108977 w 134835"/>
                <a:gd name="connsiteY12" fmla="*/ 53565 h 160694"/>
                <a:gd name="connsiteX13" fmla="*/ 105282 w 134835"/>
                <a:gd name="connsiteY13" fmla="*/ 59106 h 160694"/>
                <a:gd name="connsiteX14" fmla="*/ 103436 w 134835"/>
                <a:gd name="connsiteY14" fmla="*/ 60953 h 160694"/>
                <a:gd name="connsiteX15" fmla="*/ 99741 w 134835"/>
                <a:gd name="connsiteY15" fmla="*/ 66494 h 160694"/>
                <a:gd name="connsiteX16" fmla="*/ 97894 w 134835"/>
                <a:gd name="connsiteY16" fmla="*/ 68341 h 160694"/>
                <a:gd name="connsiteX17" fmla="*/ 94200 w 134835"/>
                <a:gd name="connsiteY17" fmla="*/ 73882 h 160694"/>
                <a:gd name="connsiteX18" fmla="*/ 92353 w 134835"/>
                <a:gd name="connsiteY18" fmla="*/ 75729 h 160694"/>
                <a:gd name="connsiteX19" fmla="*/ 88659 w 134835"/>
                <a:gd name="connsiteY19" fmla="*/ 81271 h 160694"/>
                <a:gd name="connsiteX20" fmla="*/ 86812 w 134835"/>
                <a:gd name="connsiteY20" fmla="*/ 83118 h 160694"/>
                <a:gd name="connsiteX21" fmla="*/ 83118 w 134835"/>
                <a:gd name="connsiteY21" fmla="*/ 88659 h 160694"/>
                <a:gd name="connsiteX22" fmla="*/ 81271 w 134835"/>
                <a:gd name="connsiteY22" fmla="*/ 90506 h 160694"/>
                <a:gd name="connsiteX23" fmla="*/ 77577 w 134835"/>
                <a:gd name="connsiteY23" fmla="*/ 96047 h 160694"/>
                <a:gd name="connsiteX24" fmla="*/ 75730 w 134835"/>
                <a:gd name="connsiteY24" fmla="*/ 97894 h 160694"/>
                <a:gd name="connsiteX25" fmla="*/ 72036 w 134835"/>
                <a:gd name="connsiteY25" fmla="*/ 103435 h 160694"/>
                <a:gd name="connsiteX26" fmla="*/ 70188 w 134835"/>
                <a:gd name="connsiteY26" fmla="*/ 105282 h 160694"/>
                <a:gd name="connsiteX27" fmla="*/ 66494 w 134835"/>
                <a:gd name="connsiteY27" fmla="*/ 110824 h 160694"/>
                <a:gd name="connsiteX28" fmla="*/ 64647 w 134835"/>
                <a:gd name="connsiteY28" fmla="*/ 112671 h 160694"/>
                <a:gd name="connsiteX29" fmla="*/ 60953 w 134835"/>
                <a:gd name="connsiteY29" fmla="*/ 118212 h 160694"/>
                <a:gd name="connsiteX30" fmla="*/ 59106 w 134835"/>
                <a:gd name="connsiteY30" fmla="*/ 120059 h 160694"/>
                <a:gd name="connsiteX31" fmla="*/ 55412 w 134835"/>
                <a:gd name="connsiteY31" fmla="*/ 125600 h 160694"/>
                <a:gd name="connsiteX32" fmla="*/ 53565 w 134835"/>
                <a:gd name="connsiteY32" fmla="*/ 127447 h 160694"/>
                <a:gd name="connsiteX33" fmla="*/ 49871 w 134835"/>
                <a:gd name="connsiteY33" fmla="*/ 132988 h 160694"/>
                <a:gd name="connsiteX34" fmla="*/ 48024 w 134835"/>
                <a:gd name="connsiteY34" fmla="*/ 134835 h 160694"/>
                <a:gd name="connsiteX35" fmla="*/ 44330 w 134835"/>
                <a:gd name="connsiteY35" fmla="*/ 140377 h 160694"/>
                <a:gd name="connsiteX36" fmla="*/ 42482 w 134835"/>
                <a:gd name="connsiteY36" fmla="*/ 142224 h 160694"/>
                <a:gd name="connsiteX37" fmla="*/ 38788 w 134835"/>
                <a:gd name="connsiteY37" fmla="*/ 147765 h 160694"/>
                <a:gd name="connsiteX38" fmla="*/ 36941 w 134835"/>
                <a:gd name="connsiteY38" fmla="*/ 149612 h 160694"/>
                <a:gd name="connsiteX39" fmla="*/ 33247 w 134835"/>
                <a:gd name="connsiteY39" fmla="*/ 155153 h 160694"/>
                <a:gd name="connsiteX40" fmla="*/ 31400 w 134835"/>
                <a:gd name="connsiteY40" fmla="*/ 157000 h 160694"/>
                <a:gd name="connsiteX41" fmla="*/ 31400 w 134835"/>
                <a:gd name="connsiteY41" fmla="*/ 158847 h 160694"/>
                <a:gd name="connsiteX42" fmla="*/ 25859 w 134835"/>
                <a:gd name="connsiteY42" fmla="*/ 160694 h 160694"/>
                <a:gd name="connsiteX43" fmla="*/ 1847 w 134835"/>
                <a:gd name="connsiteY43" fmla="*/ 144071 h 160694"/>
                <a:gd name="connsiteX44" fmla="*/ 0 w 134835"/>
                <a:gd name="connsiteY44" fmla="*/ 138530 h 160694"/>
                <a:gd name="connsiteX45" fmla="*/ 0 w 134835"/>
                <a:gd name="connsiteY45" fmla="*/ 136683 h 160694"/>
                <a:gd name="connsiteX46" fmla="*/ 1847 w 134835"/>
                <a:gd name="connsiteY46" fmla="*/ 134835 h 160694"/>
                <a:gd name="connsiteX47" fmla="*/ 5541 w 134835"/>
                <a:gd name="connsiteY47" fmla="*/ 129294 h 160694"/>
                <a:gd name="connsiteX48" fmla="*/ 7388 w 134835"/>
                <a:gd name="connsiteY48" fmla="*/ 127447 h 160694"/>
                <a:gd name="connsiteX49" fmla="*/ 11082 w 134835"/>
                <a:gd name="connsiteY49" fmla="*/ 121906 h 160694"/>
                <a:gd name="connsiteX50" fmla="*/ 12929 w 134835"/>
                <a:gd name="connsiteY50" fmla="*/ 120059 h 160694"/>
                <a:gd name="connsiteX51" fmla="*/ 16624 w 134835"/>
                <a:gd name="connsiteY51" fmla="*/ 114518 h 160694"/>
                <a:gd name="connsiteX52" fmla="*/ 18471 w 134835"/>
                <a:gd name="connsiteY52" fmla="*/ 112671 h 160694"/>
                <a:gd name="connsiteX53" fmla="*/ 22165 w 134835"/>
                <a:gd name="connsiteY53" fmla="*/ 107129 h 160694"/>
                <a:gd name="connsiteX54" fmla="*/ 24012 w 134835"/>
                <a:gd name="connsiteY54" fmla="*/ 105282 h 160694"/>
                <a:gd name="connsiteX55" fmla="*/ 27706 w 134835"/>
                <a:gd name="connsiteY55" fmla="*/ 99741 h 160694"/>
                <a:gd name="connsiteX56" fmla="*/ 29553 w 134835"/>
                <a:gd name="connsiteY56" fmla="*/ 97894 h 160694"/>
                <a:gd name="connsiteX57" fmla="*/ 33247 w 134835"/>
                <a:gd name="connsiteY57" fmla="*/ 92353 h 160694"/>
                <a:gd name="connsiteX58" fmla="*/ 35094 w 134835"/>
                <a:gd name="connsiteY58" fmla="*/ 90506 h 160694"/>
                <a:gd name="connsiteX59" fmla="*/ 38788 w 134835"/>
                <a:gd name="connsiteY59" fmla="*/ 84965 h 160694"/>
                <a:gd name="connsiteX60" fmla="*/ 40635 w 134835"/>
                <a:gd name="connsiteY60" fmla="*/ 83118 h 160694"/>
                <a:gd name="connsiteX61" fmla="*/ 44330 w 134835"/>
                <a:gd name="connsiteY61" fmla="*/ 77577 h 160694"/>
                <a:gd name="connsiteX62" fmla="*/ 46177 w 134835"/>
                <a:gd name="connsiteY62" fmla="*/ 75729 h 160694"/>
                <a:gd name="connsiteX63" fmla="*/ 49871 w 134835"/>
                <a:gd name="connsiteY63" fmla="*/ 70188 h 160694"/>
                <a:gd name="connsiteX64" fmla="*/ 51718 w 134835"/>
                <a:gd name="connsiteY64" fmla="*/ 68341 h 160694"/>
                <a:gd name="connsiteX65" fmla="*/ 55412 w 134835"/>
                <a:gd name="connsiteY65" fmla="*/ 62800 h 160694"/>
                <a:gd name="connsiteX66" fmla="*/ 57259 w 134835"/>
                <a:gd name="connsiteY66" fmla="*/ 60953 h 160694"/>
                <a:gd name="connsiteX67" fmla="*/ 60953 w 134835"/>
                <a:gd name="connsiteY67" fmla="*/ 55412 h 160694"/>
                <a:gd name="connsiteX68" fmla="*/ 62800 w 134835"/>
                <a:gd name="connsiteY68" fmla="*/ 53565 h 160694"/>
                <a:gd name="connsiteX69" fmla="*/ 66494 w 134835"/>
                <a:gd name="connsiteY69" fmla="*/ 48024 h 160694"/>
                <a:gd name="connsiteX70" fmla="*/ 68341 w 134835"/>
                <a:gd name="connsiteY70" fmla="*/ 46177 h 160694"/>
                <a:gd name="connsiteX71" fmla="*/ 72036 w 134835"/>
                <a:gd name="connsiteY71" fmla="*/ 40635 h 160694"/>
                <a:gd name="connsiteX72" fmla="*/ 73882 w 134835"/>
                <a:gd name="connsiteY72" fmla="*/ 38788 h 160694"/>
                <a:gd name="connsiteX73" fmla="*/ 77577 w 134835"/>
                <a:gd name="connsiteY73" fmla="*/ 33247 h 160694"/>
                <a:gd name="connsiteX74" fmla="*/ 79424 w 134835"/>
                <a:gd name="connsiteY74" fmla="*/ 31400 h 160694"/>
                <a:gd name="connsiteX75" fmla="*/ 83118 w 134835"/>
                <a:gd name="connsiteY75" fmla="*/ 25859 h 160694"/>
                <a:gd name="connsiteX76" fmla="*/ 84965 w 134835"/>
                <a:gd name="connsiteY76" fmla="*/ 24012 h 160694"/>
                <a:gd name="connsiteX77" fmla="*/ 88659 w 134835"/>
                <a:gd name="connsiteY77" fmla="*/ 18471 h 160694"/>
                <a:gd name="connsiteX78" fmla="*/ 90506 w 134835"/>
                <a:gd name="connsiteY78" fmla="*/ 16624 h 160694"/>
                <a:gd name="connsiteX79" fmla="*/ 94200 w 134835"/>
                <a:gd name="connsiteY79" fmla="*/ 11082 h 160694"/>
                <a:gd name="connsiteX80" fmla="*/ 96047 w 134835"/>
                <a:gd name="connsiteY80" fmla="*/ 9235 h 160694"/>
                <a:gd name="connsiteX81" fmla="*/ 99741 w 134835"/>
                <a:gd name="connsiteY81" fmla="*/ 3694 h 160694"/>
                <a:gd name="connsiteX82" fmla="*/ 101588 w 134835"/>
                <a:gd name="connsiteY82" fmla="*/ 1847 h 160694"/>
                <a:gd name="connsiteX83" fmla="*/ 103436 w 134835"/>
                <a:gd name="connsiteY83" fmla="*/ 0 h 160694"/>
                <a:gd name="connsiteX84" fmla="*/ 116365 w 134835"/>
                <a:gd name="connsiteY84" fmla="*/ 3694 h 16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34835" h="160694">
                  <a:moveTo>
                    <a:pt x="116365" y="3694"/>
                  </a:moveTo>
                  <a:lnTo>
                    <a:pt x="132988" y="14776"/>
                  </a:lnTo>
                  <a:cubicBezTo>
                    <a:pt x="134836" y="16624"/>
                    <a:pt x="134836" y="18471"/>
                    <a:pt x="134836" y="20318"/>
                  </a:cubicBezTo>
                  <a:lnTo>
                    <a:pt x="132988" y="22165"/>
                  </a:lnTo>
                  <a:lnTo>
                    <a:pt x="131141" y="24012"/>
                  </a:lnTo>
                  <a:lnTo>
                    <a:pt x="127447" y="29553"/>
                  </a:lnTo>
                  <a:lnTo>
                    <a:pt x="125600" y="31400"/>
                  </a:lnTo>
                  <a:lnTo>
                    <a:pt x="121906" y="36941"/>
                  </a:lnTo>
                  <a:lnTo>
                    <a:pt x="120059" y="38788"/>
                  </a:lnTo>
                  <a:lnTo>
                    <a:pt x="116365" y="44330"/>
                  </a:lnTo>
                  <a:lnTo>
                    <a:pt x="114518" y="46177"/>
                  </a:lnTo>
                  <a:lnTo>
                    <a:pt x="110824" y="51718"/>
                  </a:lnTo>
                  <a:lnTo>
                    <a:pt x="108977" y="53565"/>
                  </a:lnTo>
                  <a:lnTo>
                    <a:pt x="105282" y="59106"/>
                  </a:lnTo>
                  <a:lnTo>
                    <a:pt x="103436" y="60953"/>
                  </a:lnTo>
                  <a:lnTo>
                    <a:pt x="99741" y="66494"/>
                  </a:lnTo>
                  <a:lnTo>
                    <a:pt x="97894" y="68341"/>
                  </a:lnTo>
                  <a:lnTo>
                    <a:pt x="94200" y="73882"/>
                  </a:lnTo>
                  <a:lnTo>
                    <a:pt x="92353" y="75729"/>
                  </a:lnTo>
                  <a:lnTo>
                    <a:pt x="88659" y="81271"/>
                  </a:lnTo>
                  <a:lnTo>
                    <a:pt x="86812" y="83118"/>
                  </a:lnTo>
                  <a:lnTo>
                    <a:pt x="83118" y="88659"/>
                  </a:lnTo>
                  <a:lnTo>
                    <a:pt x="81271" y="90506"/>
                  </a:lnTo>
                  <a:lnTo>
                    <a:pt x="77577" y="96047"/>
                  </a:lnTo>
                  <a:lnTo>
                    <a:pt x="75730" y="97894"/>
                  </a:lnTo>
                  <a:lnTo>
                    <a:pt x="72036" y="103435"/>
                  </a:lnTo>
                  <a:lnTo>
                    <a:pt x="70188" y="105282"/>
                  </a:lnTo>
                  <a:lnTo>
                    <a:pt x="66494" y="110824"/>
                  </a:lnTo>
                  <a:lnTo>
                    <a:pt x="64647" y="112671"/>
                  </a:lnTo>
                  <a:lnTo>
                    <a:pt x="60953" y="118212"/>
                  </a:lnTo>
                  <a:lnTo>
                    <a:pt x="59106" y="120059"/>
                  </a:lnTo>
                  <a:lnTo>
                    <a:pt x="55412" y="125600"/>
                  </a:lnTo>
                  <a:lnTo>
                    <a:pt x="53565" y="127447"/>
                  </a:lnTo>
                  <a:lnTo>
                    <a:pt x="49871" y="132988"/>
                  </a:lnTo>
                  <a:lnTo>
                    <a:pt x="48024" y="134835"/>
                  </a:lnTo>
                  <a:lnTo>
                    <a:pt x="44330" y="140377"/>
                  </a:lnTo>
                  <a:lnTo>
                    <a:pt x="42482" y="142224"/>
                  </a:lnTo>
                  <a:lnTo>
                    <a:pt x="38788" y="147765"/>
                  </a:lnTo>
                  <a:lnTo>
                    <a:pt x="36941" y="149612"/>
                  </a:lnTo>
                  <a:lnTo>
                    <a:pt x="33247" y="155153"/>
                  </a:lnTo>
                  <a:lnTo>
                    <a:pt x="31400" y="157000"/>
                  </a:lnTo>
                  <a:lnTo>
                    <a:pt x="31400" y="158847"/>
                  </a:lnTo>
                  <a:cubicBezTo>
                    <a:pt x="29553" y="160694"/>
                    <a:pt x="27706" y="160694"/>
                    <a:pt x="25859" y="160694"/>
                  </a:cubicBezTo>
                  <a:lnTo>
                    <a:pt x="1847" y="144071"/>
                  </a:lnTo>
                  <a:cubicBezTo>
                    <a:pt x="0" y="142224"/>
                    <a:pt x="0" y="140377"/>
                    <a:pt x="0" y="138530"/>
                  </a:cubicBezTo>
                  <a:lnTo>
                    <a:pt x="0" y="136683"/>
                  </a:lnTo>
                  <a:lnTo>
                    <a:pt x="1847" y="134835"/>
                  </a:lnTo>
                  <a:lnTo>
                    <a:pt x="5541" y="129294"/>
                  </a:lnTo>
                  <a:lnTo>
                    <a:pt x="7388" y="127447"/>
                  </a:lnTo>
                  <a:lnTo>
                    <a:pt x="11082" y="121906"/>
                  </a:lnTo>
                  <a:lnTo>
                    <a:pt x="12929" y="120059"/>
                  </a:lnTo>
                  <a:lnTo>
                    <a:pt x="16624" y="114518"/>
                  </a:lnTo>
                  <a:lnTo>
                    <a:pt x="18471" y="112671"/>
                  </a:lnTo>
                  <a:lnTo>
                    <a:pt x="22165" y="107129"/>
                  </a:lnTo>
                  <a:lnTo>
                    <a:pt x="24012" y="105282"/>
                  </a:lnTo>
                  <a:lnTo>
                    <a:pt x="27706" y="99741"/>
                  </a:lnTo>
                  <a:lnTo>
                    <a:pt x="29553" y="97894"/>
                  </a:lnTo>
                  <a:lnTo>
                    <a:pt x="33247" y="92353"/>
                  </a:lnTo>
                  <a:lnTo>
                    <a:pt x="35094" y="90506"/>
                  </a:lnTo>
                  <a:lnTo>
                    <a:pt x="38788" y="84965"/>
                  </a:lnTo>
                  <a:lnTo>
                    <a:pt x="40635" y="83118"/>
                  </a:lnTo>
                  <a:lnTo>
                    <a:pt x="44330" y="77577"/>
                  </a:lnTo>
                  <a:lnTo>
                    <a:pt x="46177" y="75729"/>
                  </a:lnTo>
                  <a:lnTo>
                    <a:pt x="49871" y="70188"/>
                  </a:lnTo>
                  <a:lnTo>
                    <a:pt x="51718" y="68341"/>
                  </a:lnTo>
                  <a:lnTo>
                    <a:pt x="55412" y="62800"/>
                  </a:lnTo>
                  <a:lnTo>
                    <a:pt x="57259" y="60953"/>
                  </a:lnTo>
                  <a:lnTo>
                    <a:pt x="60953" y="55412"/>
                  </a:lnTo>
                  <a:lnTo>
                    <a:pt x="62800" y="53565"/>
                  </a:lnTo>
                  <a:lnTo>
                    <a:pt x="66494" y="48024"/>
                  </a:lnTo>
                  <a:lnTo>
                    <a:pt x="68341" y="46177"/>
                  </a:lnTo>
                  <a:lnTo>
                    <a:pt x="72036" y="40635"/>
                  </a:lnTo>
                  <a:lnTo>
                    <a:pt x="73882" y="38788"/>
                  </a:lnTo>
                  <a:lnTo>
                    <a:pt x="77577" y="33247"/>
                  </a:lnTo>
                  <a:lnTo>
                    <a:pt x="79424" y="31400"/>
                  </a:lnTo>
                  <a:lnTo>
                    <a:pt x="83118" y="25859"/>
                  </a:lnTo>
                  <a:lnTo>
                    <a:pt x="84965" y="24012"/>
                  </a:lnTo>
                  <a:lnTo>
                    <a:pt x="88659" y="18471"/>
                  </a:lnTo>
                  <a:lnTo>
                    <a:pt x="90506" y="16624"/>
                  </a:lnTo>
                  <a:lnTo>
                    <a:pt x="94200" y="11082"/>
                  </a:lnTo>
                  <a:lnTo>
                    <a:pt x="96047" y="9235"/>
                  </a:lnTo>
                  <a:lnTo>
                    <a:pt x="99741" y="3694"/>
                  </a:lnTo>
                  <a:lnTo>
                    <a:pt x="101588" y="1847"/>
                  </a:lnTo>
                  <a:lnTo>
                    <a:pt x="103436" y="0"/>
                  </a:lnTo>
                  <a:cubicBezTo>
                    <a:pt x="112671" y="1847"/>
                    <a:pt x="114518" y="1847"/>
                    <a:pt x="116365" y="3694"/>
                  </a:cubicBez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4BA09F96-B5B7-A53E-044F-EF9F7FF72C75}"/>
                </a:ext>
              </a:extLst>
            </p:cNvPr>
            <p:cNvSpPr/>
            <p:nvPr/>
          </p:nvSpPr>
          <p:spPr>
            <a:xfrm>
              <a:off x="5666799" y="3603643"/>
              <a:ext cx="27244" cy="30476"/>
            </a:xfrm>
            <a:custGeom>
              <a:avLst/>
              <a:gdLst>
                <a:gd name="connsiteX0" fmla="*/ 27244 w 27244"/>
                <a:gd name="connsiteY0" fmla="*/ 8774 h 30476"/>
                <a:gd name="connsiteX1" fmla="*/ 12468 w 27244"/>
                <a:gd name="connsiteY1" fmla="*/ 29091 h 30476"/>
                <a:gd name="connsiteX2" fmla="*/ 8774 w 27244"/>
                <a:gd name="connsiteY2" fmla="*/ 29091 h 30476"/>
                <a:gd name="connsiteX3" fmla="*/ 1385 w 27244"/>
                <a:gd name="connsiteY3" fmla="*/ 25397 h 30476"/>
                <a:gd name="connsiteX4" fmla="*/ 1385 w 27244"/>
                <a:gd name="connsiteY4" fmla="*/ 21703 h 30476"/>
                <a:gd name="connsiteX5" fmla="*/ 16162 w 27244"/>
                <a:gd name="connsiteY5" fmla="*/ 1385 h 30476"/>
                <a:gd name="connsiteX6" fmla="*/ 19856 w 27244"/>
                <a:gd name="connsiteY6" fmla="*/ 1385 h 30476"/>
                <a:gd name="connsiteX7" fmla="*/ 27244 w 27244"/>
                <a:gd name="connsiteY7" fmla="*/ 5079 h 30476"/>
                <a:gd name="connsiteX8" fmla="*/ 27244 w 27244"/>
                <a:gd name="connsiteY8" fmla="*/ 8774 h 30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244" h="30476">
                  <a:moveTo>
                    <a:pt x="27244" y="8774"/>
                  </a:moveTo>
                  <a:lnTo>
                    <a:pt x="12468" y="29091"/>
                  </a:lnTo>
                  <a:cubicBezTo>
                    <a:pt x="12468" y="30938"/>
                    <a:pt x="10621" y="30938"/>
                    <a:pt x="8774" y="29091"/>
                  </a:cubicBezTo>
                  <a:lnTo>
                    <a:pt x="1385" y="25397"/>
                  </a:lnTo>
                  <a:cubicBezTo>
                    <a:pt x="-462" y="25397"/>
                    <a:pt x="-462" y="23550"/>
                    <a:pt x="1385" y="21703"/>
                  </a:cubicBezTo>
                  <a:lnTo>
                    <a:pt x="16162" y="1385"/>
                  </a:lnTo>
                  <a:cubicBezTo>
                    <a:pt x="16162" y="-462"/>
                    <a:pt x="18009" y="-462"/>
                    <a:pt x="19856" y="1385"/>
                  </a:cubicBezTo>
                  <a:lnTo>
                    <a:pt x="27244" y="5079"/>
                  </a:lnTo>
                  <a:cubicBezTo>
                    <a:pt x="27244" y="6926"/>
                    <a:pt x="27244" y="8774"/>
                    <a:pt x="27244" y="8774"/>
                  </a:cubicBezTo>
                  <a:close/>
                </a:path>
              </a:pathLst>
            </a:custGeom>
            <a:solidFill>
              <a:srgbClr val="444443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88B7F47C-81FF-98EB-2661-8E022B013FA4}"/>
                </a:ext>
              </a:extLst>
            </p:cNvPr>
            <p:cNvSpPr/>
            <p:nvPr/>
          </p:nvSpPr>
          <p:spPr>
            <a:xfrm>
              <a:off x="5671878" y="3607337"/>
              <a:ext cx="14776" cy="21702"/>
            </a:xfrm>
            <a:custGeom>
              <a:avLst/>
              <a:gdLst>
                <a:gd name="connsiteX0" fmla="*/ 14777 w 14776"/>
                <a:gd name="connsiteY0" fmla="*/ 1385 h 21702"/>
                <a:gd name="connsiteX1" fmla="*/ 14777 w 14776"/>
                <a:gd name="connsiteY1" fmla="*/ 3232 h 21702"/>
                <a:gd name="connsiteX2" fmla="*/ 1847 w 14776"/>
                <a:gd name="connsiteY2" fmla="*/ 21703 h 21702"/>
                <a:gd name="connsiteX3" fmla="*/ 0 w 14776"/>
                <a:gd name="connsiteY3" fmla="*/ 21703 h 21702"/>
                <a:gd name="connsiteX4" fmla="*/ 0 w 14776"/>
                <a:gd name="connsiteY4" fmla="*/ 21703 h 21702"/>
                <a:gd name="connsiteX5" fmla="*/ 0 w 14776"/>
                <a:gd name="connsiteY5" fmla="*/ 19856 h 21702"/>
                <a:gd name="connsiteX6" fmla="*/ 12929 w 14776"/>
                <a:gd name="connsiteY6" fmla="*/ 1385 h 21702"/>
                <a:gd name="connsiteX7" fmla="*/ 14777 w 14776"/>
                <a:gd name="connsiteY7" fmla="*/ 1385 h 21702"/>
                <a:gd name="connsiteX8" fmla="*/ 14777 w 14776"/>
                <a:gd name="connsiteY8" fmla="*/ 1385 h 21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1702">
                  <a:moveTo>
                    <a:pt x="14777" y="1385"/>
                  </a:moveTo>
                  <a:cubicBezTo>
                    <a:pt x="14777" y="1385"/>
                    <a:pt x="14777" y="3232"/>
                    <a:pt x="14777" y="3232"/>
                  </a:cubicBezTo>
                  <a:lnTo>
                    <a:pt x="1847" y="21703"/>
                  </a:lnTo>
                  <a:cubicBezTo>
                    <a:pt x="1847" y="21703"/>
                    <a:pt x="0" y="21703"/>
                    <a:pt x="0" y="21703"/>
                  </a:cubicBezTo>
                  <a:lnTo>
                    <a:pt x="0" y="21703"/>
                  </a:lnTo>
                  <a:cubicBezTo>
                    <a:pt x="0" y="21703"/>
                    <a:pt x="0" y="19856"/>
                    <a:pt x="0" y="19856"/>
                  </a:cubicBezTo>
                  <a:lnTo>
                    <a:pt x="12929" y="1385"/>
                  </a:lnTo>
                  <a:cubicBezTo>
                    <a:pt x="12929" y="-462"/>
                    <a:pt x="12929" y="-462"/>
                    <a:pt x="14777" y="1385"/>
                  </a:cubicBezTo>
                  <a:lnTo>
                    <a:pt x="14777" y="1385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6A12340D-A766-C64A-4CAB-DB4F4BFF6725}"/>
                </a:ext>
              </a:extLst>
            </p:cNvPr>
            <p:cNvSpPr/>
            <p:nvPr/>
          </p:nvSpPr>
          <p:spPr>
            <a:xfrm>
              <a:off x="5675572" y="3610569"/>
              <a:ext cx="14776" cy="20317"/>
            </a:xfrm>
            <a:custGeom>
              <a:avLst/>
              <a:gdLst>
                <a:gd name="connsiteX0" fmla="*/ 14777 w 14776"/>
                <a:gd name="connsiteY0" fmla="*/ 0 h 20317"/>
                <a:gd name="connsiteX1" fmla="*/ 14777 w 14776"/>
                <a:gd name="connsiteY1" fmla="*/ 1847 h 20317"/>
                <a:gd name="connsiteX2" fmla="*/ 1847 w 14776"/>
                <a:gd name="connsiteY2" fmla="*/ 20318 h 20317"/>
                <a:gd name="connsiteX3" fmla="*/ 0 w 14776"/>
                <a:gd name="connsiteY3" fmla="*/ 20318 h 20317"/>
                <a:gd name="connsiteX4" fmla="*/ 0 w 14776"/>
                <a:gd name="connsiteY4" fmla="*/ 20318 h 20317"/>
                <a:gd name="connsiteX5" fmla="*/ 0 w 14776"/>
                <a:gd name="connsiteY5" fmla="*/ 18471 h 20317"/>
                <a:gd name="connsiteX6" fmla="*/ 12930 w 14776"/>
                <a:gd name="connsiteY6" fmla="*/ 0 h 20317"/>
                <a:gd name="connsiteX7" fmla="*/ 14777 w 14776"/>
                <a:gd name="connsiteY7" fmla="*/ 0 h 20317"/>
                <a:gd name="connsiteX8" fmla="*/ 14777 w 14776"/>
                <a:gd name="connsiteY8" fmla="*/ 0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0317">
                  <a:moveTo>
                    <a:pt x="14777" y="0"/>
                  </a:moveTo>
                  <a:cubicBezTo>
                    <a:pt x="14777" y="0"/>
                    <a:pt x="14777" y="1847"/>
                    <a:pt x="14777" y="1847"/>
                  </a:cubicBezTo>
                  <a:lnTo>
                    <a:pt x="1847" y="20318"/>
                  </a:lnTo>
                  <a:cubicBezTo>
                    <a:pt x="1847" y="20318"/>
                    <a:pt x="0" y="20318"/>
                    <a:pt x="0" y="20318"/>
                  </a:cubicBezTo>
                  <a:lnTo>
                    <a:pt x="0" y="20318"/>
                  </a:lnTo>
                  <a:cubicBezTo>
                    <a:pt x="0" y="20318"/>
                    <a:pt x="0" y="18471"/>
                    <a:pt x="0" y="18471"/>
                  </a:cubicBezTo>
                  <a:lnTo>
                    <a:pt x="12930" y="0"/>
                  </a:lnTo>
                  <a:cubicBezTo>
                    <a:pt x="12930" y="0"/>
                    <a:pt x="14777" y="0"/>
                    <a:pt x="14777" y="0"/>
                  </a:cubicBezTo>
                  <a:lnTo>
                    <a:pt x="14777" y="0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C51BE604-E0A2-ED0C-0792-F4708C90C6B6}"/>
                </a:ext>
              </a:extLst>
            </p:cNvPr>
            <p:cNvSpPr/>
            <p:nvPr/>
          </p:nvSpPr>
          <p:spPr>
            <a:xfrm>
              <a:off x="5514878" y="3706616"/>
              <a:ext cx="114517" cy="149612"/>
            </a:xfrm>
            <a:custGeom>
              <a:avLst/>
              <a:gdLst>
                <a:gd name="connsiteX0" fmla="*/ 88659 w 114517"/>
                <a:gd name="connsiteY0" fmla="*/ 1847 h 149612"/>
                <a:gd name="connsiteX1" fmla="*/ 99741 w 114517"/>
                <a:gd name="connsiteY1" fmla="*/ 9235 h 149612"/>
                <a:gd name="connsiteX2" fmla="*/ 96047 w 114517"/>
                <a:gd name="connsiteY2" fmla="*/ 14777 h 149612"/>
                <a:gd name="connsiteX3" fmla="*/ 84965 w 114517"/>
                <a:gd name="connsiteY3" fmla="*/ 7388 h 149612"/>
                <a:gd name="connsiteX4" fmla="*/ 84965 w 114517"/>
                <a:gd name="connsiteY4" fmla="*/ 9235 h 149612"/>
                <a:gd name="connsiteX5" fmla="*/ 94200 w 114517"/>
                <a:gd name="connsiteY5" fmla="*/ 16624 h 149612"/>
                <a:gd name="connsiteX6" fmla="*/ 92353 w 114517"/>
                <a:gd name="connsiteY6" fmla="*/ 22165 h 149612"/>
                <a:gd name="connsiteX7" fmla="*/ 81271 w 114517"/>
                <a:gd name="connsiteY7" fmla="*/ 14777 h 149612"/>
                <a:gd name="connsiteX8" fmla="*/ 79424 w 114517"/>
                <a:gd name="connsiteY8" fmla="*/ 16624 h 149612"/>
                <a:gd name="connsiteX9" fmla="*/ 90506 w 114517"/>
                <a:gd name="connsiteY9" fmla="*/ 24012 h 149612"/>
                <a:gd name="connsiteX10" fmla="*/ 86812 w 114517"/>
                <a:gd name="connsiteY10" fmla="*/ 27706 h 149612"/>
                <a:gd name="connsiteX11" fmla="*/ 75730 w 114517"/>
                <a:gd name="connsiteY11" fmla="*/ 22165 h 149612"/>
                <a:gd name="connsiteX12" fmla="*/ 73882 w 114517"/>
                <a:gd name="connsiteY12" fmla="*/ 24012 h 149612"/>
                <a:gd name="connsiteX13" fmla="*/ 84965 w 114517"/>
                <a:gd name="connsiteY13" fmla="*/ 31400 h 149612"/>
                <a:gd name="connsiteX14" fmla="*/ 81271 w 114517"/>
                <a:gd name="connsiteY14" fmla="*/ 35094 h 149612"/>
                <a:gd name="connsiteX15" fmla="*/ 70188 w 114517"/>
                <a:gd name="connsiteY15" fmla="*/ 27706 h 149612"/>
                <a:gd name="connsiteX16" fmla="*/ 70188 w 114517"/>
                <a:gd name="connsiteY16" fmla="*/ 29553 h 149612"/>
                <a:gd name="connsiteX17" fmla="*/ 81271 w 114517"/>
                <a:gd name="connsiteY17" fmla="*/ 36941 h 149612"/>
                <a:gd name="connsiteX18" fmla="*/ 77577 w 114517"/>
                <a:gd name="connsiteY18" fmla="*/ 42482 h 149612"/>
                <a:gd name="connsiteX19" fmla="*/ 66494 w 114517"/>
                <a:gd name="connsiteY19" fmla="*/ 35094 h 149612"/>
                <a:gd name="connsiteX20" fmla="*/ 64647 w 114517"/>
                <a:gd name="connsiteY20" fmla="*/ 36941 h 149612"/>
                <a:gd name="connsiteX21" fmla="*/ 75730 w 114517"/>
                <a:gd name="connsiteY21" fmla="*/ 44330 h 149612"/>
                <a:gd name="connsiteX22" fmla="*/ 72036 w 114517"/>
                <a:gd name="connsiteY22" fmla="*/ 49871 h 149612"/>
                <a:gd name="connsiteX23" fmla="*/ 60953 w 114517"/>
                <a:gd name="connsiteY23" fmla="*/ 42482 h 149612"/>
                <a:gd name="connsiteX24" fmla="*/ 59106 w 114517"/>
                <a:gd name="connsiteY24" fmla="*/ 44330 h 149612"/>
                <a:gd name="connsiteX25" fmla="*/ 72036 w 114517"/>
                <a:gd name="connsiteY25" fmla="*/ 51718 h 149612"/>
                <a:gd name="connsiteX26" fmla="*/ 68341 w 114517"/>
                <a:gd name="connsiteY26" fmla="*/ 57259 h 149612"/>
                <a:gd name="connsiteX27" fmla="*/ 55412 w 114517"/>
                <a:gd name="connsiteY27" fmla="*/ 49871 h 149612"/>
                <a:gd name="connsiteX28" fmla="*/ 55412 w 114517"/>
                <a:gd name="connsiteY28" fmla="*/ 51718 h 149612"/>
                <a:gd name="connsiteX29" fmla="*/ 66494 w 114517"/>
                <a:gd name="connsiteY29" fmla="*/ 59106 h 149612"/>
                <a:gd name="connsiteX30" fmla="*/ 62800 w 114517"/>
                <a:gd name="connsiteY30" fmla="*/ 64647 h 149612"/>
                <a:gd name="connsiteX31" fmla="*/ 51718 w 114517"/>
                <a:gd name="connsiteY31" fmla="*/ 55412 h 149612"/>
                <a:gd name="connsiteX32" fmla="*/ 49871 w 114517"/>
                <a:gd name="connsiteY32" fmla="*/ 59106 h 149612"/>
                <a:gd name="connsiteX33" fmla="*/ 60953 w 114517"/>
                <a:gd name="connsiteY33" fmla="*/ 66494 h 149612"/>
                <a:gd name="connsiteX34" fmla="*/ 59106 w 114517"/>
                <a:gd name="connsiteY34" fmla="*/ 72035 h 149612"/>
                <a:gd name="connsiteX35" fmla="*/ 46177 w 114517"/>
                <a:gd name="connsiteY35" fmla="*/ 62800 h 149612"/>
                <a:gd name="connsiteX36" fmla="*/ 44330 w 114517"/>
                <a:gd name="connsiteY36" fmla="*/ 64647 h 149612"/>
                <a:gd name="connsiteX37" fmla="*/ 57259 w 114517"/>
                <a:gd name="connsiteY37" fmla="*/ 73882 h 149612"/>
                <a:gd name="connsiteX38" fmla="*/ 53565 w 114517"/>
                <a:gd name="connsiteY38" fmla="*/ 77577 h 149612"/>
                <a:gd name="connsiteX39" fmla="*/ 40635 w 114517"/>
                <a:gd name="connsiteY39" fmla="*/ 70188 h 149612"/>
                <a:gd name="connsiteX40" fmla="*/ 40635 w 114517"/>
                <a:gd name="connsiteY40" fmla="*/ 72035 h 149612"/>
                <a:gd name="connsiteX41" fmla="*/ 51718 w 114517"/>
                <a:gd name="connsiteY41" fmla="*/ 81271 h 149612"/>
                <a:gd name="connsiteX42" fmla="*/ 49871 w 114517"/>
                <a:gd name="connsiteY42" fmla="*/ 84965 h 149612"/>
                <a:gd name="connsiteX43" fmla="*/ 36941 w 114517"/>
                <a:gd name="connsiteY43" fmla="*/ 77577 h 149612"/>
                <a:gd name="connsiteX44" fmla="*/ 35094 w 114517"/>
                <a:gd name="connsiteY44" fmla="*/ 79424 h 149612"/>
                <a:gd name="connsiteX45" fmla="*/ 48024 w 114517"/>
                <a:gd name="connsiteY45" fmla="*/ 86812 h 149612"/>
                <a:gd name="connsiteX46" fmla="*/ 44330 w 114517"/>
                <a:gd name="connsiteY46" fmla="*/ 92353 h 149612"/>
                <a:gd name="connsiteX47" fmla="*/ 31400 w 114517"/>
                <a:gd name="connsiteY47" fmla="*/ 84965 h 149612"/>
                <a:gd name="connsiteX48" fmla="*/ 29553 w 114517"/>
                <a:gd name="connsiteY48" fmla="*/ 86812 h 149612"/>
                <a:gd name="connsiteX49" fmla="*/ 42482 w 114517"/>
                <a:gd name="connsiteY49" fmla="*/ 94200 h 149612"/>
                <a:gd name="connsiteX50" fmla="*/ 38788 w 114517"/>
                <a:gd name="connsiteY50" fmla="*/ 99741 h 149612"/>
                <a:gd name="connsiteX51" fmla="*/ 25859 w 114517"/>
                <a:gd name="connsiteY51" fmla="*/ 90506 h 149612"/>
                <a:gd name="connsiteX52" fmla="*/ 25859 w 114517"/>
                <a:gd name="connsiteY52" fmla="*/ 92353 h 149612"/>
                <a:gd name="connsiteX53" fmla="*/ 38788 w 114517"/>
                <a:gd name="connsiteY53" fmla="*/ 101588 h 149612"/>
                <a:gd name="connsiteX54" fmla="*/ 35094 w 114517"/>
                <a:gd name="connsiteY54" fmla="*/ 107130 h 149612"/>
                <a:gd name="connsiteX55" fmla="*/ 22165 w 114517"/>
                <a:gd name="connsiteY55" fmla="*/ 97894 h 149612"/>
                <a:gd name="connsiteX56" fmla="*/ 20318 w 114517"/>
                <a:gd name="connsiteY56" fmla="*/ 99741 h 149612"/>
                <a:gd name="connsiteX57" fmla="*/ 33247 w 114517"/>
                <a:gd name="connsiteY57" fmla="*/ 108977 h 149612"/>
                <a:gd name="connsiteX58" fmla="*/ 29553 w 114517"/>
                <a:gd name="connsiteY58" fmla="*/ 114518 h 149612"/>
                <a:gd name="connsiteX59" fmla="*/ 16624 w 114517"/>
                <a:gd name="connsiteY59" fmla="*/ 105283 h 149612"/>
                <a:gd name="connsiteX60" fmla="*/ 14777 w 114517"/>
                <a:gd name="connsiteY60" fmla="*/ 107130 h 149612"/>
                <a:gd name="connsiteX61" fmla="*/ 29553 w 114517"/>
                <a:gd name="connsiteY61" fmla="*/ 116365 h 149612"/>
                <a:gd name="connsiteX62" fmla="*/ 25859 w 114517"/>
                <a:gd name="connsiteY62" fmla="*/ 121906 h 149612"/>
                <a:gd name="connsiteX63" fmla="*/ 11082 w 114517"/>
                <a:gd name="connsiteY63" fmla="*/ 112671 h 149612"/>
                <a:gd name="connsiteX64" fmla="*/ 11082 w 114517"/>
                <a:gd name="connsiteY64" fmla="*/ 114518 h 149612"/>
                <a:gd name="connsiteX65" fmla="*/ 24012 w 114517"/>
                <a:gd name="connsiteY65" fmla="*/ 123753 h 149612"/>
                <a:gd name="connsiteX66" fmla="*/ 20318 w 114517"/>
                <a:gd name="connsiteY66" fmla="*/ 127447 h 149612"/>
                <a:gd name="connsiteX67" fmla="*/ 7388 w 114517"/>
                <a:gd name="connsiteY67" fmla="*/ 118212 h 149612"/>
                <a:gd name="connsiteX68" fmla="*/ 5541 w 114517"/>
                <a:gd name="connsiteY68" fmla="*/ 121906 h 149612"/>
                <a:gd name="connsiteX69" fmla="*/ 18471 w 114517"/>
                <a:gd name="connsiteY69" fmla="*/ 131141 h 149612"/>
                <a:gd name="connsiteX70" fmla="*/ 16624 w 114517"/>
                <a:gd name="connsiteY70" fmla="*/ 134836 h 149612"/>
                <a:gd name="connsiteX71" fmla="*/ 1847 w 114517"/>
                <a:gd name="connsiteY71" fmla="*/ 125600 h 149612"/>
                <a:gd name="connsiteX72" fmla="*/ 0 w 114517"/>
                <a:gd name="connsiteY72" fmla="*/ 127447 h 149612"/>
                <a:gd name="connsiteX73" fmla="*/ 31400 w 114517"/>
                <a:gd name="connsiteY73" fmla="*/ 149612 h 149612"/>
                <a:gd name="connsiteX74" fmla="*/ 33247 w 114517"/>
                <a:gd name="connsiteY74" fmla="*/ 147765 h 149612"/>
                <a:gd name="connsiteX75" fmla="*/ 20318 w 114517"/>
                <a:gd name="connsiteY75" fmla="*/ 138530 h 149612"/>
                <a:gd name="connsiteX76" fmla="*/ 22165 w 114517"/>
                <a:gd name="connsiteY76" fmla="*/ 132989 h 149612"/>
                <a:gd name="connsiteX77" fmla="*/ 36941 w 114517"/>
                <a:gd name="connsiteY77" fmla="*/ 142224 h 149612"/>
                <a:gd name="connsiteX78" fmla="*/ 38788 w 114517"/>
                <a:gd name="connsiteY78" fmla="*/ 140377 h 149612"/>
                <a:gd name="connsiteX79" fmla="*/ 24012 w 114517"/>
                <a:gd name="connsiteY79" fmla="*/ 131141 h 149612"/>
                <a:gd name="connsiteX80" fmla="*/ 27706 w 114517"/>
                <a:gd name="connsiteY80" fmla="*/ 125600 h 149612"/>
                <a:gd name="connsiteX81" fmla="*/ 40635 w 114517"/>
                <a:gd name="connsiteY81" fmla="*/ 134836 h 149612"/>
                <a:gd name="connsiteX82" fmla="*/ 42482 w 114517"/>
                <a:gd name="connsiteY82" fmla="*/ 132989 h 149612"/>
                <a:gd name="connsiteX83" fmla="*/ 29553 w 114517"/>
                <a:gd name="connsiteY83" fmla="*/ 123753 h 149612"/>
                <a:gd name="connsiteX84" fmla="*/ 33247 w 114517"/>
                <a:gd name="connsiteY84" fmla="*/ 118212 h 149612"/>
                <a:gd name="connsiteX85" fmla="*/ 46177 w 114517"/>
                <a:gd name="connsiteY85" fmla="*/ 127447 h 149612"/>
                <a:gd name="connsiteX86" fmla="*/ 48024 w 114517"/>
                <a:gd name="connsiteY86" fmla="*/ 125600 h 149612"/>
                <a:gd name="connsiteX87" fmla="*/ 33247 w 114517"/>
                <a:gd name="connsiteY87" fmla="*/ 116365 h 149612"/>
                <a:gd name="connsiteX88" fmla="*/ 36941 w 114517"/>
                <a:gd name="connsiteY88" fmla="*/ 110824 h 149612"/>
                <a:gd name="connsiteX89" fmla="*/ 49871 w 114517"/>
                <a:gd name="connsiteY89" fmla="*/ 120059 h 149612"/>
                <a:gd name="connsiteX90" fmla="*/ 51718 w 114517"/>
                <a:gd name="connsiteY90" fmla="*/ 118212 h 149612"/>
                <a:gd name="connsiteX91" fmla="*/ 38788 w 114517"/>
                <a:gd name="connsiteY91" fmla="*/ 108977 h 149612"/>
                <a:gd name="connsiteX92" fmla="*/ 42482 w 114517"/>
                <a:gd name="connsiteY92" fmla="*/ 103436 h 149612"/>
                <a:gd name="connsiteX93" fmla="*/ 55412 w 114517"/>
                <a:gd name="connsiteY93" fmla="*/ 112671 h 149612"/>
                <a:gd name="connsiteX94" fmla="*/ 55412 w 114517"/>
                <a:gd name="connsiteY94" fmla="*/ 110824 h 149612"/>
                <a:gd name="connsiteX95" fmla="*/ 42482 w 114517"/>
                <a:gd name="connsiteY95" fmla="*/ 101588 h 149612"/>
                <a:gd name="connsiteX96" fmla="*/ 46177 w 114517"/>
                <a:gd name="connsiteY96" fmla="*/ 97894 h 149612"/>
                <a:gd name="connsiteX97" fmla="*/ 59106 w 114517"/>
                <a:gd name="connsiteY97" fmla="*/ 105283 h 149612"/>
                <a:gd name="connsiteX98" fmla="*/ 60953 w 114517"/>
                <a:gd name="connsiteY98" fmla="*/ 103436 h 149612"/>
                <a:gd name="connsiteX99" fmla="*/ 48024 w 114517"/>
                <a:gd name="connsiteY99" fmla="*/ 96047 h 149612"/>
                <a:gd name="connsiteX100" fmla="*/ 51718 w 114517"/>
                <a:gd name="connsiteY100" fmla="*/ 90506 h 149612"/>
                <a:gd name="connsiteX101" fmla="*/ 64647 w 114517"/>
                <a:gd name="connsiteY101" fmla="*/ 97894 h 149612"/>
                <a:gd name="connsiteX102" fmla="*/ 64647 w 114517"/>
                <a:gd name="connsiteY102" fmla="*/ 96047 h 149612"/>
                <a:gd name="connsiteX103" fmla="*/ 53565 w 114517"/>
                <a:gd name="connsiteY103" fmla="*/ 88659 h 149612"/>
                <a:gd name="connsiteX104" fmla="*/ 55412 w 114517"/>
                <a:gd name="connsiteY104" fmla="*/ 83118 h 149612"/>
                <a:gd name="connsiteX105" fmla="*/ 68341 w 114517"/>
                <a:gd name="connsiteY105" fmla="*/ 90506 h 149612"/>
                <a:gd name="connsiteX106" fmla="*/ 70188 w 114517"/>
                <a:gd name="connsiteY106" fmla="*/ 88659 h 149612"/>
                <a:gd name="connsiteX107" fmla="*/ 57259 w 114517"/>
                <a:gd name="connsiteY107" fmla="*/ 81271 h 149612"/>
                <a:gd name="connsiteX108" fmla="*/ 60953 w 114517"/>
                <a:gd name="connsiteY108" fmla="*/ 75730 h 149612"/>
                <a:gd name="connsiteX109" fmla="*/ 73882 w 114517"/>
                <a:gd name="connsiteY109" fmla="*/ 83118 h 149612"/>
                <a:gd name="connsiteX110" fmla="*/ 73882 w 114517"/>
                <a:gd name="connsiteY110" fmla="*/ 81271 h 149612"/>
                <a:gd name="connsiteX111" fmla="*/ 62800 w 114517"/>
                <a:gd name="connsiteY111" fmla="*/ 73882 h 149612"/>
                <a:gd name="connsiteX112" fmla="*/ 64647 w 114517"/>
                <a:gd name="connsiteY112" fmla="*/ 68341 h 149612"/>
                <a:gd name="connsiteX113" fmla="*/ 77577 w 114517"/>
                <a:gd name="connsiteY113" fmla="*/ 77577 h 149612"/>
                <a:gd name="connsiteX114" fmla="*/ 79424 w 114517"/>
                <a:gd name="connsiteY114" fmla="*/ 73882 h 149612"/>
                <a:gd name="connsiteX115" fmla="*/ 66494 w 114517"/>
                <a:gd name="connsiteY115" fmla="*/ 66494 h 149612"/>
                <a:gd name="connsiteX116" fmla="*/ 70188 w 114517"/>
                <a:gd name="connsiteY116" fmla="*/ 60953 h 149612"/>
                <a:gd name="connsiteX117" fmla="*/ 81271 w 114517"/>
                <a:gd name="connsiteY117" fmla="*/ 70188 h 149612"/>
                <a:gd name="connsiteX118" fmla="*/ 83118 w 114517"/>
                <a:gd name="connsiteY118" fmla="*/ 66494 h 149612"/>
                <a:gd name="connsiteX119" fmla="*/ 72036 w 114517"/>
                <a:gd name="connsiteY119" fmla="*/ 59106 h 149612"/>
                <a:gd name="connsiteX120" fmla="*/ 75730 w 114517"/>
                <a:gd name="connsiteY120" fmla="*/ 53565 h 149612"/>
                <a:gd name="connsiteX121" fmla="*/ 86812 w 114517"/>
                <a:gd name="connsiteY121" fmla="*/ 62800 h 149612"/>
                <a:gd name="connsiteX122" fmla="*/ 88659 w 114517"/>
                <a:gd name="connsiteY122" fmla="*/ 60953 h 149612"/>
                <a:gd name="connsiteX123" fmla="*/ 75730 w 114517"/>
                <a:gd name="connsiteY123" fmla="*/ 51718 h 149612"/>
                <a:gd name="connsiteX124" fmla="*/ 79424 w 114517"/>
                <a:gd name="connsiteY124" fmla="*/ 48024 h 149612"/>
                <a:gd name="connsiteX125" fmla="*/ 90506 w 114517"/>
                <a:gd name="connsiteY125" fmla="*/ 55412 h 149612"/>
                <a:gd name="connsiteX126" fmla="*/ 92353 w 114517"/>
                <a:gd name="connsiteY126" fmla="*/ 53565 h 149612"/>
                <a:gd name="connsiteX127" fmla="*/ 81271 w 114517"/>
                <a:gd name="connsiteY127" fmla="*/ 46177 h 149612"/>
                <a:gd name="connsiteX128" fmla="*/ 84965 w 114517"/>
                <a:gd name="connsiteY128" fmla="*/ 40635 h 149612"/>
                <a:gd name="connsiteX129" fmla="*/ 96047 w 114517"/>
                <a:gd name="connsiteY129" fmla="*/ 48024 h 149612"/>
                <a:gd name="connsiteX130" fmla="*/ 97894 w 114517"/>
                <a:gd name="connsiteY130" fmla="*/ 46177 h 149612"/>
                <a:gd name="connsiteX131" fmla="*/ 84965 w 114517"/>
                <a:gd name="connsiteY131" fmla="*/ 38788 h 149612"/>
                <a:gd name="connsiteX132" fmla="*/ 88659 w 114517"/>
                <a:gd name="connsiteY132" fmla="*/ 33247 h 149612"/>
                <a:gd name="connsiteX133" fmla="*/ 99741 w 114517"/>
                <a:gd name="connsiteY133" fmla="*/ 40635 h 149612"/>
                <a:gd name="connsiteX134" fmla="*/ 101588 w 114517"/>
                <a:gd name="connsiteY134" fmla="*/ 38788 h 149612"/>
                <a:gd name="connsiteX135" fmla="*/ 90506 w 114517"/>
                <a:gd name="connsiteY135" fmla="*/ 31400 h 149612"/>
                <a:gd name="connsiteX136" fmla="*/ 94200 w 114517"/>
                <a:gd name="connsiteY136" fmla="*/ 25859 h 149612"/>
                <a:gd name="connsiteX137" fmla="*/ 105282 w 114517"/>
                <a:gd name="connsiteY137" fmla="*/ 33247 h 149612"/>
                <a:gd name="connsiteX138" fmla="*/ 105282 w 114517"/>
                <a:gd name="connsiteY138" fmla="*/ 31400 h 149612"/>
                <a:gd name="connsiteX139" fmla="*/ 96047 w 114517"/>
                <a:gd name="connsiteY139" fmla="*/ 24012 h 149612"/>
                <a:gd name="connsiteX140" fmla="*/ 97894 w 114517"/>
                <a:gd name="connsiteY140" fmla="*/ 18471 h 149612"/>
                <a:gd name="connsiteX141" fmla="*/ 108977 w 114517"/>
                <a:gd name="connsiteY141" fmla="*/ 25859 h 149612"/>
                <a:gd name="connsiteX142" fmla="*/ 110824 w 114517"/>
                <a:gd name="connsiteY142" fmla="*/ 24012 h 149612"/>
                <a:gd name="connsiteX143" fmla="*/ 99741 w 114517"/>
                <a:gd name="connsiteY143" fmla="*/ 16624 h 149612"/>
                <a:gd name="connsiteX144" fmla="*/ 103436 w 114517"/>
                <a:gd name="connsiteY144" fmla="*/ 11082 h 149612"/>
                <a:gd name="connsiteX145" fmla="*/ 114518 w 114517"/>
                <a:gd name="connsiteY145" fmla="*/ 18471 h 149612"/>
                <a:gd name="connsiteX146" fmla="*/ 114518 w 114517"/>
                <a:gd name="connsiteY146" fmla="*/ 16624 h 149612"/>
                <a:gd name="connsiteX147" fmla="*/ 105282 w 114517"/>
                <a:gd name="connsiteY147" fmla="*/ 9235 h 149612"/>
                <a:gd name="connsiteX148" fmla="*/ 101588 w 114517"/>
                <a:gd name="connsiteY148" fmla="*/ 7388 h 149612"/>
                <a:gd name="connsiteX149" fmla="*/ 90506 w 114517"/>
                <a:gd name="connsiteY149" fmla="*/ 0 h 149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114517" h="149612">
                  <a:moveTo>
                    <a:pt x="88659" y="1847"/>
                  </a:moveTo>
                  <a:lnTo>
                    <a:pt x="99741" y="9235"/>
                  </a:lnTo>
                  <a:lnTo>
                    <a:pt x="96047" y="14777"/>
                  </a:lnTo>
                  <a:lnTo>
                    <a:pt x="84965" y="7388"/>
                  </a:lnTo>
                  <a:lnTo>
                    <a:pt x="84965" y="9235"/>
                  </a:lnTo>
                  <a:lnTo>
                    <a:pt x="94200" y="16624"/>
                  </a:lnTo>
                  <a:lnTo>
                    <a:pt x="92353" y="22165"/>
                  </a:lnTo>
                  <a:lnTo>
                    <a:pt x="81271" y="14777"/>
                  </a:lnTo>
                  <a:lnTo>
                    <a:pt x="79424" y="16624"/>
                  </a:lnTo>
                  <a:lnTo>
                    <a:pt x="90506" y="24012"/>
                  </a:lnTo>
                  <a:lnTo>
                    <a:pt x="86812" y="27706"/>
                  </a:lnTo>
                  <a:lnTo>
                    <a:pt x="75730" y="22165"/>
                  </a:lnTo>
                  <a:lnTo>
                    <a:pt x="73882" y="24012"/>
                  </a:lnTo>
                  <a:lnTo>
                    <a:pt x="84965" y="31400"/>
                  </a:lnTo>
                  <a:lnTo>
                    <a:pt x="81271" y="35094"/>
                  </a:lnTo>
                  <a:lnTo>
                    <a:pt x="70188" y="27706"/>
                  </a:lnTo>
                  <a:lnTo>
                    <a:pt x="70188" y="29553"/>
                  </a:lnTo>
                  <a:lnTo>
                    <a:pt x="81271" y="36941"/>
                  </a:lnTo>
                  <a:lnTo>
                    <a:pt x="77577" y="42482"/>
                  </a:lnTo>
                  <a:lnTo>
                    <a:pt x="66494" y="35094"/>
                  </a:lnTo>
                  <a:lnTo>
                    <a:pt x="64647" y="36941"/>
                  </a:lnTo>
                  <a:lnTo>
                    <a:pt x="75730" y="44330"/>
                  </a:lnTo>
                  <a:lnTo>
                    <a:pt x="72036" y="49871"/>
                  </a:lnTo>
                  <a:lnTo>
                    <a:pt x="60953" y="42482"/>
                  </a:lnTo>
                  <a:lnTo>
                    <a:pt x="59106" y="44330"/>
                  </a:lnTo>
                  <a:lnTo>
                    <a:pt x="72036" y="51718"/>
                  </a:lnTo>
                  <a:lnTo>
                    <a:pt x="68341" y="57259"/>
                  </a:lnTo>
                  <a:lnTo>
                    <a:pt x="55412" y="49871"/>
                  </a:lnTo>
                  <a:lnTo>
                    <a:pt x="55412" y="51718"/>
                  </a:lnTo>
                  <a:lnTo>
                    <a:pt x="66494" y="59106"/>
                  </a:lnTo>
                  <a:lnTo>
                    <a:pt x="62800" y="64647"/>
                  </a:lnTo>
                  <a:lnTo>
                    <a:pt x="51718" y="55412"/>
                  </a:lnTo>
                  <a:lnTo>
                    <a:pt x="49871" y="59106"/>
                  </a:lnTo>
                  <a:lnTo>
                    <a:pt x="60953" y="66494"/>
                  </a:lnTo>
                  <a:lnTo>
                    <a:pt x="59106" y="72035"/>
                  </a:lnTo>
                  <a:lnTo>
                    <a:pt x="46177" y="62800"/>
                  </a:lnTo>
                  <a:lnTo>
                    <a:pt x="44330" y="64647"/>
                  </a:lnTo>
                  <a:lnTo>
                    <a:pt x="57259" y="73882"/>
                  </a:lnTo>
                  <a:lnTo>
                    <a:pt x="53565" y="77577"/>
                  </a:lnTo>
                  <a:lnTo>
                    <a:pt x="40635" y="70188"/>
                  </a:lnTo>
                  <a:lnTo>
                    <a:pt x="40635" y="72035"/>
                  </a:lnTo>
                  <a:lnTo>
                    <a:pt x="51718" y="81271"/>
                  </a:lnTo>
                  <a:lnTo>
                    <a:pt x="49871" y="84965"/>
                  </a:lnTo>
                  <a:lnTo>
                    <a:pt x="36941" y="77577"/>
                  </a:lnTo>
                  <a:lnTo>
                    <a:pt x="35094" y="79424"/>
                  </a:lnTo>
                  <a:lnTo>
                    <a:pt x="48024" y="86812"/>
                  </a:lnTo>
                  <a:lnTo>
                    <a:pt x="44330" y="92353"/>
                  </a:lnTo>
                  <a:lnTo>
                    <a:pt x="31400" y="84965"/>
                  </a:lnTo>
                  <a:lnTo>
                    <a:pt x="29553" y="86812"/>
                  </a:lnTo>
                  <a:lnTo>
                    <a:pt x="42482" y="94200"/>
                  </a:lnTo>
                  <a:lnTo>
                    <a:pt x="38788" y="99741"/>
                  </a:lnTo>
                  <a:lnTo>
                    <a:pt x="25859" y="90506"/>
                  </a:lnTo>
                  <a:lnTo>
                    <a:pt x="25859" y="92353"/>
                  </a:lnTo>
                  <a:lnTo>
                    <a:pt x="38788" y="101588"/>
                  </a:lnTo>
                  <a:lnTo>
                    <a:pt x="35094" y="107130"/>
                  </a:lnTo>
                  <a:lnTo>
                    <a:pt x="22165" y="97894"/>
                  </a:lnTo>
                  <a:lnTo>
                    <a:pt x="20318" y="99741"/>
                  </a:lnTo>
                  <a:lnTo>
                    <a:pt x="33247" y="108977"/>
                  </a:lnTo>
                  <a:lnTo>
                    <a:pt x="29553" y="114518"/>
                  </a:lnTo>
                  <a:lnTo>
                    <a:pt x="16624" y="105283"/>
                  </a:lnTo>
                  <a:lnTo>
                    <a:pt x="14777" y="107130"/>
                  </a:lnTo>
                  <a:lnTo>
                    <a:pt x="29553" y="116365"/>
                  </a:lnTo>
                  <a:lnTo>
                    <a:pt x="25859" y="121906"/>
                  </a:lnTo>
                  <a:lnTo>
                    <a:pt x="11082" y="112671"/>
                  </a:lnTo>
                  <a:lnTo>
                    <a:pt x="11082" y="114518"/>
                  </a:lnTo>
                  <a:lnTo>
                    <a:pt x="24012" y="123753"/>
                  </a:lnTo>
                  <a:lnTo>
                    <a:pt x="20318" y="127447"/>
                  </a:lnTo>
                  <a:lnTo>
                    <a:pt x="7388" y="118212"/>
                  </a:lnTo>
                  <a:lnTo>
                    <a:pt x="5541" y="121906"/>
                  </a:lnTo>
                  <a:lnTo>
                    <a:pt x="18471" y="131141"/>
                  </a:lnTo>
                  <a:lnTo>
                    <a:pt x="16624" y="134836"/>
                  </a:lnTo>
                  <a:lnTo>
                    <a:pt x="1847" y="125600"/>
                  </a:lnTo>
                  <a:lnTo>
                    <a:pt x="0" y="127447"/>
                  </a:lnTo>
                  <a:lnTo>
                    <a:pt x="31400" y="149612"/>
                  </a:lnTo>
                  <a:lnTo>
                    <a:pt x="33247" y="147765"/>
                  </a:lnTo>
                  <a:lnTo>
                    <a:pt x="20318" y="138530"/>
                  </a:lnTo>
                  <a:lnTo>
                    <a:pt x="22165" y="132989"/>
                  </a:lnTo>
                  <a:lnTo>
                    <a:pt x="36941" y="142224"/>
                  </a:lnTo>
                  <a:lnTo>
                    <a:pt x="38788" y="140377"/>
                  </a:lnTo>
                  <a:lnTo>
                    <a:pt x="24012" y="131141"/>
                  </a:lnTo>
                  <a:lnTo>
                    <a:pt x="27706" y="125600"/>
                  </a:lnTo>
                  <a:lnTo>
                    <a:pt x="40635" y="134836"/>
                  </a:lnTo>
                  <a:lnTo>
                    <a:pt x="42482" y="132989"/>
                  </a:lnTo>
                  <a:lnTo>
                    <a:pt x="29553" y="123753"/>
                  </a:lnTo>
                  <a:lnTo>
                    <a:pt x="33247" y="118212"/>
                  </a:lnTo>
                  <a:lnTo>
                    <a:pt x="46177" y="127447"/>
                  </a:lnTo>
                  <a:lnTo>
                    <a:pt x="48024" y="125600"/>
                  </a:lnTo>
                  <a:lnTo>
                    <a:pt x="33247" y="116365"/>
                  </a:lnTo>
                  <a:lnTo>
                    <a:pt x="36941" y="110824"/>
                  </a:lnTo>
                  <a:lnTo>
                    <a:pt x="49871" y="120059"/>
                  </a:lnTo>
                  <a:lnTo>
                    <a:pt x="51718" y="118212"/>
                  </a:lnTo>
                  <a:lnTo>
                    <a:pt x="38788" y="108977"/>
                  </a:lnTo>
                  <a:lnTo>
                    <a:pt x="42482" y="103436"/>
                  </a:lnTo>
                  <a:lnTo>
                    <a:pt x="55412" y="112671"/>
                  </a:lnTo>
                  <a:lnTo>
                    <a:pt x="55412" y="110824"/>
                  </a:lnTo>
                  <a:lnTo>
                    <a:pt x="42482" y="101588"/>
                  </a:lnTo>
                  <a:lnTo>
                    <a:pt x="46177" y="97894"/>
                  </a:lnTo>
                  <a:lnTo>
                    <a:pt x="59106" y="105283"/>
                  </a:lnTo>
                  <a:lnTo>
                    <a:pt x="60953" y="103436"/>
                  </a:lnTo>
                  <a:lnTo>
                    <a:pt x="48024" y="96047"/>
                  </a:lnTo>
                  <a:lnTo>
                    <a:pt x="51718" y="90506"/>
                  </a:lnTo>
                  <a:lnTo>
                    <a:pt x="64647" y="97894"/>
                  </a:lnTo>
                  <a:lnTo>
                    <a:pt x="64647" y="96047"/>
                  </a:lnTo>
                  <a:lnTo>
                    <a:pt x="53565" y="88659"/>
                  </a:lnTo>
                  <a:lnTo>
                    <a:pt x="55412" y="83118"/>
                  </a:lnTo>
                  <a:lnTo>
                    <a:pt x="68341" y="90506"/>
                  </a:lnTo>
                  <a:lnTo>
                    <a:pt x="70188" y="88659"/>
                  </a:lnTo>
                  <a:lnTo>
                    <a:pt x="57259" y="81271"/>
                  </a:lnTo>
                  <a:lnTo>
                    <a:pt x="60953" y="75730"/>
                  </a:lnTo>
                  <a:lnTo>
                    <a:pt x="73882" y="83118"/>
                  </a:lnTo>
                  <a:lnTo>
                    <a:pt x="73882" y="81271"/>
                  </a:lnTo>
                  <a:lnTo>
                    <a:pt x="62800" y="73882"/>
                  </a:lnTo>
                  <a:lnTo>
                    <a:pt x="64647" y="68341"/>
                  </a:lnTo>
                  <a:lnTo>
                    <a:pt x="77577" y="77577"/>
                  </a:lnTo>
                  <a:lnTo>
                    <a:pt x="79424" y="73882"/>
                  </a:lnTo>
                  <a:lnTo>
                    <a:pt x="66494" y="66494"/>
                  </a:lnTo>
                  <a:lnTo>
                    <a:pt x="70188" y="60953"/>
                  </a:lnTo>
                  <a:lnTo>
                    <a:pt x="81271" y="70188"/>
                  </a:lnTo>
                  <a:lnTo>
                    <a:pt x="83118" y="66494"/>
                  </a:lnTo>
                  <a:lnTo>
                    <a:pt x="72036" y="59106"/>
                  </a:lnTo>
                  <a:lnTo>
                    <a:pt x="75730" y="53565"/>
                  </a:lnTo>
                  <a:lnTo>
                    <a:pt x="86812" y="62800"/>
                  </a:lnTo>
                  <a:lnTo>
                    <a:pt x="88659" y="60953"/>
                  </a:lnTo>
                  <a:lnTo>
                    <a:pt x="75730" y="51718"/>
                  </a:lnTo>
                  <a:lnTo>
                    <a:pt x="79424" y="48024"/>
                  </a:lnTo>
                  <a:lnTo>
                    <a:pt x="90506" y="55412"/>
                  </a:lnTo>
                  <a:lnTo>
                    <a:pt x="92353" y="53565"/>
                  </a:lnTo>
                  <a:lnTo>
                    <a:pt x="81271" y="46177"/>
                  </a:lnTo>
                  <a:lnTo>
                    <a:pt x="84965" y="40635"/>
                  </a:lnTo>
                  <a:lnTo>
                    <a:pt x="96047" y="48024"/>
                  </a:lnTo>
                  <a:lnTo>
                    <a:pt x="97894" y="46177"/>
                  </a:lnTo>
                  <a:lnTo>
                    <a:pt x="84965" y="38788"/>
                  </a:lnTo>
                  <a:lnTo>
                    <a:pt x="88659" y="33247"/>
                  </a:lnTo>
                  <a:lnTo>
                    <a:pt x="99741" y="40635"/>
                  </a:lnTo>
                  <a:lnTo>
                    <a:pt x="101588" y="38788"/>
                  </a:lnTo>
                  <a:lnTo>
                    <a:pt x="90506" y="31400"/>
                  </a:lnTo>
                  <a:lnTo>
                    <a:pt x="94200" y="25859"/>
                  </a:lnTo>
                  <a:lnTo>
                    <a:pt x="105282" y="33247"/>
                  </a:lnTo>
                  <a:lnTo>
                    <a:pt x="105282" y="31400"/>
                  </a:lnTo>
                  <a:lnTo>
                    <a:pt x="96047" y="24012"/>
                  </a:lnTo>
                  <a:lnTo>
                    <a:pt x="97894" y="18471"/>
                  </a:lnTo>
                  <a:lnTo>
                    <a:pt x="108977" y="25859"/>
                  </a:lnTo>
                  <a:lnTo>
                    <a:pt x="110824" y="24012"/>
                  </a:lnTo>
                  <a:lnTo>
                    <a:pt x="99741" y="16624"/>
                  </a:lnTo>
                  <a:lnTo>
                    <a:pt x="103436" y="11082"/>
                  </a:lnTo>
                  <a:lnTo>
                    <a:pt x="114518" y="18471"/>
                  </a:lnTo>
                  <a:lnTo>
                    <a:pt x="114518" y="16624"/>
                  </a:lnTo>
                  <a:lnTo>
                    <a:pt x="105282" y="9235"/>
                  </a:lnTo>
                  <a:lnTo>
                    <a:pt x="101588" y="7388"/>
                  </a:lnTo>
                  <a:lnTo>
                    <a:pt x="90506" y="0"/>
                  </a:lnTo>
                  <a:close/>
                </a:path>
              </a:pathLst>
            </a:custGeom>
            <a:solidFill>
              <a:srgbClr val="1D1D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4AA91E4B-B71D-AAFC-1CA2-C36483BE26AD}"/>
                </a:ext>
              </a:extLst>
            </p:cNvPr>
            <p:cNvSpPr/>
            <p:nvPr/>
          </p:nvSpPr>
          <p:spPr>
            <a:xfrm>
              <a:off x="5603537" y="3664134"/>
              <a:ext cx="29553" cy="42482"/>
            </a:xfrm>
            <a:custGeom>
              <a:avLst/>
              <a:gdLst>
                <a:gd name="connsiteX0" fmla="*/ 29553 w 29553"/>
                <a:gd name="connsiteY0" fmla="*/ 18471 h 42482"/>
                <a:gd name="connsiteX1" fmla="*/ 3694 w 29553"/>
                <a:gd name="connsiteY1" fmla="*/ 0 h 42482"/>
                <a:gd name="connsiteX2" fmla="*/ 0 w 29553"/>
                <a:gd name="connsiteY2" fmla="*/ 7388 h 42482"/>
                <a:gd name="connsiteX3" fmla="*/ 9235 w 29553"/>
                <a:gd name="connsiteY3" fmla="*/ 33247 h 42482"/>
                <a:gd name="connsiteX4" fmla="*/ 9235 w 29553"/>
                <a:gd name="connsiteY4" fmla="*/ 38788 h 42482"/>
                <a:gd name="connsiteX5" fmla="*/ 14777 w 29553"/>
                <a:gd name="connsiteY5" fmla="*/ 42482 h 42482"/>
                <a:gd name="connsiteX6" fmla="*/ 18471 w 29553"/>
                <a:gd name="connsiteY6" fmla="*/ 36941 h 42482"/>
                <a:gd name="connsiteX7" fmla="*/ 29553 w 29553"/>
                <a:gd name="connsiteY7" fmla="*/ 18471 h 42482"/>
                <a:gd name="connsiteX8" fmla="*/ 29553 w 29553"/>
                <a:gd name="connsiteY8" fmla="*/ 18471 h 42482"/>
                <a:gd name="connsiteX9" fmla="*/ 12929 w 29553"/>
                <a:gd name="connsiteY9" fmla="*/ 38788 h 42482"/>
                <a:gd name="connsiteX10" fmla="*/ 12929 w 29553"/>
                <a:gd name="connsiteY10" fmla="*/ 38788 h 42482"/>
                <a:gd name="connsiteX11" fmla="*/ 12929 w 29553"/>
                <a:gd name="connsiteY11" fmla="*/ 38788 h 42482"/>
                <a:gd name="connsiteX12" fmla="*/ 11082 w 29553"/>
                <a:gd name="connsiteY12" fmla="*/ 36941 h 42482"/>
                <a:gd name="connsiteX13" fmla="*/ 9235 w 29553"/>
                <a:gd name="connsiteY13" fmla="*/ 29553 h 42482"/>
                <a:gd name="connsiteX14" fmla="*/ 3694 w 29553"/>
                <a:gd name="connsiteY14" fmla="*/ 14776 h 42482"/>
                <a:gd name="connsiteX15" fmla="*/ 1847 w 29553"/>
                <a:gd name="connsiteY15" fmla="*/ 11082 h 42482"/>
                <a:gd name="connsiteX16" fmla="*/ 3694 w 29553"/>
                <a:gd name="connsiteY16" fmla="*/ 7388 h 42482"/>
                <a:gd name="connsiteX17" fmla="*/ 11082 w 29553"/>
                <a:gd name="connsiteY17" fmla="*/ 12929 h 42482"/>
                <a:gd name="connsiteX18" fmla="*/ 16623 w 29553"/>
                <a:gd name="connsiteY18" fmla="*/ 16624 h 42482"/>
                <a:gd name="connsiteX19" fmla="*/ 22165 w 29553"/>
                <a:gd name="connsiteY19" fmla="*/ 20318 h 42482"/>
                <a:gd name="connsiteX20" fmla="*/ 24012 w 29553"/>
                <a:gd name="connsiteY20" fmla="*/ 22165 h 42482"/>
                <a:gd name="connsiteX21" fmla="*/ 12929 w 29553"/>
                <a:gd name="connsiteY21" fmla="*/ 38788 h 42482"/>
                <a:gd name="connsiteX22" fmla="*/ 12929 w 29553"/>
                <a:gd name="connsiteY22" fmla="*/ 38788 h 42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9553" h="42482">
                  <a:moveTo>
                    <a:pt x="29553" y="18471"/>
                  </a:moveTo>
                  <a:lnTo>
                    <a:pt x="3694" y="0"/>
                  </a:lnTo>
                  <a:lnTo>
                    <a:pt x="0" y="7388"/>
                  </a:lnTo>
                  <a:lnTo>
                    <a:pt x="9235" y="33247"/>
                  </a:lnTo>
                  <a:lnTo>
                    <a:pt x="9235" y="38788"/>
                  </a:lnTo>
                  <a:lnTo>
                    <a:pt x="14777" y="42482"/>
                  </a:lnTo>
                  <a:lnTo>
                    <a:pt x="18471" y="36941"/>
                  </a:lnTo>
                  <a:lnTo>
                    <a:pt x="29553" y="18471"/>
                  </a:lnTo>
                  <a:lnTo>
                    <a:pt x="29553" y="18471"/>
                  </a:lnTo>
                  <a:close/>
                  <a:moveTo>
                    <a:pt x="12929" y="38788"/>
                  </a:moveTo>
                  <a:lnTo>
                    <a:pt x="12929" y="38788"/>
                  </a:lnTo>
                  <a:lnTo>
                    <a:pt x="12929" y="38788"/>
                  </a:lnTo>
                  <a:lnTo>
                    <a:pt x="11082" y="36941"/>
                  </a:lnTo>
                  <a:lnTo>
                    <a:pt x="9235" y="29553"/>
                  </a:lnTo>
                  <a:lnTo>
                    <a:pt x="3694" y="14776"/>
                  </a:lnTo>
                  <a:lnTo>
                    <a:pt x="1847" y="11082"/>
                  </a:lnTo>
                  <a:lnTo>
                    <a:pt x="3694" y="7388"/>
                  </a:lnTo>
                  <a:lnTo>
                    <a:pt x="11082" y="12929"/>
                  </a:lnTo>
                  <a:lnTo>
                    <a:pt x="16623" y="16624"/>
                  </a:lnTo>
                  <a:lnTo>
                    <a:pt x="22165" y="20318"/>
                  </a:lnTo>
                  <a:lnTo>
                    <a:pt x="24012" y="22165"/>
                  </a:lnTo>
                  <a:lnTo>
                    <a:pt x="12929" y="38788"/>
                  </a:lnTo>
                  <a:lnTo>
                    <a:pt x="12929" y="38788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8A0D7736-D08B-A529-D5AC-6BF0E28FE7CA}"/>
                </a:ext>
              </a:extLst>
            </p:cNvPr>
            <p:cNvSpPr/>
            <p:nvPr/>
          </p:nvSpPr>
          <p:spPr>
            <a:xfrm>
              <a:off x="5610925" y="3678910"/>
              <a:ext cx="16623" cy="22164"/>
            </a:xfrm>
            <a:custGeom>
              <a:avLst/>
              <a:gdLst>
                <a:gd name="connsiteX0" fmla="*/ 9235 w 16623"/>
                <a:gd name="connsiteY0" fmla="*/ 0 h 22164"/>
                <a:gd name="connsiteX1" fmla="*/ 0 w 16623"/>
                <a:gd name="connsiteY1" fmla="*/ 16624 h 22164"/>
                <a:gd name="connsiteX2" fmla="*/ 3694 w 16623"/>
                <a:gd name="connsiteY2" fmla="*/ 22165 h 22164"/>
                <a:gd name="connsiteX3" fmla="*/ 16624 w 16623"/>
                <a:gd name="connsiteY3" fmla="*/ 3694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23" h="22164">
                  <a:moveTo>
                    <a:pt x="9235" y="0"/>
                  </a:moveTo>
                  <a:lnTo>
                    <a:pt x="0" y="16624"/>
                  </a:lnTo>
                  <a:lnTo>
                    <a:pt x="3694" y="22165"/>
                  </a:lnTo>
                  <a:lnTo>
                    <a:pt x="16624" y="3694"/>
                  </a:lnTo>
                  <a:close/>
                </a:path>
              </a:pathLst>
            </a:custGeom>
            <a:solidFill>
              <a:srgbClr val="2A2A29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F750174D-26BD-817E-E509-F9DFFC384A16}"/>
                </a:ext>
              </a:extLst>
            </p:cNvPr>
            <p:cNvSpPr/>
            <p:nvPr/>
          </p:nvSpPr>
          <p:spPr>
            <a:xfrm>
              <a:off x="5535196" y="3883934"/>
              <a:ext cx="14776" cy="38788"/>
            </a:xfrm>
            <a:custGeom>
              <a:avLst/>
              <a:gdLst>
                <a:gd name="connsiteX0" fmla="*/ 3694 w 14776"/>
                <a:gd name="connsiteY0" fmla="*/ 0 h 38788"/>
                <a:gd name="connsiteX1" fmla="*/ 11082 w 14776"/>
                <a:gd name="connsiteY1" fmla="*/ 7388 h 38788"/>
                <a:gd name="connsiteX2" fmla="*/ 0 w 14776"/>
                <a:gd name="connsiteY2" fmla="*/ 38788 h 38788"/>
                <a:gd name="connsiteX3" fmla="*/ 14777 w 14776"/>
                <a:gd name="connsiteY3" fmla="*/ 73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76" h="38788">
                  <a:moveTo>
                    <a:pt x="3694" y="0"/>
                  </a:moveTo>
                  <a:lnTo>
                    <a:pt x="11082" y="7388"/>
                  </a:lnTo>
                  <a:lnTo>
                    <a:pt x="0" y="38788"/>
                  </a:lnTo>
                  <a:lnTo>
                    <a:pt x="14777" y="7388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29A09822-9830-94E8-EB54-8EB55D66B1C6}"/>
                </a:ext>
              </a:extLst>
            </p:cNvPr>
            <p:cNvSpPr/>
            <p:nvPr/>
          </p:nvSpPr>
          <p:spPr>
            <a:xfrm>
              <a:off x="5507490" y="3871005"/>
              <a:ext cx="20317" cy="33247"/>
            </a:xfrm>
            <a:custGeom>
              <a:avLst/>
              <a:gdLst>
                <a:gd name="connsiteX0" fmla="*/ 3694 w 20317"/>
                <a:gd name="connsiteY0" fmla="*/ 29553 h 33247"/>
                <a:gd name="connsiteX1" fmla="*/ 5541 w 20317"/>
                <a:gd name="connsiteY1" fmla="*/ 33247 h 33247"/>
                <a:gd name="connsiteX2" fmla="*/ 0 w 20317"/>
                <a:gd name="connsiteY2" fmla="*/ 29553 h 33247"/>
                <a:gd name="connsiteX3" fmla="*/ 20318 w 20317"/>
                <a:gd name="connsiteY3" fmla="*/ 0 h 3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17" h="33247">
                  <a:moveTo>
                    <a:pt x="3694" y="29553"/>
                  </a:moveTo>
                  <a:lnTo>
                    <a:pt x="5541" y="33247"/>
                  </a:lnTo>
                  <a:lnTo>
                    <a:pt x="0" y="29553"/>
                  </a:lnTo>
                  <a:lnTo>
                    <a:pt x="20318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358601FC-F385-8347-4B6D-E207C0EF33A4}"/>
                </a:ext>
              </a:extLst>
            </p:cNvPr>
            <p:cNvSpPr/>
            <p:nvPr/>
          </p:nvSpPr>
          <p:spPr>
            <a:xfrm>
              <a:off x="5490866" y="3948582"/>
              <a:ext cx="27705" cy="64647"/>
            </a:xfrm>
            <a:custGeom>
              <a:avLst/>
              <a:gdLst>
                <a:gd name="connsiteX0" fmla="*/ 9235 w 27705"/>
                <a:gd name="connsiteY0" fmla="*/ 0 h 64647"/>
                <a:gd name="connsiteX1" fmla="*/ 0 w 27705"/>
                <a:gd name="connsiteY1" fmla="*/ 14776 h 64647"/>
                <a:gd name="connsiteX2" fmla="*/ 27706 w 27705"/>
                <a:gd name="connsiteY2" fmla="*/ 64647 h 64647"/>
                <a:gd name="connsiteX3" fmla="*/ 3694 w 27705"/>
                <a:gd name="connsiteY3" fmla="*/ 18471 h 64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05" h="64647">
                  <a:moveTo>
                    <a:pt x="9235" y="0"/>
                  </a:moveTo>
                  <a:lnTo>
                    <a:pt x="0" y="14776"/>
                  </a:lnTo>
                  <a:lnTo>
                    <a:pt x="27706" y="64647"/>
                  </a:lnTo>
                  <a:lnTo>
                    <a:pt x="3694" y="18471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C45DBCDB-C04E-B00E-F3CB-9153E0FC12D0}"/>
                </a:ext>
              </a:extLst>
            </p:cNvPr>
            <p:cNvSpPr/>
            <p:nvPr/>
          </p:nvSpPr>
          <p:spPr>
            <a:xfrm>
              <a:off x="5513031" y="3706616"/>
              <a:ext cx="97894" cy="136682"/>
            </a:xfrm>
            <a:custGeom>
              <a:avLst/>
              <a:gdLst>
                <a:gd name="connsiteX0" fmla="*/ 97894 w 97894"/>
                <a:gd name="connsiteY0" fmla="*/ 0 h 136682"/>
                <a:gd name="connsiteX1" fmla="*/ 97894 w 97894"/>
                <a:gd name="connsiteY1" fmla="*/ 0 h 136682"/>
                <a:gd name="connsiteX2" fmla="*/ 90506 w 97894"/>
                <a:gd name="connsiteY2" fmla="*/ 9235 h 136682"/>
                <a:gd name="connsiteX3" fmla="*/ 81271 w 97894"/>
                <a:gd name="connsiteY3" fmla="*/ 24012 h 136682"/>
                <a:gd name="connsiteX4" fmla="*/ 79423 w 97894"/>
                <a:gd name="connsiteY4" fmla="*/ 25859 h 136682"/>
                <a:gd name="connsiteX5" fmla="*/ 70188 w 97894"/>
                <a:gd name="connsiteY5" fmla="*/ 36941 h 136682"/>
                <a:gd name="connsiteX6" fmla="*/ 64647 w 97894"/>
                <a:gd name="connsiteY6" fmla="*/ 44330 h 136682"/>
                <a:gd name="connsiteX7" fmla="*/ 59106 w 97894"/>
                <a:gd name="connsiteY7" fmla="*/ 51718 h 136682"/>
                <a:gd name="connsiteX8" fmla="*/ 53565 w 97894"/>
                <a:gd name="connsiteY8" fmla="*/ 59106 h 136682"/>
                <a:gd name="connsiteX9" fmla="*/ 44329 w 97894"/>
                <a:gd name="connsiteY9" fmla="*/ 73882 h 136682"/>
                <a:gd name="connsiteX10" fmla="*/ 42482 w 97894"/>
                <a:gd name="connsiteY10" fmla="*/ 75730 h 136682"/>
                <a:gd name="connsiteX11" fmla="*/ 33247 w 97894"/>
                <a:gd name="connsiteY11" fmla="*/ 86812 h 136682"/>
                <a:gd name="connsiteX12" fmla="*/ 27706 w 97894"/>
                <a:gd name="connsiteY12" fmla="*/ 94200 h 136682"/>
                <a:gd name="connsiteX13" fmla="*/ 22165 w 97894"/>
                <a:gd name="connsiteY13" fmla="*/ 101588 h 136682"/>
                <a:gd name="connsiteX14" fmla="*/ 16623 w 97894"/>
                <a:gd name="connsiteY14" fmla="*/ 108977 h 136682"/>
                <a:gd name="connsiteX15" fmla="*/ 7388 w 97894"/>
                <a:gd name="connsiteY15" fmla="*/ 123753 h 136682"/>
                <a:gd name="connsiteX16" fmla="*/ 5541 w 97894"/>
                <a:gd name="connsiteY16" fmla="*/ 125600 h 136682"/>
                <a:gd name="connsiteX17" fmla="*/ 0 w 97894"/>
                <a:gd name="connsiteY17" fmla="*/ 132989 h 136682"/>
                <a:gd name="connsiteX18" fmla="*/ 0 w 97894"/>
                <a:gd name="connsiteY18" fmla="*/ 134836 h 136682"/>
                <a:gd name="connsiteX19" fmla="*/ 3694 w 97894"/>
                <a:gd name="connsiteY19" fmla="*/ 136683 h 136682"/>
                <a:gd name="connsiteX20" fmla="*/ 97894 w 97894"/>
                <a:gd name="connsiteY20" fmla="*/ 0 h 13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894" h="136682">
                  <a:moveTo>
                    <a:pt x="97894" y="0"/>
                  </a:moveTo>
                  <a:cubicBezTo>
                    <a:pt x="97894" y="0"/>
                    <a:pt x="96047" y="0"/>
                    <a:pt x="97894" y="0"/>
                  </a:cubicBezTo>
                  <a:lnTo>
                    <a:pt x="90506" y="9235"/>
                  </a:lnTo>
                  <a:lnTo>
                    <a:pt x="81271" y="24012"/>
                  </a:lnTo>
                  <a:lnTo>
                    <a:pt x="79423" y="25859"/>
                  </a:lnTo>
                  <a:lnTo>
                    <a:pt x="70188" y="36941"/>
                  </a:lnTo>
                  <a:lnTo>
                    <a:pt x="64647" y="44330"/>
                  </a:lnTo>
                  <a:lnTo>
                    <a:pt x="59106" y="51718"/>
                  </a:lnTo>
                  <a:lnTo>
                    <a:pt x="53565" y="59106"/>
                  </a:lnTo>
                  <a:lnTo>
                    <a:pt x="44329" y="73882"/>
                  </a:lnTo>
                  <a:lnTo>
                    <a:pt x="42482" y="75730"/>
                  </a:lnTo>
                  <a:lnTo>
                    <a:pt x="33247" y="86812"/>
                  </a:lnTo>
                  <a:lnTo>
                    <a:pt x="27706" y="94200"/>
                  </a:lnTo>
                  <a:lnTo>
                    <a:pt x="22165" y="101588"/>
                  </a:lnTo>
                  <a:lnTo>
                    <a:pt x="16623" y="108977"/>
                  </a:lnTo>
                  <a:lnTo>
                    <a:pt x="7388" y="123753"/>
                  </a:lnTo>
                  <a:lnTo>
                    <a:pt x="5541" y="125600"/>
                  </a:lnTo>
                  <a:lnTo>
                    <a:pt x="0" y="132989"/>
                  </a:lnTo>
                  <a:cubicBezTo>
                    <a:pt x="0" y="132989"/>
                    <a:pt x="0" y="134836"/>
                    <a:pt x="0" y="134836"/>
                  </a:cubicBezTo>
                  <a:lnTo>
                    <a:pt x="3694" y="136683"/>
                  </a:lnTo>
                  <a:lnTo>
                    <a:pt x="97894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222C7C9E-9DCC-A0DC-631C-A6E889DFE610}"/>
                </a:ext>
              </a:extLst>
            </p:cNvPr>
            <p:cNvSpPr/>
            <p:nvPr/>
          </p:nvSpPr>
          <p:spPr>
            <a:xfrm>
              <a:off x="5543218" y="3764509"/>
              <a:ext cx="27072" cy="22744"/>
            </a:xfrm>
            <a:custGeom>
              <a:avLst/>
              <a:gdLst>
                <a:gd name="connsiteX0" fmla="*/ 14143 w 27072"/>
                <a:gd name="connsiteY0" fmla="*/ 21531 h 22744"/>
                <a:gd name="connsiteX1" fmla="*/ 25225 w 27072"/>
                <a:gd name="connsiteY1" fmla="*/ 19684 h 22744"/>
                <a:gd name="connsiteX2" fmla="*/ 25225 w 27072"/>
                <a:gd name="connsiteY2" fmla="*/ 19684 h 22744"/>
                <a:gd name="connsiteX3" fmla="*/ 27072 w 27072"/>
                <a:gd name="connsiteY3" fmla="*/ 14143 h 22744"/>
                <a:gd name="connsiteX4" fmla="*/ 23378 w 27072"/>
                <a:gd name="connsiteY4" fmla="*/ 8602 h 22744"/>
                <a:gd name="connsiteX5" fmla="*/ 12296 w 27072"/>
                <a:gd name="connsiteY5" fmla="*/ 1213 h 22744"/>
                <a:gd name="connsiteX6" fmla="*/ 1213 w 27072"/>
                <a:gd name="connsiteY6" fmla="*/ 3060 h 22744"/>
                <a:gd name="connsiteX7" fmla="*/ 1213 w 27072"/>
                <a:gd name="connsiteY7" fmla="*/ 3060 h 22744"/>
                <a:gd name="connsiteX8" fmla="*/ 3060 w 27072"/>
                <a:gd name="connsiteY8" fmla="*/ 14143 h 22744"/>
                <a:gd name="connsiteX9" fmla="*/ 14143 w 27072"/>
                <a:gd name="connsiteY9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72" h="22744">
                  <a:moveTo>
                    <a:pt x="14143" y="21531"/>
                  </a:moveTo>
                  <a:cubicBezTo>
                    <a:pt x="17837" y="23378"/>
                    <a:pt x="23378" y="23378"/>
                    <a:pt x="25225" y="19684"/>
                  </a:cubicBezTo>
                  <a:lnTo>
                    <a:pt x="25225" y="19684"/>
                  </a:lnTo>
                  <a:cubicBezTo>
                    <a:pt x="27072" y="17837"/>
                    <a:pt x="27072" y="15990"/>
                    <a:pt x="27072" y="14143"/>
                  </a:cubicBezTo>
                  <a:cubicBezTo>
                    <a:pt x="27072" y="12296"/>
                    <a:pt x="25225" y="10449"/>
                    <a:pt x="23378" y="8602"/>
                  </a:cubicBezTo>
                  <a:lnTo>
                    <a:pt x="12296" y="1213"/>
                  </a:lnTo>
                  <a:cubicBezTo>
                    <a:pt x="8601" y="-634"/>
                    <a:pt x="3060" y="-634"/>
                    <a:pt x="1213" y="3060"/>
                  </a:cubicBezTo>
                  <a:lnTo>
                    <a:pt x="1213" y="3060"/>
                  </a:lnTo>
                  <a:cubicBezTo>
                    <a:pt x="-634" y="6754"/>
                    <a:pt x="-634" y="10449"/>
                    <a:pt x="3060" y="14143"/>
                  </a:cubicBezTo>
                  <a:lnTo>
                    <a:pt x="14143" y="21531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BB16690A-1F4A-B8ED-761D-367EA41F76F9}"/>
                </a:ext>
              </a:extLst>
            </p:cNvPr>
            <p:cNvSpPr/>
            <p:nvPr/>
          </p:nvSpPr>
          <p:spPr>
            <a:xfrm>
              <a:off x="5535830" y="3776805"/>
              <a:ext cx="28285" cy="25858"/>
            </a:xfrm>
            <a:custGeom>
              <a:avLst/>
              <a:gdLst>
                <a:gd name="connsiteX0" fmla="*/ 15990 w 28285"/>
                <a:gd name="connsiteY0" fmla="*/ 24012 h 25858"/>
                <a:gd name="connsiteX1" fmla="*/ 21531 w 28285"/>
                <a:gd name="connsiteY1" fmla="*/ 25859 h 25858"/>
                <a:gd name="connsiteX2" fmla="*/ 27072 w 28285"/>
                <a:gd name="connsiteY2" fmla="*/ 22165 h 25858"/>
                <a:gd name="connsiteX3" fmla="*/ 27072 w 28285"/>
                <a:gd name="connsiteY3" fmla="*/ 22165 h 25858"/>
                <a:gd name="connsiteX4" fmla="*/ 25225 w 28285"/>
                <a:gd name="connsiteY4" fmla="*/ 11082 h 25858"/>
                <a:gd name="connsiteX5" fmla="*/ 10448 w 28285"/>
                <a:gd name="connsiteY5" fmla="*/ 1847 h 25858"/>
                <a:gd name="connsiteX6" fmla="*/ 4907 w 28285"/>
                <a:gd name="connsiteY6" fmla="*/ 0 h 25858"/>
                <a:gd name="connsiteX7" fmla="*/ 1213 w 28285"/>
                <a:gd name="connsiteY7" fmla="*/ 3694 h 25858"/>
                <a:gd name="connsiteX8" fmla="*/ 1213 w 28285"/>
                <a:gd name="connsiteY8" fmla="*/ 5541 h 25858"/>
                <a:gd name="connsiteX9" fmla="*/ 3060 w 28285"/>
                <a:gd name="connsiteY9" fmla="*/ 16624 h 25858"/>
                <a:gd name="connsiteX10" fmla="*/ 15990 w 28285"/>
                <a:gd name="connsiteY10" fmla="*/ 24012 h 2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285" h="25858">
                  <a:moveTo>
                    <a:pt x="15990" y="24012"/>
                  </a:moveTo>
                  <a:cubicBezTo>
                    <a:pt x="17837" y="25859"/>
                    <a:pt x="19684" y="25859"/>
                    <a:pt x="21531" y="25859"/>
                  </a:cubicBezTo>
                  <a:cubicBezTo>
                    <a:pt x="23378" y="25859"/>
                    <a:pt x="25225" y="24012"/>
                    <a:pt x="27072" y="22165"/>
                  </a:cubicBezTo>
                  <a:lnTo>
                    <a:pt x="27072" y="22165"/>
                  </a:lnTo>
                  <a:cubicBezTo>
                    <a:pt x="28919" y="18471"/>
                    <a:pt x="28919" y="12929"/>
                    <a:pt x="25225" y="11082"/>
                  </a:cubicBezTo>
                  <a:lnTo>
                    <a:pt x="10448" y="1847"/>
                  </a:lnTo>
                  <a:cubicBezTo>
                    <a:pt x="8602" y="0"/>
                    <a:pt x="6754" y="0"/>
                    <a:pt x="4907" y="0"/>
                  </a:cubicBezTo>
                  <a:cubicBezTo>
                    <a:pt x="3060" y="0"/>
                    <a:pt x="1213" y="1847"/>
                    <a:pt x="1213" y="3694"/>
                  </a:cubicBezTo>
                  <a:lnTo>
                    <a:pt x="1213" y="5541"/>
                  </a:lnTo>
                  <a:cubicBezTo>
                    <a:pt x="-634" y="9235"/>
                    <a:pt x="-634" y="12929"/>
                    <a:pt x="3060" y="16624"/>
                  </a:cubicBezTo>
                  <a:lnTo>
                    <a:pt x="15990" y="24012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0B15D960-526B-7415-C508-48E7CB6407B5}"/>
                </a:ext>
              </a:extLst>
            </p:cNvPr>
            <p:cNvSpPr/>
            <p:nvPr/>
          </p:nvSpPr>
          <p:spPr>
            <a:xfrm>
              <a:off x="5526422" y="3790368"/>
              <a:ext cx="27244" cy="22744"/>
            </a:xfrm>
            <a:custGeom>
              <a:avLst/>
              <a:gdLst>
                <a:gd name="connsiteX0" fmla="*/ 14315 w 27244"/>
                <a:gd name="connsiteY0" fmla="*/ 21531 h 22744"/>
                <a:gd name="connsiteX1" fmla="*/ 25397 w 27244"/>
                <a:gd name="connsiteY1" fmla="*/ 19684 h 22744"/>
                <a:gd name="connsiteX2" fmla="*/ 25397 w 27244"/>
                <a:gd name="connsiteY2" fmla="*/ 19684 h 22744"/>
                <a:gd name="connsiteX3" fmla="*/ 27244 w 27244"/>
                <a:gd name="connsiteY3" fmla="*/ 14143 h 22744"/>
                <a:gd name="connsiteX4" fmla="*/ 23550 w 27244"/>
                <a:gd name="connsiteY4" fmla="*/ 8601 h 22744"/>
                <a:gd name="connsiteX5" fmla="*/ 12468 w 27244"/>
                <a:gd name="connsiteY5" fmla="*/ 1213 h 22744"/>
                <a:gd name="connsiteX6" fmla="*/ 1385 w 27244"/>
                <a:gd name="connsiteY6" fmla="*/ 3060 h 22744"/>
                <a:gd name="connsiteX7" fmla="*/ 1385 w 27244"/>
                <a:gd name="connsiteY7" fmla="*/ 4907 h 22744"/>
                <a:gd name="connsiteX8" fmla="*/ 1385 w 27244"/>
                <a:gd name="connsiteY8" fmla="*/ 10449 h 22744"/>
                <a:gd name="connsiteX9" fmla="*/ 3232 w 27244"/>
                <a:gd name="connsiteY9" fmla="*/ 14143 h 22744"/>
                <a:gd name="connsiteX10" fmla="*/ 14315 w 27244"/>
                <a:gd name="connsiteY10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244" h="22744">
                  <a:moveTo>
                    <a:pt x="14315" y="21531"/>
                  </a:moveTo>
                  <a:cubicBezTo>
                    <a:pt x="18009" y="23378"/>
                    <a:pt x="23550" y="23378"/>
                    <a:pt x="25397" y="19684"/>
                  </a:cubicBezTo>
                  <a:lnTo>
                    <a:pt x="25397" y="19684"/>
                  </a:lnTo>
                  <a:cubicBezTo>
                    <a:pt x="27244" y="17837"/>
                    <a:pt x="27244" y="15990"/>
                    <a:pt x="27244" y="14143"/>
                  </a:cubicBezTo>
                  <a:cubicBezTo>
                    <a:pt x="27244" y="12296"/>
                    <a:pt x="25397" y="10449"/>
                    <a:pt x="23550" y="8601"/>
                  </a:cubicBezTo>
                  <a:lnTo>
                    <a:pt x="12468" y="1213"/>
                  </a:lnTo>
                  <a:cubicBezTo>
                    <a:pt x="8774" y="-634"/>
                    <a:pt x="3232" y="-634"/>
                    <a:pt x="1385" y="3060"/>
                  </a:cubicBezTo>
                  <a:lnTo>
                    <a:pt x="1385" y="4907"/>
                  </a:lnTo>
                  <a:cubicBezTo>
                    <a:pt x="-462" y="6754"/>
                    <a:pt x="-462" y="8601"/>
                    <a:pt x="1385" y="10449"/>
                  </a:cubicBezTo>
                  <a:cubicBezTo>
                    <a:pt x="3232" y="12296"/>
                    <a:pt x="3232" y="14143"/>
                    <a:pt x="3232" y="14143"/>
                  </a:cubicBezTo>
                  <a:lnTo>
                    <a:pt x="14315" y="21531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8D1DFF56-EE55-4653-7757-EA731FC1F486}"/>
                </a:ext>
              </a:extLst>
            </p:cNvPr>
            <p:cNvSpPr/>
            <p:nvPr/>
          </p:nvSpPr>
          <p:spPr>
            <a:xfrm>
              <a:off x="5521053" y="3805593"/>
              <a:ext cx="22744" cy="18153"/>
            </a:xfrm>
            <a:custGeom>
              <a:avLst/>
              <a:gdLst>
                <a:gd name="connsiteX0" fmla="*/ 14143 w 22744"/>
                <a:gd name="connsiteY0" fmla="*/ 17389 h 18153"/>
                <a:gd name="connsiteX1" fmla="*/ 21531 w 22744"/>
                <a:gd name="connsiteY1" fmla="*/ 15542 h 18153"/>
                <a:gd name="connsiteX2" fmla="*/ 21531 w 22744"/>
                <a:gd name="connsiteY2" fmla="*/ 13695 h 18153"/>
                <a:gd name="connsiteX3" fmla="*/ 19684 w 22744"/>
                <a:gd name="connsiteY3" fmla="*/ 6306 h 18153"/>
                <a:gd name="connsiteX4" fmla="*/ 10449 w 22744"/>
                <a:gd name="connsiteY4" fmla="*/ 765 h 18153"/>
                <a:gd name="connsiteX5" fmla="*/ 3060 w 22744"/>
                <a:gd name="connsiteY5" fmla="*/ 2612 h 18153"/>
                <a:gd name="connsiteX6" fmla="*/ 1213 w 22744"/>
                <a:gd name="connsiteY6" fmla="*/ 4459 h 18153"/>
                <a:gd name="connsiteX7" fmla="*/ 3060 w 22744"/>
                <a:gd name="connsiteY7" fmla="*/ 11847 h 18153"/>
                <a:gd name="connsiteX8" fmla="*/ 14143 w 22744"/>
                <a:gd name="connsiteY8" fmla="*/ 17389 h 1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44" h="18153">
                  <a:moveTo>
                    <a:pt x="14143" y="17389"/>
                  </a:moveTo>
                  <a:cubicBezTo>
                    <a:pt x="15990" y="19236"/>
                    <a:pt x="19684" y="17389"/>
                    <a:pt x="21531" y="15542"/>
                  </a:cubicBezTo>
                  <a:lnTo>
                    <a:pt x="21531" y="13695"/>
                  </a:lnTo>
                  <a:cubicBezTo>
                    <a:pt x="23378" y="10000"/>
                    <a:pt x="23378" y="8153"/>
                    <a:pt x="19684" y="6306"/>
                  </a:cubicBezTo>
                  <a:lnTo>
                    <a:pt x="10449" y="765"/>
                  </a:lnTo>
                  <a:cubicBezTo>
                    <a:pt x="8601" y="-1082"/>
                    <a:pt x="4907" y="765"/>
                    <a:pt x="3060" y="2612"/>
                  </a:cubicBezTo>
                  <a:lnTo>
                    <a:pt x="1213" y="4459"/>
                  </a:lnTo>
                  <a:cubicBezTo>
                    <a:pt x="-634" y="6306"/>
                    <a:pt x="-634" y="10000"/>
                    <a:pt x="3060" y="11847"/>
                  </a:cubicBezTo>
                  <a:lnTo>
                    <a:pt x="14143" y="17389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EEAE2BF2-8518-C8B1-63F3-9A6E959E5FDD}"/>
                </a:ext>
              </a:extLst>
            </p:cNvPr>
            <p:cNvSpPr/>
            <p:nvPr/>
          </p:nvSpPr>
          <p:spPr>
            <a:xfrm>
              <a:off x="5530288" y="3770050"/>
              <a:ext cx="91719" cy="86178"/>
            </a:xfrm>
            <a:custGeom>
              <a:avLst/>
              <a:gdLst>
                <a:gd name="connsiteX0" fmla="*/ 91719 w 91719"/>
                <a:gd name="connsiteY0" fmla="*/ 52931 h 86178"/>
                <a:gd name="connsiteX1" fmla="*/ 71401 w 91719"/>
                <a:gd name="connsiteY1" fmla="*/ 40002 h 86178"/>
                <a:gd name="connsiteX2" fmla="*/ 71401 w 91719"/>
                <a:gd name="connsiteY2" fmla="*/ 38154 h 86178"/>
                <a:gd name="connsiteX3" fmla="*/ 71401 w 91719"/>
                <a:gd name="connsiteY3" fmla="*/ 36307 h 86178"/>
                <a:gd name="connsiteX4" fmla="*/ 71401 w 91719"/>
                <a:gd name="connsiteY4" fmla="*/ 36307 h 86178"/>
                <a:gd name="connsiteX5" fmla="*/ 65860 w 91719"/>
                <a:gd name="connsiteY5" fmla="*/ 19684 h 86178"/>
                <a:gd name="connsiteX6" fmla="*/ 38155 w 91719"/>
                <a:gd name="connsiteY6" fmla="*/ 3060 h 86178"/>
                <a:gd name="connsiteX7" fmla="*/ 38155 w 91719"/>
                <a:gd name="connsiteY7" fmla="*/ 3060 h 86178"/>
                <a:gd name="connsiteX8" fmla="*/ 34460 w 91719"/>
                <a:gd name="connsiteY8" fmla="*/ 1213 h 86178"/>
                <a:gd name="connsiteX9" fmla="*/ 23378 w 91719"/>
                <a:gd name="connsiteY9" fmla="*/ 3060 h 86178"/>
                <a:gd name="connsiteX10" fmla="*/ 23378 w 91719"/>
                <a:gd name="connsiteY10" fmla="*/ 3060 h 86178"/>
                <a:gd name="connsiteX11" fmla="*/ 25225 w 91719"/>
                <a:gd name="connsiteY11" fmla="*/ 14143 h 86178"/>
                <a:gd name="connsiteX12" fmla="*/ 14143 w 91719"/>
                <a:gd name="connsiteY12" fmla="*/ 15990 h 86178"/>
                <a:gd name="connsiteX13" fmla="*/ 14143 w 91719"/>
                <a:gd name="connsiteY13" fmla="*/ 15990 h 86178"/>
                <a:gd name="connsiteX14" fmla="*/ 15990 w 91719"/>
                <a:gd name="connsiteY14" fmla="*/ 27072 h 86178"/>
                <a:gd name="connsiteX15" fmla="*/ 17837 w 91719"/>
                <a:gd name="connsiteY15" fmla="*/ 28919 h 86178"/>
                <a:gd name="connsiteX16" fmla="*/ 6754 w 91719"/>
                <a:gd name="connsiteY16" fmla="*/ 30766 h 86178"/>
                <a:gd name="connsiteX17" fmla="*/ 6754 w 91719"/>
                <a:gd name="connsiteY17" fmla="*/ 30766 h 86178"/>
                <a:gd name="connsiteX18" fmla="*/ 8601 w 91719"/>
                <a:gd name="connsiteY18" fmla="*/ 41849 h 86178"/>
                <a:gd name="connsiteX19" fmla="*/ 10449 w 91719"/>
                <a:gd name="connsiteY19" fmla="*/ 43696 h 86178"/>
                <a:gd name="connsiteX20" fmla="*/ 1213 w 91719"/>
                <a:gd name="connsiteY20" fmla="*/ 45543 h 86178"/>
                <a:gd name="connsiteX21" fmla="*/ 1213 w 91719"/>
                <a:gd name="connsiteY21" fmla="*/ 45543 h 86178"/>
                <a:gd name="connsiteX22" fmla="*/ 3060 w 91719"/>
                <a:gd name="connsiteY22" fmla="*/ 54778 h 86178"/>
                <a:gd name="connsiteX23" fmla="*/ 4907 w 91719"/>
                <a:gd name="connsiteY23" fmla="*/ 56625 h 86178"/>
                <a:gd name="connsiteX24" fmla="*/ 4907 w 91719"/>
                <a:gd name="connsiteY24" fmla="*/ 56625 h 86178"/>
                <a:gd name="connsiteX25" fmla="*/ 28919 w 91719"/>
                <a:gd name="connsiteY25" fmla="*/ 71402 h 86178"/>
                <a:gd name="connsiteX26" fmla="*/ 49237 w 91719"/>
                <a:gd name="connsiteY26" fmla="*/ 73249 h 86178"/>
                <a:gd name="connsiteX27" fmla="*/ 51084 w 91719"/>
                <a:gd name="connsiteY27" fmla="*/ 73249 h 86178"/>
                <a:gd name="connsiteX28" fmla="*/ 71401 w 91719"/>
                <a:gd name="connsiteY28" fmla="*/ 86178 h 86178"/>
                <a:gd name="connsiteX29" fmla="*/ 73249 w 91719"/>
                <a:gd name="connsiteY29" fmla="*/ 86178 h 86178"/>
                <a:gd name="connsiteX30" fmla="*/ 91719 w 91719"/>
                <a:gd name="connsiteY30" fmla="*/ 52931 h 86178"/>
                <a:gd name="connsiteX31" fmla="*/ 91719 w 91719"/>
                <a:gd name="connsiteY31" fmla="*/ 52931 h 86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19" h="86178">
                  <a:moveTo>
                    <a:pt x="91719" y="52931"/>
                  </a:moveTo>
                  <a:lnTo>
                    <a:pt x="71401" y="40002"/>
                  </a:lnTo>
                  <a:cubicBezTo>
                    <a:pt x="71401" y="40002"/>
                    <a:pt x="71401" y="40002"/>
                    <a:pt x="71401" y="38154"/>
                  </a:cubicBezTo>
                  <a:lnTo>
                    <a:pt x="71401" y="36307"/>
                  </a:lnTo>
                  <a:cubicBezTo>
                    <a:pt x="71401" y="36307"/>
                    <a:pt x="71401" y="36307"/>
                    <a:pt x="71401" y="36307"/>
                  </a:cubicBezTo>
                  <a:cubicBezTo>
                    <a:pt x="71401" y="30766"/>
                    <a:pt x="69555" y="25225"/>
                    <a:pt x="65860" y="19684"/>
                  </a:cubicBezTo>
                  <a:cubicBezTo>
                    <a:pt x="65860" y="19684"/>
                    <a:pt x="47390" y="6754"/>
                    <a:pt x="38155" y="3060"/>
                  </a:cubicBezTo>
                  <a:lnTo>
                    <a:pt x="38155" y="3060"/>
                  </a:lnTo>
                  <a:lnTo>
                    <a:pt x="34460" y="1213"/>
                  </a:lnTo>
                  <a:cubicBezTo>
                    <a:pt x="30766" y="-634"/>
                    <a:pt x="27072" y="-634"/>
                    <a:pt x="23378" y="3060"/>
                  </a:cubicBezTo>
                  <a:lnTo>
                    <a:pt x="23378" y="3060"/>
                  </a:lnTo>
                  <a:cubicBezTo>
                    <a:pt x="21531" y="6754"/>
                    <a:pt x="21531" y="10449"/>
                    <a:pt x="25225" y="14143"/>
                  </a:cubicBezTo>
                  <a:cubicBezTo>
                    <a:pt x="21531" y="12296"/>
                    <a:pt x="17837" y="12296"/>
                    <a:pt x="14143" y="15990"/>
                  </a:cubicBezTo>
                  <a:lnTo>
                    <a:pt x="14143" y="15990"/>
                  </a:lnTo>
                  <a:cubicBezTo>
                    <a:pt x="12296" y="19684"/>
                    <a:pt x="12296" y="23378"/>
                    <a:pt x="15990" y="27072"/>
                  </a:cubicBezTo>
                  <a:lnTo>
                    <a:pt x="17837" y="28919"/>
                  </a:lnTo>
                  <a:cubicBezTo>
                    <a:pt x="14143" y="27072"/>
                    <a:pt x="10449" y="27072"/>
                    <a:pt x="6754" y="30766"/>
                  </a:cubicBezTo>
                  <a:lnTo>
                    <a:pt x="6754" y="30766"/>
                  </a:lnTo>
                  <a:cubicBezTo>
                    <a:pt x="4907" y="34460"/>
                    <a:pt x="4907" y="38154"/>
                    <a:pt x="8601" y="41849"/>
                  </a:cubicBezTo>
                  <a:lnTo>
                    <a:pt x="10449" y="43696"/>
                  </a:lnTo>
                  <a:cubicBezTo>
                    <a:pt x="6754" y="41849"/>
                    <a:pt x="3060" y="41849"/>
                    <a:pt x="1213" y="45543"/>
                  </a:cubicBezTo>
                  <a:lnTo>
                    <a:pt x="1213" y="45543"/>
                  </a:lnTo>
                  <a:cubicBezTo>
                    <a:pt x="-634" y="49237"/>
                    <a:pt x="-634" y="52931"/>
                    <a:pt x="3060" y="54778"/>
                  </a:cubicBezTo>
                  <a:lnTo>
                    <a:pt x="4907" y="56625"/>
                  </a:lnTo>
                  <a:lnTo>
                    <a:pt x="4907" y="56625"/>
                  </a:lnTo>
                  <a:lnTo>
                    <a:pt x="28919" y="71402"/>
                  </a:lnTo>
                  <a:cubicBezTo>
                    <a:pt x="36307" y="76943"/>
                    <a:pt x="45543" y="78790"/>
                    <a:pt x="49237" y="73249"/>
                  </a:cubicBezTo>
                  <a:cubicBezTo>
                    <a:pt x="49237" y="73249"/>
                    <a:pt x="51084" y="73249"/>
                    <a:pt x="51084" y="73249"/>
                  </a:cubicBezTo>
                  <a:lnTo>
                    <a:pt x="71401" y="86178"/>
                  </a:lnTo>
                  <a:cubicBezTo>
                    <a:pt x="71401" y="86178"/>
                    <a:pt x="73249" y="86178"/>
                    <a:pt x="73249" y="86178"/>
                  </a:cubicBezTo>
                  <a:lnTo>
                    <a:pt x="91719" y="52931"/>
                  </a:lnTo>
                  <a:cubicBezTo>
                    <a:pt x="91719" y="54778"/>
                    <a:pt x="91719" y="54778"/>
                    <a:pt x="91719" y="52931"/>
                  </a:cubicBezTo>
                  <a:close/>
                </a:path>
              </a:pathLst>
            </a:custGeom>
            <a:solidFill>
              <a:srgbClr val="E7BC9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C3C7EA37-01FF-C207-FAE3-1162423A339A}"/>
                </a:ext>
              </a:extLst>
            </p:cNvPr>
            <p:cNvSpPr/>
            <p:nvPr/>
          </p:nvSpPr>
          <p:spPr>
            <a:xfrm>
              <a:off x="5586914" y="3808205"/>
              <a:ext cx="147131" cy="101338"/>
            </a:xfrm>
            <a:custGeom>
              <a:avLst/>
              <a:gdLst>
                <a:gd name="connsiteX0" fmla="*/ 145918 w 147131"/>
                <a:gd name="connsiteY0" fmla="*/ 77577 h 101338"/>
                <a:gd name="connsiteX1" fmla="*/ 145918 w 147131"/>
                <a:gd name="connsiteY1" fmla="*/ 77577 h 101338"/>
                <a:gd name="connsiteX2" fmla="*/ 103435 w 147131"/>
                <a:gd name="connsiteY2" fmla="*/ 99741 h 101338"/>
                <a:gd name="connsiteX3" fmla="*/ 99741 w 147131"/>
                <a:gd name="connsiteY3" fmla="*/ 97894 h 101338"/>
                <a:gd name="connsiteX4" fmla="*/ 96047 w 147131"/>
                <a:gd name="connsiteY4" fmla="*/ 96047 h 101338"/>
                <a:gd name="connsiteX5" fmla="*/ 60953 w 147131"/>
                <a:gd name="connsiteY5" fmla="*/ 79424 h 101338"/>
                <a:gd name="connsiteX6" fmla="*/ 57259 w 147131"/>
                <a:gd name="connsiteY6" fmla="*/ 77577 h 101338"/>
                <a:gd name="connsiteX7" fmla="*/ 42482 w 147131"/>
                <a:gd name="connsiteY7" fmla="*/ 68341 h 101338"/>
                <a:gd name="connsiteX8" fmla="*/ 40635 w 147131"/>
                <a:gd name="connsiteY8" fmla="*/ 66494 h 101338"/>
                <a:gd name="connsiteX9" fmla="*/ 0 w 147131"/>
                <a:gd name="connsiteY9" fmla="*/ 38788 h 101338"/>
                <a:gd name="connsiteX10" fmla="*/ 1847 w 147131"/>
                <a:gd name="connsiteY10" fmla="*/ 35094 h 101338"/>
                <a:gd name="connsiteX11" fmla="*/ 16623 w 147131"/>
                <a:gd name="connsiteY11" fmla="*/ 1847 h 101338"/>
                <a:gd name="connsiteX12" fmla="*/ 16623 w 147131"/>
                <a:gd name="connsiteY12" fmla="*/ 0 h 101338"/>
                <a:gd name="connsiteX13" fmla="*/ 49871 w 147131"/>
                <a:gd name="connsiteY13" fmla="*/ 11082 h 101338"/>
                <a:gd name="connsiteX14" fmla="*/ 57259 w 147131"/>
                <a:gd name="connsiteY14" fmla="*/ 12930 h 101338"/>
                <a:gd name="connsiteX15" fmla="*/ 66494 w 147131"/>
                <a:gd name="connsiteY15" fmla="*/ 16624 h 101338"/>
                <a:gd name="connsiteX16" fmla="*/ 72035 w 147131"/>
                <a:gd name="connsiteY16" fmla="*/ 18471 h 101338"/>
                <a:gd name="connsiteX17" fmla="*/ 77577 w 147131"/>
                <a:gd name="connsiteY17" fmla="*/ 20318 h 101338"/>
                <a:gd name="connsiteX18" fmla="*/ 123753 w 147131"/>
                <a:gd name="connsiteY18" fmla="*/ 35094 h 101338"/>
                <a:gd name="connsiteX19" fmla="*/ 144071 w 147131"/>
                <a:gd name="connsiteY19" fmla="*/ 53565 h 101338"/>
                <a:gd name="connsiteX20" fmla="*/ 145918 w 147131"/>
                <a:gd name="connsiteY20" fmla="*/ 77577 h 10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7131" h="101338">
                  <a:moveTo>
                    <a:pt x="145918" y="77577"/>
                  </a:moveTo>
                  <a:lnTo>
                    <a:pt x="145918" y="77577"/>
                  </a:lnTo>
                  <a:cubicBezTo>
                    <a:pt x="140377" y="96047"/>
                    <a:pt x="121906" y="105283"/>
                    <a:pt x="103435" y="99741"/>
                  </a:cubicBezTo>
                  <a:cubicBezTo>
                    <a:pt x="101588" y="99741"/>
                    <a:pt x="101588" y="99741"/>
                    <a:pt x="99741" y="97894"/>
                  </a:cubicBezTo>
                  <a:cubicBezTo>
                    <a:pt x="97894" y="97894"/>
                    <a:pt x="97894" y="96047"/>
                    <a:pt x="96047" y="96047"/>
                  </a:cubicBezTo>
                  <a:cubicBezTo>
                    <a:pt x="84965" y="90506"/>
                    <a:pt x="72035" y="84965"/>
                    <a:pt x="60953" y="79424"/>
                  </a:cubicBezTo>
                  <a:cubicBezTo>
                    <a:pt x="59106" y="79424"/>
                    <a:pt x="59106" y="77577"/>
                    <a:pt x="57259" y="77577"/>
                  </a:cubicBezTo>
                  <a:cubicBezTo>
                    <a:pt x="51717" y="75730"/>
                    <a:pt x="48023" y="72035"/>
                    <a:pt x="42482" y="68341"/>
                  </a:cubicBezTo>
                  <a:cubicBezTo>
                    <a:pt x="42482" y="68341"/>
                    <a:pt x="40635" y="66494"/>
                    <a:pt x="40635" y="66494"/>
                  </a:cubicBezTo>
                  <a:cubicBezTo>
                    <a:pt x="25859" y="57259"/>
                    <a:pt x="11082" y="48024"/>
                    <a:pt x="0" y="38788"/>
                  </a:cubicBezTo>
                  <a:lnTo>
                    <a:pt x="1847" y="35094"/>
                  </a:lnTo>
                  <a:lnTo>
                    <a:pt x="16623" y="1847"/>
                  </a:lnTo>
                  <a:lnTo>
                    <a:pt x="16623" y="0"/>
                  </a:lnTo>
                  <a:lnTo>
                    <a:pt x="49871" y="11082"/>
                  </a:lnTo>
                  <a:lnTo>
                    <a:pt x="57259" y="12930"/>
                  </a:lnTo>
                  <a:lnTo>
                    <a:pt x="66494" y="16624"/>
                  </a:lnTo>
                  <a:lnTo>
                    <a:pt x="72035" y="18471"/>
                  </a:lnTo>
                  <a:lnTo>
                    <a:pt x="77577" y="20318"/>
                  </a:lnTo>
                  <a:lnTo>
                    <a:pt x="123753" y="35094"/>
                  </a:lnTo>
                  <a:cubicBezTo>
                    <a:pt x="132988" y="38788"/>
                    <a:pt x="140377" y="46177"/>
                    <a:pt x="144071" y="53565"/>
                  </a:cubicBezTo>
                  <a:cubicBezTo>
                    <a:pt x="147765" y="62800"/>
                    <a:pt x="147765" y="70188"/>
                    <a:pt x="145918" y="77577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A7AA82BC-D589-2B71-149F-29B56DC16D35}"/>
                </a:ext>
              </a:extLst>
            </p:cNvPr>
            <p:cNvSpPr/>
            <p:nvPr/>
          </p:nvSpPr>
          <p:spPr>
            <a:xfrm>
              <a:off x="5464516" y="3939346"/>
              <a:ext cx="43465" cy="22164"/>
            </a:xfrm>
            <a:custGeom>
              <a:avLst/>
              <a:gdLst>
                <a:gd name="connsiteX0" fmla="*/ 6033 w 43465"/>
                <a:gd name="connsiteY0" fmla="*/ 14776 h 22164"/>
                <a:gd name="connsiteX1" fmla="*/ 491 w 43465"/>
                <a:gd name="connsiteY1" fmla="*/ 3694 h 22164"/>
                <a:gd name="connsiteX2" fmla="*/ 491 w 43465"/>
                <a:gd name="connsiteY2" fmla="*/ 3694 h 22164"/>
                <a:gd name="connsiteX3" fmla="*/ 4185 w 43465"/>
                <a:gd name="connsiteY3" fmla="*/ 0 h 22164"/>
                <a:gd name="connsiteX4" fmla="*/ 9727 w 43465"/>
                <a:gd name="connsiteY4" fmla="*/ 0 h 22164"/>
                <a:gd name="connsiteX5" fmla="*/ 37433 w 43465"/>
                <a:gd name="connsiteY5" fmla="*/ 9235 h 22164"/>
                <a:gd name="connsiteX6" fmla="*/ 42974 w 43465"/>
                <a:gd name="connsiteY6" fmla="*/ 18471 h 22164"/>
                <a:gd name="connsiteX7" fmla="*/ 42974 w 43465"/>
                <a:gd name="connsiteY7" fmla="*/ 18471 h 22164"/>
                <a:gd name="connsiteX8" fmla="*/ 28197 w 43465"/>
                <a:gd name="connsiteY8" fmla="*/ 20318 h 22164"/>
                <a:gd name="connsiteX9" fmla="*/ 6033 w 43465"/>
                <a:gd name="connsiteY9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5" h="22164">
                  <a:moveTo>
                    <a:pt x="6033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5" y="0"/>
                  </a:cubicBezTo>
                  <a:cubicBezTo>
                    <a:pt x="6033" y="0"/>
                    <a:pt x="7879" y="0"/>
                    <a:pt x="9727" y="0"/>
                  </a:cubicBezTo>
                  <a:lnTo>
                    <a:pt x="37433" y="9235"/>
                  </a:lnTo>
                  <a:cubicBezTo>
                    <a:pt x="41127" y="11082"/>
                    <a:pt x="44821" y="12929"/>
                    <a:pt x="42974" y="18471"/>
                  </a:cubicBezTo>
                  <a:lnTo>
                    <a:pt x="42974" y="18471"/>
                  </a:lnTo>
                  <a:cubicBezTo>
                    <a:pt x="41127" y="24012"/>
                    <a:pt x="31891" y="22165"/>
                    <a:pt x="28197" y="20318"/>
                  </a:cubicBezTo>
                  <a:lnTo>
                    <a:pt x="6033" y="14776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418DDC57-F814-B9EA-FDD9-E05A5A187484}"/>
                </a:ext>
              </a:extLst>
            </p:cNvPr>
            <p:cNvSpPr/>
            <p:nvPr/>
          </p:nvSpPr>
          <p:spPr>
            <a:xfrm>
              <a:off x="5457619" y="3951784"/>
              <a:ext cx="31399" cy="23380"/>
            </a:xfrm>
            <a:custGeom>
              <a:avLst/>
              <a:gdLst>
                <a:gd name="connsiteX0" fmla="*/ 3694 w 31399"/>
                <a:gd name="connsiteY0" fmla="*/ 15268 h 23380"/>
                <a:gd name="connsiteX1" fmla="*/ 0 w 31399"/>
                <a:gd name="connsiteY1" fmla="*/ 11574 h 23380"/>
                <a:gd name="connsiteX2" fmla="*/ 0 w 31399"/>
                <a:gd name="connsiteY2" fmla="*/ 6033 h 23380"/>
                <a:gd name="connsiteX3" fmla="*/ 0 w 31399"/>
                <a:gd name="connsiteY3" fmla="*/ 6033 h 23380"/>
                <a:gd name="connsiteX4" fmla="*/ 11082 w 31399"/>
                <a:gd name="connsiteY4" fmla="*/ 491 h 23380"/>
                <a:gd name="connsiteX5" fmla="*/ 27706 w 31399"/>
                <a:gd name="connsiteY5" fmla="*/ 7880 h 23380"/>
                <a:gd name="connsiteX6" fmla="*/ 31400 w 31399"/>
                <a:gd name="connsiteY6" fmla="*/ 11574 h 23380"/>
                <a:gd name="connsiteX7" fmla="*/ 31400 w 31399"/>
                <a:gd name="connsiteY7" fmla="*/ 17115 h 23380"/>
                <a:gd name="connsiteX8" fmla="*/ 31400 w 31399"/>
                <a:gd name="connsiteY8" fmla="*/ 18962 h 23380"/>
                <a:gd name="connsiteX9" fmla="*/ 22165 w 31399"/>
                <a:gd name="connsiteY9" fmla="*/ 22656 h 23380"/>
                <a:gd name="connsiteX10" fmla="*/ 3694 w 31399"/>
                <a:gd name="connsiteY10" fmla="*/ 15268 h 23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399" h="23380">
                  <a:moveTo>
                    <a:pt x="3694" y="15268"/>
                  </a:moveTo>
                  <a:cubicBezTo>
                    <a:pt x="1847" y="15268"/>
                    <a:pt x="0" y="13421"/>
                    <a:pt x="0" y="11574"/>
                  </a:cubicBezTo>
                  <a:cubicBezTo>
                    <a:pt x="0" y="9727"/>
                    <a:pt x="0" y="7880"/>
                    <a:pt x="0" y="6033"/>
                  </a:cubicBezTo>
                  <a:lnTo>
                    <a:pt x="0" y="6033"/>
                  </a:lnTo>
                  <a:cubicBezTo>
                    <a:pt x="1847" y="2338"/>
                    <a:pt x="7388" y="-1356"/>
                    <a:pt x="11082" y="491"/>
                  </a:cubicBezTo>
                  <a:lnTo>
                    <a:pt x="27706" y="7880"/>
                  </a:lnTo>
                  <a:cubicBezTo>
                    <a:pt x="29553" y="7880"/>
                    <a:pt x="31400" y="9727"/>
                    <a:pt x="31400" y="11574"/>
                  </a:cubicBezTo>
                  <a:cubicBezTo>
                    <a:pt x="31400" y="13421"/>
                    <a:pt x="31400" y="15268"/>
                    <a:pt x="31400" y="17115"/>
                  </a:cubicBezTo>
                  <a:lnTo>
                    <a:pt x="31400" y="18962"/>
                  </a:lnTo>
                  <a:cubicBezTo>
                    <a:pt x="29553" y="22656"/>
                    <a:pt x="25859" y="24503"/>
                    <a:pt x="22165" y="22656"/>
                  </a:cubicBezTo>
                  <a:lnTo>
                    <a:pt x="3694" y="15268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DAC8BDCF-5FF8-82E5-979C-EAFB9605D94C}"/>
                </a:ext>
              </a:extLst>
            </p:cNvPr>
            <p:cNvSpPr/>
            <p:nvPr/>
          </p:nvSpPr>
          <p:spPr>
            <a:xfrm>
              <a:off x="5451587" y="3967052"/>
              <a:ext cx="27074" cy="22164"/>
            </a:xfrm>
            <a:custGeom>
              <a:avLst/>
              <a:gdLst>
                <a:gd name="connsiteX0" fmla="*/ 6033 w 27074"/>
                <a:gd name="connsiteY0" fmla="*/ 14776 h 22164"/>
                <a:gd name="connsiteX1" fmla="*/ 491 w 27074"/>
                <a:gd name="connsiteY1" fmla="*/ 3694 h 22164"/>
                <a:gd name="connsiteX2" fmla="*/ 491 w 27074"/>
                <a:gd name="connsiteY2" fmla="*/ 3694 h 22164"/>
                <a:gd name="connsiteX3" fmla="*/ 4185 w 27074"/>
                <a:gd name="connsiteY3" fmla="*/ 0 h 22164"/>
                <a:gd name="connsiteX4" fmla="*/ 9727 w 27074"/>
                <a:gd name="connsiteY4" fmla="*/ 0 h 22164"/>
                <a:gd name="connsiteX5" fmla="*/ 22656 w 27074"/>
                <a:gd name="connsiteY5" fmla="*/ 5541 h 22164"/>
                <a:gd name="connsiteX6" fmla="*/ 26350 w 27074"/>
                <a:gd name="connsiteY6" fmla="*/ 16623 h 22164"/>
                <a:gd name="connsiteX7" fmla="*/ 26350 w 27074"/>
                <a:gd name="connsiteY7" fmla="*/ 18471 h 22164"/>
                <a:gd name="connsiteX8" fmla="*/ 22656 w 27074"/>
                <a:gd name="connsiteY8" fmla="*/ 22165 h 22164"/>
                <a:gd name="connsiteX9" fmla="*/ 17115 w 27074"/>
                <a:gd name="connsiteY9" fmla="*/ 22165 h 22164"/>
                <a:gd name="connsiteX10" fmla="*/ 6033 w 27074"/>
                <a:gd name="connsiteY10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074" h="22164">
                  <a:moveTo>
                    <a:pt x="6033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5" y="0"/>
                  </a:cubicBezTo>
                  <a:cubicBezTo>
                    <a:pt x="6033" y="0"/>
                    <a:pt x="7879" y="0"/>
                    <a:pt x="9727" y="0"/>
                  </a:cubicBezTo>
                  <a:lnTo>
                    <a:pt x="22656" y="5541"/>
                  </a:lnTo>
                  <a:cubicBezTo>
                    <a:pt x="26350" y="7388"/>
                    <a:pt x="28197" y="12929"/>
                    <a:pt x="26350" y="16623"/>
                  </a:cubicBezTo>
                  <a:lnTo>
                    <a:pt x="26350" y="18471"/>
                  </a:lnTo>
                  <a:cubicBezTo>
                    <a:pt x="26350" y="20318"/>
                    <a:pt x="24503" y="22165"/>
                    <a:pt x="22656" y="22165"/>
                  </a:cubicBezTo>
                  <a:cubicBezTo>
                    <a:pt x="20809" y="22165"/>
                    <a:pt x="18962" y="22165"/>
                    <a:pt x="17115" y="22165"/>
                  </a:cubicBezTo>
                  <a:lnTo>
                    <a:pt x="6033" y="14776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81F85708-7237-4B59-3BE5-4FBEC45ADF16}"/>
                </a:ext>
              </a:extLst>
            </p:cNvPr>
            <p:cNvSpPr/>
            <p:nvPr/>
          </p:nvSpPr>
          <p:spPr>
            <a:xfrm>
              <a:off x="5448384" y="3979257"/>
              <a:ext cx="21082" cy="17348"/>
            </a:xfrm>
            <a:custGeom>
              <a:avLst/>
              <a:gdLst>
                <a:gd name="connsiteX0" fmla="*/ 3694 w 21082"/>
                <a:gd name="connsiteY0" fmla="*/ 13654 h 17348"/>
                <a:gd name="connsiteX1" fmla="*/ 0 w 21082"/>
                <a:gd name="connsiteY1" fmla="*/ 6266 h 17348"/>
                <a:gd name="connsiteX2" fmla="*/ 0 w 21082"/>
                <a:gd name="connsiteY2" fmla="*/ 4419 h 17348"/>
                <a:gd name="connsiteX3" fmla="*/ 7388 w 21082"/>
                <a:gd name="connsiteY3" fmla="*/ 725 h 17348"/>
                <a:gd name="connsiteX4" fmla="*/ 18471 w 21082"/>
                <a:gd name="connsiteY4" fmla="*/ 4419 h 17348"/>
                <a:gd name="connsiteX5" fmla="*/ 20318 w 21082"/>
                <a:gd name="connsiteY5" fmla="*/ 11807 h 17348"/>
                <a:gd name="connsiteX6" fmla="*/ 20318 w 21082"/>
                <a:gd name="connsiteY6" fmla="*/ 13654 h 17348"/>
                <a:gd name="connsiteX7" fmla="*/ 12929 w 21082"/>
                <a:gd name="connsiteY7" fmla="*/ 17348 h 17348"/>
                <a:gd name="connsiteX8" fmla="*/ 3694 w 21082"/>
                <a:gd name="connsiteY8" fmla="*/ 13654 h 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82" h="17348">
                  <a:moveTo>
                    <a:pt x="3694" y="13654"/>
                  </a:moveTo>
                  <a:cubicBezTo>
                    <a:pt x="0" y="11807"/>
                    <a:pt x="0" y="8113"/>
                    <a:pt x="0" y="6266"/>
                  </a:cubicBezTo>
                  <a:lnTo>
                    <a:pt x="0" y="4419"/>
                  </a:lnTo>
                  <a:cubicBezTo>
                    <a:pt x="1847" y="725"/>
                    <a:pt x="5541" y="-1122"/>
                    <a:pt x="7388" y="725"/>
                  </a:cubicBezTo>
                  <a:lnTo>
                    <a:pt x="18471" y="4419"/>
                  </a:lnTo>
                  <a:cubicBezTo>
                    <a:pt x="20318" y="6266"/>
                    <a:pt x="22165" y="8113"/>
                    <a:pt x="20318" y="11807"/>
                  </a:cubicBezTo>
                  <a:lnTo>
                    <a:pt x="20318" y="13654"/>
                  </a:lnTo>
                  <a:cubicBezTo>
                    <a:pt x="18471" y="15501"/>
                    <a:pt x="16623" y="17348"/>
                    <a:pt x="12929" y="17348"/>
                  </a:cubicBezTo>
                  <a:lnTo>
                    <a:pt x="3694" y="13654"/>
                  </a:lnTo>
                  <a:close/>
                </a:path>
              </a:pathLst>
            </a:custGeom>
            <a:solidFill>
              <a:srgbClr val="E2B181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8D0A23D0-C19E-8E16-D16D-7DAF84C633FD}"/>
                </a:ext>
              </a:extLst>
            </p:cNvPr>
            <p:cNvSpPr/>
            <p:nvPr/>
          </p:nvSpPr>
          <p:spPr>
            <a:xfrm>
              <a:off x="5387431" y="3920876"/>
              <a:ext cx="96508" cy="70912"/>
            </a:xfrm>
            <a:custGeom>
              <a:avLst/>
              <a:gdLst>
                <a:gd name="connsiteX0" fmla="*/ 96047 w 96508"/>
                <a:gd name="connsiteY0" fmla="*/ 29553 h 70912"/>
                <a:gd name="connsiteX1" fmla="*/ 90506 w 96508"/>
                <a:gd name="connsiteY1" fmla="*/ 33247 h 70912"/>
                <a:gd name="connsiteX2" fmla="*/ 90506 w 96508"/>
                <a:gd name="connsiteY2" fmla="*/ 33247 h 70912"/>
                <a:gd name="connsiteX3" fmla="*/ 86812 w 96508"/>
                <a:gd name="connsiteY3" fmla="*/ 33247 h 70912"/>
                <a:gd name="connsiteX4" fmla="*/ 88659 w 96508"/>
                <a:gd name="connsiteY4" fmla="*/ 35094 h 70912"/>
                <a:gd name="connsiteX5" fmla="*/ 88659 w 96508"/>
                <a:gd name="connsiteY5" fmla="*/ 35094 h 70912"/>
                <a:gd name="connsiteX6" fmla="*/ 88659 w 96508"/>
                <a:gd name="connsiteY6" fmla="*/ 35094 h 70912"/>
                <a:gd name="connsiteX7" fmla="*/ 88659 w 96508"/>
                <a:gd name="connsiteY7" fmla="*/ 35094 h 70912"/>
                <a:gd name="connsiteX8" fmla="*/ 90506 w 96508"/>
                <a:gd name="connsiteY8" fmla="*/ 42482 h 70912"/>
                <a:gd name="connsiteX9" fmla="*/ 90506 w 96508"/>
                <a:gd name="connsiteY9" fmla="*/ 42482 h 70912"/>
                <a:gd name="connsiteX10" fmla="*/ 90506 w 96508"/>
                <a:gd name="connsiteY10" fmla="*/ 42482 h 70912"/>
                <a:gd name="connsiteX11" fmla="*/ 84965 w 96508"/>
                <a:gd name="connsiteY11" fmla="*/ 46177 h 70912"/>
                <a:gd name="connsiteX12" fmla="*/ 84965 w 96508"/>
                <a:gd name="connsiteY12" fmla="*/ 46177 h 70912"/>
                <a:gd name="connsiteX13" fmla="*/ 81271 w 96508"/>
                <a:gd name="connsiteY13" fmla="*/ 46177 h 70912"/>
                <a:gd name="connsiteX14" fmla="*/ 79424 w 96508"/>
                <a:gd name="connsiteY14" fmla="*/ 46177 h 70912"/>
                <a:gd name="connsiteX15" fmla="*/ 79424 w 96508"/>
                <a:gd name="connsiteY15" fmla="*/ 46177 h 70912"/>
                <a:gd name="connsiteX16" fmla="*/ 77577 w 96508"/>
                <a:gd name="connsiteY16" fmla="*/ 46177 h 70912"/>
                <a:gd name="connsiteX17" fmla="*/ 79424 w 96508"/>
                <a:gd name="connsiteY17" fmla="*/ 48024 h 70912"/>
                <a:gd name="connsiteX18" fmla="*/ 79424 w 96508"/>
                <a:gd name="connsiteY18" fmla="*/ 48024 h 70912"/>
                <a:gd name="connsiteX19" fmla="*/ 79424 w 96508"/>
                <a:gd name="connsiteY19" fmla="*/ 48024 h 70912"/>
                <a:gd name="connsiteX20" fmla="*/ 79424 w 96508"/>
                <a:gd name="connsiteY20" fmla="*/ 48024 h 70912"/>
                <a:gd name="connsiteX21" fmla="*/ 79424 w 96508"/>
                <a:gd name="connsiteY21" fmla="*/ 48024 h 70912"/>
                <a:gd name="connsiteX22" fmla="*/ 81271 w 96508"/>
                <a:gd name="connsiteY22" fmla="*/ 51718 h 70912"/>
                <a:gd name="connsiteX23" fmla="*/ 81271 w 96508"/>
                <a:gd name="connsiteY23" fmla="*/ 55412 h 70912"/>
                <a:gd name="connsiteX24" fmla="*/ 81271 w 96508"/>
                <a:gd name="connsiteY24" fmla="*/ 55412 h 70912"/>
                <a:gd name="connsiteX25" fmla="*/ 79424 w 96508"/>
                <a:gd name="connsiteY25" fmla="*/ 57259 h 70912"/>
                <a:gd name="connsiteX26" fmla="*/ 75729 w 96508"/>
                <a:gd name="connsiteY26" fmla="*/ 59106 h 70912"/>
                <a:gd name="connsiteX27" fmla="*/ 72035 w 96508"/>
                <a:gd name="connsiteY27" fmla="*/ 59106 h 70912"/>
                <a:gd name="connsiteX28" fmla="*/ 70188 w 96508"/>
                <a:gd name="connsiteY28" fmla="*/ 59106 h 70912"/>
                <a:gd name="connsiteX29" fmla="*/ 70188 w 96508"/>
                <a:gd name="connsiteY29" fmla="*/ 59106 h 70912"/>
                <a:gd name="connsiteX30" fmla="*/ 70188 w 96508"/>
                <a:gd name="connsiteY30" fmla="*/ 59106 h 70912"/>
                <a:gd name="connsiteX31" fmla="*/ 72035 w 96508"/>
                <a:gd name="connsiteY31" fmla="*/ 60953 h 70912"/>
                <a:gd name="connsiteX32" fmla="*/ 72035 w 96508"/>
                <a:gd name="connsiteY32" fmla="*/ 60953 h 70912"/>
                <a:gd name="connsiteX33" fmla="*/ 72035 w 96508"/>
                <a:gd name="connsiteY33" fmla="*/ 66494 h 70912"/>
                <a:gd name="connsiteX34" fmla="*/ 72035 w 96508"/>
                <a:gd name="connsiteY34" fmla="*/ 66494 h 70912"/>
                <a:gd name="connsiteX35" fmla="*/ 62800 w 96508"/>
                <a:gd name="connsiteY35" fmla="*/ 70188 h 70912"/>
                <a:gd name="connsiteX36" fmla="*/ 60953 w 96508"/>
                <a:gd name="connsiteY36" fmla="*/ 70188 h 70912"/>
                <a:gd name="connsiteX37" fmla="*/ 60953 w 96508"/>
                <a:gd name="connsiteY37" fmla="*/ 70188 h 70912"/>
                <a:gd name="connsiteX38" fmla="*/ 60953 w 96508"/>
                <a:gd name="connsiteY38" fmla="*/ 70188 h 70912"/>
                <a:gd name="connsiteX39" fmla="*/ 60953 w 96508"/>
                <a:gd name="connsiteY39" fmla="*/ 70188 h 70912"/>
                <a:gd name="connsiteX40" fmla="*/ 60953 w 96508"/>
                <a:gd name="connsiteY40" fmla="*/ 70188 h 70912"/>
                <a:gd name="connsiteX41" fmla="*/ 59106 w 96508"/>
                <a:gd name="connsiteY41" fmla="*/ 68341 h 70912"/>
                <a:gd name="connsiteX42" fmla="*/ 48023 w 96508"/>
                <a:gd name="connsiteY42" fmla="*/ 62800 h 70912"/>
                <a:gd name="connsiteX43" fmla="*/ 46177 w 96508"/>
                <a:gd name="connsiteY43" fmla="*/ 62800 h 70912"/>
                <a:gd name="connsiteX44" fmla="*/ 42482 w 96508"/>
                <a:gd name="connsiteY44" fmla="*/ 60953 h 70912"/>
                <a:gd name="connsiteX45" fmla="*/ 40635 w 96508"/>
                <a:gd name="connsiteY45" fmla="*/ 60953 h 70912"/>
                <a:gd name="connsiteX46" fmla="*/ 38788 w 96508"/>
                <a:gd name="connsiteY46" fmla="*/ 60953 h 70912"/>
                <a:gd name="connsiteX47" fmla="*/ 35094 w 96508"/>
                <a:gd name="connsiteY47" fmla="*/ 59106 h 70912"/>
                <a:gd name="connsiteX48" fmla="*/ 35094 w 96508"/>
                <a:gd name="connsiteY48" fmla="*/ 59106 h 70912"/>
                <a:gd name="connsiteX49" fmla="*/ 24012 w 96508"/>
                <a:gd name="connsiteY49" fmla="*/ 35094 h 70912"/>
                <a:gd name="connsiteX50" fmla="*/ 24012 w 96508"/>
                <a:gd name="connsiteY50" fmla="*/ 35094 h 70912"/>
                <a:gd name="connsiteX51" fmla="*/ 20318 w 96508"/>
                <a:gd name="connsiteY51" fmla="*/ 31400 h 70912"/>
                <a:gd name="connsiteX52" fmla="*/ 0 w 96508"/>
                <a:gd name="connsiteY52" fmla="*/ 12929 h 70912"/>
                <a:gd name="connsiteX53" fmla="*/ 12929 w 96508"/>
                <a:gd name="connsiteY53" fmla="*/ 0 h 70912"/>
                <a:gd name="connsiteX54" fmla="*/ 14777 w 96508"/>
                <a:gd name="connsiteY54" fmla="*/ 0 h 70912"/>
                <a:gd name="connsiteX55" fmla="*/ 14777 w 96508"/>
                <a:gd name="connsiteY55" fmla="*/ 0 h 70912"/>
                <a:gd name="connsiteX56" fmla="*/ 20318 w 96508"/>
                <a:gd name="connsiteY56" fmla="*/ 3694 h 70912"/>
                <a:gd name="connsiteX57" fmla="*/ 20318 w 96508"/>
                <a:gd name="connsiteY57" fmla="*/ 3694 h 70912"/>
                <a:gd name="connsiteX58" fmla="*/ 29553 w 96508"/>
                <a:gd name="connsiteY58" fmla="*/ 7388 h 70912"/>
                <a:gd name="connsiteX59" fmla="*/ 35094 w 96508"/>
                <a:gd name="connsiteY59" fmla="*/ 9235 h 70912"/>
                <a:gd name="connsiteX60" fmla="*/ 36941 w 96508"/>
                <a:gd name="connsiteY60" fmla="*/ 9235 h 70912"/>
                <a:gd name="connsiteX61" fmla="*/ 38788 w 96508"/>
                <a:gd name="connsiteY61" fmla="*/ 7388 h 70912"/>
                <a:gd name="connsiteX62" fmla="*/ 38788 w 96508"/>
                <a:gd name="connsiteY62" fmla="*/ 7388 h 70912"/>
                <a:gd name="connsiteX63" fmla="*/ 38788 w 96508"/>
                <a:gd name="connsiteY63" fmla="*/ 7388 h 70912"/>
                <a:gd name="connsiteX64" fmla="*/ 38788 w 96508"/>
                <a:gd name="connsiteY64" fmla="*/ 7388 h 70912"/>
                <a:gd name="connsiteX65" fmla="*/ 38788 w 96508"/>
                <a:gd name="connsiteY65" fmla="*/ 7388 h 70912"/>
                <a:gd name="connsiteX66" fmla="*/ 38788 w 96508"/>
                <a:gd name="connsiteY66" fmla="*/ 7388 h 70912"/>
                <a:gd name="connsiteX67" fmla="*/ 40635 w 96508"/>
                <a:gd name="connsiteY67" fmla="*/ 5541 h 70912"/>
                <a:gd name="connsiteX68" fmla="*/ 40635 w 96508"/>
                <a:gd name="connsiteY68" fmla="*/ 5541 h 70912"/>
                <a:gd name="connsiteX69" fmla="*/ 40635 w 96508"/>
                <a:gd name="connsiteY69" fmla="*/ 5541 h 70912"/>
                <a:gd name="connsiteX70" fmla="*/ 42482 w 96508"/>
                <a:gd name="connsiteY70" fmla="*/ 5541 h 70912"/>
                <a:gd name="connsiteX71" fmla="*/ 44329 w 96508"/>
                <a:gd name="connsiteY71" fmla="*/ 5541 h 70912"/>
                <a:gd name="connsiteX72" fmla="*/ 46177 w 96508"/>
                <a:gd name="connsiteY72" fmla="*/ 5541 h 70912"/>
                <a:gd name="connsiteX73" fmla="*/ 49871 w 96508"/>
                <a:gd name="connsiteY73" fmla="*/ 5541 h 70912"/>
                <a:gd name="connsiteX74" fmla="*/ 51718 w 96508"/>
                <a:gd name="connsiteY74" fmla="*/ 5541 h 70912"/>
                <a:gd name="connsiteX75" fmla="*/ 53565 w 96508"/>
                <a:gd name="connsiteY75" fmla="*/ 5541 h 70912"/>
                <a:gd name="connsiteX76" fmla="*/ 55412 w 96508"/>
                <a:gd name="connsiteY76" fmla="*/ 5541 h 70912"/>
                <a:gd name="connsiteX77" fmla="*/ 57259 w 96508"/>
                <a:gd name="connsiteY77" fmla="*/ 5541 h 70912"/>
                <a:gd name="connsiteX78" fmla="*/ 64647 w 96508"/>
                <a:gd name="connsiteY78" fmla="*/ 9235 h 70912"/>
                <a:gd name="connsiteX79" fmla="*/ 72035 w 96508"/>
                <a:gd name="connsiteY79" fmla="*/ 12929 h 70912"/>
                <a:gd name="connsiteX80" fmla="*/ 83118 w 96508"/>
                <a:gd name="connsiteY80" fmla="*/ 18471 h 70912"/>
                <a:gd name="connsiteX81" fmla="*/ 94200 w 96508"/>
                <a:gd name="connsiteY81" fmla="*/ 24012 h 70912"/>
                <a:gd name="connsiteX82" fmla="*/ 94200 w 96508"/>
                <a:gd name="connsiteY82" fmla="*/ 24012 h 70912"/>
                <a:gd name="connsiteX83" fmla="*/ 94200 w 96508"/>
                <a:gd name="connsiteY83" fmla="*/ 24012 h 70912"/>
                <a:gd name="connsiteX84" fmla="*/ 96047 w 96508"/>
                <a:gd name="connsiteY84" fmla="*/ 29553 h 7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6508" h="70912">
                  <a:moveTo>
                    <a:pt x="96047" y="29553"/>
                  </a:moveTo>
                  <a:cubicBezTo>
                    <a:pt x="94200" y="31400"/>
                    <a:pt x="92353" y="33247"/>
                    <a:pt x="90506" y="33247"/>
                  </a:cubicBezTo>
                  <a:lnTo>
                    <a:pt x="90506" y="33247"/>
                  </a:lnTo>
                  <a:cubicBezTo>
                    <a:pt x="88659" y="33247"/>
                    <a:pt x="88659" y="33247"/>
                    <a:pt x="86812" y="33247"/>
                  </a:cubicBezTo>
                  <a:cubicBezTo>
                    <a:pt x="88659" y="33247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88659" y="35094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90506" y="36941"/>
                    <a:pt x="90506" y="40635"/>
                    <a:pt x="90506" y="42482"/>
                  </a:cubicBezTo>
                  <a:lnTo>
                    <a:pt x="90506" y="42482"/>
                  </a:lnTo>
                  <a:lnTo>
                    <a:pt x="90506" y="42482"/>
                  </a:lnTo>
                  <a:cubicBezTo>
                    <a:pt x="90506" y="44329"/>
                    <a:pt x="88659" y="46177"/>
                    <a:pt x="84965" y="46177"/>
                  </a:cubicBezTo>
                  <a:cubicBezTo>
                    <a:pt x="84965" y="46177"/>
                    <a:pt x="84965" y="46177"/>
                    <a:pt x="84965" y="46177"/>
                  </a:cubicBezTo>
                  <a:cubicBezTo>
                    <a:pt x="83118" y="46177"/>
                    <a:pt x="83118" y="46177"/>
                    <a:pt x="81271" y="46177"/>
                  </a:cubicBezTo>
                  <a:cubicBezTo>
                    <a:pt x="81271" y="46177"/>
                    <a:pt x="79424" y="46177"/>
                    <a:pt x="79424" y="46177"/>
                  </a:cubicBezTo>
                  <a:cubicBezTo>
                    <a:pt x="79424" y="46177"/>
                    <a:pt x="79424" y="46177"/>
                    <a:pt x="79424" y="46177"/>
                  </a:cubicBezTo>
                  <a:lnTo>
                    <a:pt x="77577" y="46177"/>
                  </a:lnTo>
                  <a:cubicBezTo>
                    <a:pt x="77577" y="46177"/>
                    <a:pt x="79424" y="46177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9871"/>
                    <a:pt x="81271" y="49871"/>
                    <a:pt x="81271" y="51718"/>
                  </a:cubicBezTo>
                  <a:cubicBezTo>
                    <a:pt x="81271" y="53565"/>
                    <a:pt x="81271" y="53565"/>
                    <a:pt x="81271" y="55412"/>
                  </a:cubicBezTo>
                  <a:lnTo>
                    <a:pt x="81271" y="55412"/>
                  </a:lnTo>
                  <a:cubicBezTo>
                    <a:pt x="81271" y="55412"/>
                    <a:pt x="81271" y="57259"/>
                    <a:pt x="79424" y="57259"/>
                  </a:cubicBezTo>
                  <a:cubicBezTo>
                    <a:pt x="77577" y="59106"/>
                    <a:pt x="77577" y="59106"/>
                    <a:pt x="75729" y="59106"/>
                  </a:cubicBezTo>
                  <a:cubicBezTo>
                    <a:pt x="73882" y="59106"/>
                    <a:pt x="72035" y="59106"/>
                    <a:pt x="72035" y="59106"/>
                  </a:cubicBezTo>
                  <a:lnTo>
                    <a:pt x="70188" y="59106"/>
                  </a:lnTo>
                  <a:lnTo>
                    <a:pt x="70188" y="59106"/>
                  </a:lnTo>
                  <a:cubicBezTo>
                    <a:pt x="70188" y="59106"/>
                    <a:pt x="70188" y="59106"/>
                    <a:pt x="70188" y="59106"/>
                  </a:cubicBezTo>
                  <a:cubicBezTo>
                    <a:pt x="70188" y="59106"/>
                    <a:pt x="72035" y="59106"/>
                    <a:pt x="72035" y="60953"/>
                  </a:cubicBezTo>
                  <a:cubicBezTo>
                    <a:pt x="72035" y="60953"/>
                    <a:pt x="72035" y="60953"/>
                    <a:pt x="72035" y="60953"/>
                  </a:cubicBezTo>
                  <a:cubicBezTo>
                    <a:pt x="73882" y="62800"/>
                    <a:pt x="73882" y="64647"/>
                    <a:pt x="72035" y="66494"/>
                  </a:cubicBezTo>
                  <a:lnTo>
                    <a:pt x="72035" y="66494"/>
                  </a:lnTo>
                  <a:cubicBezTo>
                    <a:pt x="70188" y="70188"/>
                    <a:pt x="66494" y="72035"/>
                    <a:pt x="62800" y="70188"/>
                  </a:cubicBez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59106" y="68341"/>
                  </a:lnTo>
                  <a:lnTo>
                    <a:pt x="48023" y="62800"/>
                  </a:lnTo>
                  <a:lnTo>
                    <a:pt x="46177" y="62800"/>
                  </a:lnTo>
                  <a:lnTo>
                    <a:pt x="42482" y="60953"/>
                  </a:lnTo>
                  <a:lnTo>
                    <a:pt x="40635" y="60953"/>
                  </a:lnTo>
                  <a:lnTo>
                    <a:pt x="38788" y="60953"/>
                  </a:lnTo>
                  <a:lnTo>
                    <a:pt x="35094" y="59106"/>
                  </a:lnTo>
                  <a:cubicBezTo>
                    <a:pt x="35094" y="59106"/>
                    <a:pt x="35094" y="59106"/>
                    <a:pt x="35094" y="59106"/>
                  </a:cubicBezTo>
                  <a:cubicBezTo>
                    <a:pt x="25859" y="55412"/>
                    <a:pt x="22165" y="40635"/>
                    <a:pt x="24012" y="35094"/>
                  </a:cubicBezTo>
                  <a:cubicBezTo>
                    <a:pt x="24012" y="35094"/>
                    <a:pt x="24012" y="35094"/>
                    <a:pt x="24012" y="35094"/>
                  </a:cubicBezTo>
                  <a:cubicBezTo>
                    <a:pt x="24012" y="35094"/>
                    <a:pt x="22165" y="33247"/>
                    <a:pt x="20318" y="31400"/>
                  </a:cubicBezTo>
                  <a:cubicBezTo>
                    <a:pt x="12929" y="24012"/>
                    <a:pt x="0" y="12929"/>
                    <a:pt x="0" y="12929"/>
                  </a:cubicBezTo>
                  <a:lnTo>
                    <a:pt x="12929" y="0"/>
                  </a:lnTo>
                  <a:cubicBezTo>
                    <a:pt x="12929" y="0"/>
                    <a:pt x="12929" y="0"/>
                    <a:pt x="14777" y="0"/>
                  </a:cubicBezTo>
                  <a:cubicBezTo>
                    <a:pt x="14777" y="0"/>
                    <a:pt x="14777" y="0"/>
                    <a:pt x="14777" y="0"/>
                  </a:cubicBezTo>
                  <a:lnTo>
                    <a:pt x="20318" y="3694"/>
                  </a:lnTo>
                  <a:lnTo>
                    <a:pt x="20318" y="3694"/>
                  </a:lnTo>
                  <a:lnTo>
                    <a:pt x="29553" y="7388"/>
                  </a:lnTo>
                  <a:lnTo>
                    <a:pt x="35094" y="9235"/>
                  </a:lnTo>
                  <a:cubicBezTo>
                    <a:pt x="35094" y="9235"/>
                    <a:pt x="36941" y="9235"/>
                    <a:pt x="36941" y="9235"/>
                  </a:cubicBezTo>
                  <a:lnTo>
                    <a:pt x="38788" y="7388"/>
                  </a:lnTo>
                  <a:lnTo>
                    <a:pt x="38788" y="7388"/>
                  </a:lnTo>
                  <a:lnTo>
                    <a:pt x="38788" y="7388"/>
                  </a:ln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lnTo>
                    <a:pt x="40635" y="5541"/>
                  </a:lnTo>
                  <a:cubicBezTo>
                    <a:pt x="40635" y="5541"/>
                    <a:pt x="40635" y="5541"/>
                    <a:pt x="40635" y="5541"/>
                  </a:cubicBezTo>
                  <a:lnTo>
                    <a:pt x="40635" y="5541"/>
                  </a:lnTo>
                  <a:lnTo>
                    <a:pt x="42482" y="5541"/>
                  </a:lnTo>
                  <a:lnTo>
                    <a:pt x="44329" y="5541"/>
                  </a:lnTo>
                  <a:lnTo>
                    <a:pt x="46177" y="5541"/>
                  </a:lnTo>
                  <a:lnTo>
                    <a:pt x="49871" y="5541"/>
                  </a:lnTo>
                  <a:lnTo>
                    <a:pt x="51718" y="5541"/>
                  </a:lnTo>
                  <a:cubicBezTo>
                    <a:pt x="51718" y="5541"/>
                    <a:pt x="53565" y="5541"/>
                    <a:pt x="53565" y="5541"/>
                  </a:cubicBezTo>
                  <a:cubicBezTo>
                    <a:pt x="53565" y="5541"/>
                    <a:pt x="53565" y="5541"/>
                    <a:pt x="55412" y="5541"/>
                  </a:cubicBezTo>
                  <a:cubicBezTo>
                    <a:pt x="55412" y="5541"/>
                    <a:pt x="55412" y="5541"/>
                    <a:pt x="57259" y="5541"/>
                  </a:cubicBezTo>
                  <a:cubicBezTo>
                    <a:pt x="59106" y="5541"/>
                    <a:pt x="60953" y="7388"/>
                    <a:pt x="64647" y="9235"/>
                  </a:cubicBezTo>
                  <a:cubicBezTo>
                    <a:pt x="66494" y="9235"/>
                    <a:pt x="70188" y="11082"/>
                    <a:pt x="72035" y="12929"/>
                  </a:cubicBezTo>
                  <a:cubicBezTo>
                    <a:pt x="75729" y="14776"/>
                    <a:pt x="79424" y="16623"/>
                    <a:pt x="83118" y="18471"/>
                  </a:cubicBezTo>
                  <a:cubicBezTo>
                    <a:pt x="88659" y="20318"/>
                    <a:pt x="94200" y="24012"/>
                    <a:pt x="94200" y="24012"/>
                  </a:cubicBezTo>
                  <a:lnTo>
                    <a:pt x="94200" y="24012"/>
                  </a:lnTo>
                  <a:cubicBezTo>
                    <a:pt x="94200" y="24012"/>
                    <a:pt x="94200" y="24012"/>
                    <a:pt x="94200" y="24012"/>
                  </a:cubicBezTo>
                  <a:cubicBezTo>
                    <a:pt x="97894" y="22165"/>
                    <a:pt x="96047" y="29553"/>
                    <a:pt x="96047" y="29553"/>
                  </a:cubicBezTo>
                  <a:close/>
                </a:path>
              </a:pathLst>
            </a:custGeom>
            <a:solidFill>
              <a:srgbClr val="E7BC9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AC2D2DAF-FF4F-53AF-4225-BDB1B3EEBBAA}"/>
                </a:ext>
              </a:extLst>
            </p:cNvPr>
            <p:cNvSpPr/>
            <p:nvPr/>
          </p:nvSpPr>
          <p:spPr>
            <a:xfrm>
              <a:off x="5291134" y="3828935"/>
              <a:ext cx="140625" cy="134423"/>
            </a:xfrm>
            <a:custGeom>
              <a:avLst/>
              <a:gdLst>
                <a:gd name="connsiteX0" fmla="*/ 140626 w 140625"/>
                <a:gd name="connsiteY0" fmla="*/ 97482 h 134423"/>
                <a:gd name="connsiteX1" fmla="*/ 140626 w 140625"/>
                <a:gd name="connsiteY1" fmla="*/ 97482 h 134423"/>
                <a:gd name="connsiteX2" fmla="*/ 140626 w 140625"/>
                <a:gd name="connsiteY2" fmla="*/ 97482 h 134423"/>
                <a:gd name="connsiteX3" fmla="*/ 140626 w 140625"/>
                <a:gd name="connsiteY3" fmla="*/ 97482 h 134423"/>
                <a:gd name="connsiteX4" fmla="*/ 138779 w 140625"/>
                <a:gd name="connsiteY4" fmla="*/ 99329 h 134423"/>
                <a:gd name="connsiteX5" fmla="*/ 136932 w 140625"/>
                <a:gd name="connsiteY5" fmla="*/ 101176 h 134423"/>
                <a:gd name="connsiteX6" fmla="*/ 127696 w 140625"/>
                <a:gd name="connsiteY6" fmla="*/ 114105 h 134423"/>
                <a:gd name="connsiteX7" fmla="*/ 118461 w 140625"/>
                <a:gd name="connsiteY7" fmla="*/ 127035 h 134423"/>
                <a:gd name="connsiteX8" fmla="*/ 114767 w 140625"/>
                <a:gd name="connsiteY8" fmla="*/ 132576 h 134423"/>
                <a:gd name="connsiteX9" fmla="*/ 114767 w 140625"/>
                <a:gd name="connsiteY9" fmla="*/ 134423 h 134423"/>
                <a:gd name="connsiteX10" fmla="*/ 249 w 140625"/>
                <a:gd name="connsiteY10" fmla="*/ 36529 h 134423"/>
                <a:gd name="connsiteX11" fmla="*/ 249 w 140625"/>
                <a:gd name="connsiteY11" fmla="*/ 34682 h 134423"/>
                <a:gd name="connsiteX12" fmla="*/ 9485 w 140625"/>
                <a:gd name="connsiteY12" fmla="*/ 10670 h 134423"/>
                <a:gd name="connsiteX13" fmla="*/ 9485 w 140625"/>
                <a:gd name="connsiteY13" fmla="*/ 10670 h 134423"/>
                <a:gd name="connsiteX14" fmla="*/ 57508 w 140625"/>
                <a:gd name="connsiteY14" fmla="*/ 8823 h 134423"/>
                <a:gd name="connsiteX15" fmla="*/ 125849 w 140625"/>
                <a:gd name="connsiteY15" fmla="*/ 80858 h 134423"/>
                <a:gd name="connsiteX16" fmla="*/ 135085 w 140625"/>
                <a:gd name="connsiteY16" fmla="*/ 90094 h 134423"/>
                <a:gd name="connsiteX17" fmla="*/ 136932 w 140625"/>
                <a:gd name="connsiteY17" fmla="*/ 91941 h 134423"/>
                <a:gd name="connsiteX18" fmla="*/ 138779 w 140625"/>
                <a:gd name="connsiteY18" fmla="*/ 93788 h 134423"/>
                <a:gd name="connsiteX19" fmla="*/ 138779 w 140625"/>
                <a:gd name="connsiteY19" fmla="*/ 93788 h 134423"/>
                <a:gd name="connsiteX20" fmla="*/ 140626 w 140625"/>
                <a:gd name="connsiteY20" fmla="*/ 97482 h 134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0625" h="134423">
                  <a:moveTo>
                    <a:pt x="140626" y="97482"/>
                  </a:moveTo>
                  <a:lnTo>
                    <a:pt x="140626" y="97482"/>
                  </a:lnTo>
                  <a:lnTo>
                    <a:pt x="140626" y="97482"/>
                  </a:lnTo>
                  <a:lnTo>
                    <a:pt x="140626" y="97482"/>
                  </a:lnTo>
                  <a:lnTo>
                    <a:pt x="138779" y="99329"/>
                  </a:lnTo>
                  <a:lnTo>
                    <a:pt x="136932" y="101176"/>
                  </a:lnTo>
                  <a:lnTo>
                    <a:pt x="127696" y="114105"/>
                  </a:lnTo>
                  <a:lnTo>
                    <a:pt x="118461" y="127035"/>
                  </a:lnTo>
                  <a:lnTo>
                    <a:pt x="114767" y="132576"/>
                  </a:lnTo>
                  <a:lnTo>
                    <a:pt x="114767" y="134423"/>
                  </a:lnTo>
                  <a:cubicBezTo>
                    <a:pt x="-10833" y="69776"/>
                    <a:pt x="249" y="45764"/>
                    <a:pt x="249" y="36529"/>
                  </a:cubicBezTo>
                  <a:cubicBezTo>
                    <a:pt x="249" y="36529"/>
                    <a:pt x="249" y="36529"/>
                    <a:pt x="249" y="34682"/>
                  </a:cubicBezTo>
                  <a:cubicBezTo>
                    <a:pt x="249" y="25446"/>
                    <a:pt x="2096" y="18058"/>
                    <a:pt x="9485" y="10670"/>
                  </a:cubicBezTo>
                  <a:lnTo>
                    <a:pt x="9485" y="10670"/>
                  </a:lnTo>
                  <a:cubicBezTo>
                    <a:pt x="22414" y="-2260"/>
                    <a:pt x="42732" y="-4107"/>
                    <a:pt x="57508" y="8823"/>
                  </a:cubicBezTo>
                  <a:cubicBezTo>
                    <a:pt x="63049" y="12517"/>
                    <a:pt x="103685" y="56846"/>
                    <a:pt x="125849" y="80858"/>
                  </a:cubicBezTo>
                  <a:cubicBezTo>
                    <a:pt x="129544" y="84552"/>
                    <a:pt x="133238" y="88246"/>
                    <a:pt x="135085" y="90094"/>
                  </a:cubicBezTo>
                  <a:cubicBezTo>
                    <a:pt x="135085" y="90094"/>
                    <a:pt x="136932" y="91941"/>
                    <a:pt x="136932" y="91941"/>
                  </a:cubicBezTo>
                  <a:cubicBezTo>
                    <a:pt x="136932" y="93788"/>
                    <a:pt x="138779" y="93788"/>
                    <a:pt x="138779" y="93788"/>
                  </a:cubicBezTo>
                  <a:cubicBezTo>
                    <a:pt x="138779" y="93788"/>
                    <a:pt x="138779" y="93788"/>
                    <a:pt x="138779" y="93788"/>
                  </a:cubicBezTo>
                  <a:cubicBezTo>
                    <a:pt x="138779" y="95635"/>
                    <a:pt x="140626" y="95635"/>
                    <a:pt x="140626" y="97482"/>
                  </a:cubicBez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E04A677F-9C23-B0E3-0810-721B2535D302}"/>
                </a:ext>
              </a:extLst>
            </p:cNvPr>
            <p:cNvSpPr/>
            <p:nvPr/>
          </p:nvSpPr>
          <p:spPr>
            <a:xfrm>
              <a:off x="5444690" y="3774958"/>
              <a:ext cx="59105" cy="20317"/>
            </a:xfrm>
            <a:custGeom>
              <a:avLst/>
              <a:gdLst>
                <a:gd name="connsiteX0" fmla="*/ 0 w 59105"/>
                <a:gd name="connsiteY0" fmla="*/ 0 h 20317"/>
                <a:gd name="connsiteX1" fmla="*/ 59106 w 59105"/>
                <a:gd name="connsiteY1" fmla="*/ 0 h 20317"/>
                <a:gd name="connsiteX2" fmla="*/ 59106 w 59105"/>
                <a:gd name="connsiteY2" fmla="*/ 20318 h 20317"/>
                <a:gd name="connsiteX3" fmla="*/ 0 w 59105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05" h="20317">
                  <a:moveTo>
                    <a:pt x="0" y="0"/>
                  </a:moveTo>
                  <a:lnTo>
                    <a:pt x="59106" y="0"/>
                  </a:lnTo>
                  <a:lnTo>
                    <a:pt x="59106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21FFAF0B-7805-CDD6-488E-5C02178638CC}"/>
                </a:ext>
              </a:extLst>
            </p:cNvPr>
            <p:cNvSpPr/>
            <p:nvPr/>
          </p:nvSpPr>
          <p:spPr>
            <a:xfrm>
              <a:off x="5337560" y="3774958"/>
              <a:ext cx="24011" cy="20317"/>
            </a:xfrm>
            <a:custGeom>
              <a:avLst/>
              <a:gdLst>
                <a:gd name="connsiteX0" fmla="*/ 24012 w 24011"/>
                <a:gd name="connsiteY0" fmla="*/ 18471 h 20317"/>
                <a:gd name="connsiteX1" fmla="*/ 1847 w 24011"/>
                <a:gd name="connsiteY1" fmla="*/ 20318 h 20317"/>
                <a:gd name="connsiteX2" fmla="*/ 0 w 24011"/>
                <a:gd name="connsiteY2" fmla="*/ 9235 h 20317"/>
                <a:gd name="connsiteX3" fmla="*/ 3694 w 24011"/>
                <a:gd name="connsiteY3" fmla="*/ 0 h 20317"/>
                <a:gd name="connsiteX4" fmla="*/ 7388 w 24011"/>
                <a:gd name="connsiteY4" fmla="*/ 12929 h 20317"/>
                <a:gd name="connsiteX5" fmla="*/ 24012 w 24011"/>
                <a:gd name="connsiteY5" fmla="*/ 11082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1" h="20317">
                  <a:moveTo>
                    <a:pt x="24012" y="18471"/>
                  </a:moveTo>
                  <a:lnTo>
                    <a:pt x="1847" y="20318"/>
                  </a:lnTo>
                  <a:lnTo>
                    <a:pt x="0" y="9235"/>
                  </a:lnTo>
                  <a:lnTo>
                    <a:pt x="3694" y="0"/>
                  </a:lnTo>
                  <a:lnTo>
                    <a:pt x="7388" y="12929"/>
                  </a:lnTo>
                  <a:lnTo>
                    <a:pt x="24012" y="11082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F7B61C83-9717-FEA8-B711-43A29428BDD0}"/>
                </a:ext>
              </a:extLst>
            </p:cNvPr>
            <p:cNvSpPr/>
            <p:nvPr/>
          </p:nvSpPr>
          <p:spPr>
            <a:xfrm>
              <a:off x="5343101" y="3765722"/>
              <a:ext cx="25859" cy="18470"/>
            </a:xfrm>
            <a:custGeom>
              <a:avLst/>
              <a:gdLst>
                <a:gd name="connsiteX0" fmla="*/ 25859 w 25859"/>
                <a:gd name="connsiteY0" fmla="*/ 16624 h 18470"/>
                <a:gd name="connsiteX1" fmla="*/ 1847 w 25859"/>
                <a:gd name="connsiteY1" fmla="*/ 18471 h 18470"/>
                <a:gd name="connsiteX2" fmla="*/ 0 w 25859"/>
                <a:gd name="connsiteY2" fmla="*/ 7388 h 18470"/>
                <a:gd name="connsiteX3" fmla="*/ 5541 w 25859"/>
                <a:gd name="connsiteY3" fmla="*/ 0 h 18470"/>
                <a:gd name="connsiteX4" fmla="*/ 7388 w 25859"/>
                <a:gd name="connsiteY4" fmla="*/ 11082 h 18470"/>
                <a:gd name="connsiteX5" fmla="*/ 24012 w 25859"/>
                <a:gd name="connsiteY5" fmla="*/ 9235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59" h="18470">
                  <a:moveTo>
                    <a:pt x="25859" y="16624"/>
                  </a:moveTo>
                  <a:lnTo>
                    <a:pt x="1847" y="18471"/>
                  </a:lnTo>
                  <a:lnTo>
                    <a:pt x="0" y="7388"/>
                  </a:lnTo>
                  <a:lnTo>
                    <a:pt x="5541" y="0"/>
                  </a:lnTo>
                  <a:lnTo>
                    <a:pt x="7388" y="11082"/>
                  </a:lnTo>
                  <a:lnTo>
                    <a:pt x="24012" y="9235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58B062AB-B54A-EBBA-6EDD-044363F3E5CC}"/>
                </a:ext>
              </a:extLst>
            </p:cNvPr>
            <p:cNvSpPr/>
            <p:nvPr/>
          </p:nvSpPr>
          <p:spPr>
            <a:xfrm>
              <a:off x="5350490" y="3756487"/>
              <a:ext cx="24011" cy="16623"/>
            </a:xfrm>
            <a:custGeom>
              <a:avLst/>
              <a:gdLst>
                <a:gd name="connsiteX0" fmla="*/ 24012 w 24011"/>
                <a:gd name="connsiteY0" fmla="*/ 14776 h 16623"/>
                <a:gd name="connsiteX1" fmla="*/ 1847 w 24011"/>
                <a:gd name="connsiteY1" fmla="*/ 16624 h 16623"/>
                <a:gd name="connsiteX2" fmla="*/ 0 w 24011"/>
                <a:gd name="connsiteY2" fmla="*/ 7388 h 16623"/>
                <a:gd name="connsiteX3" fmla="*/ 5541 w 24011"/>
                <a:gd name="connsiteY3" fmla="*/ 0 h 16623"/>
                <a:gd name="connsiteX4" fmla="*/ 7388 w 24011"/>
                <a:gd name="connsiteY4" fmla="*/ 9235 h 16623"/>
                <a:gd name="connsiteX5" fmla="*/ 24012 w 24011"/>
                <a:gd name="connsiteY5" fmla="*/ 7388 h 1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1" h="16623">
                  <a:moveTo>
                    <a:pt x="24012" y="14776"/>
                  </a:moveTo>
                  <a:lnTo>
                    <a:pt x="1847" y="16624"/>
                  </a:lnTo>
                  <a:lnTo>
                    <a:pt x="0" y="7388"/>
                  </a:lnTo>
                  <a:lnTo>
                    <a:pt x="5541" y="0"/>
                  </a:lnTo>
                  <a:lnTo>
                    <a:pt x="7388" y="9235"/>
                  </a:lnTo>
                  <a:lnTo>
                    <a:pt x="24012" y="7388"/>
                  </a:lnTo>
                  <a:close/>
                </a:path>
              </a:pathLst>
            </a:custGeom>
            <a:solidFill>
              <a:srgbClr val="A8836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1259DBC7-47C1-7882-5A6E-E773C23E8D8C}"/>
                </a:ext>
              </a:extLst>
            </p:cNvPr>
            <p:cNvSpPr/>
            <p:nvPr/>
          </p:nvSpPr>
          <p:spPr>
            <a:xfrm>
              <a:off x="5442843" y="4053864"/>
              <a:ext cx="157000" cy="500553"/>
            </a:xfrm>
            <a:custGeom>
              <a:avLst/>
              <a:gdLst>
                <a:gd name="connsiteX0" fmla="*/ 121906 w 157000"/>
                <a:gd name="connsiteY0" fmla="*/ 489471 h 500553"/>
                <a:gd name="connsiteX1" fmla="*/ 129294 w 157000"/>
                <a:gd name="connsiteY1" fmla="*/ 445142 h 500553"/>
                <a:gd name="connsiteX2" fmla="*/ 129294 w 157000"/>
                <a:gd name="connsiteY2" fmla="*/ 430365 h 500553"/>
                <a:gd name="connsiteX3" fmla="*/ 129294 w 157000"/>
                <a:gd name="connsiteY3" fmla="*/ 422977 h 500553"/>
                <a:gd name="connsiteX4" fmla="*/ 114518 w 157000"/>
                <a:gd name="connsiteY4" fmla="*/ 408201 h 500553"/>
                <a:gd name="connsiteX5" fmla="*/ 108977 w 157000"/>
                <a:gd name="connsiteY5" fmla="*/ 184706 h 500553"/>
                <a:gd name="connsiteX6" fmla="*/ 108977 w 157000"/>
                <a:gd name="connsiteY6" fmla="*/ 184706 h 500553"/>
                <a:gd name="connsiteX7" fmla="*/ 83118 w 157000"/>
                <a:gd name="connsiteY7" fmla="*/ 57259 h 500553"/>
                <a:gd name="connsiteX8" fmla="*/ 79424 w 157000"/>
                <a:gd name="connsiteY8" fmla="*/ 33247 h 500553"/>
                <a:gd name="connsiteX9" fmla="*/ 75729 w 157000"/>
                <a:gd name="connsiteY9" fmla="*/ 57259 h 500553"/>
                <a:gd name="connsiteX10" fmla="*/ 49871 w 157000"/>
                <a:gd name="connsiteY10" fmla="*/ 184706 h 500553"/>
                <a:gd name="connsiteX11" fmla="*/ 49871 w 157000"/>
                <a:gd name="connsiteY11" fmla="*/ 184706 h 500553"/>
                <a:gd name="connsiteX12" fmla="*/ 44329 w 157000"/>
                <a:gd name="connsiteY12" fmla="*/ 408201 h 500553"/>
                <a:gd name="connsiteX13" fmla="*/ 29553 w 157000"/>
                <a:gd name="connsiteY13" fmla="*/ 422977 h 500553"/>
                <a:gd name="connsiteX14" fmla="*/ 29553 w 157000"/>
                <a:gd name="connsiteY14" fmla="*/ 430365 h 500553"/>
                <a:gd name="connsiteX15" fmla="*/ 29553 w 157000"/>
                <a:gd name="connsiteY15" fmla="*/ 445142 h 500553"/>
                <a:gd name="connsiteX16" fmla="*/ 36941 w 157000"/>
                <a:gd name="connsiteY16" fmla="*/ 489471 h 500553"/>
                <a:gd name="connsiteX17" fmla="*/ 36941 w 157000"/>
                <a:gd name="connsiteY17" fmla="*/ 500554 h 500553"/>
                <a:gd name="connsiteX18" fmla="*/ 0 w 157000"/>
                <a:gd name="connsiteY18" fmla="*/ 500554 h 500553"/>
                <a:gd name="connsiteX19" fmla="*/ 7388 w 157000"/>
                <a:gd name="connsiteY19" fmla="*/ 459918 h 500553"/>
                <a:gd name="connsiteX20" fmla="*/ 5541 w 157000"/>
                <a:gd name="connsiteY20" fmla="*/ 443295 h 500553"/>
                <a:gd name="connsiteX21" fmla="*/ 9235 w 157000"/>
                <a:gd name="connsiteY21" fmla="*/ 437754 h 500553"/>
                <a:gd name="connsiteX22" fmla="*/ 14777 w 157000"/>
                <a:gd name="connsiteY22" fmla="*/ 426671 h 500553"/>
                <a:gd name="connsiteX23" fmla="*/ 18471 w 157000"/>
                <a:gd name="connsiteY23" fmla="*/ 411895 h 500553"/>
                <a:gd name="connsiteX24" fmla="*/ 12929 w 157000"/>
                <a:gd name="connsiteY24" fmla="*/ 400812 h 500553"/>
                <a:gd name="connsiteX25" fmla="*/ 20318 w 157000"/>
                <a:gd name="connsiteY25" fmla="*/ 393424 h 500553"/>
                <a:gd name="connsiteX26" fmla="*/ 24012 w 157000"/>
                <a:gd name="connsiteY26" fmla="*/ 389730 h 500553"/>
                <a:gd name="connsiteX27" fmla="*/ 35094 w 157000"/>
                <a:gd name="connsiteY27" fmla="*/ 369412 h 500553"/>
                <a:gd name="connsiteX28" fmla="*/ 27706 w 157000"/>
                <a:gd name="connsiteY28" fmla="*/ 369412 h 500553"/>
                <a:gd name="connsiteX29" fmla="*/ 31400 w 157000"/>
                <a:gd name="connsiteY29" fmla="*/ 352789 h 500553"/>
                <a:gd name="connsiteX30" fmla="*/ 20318 w 157000"/>
                <a:gd name="connsiteY30" fmla="*/ 343553 h 500553"/>
                <a:gd name="connsiteX31" fmla="*/ 27706 w 157000"/>
                <a:gd name="connsiteY31" fmla="*/ 326930 h 500553"/>
                <a:gd name="connsiteX32" fmla="*/ 36941 w 157000"/>
                <a:gd name="connsiteY32" fmla="*/ 289989 h 500553"/>
                <a:gd name="connsiteX33" fmla="*/ 33247 w 157000"/>
                <a:gd name="connsiteY33" fmla="*/ 280753 h 500553"/>
                <a:gd name="connsiteX34" fmla="*/ 36941 w 157000"/>
                <a:gd name="connsiteY34" fmla="*/ 271518 h 500553"/>
                <a:gd name="connsiteX35" fmla="*/ 29553 w 157000"/>
                <a:gd name="connsiteY35" fmla="*/ 251200 h 500553"/>
                <a:gd name="connsiteX36" fmla="*/ 31400 w 157000"/>
                <a:gd name="connsiteY36" fmla="*/ 240118 h 500553"/>
                <a:gd name="connsiteX37" fmla="*/ 29553 w 157000"/>
                <a:gd name="connsiteY37" fmla="*/ 212412 h 500553"/>
                <a:gd name="connsiteX38" fmla="*/ 24012 w 157000"/>
                <a:gd name="connsiteY38" fmla="*/ 192094 h 500553"/>
                <a:gd name="connsiteX39" fmla="*/ 24012 w 157000"/>
                <a:gd name="connsiteY39" fmla="*/ 190247 h 500553"/>
                <a:gd name="connsiteX40" fmla="*/ 27706 w 157000"/>
                <a:gd name="connsiteY40" fmla="*/ 182859 h 500553"/>
                <a:gd name="connsiteX41" fmla="*/ 33247 w 157000"/>
                <a:gd name="connsiteY41" fmla="*/ 173624 h 500553"/>
                <a:gd name="connsiteX42" fmla="*/ 40635 w 157000"/>
                <a:gd name="connsiteY42" fmla="*/ 144071 h 500553"/>
                <a:gd name="connsiteX43" fmla="*/ 29553 w 157000"/>
                <a:gd name="connsiteY43" fmla="*/ 134836 h 500553"/>
                <a:gd name="connsiteX44" fmla="*/ 60953 w 157000"/>
                <a:gd name="connsiteY44" fmla="*/ 55412 h 500553"/>
                <a:gd name="connsiteX45" fmla="*/ 62800 w 157000"/>
                <a:gd name="connsiteY45" fmla="*/ 25859 h 500553"/>
                <a:gd name="connsiteX46" fmla="*/ 35094 w 157000"/>
                <a:gd name="connsiteY46" fmla="*/ 5541 h 500553"/>
                <a:gd name="connsiteX47" fmla="*/ 31400 w 157000"/>
                <a:gd name="connsiteY47" fmla="*/ 0 h 500553"/>
                <a:gd name="connsiteX48" fmla="*/ 120059 w 157000"/>
                <a:gd name="connsiteY48" fmla="*/ 5541 h 500553"/>
                <a:gd name="connsiteX49" fmla="*/ 131141 w 157000"/>
                <a:gd name="connsiteY49" fmla="*/ 3694 h 500553"/>
                <a:gd name="connsiteX50" fmla="*/ 131141 w 157000"/>
                <a:gd name="connsiteY50" fmla="*/ 3694 h 500553"/>
                <a:gd name="connsiteX51" fmla="*/ 131141 w 157000"/>
                <a:gd name="connsiteY51" fmla="*/ 3694 h 500553"/>
                <a:gd name="connsiteX52" fmla="*/ 101588 w 157000"/>
                <a:gd name="connsiteY52" fmla="*/ 46177 h 500553"/>
                <a:gd name="connsiteX53" fmla="*/ 99741 w 157000"/>
                <a:gd name="connsiteY53" fmla="*/ 53565 h 500553"/>
                <a:gd name="connsiteX54" fmla="*/ 101588 w 157000"/>
                <a:gd name="connsiteY54" fmla="*/ 60953 h 500553"/>
                <a:gd name="connsiteX55" fmla="*/ 103435 w 157000"/>
                <a:gd name="connsiteY55" fmla="*/ 73882 h 500553"/>
                <a:gd name="connsiteX56" fmla="*/ 105282 w 157000"/>
                <a:gd name="connsiteY56" fmla="*/ 105282 h 500553"/>
                <a:gd name="connsiteX57" fmla="*/ 108977 w 157000"/>
                <a:gd name="connsiteY57" fmla="*/ 129294 h 500553"/>
                <a:gd name="connsiteX58" fmla="*/ 125600 w 157000"/>
                <a:gd name="connsiteY58" fmla="*/ 166236 h 500553"/>
                <a:gd name="connsiteX59" fmla="*/ 131141 w 157000"/>
                <a:gd name="connsiteY59" fmla="*/ 169930 h 500553"/>
                <a:gd name="connsiteX60" fmla="*/ 131141 w 157000"/>
                <a:gd name="connsiteY60" fmla="*/ 169930 h 500553"/>
                <a:gd name="connsiteX61" fmla="*/ 125600 w 157000"/>
                <a:gd name="connsiteY61" fmla="*/ 188400 h 500553"/>
                <a:gd name="connsiteX62" fmla="*/ 125600 w 157000"/>
                <a:gd name="connsiteY62" fmla="*/ 188400 h 500553"/>
                <a:gd name="connsiteX63" fmla="*/ 120059 w 157000"/>
                <a:gd name="connsiteY63" fmla="*/ 223494 h 500553"/>
                <a:gd name="connsiteX64" fmla="*/ 125600 w 157000"/>
                <a:gd name="connsiteY64" fmla="*/ 260436 h 500553"/>
                <a:gd name="connsiteX65" fmla="*/ 127447 w 157000"/>
                <a:gd name="connsiteY65" fmla="*/ 319542 h 500553"/>
                <a:gd name="connsiteX66" fmla="*/ 131141 w 157000"/>
                <a:gd name="connsiteY66" fmla="*/ 330624 h 500553"/>
                <a:gd name="connsiteX67" fmla="*/ 125600 w 157000"/>
                <a:gd name="connsiteY67" fmla="*/ 339859 h 500553"/>
                <a:gd name="connsiteX68" fmla="*/ 131141 w 157000"/>
                <a:gd name="connsiteY68" fmla="*/ 352789 h 500553"/>
                <a:gd name="connsiteX69" fmla="*/ 129294 w 157000"/>
                <a:gd name="connsiteY69" fmla="*/ 380495 h 500553"/>
                <a:gd name="connsiteX70" fmla="*/ 136682 w 157000"/>
                <a:gd name="connsiteY70" fmla="*/ 389730 h 500553"/>
                <a:gd name="connsiteX71" fmla="*/ 144071 w 157000"/>
                <a:gd name="connsiteY71" fmla="*/ 400812 h 500553"/>
                <a:gd name="connsiteX72" fmla="*/ 140377 w 157000"/>
                <a:gd name="connsiteY72" fmla="*/ 419283 h 500553"/>
                <a:gd name="connsiteX73" fmla="*/ 142224 w 157000"/>
                <a:gd name="connsiteY73" fmla="*/ 422977 h 500553"/>
                <a:gd name="connsiteX74" fmla="*/ 145918 w 157000"/>
                <a:gd name="connsiteY74" fmla="*/ 430365 h 500553"/>
                <a:gd name="connsiteX75" fmla="*/ 147765 w 157000"/>
                <a:gd name="connsiteY75" fmla="*/ 435906 h 500553"/>
                <a:gd name="connsiteX76" fmla="*/ 149612 w 157000"/>
                <a:gd name="connsiteY76" fmla="*/ 458071 h 500553"/>
                <a:gd name="connsiteX77" fmla="*/ 151459 w 157000"/>
                <a:gd name="connsiteY77" fmla="*/ 485777 h 500553"/>
                <a:gd name="connsiteX78" fmla="*/ 157000 w 157000"/>
                <a:gd name="connsiteY78" fmla="*/ 496860 h 500553"/>
                <a:gd name="connsiteX79" fmla="*/ 123753 w 157000"/>
                <a:gd name="connsiteY79" fmla="*/ 496860 h 500553"/>
                <a:gd name="connsiteX80" fmla="*/ 123753 w 157000"/>
                <a:gd name="connsiteY80" fmla="*/ 489471 h 50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57000" h="500553">
                  <a:moveTo>
                    <a:pt x="121906" y="489471"/>
                  </a:moveTo>
                  <a:cubicBezTo>
                    <a:pt x="121906" y="461765"/>
                    <a:pt x="125600" y="450683"/>
                    <a:pt x="129294" y="445142"/>
                  </a:cubicBezTo>
                  <a:lnTo>
                    <a:pt x="129294" y="430365"/>
                  </a:lnTo>
                  <a:lnTo>
                    <a:pt x="129294" y="422977"/>
                  </a:lnTo>
                  <a:cubicBezTo>
                    <a:pt x="120059" y="419283"/>
                    <a:pt x="114518" y="415589"/>
                    <a:pt x="114518" y="408201"/>
                  </a:cubicBezTo>
                  <a:cubicBezTo>
                    <a:pt x="114518" y="387883"/>
                    <a:pt x="101588" y="269671"/>
                    <a:pt x="108977" y="184706"/>
                  </a:cubicBezTo>
                  <a:cubicBezTo>
                    <a:pt x="108977" y="184706"/>
                    <a:pt x="108977" y="184706"/>
                    <a:pt x="108977" y="184706"/>
                  </a:cubicBezTo>
                  <a:cubicBezTo>
                    <a:pt x="96047" y="145918"/>
                    <a:pt x="90506" y="110824"/>
                    <a:pt x="83118" y="57259"/>
                  </a:cubicBezTo>
                  <a:cubicBezTo>
                    <a:pt x="81271" y="49871"/>
                    <a:pt x="81271" y="42482"/>
                    <a:pt x="79424" y="33247"/>
                  </a:cubicBezTo>
                  <a:cubicBezTo>
                    <a:pt x="77577" y="40635"/>
                    <a:pt x="77577" y="48024"/>
                    <a:pt x="75729" y="57259"/>
                  </a:cubicBezTo>
                  <a:cubicBezTo>
                    <a:pt x="68341" y="112671"/>
                    <a:pt x="62800" y="145918"/>
                    <a:pt x="49871" y="184706"/>
                  </a:cubicBezTo>
                  <a:cubicBezTo>
                    <a:pt x="49871" y="184706"/>
                    <a:pt x="49871" y="184706"/>
                    <a:pt x="49871" y="184706"/>
                  </a:cubicBezTo>
                  <a:cubicBezTo>
                    <a:pt x="57259" y="271518"/>
                    <a:pt x="46177" y="389730"/>
                    <a:pt x="44329" y="408201"/>
                  </a:cubicBezTo>
                  <a:cubicBezTo>
                    <a:pt x="44329" y="415589"/>
                    <a:pt x="38788" y="419283"/>
                    <a:pt x="29553" y="422977"/>
                  </a:cubicBezTo>
                  <a:lnTo>
                    <a:pt x="29553" y="430365"/>
                  </a:lnTo>
                  <a:lnTo>
                    <a:pt x="29553" y="445142"/>
                  </a:lnTo>
                  <a:cubicBezTo>
                    <a:pt x="33247" y="448836"/>
                    <a:pt x="36941" y="461765"/>
                    <a:pt x="36941" y="489471"/>
                  </a:cubicBezTo>
                  <a:lnTo>
                    <a:pt x="36941" y="500554"/>
                  </a:lnTo>
                  <a:lnTo>
                    <a:pt x="0" y="500554"/>
                  </a:lnTo>
                  <a:cubicBezTo>
                    <a:pt x="5541" y="487624"/>
                    <a:pt x="7388" y="474695"/>
                    <a:pt x="7388" y="459918"/>
                  </a:cubicBezTo>
                  <a:cubicBezTo>
                    <a:pt x="7388" y="454377"/>
                    <a:pt x="5541" y="448836"/>
                    <a:pt x="5541" y="443295"/>
                  </a:cubicBezTo>
                  <a:cubicBezTo>
                    <a:pt x="7388" y="441448"/>
                    <a:pt x="7388" y="439601"/>
                    <a:pt x="9235" y="437754"/>
                  </a:cubicBezTo>
                  <a:cubicBezTo>
                    <a:pt x="11082" y="434059"/>
                    <a:pt x="12929" y="430365"/>
                    <a:pt x="14777" y="426671"/>
                  </a:cubicBezTo>
                  <a:cubicBezTo>
                    <a:pt x="16623" y="421130"/>
                    <a:pt x="16623" y="417436"/>
                    <a:pt x="18471" y="411895"/>
                  </a:cubicBezTo>
                  <a:cubicBezTo>
                    <a:pt x="12929" y="411895"/>
                    <a:pt x="11082" y="406354"/>
                    <a:pt x="12929" y="400812"/>
                  </a:cubicBezTo>
                  <a:cubicBezTo>
                    <a:pt x="14777" y="397118"/>
                    <a:pt x="16623" y="395271"/>
                    <a:pt x="20318" y="393424"/>
                  </a:cubicBezTo>
                  <a:cubicBezTo>
                    <a:pt x="22165" y="391577"/>
                    <a:pt x="22165" y="391577"/>
                    <a:pt x="24012" y="389730"/>
                  </a:cubicBezTo>
                  <a:cubicBezTo>
                    <a:pt x="29553" y="384189"/>
                    <a:pt x="33247" y="376801"/>
                    <a:pt x="35094" y="369412"/>
                  </a:cubicBezTo>
                  <a:cubicBezTo>
                    <a:pt x="33247" y="369412"/>
                    <a:pt x="29553" y="369412"/>
                    <a:pt x="27706" y="369412"/>
                  </a:cubicBezTo>
                  <a:cubicBezTo>
                    <a:pt x="29553" y="363871"/>
                    <a:pt x="31400" y="358330"/>
                    <a:pt x="31400" y="352789"/>
                  </a:cubicBezTo>
                  <a:cubicBezTo>
                    <a:pt x="25859" y="356483"/>
                    <a:pt x="18471" y="349095"/>
                    <a:pt x="20318" y="343553"/>
                  </a:cubicBezTo>
                  <a:cubicBezTo>
                    <a:pt x="20318" y="338012"/>
                    <a:pt x="24012" y="332471"/>
                    <a:pt x="27706" y="326930"/>
                  </a:cubicBezTo>
                  <a:cubicBezTo>
                    <a:pt x="35094" y="315847"/>
                    <a:pt x="38788" y="302918"/>
                    <a:pt x="36941" y="289989"/>
                  </a:cubicBezTo>
                  <a:cubicBezTo>
                    <a:pt x="33247" y="289989"/>
                    <a:pt x="33247" y="284448"/>
                    <a:pt x="33247" y="280753"/>
                  </a:cubicBezTo>
                  <a:cubicBezTo>
                    <a:pt x="35094" y="277059"/>
                    <a:pt x="36941" y="275212"/>
                    <a:pt x="36941" y="271518"/>
                  </a:cubicBezTo>
                  <a:cubicBezTo>
                    <a:pt x="38788" y="264130"/>
                    <a:pt x="31400" y="258589"/>
                    <a:pt x="29553" y="251200"/>
                  </a:cubicBezTo>
                  <a:cubicBezTo>
                    <a:pt x="29553" y="247506"/>
                    <a:pt x="31400" y="243812"/>
                    <a:pt x="31400" y="240118"/>
                  </a:cubicBezTo>
                  <a:cubicBezTo>
                    <a:pt x="33247" y="230883"/>
                    <a:pt x="33247" y="221647"/>
                    <a:pt x="29553" y="212412"/>
                  </a:cubicBezTo>
                  <a:cubicBezTo>
                    <a:pt x="27706" y="206871"/>
                    <a:pt x="22165" y="199483"/>
                    <a:pt x="24012" y="192094"/>
                  </a:cubicBezTo>
                  <a:cubicBezTo>
                    <a:pt x="24012" y="192094"/>
                    <a:pt x="24012" y="192094"/>
                    <a:pt x="24012" y="190247"/>
                  </a:cubicBezTo>
                  <a:cubicBezTo>
                    <a:pt x="25859" y="186553"/>
                    <a:pt x="27706" y="184706"/>
                    <a:pt x="27706" y="182859"/>
                  </a:cubicBezTo>
                  <a:cubicBezTo>
                    <a:pt x="29553" y="181012"/>
                    <a:pt x="31400" y="177318"/>
                    <a:pt x="33247" y="173624"/>
                  </a:cubicBezTo>
                  <a:cubicBezTo>
                    <a:pt x="36941" y="164389"/>
                    <a:pt x="40635" y="155153"/>
                    <a:pt x="40635" y="144071"/>
                  </a:cubicBezTo>
                  <a:cubicBezTo>
                    <a:pt x="35094" y="145918"/>
                    <a:pt x="29553" y="140377"/>
                    <a:pt x="29553" y="134836"/>
                  </a:cubicBezTo>
                  <a:cubicBezTo>
                    <a:pt x="44329" y="110824"/>
                    <a:pt x="55412" y="83118"/>
                    <a:pt x="60953" y="55412"/>
                  </a:cubicBezTo>
                  <a:cubicBezTo>
                    <a:pt x="62800" y="46177"/>
                    <a:pt x="68341" y="33247"/>
                    <a:pt x="62800" y="25859"/>
                  </a:cubicBezTo>
                  <a:cubicBezTo>
                    <a:pt x="57259" y="18471"/>
                    <a:pt x="42482" y="12929"/>
                    <a:pt x="35094" y="5541"/>
                  </a:cubicBezTo>
                  <a:cubicBezTo>
                    <a:pt x="33247" y="3694"/>
                    <a:pt x="33247" y="1847"/>
                    <a:pt x="31400" y="0"/>
                  </a:cubicBezTo>
                  <a:cubicBezTo>
                    <a:pt x="55412" y="7388"/>
                    <a:pt x="92353" y="9235"/>
                    <a:pt x="120059" y="5541"/>
                  </a:cubicBezTo>
                  <a:cubicBezTo>
                    <a:pt x="123753" y="5541"/>
                    <a:pt x="127447" y="5541"/>
                    <a:pt x="131141" y="3694"/>
                  </a:cubicBezTo>
                  <a:cubicBezTo>
                    <a:pt x="131141" y="3694"/>
                    <a:pt x="131141" y="3694"/>
                    <a:pt x="131141" y="3694"/>
                  </a:cubicBezTo>
                  <a:lnTo>
                    <a:pt x="131141" y="3694"/>
                  </a:lnTo>
                  <a:cubicBezTo>
                    <a:pt x="121906" y="14777"/>
                    <a:pt x="96047" y="24012"/>
                    <a:pt x="101588" y="46177"/>
                  </a:cubicBezTo>
                  <a:cubicBezTo>
                    <a:pt x="101588" y="48024"/>
                    <a:pt x="99741" y="51718"/>
                    <a:pt x="99741" y="53565"/>
                  </a:cubicBezTo>
                  <a:cubicBezTo>
                    <a:pt x="99741" y="55412"/>
                    <a:pt x="101588" y="59106"/>
                    <a:pt x="101588" y="60953"/>
                  </a:cubicBezTo>
                  <a:cubicBezTo>
                    <a:pt x="103435" y="64647"/>
                    <a:pt x="103435" y="70188"/>
                    <a:pt x="103435" y="73882"/>
                  </a:cubicBezTo>
                  <a:cubicBezTo>
                    <a:pt x="103435" y="84965"/>
                    <a:pt x="103435" y="94200"/>
                    <a:pt x="105282" y="105282"/>
                  </a:cubicBezTo>
                  <a:cubicBezTo>
                    <a:pt x="107130" y="112671"/>
                    <a:pt x="107130" y="121906"/>
                    <a:pt x="108977" y="129294"/>
                  </a:cubicBezTo>
                  <a:cubicBezTo>
                    <a:pt x="110824" y="142224"/>
                    <a:pt x="114518" y="158847"/>
                    <a:pt x="125600" y="166236"/>
                  </a:cubicBezTo>
                  <a:cubicBezTo>
                    <a:pt x="127447" y="168083"/>
                    <a:pt x="129294" y="168083"/>
                    <a:pt x="131141" y="169930"/>
                  </a:cubicBezTo>
                  <a:cubicBezTo>
                    <a:pt x="131141" y="169930"/>
                    <a:pt x="131141" y="169930"/>
                    <a:pt x="131141" y="169930"/>
                  </a:cubicBezTo>
                  <a:cubicBezTo>
                    <a:pt x="134836" y="175471"/>
                    <a:pt x="129294" y="182859"/>
                    <a:pt x="125600" y="188400"/>
                  </a:cubicBezTo>
                  <a:cubicBezTo>
                    <a:pt x="125600" y="188400"/>
                    <a:pt x="125600" y="188400"/>
                    <a:pt x="125600" y="188400"/>
                  </a:cubicBezTo>
                  <a:cubicBezTo>
                    <a:pt x="118212" y="197636"/>
                    <a:pt x="118212" y="212412"/>
                    <a:pt x="120059" y="223494"/>
                  </a:cubicBezTo>
                  <a:cubicBezTo>
                    <a:pt x="121906" y="236424"/>
                    <a:pt x="125600" y="247506"/>
                    <a:pt x="125600" y="260436"/>
                  </a:cubicBezTo>
                  <a:cubicBezTo>
                    <a:pt x="125600" y="280753"/>
                    <a:pt x="116365" y="302918"/>
                    <a:pt x="127447" y="319542"/>
                  </a:cubicBezTo>
                  <a:cubicBezTo>
                    <a:pt x="129294" y="323236"/>
                    <a:pt x="132988" y="326930"/>
                    <a:pt x="131141" y="330624"/>
                  </a:cubicBezTo>
                  <a:cubicBezTo>
                    <a:pt x="131141" y="334318"/>
                    <a:pt x="125600" y="336165"/>
                    <a:pt x="125600" y="339859"/>
                  </a:cubicBezTo>
                  <a:cubicBezTo>
                    <a:pt x="123753" y="345400"/>
                    <a:pt x="129294" y="349095"/>
                    <a:pt x="131141" y="352789"/>
                  </a:cubicBezTo>
                  <a:cubicBezTo>
                    <a:pt x="134836" y="362024"/>
                    <a:pt x="127447" y="371259"/>
                    <a:pt x="129294" y="380495"/>
                  </a:cubicBezTo>
                  <a:cubicBezTo>
                    <a:pt x="131141" y="384189"/>
                    <a:pt x="132988" y="386036"/>
                    <a:pt x="136682" y="389730"/>
                  </a:cubicBezTo>
                  <a:cubicBezTo>
                    <a:pt x="140377" y="393424"/>
                    <a:pt x="144071" y="395271"/>
                    <a:pt x="144071" y="400812"/>
                  </a:cubicBezTo>
                  <a:cubicBezTo>
                    <a:pt x="144071" y="406354"/>
                    <a:pt x="140377" y="413742"/>
                    <a:pt x="140377" y="419283"/>
                  </a:cubicBezTo>
                  <a:cubicBezTo>
                    <a:pt x="140377" y="421130"/>
                    <a:pt x="140377" y="422977"/>
                    <a:pt x="142224" y="422977"/>
                  </a:cubicBezTo>
                  <a:cubicBezTo>
                    <a:pt x="144071" y="424824"/>
                    <a:pt x="145918" y="426671"/>
                    <a:pt x="145918" y="430365"/>
                  </a:cubicBezTo>
                  <a:cubicBezTo>
                    <a:pt x="147765" y="432212"/>
                    <a:pt x="147765" y="434059"/>
                    <a:pt x="147765" y="435906"/>
                  </a:cubicBezTo>
                  <a:cubicBezTo>
                    <a:pt x="149612" y="443295"/>
                    <a:pt x="149612" y="450683"/>
                    <a:pt x="149612" y="458071"/>
                  </a:cubicBezTo>
                  <a:cubicBezTo>
                    <a:pt x="149612" y="467307"/>
                    <a:pt x="147765" y="476542"/>
                    <a:pt x="151459" y="485777"/>
                  </a:cubicBezTo>
                  <a:cubicBezTo>
                    <a:pt x="153306" y="489471"/>
                    <a:pt x="155153" y="493165"/>
                    <a:pt x="157000" y="496860"/>
                  </a:cubicBezTo>
                  <a:lnTo>
                    <a:pt x="123753" y="496860"/>
                  </a:lnTo>
                  <a:lnTo>
                    <a:pt x="123753" y="4894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64F33C22-060D-770C-B9D5-29D5E1B16A86}"/>
                </a:ext>
              </a:extLst>
            </p:cNvPr>
            <p:cNvSpPr/>
            <p:nvPr/>
          </p:nvSpPr>
          <p:spPr>
            <a:xfrm>
              <a:off x="5398513" y="4079723"/>
              <a:ext cx="27101" cy="386035"/>
            </a:xfrm>
            <a:custGeom>
              <a:avLst/>
              <a:gdLst>
                <a:gd name="connsiteX0" fmla="*/ 22165 w 27101"/>
                <a:gd name="connsiteY0" fmla="*/ 121906 h 386035"/>
                <a:gd name="connsiteX1" fmla="*/ 22165 w 27101"/>
                <a:gd name="connsiteY1" fmla="*/ 136683 h 386035"/>
                <a:gd name="connsiteX2" fmla="*/ 24012 w 27101"/>
                <a:gd name="connsiteY2" fmla="*/ 160694 h 386035"/>
                <a:gd name="connsiteX3" fmla="*/ 24012 w 27101"/>
                <a:gd name="connsiteY3" fmla="*/ 160694 h 386035"/>
                <a:gd name="connsiteX4" fmla="*/ 20318 w 27101"/>
                <a:gd name="connsiteY4" fmla="*/ 175471 h 386035"/>
                <a:gd name="connsiteX5" fmla="*/ 16624 w 27101"/>
                <a:gd name="connsiteY5" fmla="*/ 212412 h 386035"/>
                <a:gd name="connsiteX6" fmla="*/ 11082 w 27101"/>
                <a:gd name="connsiteY6" fmla="*/ 325083 h 386035"/>
                <a:gd name="connsiteX7" fmla="*/ 1847 w 27101"/>
                <a:gd name="connsiteY7" fmla="*/ 386036 h 386035"/>
                <a:gd name="connsiteX8" fmla="*/ 0 w 27101"/>
                <a:gd name="connsiteY8" fmla="*/ 378648 h 386035"/>
                <a:gd name="connsiteX9" fmla="*/ 11082 w 27101"/>
                <a:gd name="connsiteY9" fmla="*/ 153306 h 386035"/>
                <a:gd name="connsiteX10" fmla="*/ 12930 w 27101"/>
                <a:gd name="connsiteY10" fmla="*/ 147765 h 386035"/>
                <a:gd name="connsiteX11" fmla="*/ 24012 w 27101"/>
                <a:gd name="connsiteY11" fmla="*/ 3694 h 386035"/>
                <a:gd name="connsiteX12" fmla="*/ 24012 w 27101"/>
                <a:gd name="connsiteY12" fmla="*/ 0 h 386035"/>
                <a:gd name="connsiteX13" fmla="*/ 24012 w 27101"/>
                <a:gd name="connsiteY13" fmla="*/ 0 h 386035"/>
                <a:gd name="connsiteX14" fmla="*/ 24012 w 27101"/>
                <a:gd name="connsiteY14" fmla="*/ 0 h 386035"/>
                <a:gd name="connsiteX15" fmla="*/ 24012 w 27101"/>
                <a:gd name="connsiteY15" fmla="*/ 0 h 386035"/>
                <a:gd name="connsiteX16" fmla="*/ 24012 w 27101"/>
                <a:gd name="connsiteY16" fmla="*/ 0 h 386035"/>
                <a:gd name="connsiteX17" fmla="*/ 24012 w 27101"/>
                <a:gd name="connsiteY17" fmla="*/ 0 h 386035"/>
                <a:gd name="connsiteX18" fmla="*/ 24012 w 27101"/>
                <a:gd name="connsiteY18" fmla="*/ 7388 h 386035"/>
                <a:gd name="connsiteX19" fmla="*/ 25859 w 27101"/>
                <a:gd name="connsiteY19" fmla="*/ 29553 h 386035"/>
                <a:gd name="connsiteX20" fmla="*/ 20318 w 27101"/>
                <a:gd name="connsiteY20" fmla="*/ 73882 h 386035"/>
                <a:gd name="connsiteX21" fmla="*/ 22165 w 27101"/>
                <a:gd name="connsiteY21" fmla="*/ 88659 h 386035"/>
                <a:gd name="connsiteX22" fmla="*/ 25859 w 27101"/>
                <a:gd name="connsiteY22" fmla="*/ 97894 h 386035"/>
                <a:gd name="connsiteX23" fmla="*/ 22165 w 27101"/>
                <a:gd name="connsiteY23" fmla="*/ 121906 h 386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101" h="386035">
                  <a:moveTo>
                    <a:pt x="22165" y="121906"/>
                  </a:moveTo>
                  <a:cubicBezTo>
                    <a:pt x="20318" y="127447"/>
                    <a:pt x="22165" y="131141"/>
                    <a:pt x="22165" y="136683"/>
                  </a:cubicBezTo>
                  <a:cubicBezTo>
                    <a:pt x="24012" y="144071"/>
                    <a:pt x="25859" y="151459"/>
                    <a:pt x="24012" y="160694"/>
                  </a:cubicBezTo>
                  <a:cubicBezTo>
                    <a:pt x="24012" y="160694"/>
                    <a:pt x="24012" y="160694"/>
                    <a:pt x="24012" y="160694"/>
                  </a:cubicBezTo>
                  <a:cubicBezTo>
                    <a:pt x="24012" y="166236"/>
                    <a:pt x="22165" y="169930"/>
                    <a:pt x="20318" y="175471"/>
                  </a:cubicBezTo>
                  <a:cubicBezTo>
                    <a:pt x="16624" y="186553"/>
                    <a:pt x="16624" y="199483"/>
                    <a:pt x="16624" y="212412"/>
                  </a:cubicBezTo>
                  <a:cubicBezTo>
                    <a:pt x="14777" y="249353"/>
                    <a:pt x="12930" y="286295"/>
                    <a:pt x="11082" y="325083"/>
                  </a:cubicBezTo>
                  <a:cubicBezTo>
                    <a:pt x="9235" y="345400"/>
                    <a:pt x="9235" y="365718"/>
                    <a:pt x="1847" y="386036"/>
                  </a:cubicBezTo>
                  <a:cubicBezTo>
                    <a:pt x="0" y="384189"/>
                    <a:pt x="0" y="382342"/>
                    <a:pt x="0" y="378648"/>
                  </a:cubicBezTo>
                  <a:cubicBezTo>
                    <a:pt x="0" y="293683"/>
                    <a:pt x="0" y="221647"/>
                    <a:pt x="11082" y="153306"/>
                  </a:cubicBezTo>
                  <a:cubicBezTo>
                    <a:pt x="11082" y="151459"/>
                    <a:pt x="11082" y="149612"/>
                    <a:pt x="12930" y="147765"/>
                  </a:cubicBezTo>
                  <a:cubicBezTo>
                    <a:pt x="7388" y="84965"/>
                    <a:pt x="14777" y="46177"/>
                    <a:pt x="24012" y="3694"/>
                  </a:cubicBezTo>
                  <a:cubicBezTo>
                    <a:pt x="24012" y="1847"/>
                    <a:pt x="24012" y="1847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0"/>
                    <a:pt x="24012" y="0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1847"/>
                    <a:pt x="24012" y="5541"/>
                    <a:pt x="24012" y="7388"/>
                  </a:cubicBezTo>
                  <a:cubicBezTo>
                    <a:pt x="24012" y="14776"/>
                    <a:pt x="25859" y="22165"/>
                    <a:pt x="25859" y="29553"/>
                  </a:cubicBezTo>
                  <a:cubicBezTo>
                    <a:pt x="25859" y="44330"/>
                    <a:pt x="22165" y="59106"/>
                    <a:pt x="20318" y="73882"/>
                  </a:cubicBezTo>
                  <a:cubicBezTo>
                    <a:pt x="20318" y="79424"/>
                    <a:pt x="20318" y="84965"/>
                    <a:pt x="22165" y="88659"/>
                  </a:cubicBezTo>
                  <a:cubicBezTo>
                    <a:pt x="24012" y="92353"/>
                    <a:pt x="24012" y="94200"/>
                    <a:pt x="25859" y="97894"/>
                  </a:cubicBezTo>
                  <a:cubicBezTo>
                    <a:pt x="29553" y="107129"/>
                    <a:pt x="24012" y="114518"/>
                    <a:pt x="22165" y="121906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B5BE1B77-E7E0-A6BA-48B3-145C6DA4FC5F}"/>
                </a:ext>
              </a:extLst>
            </p:cNvPr>
            <p:cNvSpPr/>
            <p:nvPr/>
          </p:nvSpPr>
          <p:spPr>
            <a:xfrm>
              <a:off x="5615701" y="4074182"/>
              <a:ext cx="28470" cy="397118"/>
            </a:xfrm>
            <a:custGeom>
              <a:avLst/>
              <a:gdLst>
                <a:gd name="connsiteX0" fmla="*/ 28471 w 28470"/>
                <a:gd name="connsiteY0" fmla="*/ 384189 h 397118"/>
                <a:gd name="connsiteX1" fmla="*/ 21083 w 28470"/>
                <a:gd name="connsiteY1" fmla="*/ 397118 h 397118"/>
                <a:gd name="connsiteX2" fmla="*/ 15542 w 28470"/>
                <a:gd name="connsiteY2" fmla="*/ 387883 h 397118"/>
                <a:gd name="connsiteX3" fmla="*/ 17389 w 28470"/>
                <a:gd name="connsiteY3" fmla="*/ 365718 h 397118"/>
                <a:gd name="connsiteX4" fmla="*/ 11847 w 28470"/>
                <a:gd name="connsiteY4" fmla="*/ 210565 h 397118"/>
                <a:gd name="connsiteX5" fmla="*/ 8153 w 28470"/>
                <a:gd name="connsiteY5" fmla="*/ 184706 h 397118"/>
                <a:gd name="connsiteX6" fmla="*/ 6306 w 28470"/>
                <a:gd name="connsiteY6" fmla="*/ 166236 h 397118"/>
                <a:gd name="connsiteX7" fmla="*/ 4459 w 28470"/>
                <a:gd name="connsiteY7" fmla="*/ 151459 h 397118"/>
                <a:gd name="connsiteX8" fmla="*/ 2612 w 28470"/>
                <a:gd name="connsiteY8" fmla="*/ 142224 h 397118"/>
                <a:gd name="connsiteX9" fmla="*/ 2612 w 28470"/>
                <a:gd name="connsiteY9" fmla="*/ 138530 h 397118"/>
                <a:gd name="connsiteX10" fmla="*/ 2612 w 28470"/>
                <a:gd name="connsiteY10" fmla="*/ 132989 h 397118"/>
                <a:gd name="connsiteX11" fmla="*/ 2612 w 28470"/>
                <a:gd name="connsiteY11" fmla="*/ 48024 h 397118"/>
                <a:gd name="connsiteX12" fmla="*/ 765 w 28470"/>
                <a:gd name="connsiteY12" fmla="*/ 0 h 397118"/>
                <a:gd name="connsiteX13" fmla="*/ 4459 w 28470"/>
                <a:gd name="connsiteY13" fmla="*/ 3694 h 397118"/>
                <a:gd name="connsiteX14" fmla="*/ 4459 w 28470"/>
                <a:gd name="connsiteY14" fmla="*/ 3694 h 397118"/>
                <a:gd name="connsiteX15" fmla="*/ 4459 w 28470"/>
                <a:gd name="connsiteY15" fmla="*/ 3694 h 397118"/>
                <a:gd name="connsiteX16" fmla="*/ 4459 w 28470"/>
                <a:gd name="connsiteY16" fmla="*/ 3694 h 397118"/>
                <a:gd name="connsiteX17" fmla="*/ 4459 w 28470"/>
                <a:gd name="connsiteY17" fmla="*/ 3694 h 397118"/>
                <a:gd name="connsiteX18" fmla="*/ 4459 w 28470"/>
                <a:gd name="connsiteY18" fmla="*/ 7388 h 397118"/>
                <a:gd name="connsiteX19" fmla="*/ 15542 w 28470"/>
                <a:gd name="connsiteY19" fmla="*/ 151459 h 397118"/>
                <a:gd name="connsiteX20" fmla="*/ 17389 w 28470"/>
                <a:gd name="connsiteY20" fmla="*/ 157000 h 397118"/>
                <a:gd name="connsiteX21" fmla="*/ 28471 w 28470"/>
                <a:gd name="connsiteY21" fmla="*/ 384189 h 39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8470" h="397118">
                  <a:moveTo>
                    <a:pt x="28471" y="384189"/>
                  </a:moveTo>
                  <a:cubicBezTo>
                    <a:pt x="28471" y="389730"/>
                    <a:pt x="24777" y="395271"/>
                    <a:pt x="21083" y="397118"/>
                  </a:cubicBezTo>
                  <a:cubicBezTo>
                    <a:pt x="19236" y="393424"/>
                    <a:pt x="17389" y="391577"/>
                    <a:pt x="15542" y="387883"/>
                  </a:cubicBezTo>
                  <a:cubicBezTo>
                    <a:pt x="13694" y="380495"/>
                    <a:pt x="15542" y="373107"/>
                    <a:pt x="17389" y="365718"/>
                  </a:cubicBezTo>
                  <a:cubicBezTo>
                    <a:pt x="24777" y="314000"/>
                    <a:pt x="19236" y="262283"/>
                    <a:pt x="11847" y="210565"/>
                  </a:cubicBezTo>
                  <a:cubicBezTo>
                    <a:pt x="10000" y="201330"/>
                    <a:pt x="10000" y="193941"/>
                    <a:pt x="8153" y="184706"/>
                  </a:cubicBezTo>
                  <a:cubicBezTo>
                    <a:pt x="8153" y="179165"/>
                    <a:pt x="6306" y="171777"/>
                    <a:pt x="6306" y="166236"/>
                  </a:cubicBezTo>
                  <a:cubicBezTo>
                    <a:pt x="6306" y="160694"/>
                    <a:pt x="4459" y="157000"/>
                    <a:pt x="4459" y="151459"/>
                  </a:cubicBezTo>
                  <a:cubicBezTo>
                    <a:pt x="4459" y="149612"/>
                    <a:pt x="2612" y="145918"/>
                    <a:pt x="2612" y="142224"/>
                  </a:cubicBezTo>
                  <a:cubicBezTo>
                    <a:pt x="2612" y="140377"/>
                    <a:pt x="2612" y="140377"/>
                    <a:pt x="2612" y="138530"/>
                  </a:cubicBezTo>
                  <a:cubicBezTo>
                    <a:pt x="2612" y="136683"/>
                    <a:pt x="2612" y="134836"/>
                    <a:pt x="2612" y="132989"/>
                  </a:cubicBezTo>
                  <a:cubicBezTo>
                    <a:pt x="6306" y="105283"/>
                    <a:pt x="6306" y="75729"/>
                    <a:pt x="2612" y="48024"/>
                  </a:cubicBezTo>
                  <a:cubicBezTo>
                    <a:pt x="765" y="33247"/>
                    <a:pt x="-1082" y="16624"/>
                    <a:pt x="765" y="0"/>
                  </a:cubicBezTo>
                  <a:cubicBezTo>
                    <a:pt x="2612" y="0"/>
                    <a:pt x="2612" y="1847"/>
                    <a:pt x="4459" y="3694"/>
                  </a:cubicBezTo>
                  <a:lnTo>
                    <a:pt x="4459" y="3694"/>
                  </a:lnTo>
                  <a:cubicBezTo>
                    <a:pt x="4459" y="3694"/>
                    <a:pt x="4459" y="3694"/>
                    <a:pt x="4459" y="3694"/>
                  </a:cubicBezTo>
                  <a:cubicBezTo>
                    <a:pt x="4459" y="3694"/>
                    <a:pt x="4459" y="3694"/>
                    <a:pt x="4459" y="3694"/>
                  </a:cubicBezTo>
                  <a:lnTo>
                    <a:pt x="4459" y="3694"/>
                  </a:lnTo>
                  <a:cubicBezTo>
                    <a:pt x="4459" y="5541"/>
                    <a:pt x="4459" y="5541"/>
                    <a:pt x="4459" y="7388"/>
                  </a:cubicBezTo>
                  <a:cubicBezTo>
                    <a:pt x="15542" y="48024"/>
                    <a:pt x="22930" y="88659"/>
                    <a:pt x="15542" y="151459"/>
                  </a:cubicBezTo>
                  <a:cubicBezTo>
                    <a:pt x="15542" y="153306"/>
                    <a:pt x="17389" y="155153"/>
                    <a:pt x="17389" y="157000"/>
                  </a:cubicBezTo>
                  <a:cubicBezTo>
                    <a:pt x="28471" y="227189"/>
                    <a:pt x="28471" y="297377"/>
                    <a:pt x="28471" y="384189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DAE990D6-A7B1-CD9C-67B0-240C793FFAB4}"/>
                </a:ext>
              </a:extLst>
            </p:cNvPr>
            <p:cNvSpPr/>
            <p:nvPr/>
          </p:nvSpPr>
          <p:spPr>
            <a:xfrm>
              <a:off x="2202020" y="4111123"/>
              <a:ext cx="491214" cy="483930"/>
            </a:xfrm>
            <a:custGeom>
              <a:avLst/>
              <a:gdLst>
                <a:gd name="connsiteX0" fmla="*/ 472078 w 491214"/>
                <a:gd name="connsiteY0" fmla="*/ 480236 h 483930"/>
                <a:gd name="connsiteX1" fmla="*/ 459148 w 491214"/>
                <a:gd name="connsiteY1" fmla="*/ 482083 h 483930"/>
                <a:gd name="connsiteX2" fmla="*/ 324313 w 491214"/>
                <a:gd name="connsiteY2" fmla="*/ 480236 h 483930"/>
                <a:gd name="connsiteX3" fmla="*/ 281830 w 491214"/>
                <a:gd name="connsiteY3" fmla="*/ 483930 h 483930"/>
                <a:gd name="connsiteX4" fmla="*/ 230113 w 491214"/>
                <a:gd name="connsiteY4" fmla="*/ 472848 h 483930"/>
                <a:gd name="connsiteX5" fmla="*/ 121136 w 491214"/>
                <a:gd name="connsiteY5" fmla="*/ 472848 h 483930"/>
                <a:gd name="connsiteX6" fmla="*/ 26936 w 491214"/>
                <a:gd name="connsiteY6" fmla="*/ 482083 h 483930"/>
                <a:gd name="connsiteX7" fmla="*/ 15854 w 491214"/>
                <a:gd name="connsiteY7" fmla="*/ 369412 h 483930"/>
                <a:gd name="connsiteX8" fmla="*/ 6618 w 491214"/>
                <a:gd name="connsiteY8" fmla="*/ 129294 h 483930"/>
                <a:gd name="connsiteX9" fmla="*/ 14006 w 491214"/>
                <a:gd name="connsiteY9" fmla="*/ 112671 h 483930"/>
                <a:gd name="connsiteX10" fmla="*/ 36171 w 491214"/>
                <a:gd name="connsiteY10" fmla="*/ 105283 h 483930"/>
                <a:gd name="connsiteX11" fmla="*/ 219030 w 491214"/>
                <a:gd name="connsiteY11" fmla="*/ 92353 h 483930"/>
                <a:gd name="connsiteX12" fmla="*/ 285525 w 491214"/>
                <a:gd name="connsiteY12" fmla="*/ 81271 h 483930"/>
                <a:gd name="connsiteX13" fmla="*/ 340936 w 491214"/>
                <a:gd name="connsiteY13" fmla="*/ 14777 h 483930"/>
                <a:gd name="connsiteX14" fmla="*/ 348325 w 491214"/>
                <a:gd name="connsiteY14" fmla="*/ 7388 h 483930"/>
                <a:gd name="connsiteX15" fmla="*/ 361254 w 491214"/>
                <a:gd name="connsiteY15" fmla="*/ 3694 h 483930"/>
                <a:gd name="connsiteX16" fmla="*/ 435137 w 491214"/>
                <a:gd name="connsiteY16" fmla="*/ 0 h 483930"/>
                <a:gd name="connsiteX17" fmla="*/ 446219 w 491214"/>
                <a:gd name="connsiteY17" fmla="*/ 1847 h 483930"/>
                <a:gd name="connsiteX18" fmla="*/ 451760 w 491214"/>
                <a:gd name="connsiteY18" fmla="*/ 9235 h 483930"/>
                <a:gd name="connsiteX19" fmla="*/ 459148 w 491214"/>
                <a:gd name="connsiteY19" fmla="*/ 66494 h 483930"/>
                <a:gd name="connsiteX20" fmla="*/ 481313 w 491214"/>
                <a:gd name="connsiteY20" fmla="*/ 107130 h 483930"/>
                <a:gd name="connsiteX21" fmla="*/ 490548 w 491214"/>
                <a:gd name="connsiteY21" fmla="*/ 158847 h 483930"/>
                <a:gd name="connsiteX22" fmla="*/ 483160 w 491214"/>
                <a:gd name="connsiteY22" fmla="*/ 454377 h 483930"/>
                <a:gd name="connsiteX23" fmla="*/ 472078 w 491214"/>
                <a:gd name="connsiteY23" fmla="*/ 480236 h 48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91214" h="483930">
                  <a:moveTo>
                    <a:pt x="472078" y="480236"/>
                  </a:moveTo>
                  <a:cubicBezTo>
                    <a:pt x="468384" y="482083"/>
                    <a:pt x="464690" y="482083"/>
                    <a:pt x="459148" y="482083"/>
                  </a:cubicBezTo>
                  <a:cubicBezTo>
                    <a:pt x="414819" y="482083"/>
                    <a:pt x="368642" y="476542"/>
                    <a:pt x="324313" y="480236"/>
                  </a:cubicBezTo>
                  <a:cubicBezTo>
                    <a:pt x="309536" y="482083"/>
                    <a:pt x="296607" y="483930"/>
                    <a:pt x="281830" y="483930"/>
                  </a:cubicBezTo>
                  <a:cubicBezTo>
                    <a:pt x="263360" y="482083"/>
                    <a:pt x="246736" y="476542"/>
                    <a:pt x="230113" y="472848"/>
                  </a:cubicBezTo>
                  <a:cubicBezTo>
                    <a:pt x="195019" y="465460"/>
                    <a:pt x="156230" y="469154"/>
                    <a:pt x="121136" y="472848"/>
                  </a:cubicBezTo>
                  <a:cubicBezTo>
                    <a:pt x="89736" y="476542"/>
                    <a:pt x="58336" y="478389"/>
                    <a:pt x="26936" y="482083"/>
                  </a:cubicBezTo>
                  <a:cubicBezTo>
                    <a:pt x="14006" y="446989"/>
                    <a:pt x="17701" y="408201"/>
                    <a:pt x="15854" y="369412"/>
                  </a:cubicBezTo>
                  <a:cubicBezTo>
                    <a:pt x="14006" y="289989"/>
                    <a:pt x="-11852" y="208718"/>
                    <a:pt x="6618" y="129294"/>
                  </a:cubicBezTo>
                  <a:cubicBezTo>
                    <a:pt x="8465" y="123753"/>
                    <a:pt x="10312" y="116365"/>
                    <a:pt x="14006" y="112671"/>
                  </a:cubicBezTo>
                  <a:cubicBezTo>
                    <a:pt x="19548" y="107130"/>
                    <a:pt x="28783" y="105283"/>
                    <a:pt x="36171" y="105283"/>
                  </a:cubicBezTo>
                  <a:cubicBezTo>
                    <a:pt x="97124" y="97894"/>
                    <a:pt x="158077" y="92353"/>
                    <a:pt x="219030" y="92353"/>
                  </a:cubicBezTo>
                  <a:cubicBezTo>
                    <a:pt x="241195" y="92353"/>
                    <a:pt x="265207" y="92353"/>
                    <a:pt x="285525" y="81271"/>
                  </a:cubicBezTo>
                  <a:cubicBezTo>
                    <a:pt x="311383" y="66494"/>
                    <a:pt x="324313" y="38788"/>
                    <a:pt x="340936" y="14777"/>
                  </a:cubicBezTo>
                  <a:cubicBezTo>
                    <a:pt x="342783" y="11082"/>
                    <a:pt x="344631" y="9235"/>
                    <a:pt x="348325" y="7388"/>
                  </a:cubicBezTo>
                  <a:cubicBezTo>
                    <a:pt x="352019" y="5541"/>
                    <a:pt x="357560" y="3694"/>
                    <a:pt x="361254" y="3694"/>
                  </a:cubicBezTo>
                  <a:cubicBezTo>
                    <a:pt x="385266" y="1847"/>
                    <a:pt x="409278" y="0"/>
                    <a:pt x="435137" y="0"/>
                  </a:cubicBezTo>
                  <a:cubicBezTo>
                    <a:pt x="438831" y="0"/>
                    <a:pt x="442525" y="0"/>
                    <a:pt x="446219" y="1847"/>
                  </a:cubicBezTo>
                  <a:cubicBezTo>
                    <a:pt x="448066" y="3694"/>
                    <a:pt x="449913" y="7388"/>
                    <a:pt x="451760" y="9235"/>
                  </a:cubicBezTo>
                  <a:cubicBezTo>
                    <a:pt x="459148" y="27706"/>
                    <a:pt x="453607" y="48024"/>
                    <a:pt x="459148" y="66494"/>
                  </a:cubicBezTo>
                  <a:cubicBezTo>
                    <a:pt x="464690" y="81271"/>
                    <a:pt x="475772" y="94200"/>
                    <a:pt x="481313" y="107130"/>
                  </a:cubicBezTo>
                  <a:cubicBezTo>
                    <a:pt x="488701" y="123753"/>
                    <a:pt x="490548" y="142224"/>
                    <a:pt x="490548" y="158847"/>
                  </a:cubicBezTo>
                  <a:cubicBezTo>
                    <a:pt x="492395" y="256742"/>
                    <a:pt x="490548" y="356483"/>
                    <a:pt x="483160" y="454377"/>
                  </a:cubicBezTo>
                  <a:cubicBezTo>
                    <a:pt x="483160" y="463612"/>
                    <a:pt x="481313" y="476542"/>
                    <a:pt x="472078" y="480236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DF77D12F-D8F2-458D-F378-3DA2E30E1CAD}"/>
                </a:ext>
              </a:extLst>
            </p:cNvPr>
            <p:cNvSpPr/>
            <p:nvPr/>
          </p:nvSpPr>
          <p:spPr>
            <a:xfrm>
              <a:off x="2167645" y="4176232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6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4052" y="45715"/>
                    <a:pt x="9593" y="51256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E719739A-6267-322B-5801-7B29849225B4}"/>
                </a:ext>
              </a:extLst>
            </p:cNvPr>
            <p:cNvSpPr/>
            <p:nvPr/>
          </p:nvSpPr>
          <p:spPr>
            <a:xfrm>
              <a:off x="2169850" y="4181311"/>
              <a:ext cx="219138" cy="56376"/>
            </a:xfrm>
            <a:custGeom>
              <a:avLst/>
              <a:gdLst>
                <a:gd name="connsiteX0" fmla="*/ 169930 w 219138"/>
                <a:gd name="connsiteY0" fmla="*/ 33247 h 56376"/>
                <a:gd name="connsiteX1" fmla="*/ 0 w 219138"/>
                <a:gd name="connsiteY1" fmla="*/ 31400 h 56376"/>
                <a:gd name="connsiteX2" fmla="*/ 0 w 219138"/>
                <a:gd name="connsiteY2" fmla="*/ 33247 h 56376"/>
                <a:gd name="connsiteX3" fmla="*/ 12929 w 219138"/>
                <a:gd name="connsiteY3" fmla="*/ 48024 h 56376"/>
                <a:gd name="connsiteX4" fmla="*/ 66494 w 219138"/>
                <a:gd name="connsiteY4" fmla="*/ 55412 h 56376"/>
                <a:gd name="connsiteX5" fmla="*/ 175471 w 219138"/>
                <a:gd name="connsiteY5" fmla="*/ 55412 h 56376"/>
                <a:gd name="connsiteX6" fmla="*/ 217953 w 219138"/>
                <a:gd name="connsiteY6" fmla="*/ 38788 h 56376"/>
                <a:gd name="connsiteX7" fmla="*/ 192094 w 219138"/>
                <a:gd name="connsiteY7" fmla="*/ 0 h 56376"/>
                <a:gd name="connsiteX8" fmla="*/ 169930 w 219138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8" h="56376">
                  <a:moveTo>
                    <a:pt x="169930" y="33247"/>
                  </a:moveTo>
                  <a:cubicBezTo>
                    <a:pt x="149612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8718" y="3694"/>
                    <a:pt x="192094" y="0"/>
                  </a:cubicBezTo>
                  <a:cubicBezTo>
                    <a:pt x="188400" y="5541"/>
                    <a:pt x="193941" y="20318"/>
                    <a:pt x="169930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C213E7BA-3B8E-6D4B-6B7F-0C50C4E21CE1}"/>
                </a:ext>
              </a:extLst>
            </p:cNvPr>
            <p:cNvSpPr/>
            <p:nvPr/>
          </p:nvSpPr>
          <p:spPr>
            <a:xfrm>
              <a:off x="2356045" y="4176232"/>
              <a:ext cx="221175" cy="61456"/>
            </a:xfrm>
            <a:custGeom>
              <a:avLst/>
              <a:gdLst>
                <a:gd name="connsiteX0" fmla="*/ 15134 w 221175"/>
                <a:gd name="connsiteY0" fmla="*/ 53103 h 61456"/>
                <a:gd name="connsiteX1" fmla="*/ 68699 w 221175"/>
                <a:gd name="connsiteY1" fmla="*/ 60491 h 61456"/>
                <a:gd name="connsiteX2" fmla="*/ 177676 w 221175"/>
                <a:gd name="connsiteY2" fmla="*/ 60491 h 61456"/>
                <a:gd name="connsiteX3" fmla="*/ 220158 w 221175"/>
                <a:gd name="connsiteY3" fmla="*/ 43868 h 61456"/>
                <a:gd name="connsiteX4" fmla="*/ 197994 w 221175"/>
                <a:gd name="connsiteY4" fmla="*/ 8774 h 61456"/>
                <a:gd name="connsiteX5" fmla="*/ 162899 w 221175"/>
                <a:gd name="connsiteY5" fmla="*/ 3232 h 61456"/>
                <a:gd name="connsiteX6" fmla="*/ 37299 w 221175"/>
                <a:gd name="connsiteY6" fmla="*/ 5079 h 61456"/>
                <a:gd name="connsiteX7" fmla="*/ 11440 w 221175"/>
                <a:gd name="connsiteY7" fmla="*/ 14315 h 61456"/>
                <a:gd name="connsiteX8" fmla="*/ 358 w 221175"/>
                <a:gd name="connsiteY8" fmla="*/ 38326 h 61456"/>
                <a:gd name="connsiteX9" fmla="*/ 15134 w 221175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175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07229" y="14315"/>
                    <a:pt x="197994" y="8774"/>
                  </a:cubicBezTo>
                  <a:cubicBezTo>
                    <a:pt x="188758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4052" y="45715"/>
                    <a:pt x="9593" y="51256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7995A7FB-7906-CA97-1BD9-7068B3D609E9}"/>
                </a:ext>
              </a:extLst>
            </p:cNvPr>
            <p:cNvSpPr/>
            <p:nvPr/>
          </p:nvSpPr>
          <p:spPr>
            <a:xfrm>
              <a:off x="2358250" y="4181311"/>
              <a:ext cx="219040" cy="56376"/>
            </a:xfrm>
            <a:custGeom>
              <a:avLst/>
              <a:gdLst>
                <a:gd name="connsiteX0" fmla="*/ 164389 w 219040"/>
                <a:gd name="connsiteY0" fmla="*/ 33247 h 56376"/>
                <a:gd name="connsiteX1" fmla="*/ 0 w 219040"/>
                <a:gd name="connsiteY1" fmla="*/ 31400 h 56376"/>
                <a:gd name="connsiteX2" fmla="*/ 0 w 219040"/>
                <a:gd name="connsiteY2" fmla="*/ 33247 h 56376"/>
                <a:gd name="connsiteX3" fmla="*/ 12929 w 219040"/>
                <a:gd name="connsiteY3" fmla="*/ 48024 h 56376"/>
                <a:gd name="connsiteX4" fmla="*/ 66494 w 219040"/>
                <a:gd name="connsiteY4" fmla="*/ 55412 h 56376"/>
                <a:gd name="connsiteX5" fmla="*/ 175471 w 219040"/>
                <a:gd name="connsiteY5" fmla="*/ 55412 h 56376"/>
                <a:gd name="connsiteX6" fmla="*/ 217953 w 219040"/>
                <a:gd name="connsiteY6" fmla="*/ 38788 h 56376"/>
                <a:gd name="connsiteX7" fmla="*/ 190247 w 219040"/>
                <a:gd name="connsiteY7" fmla="*/ 0 h 56376"/>
                <a:gd name="connsiteX8" fmla="*/ 164389 w 219040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40" h="56376">
                  <a:moveTo>
                    <a:pt x="164389" y="33247"/>
                  </a:moveTo>
                  <a:cubicBezTo>
                    <a:pt x="144071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6871" y="7388"/>
                    <a:pt x="190247" y="0"/>
                  </a:cubicBezTo>
                  <a:cubicBezTo>
                    <a:pt x="188400" y="5541"/>
                    <a:pt x="188400" y="20318"/>
                    <a:pt x="164389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EC3A2902-C797-6FE3-13FE-51963974C5A6}"/>
                </a:ext>
              </a:extLst>
            </p:cNvPr>
            <p:cNvSpPr/>
            <p:nvPr/>
          </p:nvSpPr>
          <p:spPr>
            <a:xfrm>
              <a:off x="2546292" y="4176232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6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699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5899" y="45715"/>
                    <a:pt x="9593" y="51256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FD20B43B-C003-689D-0331-16F4EFA3CB5F}"/>
                </a:ext>
              </a:extLst>
            </p:cNvPr>
            <p:cNvSpPr/>
            <p:nvPr/>
          </p:nvSpPr>
          <p:spPr>
            <a:xfrm>
              <a:off x="2548497" y="4187974"/>
              <a:ext cx="219626" cy="49714"/>
            </a:xfrm>
            <a:custGeom>
              <a:avLst/>
              <a:gdLst>
                <a:gd name="connsiteX0" fmla="*/ 160694 w 219626"/>
                <a:gd name="connsiteY0" fmla="*/ 32126 h 49714"/>
                <a:gd name="connsiteX1" fmla="*/ 0 w 219626"/>
                <a:gd name="connsiteY1" fmla="*/ 24738 h 49714"/>
                <a:gd name="connsiteX2" fmla="*/ 0 w 219626"/>
                <a:gd name="connsiteY2" fmla="*/ 26585 h 49714"/>
                <a:gd name="connsiteX3" fmla="*/ 12929 w 219626"/>
                <a:gd name="connsiteY3" fmla="*/ 41361 h 49714"/>
                <a:gd name="connsiteX4" fmla="*/ 66494 w 219626"/>
                <a:gd name="connsiteY4" fmla="*/ 48750 h 49714"/>
                <a:gd name="connsiteX5" fmla="*/ 175471 w 219626"/>
                <a:gd name="connsiteY5" fmla="*/ 48750 h 49714"/>
                <a:gd name="connsiteX6" fmla="*/ 217953 w 219626"/>
                <a:gd name="connsiteY6" fmla="*/ 32126 h 49714"/>
                <a:gd name="connsiteX7" fmla="*/ 205024 w 219626"/>
                <a:gd name="connsiteY7" fmla="*/ 726 h 49714"/>
                <a:gd name="connsiteX8" fmla="*/ 160694 w 219626"/>
                <a:gd name="connsiteY8" fmla="*/ 32126 h 4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626" h="49714">
                  <a:moveTo>
                    <a:pt x="160694" y="32126"/>
                  </a:moveTo>
                  <a:cubicBezTo>
                    <a:pt x="140377" y="50597"/>
                    <a:pt x="70188" y="28432"/>
                    <a:pt x="0" y="24738"/>
                  </a:cubicBezTo>
                  <a:cubicBezTo>
                    <a:pt x="0" y="24738"/>
                    <a:pt x="0" y="26585"/>
                    <a:pt x="0" y="26585"/>
                  </a:cubicBezTo>
                  <a:cubicBezTo>
                    <a:pt x="1847" y="32126"/>
                    <a:pt x="7388" y="37667"/>
                    <a:pt x="12929" y="41361"/>
                  </a:cubicBezTo>
                  <a:cubicBezTo>
                    <a:pt x="29553" y="50597"/>
                    <a:pt x="48024" y="50597"/>
                    <a:pt x="66494" y="48750"/>
                  </a:cubicBezTo>
                  <a:cubicBezTo>
                    <a:pt x="101588" y="46902"/>
                    <a:pt x="140377" y="50597"/>
                    <a:pt x="175471" y="48750"/>
                  </a:cubicBezTo>
                  <a:cubicBezTo>
                    <a:pt x="188400" y="48750"/>
                    <a:pt x="212412" y="43208"/>
                    <a:pt x="217953" y="32126"/>
                  </a:cubicBezTo>
                  <a:cubicBezTo>
                    <a:pt x="223494" y="22891"/>
                    <a:pt x="214259" y="8114"/>
                    <a:pt x="205024" y="726"/>
                  </a:cubicBezTo>
                  <a:cubicBezTo>
                    <a:pt x="190247" y="-4815"/>
                    <a:pt x="193941" y="22891"/>
                    <a:pt x="160694" y="32126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3A5B5C9B-CE87-7FFC-26BE-6632069A83BF}"/>
                </a:ext>
              </a:extLst>
            </p:cNvPr>
            <p:cNvSpPr/>
            <p:nvPr/>
          </p:nvSpPr>
          <p:spPr>
            <a:xfrm>
              <a:off x="2228598" y="4229797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6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4052" y="45715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DEB859B3-BAA1-3717-BC30-90FEC709E8AD}"/>
                </a:ext>
              </a:extLst>
            </p:cNvPr>
            <p:cNvSpPr/>
            <p:nvPr/>
          </p:nvSpPr>
          <p:spPr>
            <a:xfrm>
              <a:off x="2230803" y="4234876"/>
              <a:ext cx="219138" cy="56376"/>
            </a:xfrm>
            <a:custGeom>
              <a:avLst/>
              <a:gdLst>
                <a:gd name="connsiteX0" fmla="*/ 169930 w 219138"/>
                <a:gd name="connsiteY0" fmla="*/ 33247 h 56376"/>
                <a:gd name="connsiteX1" fmla="*/ 0 w 219138"/>
                <a:gd name="connsiteY1" fmla="*/ 31400 h 56376"/>
                <a:gd name="connsiteX2" fmla="*/ 0 w 219138"/>
                <a:gd name="connsiteY2" fmla="*/ 33247 h 56376"/>
                <a:gd name="connsiteX3" fmla="*/ 12929 w 219138"/>
                <a:gd name="connsiteY3" fmla="*/ 48024 h 56376"/>
                <a:gd name="connsiteX4" fmla="*/ 66494 w 219138"/>
                <a:gd name="connsiteY4" fmla="*/ 55412 h 56376"/>
                <a:gd name="connsiteX5" fmla="*/ 175471 w 219138"/>
                <a:gd name="connsiteY5" fmla="*/ 55412 h 56376"/>
                <a:gd name="connsiteX6" fmla="*/ 217953 w 219138"/>
                <a:gd name="connsiteY6" fmla="*/ 38788 h 56376"/>
                <a:gd name="connsiteX7" fmla="*/ 192094 w 219138"/>
                <a:gd name="connsiteY7" fmla="*/ 0 h 56376"/>
                <a:gd name="connsiteX8" fmla="*/ 169930 w 219138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8" h="56376">
                  <a:moveTo>
                    <a:pt x="169930" y="33247"/>
                  </a:moveTo>
                  <a:cubicBezTo>
                    <a:pt x="149612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29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8718" y="3694"/>
                    <a:pt x="192094" y="0"/>
                  </a:cubicBezTo>
                  <a:cubicBezTo>
                    <a:pt x="188400" y="5541"/>
                    <a:pt x="193941" y="18471"/>
                    <a:pt x="169930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25DECD92-BF29-4799-B88B-EB577EFEDED6}"/>
                </a:ext>
              </a:extLst>
            </p:cNvPr>
            <p:cNvSpPr/>
            <p:nvPr/>
          </p:nvSpPr>
          <p:spPr>
            <a:xfrm>
              <a:off x="2154715" y="4235729"/>
              <a:ext cx="117226" cy="60562"/>
            </a:xfrm>
            <a:custGeom>
              <a:avLst/>
              <a:gdLst>
                <a:gd name="connsiteX0" fmla="*/ 116723 w 117226"/>
                <a:gd name="connsiteY0" fmla="*/ 39783 h 60562"/>
                <a:gd name="connsiteX1" fmla="*/ 114876 w 117226"/>
                <a:gd name="connsiteY1" fmla="*/ 43477 h 60562"/>
                <a:gd name="connsiteX2" fmla="*/ 96405 w 117226"/>
                <a:gd name="connsiteY2" fmla="*/ 56406 h 60562"/>
                <a:gd name="connsiteX3" fmla="*/ 76088 w 117226"/>
                <a:gd name="connsiteY3" fmla="*/ 60100 h 60562"/>
                <a:gd name="connsiteX4" fmla="*/ 74240 w 117226"/>
                <a:gd name="connsiteY4" fmla="*/ 60100 h 60562"/>
                <a:gd name="connsiteX5" fmla="*/ 68699 w 117226"/>
                <a:gd name="connsiteY5" fmla="*/ 60100 h 60562"/>
                <a:gd name="connsiteX6" fmla="*/ 68699 w 117226"/>
                <a:gd name="connsiteY6" fmla="*/ 60100 h 60562"/>
                <a:gd name="connsiteX7" fmla="*/ 13287 w 117226"/>
                <a:gd name="connsiteY7" fmla="*/ 49018 h 60562"/>
                <a:gd name="connsiteX8" fmla="*/ 358 w 117226"/>
                <a:gd name="connsiteY8" fmla="*/ 34241 h 60562"/>
                <a:gd name="connsiteX9" fmla="*/ 358 w 117226"/>
                <a:gd name="connsiteY9" fmla="*/ 32394 h 60562"/>
                <a:gd name="connsiteX10" fmla="*/ 11440 w 117226"/>
                <a:gd name="connsiteY10" fmla="*/ 10230 h 60562"/>
                <a:gd name="connsiteX11" fmla="*/ 59464 w 117226"/>
                <a:gd name="connsiteY11" fmla="*/ 994 h 60562"/>
                <a:gd name="connsiteX12" fmla="*/ 90864 w 117226"/>
                <a:gd name="connsiteY12" fmla="*/ 2841 h 60562"/>
                <a:gd name="connsiteX13" fmla="*/ 98252 w 117226"/>
                <a:gd name="connsiteY13" fmla="*/ 6535 h 60562"/>
                <a:gd name="connsiteX14" fmla="*/ 111182 w 117226"/>
                <a:gd name="connsiteY14" fmla="*/ 19465 h 60562"/>
                <a:gd name="connsiteX15" fmla="*/ 113029 w 117226"/>
                <a:gd name="connsiteY15" fmla="*/ 23159 h 60562"/>
                <a:gd name="connsiteX16" fmla="*/ 116723 w 117226"/>
                <a:gd name="connsiteY16" fmla="*/ 39783 h 60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7226" h="60562">
                  <a:moveTo>
                    <a:pt x="116723" y="39783"/>
                  </a:moveTo>
                  <a:cubicBezTo>
                    <a:pt x="116723" y="41630"/>
                    <a:pt x="116723" y="41630"/>
                    <a:pt x="114876" y="43477"/>
                  </a:cubicBezTo>
                  <a:cubicBezTo>
                    <a:pt x="111182" y="49018"/>
                    <a:pt x="103793" y="52712"/>
                    <a:pt x="96405" y="56406"/>
                  </a:cubicBezTo>
                  <a:cubicBezTo>
                    <a:pt x="89017" y="58253"/>
                    <a:pt x="81629" y="60100"/>
                    <a:pt x="76088" y="60100"/>
                  </a:cubicBezTo>
                  <a:cubicBezTo>
                    <a:pt x="74240" y="60100"/>
                    <a:pt x="74240" y="60100"/>
                    <a:pt x="74240" y="60100"/>
                  </a:cubicBezTo>
                  <a:cubicBezTo>
                    <a:pt x="72393" y="60100"/>
                    <a:pt x="70546" y="60100"/>
                    <a:pt x="68699" y="60100"/>
                  </a:cubicBezTo>
                  <a:lnTo>
                    <a:pt x="68699" y="60100"/>
                  </a:lnTo>
                  <a:cubicBezTo>
                    <a:pt x="37299" y="61947"/>
                    <a:pt x="28064" y="58253"/>
                    <a:pt x="13287" y="49018"/>
                  </a:cubicBezTo>
                  <a:cubicBezTo>
                    <a:pt x="7746" y="45324"/>
                    <a:pt x="2205" y="39783"/>
                    <a:pt x="358" y="34241"/>
                  </a:cubicBezTo>
                  <a:cubicBezTo>
                    <a:pt x="358" y="34241"/>
                    <a:pt x="358" y="32394"/>
                    <a:pt x="358" y="32394"/>
                  </a:cubicBezTo>
                  <a:cubicBezTo>
                    <a:pt x="-1489" y="25006"/>
                    <a:pt x="4052" y="15771"/>
                    <a:pt x="11440" y="10230"/>
                  </a:cubicBezTo>
                  <a:cubicBezTo>
                    <a:pt x="18829" y="4688"/>
                    <a:pt x="16982" y="-2700"/>
                    <a:pt x="59464" y="994"/>
                  </a:cubicBezTo>
                  <a:cubicBezTo>
                    <a:pt x="68699" y="994"/>
                    <a:pt x="81629" y="994"/>
                    <a:pt x="90864" y="2841"/>
                  </a:cubicBezTo>
                  <a:cubicBezTo>
                    <a:pt x="94558" y="2841"/>
                    <a:pt x="96405" y="4688"/>
                    <a:pt x="98252" y="6535"/>
                  </a:cubicBezTo>
                  <a:cubicBezTo>
                    <a:pt x="101946" y="8383"/>
                    <a:pt x="107488" y="13924"/>
                    <a:pt x="111182" y="19465"/>
                  </a:cubicBezTo>
                  <a:cubicBezTo>
                    <a:pt x="111182" y="21312"/>
                    <a:pt x="113029" y="21312"/>
                    <a:pt x="113029" y="23159"/>
                  </a:cubicBezTo>
                  <a:cubicBezTo>
                    <a:pt x="114876" y="28700"/>
                    <a:pt x="118570" y="34241"/>
                    <a:pt x="116723" y="3978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F5AA6F3E-4FFD-0F7A-29D8-4C5B7180C804}"/>
                </a:ext>
              </a:extLst>
            </p:cNvPr>
            <p:cNvSpPr/>
            <p:nvPr/>
          </p:nvSpPr>
          <p:spPr>
            <a:xfrm>
              <a:off x="2156920" y="4240417"/>
              <a:ext cx="114517" cy="55873"/>
            </a:xfrm>
            <a:custGeom>
              <a:avLst/>
              <a:gdLst>
                <a:gd name="connsiteX0" fmla="*/ 114518 w 114517"/>
                <a:gd name="connsiteY0" fmla="*/ 35094 h 55873"/>
                <a:gd name="connsiteX1" fmla="*/ 114518 w 114517"/>
                <a:gd name="connsiteY1" fmla="*/ 38788 h 55873"/>
                <a:gd name="connsiteX2" fmla="*/ 96047 w 114517"/>
                <a:gd name="connsiteY2" fmla="*/ 51718 h 55873"/>
                <a:gd name="connsiteX3" fmla="*/ 75729 w 114517"/>
                <a:gd name="connsiteY3" fmla="*/ 55412 h 55873"/>
                <a:gd name="connsiteX4" fmla="*/ 73882 w 114517"/>
                <a:gd name="connsiteY4" fmla="*/ 55412 h 55873"/>
                <a:gd name="connsiteX5" fmla="*/ 68341 w 114517"/>
                <a:gd name="connsiteY5" fmla="*/ 55412 h 55873"/>
                <a:gd name="connsiteX6" fmla="*/ 68341 w 114517"/>
                <a:gd name="connsiteY6" fmla="*/ 55412 h 55873"/>
                <a:gd name="connsiteX7" fmla="*/ 12929 w 114517"/>
                <a:gd name="connsiteY7" fmla="*/ 44330 h 55873"/>
                <a:gd name="connsiteX8" fmla="*/ 0 w 114517"/>
                <a:gd name="connsiteY8" fmla="*/ 29553 h 55873"/>
                <a:gd name="connsiteX9" fmla="*/ 0 w 114517"/>
                <a:gd name="connsiteY9" fmla="*/ 27706 h 55873"/>
                <a:gd name="connsiteX10" fmla="*/ 0 w 114517"/>
                <a:gd name="connsiteY10" fmla="*/ 27706 h 55873"/>
                <a:gd name="connsiteX11" fmla="*/ 68341 w 114517"/>
                <a:gd name="connsiteY11" fmla="*/ 31400 h 55873"/>
                <a:gd name="connsiteX12" fmla="*/ 90506 w 114517"/>
                <a:gd name="connsiteY12" fmla="*/ 0 h 55873"/>
                <a:gd name="connsiteX13" fmla="*/ 90506 w 114517"/>
                <a:gd name="connsiteY13" fmla="*/ 0 h 55873"/>
                <a:gd name="connsiteX14" fmla="*/ 110824 w 114517"/>
                <a:gd name="connsiteY14" fmla="*/ 16624 h 55873"/>
                <a:gd name="connsiteX15" fmla="*/ 112671 w 114517"/>
                <a:gd name="connsiteY15" fmla="*/ 20318 h 55873"/>
                <a:gd name="connsiteX16" fmla="*/ 114518 w 114517"/>
                <a:gd name="connsiteY16" fmla="*/ 35094 h 5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517" h="55873">
                  <a:moveTo>
                    <a:pt x="114518" y="35094"/>
                  </a:moveTo>
                  <a:cubicBezTo>
                    <a:pt x="114518" y="36941"/>
                    <a:pt x="114518" y="36941"/>
                    <a:pt x="114518" y="38788"/>
                  </a:cubicBezTo>
                  <a:cubicBezTo>
                    <a:pt x="110824" y="44330"/>
                    <a:pt x="103435" y="48024"/>
                    <a:pt x="96047" y="51718"/>
                  </a:cubicBezTo>
                  <a:cubicBezTo>
                    <a:pt x="88659" y="53565"/>
                    <a:pt x="81271" y="55412"/>
                    <a:pt x="75729" y="55412"/>
                  </a:cubicBezTo>
                  <a:cubicBezTo>
                    <a:pt x="75729" y="55412"/>
                    <a:pt x="73882" y="55412"/>
                    <a:pt x="73882" y="55412"/>
                  </a:cubicBezTo>
                  <a:cubicBezTo>
                    <a:pt x="72035" y="55412"/>
                    <a:pt x="70188" y="55412"/>
                    <a:pt x="68341" y="55412"/>
                  </a:cubicBezTo>
                  <a:lnTo>
                    <a:pt x="68341" y="55412"/>
                  </a:lnTo>
                  <a:cubicBezTo>
                    <a:pt x="36941" y="57259"/>
                    <a:pt x="27706" y="53565"/>
                    <a:pt x="12929" y="44330"/>
                  </a:cubicBezTo>
                  <a:cubicBezTo>
                    <a:pt x="7388" y="40635"/>
                    <a:pt x="1847" y="35094"/>
                    <a:pt x="0" y="29553"/>
                  </a:cubicBezTo>
                  <a:cubicBezTo>
                    <a:pt x="0" y="29553"/>
                    <a:pt x="0" y="27706"/>
                    <a:pt x="0" y="27706"/>
                  </a:cubicBezTo>
                  <a:cubicBezTo>
                    <a:pt x="0" y="27706"/>
                    <a:pt x="0" y="27706"/>
                    <a:pt x="0" y="27706"/>
                  </a:cubicBezTo>
                  <a:cubicBezTo>
                    <a:pt x="16624" y="20318"/>
                    <a:pt x="38788" y="33247"/>
                    <a:pt x="68341" y="31400"/>
                  </a:cubicBezTo>
                  <a:cubicBezTo>
                    <a:pt x="92353" y="18471"/>
                    <a:pt x="86812" y="3694"/>
                    <a:pt x="90506" y="0"/>
                  </a:cubicBezTo>
                  <a:lnTo>
                    <a:pt x="90506" y="0"/>
                  </a:lnTo>
                  <a:cubicBezTo>
                    <a:pt x="99741" y="1847"/>
                    <a:pt x="107130" y="9235"/>
                    <a:pt x="110824" y="16624"/>
                  </a:cubicBezTo>
                  <a:cubicBezTo>
                    <a:pt x="110824" y="18471"/>
                    <a:pt x="112671" y="18471"/>
                    <a:pt x="112671" y="20318"/>
                  </a:cubicBezTo>
                  <a:cubicBezTo>
                    <a:pt x="112671" y="24012"/>
                    <a:pt x="114518" y="29553"/>
                    <a:pt x="114518" y="35094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A99760B5-7350-2950-D78A-68399EBB7771}"/>
                </a:ext>
              </a:extLst>
            </p:cNvPr>
            <p:cNvSpPr/>
            <p:nvPr/>
          </p:nvSpPr>
          <p:spPr>
            <a:xfrm>
              <a:off x="2416998" y="4229797"/>
              <a:ext cx="221175" cy="61456"/>
            </a:xfrm>
            <a:custGeom>
              <a:avLst/>
              <a:gdLst>
                <a:gd name="connsiteX0" fmla="*/ 15134 w 221175"/>
                <a:gd name="connsiteY0" fmla="*/ 53103 h 61456"/>
                <a:gd name="connsiteX1" fmla="*/ 68699 w 221175"/>
                <a:gd name="connsiteY1" fmla="*/ 60491 h 61456"/>
                <a:gd name="connsiteX2" fmla="*/ 177676 w 221175"/>
                <a:gd name="connsiteY2" fmla="*/ 60491 h 61456"/>
                <a:gd name="connsiteX3" fmla="*/ 220158 w 221175"/>
                <a:gd name="connsiteY3" fmla="*/ 43868 h 61456"/>
                <a:gd name="connsiteX4" fmla="*/ 197994 w 221175"/>
                <a:gd name="connsiteY4" fmla="*/ 8774 h 61456"/>
                <a:gd name="connsiteX5" fmla="*/ 162899 w 221175"/>
                <a:gd name="connsiteY5" fmla="*/ 3232 h 61456"/>
                <a:gd name="connsiteX6" fmla="*/ 37299 w 221175"/>
                <a:gd name="connsiteY6" fmla="*/ 5079 h 61456"/>
                <a:gd name="connsiteX7" fmla="*/ 11440 w 221175"/>
                <a:gd name="connsiteY7" fmla="*/ 14315 h 61456"/>
                <a:gd name="connsiteX8" fmla="*/ 358 w 221175"/>
                <a:gd name="connsiteY8" fmla="*/ 38326 h 61456"/>
                <a:gd name="connsiteX9" fmla="*/ 15134 w 221175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175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07229" y="14315"/>
                    <a:pt x="197994" y="8774"/>
                  </a:cubicBezTo>
                  <a:cubicBezTo>
                    <a:pt x="188758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4052" y="45715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B39DAD0C-AE61-365E-B56E-6519FE4FA5D3}"/>
                </a:ext>
              </a:extLst>
            </p:cNvPr>
            <p:cNvSpPr/>
            <p:nvPr/>
          </p:nvSpPr>
          <p:spPr>
            <a:xfrm>
              <a:off x="2419203" y="4234876"/>
              <a:ext cx="219040" cy="56376"/>
            </a:xfrm>
            <a:custGeom>
              <a:avLst/>
              <a:gdLst>
                <a:gd name="connsiteX0" fmla="*/ 164389 w 219040"/>
                <a:gd name="connsiteY0" fmla="*/ 33247 h 56376"/>
                <a:gd name="connsiteX1" fmla="*/ 0 w 219040"/>
                <a:gd name="connsiteY1" fmla="*/ 31400 h 56376"/>
                <a:gd name="connsiteX2" fmla="*/ 0 w 219040"/>
                <a:gd name="connsiteY2" fmla="*/ 33247 h 56376"/>
                <a:gd name="connsiteX3" fmla="*/ 12929 w 219040"/>
                <a:gd name="connsiteY3" fmla="*/ 48024 h 56376"/>
                <a:gd name="connsiteX4" fmla="*/ 66494 w 219040"/>
                <a:gd name="connsiteY4" fmla="*/ 55412 h 56376"/>
                <a:gd name="connsiteX5" fmla="*/ 175471 w 219040"/>
                <a:gd name="connsiteY5" fmla="*/ 55412 h 56376"/>
                <a:gd name="connsiteX6" fmla="*/ 217953 w 219040"/>
                <a:gd name="connsiteY6" fmla="*/ 38788 h 56376"/>
                <a:gd name="connsiteX7" fmla="*/ 190247 w 219040"/>
                <a:gd name="connsiteY7" fmla="*/ 0 h 56376"/>
                <a:gd name="connsiteX8" fmla="*/ 164389 w 219040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40" h="56376">
                  <a:moveTo>
                    <a:pt x="164389" y="33247"/>
                  </a:moveTo>
                  <a:cubicBezTo>
                    <a:pt x="144071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29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6871" y="7388"/>
                    <a:pt x="190247" y="0"/>
                  </a:cubicBezTo>
                  <a:cubicBezTo>
                    <a:pt x="188400" y="5541"/>
                    <a:pt x="188400" y="18471"/>
                    <a:pt x="164389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2CF97889-686B-82C7-71C9-D1035EA3817B}"/>
                </a:ext>
              </a:extLst>
            </p:cNvPr>
            <p:cNvSpPr/>
            <p:nvPr/>
          </p:nvSpPr>
          <p:spPr>
            <a:xfrm>
              <a:off x="2609092" y="4229797"/>
              <a:ext cx="171497" cy="61456"/>
            </a:xfrm>
            <a:custGeom>
              <a:avLst/>
              <a:gdLst>
                <a:gd name="connsiteX0" fmla="*/ 15134 w 171497"/>
                <a:gd name="connsiteY0" fmla="*/ 53103 h 61456"/>
                <a:gd name="connsiteX1" fmla="*/ 68699 w 171497"/>
                <a:gd name="connsiteY1" fmla="*/ 60491 h 61456"/>
                <a:gd name="connsiteX2" fmla="*/ 127805 w 171497"/>
                <a:gd name="connsiteY2" fmla="*/ 60491 h 61456"/>
                <a:gd name="connsiteX3" fmla="*/ 170288 w 171497"/>
                <a:gd name="connsiteY3" fmla="*/ 43868 h 61456"/>
                <a:gd name="connsiteX4" fmla="*/ 151817 w 171497"/>
                <a:gd name="connsiteY4" fmla="*/ 8774 h 61456"/>
                <a:gd name="connsiteX5" fmla="*/ 113029 w 171497"/>
                <a:gd name="connsiteY5" fmla="*/ 3232 h 61456"/>
                <a:gd name="connsiteX6" fmla="*/ 37299 w 171497"/>
                <a:gd name="connsiteY6" fmla="*/ 5079 h 61456"/>
                <a:gd name="connsiteX7" fmla="*/ 11440 w 171497"/>
                <a:gd name="connsiteY7" fmla="*/ 14315 h 61456"/>
                <a:gd name="connsiteX8" fmla="*/ 358 w 171497"/>
                <a:gd name="connsiteY8" fmla="*/ 38326 h 61456"/>
                <a:gd name="connsiteX9" fmla="*/ 15134 w 17149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49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92711" y="62338"/>
                    <a:pt x="127805" y="60491"/>
                  </a:cubicBezTo>
                  <a:cubicBezTo>
                    <a:pt x="140735" y="60491"/>
                    <a:pt x="164747" y="54950"/>
                    <a:pt x="170288" y="43868"/>
                  </a:cubicBezTo>
                  <a:cubicBezTo>
                    <a:pt x="175829" y="32785"/>
                    <a:pt x="161052" y="14315"/>
                    <a:pt x="151817" y="8774"/>
                  </a:cubicBezTo>
                  <a:cubicBezTo>
                    <a:pt x="142582" y="1385"/>
                    <a:pt x="124111" y="3232"/>
                    <a:pt x="113029" y="3232"/>
                  </a:cubicBezTo>
                  <a:cubicBezTo>
                    <a:pt x="70546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4052" y="45715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CF010147-1FEF-9F78-8217-67175D372834}"/>
                </a:ext>
              </a:extLst>
            </p:cNvPr>
            <p:cNvSpPr/>
            <p:nvPr/>
          </p:nvSpPr>
          <p:spPr>
            <a:xfrm>
              <a:off x="2611297" y="4240954"/>
              <a:ext cx="169755" cy="50298"/>
            </a:xfrm>
            <a:custGeom>
              <a:avLst/>
              <a:gdLst>
                <a:gd name="connsiteX0" fmla="*/ 103435 w 169755"/>
                <a:gd name="connsiteY0" fmla="*/ 29016 h 50298"/>
                <a:gd name="connsiteX1" fmla="*/ 0 w 169755"/>
                <a:gd name="connsiteY1" fmla="*/ 25322 h 50298"/>
                <a:gd name="connsiteX2" fmla="*/ 0 w 169755"/>
                <a:gd name="connsiteY2" fmla="*/ 27169 h 50298"/>
                <a:gd name="connsiteX3" fmla="*/ 12929 w 169755"/>
                <a:gd name="connsiteY3" fmla="*/ 41946 h 50298"/>
                <a:gd name="connsiteX4" fmla="*/ 66494 w 169755"/>
                <a:gd name="connsiteY4" fmla="*/ 49334 h 50298"/>
                <a:gd name="connsiteX5" fmla="*/ 125600 w 169755"/>
                <a:gd name="connsiteY5" fmla="*/ 49334 h 50298"/>
                <a:gd name="connsiteX6" fmla="*/ 168083 w 169755"/>
                <a:gd name="connsiteY6" fmla="*/ 32710 h 50298"/>
                <a:gd name="connsiteX7" fmla="*/ 155153 w 169755"/>
                <a:gd name="connsiteY7" fmla="*/ 1310 h 50298"/>
                <a:gd name="connsiteX8" fmla="*/ 103435 w 169755"/>
                <a:gd name="connsiteY8" fmla="*/ 29016 h 5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755" h="50298">
                  <a:moveTo>
                    <a:pt x="103435" y="29016"/>
                  </a:moveTo>
                  <a:cubicBezTo>
                    <a:pt x="77577" y="34557"/>
                    <a:pt x="70188" y="27169"/>
                    <a:pt x="0" y="25322"/>
                  </a:cubicBezTo>
                  <a:cubicBezTo>
                    <a:pt x="0" y="25322"/>
                    <a:pt x="0" y="27169"/>
                    <a:pt x="0" y="27169"/>
                  </a:cubicBezTo>
                  <a:cubicBezTo>
                    <a:pt x="1847" y="32710"/>
                    <a:pt x="7388" y="38251"/>
                    <a:pt x="12929" y="41946"/>
                  </a:cubicBezTo>
                  <a:cubicBezTo>
                    <a:pt x="29553" y="51181"/>
                    <a:pt x="48024" y="51181"/>
                    <a:pt x="66494" y="49334"/>
                  </a:cubicBezTo>
                  <a:cubicBezTo>
                    <a:pt x="101588" y="47487"/>
                    <a:pt x="90506" y="51181"/>
                    <a:pt x="125600" y="49334"/>
                  </a:cubicBezTo>
                  <a:cubicBezTo>
                    <a:pt x="138530" y="49334"/>
                    <a:pt x="162541" y="43793"/>
                    <a:pt x="168083" y="32710"/>
                  </a:cubicBezTo>
                  <a:cubicBezTo>
                    <a:pt x="173624" y="23475"/>
                    <a:pt x="164389" y="8698"/>
                    <a:pt x="155153" y="1310"/>
                  </a:cubicBezTo>
                  <a:cubicBezTo>
                    <a:pt x="138530" y="-6078"/>
                    <a:pt x="134836" y="19781"/>
                    <a:pt x="103435" y="29016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BACAA401-BE86-0F39-02DC-CFA355F1E8DF}"/>
                </a:ext>
              </a:extLst>
            </p:cNvPr>
            <p:cNvSpPr/>
            <p:nvPr/>
          </p:nvSpPr>
          <p:spPr>
            <a:xfrm>
              <a:off x="2511198" y="4069102"/>
              <a:ext cx="221367" cy="61456"/>
            </a:xfrm>
            <a:custGeom>
              <a:avLst/>
              <a:gdLst>
                <a:gd name="connsiteX0" fmla="*/ 15135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7 h 61456"/>
                <a:gd name="connsiteX9" fmla="*/ 15135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5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5715"/>
                    <a:pt x="9593" y="49409"/>
                    <a:pt x="15135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6DC929CF-ADAB-4A4D-E7BC-D4F1693B7504}"/>
                </a:ext>
              </a:extLst>
            </p:cNvPr>
            <p:cNvSpPr/>
            <p:nvPr/>
          </p:nvSpPr>
          <p:spPr>
            <a:xfrm>
              <a:off x="2513403" y="4080396"/>
              <a:ext cx="219626" cy="50162"/>
            </a:xfrm>
            <a:custGeom>
              <a:avLst/>
              <a:gdLst>
                <a:gd name="connsiteX0" fmla="*/ 160694 w 219626"/>
                <a:gd name="connsiteY0" fmla="*/ 32573 h 50162"/>
                <a:gd name="connsiteX1" fmla="*/ 0 w 219626"/>
                <a:gd name="connsiteY1" fmla="*/ 25185 h 50162"/>
                <a:gd name="connsiteX2" fmla="*/ 0 w 219626"/>
                <a:gd name="connsiteY2" fmla="*/ 27032 h 50162"/>
                <a:gd name="connsiteX3" fmla="*/ 12929 w 219626"/>
                <a:gd name="connsiteY3" fmla="*/ 41809 h 50162"/>
                <a:gd name="connsiteX4" fmla="*/ 66494 w 219626"/>
                <a:gd name="connsiteY4" fmla="*/ 49197 h 50162"/>
                <a:gd name="connsiteX5" fmla="*/ 175471 w 219626"/>
                <a:gd name="connsiteY5" fmla="*/ 49197 h 50162"/>
                <a:gd name="connsiteX6" fmla="*/ 217953 w 219626"/>
                <a:gd name="connsiteY6" fmla="*/ 32573 h 50162"/>
                <a:gd name="connsiteX7" fmla="*/ 205024 w 219626"/>
                <a:gd name="connsiteY7" fmla="*/ 1173 h 50162"/>
                <a:gd name="connsiteX8" fmla="*/ 160694 w 219626"/>
                <a:gd name="connsiteY8" fmla="*/ 32573 h 50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626" h="50162">
                  <a:moveTo>
                    <a:pt x="160694" y="32573"/>
                  </a:moveTo>
                  <a:cubicBezTo>
                    <a:pt x="140377" y="51044"/>
                    <a:pt x="70188" y="28879"/>
                    <a:pt x="0" y="25185"/>
                  </a:cubicBezTo>
                  <a:cubicBezTo>
                    <a:pt x="0" y="25185"/>
                    <a:pt x="0" y="27032"/>
                    <a:pt x="0" y="27032"/>
                  </a:cubicBezTo>
                  <a:cubicBezTo>
                    <a:pt x="1847" y="32573"/>
                    <a:pt x="7388" y="38115"/>
                    <a:pt x="12929" y="41809"/>
                  </a:cubicBezTo>
                  <a:cubicBezTo>
                    <a:pt x="29553" y="51044"/>
                    <a:pt x="48024" y="51044"/>
                    <a:pt x="66494" y="49197"/>
                  </a:cubicBezTo>
                  <a:cubicBezTo>
                    <a:pt x="101588" y="47350"/>
                    <a:pt x="140377" y="51044"/>
                    <a:pt x="175471" y="49197"/>
                  </a:cubicBezTo>
                  <a:cubicBezTo>
                    <a:pt x="188400" y="49197"/>
                    <a:pt x="212412" y="43656"/>
                    <a:pt x="217953" y="32573"/>
                  </a:cubicBezTo>
                  <a:cubicBezTo>
                    <a:pt x="223494" y="23338"/>
                    <a:pt x="214259" y="8562"/>
                    <a:pt x="205024" y="1173"/>
                  </a:cubicBezTo>
                  <a:cubicBezTo>
                    <a:pt x="188400" y="-6215"/>
                    <a:pt x="192094" y="23338"/>
                    <a:pt x="160694" y="32573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F85FD445-94F0-0334-EB3C-FC0215478E72}"/>
                </a:ext>
              </a:extLst>
            </p:cNvPr>
            <p:cNvSpPr/>
            <p:nvPr/>
          </p:nvSpPr>
          <p:spPr>
            <a:xfrm>
              <a:off x="2380057" y="4122667"/>
              <a:ext cx="221175" cy="61456"/>
            </a:xfrm>
            <a:custGeom>
              <a:avLst/>
              <a:gdLst>
                <a:gd name="connsiteX0" fmla="*/ 15134 w 221175"/>
                <a:gd name="connsiteY0" fmla="*/ 53103 h 61456"/>
                <a:gd name="connsiteX1" fmla="*/ 68699 w 221175"/>
                <a:gd name="connsiteY1" fmla="*/ 60491 h 61456"/>
                <a:gd name="connsiteX2" fmla="*/ 177676 w 221175"/>
                <a:gd name="connsiteY2" fmla="*/ 60491 h 61456"/>
                <a:gd name="connsiteX3" fmla="*/ 220158 w 221175"/>
                <a:gd name="connsiteY3" fmla="*/ 43868 h 61456"/>
                <a:gd name="connsiteX4" fmla="*/ 197994 w 221175"/>
                <a:gd name="connsiteY4" fmla="*/ 8774 h 61456"/>
                <a:gd name="connsiteX5" fmla="*/ 162899 w 221175"/>
                <a:gd name="connsiteY5" fmla="*/ 3232 h 61456"/>
                <a:gd name="connsiteX6" fmla="*/ 37299 w 221175"/>
                <a:gd name="connsiteY6" fmla="*/ 5079 h 61456"/>
                <a:gd name="connsiteX7" fmla="*/ 11440 w 221175"/>
                <a:gd name="connsiteY7" fmla="*/ 14315 h 61456"/>
                <a:gd name="connsiteX8" fmla="*/ 358 w 221175"/>
                <a:gd name="connsiteY8" fmla="*/ 38327 h 61456"/>
                <a:gd name="connsiteX9" fmla="*/ 15134 w 221175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175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07229" y="14315"/>
                    <a:pt x="197994" y="8774"/>
                  </a:cubicBezTo>
                  <a:cubicBezTo>
                    <a:pt x="188758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5124B692-4954-2119-7B34-E7E6C700A25B}"/>
                </a:ext>
              </a:extLst>
            </p:cNvPr>
            <p:cNvSpPr/>
            <p:nvPr/>
          </p:nvSpPr>
          <p:spPr>
            <a:xfrm>
              <a:off x="2384109" y="4127746"/>
              <a:ext cx="219040" cy="56376"/>
            </a:xfrm>
            <a:custGeom>
              <a:avLst/>
              <a:gdLst>
                <a:gd name="connsiteX0" fmla="*/ 164388 w 219040"/>
                <a:gd name="connsiteY0" fmla="*/ 33247 h 56376"/>
                <a:gd name="connsiteX1" fmla="*/ 0 w 219040"/>
                <a:gd name="connsiteY1" fmla="*/ 31400 h 56376"/>
                <a:gd name="connsiteX2" fmla="*/ 0 w 219040"/>
                <a:gd name="connsiteY2" fmla="*/ 33247 h 56376"/>
                <a:gd name="connsiteX3" fmla="*/ 12929 w 219040"/>
                <a:gd name="connsiteY3" fmla="*/ 48024 h 56376"/>
                <a:gd name="connsiteX4" fmla="*/ 66494 w 219040"/>
                <a:gd name="connsiteY4" fmla="*/ 55412 h 56376"/>
                <a:gd name="connsiteX5" fmla="*/ 175471 w 219040"/>
                <a:gd name="connsiteY5" fmla="*/ 55412 h 56376"/>
                <a:gd name="connsiteX6" fmla="*/ 217953 w 219040"/>
                <a:gd name="connsiteY6" fmla="*/ 38788 h 56376"/>
                <a:gd name="connsiteX7" fmla="*/ 190247 w 219040"/>
                <a:gd name="connsiteY7" fmla="*/ 0 h 56376"/>
                <a:gd name="connsiteX8" fmla="*/ 164388 w 219040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40" h="56376">
                  <a:moveTo>
                    <a:pt x="164388" y="33247"/>
                  </a:moveTo>
                  <a:cubicBezTo>
                    <a:pt x="144071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6871" y="7388"/>
                    <a:pt x="190247" y="0"/>
                  </a:cubicBezTo>
                  <a:cubicBezTo>
                    <a:pt x="186553" y="5541"/>
                    <a:pt x="188400" y="18471"/>
                    <a:pt x="164388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7677E7B5-30A8-F3A3-4BA6-02FEC76BE475}"/>
                </a:ext>
              </a:extLst>
            </p:cNvPr>
            <p:cNvSpPr/>
            <p:nvPr/>
          </p:nvSpPr>
          <p:spPr>
            <a:xfrm>
              <a:off x="2572151" y="4122667"/>
              <a:ext cx="171497" cy="61456"/>
            </a:xfrm>
            <a:custGeom>
              <a:avLst/>
              <a:gdLst>
                <a:gd name="connsiteX0" fmla="*/ 15134 w 171497"/>
                <a:gd name="connsiteY0" fmla="*/ 53103 h 61456"/>
                <a:gd name="connsiteX1" fmla="*/ 68699 w 171497"/>
                <a:gd name="connsiteY1" fmla="*/ 60491 h 61456"/>
                <a:gd name="connsiteX2" fmla="*/ 127805 w 171497"/>
                <a:gd name="connsiteY2" fmla="*/ 60491 h 61456"/>
                <a:gd name="connsiteX3" fmla="*/ 170288 w 171497"/>
                <a:gd name="connsiteY3" fmla="*/ 43868 h 61456"/>
                <a:gd name="connsiteX4" fmla="*/ 151817 w 171497"/>
                <a:gd name="connsiteY4" fmla="*/ 8774 h 61456"/>
                <a:gd name="connsiteX5" fmla="*/ 113029 w 171497"/>
                <a:gd name="connsiteY5" fmla="*/ 3232 h 61456"/>
                <a:gd name="connsiteX6" fmla="*/ 37299 w 171497"/>
                <a:gd name="connsiteY6" fmla="*/ 5079 h 61456"/>
                <a:gd name="connsiteX7" fmla="*/ 11440 w 171497"/>
                <a:gd name="connsiteY7" fmla="*/ 14315 h 61456"/>
                <a:gd name="connsiteX8" fmla="*/ 358 w 171497"/>
                <a:gd name="connsiteY8" fmla="*/ 38327 h 61456"/>
                <a:gd name="connsiteX9" fmla="*/ 15134 w 17149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49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92711" y="62338"/>
                    <a:pt x="127805" y="60491"/>
                  </a:cubicBezTo>
                  <a:cubicBezTo>
                    <a:pt x="140735" y="60491"/>
                    <a:pt x="164747" y="54950"/>
                    <a:pt x="170288" y="43868"/>
                  </a:cubicBezTo>
                  <a:cubicBezTo>
                    <a:pt x="175829" y="32785"/>
                    <a:pt x="161052" y="14315"/>
                    <a:pt x="151817" y="8774"/>
                  </a:cubicBezTo>
                  <a:cubicBezTo>
                    <a:pt x="142582" y="1385"/>
                    <a:pt x="124111" y="3232"/>
                    <a:pt x="113029" y="3232"/>
                  </a:cubicBezTo>
                  <a:cubicBezTo>
                    <a:pt x="70546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820789B3-0905-29F6-C047-C4816A1B868E}"/>
                </a:ext>
              </a:extLst>
            </p:cNvPr>
            <p:cNvSpPr/>
            <p:nvPr/>
          </p:nvSpPr>
          <p:spPr>
            <a:xfrm>
              <a:off x="2574356" y="4133825"/>
              <a:ext cx="169755" cy="50298"/>
            </a:xfrm>
            <a:custGeom>
              <a:avLst/>
              <a:gdLst>
                <a:gd name="connsiteX0" fmla="*/ 103435 w 169755"/>
                <a:gd name="connsiteY0" fmla="*/ 29016 h 50298"/>
                <a:gd name="connsiteX1" fmla="*/ 0 w 169755"/>
                <a:gd name="connsiteY1" fmla="*/ 25322 h 50298"/>
                <a:gd name="connsiteX2" fmla="*/ 0 w 169755"/>
                <a:gd name="connsiteY2" fmla="*/ 27169 h 50298"/>
                <a:gd name="connsiteX3" fmla="*/ 12929 w 169755"/>
                <a:gd name="connsiteY3" fmla="*/ 41945 h 50298"/>
                <a:gd name="connsiteX4" fmla="*/ 66494 w 169755"/>
                <a:gd name="connsiteY4" fmla="*/ 49334 h 50298"/>
                <a:gd name="connsiteX5" fmla="*/ 125600 w 169755"/>
                <a:gd name="connsiteY5" fmla="*/ 49334 h 50298"/>
                <a:gd name="connsiteX6" fmla="*/ 168083 w 169755"/>
                <a:gd name="connsiteY6" fmla="*/ 32710 h 50298"/>
                <a:gd name="connsiteX7" fmla="*/ 155153 w 169755"/>
                <a:gd name="connsiteY7" fmla="*/ 1310 h 50298"/>
                <a:gd name="connsiteX8" fmla="*/ 103435 w 169755"/>
                <a:gd name="connsiteY8" fmla="*/ 29016 h 5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755" h="50298">
                  <a:moveTo>
                    <a:pt x="103435" y="29016"/>
                  </a:moveTo>
                  <a:cubicBezTo>
                    <a:pt x="77577" y="34557"/>
                    <a:pt x="70188" y="27169"/>
                    <a:pt x="0" y="25322"/>
                  </a:cubicBezTo>
                  <a:cubicBezTo>
                    <a:pt x="0" y="25322"/>
                    <a:pt x="0" y="27169"/>
                    <a:pt x="0" y="27169"/>
                  </a:cubicBezTo>
                  <a:cubicBezTo>
                    <a:pt x="1847" y="32710"/>
                    <a:pt x="7388" y="38251"/>
                    <a:pt x="12929" y="41945"/>
                  </a:cubicBezTo>
                  <a:cubicBezTo>
                    <a:pt x="29553" y="51181"/>
                    <a:pt x="48024" y="51181"/>
                    <a:pt x="66494" y="49334"/>
                  </a:cubicBezTo>
                  <a:cubicBezTo>
                    <a:pt x="101588" y="47487"/>
                    <a:pt x="90506" y="51181"/>
                    <a:pt x="125600" y="49334"/>
                  </a:cubicBezTo>
                  <a:cubicBezTo>
                    <a:pt x="138530" y="49334"/>
                    <a:pt x="162541" y="43792"/>
                    <a:pt x="168083" y="32710"/>
                  </a:cubicBezTo>
                  <a:cubicBezTo>
                    <a:pt x="173624" y="23475"/>
                    <a:pt x="164389" y="8698"/>
                    <a:pt x="155153" y="1310"/>
                  </a:cubicBezTo>
                  <a:cubicBezTo>
                    <a:pt x="140377" y="-6078"/>
                    <a:pt x="136683" y="19781"/>
                    <a:pt x="103435" y="29016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851FD5EB-FD86-CE27-6164-E5B5A4E1D52C}"/>
                </a:ext>
              </a:extLst>
            </p:cNvPr>
            <p:cNvSpPr/>
            <p:nvPr/>
          </p:nvSpPr>
          <p:spPr>
            <a:xfrm>
              <a:off x="2167645" y="4287055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6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6B0B0936-39CA-ED93-3413-0C8CD20DCB5B}"/>
                </a:ext>
              </a:extLst>
            </p:cNvPr>
            <p:cNvSpPr/>
            <p:nvPr/>
          </p:nvSpPr>
          <p:spPr>
            <a:xfrm>
              <a:off x="2169850" y="4290288"/>
              <a:ext cx="219138" cy="56376"/>
            </a:xfrm>
            <a:custGeom>
              <a:avLst/>
              <a:gdLst>
                <a:gd name="connsiteX0" fmla="*/ 169930 w 219138"/>
                <a:gd name="connsiteY0" fmla="*/ 33247 h 56376"/>
                <a:gd name="connsiteX1" fmla="*/ 0 w 219138"/>
                <a:gd name="connsiteY1" fmla="*/ 31400 h 56376"/>
                <a:gd name="connsiteX2" fmla="*/ 0 w 219138"/>
                <a:gd name="connsiteY2" fmla="*/ 33247 h 56376"/>
                <a:gd name="connsiteX3" fmla="*/ 12929 w 219138"/>
                <a:gd name="connsiteY3" fmla="*/ 48024 h 56376"/>
                <a:gd name="connsiteX4" fmla="*/ 66494 w 219138"/>
                <a:gd name="connsiteY4" fmla="*/ 55412 h 56376"/>
                <a:gd name="connsiteX5" fmla="*/ 175471 w 219138"/>
                <a:gd name="connsiteY5" fmla="*/ 55412 h 56376"/>
                <a:gd name="connsiteX6" fmla="*/ 217953 w 219138"/>
                <a:gd name="connsiteY6" fmla="*/ 38788 h 56376"/>
                <a:gd name="connsiteX7" fmla="*/ 192094 w 219138"/>
                <a:gd name="connsiteY7" fmla="*/ 0 h 56376"/>
                <a:gd name="connsiteX8" fmla="*/ 169930 w 219138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8" h="56376">
                  <a:moveTo>
                    <a:pt x="169930" y="33247"/>
                  </a:moveTo>
                  <a:cubicBezTo>
                    <a:pt x="149612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29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8718" y="3694"/>
                    <a:pt x="192094" y="0"/>
                  </a:cubicBezTo>
                  <a:cubicBezTo>
                    <a:pt x="188400" y="5541"/>
                    <a:pt x="193941" y="20318"/>
                    <a:pt x="169930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A90DA713-CAD7-1E93-BD1D-43A6501F848C}"/>
                </a:ext>
              </a:extLst>
            </p:cNvPr>
            <p:cNvSpPr/>
            <p:nvPr/>
          </p:nvSpPr>
          <p:spPr>
            <a:xfrm>
              <a:off x="2356045" y="4287055"/>
              <a:ext cx="221175" cy="61456"/>
            </a:xfrm>
            <a:custGeom>
              <a:avLst/>
              <a:gdLst>
                <a:gd name="connsiteX0" fmla="*/ 15134 w 221175"/>
                <a:gd name="connsiteY0" fmla="*/ 53103 h 61456"/>
                <a:gd name="connsiteX1" fmla="*/ 68699 w 221175"/>
                <a:gd name="connsiteY1" fmla="*/ 60491 h 61456"/>
                <a:gd name="connsiteX2" fmla="*/ 177676 w 221175"/>
                <a:gd name="connsiteY2" fmla="*/ 60491 h 61456"/>
                <a:gd name="connsiteX3" fmla="*/ 220158 w 221175"/>
                <a:gd name="connsiteY3" fmla="*/ 43868 h 61456"/>
                <a:gd name="connsiteX4" fmla="*/ 197994 w 221175"/>
                <a:gd name="connsiteY4" fmla="*/ 8774 h 61456"/>
                <a:gd name="connsiteX5" fmla="*/ 162899 w 221175"/>
                <a:gd name="connsiteY5" fmla="*/ 3232 h 61456"/>
                <a:gd name="connsiteX6" fmla="*/ 37299 w 221175"/>
                <a:gd name="connsiteY6" fmla="*/ 5079 h 61456"/>
                <a:gd name="connsiteX7" fmla="*/ 11440 w 221175"/>
                <a:gd name="connsiteY7" fmla="*/ 14315 h 61456"/>
                <a:gd name="connsiteX8" fmla="*/ 358 w 221175"/>
                <a:gd name="connsiteY8" fmla="*/ 38326 h 61456"/>
                <a:gd name="connsiteX9" fmla="*/ 15134 w 221175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175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07229" y="14315"/>
                    <a:pt x="197994" y="8774"/>
                  </a:cubicBezTo>
                  <a:cubicBezTo>
                    <a:pt x="188758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BEF4BD6D-1229-40A3-216F-F854170366D2}"/>
                </a:ext>
              </a:extLst>
            </p:cNvPr>
            <p:cNvSpPr/>
            <p:nvPr/>
          </p:nvSpPr>
          <p:spPr>
            <a:xfrm>
              <a:off x="2358250" y="4290288"/>
              <a:ext cx="219040" cy="56376"/>
            </a:xfrm>
            <a:custGeom>
              <a:avLst/>
              <a:gdLst>
                <a:gd name="connsiteX0" fmla="*/ 164389 w 219040"/>
                <a:gd name="connsiteY0" fmla="*/ 33247 h 56376"/>
                <a:gd name="connsiteX1" fmla="*/ 0 w 219040"/>
                <a:gd name="connsiteY1" fmla="*/ 31400 h 56376"/>
                <a:gd name="connsiteX2" fmla="*/ 0 w 219040"/>
                <a:gd name="connsiteY2" fmla="*/ 33247 h 56376"/>
                <a:gd name="connsiteX3" fmla="*/ 12929 w 219040"/>
                <a:gd name="connsiteY3" fmla="*/ 48024 h 56376"/>
                <a:gd name="connsiteX4" fmla="*/ 66494 w 219040"/>
                <a:gd name="connsiteY4" fmla="*/ 55412 h 56376"/>
                <a:gd name="connsiteX5" fmla="*/ 175471 w 219040"/>
                <a:gd name="connsiteY5" fmla="*/ 55412 h 56376"/>
                <a:gd name="connsiteX6" fmla="*/ 217953 w 219040"/>
                <a:gd name="connsiteY6" fmla="*/ 38788 h 56376"/>
                <a:gd name="connsiteX7" fmla="*/ 190247 w 219040"/>
                <a:gd name="connsiteY7" fmla="*/ 0 h 56376"/>
                <a:gd name="connsiteX8" fmla="*/ 164389 w 219040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40" h="56376">
                  <a:moveTo>
                    <a:pt x="164389" y="33247"/>
                  </a:moveTo>
                  <a:cubicBezTo>
                    <a:pt x="144071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29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6871" y="7388"/>
                    <a:pt x="190247" y="0"/>
                  </a:cubicBezTo>
                  <a:cubicBezTo>
                    <a:pt x="188400" y="7388"/>
                    <a:pt x="188400" y="20318"/>
                    <a:pt x="164389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7E5D3024-73F3-64C8-A5EA-FE09BC105FA2}"/>
                </a:ext>
              </a:extLst>
            </p:cNvPr>
            <p:cNvSpPr/>
            <p:nvPr/>
          </p:nvSpPr>
          <p:spPr>
            <a:xfrm>
              <a:off x="2546292" y="4287055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6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699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5899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6EAECD01-BCBA-EFCF-703C-51A7EBD7E666}"/>
                </a:ext>
              </a:extLst>
            </p:cNvPr>
            <p:cNvSpPr/>
            <p:nvPr/>
          </p:nvSpPr>
          <p:spPr>
            <a:xfrm>
              <a:off x="2548497" y="4298288"/>
              <a:ext cx="219626" cy="50223"/>
            </a:xfrm>
            <a:custGeom>
              <a:avLst/>
              <a:gdLst>
                <a:gd name="connsiteX0" fmla="*/ 160694 w 219626"/>
                <a:gd name="connsiteY0" fmla="*/ 32635 h 50223"/>
                <a:gd name="connsiteX1" fmla="*/ 0 w 219626"/>
                <a:gd name="connsiteY1" fmla="*/ 25247 h 50223"/>
                <a:gd name="connsiteX2" fmla="*/ 0 w 219626"/>
                <a:gd name="connsiteY2" fmla="*/ 27094 h 50223"/>
                <a:gd name="connsiteX3" fmla="*/ 12929 w 219626"/>
                <a:gd name="connsiteY3" fmla="*/ 41871 h 50223"/>
                <a:gd name="connsiteX4" fmla="*/ 66494 w 219626"/>
                <a:gd name="connsiteY4" fmla="*/ 49259 h 50223"/>
                <a:gd name="connsiteX5" fmla="*/ 175471 w 219626"/>
                <a:gd name="connsiteY5" fmla="*/ 49259 h 50223"/>
                <a:gd name="connsiteX6" fmla="*/ 217953 w 219626"/>
                <a:gd name="connsiteY6" fmla="*/ 32635 h 50223"/>
                <a:gd name="connsiteX7" fmla="*/ 205024 w 219626"/>
                <a:gd name="connsiteY7" fmla="*/ 1235 h 50223"/>
                <a:gd name="connsiteX8" fmla="*/ 160694 w 219626"/>
                <a:gd name="connsiteY8" fmla="*/ 32635 h 50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626" h="50223">
                  <a:moveTo>
                    <a:pt x="160694" y="32635"/>
                  </a:moveTo>
                  <a:cubicBezTo>
                    <a:pt x="140377" y="51106"/>
                    <a:pt x="70188" y="28941"/>
                    <a:pt x="0" y="25247"/>
                  </a:cubicBezTo>
                  <a:cubicBezTo>
                    <a:pt x="0" y="25247"/>
                    <a:pt x="0" y="27094"/>
                    <a:pt x="0" y="27094"/>
                  </a:cubicBezTo>
                  <a:cubicBezTo>
                    <a:pt x="1847" y="32635"/>
                    <a:pt x="7388" y="38176"/>
                    <a:pt x="12929" y="41871"/>
                  </a:cubicBezTo>
                  <a:cubicBezTo>
                    <a:pt x="29553" y="51106"/>
                    <a:pt x="48024" y="51106"/>
                    <a:pt x="66494" y="49259"/>
                  </a:cubicBezTo>
                  <a:cubicBezTo>
                    <a:pt x="101588" y="47412"/>
                    <a:pt x="140377" y="51106"/>
                    <a:pt x="175471" y="49259"/>
                  </a:cubicBezTo>
                  <a:cubicBezTo>
                    <a:pt x="188400" y="49259"/>
                    <a:pt x="212412" y="43718"/>
                    <a:pt x="217953" y="32635"/>
                  </a:cubicBezTo>
                  <a:cubicBezTo>
                    <a:pt x="223494" y="23400"/>
                    <a:pt x="214259" y="8623"/>
                    <a:pt x="205024" y="1235"/>
                  </a:cubicBezTo>
                  <a:cubicBezTo>
                    <a:pt x="190247" y="-6153"/>
                    <a:pt x="193941" y="21553"/>
                    <a:pt x="160694" y="32635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729AF4C8-E085-D25E-42F1-2B2DEDA78F9A}"/>
                </a:ext>
              </a:extLst>
            </p:cNvPr>
            <p:cNvSpPr/>
            <p:nvPr/>
          </p:nvSpPr>
          <p:spPr>
            <a:xfrm>
              <a:off x="2228598" y="4338773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7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7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5715"/>
                    <a:pt x="9593" y="51256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4EE1E185-C23E-3357-F2D5-A66197CC5A49}"/>
                </a:ext>
              </a:extLst>
            </p:cNvPr>
            <p:cNvSpPr/>
            <p:nvPr/>
          </p:nvSpPr>
          <p:spPr>
            <a:xfrm>
              <a:off x="2230803" y="4343853"/>
              <a:ext cx="219138" cy="56377"/>
            </a:xfrm>
            <a:custGeom>
              <a:avLst/>
              <a:gdLst>
                <a:gd name="connsiteX0" fmla="*/ 169930 w 219138"/>
                <a:gd name="connsiteY0" fmla="*/ 33247 h 56377"/>
                <a:gd name="connsiteX1" fmla="*/ 0 w 219138"/>
                <a:gd name="connsiteY1" fmla="*/ 31400 h 56377"/>
                <a:gd name="connsiteX2" fmla="*/ 0 w 219138"/>
                <a:gd name="connsiteY2" fmla="*/ 33247 h 56377"/>
                <a:gd name="connsiteX3" fmla="*/ 12929 w 219138"/>
                <a:gd name="connsiteY3" fmla="*/ 48024 h 56377"/>
                <a:gd name="connsiteX4" fmla="*/ 66494 w 219138"/>
                <a:gd name="connsiteY4" fmla="*/ 55412 h 56377"/>
                <a:gd name="connsiteX5" fmla="*/ 175471 w 219138"/>
                <a:gd name="connsiteY5" fmla="*/ 55412 h 56377"/>
                <a:gd name="connsiteX6" fmla="*/ 217953 w 219138"/>
                <a:gd name="connsiteY6" fmla="*/ 38788 h 56377"/>
                <a:gd name="connsiteX7" fmla="*/ 192094 w 219138"/>
                <a:gd name="connsiteY7" fmla="*/ 0 h 56377"/>
                <a:gd name="connsiteX8" fmla="*/ 169930 w 219138"/>
                <a:gd name="connsiteY8" fmla="*/ 33247 h 5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8" h="56377">
                  <a:moveTo>
                    <a:pt x="169930" y="33247"/>
                  </a:moveTo>
                  <a:cubicBezTo>
                    <a:pt x="149612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8718" y="3694"/>
                    <a:pt x="192094" y="0"/>
                  </a:cubicBezTo>
                  <a:cubicBezTo>
                    <a:pt x="188400" y="5541"/>
                    <a:pt x="193941" y="20318"/>
                    <a:pt x="169930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6CF55AD5-8D92-0F32-0E09-386BE73B8A96}"/>
                </a:ext>
              </a:extLst>
            </p:cNvPr>
            <p:cNvSpPr/>
            <p:nvPr/>
          </p:nvSpPr>
          <p:spPr>
            <a:xfrm>
              <a:off x="2154715" y="4344705"/>
              <a:ext cx="117226" cy="60562"/>
            </a:xfrm>
            <a:custGeom>
              <a:avLst/>
              <a:gdLst>
                <a:gd name="connsiteX0" fmla="*/ 116723 w 117226"/>
                <a:gd name="connsiteY0" fmla="*/ 39783 h 60562"/>
                <a:gd name="connsiteX1" fmla="*/ 114876 w 117226"/>
                <a:gd name="connsiteY1" fmla="*/ 43477 h 60562"/>
                <a:gd name="connsiteX2" fmla="*/ 96405 w 117226"/>
                <a:gd name="connsiteY2" fmla="*/ 56406 h 60562"/>
                <a:gd name="connsiteX3" fmla="*/ 76088 w 117226"/>
                <a:gd name="connsiteY3" fmla="*/ 60100 h 60562"/>
                <a:gd name="connsiteX4" fmla="*/ 74240 w 117226"/>
                <a:gd name="connsiteY4" fmla="*/ 60100 h 60562"/>
                <a:gd name="connsiteX5" fmla="*/ 68699 w 117226"/>
                <a:gd name="connsiteY5" fmla="*/ 60100 h 60562"/>
                <a:gd name="connsiteX6" fmla="*/ 68699 w 117226"/>
                <a:gd name="connsiteY6" fmla="*/ 60100 h 60562"/>
                <a:gd name="connsiteX7" fmla="*/ 13287 w 117226"/>
                <a:gd name="connsiteY7" fmla="*/ 49018 h 60562"/>
                <a:gd name="connsiteX8" fmla="*/ 358 w 117226"/>
                <a:gd name="connsiteY8" fmla="*/ 34241 h 60562"/>
                <a:gd name="connsiteX9" fmla="*/ 358 w 117226"/>
                <a:gd name="connsiteY9" fmla="*/ 32394 h 60562"/>
                <a:gd name="connsiteX10" fmla="*/ 11440 w 117226"/>
                <a:gd name="connsiteY10" fmla="*/ 10230 h 60562"/>
                <a:gd name="connsiteX11" fmla="*/ 59464 w 117226"/>
                <a:gd name="connsiteY11" fmla="*/ 994 h 60562"/>
                <a:gd name="connsiteX12" fmla="*/ 90864 w 117226"/>
                <a:gd name="connsiteY12" fmla="*/ 2841 h 60562"/>
                <a:gd name="connsiteX13" fmla="*/ 98252 w 117226"/>
                <a:gd name="connsiteY13" fmla="*/ 6535 h 60562"/>
                <a:gd name="connsiteX14" fmla="*/ 111182 w 117226"/>
                <a:gd name="connsiteY14" fmla="*/ 19465 h 60562"/>
                <a:gd name="connsiteX15" fmla="*/ 113029 w 117226"/>
                <a:gd name="connsiteY15" fmla="*/ 23159 h 60562"/>
                <a:gd name="connsiteX16" fmla="*/ 116723 w 117226"/>
                <a:gd name="connsiteY16" fmla="*/ 39783 h 60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7226" h="60562">
                  <a:moveTo>
                    <a:pt x="116723" y="39783"/>
                  </a:moveTo>
                  <a:cubicBezTo>
                    <a:pt x="116723" y="41630"/>
                    <a:pt x="116723" y="41630"/>
                    <a:pt x="114876" y="43477"/>
                  </a:cubicBezTo>
                  <a:cubicBezTo>
                    <a:pt x="111182" y="49018"/>
                    <a:pt x="103793" y="52712"/>
                    <a:pt x="96405" y="56406"/>
                  </a:cubicBezTo>
                  <a:cubicBezTo>
                    <a:pt x="89017" y="58253"/>
                    <a:pt x="81629" y="60100"/>
                    <a:pt x="76088" y="60100"/>
                  </a:cubicBezTo>
                  <a:cubicBezTo>
                    <a:pt x="74240" y="60100"/>
                    <a:pt x="74240" y="60100"/>
                    <a:pt x="74240" y="60100"/>
                  </a:cubicBezTo>
                  <a:cubicBezTo>
                    <a:pt x="72393" y="60100"/>
                    <a:pt x="70546" y="60100"/>
                    <a:pt x="68699" y="60100"/>
                  </a:cubicBezTo>
                  <a:lnTo>
                    <a:pt x="68699" y="60100"/>
                  </a:lnTo>
                  <a:cubicBezTo>
                    <a:pt x="37299" y="61947"/>
                    <a:pt x="28064" y="58253"/>
                    <a:pt x="13287" y="49018"/>
                  </a:cubicBezTo>
                  <a:cubicBezTo>
                    <a:pt x="7746" y="45324"/>
                    <a:pt x="2205" y="39783"/>
                    <a:pt x="358" y="34241"/>
                  </a:cubicBezTo>
                  <a:cubicBezTo>
                    <a:pt x="358" y="34241"/>
                    <a:pt x="358" y="32394"/>
                    <a:pt x="358" y="32394"/>
                  </a:cubicBezTo>
                  <a:cubicBezTo>
                    <a:pt x="-1489" y="25006"/>
                    <a:pt x="4052" y="15771"/>
                    <a:pt x="11440" y="10230"/>
                  </a:cubicBezTo>
                  <a:cubicBezTo>
                    <a:pt x="18829" y="4688"/>
                    <a:pt x="16982" y="-2700"/>
                    <a:pt x="59464" y="994"/>
                  </a:cubicBezTo>
                  <a:cubicBezTo>
                    <a:pt x="68699" y="994"/>
                    <a:pt x="81629" y="994"/>
                    <a:pt x="90864" y="2841"/>
                  </a:cubicBezTo>
                  <a:cubicBezTo>
                    <a:pt x="94558" y="2841"/>
                    <a:pt x="96405" y="4688"/>
                    <a:pt x="98252" y="6535"/>
                  </a:cubicBezTo>
                  <a:cubicBezTo>
                    <a:pt x="101946" y="8383"/>
                    <a:pt x="107488" y="13924"/>
                    <a:pt x="111182" y="19465"/>
                  </a:cubicBezTo>
                  <a:cubicBezTo>
                    <a:pt x="111182" y="21312"/>
                    <a:pt x="113029" y="21312"/>
                    <a:pt x="113029" y="23159"/>
                  </a:cubicBezTo>
                  <a:cubicBezTo>
                    <a:pt x="114876" y="28700"/>
                    <a:pt x="118570" y="34241"/>
                    <a:pt x="116723" y="3978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C2F7E23C-3A5A-2D04-5AF9-B2A6395F7E28}"/>
                </a:ext>
              </a:extLst>
            </p:cNvPr>
            <p:cNvSpPr/>
            <p:nvPr/>
          </p:nvSpPr>
          <p:spPr>
            <a:xfrm>
              <a:off x="2156920" y="4349394"/>
              <a:ext cx="114517" cy="55873"/>
            </a:xfrm>
            <a:custGeom>
              <a:avLst/>
              <a:gdLst>
                <a:gd name="connsiteX0" fmla="*/ 114518 w 114517"/>
                <a:gd name="connsiteY0" fmla="*/ 35094 h 55873"/>
                <a:gd name="connsiteX1" fmla="*/ 114518 w 114517"/>
                <a:gd name="connsiteY1" fmla="*/ 38788 h 55873"/>
                <a:gd name="connsiteX2" fmla="*/ 96047 w 114517"/>
                <a:gd name="connsiteY2" fmla="*/ 51718 h 55873"/>
                <a:gd name="connsiteX3" fmla="*/ 75729 w 114517"/>
                <a:gd name="connsiteY3" fmla="*/ 55412 h 55873"/>
                <a:gd name="connsiteX4" fmla="*/ 73882 w 114517"/>
                <a:gd name="connsiteY4" fmla="*/ 55412 h 55873"/>
                <a:gd name="connsiteX5" fmla="*/ 68341 w 114517"/>
                <a:gd name="connsiteY5" fmla="*/ 55412 h 55873"/>
                <a:gd name="connsiteX6" fmla="*/ 68341 w 114517"/>
                <a:gd name="connsiteY6" fmla="*/ 55412 h 55873"/>
                <a:gd name="connsiteX7" fmla="*/ 12929 w 114517"/>
                <a:gd name="connsiteY7" fmla="*/ 44330 h 55873"/>
                <a:gd name="connsiteX8" fmla="*/ 0 w 114517"/>
                <a:gd name="connsiteY8" fmla="*/ 29553 h 55873"/>
                <a:gd name="connsiteX9" fmla="*/ 0 w 114517"/>
                <a:gd name="connsiteY9" fmla="*/ 27706 h 55873"/>
                <a:gd name="connsiteX10" fmla="*/ 0 w 114517"/>
                <a:gd name="connsiteY10" fmla="*/ 27706 h 55873"/>
                <a:gd name="connsiteX11" fmla="*/ 68341 w 114517"/>
                <a:gd name="connsiteY11" fmla="*/ 31400 h 55873"/>
                <a:gd name="connsiteX12" fmla="*/ 90506 w 114517"/>
                <a:gd name="connsiteY12" fmla="*/ 0 h 55873"/>
                <a:gd name="connsiteX13" fmla="*/ 90506 w 114517"/>
                <a:gd name="connsiteY13" fmla="*/ 0 h 55873"/>
                <a:gd name="connsiteX14" fmla="*/ 110824 w 114517"/>
                <a:gd name="connsiteY14" fmla="*/ 16624 h 55873"/>
                <a:gd name="connsiteX15" fmla="*/ 112671 w 114517"/>
                <a:gd name="connsiteY15" fmla="*/ 20318 h 55873"/>
                <a:gd name="connsiteX16" fmla="*/ 114518 w 114517"/>
                <a:gd name="connsiteY16" fmla="*/ 35094 h 5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517" h="55873">
                  <a:moveTo>
                    <a:pt x="114518" y="35094"/>
                  </a:moveTo>
                  <a:cubicBezTo>
                    <a:pt x="114518" y="36941"/>
                    <a:pt x="114518" y="36941"/>
                    <a:pt x="114518" y="38788"/>
                  </a:cubicBezTo>
                  <a:cubicBezTo>
                    <a:pt x="110824" y="44330"/>
                    <a:pt x="103435" y="48024"/>
                    <a:pt x="96047" y="51718"/>
                  </a:cubicBezTo>
                  <a:cubicBezTo>
                    <a:pt x="88659" y="53565"/>
                    <a:pt x="81271" y="55412"/>
                    <a:pt x="75729" y="55412"/>
                  </a:cubicBezTo>
                  <a:cubicBezTo>
                    <a:pt x="75729" y="55412"/>
                    <a:pt x="73882" y="55412"/>
                    <a:pt x="73882" y="55412"/>
                  </a:cubicBezTo>
                  <a:cubicBezTo>
                    <a:pt x="72035" y="55412"/>
                    <a:pt x="70188" y="55412"/>
                    <a:pt x="68341" y="55412"/>
                  </a:cubicBezTo>
                  <a:lnTo>
                    <a:pt x="68341" y="55412"/>
                  </a:lnTo>
                  <a:cubicBezTo>
                    <a:pt x="36941" y="57259"/>
                    <a:pt x="27706" y="53565"/>
                    <a:pt x="12929" y="44330"/>
                  </a:cubicBezTo>
                  <a:cubicBezTo>
                    <a:pt x="7388" y="40635"/>
                    <a:pt x="1847" y="35094"/>
                    <a:pt x="0" y="29553"/>
                  </a:cubicBezTo>
                  <a:cubicBezTo>
                    <a:pt x="0" y="29553"/>
                    <a:pt x="0" y="27706"/>
                    <a:pt x="0" y="27706"/>
                  </a:cubicBezTo>
                  <a:cubicBezTo>
                    <a:pt x="0" y="27706"/>
                    <a:pt x="0" y="27706"/>
                    <a:pt x="0" y="27706"/>
                  </a:cubicBezTo>
                  <a:cubicBezTo>
                    <a:pt x="16624" y="20318"/>
                    <a:pt x="38788" y="33247"/>
                    <a:pt x="68341" y="31400"/>
                  </a:cubicBezTo>
                  <a:cubicBezTo>
                    <a:pt x="92353" y="18471"/>
                    <a:pt x="86812" y="3694"/>
                    <a:pt x="90506" y="0"/>
                  </a:cubicBezTo>
                  <a:lnTo>
                    <a:pt x="90506" y="0"/>
                  </a:lnTo>
                  <a:cubicBezTo>
                    <a:pt x="99741" y="1847"/>
                    <a:pt x="107130" y="9235"/>
                    <a:pt x="110824" y="16624"/>
                  </a:cubicBezTo>
                  <a:cubicBezTo>
                    <a:pt x="110824" y="18471"/>
                    <a:pt x="112671" y="18471"/>
                    <a:pt x="112671" y="20318"/>
                  </a:cubicBezTo>
                  <a:cubicBezTo>
                    <a:pt x="112671" y="24012"/>
                    <a:pt x="114518" y="31400"/>
                    <a:pt x="114518" y="35094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88DBDA4A-E688-6D3E-BE58-AEC19B35C2A0}"/>
                </a:ext>
              </a:extLst>
            </p:cNvPr>
            <p:cNvSpPr/>
            <p:nvPr/>
          </p:nvSpPr>
          <p:spPr>
            <a:xfrm>
              <a:off x="2416998" y="4338773"/>
              <a:ext cx="221175" cy="61456"/>
            </a:xfrm>
            <a:custGeom>
              <a:avLst/>
              <a:gdLst>
                <a:gd name="connsiteX0" fmla="*/ 15134 w 221175"/>
                <a:gd name="connsiteY0" fmla="*/ 53103 h 61456"/>
                <a:gd name="connsiteX1" fmla="*/ 68699 w 221175"/>
                <a:gd name="connsiteY1" fmla="*/ 60491 h 61456"/>
                <a:gd name="connsiteX2" fmla="*/ 177676 w 221175"/>
                <a:gd name="connsiteY2" fmla="*/ 60491 h 61456"/>
                <a:gd name="connsiteX3" fmla="*/ 220158 w 221175"/>
                <a:gd name="connsiteY3" fmla="*/ 43868 h 61456"/>
                <a:gd name="connsiteX4" fmla="*/ 197994 w 221175"/>
                <a:gd name="connsiteY4" fmla="*/ 8774 h 61456"/>
                <a:gd name="connsiteX5" fmla="*/ 162899 w 221175"/>
                <a:gd name="connsiteY5" fmla="*/ 3232 h 61456"/>
                <a:gd name="connsiteX6" fmla="*/ 37299 w 221175"/>
                <a:gd name="connsiteY6" fmla="*/ 5079 h 61456"/>
                <a:gd name="connsiteX7" fmla="*/ 11440 w 221175"/>
                <a:gd name="connsiteY7" fmla="*/ 14315 h 61456"/>
                <a:gd name="connsiteX8" fmla="*/ 358 w 221175"/>
                <a:gd name="connsiteY8" fmla="*/ 38327 h 61456"/>
                <a:gd name="connsiteX9" fmla="*/ 15134 w 221175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175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07229" y="14315"/>
                    <a:pt x="197994" y="8774"/>
                  </a:cubicBezTo>
                  <a:cubicBezTo>
                    <a:pt x="188758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7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5715"/>
                    <a:pt x="9593" y="51256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92C9CD00-BCA1-83DB-4AE2-7EE1A94FEF0B}"/>
                </a:ext>
              </a:extLst>
            </p:cNvPr>
            <p:cNvSpPr/>
            <p:nvPr/>
          </p:nvSpPr>
          <p:spPr>
            <a:xfrm>
              <a:off x="2419203" y="4343853"/>
              <a:ext cx="219040" cy="56377"/>
            </a:xfrm>
            <a:custGeom>
              <a:avLst/>
              <a:gdLst>
                <a:gd name="connsiteX0" fmla="*/ 164389 w 219040"/>
                <a:gd name="connsiteY0" fmla="*/ 33247 h 56377"/>
                <a:gd name="connsiteX1" fmla="*/ 0 w 219040"/>
                <a:gd name="connsiteY1" fmla="*/ 31400 h 56377"/>
                <a:gd name="connsiteX2" fmla="*/ 0 w 219040"/>
                <a:gd name="connsiteY2" fmla="*/ 33247 h 56377"/>
                <a:gd name="connsiteX3" fmla="*/ 12929 w 219040"/>
                <a:gd name="connsiteY3" fmla="*/ 48024 h 56377"/>
                <a:gd name="connsiteX4" fmla="*/ 66494 w 219040"/>
                <a:gd name="connsiteY4" fmla="*/ 55412 h 56377"/>
                <a:gd name="connsiteX5" fmla="*/ 175471 w 219040"/>
                <a:gd name="connsiteY5" fmla="*/ 55412 h 56377"/>
                <a:gd name="connsiteX6" fmla="*/ 217953 w 219040"/>
                <a:gd name="connsiteY6" fmla="*/ 38788 h 56377"/>
                <a:gd name="connsiteX7" fmla="*/ 190247 w 219040"/>
                <a:gd name="connsiteY7" fmla="*/ 0 h 56377"/>
                <a:gd name="connsiteX8" fmla="*/ 164389 w 219040"/>
                <a:gd name="connsiteY8" fmla="*/ 33247 h 5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40" h="56377">
                  <a:moveTo>
                    <a:pt x="164389" y="33247"/>
                  </a:moveTo>
                  <a:cubicBezTo>
                    <a:pt x="144071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6871" y="7388"/>
                    <a:pt x="190247" y="0"/>
                  </a:cubicBezTo>
                  <a:cubicBezTo>
                    <a:pt x="188400" y="5541"/>
                    <a:pt x="188400" y="20318"/>
                    <a:pt x="164389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E2C09DD1-7F5A-E826-8CDE-94C7D346B36B}"/>
                </a:ext>
              </a:extLst>
            </p:cNvPr>
            <p:cNvSpPr/>
            <p:nvPr/>
          </p:nvSpPr>
          <p:spPr>
            <a:xfrm>
              <a:off x="2609092" y="4338773"/>
              <a:ext cx="171497" cy="61456"/>
            </a:xfrm>
            <a:custGeom>
              <a:avLst/>
              <a:gdLst>
                <a:gd name="connsiteX0" fmla="*/ 15134 w 171497"/>
                <a:gd name="connsiteY0" fmla="*/ 53103 h 61456"/>
                <a:gd name="connsiteX1" fmla="*/ 68699 w 171497"/>
                <a:gd name="connsiteY1" fmla="*/ 60491 h 61456"/>
                <a:gd name="connsiteX2" fmla="*/ 127805 w 171497"/>
                <a:gd name="connsiteY2" fmla="*/ 60491 h 61456"/>
                <a:gd name="connsiteX3" fmla="*/ 170288 w 171497"/>
                <a:gd name="connsiteY3" fmla="*/ 43868 h 61456"/>
                <a:gd name="connsiteX4" fmla="*/ 151817 w 171497"/>
                <a:gd name="connsiteY4" fmla="*/ 8774 h 61456"/>
                <a:gd name="connsiteX5" fmla="*/ 113029 w 171497"/>
                <a:gd name="connsiteY5" fmla="*/ 3232 h 61456"/>
                <a:gd name="connsiteX6" fmla="*/ 37299 w 171497"/>
                <a:gd name="connsiteY6" fmla="*/ 5079 h 61456"/>
                <a:gd name="connsiteX7" fmla="*/ 11440 w 171497"/>
                <a:gd name="connsiteY7" fmla="*/ 14315 h 61456"/>
                <a:gd name="connsiteX8" fmla="*/ 358 w 171497"/>
                <a:gd name="connsiteY8" fmla="*/ 38327 h 61456"/>
                <a:gd name="connsiteX9" fmla="*/ 15134 w 17149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49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92711" y="62338"/>
                    <a:pt x="127805" y="60491"/>
                  </a:cubicBezTo>
                  <a:cubicBezTo>
                    <a:pt x="140735" y="60491"/>
                    <a:pt x="164747" y="54950"/>
                    <a:pt x="170288" y="43868"/>
                  </a:cubicBezTo>
                  <a:cubicBezTo>
                    <a:pt x="175829" y="32785"/>
                    <a:pt x="161052" y="14315"/>
                    <a:pt x="151817" y="8774"/>
                  </a:cubicBezTo>
                  <a:cubicBezTo>
                    <a:pt x="142582" y="1385"/>
                    <a:pt x="124111" y="3232"/>
                    <a:pt x="113029" y="3232"/>
                  </a:cubicBezTo>
                  <a:cubicBezTo>
                    <a:pt x="70546" y="-462"/>
                    <a:pt x="79782" y="-2309"/>
                    <a:pt x="37299" y="5079"/>
                  </a:cubicBezTo>
                  <a:cubicBezTo>
                    <a:pt x="28064" y="6927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5715"/>
                    <a:pt x="9593" y="51256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FFB2886A-82C9-9213-9B6C-064DF94563E6}"/>
                </a:ext>
              </a:extLst>
            </p:cNvPr>
            <p:cNvSpPr/>
            <p:nvPr/>
          </p:nvSpPr>
          <p:spPr>
            <a:xfrm>
              <a:off x="2611297" y="4351701"/>
              <a:ext cx="169755" cy="50375"/>
            </a:xfrm>
            <a:custGeom>
              <a:avLst/>
              <a:gdLst>
                <a:gd name="connsiteX0" fmla="*/ 103435 w 169755"/>
                <a:gd name="connsiteY0" fmla="*/ 29093 h 50375"/>
                <a:gd name="connsiteX1" fmla="*/ 0 w 169755"/>
                <a:gd name="connsiteY1" fmla="*/ 25399 h 50375"/>
                <a:gd name="connsiteX2" fmla="*/ 0 w 169755"/>
                <a:gd name="connsiteY2" fmla="*/ 27246 h 50375"/>
                <a:gd name="connsiteX3" fmla="*/ 12929 w 169755"/>
                <a:gd name="connsiteY3" fmla="*/ 42022 h 50375"/>
                <a:gd name="connsiteX4" fmla="*/ 66494 w 169755"/>
                <a:gd name="connsiteY4" fmla="*/ 49411 h 50375"/>
                <a:gd name="connsiteX5" fmla="*/ 125600 w 169755"/>
                <a:gd name="connsiteY5" fmla="*/ 49411 h 50375"/>
                <a:gd name="connsiteX6" fmla="*/ 168083 w 169755"/>
                <a:gd name="connsiteY6" fmla="*/ 32787 h 50375"/>
                <a:gd name="connsiteX7" fmla="*/ 155153 w 169755"/>
                <a:gd name="connsiteY7" fmla="*/ 1387 h 50375"/>
                <a:gd name="connsiteX8" fmla="*/ 103435 w 169755"/>
                <a:gd name="connsiteY8" fmla="*/ 29093 h 5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755" h="50375">
                  <a:moveTo>
                    <a:pt x="103435" y="29093"/>
                  </a:moveTo>
                  <a:cubicBezTo>
                    <a:pt x="77577" y="34634"/>
                    <a:pt x="70188" y="27246"/>
                    <a:pt x="0" y="25399"/>
                  </a:cubicBezTo>
                  <a:cubicBezTo>
                    <a:pt x="0" y="25399"/>
                    <a:pt x="0" y="27246"/>
                    <a:pt x="0" y="27246"/>
                  </a:cubicBezTo>
                  <a:cubicBezTo>
                    <a:pt x="1847" y="32787"/>
                    <a:pt x="7388" y="38328"/>
                    <a:pt x="12929" y="42022"/>
                  </a:cubicBezTo>
                  <a:cubicBezTo>
                    <a:pt x="29553" y="51258"/>
                    <a:pt x="48024" y="51258"/>
                    <a:pt x="66494" y="49411"/>
                  </a:cubicBezTo>
                  <a:cubicBezTo>
                    <a:pt x="101588" y="47563"/>
                    <a:pt x="90506" y="51258"/>
                    <a:pt x="125600" y="49411"/>
                  </a:cubicBezTo>
                  <a:cubicBezTo>
                    <a:pt x="138530" y="49411"/>
                    <a:pt x="162541" y="43869"/>
                    <a:pt x="168083" y="32787"/>
                  </a:cubicBezTo>
                  <a:cubicBezTo>
                    <a:pt x="173624" y="23552"/>
                    <a:pt x="164389" y="8775"/>
                    <a:pt x="155153" y="1387"/>
                  </a:cubicBezTo>
                  <a:cubicBezTo>
                    <a:pt x="138530" y="-6001"/>
                    <a:pt x="134836" y="18010"/>
                    <a:pt x="103435" y="29093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B51538F6-89B5-39BD-91DA-78546ED53646}"/>
                </a:ext>
              </a:extLst>
            </p:cNvPr>
            <p:cNvSpPr/>
            <p:nvPr/>
          </p:nvSpPr>
          <p:spPr>
            <a:xfrm>
              <a:off x="2167645" y="4396032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6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CC7F6984-3B64-A429-6646-4472DD668FAB}"/>
                </a:ext>
              </a:extLst>
            </p:cNvPr>
            <p:cNvSpPr/>
            <p:nvPr/>
          </p:nvSpPr>
          <p:spPr>
            <a:xfrm>
              <a:off x="2169850" y="4401112"/>
              <a:ext cx="219138" cy="56376"/>
            </a:xfrm>
            <a:custGeom>
              <a:avLst/>
              <a:gdLst>
                <a:gd name="connsiteX0" fmla="*/ 169930 w 219138"/>
                <a:gd name="connsiteY0" fmla="*/ 33247 h 56376"/>
                <a:gd name="connsiteX1" fmla="*/ 0 w 219138"/>
                <a:gd name="connsiteY1" fmla="*/ 31400 h 56376"/>
                <a:gd name="connsiteX2" fmla="*/ 0 w 219138"/>
                <a:gd name="connsiteY2" fmla="*/ 33247 h 56376"/>
                <a:gd name="connsiteX3" fmla="*/ 12929 w 219138"/>
                <a:gd name="connsiteY3" fmla="*/ 48024 h 56376"/>
                <a:gd name="connsiteX4" fmla="*/ 66494 w 219138"/>
                <a:gd name="connsiteY4" fmla="*/ 55412 h 56376"/>
                <a:gd name="connsiteX5" fmla="*/ 175471 w 219138"/>
                <a:gd name="connsiteY5" fmla="*/ 55412 h 56376"/>
                <a:gd name="connsiteX6" fmla="*/ 217953 w 219138"/>
                <a:gd name="connsiteY6" fmla="*/ 38788 h 56376"/>
                <a:gd name="connsiteX7" fmla="*/ 192094 w 219138"/>
                <a:gd name="connsiteY7" fmla="*/ 0 h 56376"/>
                <a:gd name="connsiteX8" fmla="*/ 169930 w 219138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8" h="56376">
                  <a:moveTo>
                    <a:pt x="169930" y="33247"/>
                  </a:moveTo>
                  <a:cubicBezTo>
                    <a:pt x="149612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29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8718" y="3694"/>
                    <a:pt x="192094" y="0"/>
                  </a:cubicBezTo>
                  <a:cubicBezTo>
                    <a:pt x="188400" y="3694"/>
                    <a:pt x="193941" y="18471"/>
                    <a:pt x="169930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B2B08C1E-BFA2-76FE-879B-3F9F70B79664}"/>
                </a:ext>
              </a:extLst>
            </p:cNvPr>
            <p:cNvSpPr/>
            <p:nvPr/>
          </p:nvSpPr>
          <p:spPr>
            <a:xfrm>
              <a:off x="2356045" y="4396032"/>
              <a:ext cx="221175" cy="61456"/>
            </a:xfrm>
            <a:custGeom>
              <a:avLst/>
              <a:gdLst>
                <a:gd name="connsiteX0" fmla="*/ 15134 w 221175"/>
                <a:gd name="connsiteY0" fmla="*/ 53103 h 61456"/>
                <a:gd name="connsiteX1" fmla="*/ 68699 w 221175"/>
                <a:gd name="connsiteY1" fmla="*/ 60491 h 61456"/>
                <a:gd name="connsiteX2" fmla="*/ 177676 w 221175"/>
                <a:gd name="connsiteY2" fmla="*/ 60491 h 61456"/>
                <a:gd name="connsiteX3" fmla="*/ 220158 w 221175"/>
                <a:gd name="connsiteY3" fmla="*/ 43868 h 61456"/>
                <a:gd name="connsiteX4" fmla="*/ 197994 w 221175"/>
                <a:gd name="connsiteY4" fmla="*/ 8774 h 61456"/>
                <a:gd name="connsiteX5" fmla="*/ 162899 w 221175"/>
                <a:gd name="connsiteY5" fmla="*/ 3232 h 61456"/>
                <a:gd name="connsiteX6" fmla="*/ 37299 w 221175"/>
                <a:gd name="connsiteY6" fmla="*/ 5079 h 61456"/>
                <a:gd name="connsiteX7" fmla="*/ 11440 w 221175"/>
                <a:gd name="connsiteY7" fmla="*/ 14315 h 61456"/>
                <a:gd name="connsiteX8" fmla="*/ 358 w 221175"/>
                <a:gd name="connsiteY8" fmla="*/ 38326 h 61456"/>
                <a:gd name="connsiteX9" fmla="*/ 15134 w 221175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175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07229" y="14315"/>
                    <a:pt x="197994" y="8774"/>
                  </a:cubicBezTo>
                  <a:cubicBezTo>
                    <a:pt x="188758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05ED9B0C-FB89-491D-59F4-2440591F0E47}"/>
                </a:ext>
              </a:extLst>
            </p:cNvPr>
            <p:cNvSpPr/>
            <p:nvPr/>
          </p:nvSpPr>
          <p:spPr>
            <a:xfrm>
              <a:off x="2358250" y="4401112"/>
              <a:ext cx="219040" cy="56376"/>
            </a:xfrm>
            <a:custGeom>
              <a:avLst/>
              <a:gdLst>
                <a:gd name="connsiteX0" fmla="*/ 164389 w 219040"/>
                <a:gd name="connsiteY0" fmla="*/ 33247 h 56376"/>
                <a:gd name="connsiteX1" fmla="*/ 0 w 219040"/>
                <a:gd name="connsiteY1" fmla="*/ 31400 h 56376"/>
                <a:gd name="connsiteX2" fmla="*/ 0 w 219040"/>
                <a:gd name="connsiteY2" fmla="*/ 33247 h 56376"/>
                <a:gd name="connsiteX3" fmla="*/ 12929 w 219040"/>
                <a:gd name="connsiteY3" fmla="*/ 48024 h 56376"/>
                <a:gd name="connsiteX4" fmla="*/ 66494 w 219040"/>
                <a:gd name="connsiteY4" fmla="*/ 55412 h 56376"/>
                <a:gd name="connsiteX5" fmla="*/ 175471 w 219040"/>
                <a:gd name="connsiteY5" fmla="*/ 55412 h 56376"/>
                <a:gd name="connsiteX6" fmla="*/ 217953 w 219040"/>
                <a:gd name="connsiteY6" fmla="*/ 38788 h 56376"/>
                <a:gd name="connsiteX7" fmla="*/ 190247 w 219040"/>
                <a:gd name="connsiteY7" fmla="*/ 0 h 56376"/>
                <a:gd name="connsiteX8" fmla="*/ 164389 w 219040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40" h="56376">
                  <a:moveTo>
                    <a:pt x="164389" y="33247"/>
                  </a:moveTo>
                  <a:cubicBezTo>
                    <a:pt x="144071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29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6871" y="7388"/>
                    <a:pt x="190247" y="0"/>
                  </a:cubicBezTo>
                  <a:cubicBezTo>
                    <a:pt x="188400" y="5541"/>
                    <a:pt x="188400" y="18471"/>
                    <a:pt x="164389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53B44B87-BAB0-84D9-7E74-13F4B9DC4F9C}"/>
                </a:ext>
              </a:extLst>
            </p:cNvPr>
            <p:cNvSpPr/>
            <p:nvPr/>
          </p:nvSpPr>
          <p:spPr>
            <a:xfrm>
              <a:off x="2546292" y="4396032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6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699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5899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6D62EBF8-E6DF-E068-E3DC-69CB9B803136}"/>
                </a:ext>
              </a:extLst>
            </p:cNvPr>
            <p:cNvSpPr/>
            <p:nvPr/>
          </p:nvSpPr>
          <p:spPr>
            <a:xfrm>
              <a:off x="2548497" y="4407265"/>
              <a:ext cx="219626" cy="50224"/>
            </a:xfrm>
            <a:custGeom>
              <a:avLst/>
              <a:gdLst>
                <a:gd name="connsiteX0" fmla="*/ 160694 w 219626"/>
                <a:gd name="connsiteY0" fmla="*/ 32635 h 50224"/>
                <a:gd name="connsiteX1" fmla="*/ 0 w 219626"/>
                <a:gd name="connsiteY1" fmla="*/ 25247 h 50224"/>
                <a:gd name="connsiteX2" fmla="*/ 0 w 219626"/>
                <a:gd name="connsiteY2" fmla="*/ 27094 h 50224"/>
                <a:gd name="connsiteX3" fmla="*/ 12929 w 219626"/>
                <a:gd name="connsiteY3" fmla="*/ 41871 h 50224"/>
                <a:gd name="connsiteX4" fmla="*/ 66494 w 219626"/>
                <a:gd name="connsiteY4" fmla="*/ 49259 h 50224"/>
                <a:gd name="connsiteX5" fmla="*/ 175471 w 219626"/>
                <a:gd name="connsiteY5" fmla="*/ 49259 h 50224"/>
                <a:gd name="connsiteX6" fmla="*/ 217953 w 219626"/>
                <a:gd name="connsiteY6" fmla="*/ 32635 h 50224"/>
                <a:gd name="connsiteX7" fmla="*/ 205024 w 219626"/>
                <a:gd name="connsiteY7" fmla="*/ 1235 h 50224"/>
                <a:gd name="connsiteX8" fmla="*/ 160694 w 219626"/>
                <a:gd name="connsiteY8" fmla="*/ 32635 h 5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626" h="50224">
                  <a:moveTo>
                    <a:pt x="160694" y="32635"/>
                  </a:moveTo>
                  <a:cubicBezTo>
                    <a:pt x="140377" y="51106"/>
                    <a:pt x="70188" y="28941"/>
                    <a:pt x="0" y="25247"/>
                  </a:cubicBezTo>
                  <a:cubicBezTo>
                    <a:pt x="0" y="25247"/>
                    <a:pt x="0" y="27094"/>
                    <a:pt x="0" y="27094"/>
                  </a:cubicBezTo>
                  <a:cubicBezTo>
                    <a:pt x="1847" y="32635"/>
                    <a:pt x="7388" y="38176"/>
                    <a:pt x="12929" y="41871"/>
                  </a:cubicBezTo>
                  <a:cubicBezTo>
                    <a:pt x="29553" y="51106"/>
                    <a:pt x="48024" y="51106"/>
                    <a:pt x="66494" y="49259"/>
                  </a:cubicBezTo>
                  <a:cubicBezTo>
                    <a:pt x="101588" y="47412"/>
                    <a:pt x="140377" y="51106"/>
                    <a:pt x="175471" y="49259"/>
                  </a:cubicBezTo>
                  <a:cubicBezTo>
                    <a:pt x="188400" y="49259"/>
                    <a:pt x="212412" y="43718"/>
                    <a:pt x="217953" y="32635"/>
                  </a:cubicBezTo>
                  <a:cubicBezTo>
                    <a:pt x="223494" y="23400"/>
                    <a:pt x="214259" y="8623"/>
                    <a:pt x="205024" y="1235"/>
                  </a:cubicBezTo>
                  <a:cubicBezTo>
                    <a:pt x="190247" y="-6153"/>
                    <a:pt x="193941" y="21553"/>
                    <a:pt x="160694" y="32635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12A6D947-6A72-BA7E-251B-B19B3A2174FB}"/>
                </a:ext>
              </a:extLst>
            </p:cNvPr>
            <p:cNvSpPr/>
            <p:nvPr/>
          </p:nvSpPr>
          <p:spPr>
            <a:xfrm>
              <a:off x="2228598" y="4449597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7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7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419DF5C1-563B-0858-C0DF-B5A5D183FBCC}"/>
                </a:ext>
              </a:extLst>
            </p:cNvPr>
            <p:cNvSpPr/>
            <p:nvPr/>
          </p:nvSpPr>
          <p:spPr>
            <a:xfrm>
              <a:off x="2230803" y="4452829"/>
              <a:ext cx="219138" cy="56376"/>
            </a:xfrm>
            <a:custGeom>
              <a:avLst/>
              <a:gdLst>
                <a:gd name="connsiteX0" fmla="*/ 169930 w 219138"/>
                <a:gd name="connsiteY0" fmla="*/ 33247 h 56376"/>
                <a:gd name="connsiteX1" fmla="*/ 0 w 219138"/>
                <a:gd name="connsiteY1" fmla="*/ 31400 h 56376"/>
                <a:gd name="connsiteX2" fmla="*/ 0 w 219138"/>
                <a:gd name="connsiteY2" fmla="*/ 33247 h 56376"/>
                <a:gd name="connsiteX3" fmla="*/ 12929 w 219138"/>
                <a:gd name="connsiteY3" fmla="*/ 48024 h 56376"/>
                <a:gd name="connsiteX4" fmla="*/ 66494 w 219138"/>
                <a:gd name="connsiteY4" fmla="*/ 55412 h 56376"/>
                <a:gd name="connsiteX5" fmla="*/ 175471 w 219138"/>
                <a:gd name="connsiteY5" fmla="*/ 55412 h 56376"/>
                <a:gd name="connsiteX6" fmla="*/ 217953 w 219138"/>
                <a:gd name="connsiteY6" fmla="*/ 38788 h 56376"/>
                <a:gd name="connsiteX7" fmla="*/ 192094 w 219138"/>
                <a:gd name="connsiteY7" fmla="*/ 0 h 56376"/>
                <a:gd name="connsiteX8" fmla="*/ 169930 w 219138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8" h="56376">
                  <a:moveTo>
                    <a:pt x="169930" y="33247"/>
                  </a:moveTo>
                  <a:cubicBezTo>
                    <a:pt x="149612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8718" y="3694"/>
                    <a:pt x="192094" y="0"/>
                  </a:cubicBezTo>
                  <a:cubicBezTo>
                    <a:pt x="188400" y="5541"/>
                    <a:pt x="193941" y="20318"/>
                    <a:pt x="169930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C95DEB2B-007D-B58F-4023-3FD4AEE0E4B8}"/>
                </a:ext>
              </a:extLst>
            </p:cNvPr>
            <p:cNvSpPr/>
            <p:nvPr/>
          </p:nvSpPr>
          <p:spPr>
            <a:xfrm>
              <a:off x="2154715" y="4453682"/>
              <a:ext cx="117226" cy="60562"/>
            </a:xfrm>
            <a:custGeom>
              <a:avLst/>
              <a:gdLst>
                <a:gd name="connsiteX0" fmla="*/ 116723 w 117226"/>
                <a:gd name="connsiteY0" fmla="*/ 39783 h 60562"/>
                <a:gd name="connsiteX1" fmla="*/ 114876 w 117226"/>
                <a:gd name="connsiteY1" fmla="*/ 43477 h 60562"/>
                <a:gd name="connsiteX2" fmla="*/ 96405 w 117226"/>
                <a:gd name="connsiteY2" fmla="*/ 56406 h 60562"/>
                <a:gd name="connsiteX3" fmla="*/ 76088 w 117226"/>
                <a:gd name="connsiteY3" fmla="*/ 60100 h 60562"/>
                <a:gd name="connsiteX4" fmla="*/ 74240 w 117226"/>
                <a:gd name="connsiteY4" fmla="*/ 60100 h 60562"/>
                <a:gd name="connsiteX5" fmla="*/ 68699 w 117226"/>
                <a:gd name="connsiteY5" fmla="*/ 60100 h 60562"/>
                <a:gd name="connsiteX6" fmla="*/ 68699 w 117226"/>
                <a:gd name="connsiteY6" fmla="*/ 60100 h 60562"/>
                <a:gd name="connsiteX7" fmla="*/ 13287 w 117226"/>
                <a:gd name="connsiteY7" fmla="*/ 49018 h 60562"/>
                <a:gd name="connsiteX8" fmla="*/ 358 w 117226"/>
                <a:gd name="connsiteY8" fmla="*/ 34241 h 60562"/>
                <a:gd name="connsiteX9" fmla="*/ 358 w 117226"/>
                <a:gd name="connsiteY9" fmla="*/ 32394 h 60562"/>
                <a:gd name="connsiteX10" fmla="*/ 11440 w 117226"/>
                <a:gd name="connsiteY10" fmla="*/ 10230 h 60562"/>
                <a:gd name="connsiteX11" fmla="*/ 59464 w 117226"/>
                <a:gd name="connsiteY11" fmla="*/ 994 h 60562"/>
                <a:gd name="connsiteX12" fmla="*/ 90864 w 117226"/>
                <a:gd name="connsiteY12" fmla="*/ 2841 h 60562"/>
                <a:gd name="connsiteX13" fmla="*/ 98252 w 117226"/>
                <a:gd name="connsiteY13" fmla="*/ 6536 h 60562"/>
                <a:gd name="connsiteX14" fmla="*/ 111182 w 117226"/>
                <a:gd name="connsiteY14" fmla="*/ 19465 h 60562"/>
                <a:gd name="connsiteX15" fmla="*/ 113029 w 117226"/>
                <a:gd name="connsiteY15" fmla="*/ 23159 h 60562"/>
                <a:gd name="connsiteX16" fmla="*/ 116723 w 117226"/>
                <a:gd name="connsiteY16" fmla="*/ 39783 h 60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7226" h="60562">
                  <a:moveTo>
                    <a:pt x="116723" y="39783"/>
                  </a:moveTo>
                  <a:cubicBezTo>
                    <a:pt x="116723" y="41630"/>
                    <a:pt x="116723" y="41630"/>
                    <a:pt x="114876" y="43477"/>
                  </a:cubicBezTo>
                  <a:cubicBezTo>
                    <a:pt x="111182" y="49018"/>
                    <a:pt x="103793" y="52712"/>
                    <a:pt x="96405" y="56406"/>
                  </a:cubicBezTo>
                  <a:cubicBezTo>
                    <a:pt x="89017" y="58253"/>
                    <a:pt x="81629" y="60100"/>
                    <a:pt x="76088" y="60100"/>
                  </a:cubicBezTo>
                  <a:cubicBezTo>
                    <a:pt x="74240" y="60100"/>
                    <a:pt x="74240" y="60100"/>
                    <a:pt x="74240" y="60100"/>
                  </a:cubicBezTo>
                  <a:cubicBezTo>
                    <a:pt x="72393" y="60100"/>
                    <a:pt x="70546" y="60100"/>
                    <a:pt x="68699" y="60100"/>
                  </a:cubicBezTo>
                  <a:lnTo>
                    <a:pt x="68699" y="60100"/>
                  </a:lnTo>
                  <a:cubicBezTo>
                    <a:pt x="37299" y="61947"/>
                    <a:pt x="28064" y="58253"/>
                    <a:pt x="13287" y="49018"/>
                  </a:cubicBezTo>
                  <a:cubicBezTo>
                    <a:pt x="7746" y="45324"/>
                    <a:pt x="2205" y="39783"/>
                    <a:pt x="358" y="34241"/>
                  </a:cubicBezTo>
                  <a:cubicBezTo>
                    <a:pt x="358" y="34241"/>
                    <a:pt x="358" y="32394"/>
                    <a:pt x="358" y="32394"/>
                  </a:cubicBezTo>
                  <a:cubicBezTo>
                    <a:pt x="-1489" y="25006"/>
                    <a:pt x="4052" y="15771"/>
                    <a:pt x="11440" y="10230"/>
                  </a:cubicBezTo>
                  <a:cubicBezTo>
                    <a:pt x="18829" y="4689"/>
                    <a:pt x="16982" y="-2700"/>
                    <a:pt x="59464" y="994"/>
                  </a:cubicBezTo>
                  <a:cubicBezTo>
                    <a:pt x="68699" y="994"/>
                    <a:pt x="81629" y="994"/>
                    <a:pt x="90864" y="2841"/>
                  </a:cubicBezTo>
                  <a:cubicBezTo>
                    <a:pt x="94558" y="2841"/>
                    <a:pt x="96405" y="4689"/>
                    <a:pt x="98252" y="6536"/>
                  </a:cubicBezTo>
                  <a:cubicBezTo>
                    <a:pt x="101946" y="8383"/>
                    <a:pt x="107488" y="13924"/>
                    <a:pt x="111182" y="19465"/>
                  </a:cubicBezTo>
                  <a:cubicBezTo>
                    <a:pt x="111182" y="21312"/>
                    <a:pt x="113029" y="21312"/>
                    <a:pt x="113029" y="23159"/>
                  </a:cubicBezTo>
                  <a:cubicBezTo>
                    <a:pt x="114876" y="28700"/>
                    <a:pt x="118570" y="36089"/>
                    <a:pt x="116723" y="3978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00925352-4731-C20E-4731-B65DC9DD48C7}"/>
                </a:ext>
              </a:extLst>
            </p:cNvPr>
            <p:cNvSpPr/>
            <p:nvPr/>
          </p:nvSpPr>
          <p:spPr>
            <a:xfrm>
              <a:off x="2156920" y="4458370"/>
              <a:ext cx="114517" cy="55873"/>
            </a:xfrm>
            <a:custGeom>
              <a:avLst/>
              <a:gdLst>
                <a:gd name="connsiteX0" fmla="*/ 114518 w 114517"/>
                <a:gd name="connsiteY0" fmla="*/ 35094 h 55873"/>
                <a:gd name="connsiteX1" fmla="*/ 114518 w 114517"/>
                <a:gd name="connsiteY1" fmla="*/ 38788 h 55873"/>
                <a:gd name="connsiteX2" fmla="*/ 96047 w 114517"/>
                <a:gd name="connsiteY2" fmla="*/ 51718 h 55873"/>
                <a:gd name="connsiteX3" fmla="*/ 75729 w 114517"/>
                <a:gd name="connsiteY3" fmla="*/ 55412 h 55873"/>
                <a:gd name="connsiteX4" fmla="*/ 73882 w 114517"/>
                <a:gd name="connsiteY4" fmla="*/ 55412 h 55873"/>
                <a:gd name="connsiteX5" fmla="*/ 68341 w 114517"/>
                <a:gd name="connsiteY5" fmla="*/ 55412 h 55873"/>
                <a:gd name="connsiteX6" fmla="*/ 68341 w 114517"/>
                <a:gd name="connsiteY6" fmla="*/ 55412 h 55873"/>
                <a:gd name="connsiteX7" fmla="*/ 12929 w 114517"/>
                <a:gd name="connsiteY7" fmla="*/ 44330 h 55873"/>
                <a:gd name="connsiteX8" fmla="*/ 0 w 114517"/>
                <a:gd name="connsiteY8" fmla="*/ 29553 h 55873"/>
                <a:gd name="connsiteX9" fmla="*/ 0 w 114517"/>
                <a:gd name="connsiteY9" fmla="*/ 27706 h 55873"/>
                <a:gd name="connsiteX10" fmla="*/ 0 w 114517"/>
                <a:gd name="connsiteY10" fmla="*/ 27706 h 55873"/>
                <a:gd name="connsiteX11" fmla="*/ 68341 w 114517"/>
                <a:gd name="connsiteY11" fmla="*/ 31400 h 55873"/>
                <a:gd name="connsiteX12" fmla="*/ 90506 w 114517"/>
                <a:gd name="connsiteY12" fmla="*/ 0 h 55873"/>
                <a:gd name="connsiteX13" fmla="*/ 90506 w 114517"/>
                <a:gd name="connsiteY13" fmla="*/ 0 h 55873"/>
                <a:gd name="connsiteX14" fmla="*/ 110824 w 114517"/>
                <a:gd name="connsiteY14" fmla="*/ 16624 h 55873"/>
                <a:gd name="connsiteX15" fmla="*/ 112671 w 114517"/>
                <a:gd name="connsiteY15" fmla="*/ 20318 h 55873"/>
                <a:gd name="connsiteX16" fmla="*/ 114518 w 114517"/>
                <a:gd name="connsiteY16" fmla="*/ 35094 h 5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517" h="55873">
                  <a:moveTo>
                    <a:pt x="114518" y="35094"/>
                  </a:moveTo>
                  <a:cubicBezTo>
                    <a:pt x="114518" y="36941"/>
                    <a:pt x="114518" y="36941"/>
                    <a:pt x="114518" y="38788"/>
                  </a:cubicBezTo>
                  <a:cubicBezTo>
                    <a:pt x="110824" y="44330"/>
                    <a:pt x="103435" y="48024"/>
                    <a:pt x="96047" y="51718"/>
                  </a:cubicBezTo>
                  <a:cubicBezTo>
                    <a:pt x="88659" y="53565"/>
                    <a:pt x="81271" y="55412"/>
                    <a:pt x="75729" y="55412"/>
                  </a:cubicBezTo>
                  <a:cubicBezTo>
                    <a:pt x="75729" y="55412"/>
                    <a:pt x="73882" y="55412"/>
                    <a:pt x="73882" y="55412"/>
                  </a:cubicBezTo>
                  <a:cubicBezTo>
                    <a:pt x="72035" y="55412"/>
                    <a:pt x="70188" y="55412"/>
                    <a:pt x="68341" y="55412"/>
                  </a:cubicBezTo>
                  <a:lnTo>
                    <a:pt x="68341" y="55412"/>
                  </a:lnTo>
                  <a:cubicBezTo>
                    <a:pt x="36941" y="57259"/>
                    <a:pt x="27706" y="53565"/>
                    <a:pt x="12929" y="44330"/>
                  </a:cubicBezTo>
                  <a:cubicBezTo>
                    <a:pt x="7388" y="40635"/>
                    <a:pt x="1847" y="35094"/>
                    <a:pt x="0" y="29553"/>
                  </a:cubicBezTo>
                  <a:cubicBezTo>
                    <a:pt x="0" y="29553"/>
                    <a:pt x="0" y="27706"/>
                    <a:pt x="0" y="27706"/>
                  </a:cubicBezTo>
                  <a:cubicBezTo>
                    <a:pt x="0" y="27706"/>
                    <a:pt x="0" y="27706"/>
                    <a:pt x="0" y="27706"/>
                  </a:cubicBezTo>
                  <a:cubicBezTo>
                    <a:pt x="16624" y="20318"/>
                    <a:pt x="38788" y="33247"/>
                    <a:pt x="68341" y="31400"/>
                  </a:cubicBezTo>
                  <a:cubicBezTo>
                    <a:pt x="92353" y="18471"/>
                    <a:pt x="86812" y="3694"/>
                    <a:pt x="90506" y="0"/>
                  </a:cubicBezTo>
                  <a:lnTo>
                    <a:pt x="90506" y="0"/>
                  </a:lnTo>
                  <a:cubicBezTo>
                    <a:pt x="99741" y="1847"/>
                    <a:pt x="107130" y="9235"/>
                    <a:pt x="110824" y="16624"/>
                  </a:cubicBezTo>
                  <a:cubicBezTo>
                    <a:pt x="110824" y="18471"/>
                    <a:pt x="112671" y="18471"/>
                    <a:pt x="112671" y="20318"/>
                  </a:cubicBezTo>
                  <a:cubicBezTo>
                    <a:pt x="112671" y="25859"/>
                    <a:pt x="114518" y="31400"/>
                    <a:pt x="114518" y="35094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7B061CFF-18C3-98D1-7AEF-17EF10A41EDF}"/>
                </a:ext>
              </a:extLst>
            </p:cNvPr>
            <p:cNvSpPr/>
            <p:nvPr/>
          </p:nvSpPr>
          <p:spPr>
            <a:xfrm>
              <a:off x="2416998" y="4449597"/>
              <a:ext cx="221175" cy="61456"/>
            </a:xfrm>
            <a:custGeom>
              <a:avLst/>
              <a:gdLst>
                <a:gd name="connsiteX0" fmla="*/ 15134 w 221175"/>
                <a:gd name="connsiteY0" fmla="*/ 53103 h 61456"/>
                <a:gd name="connsiteX1" fmla="*/ 68699 w 221175"/>
                <a:gd name="connsiteY1" fmla="*/ 60491 h 61456"/>
                <a:gd name="connsiteX2" fmla="*/ 177676 w 221175"/>
                <a:gd name="connsiteY2" fmla="*/ 60491 h 61456"/>
                <a:gd name="connsiteX3" fmla="*/ 220158 w 221175"/>
                <a:gd name="connsiteY3" fmla="*/ 43868 h 61456"/>
                <a:gd name="connsiteX4" fmla="*/ 197994 w 221175"/>
                <a:gd name="connsiteY4" fmla="*/ 8774 h 61456"/>
                <a:gd name="connsiteX5" fmla="*/ 162899 w 221175"/>
                <a:gd name="connsiteY5" fmla="*/ 3232 h 61456"/>
                <a:gd name="connsiteX6" fmla="*/ 37299 w 221175"/>
                <a:gd name="connsiteY6" fmla="*/ 5079 h 61456"/>
                <a:gd name="connsiteX7" fmla="*/ 11440 w 221175"/>
                <a:gd name="connsiteY7" fmla="*/ 14315 h 61456"/>
                <a:gd name="connsiteX8" fmla="*/ 358 w 221175"/>
                <a:gd name="connsiteY8" fmla="*/ 38327 h 61456"/>
                <a:gd name="connsiteX9" fmla="*/ 15134 w 221175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175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07229" y="14315"/>
                    <a:pt x="197994" y="8774"/>
                  </a:cubicBezTo>
                  <a:cubicBezTo>
                    <a:pt x="188758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7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C9DD6F67-18B0-9C28-EC66-67E2227A2DF4}"/>
                </a:ext>
              </a:extLst>
            </p:cNvPr>
            <p:cNvSpPr/>
            <p:nvPr/>
          </p:nvSpPr>
          <p:spPr>
            <a:xfrm>
              <a:off x="2419203" y="4452829"/>
              <a:ext cx="219040" cy="56376"/>
            </a:xfrm>
            <a:custGeom>
              <a:avLst/>
              <a:gdLst>
                <a:gd name="connsiteX0" fmla="*/ 164389 w 219040"/>
                <a:gd name="connsiteY0" fmla="*/ 33247 h 56376"/>
                <a:gd name="connsiteX1" fmla="*/ 0 w 219040"/>
                <a:gd name="connsiteY1" fmla="*/ 31400 h 56376"/>
                <a:gd name="connsiteX2" fmla="*/ 0 w 219040"/>
                <a:gd name="connsiteY2" fmla="*/ 33247 h 56376"/>
                <a:gd name="connsiteX3" fmla="*/ 12929 w 219040"/>
                <a:gd name="connsiteY3" fmla="*/ 48024 h 56376"/>
                <a:gd name="connsiteX4" fmla="*/ 66494 w 219040"/>
                <a:gd name="connsiteY4" fmla="*/ 55412 h 56376"/>
                <a:gd name="connsiteX5" fmla="*/ 175471 w 219040"/>
                <a:gd name="connsiteY5" fmla="*/ 55412 h 56376"/>
                <a:gd name="connsiteX6" fmla="*/ 217953 w 219040"/>
                <a:gd name="connsiteY6" fmla="*/ 38788 h 56376"/>
                <a:gd name="connsiteX7" fmla="*/ 190247 w 219040"/>
                <a:gd name="connsiteY7" fmla="*/ 0 h 56376"/>
                <a:gd name="connsiteX8" fmla="*/ 164389 w 219040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40" h="56376">
                  <a:moveTo>
                    <a:pt x="164389" y="33247"/>
                  </a:moveTo>
                  <a:cubicBezTo>
                    <a:pt x="144071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6871" y="7388"/>
                    <a:pt x="190247" y="0"/>
                  </a:cubicBezTo>
                  <a:cubicBezTo>
                    <a:pt x="188400" y="7388"/>
                    <a:pt x="188400" y="20318"/>
                    <a:pt x="164389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43920158-84AE-BB7C-ACD6-A34F83897253}"/>
                </a:ext>
              </a:extLst>
            </p:cNvPr>
            <p:cNvSpPr/>
            <p:nvPr/>
          </p:nvSpPr>
          <p:spPr>
            <a:xfrm>
              <a:off x="2609092" y="4449597"/>
              <a:ext cx="171497" cy="61456"/>
            </a:xfrm>
            <a:custGeom>
              <a:avLst/>
              <a:gdLst>
                <a:gd name="connsiteX0" fmla="*/ 15134 w 171497"/>
                <a:gd name="connsiteY0" fmla="*/ 53103 h 61456"/>
                <a:gd name="connsiteX1" fmla="*/ 68699 w 171497"/>
                <a:gd name="connsiteY1" fmla="*/ 60491 h 61456"/>
                <a:gd name="connsiteX2" fmla="*/ 127805 w 171497"/>
                <a:gd name="connsiteY2" fmla="*/ 60491 h 61456"/>
                <a:gd name="connsiteX3" fmla="*/ 170288 w 171497"/>
                <a:gd name="connsiteY3" fmla="*/ 43868 h 61456"/>
                <a:gd name="connsiteX4" fmla="*/ 151817 w 171497"/>
                <a:gd name="connsiteY4" fmla="*/ 8774 h 61456"/>
                <a:gd name="connsiteX5" fmla="*/ 113029 w 171497"/>
                <a:gd name="connsiteY5" fmla="*/ 3232 h 61456"/>
                <a:gd name="connsiteX6" fmla="*/ 37299 w 171497"/>
                <a:gd name="connsiteY6" fmla="*/ 5079 h 61456"/>
                <a:gd name="connsiteX7" fmla="*/ 11440 w 171497"/>
                <a:gd name="connsiteY7" fmla="*/ 14315 h 61456"/>
                <a:gd name="connsiteX8" fmla="*/ 358 w 171497"/>
                <a:gd name="connsiteY8" fmla="*/ 38327 h 61456"/>
                <a:gd name="connsiteX9" fmla="*/ 15134 w 17149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49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92711" y="62338"/>
                    <a:pt x="127805" y="60491"/>
                  </a:cubicBezTo>
                  <a:cubicBezTo>
                    <a:pt x="140735" y="60491"/>
                    <a:pt x="164747" y="54950"/>
                    <a:pt x="170288" y="43868"/>
                  </a:cubicBezTo>
                  <a:cubicBezTo>
                    <a:pt x="175829" y="32785"/>
                    <a:pt x="161052" y="14315"/>
                    <a:pt x="151817" y="8774"/>
                  </a:cubicBezTo>
                  <a:cubicBezTo>
                    <a:pt x="142582" y="1385"/>
                    <a:pt x="124111" y="3232"/>
                    <a:pt x="113029" y="3232"/>
                  </a:cubicBezTo>
                  <a:cubicBezTo>
                    <a:pt x="70546" y="-462"/>
                    <a:pt x="79782" y="-2309"/>
                    <a:pt x="37299" y="5079"/>
                  </a:cubicBezTo>
                  <a:cubicBezTo>
                    <a:pt x="28064" y="6927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9A4A7C3C-1039-DD54-B970-E513652E46BD}"/>
                </a:ext>
              </a:extLst>
            </p:cNvPr>
            <p:cNvSpPr/>
            <p:nvPr/>
          </p:nvSpPr>
          <p:spPr>
            <a:xfrm>
              <a:off x="2611297" y="4460678"/>
              <a:ext cx="169755" cy="50375"/>
            </a:xfrm>
            <a:custGeom>
              <a:avLst/>
              <a:gdLst>
                <a:gd name="connsiteX0" fmla="*/ 103435 w 169755"/>
                <a:gd name="connsiteY0" fmla="*/ 29093 h 50375"/>
                <a:gd name="connsiteX1" fmla="*/ 0 w 169755"/>
                <a:gd name="connsiteY1" fmla="*/ 25399 h 50375"/>
                <a:gd name="connsiteX2" fmla="*/ 0 w 169755"/>
                <a:gd name="connsiteY2" fmla="*/ 27246 h 50375"/>
                <a:gd name="connsiteX3" fmla="*/ 12929 w 169755"/>
                <a:gd name="connsiteY3" fmla="*/ 42022 h 50375"/>
                <a:gd name="connsiteX4" fmla="*/ 66494 w 169755"/>
                <a:gd name="connsiteY4" fmla="*/ 49410 h 50375"/>
                <a:gd name="connsiteX5" fmla="*/ 125600 w 169755"/>
                <a:gd name="connsiteY5" fmla="*/ 49410 h 50375"/>
                <a:gd name="connsiteX6" fmla="*/ 168083 w 169755"/>
                <a:gd name="connsiteY6" fmla="*/ 32787 h 50375"/>
                <a:gd name="connsiteX7" fmla="*/ 155153 w 169755"/>
                <a:gd name="connsiteY7" fmla="*/ 1387 h 50375"/>
                <a:gd name="connsiteX8" fmla="*/ 103435 w 169755"/>
                <a:gd name="connsiteY8" fmla="*/ 29093 h 5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755" h="50375">
                  <a:moveTo>
                    <a:pt x="103435" y="29093"/>
                  </a:moveTo>
                  <a:cubicBezTo>
                    <a:pt x="77577" y="34634"/>
                    <a:pt x="70188" y="27246"/>
                    <a:pt x="0" y="25399"/>
                  </a:cubicBezTo>
                  <a:cubicBezTo>
                    <a:pt x="0" y="25399"/>
                    <a:pt x="0" y="27246"/>
                    <a:pt x="0" y="27246"/>
                  </a:cubicBezTo>
                  <a:cubicBezTo>
                    <a:pt x="1847" y="32787"/>
                    <a:pt x="7388" y="38328"/>
                    <a:pt x="12929" y="42022"/>
                  </a:cubicBezTo>
                  <a:cubicBezTo>
                    <a:pt x="29553" y="51258"/>
                    <a:pt x="48024" y="51258"/>
                    <a:pt x="66494" y="49410"/>
                  </a:cubicBezTo>
                  <a:cubicBezTo>
                    <a:pt x="101588" y="47563"/>
                    <a:pt x="90506" y="51258"/>
                    <a:pt x="125600" y="49410"/>
                  </a:cubicBezTo>
                  <a:cubicBezTo>
                    <a:pt x="138530" y="49410"/>
                    <a:pt x="162541" y="43869"/>
                    <a:pt x="168083" y="32787"/>
                  </a:cubicBezTo>
                  <a:cubicBezTo>
                    <a:pt x="173624" y="23552"/>
                    <a:pt x="164389" y="8775"/>
                    <a:pt x="155153" y="1387"/>
                  </a:cubicBezTo>
                  <a:cubicBezTo>
                    <a:pt x="138530" y="-6001"/>
                    <a:pt x="134836" y="18010"/>
                    <a:pt x="103435" y="29093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E01A8B97-E192-38B9-FD93-EA281B0922C7}"/>
                </a:ext>
              </a:extLst>
            </p:cNvPr>
            <p:cNvSpPr/>
            <p:nvPr/>
          </p:nvSpPr>
          <p:spPr>
            <a:xfrm>
              <a:off x="2167645" y="4505009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7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7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5715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B7D5D0D8-9F09-90B6-E04A-B24862EF49CA}"/>
                </a:ext>
              </a:extLst>
            </p:cNvPr>
            <p:cNvSpPr/>
            <p:nvPr/>
          </p:nvSpPr>
          <p:spPr>
            <a:xfrm>
              <a:off x="2169850" y="4510088"/>
              <a:ext cx="219138" cy="56377"/>
            </a:xfrm>
            <a:custGeom>
              <a:avLst/>
              <a:gdLst>
                <a:gd name="connsiteX0" fmla="*/ 169930 w 219138"/>
                <a:gd name="connsiteY0" fmla="*/ 33247 h 56377"/>
                <a:gd name="connsiteX1" fmla="*/ 0 w 219138"/>
                <a:gd name="connsiteY1" fmla="*/ 31400 h 56377"/>
                <a:gd name="connsiteX2" fmla="*/ 0 w 219138"/>
                <a:gd name="connsiteY2" fmla="*/ 33247 h 56377"/>
                <a:gd name="connsiteX3" fmla="*/ 12929 w 219138"/>
                <a:gd name="connsiteY3" fmla="*/ 48024 h 56377"/>
                <a:gd name="connsiteX4" fmla="*/ 66494 w 219138"/>
                <a:gd name="connsiteY4" fmla="*/ 55412 h 56377"/>
                <a:gd name="connsiteX5" fmla="*/ 175471 w 219138"/>
                <a:gd name="connsiteY5" fmla="*/ 55412 h 56377"/>
                <a:gd name="connsiteX6" fmla="*/ 217953 w 219138"/>
                <a:gd name="connsiteY6" fmla="*/ 38788 h 56377"/>
                <a:gd name="connsiteX7" fmla="*/ 192094 w 219138"/>
                <a:gd name="connsiteY7" fmla="*/ 0 h 56377"/>
                <a:gd name="connsiteX8" fmla="*/ 169930 w 219138"/>
                <a:gd name="connsiteY8" fmla="*/ 33247 h 5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8" h="56377">
                  <a:moveTo>
                    <a:pt x="169930" y="33247"/>
                  </a:moveTo>
                  <a:cubicBezTo>
                    <a:pt x="149612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8718" y="3694"/>
                    <a:pt x="192094" y="0"/>
                  </a:cubicBezTo>
                  <a:cubicBezTo>
                    <a:pt x="188400" y="5541"/>
                    <a:pt x="193941" y="18471"/>
                    <a:pt x="169930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5F129907-A7F4-34BA-A975-F2677B38918F}"/>
                </a:ext>
              </a:extLst>
            </p:cNvPr>
            <p:cNvSpPr/>
            <p:nvPr/>
          </p:nvSpPr>
          <p:spPr>
            <a:xfrm>
              <a:off x="2356045" y="4505009"/>
              <a:ext cx="221175" cy="61456"/>
            </a:xfrm>
            <a:custGeom>
              <a:avLst/>
              <a:gdLst>
                <a:gd name="connsiteX0" fmla="*/ 15134 w 221175"/>
                <a:gd name="connsiteY0" fmla="*/ 53103 h 61456"/>
                <a:gd name="connsiteX1" fmla="*/ 68699 w 221175"/>
                <a:gd name="connsiteY1" fmla="*/ 60491 h 61456"/>
                <a:gd name="connsiteX2" fmla="*/ 177676 w 221175"/>
                <a:gd name="connsiteY2" fmla="*/ 60491 h 61456"/>
                <a:gd name="connsiteX3" fmla="*/ 220158 w 221175"/>
                <a:gd name="connsiteY3" fmla="*/ 43868 h 61456"/>
                <a:gd name="connsiteX4" fmla="*/ 197994 w 221175"/>
                <a:gd name="connsiteY4" fmla="*/ 8774 h 61456"/>
                <a:gd name="connsiteX5" fmla="*/ 162899 w 221175"/>
                <a:gd name="connsiteY5" fmla="*/ 3232 h 61456"/>
                <a:gd name="connsiteX6" fmla="*/ 37299 w 221175"/>
                <a:gd name="connsiteY6" fmla="*/ 5079 h 61456"/>
                <a:gd name="connsiteX7" fmla="*/ 11440 w 221175"/>
                <a:gd name="connsiteY7" fmla="*/ 14315 h 61456"/>
                <a:gd name="connsiteX8" fmla="*/ 358 w 221175"/>
                <a:gd name="connsiteY8" fmla="*/ 38327 h 61456"/>
                <a:gd name="connsiteX9" fmla="*/ 15134 w 221175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175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07229" y="14315"/>
                    <a:pt x="197994" y="8774"/>
                  </a:cubicBezTo>
                  <a:cubicBezTo>
                    <a:pt x="188758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7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5715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F5599148-AA51-CE77-1260-4A770A171056}"/>
                </a:ext>
              </a:extLst>
            </p:cNvPr>
            <p:cNvSpPr/>
            <p:nvPr/>
          </p:nvSpPr>
          <p:spPr>
            <a:xfrm>
              <a:off x="2358250" y="4510088"/>
              <a:ext cx="219040" cy="56377"/>
            </a:xfrm>
            <a:custGeom>
              <a:avLst/>
              <a:gdLst>
                <a:gd name="connsiteX0" fmla="*/ 164389 w 219040"/>
                <a:gd name="connsiteY0" fmla="*/ 33247 h 56377"/>
                <a:gd name="connsiteX1" fmla="*/ 0 w 219040"/>
                <a:gd name="connsiteY1" fmla="*/ 31400 h 56377"/>
                <a:gd name="connsiteX2" fmla="*/ 0 w 219040"/>
                <a:gd name="connsiteY2" fmla="*/ 33247 h 56377"/>
                <a:gd name="connsiteX3" fmla="*/ 12929 w 219040"/>
                <a:gd name="connsiteY3" fmla="*/ 48024 h 56377"/>
                <a:gd name="connsiteX4" fmla="*/ 66494 w 219040"/>
                <a:gd name="connsiteY4" fmla="*/ 55412 h 56377"/>
                <a:gd name="connsiteX5" fmla="*/ 175471 w 219040"/>
                <a:gd name="connsiteY5" fmla="*/ 55412 h 56377"/>
                <a:gd name="connsiteX6" fmla="*/ 217953 w 219040"/>
                <a:gd name="connsiteY6" fmla="*/ 38788 h 56377"/>
                <a:gd name="connsiteX7" fmla="*/ 190247 w 219040"/>
                <a:gd name="connsiteY7" fmla="*/ 0 h 56377"/>
                <a:gd name="connsiteX8" fmla="*/ 164389 w 219040"/>
                <a:gd name="connsiteY8" fmla="*/ 33247 h 5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40" h="56377">
                  <a:moveTo>
                    <a:pt x="164389" y="33247"/>
                  </a:moveTo>
                  <a:cubicBezTo>
                    <a:pt x="144071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6871" y="7388"/>
                    <a:pt x="190247" y="0"/>
                  </a:cubicBezTo>
                  <a:cubicBezTo>
                    <a:pt x="188400" y="5541"/>
                    <a:pt x="188400" y="18471"/>
                    <a:pt x="164389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B0957463-1B57-F301-C76A-73BB244ACFA1}"/>
                </a:ext>
              </a:extLst>
            </p:cNvPr>
            <p:cNvSpPr/>
            <p:nvPr/>
          </p:nvSpPr>
          <p:spPr>
            <a:xfrm>
              <a:off x="2546292" y="4505009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7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699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7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5899" y="45715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CEECEC9A-BC79-1316-9C89-EDF0C7A0862B}"/>
                </a:ext>
              </a:extLst>
            </p:cNvPr>
            <p:cNvSpPr/>
            <p:nvPr/>
          </p:nvSpPr>
          <p:spPr>
            <a:xfrm>
              <a:off x="2548497" y="4516241"/>
              <a:ext cx="219626" cy="50224"/>
            </a:xfrm>
            <a:custGeom>
              <a:avLst/>
              <a:gdLst>
                <a:gd name="connsiteX0" fmla="*/ 160694 w 219626"/>
                <a:gd name="connsiteY0" fmla="*/ 32635 h 50224"/>
                <a:gd name="connsiteX1" fmla="*/ 0 w 219626"/>
                <a:gd name="connsiteY1" fmla="*/ 25247 h 50224"/>
                <a:gd name="connsiteX2" fmla="*/ 0 w 219626"/>
                <a:gd name="connsiteY2" fmla="*/ 27094 h 50224"/>
                <a:gd name="connsiteX3" fmla="*/ 12929 w 219626"/>
                <a:gd name="connsiteY3" fmla="*/ 41871 h 50224"/>
                <a:gd name="connsiteX4" fmla="*/ 66494 w 219626"/>
                <a:gd name="connsiteY4" fmla="*/ 49259 h 50224"/>
                <a:gd name="connsiteX5" fmla="*/ 175471 w 219626"/>
                <a:gd name="connsiteY5" fmla="*/ 49259 h 50224"/>
                <a:gd name="connsiteX6" fmla="*/ 217953 w 219626"/>
                <a:gd name="connsiteY6" fmla="*/ 32635 h 50224"/>
                <a:gd name="connsiteX7" fmla="*/ 205024 w 219626"/>
                <a:gd name="connsiteY7" fmla="*/ 1235 h 50224"/>
                <a:gd name="connsiteX8" fmla="*/ 160694 w 219626"/>
                <a:gd name="connsiteY8" fmla="*/ 32635 h 5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626" h="50224">
                  <a:moveTo>
                    <a:pt x="160694" y="32635"/>
                  </a:moveTo>
                  <a:cubicBezTo>
                    <a:pt x="140377" y="51106"/>
                    <a:pt x="70188" y="28941"/>
                    <a:pt x="0" y="25247"/>
                  </a:cubicBezTo>
                  <a:cubicBezTo>
                    <a:pt x="0" y="25247"/>
                    <a:pt x="0" y="27094"/>
                    <a:pt x="0" y="27094"/>
                  </a:cubicBezTo>
                  <a:cubicBezTo>
                    <a:pt x="1847" y="32635"/>
                    <a:pt x="7388" y="38176"/>
                    <a:pt x="12929" y="41871"/>
                  </a:cubicBezTo>
                  <a:cubicBezTo>
                    <a:pt x="29553" y="51106"/>
                    <a:pt x="48024" y="51106"/>
                    <a:pt x="66494" y="49259"/>
                  </a:cubicBezTo>
                  <a:cubicBezTo>
                    <a:pt x="101588" y="47412"/>
                    <a:pt x="140377" y="51106"/>
                    <a:pt x="175471" y="49259"/>
                  </a:cubicBezTo>
                  <a:cubicBezTo>
                    <a:pt x="188400" y="49259"/>
                    <a:pt x="212412" y="43718"/>
                    <a:pt x="217953" y="32635"/>
                  </a:cubicBezTo>
                  <a:cubicBezTo>
                    <a:pt x="223494" y="23400"/>
                    <a:pt x="214259" y="8624"/>
                    <a:pt x="205024" y="1235"/>
                  </a:cubicBezTo>
                  <a:cubicBezTo>
                    <a:pt x="190247" y="-6153"/>
                    <a:pt x="193941" y="21553"/>
                    <a:pt x="160694" y="32635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841D6FEC-B9C9-8043-A0D2-F7215FE9F202}"/>
                </a:ext>
              </a:extLst>
            </p:cNvPr>
            <p:cNvSpPr/>
            <p:nvPr/>
          </p:nvSpPr>
          <p:spPr>
            <a:xfrm>
              <a:off x="2228598" y="4558574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7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C8A6885B-EE33-0BC7-157B-DC6FBCADCCF1}"/>
                </a:ext>
              </a:extLst>
            </p:cNvPr>
            <p:cNvSpPr/>
            <p:nvPr/>
          </p:nvSpPr>
          <p:spPr>
            <a:xfrm>
              <a:off x="2230803" y="4563653"/>
              <a:ext cx="219138" cy="56376"/>
            </a:xfrm>
            <a:custGeom>
              <a:avLst/>
              <a:gdLst>
                <a:gd name="connsiteX0" fmla="*/ 169930 w 219138"/>
                <a:gd name="connsiteY0" fmla="*/ 33247 h 56376"/>
                <a:gd name="connsiteX1" fmla="*/ 0 w 219138"/>
                <a:gd name="connsiteY1" fmla="*/ 31400 h 56376"/>
                <a:gd name="connsiteX2" fmla="*/ 0 w 219138"/>
                <a:gd name="connsiteY2" fmla="*/ 33247 h 56376"/>
                <a:gd name="connsiteX3" fmla="*/ 12929 w 219138"/>
                <a:gd name="connsiteY3" fmla="*/ 48024 h 56376"/>
                <a:gd name="connsiteX4" fmla="*/ 66494 w 219138"/>
                <a:gd name="connsiteY4" fmla="*/ 55412 h 56376"/>
                <a:gd name="connsiteX5" fmla="*/ 175471 w 219138"/>
                <a:gd name="connsiteY5" fmla="*/ 55412 h 56376"/>
                <a:gd name="connsiteX6" fmla="*/ 217953 w 219138"/>
                <a:gd name="connsiteY6" fmla="*/ 38788 h 56376"/>
                <a:gd name="connsiteX7" fmla="*/ 192094 w 219138"/>
                <a:gd name="connsiteY7" fmla="*/ 0 h 56376"/>
                <a:gd name="connsiteX8" fmla="*/ 169930 w 219138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8" h="56376">
                  <a:moveTo>
                    <a:pt x="169930" y="33247"/>
                  </a:moveTo>
                  <a:cubicBezTo>
                    <a:pt x="149612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8718" y="3694"/>
                    <a:pt x="192094" y="0"/>
                  </a:cubicBezTo>
                  <a:cubicBezTo>
                    <a:pt x="188400" y="3694"/>
                    <a:pt x="193941" y="18471"/>
                    <a:pt x="169930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092BF1D4-6BE2-3322-50FE-D9480D48DA61}"/>
                </a:ext>
              </a:extLst>
            </p:cNvPr>
            <p:cNvSpPr/>
            <p:nvPr/>
          </p:nvSpPr>
          <p:spPr>
            <a:xfrm>
              <a:off x="2154715" y="4562659"/>
              <a:ext cx="117226" cy="60562"/>
            </a:xfrm>
            <a:custGeom>
              <a:avLst/>
              <a:gdLst>
                <a:gd name="connsiteX0" fmla="*/ 116723 w 117226"/>
                <a:gd name="connsiteY0" fmla="*/ 39783 h 60562"/>
                <a:gd name="connsiteX1" fmla="*/ 114876 w 117226"/>
                <a:gd name="connsiteY1" fmla="*/ 43477 h 60562"/>
                <a:gd name="connsiteX2" fmla="*/ 96405 w 117226"/>
                <a:gd name="connsiteY2" fmla="*/ 56406 h 60562"/>
                <a:gd name="connsiteX3" fmla="*/ 76088 w 117226"/>
                <a:gd name="connsiteY3" fmla="*/ 60100 h 60562"/>
                <a:gd name="connsiteX4" fmla="*/ 74240 w 117226"/>
                <a:gd name="connsiteY4" fmla="*/ 60100 h 60562"/>
                <a:gd name="connsiteX5" fmla="*/ 68699 w 117226"/>
                <a:gd name="connsiteY5" fmla="*/ 60100 h 60562"/>
                <a:gd name="connsiteX6" fmla="*/ 68699 w 117226"/>
                <a:gd name="connsiteY6" fmla="*/ 60100 h 60562"/>
                <a:gd name="connsiteX7" fmla="*/ 13287 w 117226"/>
                <a:gd name="connsiteY7" fmla="*/ 49018 h 60562"/>
                <a:gd name="connsiteX8" fmla="*/ 358 w 117226"/>
                <a:gd name="connsiteY8" fmla="*/ 34241 h 60562"/>
                <a:gd name="connsiteX9" fmla="*/ 358 w 117226"/>
                <a:gd name="connsiteY9" fmla="*/ 32394 h 60562"/>
                <a:gd name="connsiteX10" fmla="*/ 11440 w 117226"/>
                <a:gd name="connsiteY10" fmla="*/ 10230 h 60562"/>
                <a:gd name="connsiteX11" fmla="*/ 59464 w 117226"/>
                <a:gd name="connsiteY11" fmla="*/ 994 h 60562"/>
                <a:gd name="connsiteX12" fmla="*/ 90864 w 117226"/>
                <a:gd name="connsiteY12" fmla="*/ 2841 h 60562"/>
                <a:gd name="connsiteX13" fmla="*/ 98252 w 117226"/>
                <a:gd name="connsiteY13" fmla="*/ 6536 h 60562"/>
                <a:gd name="connsiteX14" fmla="*/ 111182 w 117226"/>
                <a:gd name="connsiteY14" fmla="*/ 19465 h 60562"/>
                <a:gd name="connsiteX15" fmla="*/ 113029 w 117226"/>
                <a:gd name="connsiteY15" fmla="*/ 23159 h 60562"/>
                <a:gd name="connsiteX16" fmla="*/ 116723 w 117226"/>
                <a:gd name="connsiteY16" fmla="*/ 39783 h 60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7226" h="60562">
                  <a:moveTo>
                    <a:pt x="116723" y="39783"/>
                  </a:moveTo>
                  <a:cubicBezTo>
                    <a:pt x="116723" y="41630"/>
                    <a:pt x="116723" y="41630"/>
                    <a:pt x="114876" y="43477"/>
                  </a:cubicBezTo>
                  <a:cubicBezTo>
                    <a:pt x="111182" y="49018"/>
                    <a:pt x="103793" y="52712"/>
                    <a:pt x="96405" y="56406"/>
                  </a:cubicBezTo>
                  <a:cubicBezTo>
                    <a:pt x="89017" y="58253"/>
                    <a:pt x="81629" y="60100"/>
                    <a:pt x="76088" y="60100"/>
                  </a:cubicBezTo>
                  <a:cubicBezTo>
                    <a:pt x="74240" y="60100"/>
                    <a:pt x="74240" y="60100"/>
                    <a:pt x="74240" y="60100"/>
                  </a:cubicBezTo>
                  <a:cubicBezTo>
                    <a:pt x="72393" y="60100"/>
                    <a:pt x="70546" y="60100"/>
                    <a:pt x="68699" y="60100"/>
                  </a:cubicBezTo>
                  <a:lnTo>
                    <a:pt x="68699" y="60100"/>
                  </a:lnTo>
                  <a:cubicBezTo>
                    <a:pt x="37299" y="61947"/>
                    <a:pt x="28064" y="58253"/>
                    <a:pt x="13287" y="49018"/>
                  </a:cubicBezTo>
                  <a:cubicBezTo>
                    <a:pt x="7746" y="45324"/>
                    <a:pt x="2205" y="39783"/>
                    <a:pt x="358" y="34241"/>
                  </a:cubicBezTo>
                  <a:cubicBezTo>
                    <a:pt x="358" y="34241"/>
                    <a:pt x="358" y="32394"/>
                    <a:pt x="358" y="32394"/>
                  </a:cubicBezTo>
                  <a:cubicBezTo>
                    <a:pt x="-1489" y="25006"/>
                    <a:pt x="4052" y="15771"/>
                    <a:pt x="11440" y="10230"/>
                  </a:cubicBezTo>
                  <a:cubicBezTo>
                    <a:pt x="18829" y="4689"/>
                    <a:pt x="16982" y="-2700"/>
                    <a:pt x="59464" y="994"/>
                  </a:cubicBezTo>
                  <a:cubicBezTo>
                    <a:pt x="68699" y="994"/>
                    <a:pt x="81629" y="994"/>
                    <a:pt x="90864" y="2841"/>
                  </a:cubicBezTo>
                  <a:cubicBezTo>
                    <a:pt x="94558" y="2841"/>
                    <a:pt x="96405" y="4689"/>
                    <a:pt x="98252" y="6536"/>
                  </a:cubicBezTo>
                  <a:cubicBezTo>
                    <a:pt x="101946" y="8383"/>
                    <a:pt x="107488" y="13924"/>
                    <a:pt x="111182" y="19465"/>
                  </a:cubicBezTo>
                  <a:cubicBezTo>
                    <a:pt x="111182" y="21312"/>
                    <a:pt x="113029" y="21312"/>
                    <a:pt x="113029" y="23159"/>
                  </a:cubicBezTo>
                  <a:cubicBezTo>
                    <a:pt x="114876" y="30547"/>
                    <a:pt x="118570" y="36089"/>
                    <a:pt x="116723" y="3978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C4098533-0F68-7B71-3DB7-8DB336665C1A}"/>
                </a:ext>
              </a:extLst>
            </p:cNvPr>
            <p:cNvSpPr/>
            <p:nvPr/>
          </p:nvSpPr>
          <p:spPr>
            <a:xfrm>
              <a:off x="2156920" y="4567347"/>
              <a:ext cx="114517" cy="55873"/>
            </a:xfrm>
            <a:custGeom>
              <a:avLst/>
              <a:gdLst>
                <a:gd name="connsiteX0" fmla="*/ 114518 w 114517"/>
                <a:gd name="connsiteY0" fmla="*/ 35094 h 55873"/>
                <a:gd name="connsiteX1" fmla="*/ 114518 w 114517"/>
                <a:gd name="connsiteY1" fmla="*/ 38788 h 55873"/>
                <a:gd name="connsiteX2" fmla="*/ 96047 w 114517"/>
                <a:gd name="connsiteY2" fmla="*/ 51718 h 55873"/>
                <a:gd name="connsiteX3" fmla="*/ 75729 w 114517"/>
                <a:gd name="connsiteY3" fmla="*/ 55412 h 55873"/>
                <a:gd name="connsiteX4" fmla="*/ 73882 w 114517"/>
                <a:gd name="connsiteY4" fmla="*/ 55412 h 55873"/>
                <a:gd name="connsiteX5" fmla="*/ 68341 w 114517"/>
                <a:gd name="connsiteY5" fmla="*/ 55412 h 55873"/>
                <a:gd name="connsiteX6" fmla="*/ 68341 w 114517"/>
                <a:gd name="connsiteY6" fmla="*/ 55412 h 55873"/>
                <a:gd name="connsiteX7" fmla="*/ 12929 w 114517"/>
                <a:gd name="connsiteY7" fmla="*/ 44329 h 55873"/>
                <a:gd name="connsiteX8" fmla="*/ 0 w 114517"/>
                <a:gd name="connsiteY8" fmla="*/ 29553 h 55873"/>
                <a:gd name="connsiteX9" fmla="*/ 0 w 114517"/>
                <a:gd name="connsiteY9" fmla="*/ 27706 h 55873"/>
                <a:gd name="connsiteX10" fmla="*/ 0 w 114517"/>
                <a:gd name="connsiteY10" fmla="*/ 27706 h 55873"/>
                <a:gd name="connsiteX11" fmla="*/ 68341 w 114517"/>
                <a:gd name="connsiteY11" fmla="*/ 31400 h 55873"/>
                <a:gd name="connsiteX12" fmla="*/ 90506 w 114517"/>
                <a:gd name="connsiteY12" fmla="*/ 0 h 55873"/>
                <a:gd name="connsiteX13" fmla="*/ 90506 w 114517"/>
                <a:gd name="connsiteY13" fmla="*/ 0 h 55873"/>
                <a:gd name="connsiteX14" fmla="*/ 110824 w 114517"/>
                <a:gd name="connsiteY14" fmla="*/ 16623 h 55873"/>
                <a:gd name="connsiteX15" fmla="*/ 112671 w 114517"/>
                <a:gd name="connsiteY15" fmla="*/ 20318 h 55873"/>
                <a:gd name="connsiteX16" fmla="*/ 114518 w 114517"/>
                <a:gd name="connsiteY16" fmla="*/ 35094 h 5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517" h="55873">
                  <a:moveTo>
                    <a:pt x="114518" y="35094"/>
                  </a:moveTo>
                  <a:cubicBezTo>
                    <a:pt x="114518" y="36941"/>
                    <a:pt x="114518" y="36941"/>
                    <a:pt x="114518" y="38788"/>
                  </a:cubicBezTo>
                  <a:cubicBezTo>
                    <a:pt x="110824" y="44329"/>
                    <a:pt x="103435" y="48024"/>
                    <a:pt x="96047" y="51718"/>
                  </a:cubicBezTo>
                  <a:cubicBezTo>
                    <a:pt x="88659" y="53565"/>
                    <a:pt x="81271" y="55412"/>
                    <a:pt x="75729" y="55412"/>
                  </a:cubicBezTo>
                  <a:cubicBezTo>
                    <a:pt x="75729" y="55412"/>
                    <a:pt x="73882" y="55412"/>
                    <a:pt x="73882" y="55412"/>
                  </a:cubicBezTo>
                  <a:cubicBezTo>
                    <a:pt x="72035" y="55412"/>
                    <a:pt x="70188" y="55412"/>
                    <a:pt x="68341" y="55412"/>
                  </a:cubicBezTo>
                  <a:lnTo>
                    <a:pt x="68341" y="55412"/>
                  </a:lnTo>
                  <a:cubicBezTo>
                    <a:pt x="36941" y="57259"/>
                    <a:pt x="27706" y="53565"/>
                    <a:pt x="12929" y="44329"/>
                  </a:cubicBezTo>
                  <a:cubicBezTo>
                    <a:pt x="7388" y="40635"/>
                    <a:pt x="1847" y="35094"/>
                    <a:pt x="0" y="29553"/>
                  </a:cubicBezTo>
                  <a:cubicBezTo>
                    <a:pt x="0" y="29553"/>
                    <a:pt x="0" y="27706"/>
                    <a:pt x="0" y="27706"/>
                  </a:cubicBezTo>
                  <a:cubicBezTo>
                    <a:pt x="0" y="27706"/>
                    <a:pt x="0" y="27706"/>
                    <a:pt x="0" y="27706"/>
                  </a:cubicBezTo>
                  <a:cubicBezTo>
                    <a:pt x="16624" y="20318"/>
                    <a:pt x="38788" y="33247"/>
                    <a:pt x="68341" y="31400"/>
                  </a:cubicBezTo>
                  <a:cubicBezTo>
                    <a:pt x="92353" y="18471"/>
                    <a:pt x="86812" y="3694"/>
                    <a:pt x="90506" y="0"/>
                  </a:cubicBezTo>
                  <a:lnTo>
                    <a:pt x="90506" y="0"/>
                  </a:lnTo>
                  <a:cubicBezTo>
                    <a:pt x="99741" y="1847"/>
                    <a:pt x="107130" y="9235"/>
                    <a:pt x="110824" y="16623"/>
                  </a:cubicBezTo>
                  <a:cubicBezTo>
                    <a:pt x="110824" y="18471"/>
                    <a:pt x="112671" y="18471"/>
                    <a:pt x="112671" y="20318"/>
                  </a:cubicBezTo>
                  <a:cubicBezTo>
                    <a:pt x="112671" y="25859"/>
                    <a:pt x="114518" y="31400"/>
                    <a:pt x="114518" y="35094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AD914ED4-848D-7883-25D8-6773EEA755BF}"/>
                </a:ext>
              </a:extLst>
            </p:cNvPr>
            <p:cNvSpPr/>
            <p:nvPr/>
          </p:nvSpPr>
          <p:spPr>
            <a:xfrm>
              <a:off x="2416998" y="4558574"/>
              <a:ext cx="221175" cy="61456"/>
            </a:xfrm>
            <a:custGeom>
              <a:avLst/>
              <a:gdLst>
                <a:gd name="connsiteX0" fmla="*/ 15134 w 221175"/>
                <a:gd name="connsiteY0" fmla="*/ 53103 h 61456"/>
                <a:gd name="connsiteX1" fmla="*/ 68699 w 221175"/>
                <a:gd name="connsiteY1" fmla="*/ 60491 h 61456"/>
                <a:gd name="connsiteX2" fmla="*/ 177676 w 221175"/>
                <a:gd name="connsiteY2" fmla="*/ 60491 h 61456"/>
                <a:gd name="connsiteX3" fmla="*/ 220158 w 221175"/>
                <a:gd name="connsiteY3" fmla="*/ 43868 h 61456"/>
                <a:gd name="connsiteX4" fmla="*/ 197994 w 221175"/>
                <a:gd name="connsiteY4" fmla="*/ 8774 h 61456"/>
                <a:gd name="connsiteX5" fmla="*/ 162899 w 221175"/>
                <a:gd name="connsiteY5" fmla="*/ 3232 h 61456"/>
                <a:gd name="connsiteX6" fmla="*/ 37299 w 221175"/>
                <a:gd name="connsiteY6" fmla="*/ 5079 h 61456"/>
                <a:gd name="connsiteX7" fmla="*/ 11440 w 221175"/>
                <a:gd name="connsiteY7" fmla="*/ 14315 h 61456"/>
                <a:gd name="connsiteX8" fmla="*/ 358 w 221175"/>
                <a:gd name="connsiteY8" fmla="*/ 38327 h 61456"/>
                <a:gd name="connsiteX9" fmla="*/ 15134 w 221175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175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07229" y="14315"/>
                    <a:pt x="197994" y="8774"/>
                  </a:cubicBezTo>
                  <a:cubicBezTo>
                    <a:pt x="188758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84D2769F-E1DA-2204-4D9D-B657517FED6F}"/>
                </a:ext>
              </a:extLst>
            </p:cNvPr>
            <p:cNvSpPr/>
            <p:nvPr/>
          </p:nvSpPr>
          <p:spPr>
            <a:xfrm>
              <a:off x="2419203" y="4563653"/>
              <a:ext cx="219040" cy="56376"/>
            </a:xfrm>
            <a:custGeom>
              <a:avLst/>
              <a:gdLst>
                <a:gd name="connsiteX0" fmla="*/ 164389 w 219040"/>
                <a:gd name="connsiteY0" fmla="*/ 33247 h 56376"/>
                <a:gd name="connsiteX1" fmla="*/ 0 w 219040"/>
                <a:gd name="connsiteY1" fmla="*/ 31400 h 56376"/>
                <a:gd name="connsiteX2" fmla="*/ 0 w 219040"/>
                <a:gd name="connsiteY2" fmla="*/ 33247 h 56376"/>
                <a:gd name="connsiteX3" fmla="*/ 12929 w 219040"/>
                <a:gd name="connsiteY3" fmla="*/ 48024 h 56376"/>
                <a:gd name="connsiteX4" fmla="*/ 66494 w 219040"/>
                <a:gd name="connsiteY4" fmla="*/ 55412 h 56376"/>
                <a:gd name="connsiteX5" fmla="*/ 175471 w 219040"/>
                <a:gd name="connsiteY5" fmla="*/ 55412 h 56376"/>
                <a:gd name="connsiteX6" fmla="*/ 217953 w 219040"/>
                <a:gd name="connsiteY6" fmla="*/ 38788 h 56376"/>
                <a:gd name="connsiteX7" fmla="*/ 190247 w 219040"/>
                <a:gd name="connsiteY7" fmla="*/ 0 h 56376"/>
                <a:gd name="connsiteX8" fmla="*/ 164389 w 219040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40" h="56376">
                  <a:moveTo>
                    <a:pt x="164389" y="33247"/>
                  </a:moveTo>
                  <a:cubicBezTo>
                    <a:pt x="144071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6871" y="7388"/>
                    <a:pt x="190247" y="0"/>
                  </a:cubicBezTo>
                  <a:cubicBezTo>
                    <a:pt x="188400" y="5541"/>
                    <a:pt x="188400" y="18471"/>
                    <a:pt x="164389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6D170C57-94B3-5EAC-E0A8-085057FF09B8}"/>
                </a:ext>
              </a:extLst>
            </p:cNvPr>
            <p:cNvSpPr/>
            <p:nvPr/>
          </p:nvSpPr>
          <p:spPr>
            <a:xfrm>
              <a:off x="2609092" y="4558574"/>
              <a:ext cx="171497" cy="61456"/>
            </a:xfrm>
            <a:custGeom>
              <a:avLst/>
              <a:gdLst>
                <a:gd name="connsiteX0" fmla="*/ 15134 w 171497"/>
                <a:gd name="connsiteY0" fmla="*/ 53103 h 61456"/>
                <a:gd name="connsiteX1" fmla="*/ 68699 w 171497"/>
                <a:gd name="connsiteY1" fmla="*/ 60491 h 61456"/>
                <a:gd name="connsiteX2" fmla="*/ 127805 w 171497"/>
                <a:gd name="connsiteY2" fmla="*/ 60491 h 61456"/>
                <a:gd name="connsiteX3" fmla="*/ 170288 w 171497"/>
                <a:gd name="connsiteY3" fmla="*/ 43868 h 61456"/>
                <a:gd name="connsiteX4" fmla="*/ 151817 w 171497"/>
                <a:gd name="connsiteY4" fmla="*/ 8774 h 61456"/>
                <a:gd name="connsiteX5" fmla="*/ 113029 w 171497"/>
                <a:gd name="connsiteY5" fmla="*/ 3232 h 61456"/>
                <a:gd name="connsiteX6" fmla="*/ 37299 w 171497"/>
                <a:gd name="connsiteY6" fmla="*/ 5079 h 61456"/>
                <a:gd name="connsiteX7" fmla="*/ 11440 w 171497"/>
                <a:gd name="connsiteY7" fmla="*/ 14315 h 61456"/>
                <a:gd name="connsiteX8" fmla="*/ 358 w 171497"/>
                <a:gd name="connsiteY8" fmla="*/ 38327 h 61456"/>
                <a:gd name="connsiteX9" fmla="*/ 15134 w 17149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49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92711" y="62338"/>
                    <a:pt x="127805" y="60491"/>
                  </a:cubicBezTo>
                  <a:cubicBezTo>
                    <a:pt x="140735" y="60491"/>
                    <a:pt x="164747" y="54950"/>
                    <a:pt x="170288" y="43868"/>
                  </a:cubicBezTo>
                  <a:cubicBezTo>
                    <a:pt x="175829" y="32785"/>
                    <a:pt x="161052" y="14315"/>
                    <a:pt x="151817" y="8774"/>
                  </a:cubicBezTo>
                  <a:cubicBezTo>
                    <a:pt x="142582" y="1385"/>
                    <a:pt x="124111" y="3232"/>
                    <a:pt x="113029" y="3232"/>
                  </a:cubicBezTo>
                  <a:cubicBezTo>
                    <a:pt x="70546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03C28C84-8CDA-2D1D-ED08-4C7F6A371F02}"/>
                </a:ext>
              </a:extLst>
            </p:cNvPr>
            <p:cNvSpPr/>
            <p:nvPr/>
          </p:nvSpPr>
          <p:spPr>
            <a:xfrm>
              <a:off x="2611297" y="4569731"/>
              <a:ext cx="169755" cy="50298"/>
            </a:xfrm>
            <a:custGeom>
              <a:avLst/>
              <a:gdLst>
                <a:gd name="connsiteX0" fmla="*/ 103435 w 169755"/>
                <a:gd name="connsiteY0" fmla="*/ 29016 h 50298"/>
                <a:gd name="connsiteX1" fmla="*/ 0 w 169755"/>
                <a:gd name="connsiteY1" fmla="*/ 25322 h 50298"/>
                <a:gd name="connsiteX2" fmla="*/ 0 w 169755"/>
                <a:gd name="connsiteY2" fmla="*/ 27169 h 50298"/>
                <a:gd name="connsiteX3" fmla="*/ 12929 w 169755"/>
                <a:gd name="connsiteY3" fmla="*/ 41945 h 50298"/>
                <a:gd name="connsiteX4" fmla="*/ 66494 w 169755"/>
                <a:gd name="connsiteY4" fmla="*/ 49334 h 50298"/>
                <a:gd name="connsiteX5" fmla="*/ 125600 w 169755"/>
                <a:gd name="connsiteY5" fmla="*/ 49334 h 50298"/>
                <a:gd name="connsiteX6" fmla="*/ 168083 w 169755"/>
                <a:gd name="connsiteY6" fmla="*/ 32710 h 50298"/>
                <a:gd name="connsiteX7" fmla="*/ 155153 w 169755"/>
                <a:gd name="connsiteY7" fmla="*/ 1310 h 50298"/>
                <a:gd name="connsiteX8" fmla="*/ 103435 w 169755"/>
                <a:gd name="connsiteY8" fmla="*/ 29016 h 5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755" h="50298">
                  <a:moveTo>
                    <a:pt x="103435" y="29016"/>
                  </a:moveTo>
                  <a:cubicBezTo>
                    <a:pt x="77577" y="34557"/>
                    <a:pt x="70188" y="27169"/>
                    <a:pt x="0" y="25322"/>
                  </a:cubicBezTo>
                  <a:cubicBezTo>
                    <a:pt x="0" y="25322"/>
                    <a:pt x="0" y="27169"/>
                    <a:pt x="0" y="27169"/>
                  </a:cubicBezTo>
                  <a:cubicBezTo>
                    <a:pt x="1847" y="32710"/>
                    <a:pt x="7388" y="38251"/>
                    <a:pt x="12929" y="41945"/>
                  </a:cubicBezTo>
                  <a:cubicBezTo>
                    <a:pt x="29553" y="51181"/>
                    <a:pt x="48024" y="51181"/>
                    <a:pt x="66494" y="49334"/>
                  </a:cubicBezTo>
                  <a:cubicBezTo>
                    <a:pt x="101588" y="47487"/>
                    <a:pt x="90506" y="51181"/>
                    <a:pt x="125600" y="49334"/>
                  </a:cubicBezTo>
                  <a:cubicBezTo>
                    <a:pt x="138530" y="49334"/>
                    <a:pt x="162541" y="43793"/>
                    <a:pt x="168083" y="32710"/>
                  </a:cubicBezTo>
                  <a:cubicBezTo>
                    <a:pt x="173624" y="23475"/>
                    <a:pt x="164389" y="8698"/>
                    <a:pt x="155153" y="1310"/>
                  </a:cubicBezTo>
                  <a:cubicBezTo>
                    <a:pt x="138530" y="-6078"/>
                    <a:pt x="134836" y="19781"/>
                    <a:pt x="103435" y="29016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F25726E8-6CE7-F87F-0706-C7EF36663853}"/>
                </a:ext>
              </a:extLst>
            </p:cNvPr>
            <p:cNvSpPr/>
            <p:nvPr/>
          </p:nvSpPr>
          <p:spPr>
            <a:xfrm>
              <a:off x="1640225" y="4192394"/>
              <a:ext cx="493350" cy="401315"/>
            </a:xfrm>
            <a:custGeom>
              <a:avLst/>
              <a:gdLst>
                <a:gd name="connsiteX0" fmla="*/ 481602 w 493350"/>
                <a:gd name="connsiteY0" fmla="*/ 24012 h 401315"/>
                <a:gd name="connsiteX1" fmla="*/ 466825 w 493350"/>
                <a:gd name="connsiteY1" fmla="*/ 0 h 401315"/>
                <a:gd name="connsiteX2" fmla="*/ 278425 w 493350"/>
                <a:gd name="connsiteY2" fmla="*/ 0 h 401315"/>
                <a:gd name="connsiteX3" fmla="*/ 219319 w 493350"/>
                <a:gd name="connsiteY3" fmla="*/ 9235 h 401315"/>
                <a:gd name="connsiteX4" fmla="*/ 36460 w 493350"/>
                <a:gd name="connsiteY4" fmla="*/ 22165 h 401315"/>
                <a:gd name="connsiteX5" fmla="*/ 14295 w 493350"/>
                <a:gd name="connsiteY5" fmla="*/ 29553 h 401315"/>
                <a:gd name="connsiteX6" fmla="*/ 6907 w 493350"/>
                <a:gd name="connsiteY6" fmla="*/ 46177 h 401315"/>
                <a:gd name="connsiteX7" fmla="*/ 16142 w 493350"/>
                <a:gd name="connsiteY7" fmla="*/ 286295 h 401315"/>
                <a:gd name="connsiteX8" fmla="*/ 27224 w 493350"/>
                <a:gd name="connsiteY8" fmla="*/ 398965 h 401315"/>
                <a:gd name="connsiteX9" fmla="*/ 121425 w 493350"/>
                <a:gd name="connsiteY9" fmla="*/ 389730 h 401315"/>
                <a:gd name="connsiteX10" fmla="*/ 230401 w 493350"/>
                <a:gd name="connsiteY10" fmla="*/ 389730 h 401315"/>
                <a:gd name="connsiteX11" fmla="*/ 282119 w 493350"/>
                <a:gd name="connsiteY11" fmla="*/ 400812 h 401315"/>
                <a:gd name="connsiteX12" fmla="*/ 324601 w 493350"/>
                <a:gd name="connsiteY12" fmla="*/ 397118 h 401315"/>
                <a:gd name="connsiteX13" fmla="*/ 459437 w 493350"/>
                <a:gd name="connsiteY13" fmla="*/ 398965 h 401315"/>
                <a:gd name="connsiteX14" fmla="*/ 472366 w 493350"/>
                <a:gd name="connsiteY14" fmla="*/ 397118 h 401315"/>
                <a:gd name="connsiteX15" fmla="*/ 485296 w 493350"/>
                <a:gd name="connsiteY15" fmla="*/ 369412 h 401315"/>
                <a:gd name="connsiteX16" fmla="*/ 492684 w 493350"/>
                <a:gd name="connsiteY16" fmla="*/ 73882 h 401315"/>
                <a:gd name="connsiteX17" fmla="*/ 481602 w 493350"/>
                <a:gd name="connsiteY17" fmla="*/ 24012 h 40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93350" h="401315">
                  <a:moveTo>
                    <a:pt x="481602" y="24012"/>
                  </a:moveTo>
                  <a:cubicBezTo>
                    <a:pt x="477907" y="14777"/>
                    <a:pt x="472366" y="7388"/>
                    <a:pt x="466825" y="0"/>
                  </a:cubicBezTo>
                  <a:lnTo>
                    <a:pt x="278425" y="0"/>
                  </a:lnTo>
                  <a:cubicBezTo>
                    <a:pt x="259954" y="7388"/>
                    <a:pt x="239636" y="9235"/>
                    <a:pt x="219319" y="9235"/>
                  </a:cubicBezTo>
                  <a:cubicBezTo>
                    <a:pt x="158366" y="11082"/>
                    <a:pt x="97413" y="14777"/>
                    <a:pt x="36460" y="22165"/>
                  </a:cubicBezTo>
                  <a:cubicBezTo>
                    <a:pt x="29071" y="24012"/>
                    <a:pt x="19836" y="24012"/>
                    <a:pt x="14295" y="29553"/>
                  </a:cubicBezTo>
                  <a:cubicBezTo>
                    <a:pt x="10601" y="33247"/>
                    <a:pt x="8754" y="40635"/>
                    <a:pt x="6907" y="46177"/>
                  </a:cubicBezTo>
                  <a:cubicBezTo>
                    <a:pt x="-11564" y="123753"/>
                    <a:pt x="12448" y="205024"/>
                    <a:pt x="16142" y="286295"/>
                  </a:cubicBezTo>
                  <a:cubicBezTo>
                    <a:pt x="17989" y="325083"/>
                    <a:pt x="14295" y="363871"/>
                    <a:pt x="27224" y="398965"/>
                  </a:cubicBezTo>
                  <a:cubicBezTo>
                    <a:pt x="58624" y="395271"/>
                    <a:pt x="90025" y="393424"/>
                    <a:pt x="121425" y="389730"/>
                  </a:cubicBezTo>
                  <a:cubicBezTo>
                    <a:pt x="158366" y="386036"/>
                    <a:pt x="195307" y="382342"/>
                    <a:pt x="230401" y="389730"/>
                  </a:cubicBezTo>
                  <a:cubicBezTo>
                    <a:pt x="248872" y="393424"/>
                    <a:pt x="265495" y="400812"/>
                    <a:pt x="282119" y="400812"/>
                  </a:cubicBezTo>
                  <a:cubicBezTo>
                    <a:pt x="296895" y="402659"/>
                    <a:pt x="309825" y="398965"/>
                    <a:pt x="324601" y="397118"/>
                  </a:cubicBezTo>
                  <a:cubicBezTo>
                    <a:pt x="368931" y="393424"/>
                    <a:pt x="415107" y="398965"/>
                    <a:pt x="459437" y="398965"/>
                  </a:cubicBezTo>
                  <a:cubicBezTo>
                    <a:pt x="463131" y="398965"/>
                    <a:pt x="468672" y="398965"/>
                    <a:pt x="472366" y="397118"/>
                  </a:cubicBezTo>
                  <a:cubicBezTo>
                    <a:pt x="481602" y="393424"/>
                    <a:pt x="483449" y="380495"/>
                    <a:pt x="485296" y="369412"/>
                  </a:cubicBezTo>
                  <a:cubicBezTo>
                    <a:pt x="492684" y="271518"/>
                    <a:pt x="494531" y="173624"/>
                    <a:pt x="492684" y="73882"/>
                  </a:cubicBezTo>
                  <a:cubicBezTo>
                    <a:pt x="488990" y="59106"/>
                    <a:pt x="488990" y="40635"/>
                    <a:pt x="481602" y="24012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309A122E-6F4B-763F-A813-2047CE5E5991}"/>
                </a:ext>
              </a:extLst>
            </p:cNvPr>
            <p:cNvSpPr/>
            <p:nvPr/>
          </p:nvSpPr>
          <p:spPr>
            <a:xfrm>
              <a:off x="1604291" y="4178079"/>
              <a:ext cx="221367" cy="61024"/>
            </a:xfrm>
            <a:custGeom>
              <a:avLst/>
              <a:gdLst>
                <a:gd name="connsiteX0" fmla="*/ 15134 w 221367"/>
                <a:gd name="connsiteY0" fmla="*/ 51256 h 61024"/>
                <a:gd name="connsiteX1" fmla="*/ 68699 w 221367"/>
                <a:gd name="connsiteY1" fmla="*/ 60491 h 61024"/>
                <a:gd name="connsiteX2" fmla="*/ 177676 w 221367"/>
                <a:gd name="connsiteY2" fmla="*/ 60491 h 61024"/>
                <a:gd name="connsiteX3" fmla="*/ 220158 w 221367"/>
                <a:gd name="connsiteY3" fmla="*/ 43868 h 61024"/>
                <a:gd name="connsiteX4" fmla="*/ 201688 w 221367"/>
                <a:gd name="connsiteY4" fmla="*/ 8774 h 61024"/>
                <a:gd name="connsiteX5" fmla="*/ 162899 w 221367"/>
                <a:gd name="connsiteY5" fmla="*/ 3232 h 61024"/>
                <a:gd name="connsiteX6" fmla="*/ 37299 w 221367"/>
                <a:gd name="connsiteY6" fmla="*/ 5079 h 61024"/>
                <a:gd name="connsiteX7" fmla="*/ 11440 w 221367"/>
                <a:gd name="connsiteY7" fmla="*/ 14315 h 61024"/>
                <a:gd name="connsiteX8" fmla="*/ 358 w 221367"/>
                <a:gd name="connsiteY8" fmla="*/ 38327 h 61024"/>
                <a:gd name="connsiteX9" fmla="*/ 15134 w 221367"/>
                <a:gd name="connsiteY9" fmla="*/ 51256 h 6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024">
                  <a:moveTo>
                    <a:pt x="15134" y="51256"/>
                  </a:moveTo>
                  <a:cubicBezTo>
                    <a:pt x="29911" y="62338"/>
                    <a:pt x="50229" y="60491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3868"/>
                    <a:pt x="9593" y="49409"/>
                    <a:pt x="15134" y="51256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125ED55F-314D-64EC-F988-2FB85EF12D44}"/>
                </a:ext>
              </a:extLst>
            </p:cNvPr>
            <p:cNvSpPr/>
            <p:nvPr/>
          </p:nvSpPr>
          <p:spPr>
            <a:xfrm>
              <a:off x="1606496" y="4183158"/>
              <a:ext cx="219138" cy="55945"/>
            </a:xfrm>
            <a:custGeom>
              <a:avLst/>
              <a:gdLst>
                <a:gd name="connsiteX0" fmla="*/ 169930 w 219138"/>
                <a:gd name="connsiteY0" fmla="*/ 31400 h 55945"/>
                <a:gd name="connsiteX1" fmla="*/ 0 w 219138"/>
                <a:gd name="connsiteY1" fmla="*/ 29553 h 55945"/>
                <a:gd name="connsiteX2" fmla="*/ 0 w 219138"/>
                <a:gd name="connsiteY2" fmla="*/ 31400 h 55945"/>
                <a:gd name="connsiteX3" fmla="*/ 12929 w 219138"/>
                <a:gd name="connsiteY3" fmla="*/ 46177 h 55945"/>
                <a:gd name="connsiteX4" fmla="*/ 66494 w 219138"/>
                <a:gd name="connsiteY4" fmla="*/ 55412 h 55945"/>
                <a:gd name="connsiteX5" fmla="*/ 175471 w 219138"/>
                <a:gd name="connsiteY5" fmla="*/ 55412 h 55945"/>
                <a:gd name="connsiteX6" fmla="*/ 217953 w 219138"/>
                <a:gd name="connsiteY6" fmla="*/ 38788 h 55945"/>
                <a:gd name="connsiteX7" fmla="*/ 192094 w 219138"/>
                <a:gd name="connsiteY7" fmla="*/ 0 h 55945"/>
                <a:gd name="connsiteX8" fmla="*/ 169930 w 219138"/>
                <a:gd name="connsiteY8" fmla="*/ 31400 h 55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8" h="55945">
                  <a:moveTo>
                    <a:pt x="169930" y="31400"/>
                  </a:moveTo>
                  <a:cubicBezTo>
                    <a:pt x="149612" y="49871"/>
                    <a:pt x="68341" y="33247"/>
                    <a:pt x="0" y="29553"/>
                  </a:cubicBezTo>
                  <a:cubicBezTo>
                    <a:pt x="0" y="29553"/>
                    <a:pt x="0" y="31400"/>
                    <a:pt x="0" y="31400"/>
                  </a:cubicBezTo>
                  <a:cubicBezTo>
                    <a:pt x="1847" y="36941"/>
                    <a:pt x="7388" y="42482"/>
                    <a:pt x="12929" y="46177"/>
                  </a:cubicBezTo>
                  <a:cubicBezTo>
                    <a:pt x="27706" y="57259"/>
                    <a:pt x="48024" y="55412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8718" y="3694"/>
                    <a:pt x="192094" y="0"/>
                  </a:cubicBezTo>
                  <a:cubicBezTo>
                    <a:pt x="188400" y="3694"/>
                    <a:pt x="193941" y="18471"/>
                    <a:pt x="169930" y="31400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9968DFAA-4602-1388-1352-71AD4FBD8CBC}"/>
                </a:ext>
              </a:extLst>
            </p:cNvPr>
            <p:cNvSpPr/>
            <p:nvPr/>
          </p:nvSpPr>
          <p:spPr>
            <a:xfrm>
              <a:off x="1792691" y="4176232"/>
              <a:ext cx="221175" cy="61456"/>
            </a:xfrm>
            <a:custGeom>
              <a:avLst/>
              <a:gdLst>
                <a:gd name="connsiteX0" fmla="*/ 15134 w 221175"/>
                <a:gd name="connsiteY0" fmla="*/ 53103 h 61456"/>
                <a:gd name="connsiteX1" fmla="*/ 68699 w 221175"/>
                <a:gd name="connsiteY1" fmla="*/ 60491 h 61456"/>
                <a:gd name="connsiteX2" fmla="*/ 177676 w 221175"/>
                <a:gd name="connsiteY2" fmla="*/ 60491 h 61456"/>
                <a:gd name="connsiteX3" fmla="*/ 220158 w 221175"/>
                <a:gd name="connsiteY3" fmla="*/ 43868 h 61456"/>
                <a:gd name="connsiteX4" fmla="*/ 197994 w 221175"/>
                <a:gd name="connsiteY4" fmla="*/ 8774 h 61456"/>
                <a:gd name="connsiteX5" fmla="*/ 162899 w 221175"/>
                <a:gd name="connsiteY5" fmla="*/ 3232 h 61456"/>
                <a:gd name="connsiteX6" fmla="*/ 37299 w 221175"/>
                <a:gd name="connsiteY6" fmla="*/ 5079 h 61456"/>
                <a:gd name="connsiteX7" fmla="*/ 11440 w 221175"/>
                <a:gd name="connsiteY7" fmla="*/ 14315 h 61456"/>
                <a:gd name="connsiteX8" fmla="*/ 358 w 221175"/>
                <a:gd name="connsiteY8" fmla="*/ 38326 h 61456"/>
                <a:gd name="connsiteX9" fmla="*/ 15134 w 221175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175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699" y="32785"/>
                    <a:pt x="207229" y="14315"/>
                    <a:pt x="197994" y="8774"/>
                  </a:cubicBezTo>
                  <a:cubicBezTo>
                    <a:pt x="188758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4052" y="45715"/>
                    <a:pt x="9593" y="51256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6B6B9298-9595-AD0B-3E3A-574758EF4AB0}"/>
                </a:ext>
              </a:extLst>
            </p:cNvPr>
            <p:cNvSpPr/>
            <p:nvPr/>
          </p:nvSpPr>
          <p:spPr>
            <a:xfrm>
              <a:off x="1794896" y="4181311"/>
              <a:ext cx="219040" cy="56376"/>
            </a:xfrm>
            <a:custGeom>
              <a:avLst/>
              <a:gdLst>
                <a:gd name="connsiteX0" fmla="*/ 164388 w 219040"/>
                <a:gd name="connsiteY0" fmla="*/ 33247 h 56376"/>
                <a:gd name="connsiteX1" fmla="*/ 0 w 219040"/>
                <a:gd name="connsiteY1" fmla="*/ 31400 h 56376"/>
                <a:gd name="connsiteX2" fmla="*/ 0 w 219040"/>
                <a:gd name="connsiteY2" fmla="*/ 33247 h 56376"/>
                <a:gd name="connsiteX3" fmla="*/ 12929 w 219040"/>
                <a:gd name="connsiteY3" fmla="*/ 48024 h 56376"/>
                <a:gd name="connsiteX4" fmla="*/ 66494 w 219040"/>
                <a:gd name="connsiteY4" fmla="*/ 55412 h 56376"/>
                <a:gd name="connsiteX5" fmla="*/ 175471 w 219040"/>
                <a:gd name="connsiteY5" fmla="*/ 55412 h 56376"/>
                <a:gd name="connsiteX6" fmla="*/ 217953 w 219040"/>
                <a:gd name="connsiteY6" fmla="*/ 38788 h 56376"/>
                <a:gd name="connsiteX7" fmla="*/ 190247 w 219040"/>
                <a:gd name="connsiteY7" fmla="*/ 0 h 56376"/>
                <a:gd name="connsiteX8" fmla="*/ 164388 w 219040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40" h="56376">
                  <a:moveTo>
                    <a:pt x="164388" y="33247"/>
                  </a:moveTo>
                  <a:cubicBezTo>
                    <a:pt x="144071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6871" y="7388"/>
                    <a:pt x="190247" y="0"/>
                  </a:cubicBezTo>
                  <a:cubicBezTo>
                    <a:pt x="188400" y="5541"/>
                    <a:pt x="188400" y="20318"/>
                    <a:pt x="164388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6F4CBA59-2629-FF95-0072-24D8CD06A4B7}"/>
                </a:ext>
              </a:extLst>
            </p:cNvPr>
            <p:cNvSpPr/>
            <p:nvPr/>
          </p:nvSpPr>
          <p:spPr>
            <a:xfrm>
              <a:off x="1982939" y="4176232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6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5899" y="45715"/>
                    <a:pt x="9593" y="51256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88D1833B-4F41-DBCB-38C3-E44715A7B0AB}"/>
                </a:ext>
              </a:extLst>
            </p:cNvPr>
            <p:cNvSpPr/>
            <p:nvPr/>
          </p:nvSpPr>
          <p:spPr>
            <a:xfrm>
              <a:off x="1985144" y="4187974"/>
              <a:ext cx="219626" cy="49714"/>
            </a:xfrm>
            <a:custGeom>
              <a:avLst/>
              <a:gdLst>
                <a:gd name="connsiteX0" fmla="*/ 160694 w 219626"/>
                <a:gd name="connsiteY0" fmla="*/ 32126 h 49714"/>
                <a:gd name="connsiteX1" fmla="*/ 0 w 219626"/>
                <a:gd name="connsiteY1" fmla="*/ 24738 h 49714"/>
                <a:gd name="connsiteX2" fmla="*/ 0 w 219626"/>
                <a:gd name="connsiteY2" fmla="*/ 26585 h 49714"/>
                <a:gd name="connsiteX3" fmla="*/ 12929 w 219626"/>
                <a:gd name="connsiteY3" fmla="*/ 41361 h 49714"/>
                <a:gd name="connsiteX4" fmla="*/ 66494 w 219626"/>
                <a:gd name="connsiteY4" fmla="*/ 48750 h 49714"/>
                <a:gd name="connsiteX5" fmla="*/ 175471 w 219626"/>
                <a:gd name="connsiteY5" fmla="*/ 48750 h 49714"/>
                <a:gd name="connsiteX6" fmla="*/ 217953 w 219626"/>
                <a:gd name="connsiteY6" fmla="*/ 32126 h 49714"/>
                <a:gd name="connsiteX7" fmla="*/ 205024 w 219626"/>
                <a:gd name="connsiteY7" fmla="*/ 726 h 49714"/>
                <a:gd name="connsiteX8" fmla="*/ 160694 w 219626"/>
                <a:gd name="connsiteY8" fmla="*/ 32126 h 4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626" h="49714">
                  <a:moveTo>
                    <a:pt x="160694" y="32126"/>
                  </a:moveTo>
                  <a:cubicBezTo>
                    <a:pt x="140377" y="50597"/>
                    <a:pt x="70188" y="28432"/>
                    <a:pt x="0" y="24738"/>
                  </a:cubicBezTo>
                  <a:cubicBezTo>
                    <a:pt x="0" y="24738"/>
                    <a:pt x="0" y="26585"/>
                    <a:pt x="0" y="26585"/>
                  </a:cubicBezTo>
                  <a:cubicBezTo>
                    <a:pt x="1847" y="32126"/>
                    <a:pt x="7388" y="37667"/>
                    <a:pt x="12929" y="41361"/>
                  </a:cubicBezTo>
                  <a:cubicBezTo>
                    <a:pt x="29553" y="50597"/>
                    <a:pt x="48024" y="50597"/>
                    <a:pt x="66494" y="48750"/>
                  </a:cubicBezTo>
                  <a:cubicBezTo>
                    <a:pt x="101588" y="46902"/>
                    <a:pt x="140377" y="50597"/>
                    <a:pt x="175471" y="48750"/>
                  </a:cubicBezTo>
                  <a:cubicBezTo>
                    <a:pt x="188400" y="48750"/>
                    <a:pt x="212412" y="43208"/>
                    <a:pt x="217953" y="32126"/>
                  </a:cubicBezTo>
                  <a:cubicBezTo>
                    <a:pt x="223494" y="22891"/>
                    <a:pt x="214259" y="8114"/>
                    <a:pt x="205024" y="726"/>
                  </a:cubicBezTo>
                  <a:cubicBezTo>
                    <a:pt x="190247" y="-4815"/>
                    <a:pt x="193941" y="22891"/>
                    <a:pt x="160694" y="32126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CDFD595C-308E-8A44-0125-E376ADA3BEBA}"/>
                </a:ext>
              </a:extLst>
            </p:cNvPr>
            <p:cNvSpPr/>
            <p:nvPr/>
          </p:nvSpPr>
          <p:spPr>
            <a:xfrm>
              <a:off x="1665244" y="4231644"/>
              <a:ext cx="221367" cy="61024"/>
            </a:xfrm>
            <a:custGeom>
              <a:avLst/>
              <a:gdLst>
                <a:gd name="connsiteX0" fmla="*/ 15134 w 221367"/>
                <a:gd name="connsiteY0" fmla="*/ 51256 h 61024"/>
                <a:gd name="connsiteX1" fmla="*/ 68699 w 221367"/>
                <a:gd name="connsiteY1" fmla="*/ 60491 h 61024"/>
                <a:gd name="connsiteX2" fmla="*/ 177676 w 221367"/>
                <a:gd name="connsiteY2" fmla="*/ 60491 h 61024"/>
                <a:gd name="connsiteX3" fmla="*/ 220158 w 221367"/>
                <a:gd name="connsiteY3" fmla="*/ 43868 h 61024"/>
                <a:gd name="connsiteX4" fmla="*/ 201688 w 221367"/>
                <a:gd name="connsiteY4" fmla="*/ 8774 h 61024"/>
                <a:gd name="connsiteX5" fmla="*/ 162899 w 221367"/>
                <a:gd name="connsiteY5" fmla="*/ 3232 h 61024"/>
                <a:gd name="connsiteX6" fmla="*/ 37299 w 221367"/>
                <a:gd name="connsiteY6" fmla="*/ 5079 h 61024"/>
                <a:gd name="connsiteX7" fmla="*/ 11440 w 221367"/>
                <a:gd name="connsiteY7" fmla="*/ 14315 h 61024"/>
                <a:gd name="connsiteX8" fmla="*/ 358 w 221367"/>
                <a:gd name="connsiteY8" fmla="*/ 38326 h 61024"/>
                <a:gd name="connsiteX9" fmla="*/ 15134 w 221367"/>
                <a:gd name="connsiteY9" fmla="*/ 51256 h 6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024">
                  <a:moveTo>
                    <a:pt x="15134" y="51256"/>
                  </a:moveTo>
                  <a:cubicBezTo>
                    <a:pt x="31758" y="62338"/>
                    <a:pt x="50229" y="60491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699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4052" y="43868"/>
                    <a:pt x="9593" y="47562"/>
                    <a:pt x="15134" y="51256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1AACDCB1-7948-EE44-44C2-D09CA5584403}"/>
                </a:ext>
              </a:extLst>
            </p:cNvPr>
            <p:cNvSpPr/>
            <p:nvPr/>
          </p:nvSpPr>
          <p:spPr>
            <a:xfrm>
              <a:off x="1667449" y="4236723"/>
              <a:ext cx="219138" cy="55945"/>
            </a:xfrm>
            <a:custGeom>
              <a:avLst/>
              <a:gdLst>
                <a:gd name="connsiteX0" fmla="*/ 169930 w 219138"/>
                <a:gd name="connsiteY0" fmla="*/ 31400 h 55945"/>
                <a:gd name="connsiteX1" fmla="*/ 0 w 219138"/>
                <a:gd name="connsiteY1" fmla="*/ 29553 h 55945"/>
                <a:gd name="connsiteX2" fmla="*/ 0 w 219138"/>
                <a:gd name="connsiteY2" fmla="*/ 31400 h 55945"/>
                <a:gd name="connsiteX3" fmla="*/ 12929 w 219138"/>
                <a:gd name="connsiteY3" fmla="*/ 46177 h 55945"/>
                <a:gd name="connsiteX4" fmla="*/ 66494 w 219138"/>
                <a:gd name="connsiteY4" fmla="*/ 55412 h 55945"/>
                <a:gd name="connsiteX5" fmla="*/ 175471 w 219138"/>
                <a:gd name="connsiteY5" fmla="*/ 55412 h 55945"/>
                <a:gd name="connsiteX6" fmla="*/ 217953 w 219138"/>
                <a:gd name="connsiteY6" fmla="*/ 38788 h 55945"/>
                <a:gd name="connsiteX7" fmla="*/ 192094 w 219138"/>
                <a:gd name="connsiteY7" fmla="*/ 0 h 55945"/>
                <a:gd name="connsiteX8" fmla="*/ 169930 w 219138"/>
                <a:gd name="connsiteY8" fmla="*/ 31400 h 55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8" h="55945">
                  <a:moveTo>
                    <a:pt x="169930" y="31400"/>
                  </a:moveTo>
                  <a:cubicBezTo>
                    <a:pt x="149612" y="49871"/>
                    <a:pt x="68341" y="33247"/>
                    <a:pt x="0" y="29553"/>
                  </a:cubicBezTo>
                  <a:cubicBezTo>
                    <a:pt x="0" y="29553"/>
                    <a:pt x="0" y="31400"/>
                    <a:pt x="0" y="31400"/>
                  </a:cubicBezTo>
                  <a:cubicBezTo>
                    <a:pt x="1847" y="36941"/>
                    <a:pt x="7388" y="42482"/>
                    <a:pt x="12929" y="46177"/>
                  </a:cubicBezTo>
                  <a:cubicBezTo>
                    <a:pt x="29553" y="57259"/>
                    <a:pt x="48024" y="55412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8718" y="3694"/>
                    <a:pt x="192094" y="0"/>
                  </a:cubicBezTo>
                  <a:cubicBezTo>
                    <a:pt x="188400" y="3694"/>
                    <a:pt x="195789" y="16624"/>
                    <a:pt x="169930" y="31400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A18F6DCD-C60B-6962-6E48-36B1DCA3869E}"/>
                </a:ext>
              </a:extLst>
            </p:cNvPr>
            <p:cNvSpPr/>
            <p:nvPr/>
          </p:nvSpPr>
          <p:spPr>
            <a:xfrm>
              <a:off x="1591362" y="4235729"/>
              <a:ext cx="117447" cy="60562"/>
            </a:xfrm>
            <a:custGeom>
              <a:avLst/>
              <a:gdLst>
                <a:gd name="connsiteX0" fmla="*/ 116723 w 117447"/>
                <a:gd name="connsiteY0" fmla="*/ 39783 h 60562"/>
                <a:gd name="connsiteX1" fmla="*/ 114876 w 117447"/>
                <a:gd name="connsiteY1" fmla="*/ 43477 h 60562"/>
                <a:gd name="connsiteX2" fmla="*/ 96405 w 117447"/>
                <a:gd name="connsiteY2" fmla="*/ 56406 h 60562"/>
                <a:gd name="connsiteX3" fmla="*/ 76088 w 117447"/>
                <a:gd name="connsiteY3" fmla="*/ 60100 h 60562"/>
                <a:gd name="connsiteX4" fmla="*/ 74240 w 117447"/>
                <a:gd name="connsiteY4" fmla="*/ 60100 h 60562"/>
                <a:gd name="connsiteX5" fmla="*/ 68699 w 117447"/>
                <a:gd name="connsiteY5" fmla="*/ 60100 h 60562"/>
                <a:gd name="connsiteX6" fmla="*/ 68699 w 117447"/>
                <a:gd name="connsiteY6" fmla="*/ 60100 h 60562"/>
                <a:gd name="connsiteX7" fmla="*/ 13287 w 117447"/>
                <a:gd name="connsiteY7" fmla="*/ 49018 h 60562"/>
                <a:gd name="connsiteX8" fmla="*/ 358 w 117447"/>
                <a:gd name="connsiteY8" fmla="*/ 34241 h 60562"/>
                <a:gd name="connsiteX9" fmla="*/ 358 w 117447"/>
                <a:gd name="connsiteY9" fmla="*/ 32394 h 60562"/>
                <a:gd name="connsiteX10" fmla="*/ 11440 w 117447"/>
                <a:gd name="connsiteY10" fmla="*/ 10230 h 60562"/>
                <a:gd name="connsiteX11" fmla="*/ 59464 w 117447"/>
                <a:gd name="connsiteY11" fmla="*/ 994 h 60562"/>
                <a:gd name="connsiteX12" fmla="*/ 90864 w 117447"/>
                <a:gd name="connsiteY12" fmla="*/ 2841 h 60562"/>
                <a:gd name="connsiteX13" fmla="*/ 98252 w 117447"/>
                <a:gd name="connsiteY13" fmla="*/ 6535 h 60562"/>
                <a:gd name="connsiteX14" fmla="*/ 111182 w 117447"/>
                <a:gd name="connsiteY14" fmla="*/ 19465 h 60562"/>
                <a:gd name="connsiteX15" fmla="*/ 113029 w 117447"/>
                <a:gd name="connsiteY15" fmla="*/ 23159 h 60562"/>
                <a:gd name="connsiteX16" fmla="*/ 116723 w 117447"/>
                <a:gd name="connsiteY16" fmla="*/ 39783 h 60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7447" h="60562">
                  <a:moveTo>
                    <a:pt x="116723" y="39783"/>
                  </a:moveTo>
                  <a:cubicBezTo>
                    <a:pt x="116723" y="41630"/>
                    <a:pt x="116723" y="41630"/>
                    <a:pt x="114876" y="43477"/>
                  </a:cubicBezTo>
                  <a:cubicBezTo>
                    <a:pt x="111182" y="49018"/>
                    <a:pt x="103793" y="52712"/>
                    <a:pt x="96405" y="56406"/>
                  </a:cubicBezTo>
                  <a:cubicBezTo>
                    <a:pt x="89017" y="58253"/>
                    <a:pt x="81629" y="60100"/>
                    <a:pt x="76088" y="60100"/>
                  </a:cubicBezTo>
                  <a:cubicBezTo>
                    <a:pt x="74240" y="60100"/>
                    <a:pt x="74240" y="60100"/>
                    <a:pt x="74240" y="60100"/>
                  </a:cubicBezTo>
                  <a:cubicBezTo>
                    <a:pt x="72393" y="60100"/>
                    <a:pt x="70546" y="60100"/>
                    <a:pt x="68699" y="60100"/>
                  </a:cubicBezTo>
                  <a:lnTo>
                    <a:pt x="68699" y="60100"/>
                  </a:lnTo>
                  <a:cubicBezTo>
                    <a:pt x="37299" y="61947"/>
                    <a:pt x="28064" y="58253"/>
                    <a:pt x="13287" y="49018"/>
                  </a:cubicBezTo>
                  <a:cubicBezTo>
                    <a:pt x="7746" y="45324"/>
                    <a:pt x="2205" y="39783"/>
                    <a:pt x="358" y="34241"/>
                  </a:cubicBezTo>
                  <a:cubicBezTo>
                    <a:pt x="358" y="34241"/>
                    <a:pt x="358" y="32394"/>
                    <a:pt x="358" y="32394"/>
                  </a:cubicBezTo>
                  <a:cubicBezTo>
                    <a:pt x="-1489" y="25006"/>
                    <a:pt x="4052" y="15771"/>
                    <a:pt x="11440" y="10230"/>
                  </a:cubicBezTo>
                  <a:cubicBezTo>
                    <a:pt x="18829" y="4688"/>
                    <a:pt x="16982" y="-2700"/>
                    <a:pt x="59464" y="994"/>
                  </a:cubicBezTo>
                  <a:cubicBezTo>
                    <a:pt x="68699" y="994"/>
                    <a:pt x="81629" y="994"/>
                    <a:pt x="90864" y="2841"/>
                  </a:cubicBezTo>
                  <a:cubicBezTo>
                    <a:pt x="94558" y="2841"/>
                    <a:pt x="96405" y="4688"/>
                    <a:pt x="98252" y="6535"/>
                  </a:cubicBezTo>
                  <a:cubicBezTo>
                    <a:pt x="101946" y="8383"/>
                    <a:pt x="107488" y="13924"/>
                    <a:pt x="111182" y="19465"/>
                  </a:cubicBezTo>
                  <a:cubicBezTo>
                    <a:pt x="111182" y="21312"/>
                    <a:pt x="113029" y="21312"/>
                    <a:pt x="113029" y="23159"/>
                  </a:cubicBezTo>
                  <a:cubicBezTo>
                    <a:pt x="116723" y="28700"/>
                    <a:pt x="118570" y="34241"/>
                    <a:pt x="116723" y="3978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1FAAF968-6937-D833-1C4C-E286DDB11E65}"/>
                </a:ext>
              </a:extLst>
            </p:cNvPr>
            <p:cNvSpPr/>
            <p:nvPr/>
          </p:nvSpPr>
          <p:spPr>
            <a:xfrm>
              <a:off x="1593567" y="4240417"/>
              <a:ext cx="114517" cy="55873"/>
            </a:xfrm>
            <a:custGeom>
              <a:avLst/>
              <a:gdLst>
                <a:gd name="connsiteX0" fmla="*/ 114518 w 114517"/>
                <a:gd name="connsiteY0" fmla="*/ 35094 h 55873"/>
                <a:gd name="connsiteX1" fmla="*/ 114518 w 114517"/>
                <a:gd name="connsiteY1" fmla="*/ 38788 h 55873"/>
                <a:gd name="connsiteX2" fmla="*/ 96047 w 114517"/>
                <a:gd name="connsiteY2" fmla="*/ 51718 h 55873"/>
                <a:gd name="connsiteX3" fmla="*/ 75730 w 114517"/>
                <a:gd name="connsiteY3" fmla="*/ 55412 h 55873"/>
                <a:gd name="connsiteX4" fmla="*/ 73882 w 114517"/>
                <a:gd name="connsiteY4" fmla="*/ 55412 h 55873"/>
                <a:gd name="connsiteX5" fmla="*/ 68341 w 114517"/>
                <a:gd name="connsiteY5" fmla="*/ 55412 h 55873"/>
                <a:gd name="connsiteX6" fmla="*/ 68341 w 114517"/>
                <a:gd name="connsiteY6" fmla="*/ 55412 h 55873"/>
                <a:gd name="connsiteX7" fmla="*/ 12929 w 114517"/>
                <a:gd name="connsiteY7" fmla="*/ 44330 h 55873"/>
                <a:gd name="connsiteX8" fmla="*/ 0 w 114517"/>
                <a:gd name="connsiteY8" fmla="*/ 29553 h 55873"/>
                <a:gd name="connsiteX9" fmla="*/ 0 w 114517"/>
                <a:gd name="connsiteY9" fmla="*/ 27706 h 55873"/>
                <a:gd name="connsiteX10" fmla="*/ 0 w 114517"/>
                <a:gd name="connsiteY10" fmla="*/ 27706 h 55873"/>
                <a:gd name="connsiteX11" fmla="*/ 68341 w 114517"/>
                <a:gd name="connsiteY11" fmla="*/ 31400 h 55873"/>
                <a:gd name="connsiteX12" fmla="*/ 90506 w 114517"/>
                <a:gd name="connsiteY12" fmla="*/ 0 h 55873"/>
                <a:gd name="connsiteX13" fmla="*/ 90506 w 114517"/>
                <a:gd name="connsiteY13" fmla="*/ 0 h 55873"/>
                <a:gd name="connsiteX14" fmla="*/ 110824 w 114517"/>
                <a:gd name="connsiteY14" fmla="*/ 16624 h 55873"/>
                <a:gd name="connsiteX15" fmla="*/ 112671 w 114517"/>
                <a:gd name="connsiteY15" fmla="*/ 20318 h 55873"/>
                <a:gd name="connsiteX16" fmla="*/ 114518 w 114517"/>
                <a:gd name="connsiteY16" fmla="*/ 35094 h 5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517" h="55873">
                  <a:moveTo>
                    <a:pt x="114518" y="35094"/>
                  </a:moveTo>
                  <a:cubicBezTo>
                    <a:pt x="114518" y="36941"/>
                    <a:pt x="114518" y="36941"/>
                    <a:pt x="114518" y="38788"/>
                  </a:cubicBezTo>
                  <a:cubicBezTo>
                    <a:pt x="110824" y="44330"/>
                    <a:pt x="103435" y="48024"/>
                    <a:pt x="96047" y="51718"/>
                  </a:cubicBezTo>
                  <a:cubicBezTo>
                    <a:pt x="88659" y="53565"/>
                    <a:pt x="81271" y="55412"/>
                    <a:pt x="75730" y="55412"/>
                  </a:cubicBezTo>
                  <a:cubicBezTo>
                    <a:pt x="75730" y="55412"/>
                    <a:pt x="73882" y="55412"/>
                    <a:pt x="73882" y="55412"/>
                  </a:cubicBezTo>
                  <a:cubicBezTo>
                    <a:pt x="72035" y="55412"/>
                    <a:pt x="70188" y="55412"/>
                    <a:pt x="68341" y="55412"/>
                  </a:cubicBezTo>
                  <a:lnTo>
                    <a:pt x="68341" y="55412"/>
                  </a:lnTo>
                  <a:cubicBezTo>
                    <a:pt x="36941" y="57259"/>
                    <a:pt x="27706" y="53565"/>
                    <a:pt x="12929" y="44330"/>
                  </a:cubicBezTo>
                  <a:cubicBezTo>
                    <a:pt x="7388" y="40635"/>
                    <a:pt x="1847" y="35094"/>
                    <a:pt x="0" y="29553"/>
                  </a:cubicBezTo>
                  <a:cubicBezTo>
                    <a:pt x="0" y="29553"/>
                    <a:pt x="0" y="27706"/>
                    <a:pt x="0" y="27706"/>
                  </a:cubicBezTo>
                  <a:cubicBezTo>
                    <a:pt x="0" y="27706"/>
                    <a:pt x="0" y="27706"/>
                    <a:pt x="0" y="27706"/>
                  </a:cubicBezTo>
                  <a:cubicBezTo>
                    <a:pt x="16624" y="20318"/>
                    <a:pt x="38788" y="33247"/>
                    <a:pt x="68341" y="31400"/>
                  </a:cubicBezTo>
                  <a:cubicBezTo>
                    <a:pt x="92353" y="18471"/>
                    <a:pt x="86812" y="3694"/>
                    <a:pt x="90506" y="0"/>
                  </a:cubicBezTo>
                  <a:lnTo>
                    <a:pt x="90506" y="0"/>
                  </a:lnTo>
                  <a:cubicBezTo>
                    <a:pt x="99741" y="1847"/>
                    <a:pt x="107130" y="9235"/>
                    <a:pt x="110824" y="16624"/>
                  </a:cubicBezTo>
                  <a:cubicBezTo>
                    <a:pt x="110824" y="18471"/>
                    <a:pt x="112671" y="18471"/>
                    <a:pt x="112671" y="20318"/>
                  </a:cubicBezTo>
                  <a:cubicBezTo>
                    <a:pt x="112671" y="24012"/>
                    <a:pt x="114518" y="29553"/>
                    <a:pt x="114518" y="35094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1F44C86F-8B96-C639-A5CC-1A94E9A746D4}"/>
                </a:ext>
              </a:extLst>
            </p:cNvPr>
            <p:cNvSpPr/>
            <p:nvPr/>
          </p:nvSpPr>
          <p:spPr>
            <a:xfrm>
              <a:off x="1853644" y="4229797"/>
              <a:ext cx="221175" cy="61456"/>
            </a:xfrm>
            <a:custGeom>
              <a:avLst/>
              <a:gdLst>
                <a:gd name="connsiteX0" fmla="*/ 15134 w 221175"/>
                <a:gd name="connsiteY0" fmla="*/ 53103 h 61456"/>
                <a:gd name="connsiteX1" fmla="*/ 68699 w 221175"/>
                <a:gd name="connsiteY1" fmla="*/ 60491 h 61456"/>
                <a:gd name="connsiteX2" fmla="*/ 177676 w 221175"/>
                <a:gd name="connsiteY2" fmla="*/ 60491 h 61456"/>
                <a:gd name="connsiteX3" fmla="*/ 220158 w 221175"/>
                <a:gd name="connsiteY3" fmla="*/ 43868 h 61456"/>
                <a:gd name="connsiteX4" fmla="*/ 197994 w 221175"/>
                <a:gd name="connsiteY4" fmla="*/ 8774 h 61456"/>
                <a:gd name="connsiteX5" fmla="*/ 162899 w 221175"/>
                <a:gd name="connsiteY5" fmla="*/ 3232 h 61456"/>
                <a:gd name="connsiteX6" fmla="*/ 37299 w 221175"/>
                <a:gd name="connsiteY6" fmla="*/ 5079 h 61456"/>
                <a:gd name="connsiteX7" fmla="*/ 11440 w 221175"/>
                <a:gd name="connsiteY7" fmla="*/ 14315 h 61456"/>
                <a:gd name="connsiteX8" fmla="*/ 358 w 221175"/>
                <a:gd name="connsiteY8" fmla="*/ 38326 h 61456"/>
                <a:gd name="connsiteX9" fmla="*/ 15134 w 221175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175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07229" y="14315"/>
                    <a:pt x="197994" y="8774"/>
                  </a:cubicBezTo>
                  <a:cubicBezTo>
                    <a:pt x="188758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4052" y="45715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DBB64736-2707-9889-2DE1-645476E4B40B}"/>
                </a:ext>
              </a:extLst>
            </p:cNvPr>
            <p:cNvSpPr/>
            <p:nvPr/>
          </p:nvSpPr>
          <p:spPr>
            <a:xfrm>
              <a:off x="1855849" y="4234876"/>
              <a:ext cx="219040" cy="56376"/>
            </a:xfrm>
            <a:custGeom>
              <a:avLst/>
              <a:gdLst>
                <a:gd name="connsiteX0" fmla="*/ 164388 w 219040"/>
                <a:gd name="connsiteY0" fmla="*/ 33247 h 56376"/>
                <a:gd name="connsiteX1" fmla="*/ 0 w 219040"/>
                <a:gd name="connsiteY1" fmla="*/ 31400 h 56376"/>
                <a:gd name="connsiteX2" fmla="*/ 0 w 219040"/>
                <a:gd name="connsiteY2" fmla="*/ 33247 h 56376"/>
                <a:gd name="connsiteX3" fmla="*/ 12929 w 219040"/>
                <a:gd name="connsiteY3" fmla="*/ 48024 h 56376"/>
                <a:gd name="connsiteX4" fmla="*/ 66494 w 219040"/>
                <a:gd name="connsiteY4" fmla="*/ 55412 h 56376"/>
                <a:gd name="connsiteX5" fmla="*/ 175471 w 219040"/>
                <a:gd name="connsiteY5" fmla="*/ 55412 h 56376"/>
                <a:gd name="connsiteX6" fmla="*/ 217953 w 219040"/>
                <a:gd name="connsiteY6" fmla="*/ 38788 h 56376"/>
                <a:gd name="connsiteX7" fmla="*/ 190247 w 219040"/>
                <a:gd name="connsiteY7" fmla="*/ 0 h 56376"/>
                <a:gd name="connsiteX8" fmla="*/ 164388 w 219040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40" h="56376">
                  <a:moveTo>
                    <a:pt x="164388" y="33247"/>
                  </a:moveTo>
                  <a:cubicBezTo>
                    <a:pt x="144071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29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6871" y="7388"/>
                    <a:pt x="190247" y="0"/>
                  </a:cubicBezTo>
                  <a:cubicBezTo>
                    <a:pt x="188400" y="5541"/>
                    <a:pt x="188400" y="18471"/>
                    <a:pt x="164388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6DBB352F-AC2C-D55D-0745-CD7F30F48F17}"/>
                </a:ext>
              </a:extLst>
            </p:cNvPr>
            <p:cNvSpPr/>
            <p:nvPr/>
          </p:nvSpPr>
          <p:spPr>
            <a:xfrm>
              <a:off x="2045739" y="4229797"/>
              <a:ext cx="171497" cy="61456"/>
            </a:xfrm>
            <a:custGeom>
              <a:avLst/>
              <a:gdLst>
                <a:gd name="connsiteX0" fmla="*/ 15135 w 171497"/>
                <a:gd name="connsiteY0" fmla="*/ 53103 h 61456"/>
                <a:gd name="connsiteX1" fmla="*/ 68699 w 171497"/>
                <a:gd name="connsiteY1" fmla="*/ 60491 h 61456"/>
                <a:gd name="connsiteX2" fmla="*/ 127805 w 171497"/>
                <a:gd name="connsiteY2" fmla="*/ 60491 h 61456"/>
                <a:gd name="connsiteX3" fmla="*/ 170288 w 171497"/>
                <a:gd name="connsiteY3" fmla="*/ 43868 h 61456"/>
                <a:gd name="connsiteX4" fmla="*/ 151817 w 171497"/>
                <a:gd name="connsiteY4" fmla="*/ 8774 h 61456"/>
                <a:gd name="connsiteX5" fmla="*/ 113029 w 171497"/>
                <a:gd name="connsiteY5" fmla="*/ 3232 h 61456"/>
                <a:gd name="connsiteX6" fmla="*/ 37299 w 171497"/>
                <a:gd name="connsiteY6" fmla="*/ 5079 h 61456"/>
                <a:gd name="connsiteX7" fmla="*/ 11440 w 171497"/>
                <a:gd name="connsiteY7" fmla="*/ 14315 h 61456"/>
                <a:gd name="connsiteX8" fmla="*/ 358 w 171497"/>
                <a:gd name="connsiteY8" fmla="*/ 38326 h 61456"/>
                <a:gd name="connsiteX9" fmla="*/ 15135 w 17149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497" h="61456">
                  <a:moveTo>
                    <a:pt x="15135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92711" y="62338"/>
                    <a:pt x="127805" y="60491"/>
                  </a:cubicBezTo>
                  <a:cubicBezTo>
                    <a:pt x="140735" y="60491"/>
                    <a:pt x="164746" y="54950"/>
                    <a:pt x="170288" y="43868"/>
                  </a:cubicBezTo>
                  <a:cubicBezTo>
                    <a:pt x="175829" y="32785"/>
                    <a:pt x="161052" y="14315"/>
                    <a:pt x="151817" y="8774"/>
                  </a:cubicBezTo>
                  <a:cubicBezTo>
                    <a:pt x="142582" y="1385"/>
                    <a:pt x="124111" y="3232"/>
                    <a:pt x="113029" y="3232"/>
                  </a:cubicBezTo>
                  <a:cubicBezTo>
                    <a:pt x="70546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4052" y="45715"/>
                    <a:pt x="9593" y="49409"/>
                    <a:pt x="15135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BFF1B078-707E-C98D-DEF7-91CC84AEAA4F}"/>
                </a:ext>
              </a:extLst>
            </p:cNvPr>
            <p:cNvSpPr/>
            <p:nvPr/>
          </p:nvSpPr>
          <p:spPr>
            <a:xfrm>
              <a:off x="2047944" y="4240954"/>
              <a:ext cx="169755" cy="50298"/>
            </a:xfrm>
            <a:custGeom>
              <a:avLst/>
              <a:gdLst>
                <a:gd name="connsiteX0" fmla="*/ 103435 w 169755"/>
                <a:gd name="connsiteY0" fmla="*/ 29016 h 50298"/>
                <a:gd name="connsiteX1" fmla="*/ 0 w 169755"/>
                <a:gd name="connsiteY1" fmla="*/ 25322 h 50298"/>
                <a:gd name="connsiteX2" fmla="*/ 0 w 169755"/>
                <a:gd name="connsiteY2" fmla="*/ 27169 h 50298"/>
                <a:gd name="connsiteX3" fmla="*/ 12929 w 169755"/>
                <a:gd name="connsiteY3" fmla="*/ 41946 h 50298"/>
                <a:gd name="connsiteX4" fmla="*/ 66494 w 169755"/>
                <a:gd name="connsiteY4" fmla="*/ 49334 h 50298"/>
                <a:gd name="connsiteX5" fmla="*/ 125600 w 169755"/>
                <a:gd name="connsiteY5" fmla="*/ 49334 h 50298"/>
                <a:gd name="connsiteX6" fmla="*/ 168083 w 169755"/>
                <a:gd name="connsiteY6" fmla="*/ 32710 h 50298"/>
                <a:gd name="connsiteX7" fmla="*/ 155153 w 169755"/>
                <a:gd name="connsiteY7" fmla="*/ 1310 h 50298"/>
                <a:gd name="connsiteX8" fmla="*/ 103435 w 169755"/>
                <a:gd name="connsiteY8" fmla="*/ 29016 h 5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755" h="50298">
                  <a:moveTo>
                    <a:pt x="103435" y="29016"/>
                  </a:moveTo>
                  <a:cubicBezTo>
                    <a:pt x="77577" y="34557"/>
                    <a:pt x="70188" y="27169"/>
                    <a:pt x="0" y="25322"/>
                  </a:cubicBezTo>
                  <a:cubicBezTo>
                    <a:pt x="0" y="25322"/>
                    <a:pt x="0" y="27169"/>
                    <a:pt x="0" y="27169"/>
                  </a:cubicBezTo>
                  <a:cubicBezTo>
                    <a:pt x="1847" y="32710"/>
                    <a:pt x="7388" y="38251"/>
                    <a:pt x="12929" y="41946"/>
                  </a:cubicBezTo>
                  <a:cubicBezTo>
                    <a:pt x="29553" y="51181"/>
                    <a:pt x="48024" y="51181"/>
                    <a:pt x="66494" y="49334"/>
                  </a:cubicBezTo>
                  <a:cubicBezTo>
                    <a:pt x="101588" y="47487"/>
                    <a:pt x="90506" y="51181"/>
                    <a:pt x="125600" y="49334"/>
                  </a:cubicBezTo>
                  <a:cubicBezTo>
                    <a:pt x="138530" y="49334"/>
                    <a:pt x="162541" y="43793"/>
                    <a:pt x="168083" y="32710"/>
                  </a:cubicBezTo>
                  <a:cubicBezTo>
                    <a:pt x="173624" y="23475"/>
                    <a:pt x="164389" y="8698"/>
                    <a:pt x="155153" y="1310"/>
                  </a:cubicBezTo>
                  <a:cubicBezTo>
                    <a:pt x="138530" y="-6078"/>
                    <a:pt x="134835" y="19781"/>
                    <a:pt x="103435" y="29016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F8A95E07-3E7F-9ED1-BFCD-068ABB646ACA}"/>
                </a:ext>
              </a:extLst>
            </p:cNvPr>
            <p:cNvSpPr/>
            <p:nvPr/>
          </p:nvSpPr>
          <p:spPr>
            <a:xfrm>
              <a:off x="1604291" y="4287055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6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39BC459B-B387-FAD5-E3E0-28967ED3F3FC}"/>
                </a:ext>
              </a:extLst>
            </p:cNvPr>
            <p:cNvSpPr/>
            <p:nvPr/>
          </p:nvSpPr>
          <p:spPr>
            <a:xfrm>
              <a:off x="1606496" y="4290288"/>
              <a:ext cx="219138" cy="56376"/>
            </a:xfrm>
            <a:custGeom>
              <a:avLst/>
              <a:gdLst>
                <a:gd name="connsiteX0" fmla="*/ 169930 w 219138"/>
                <a:gd name="connsiteY0" fmla="*/ 33247 h 56376"/>
                <a:gd name="connsiteX1" fmla="*/ 0 w 219138"/>
                <a:gd name="connsiteY1" fmla="*/ 31400 h 56376"/>
                <a:gd name="connsiteX2" fmla="*/ 0 w 219138"/>
                <a:gd name="connsiteY2" fmla="*/ 33247 h 56376"/>
                <a:gd name="connsiteX3" fmla="*/ 12929 w 219138"/>
                <a:gd name="connsiteY3" fmla="*/ 48024 h 56376"/>
                <a:gd name="connsiteX4" fmla="*/ 66494 w 219138"/>
                <a:gd name="connsiteY4" fmla="*/ 55412 h 56376"/>
                <a:gd name="connsiteX5" fmla="*/ 175471 w 219138"/>
                <a:gd name="connsiteY5" fmla="*/ 55412 h 56376"/>
                <a:gd name="connsiteX6" fmla="*/ 217953 w 219138"/>
                <a:gd name="connsiteY6" fmla="*/ 38788 h 56376"/>
                <a:gd name="connsiteX7" fmla="*/ 192094 w 219138"/>
                <a:gd name="connsiteY7" fmla="*/ 0 h 56376"/>
                <a:gd name="connsiteX8" fmla="*/ 169930 w 219138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8" h="56376">
                  <a:moveTo>
                    <a:pt x="169930" y="33247"/>
                  </a:moveTo>
                  <a:cubicBezTo>
                    <a:pt x="149612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29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8718" y="3694"/>
                    <a:pt x="192094" y="0"/>
                  </a:cubicBezTo>
                  <a:cubicBezTo>
                    <a:pt x="188400" y="5541"/>
                    <a:pt x="193941" y="20318"/>
                    <a:pt x="169930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FF4E1E3F-C620-2E56-3283-3C461FC3491D}"/>
                </a:ext>
              </a:extLst>
            </p:cNvPr>
            <p:cNvSpPr/>
            <p:nvPr/>
          </p:nvSpPr>
          <p:spPr>
            <a:xfrm>
              <a:off x="1792691" y="4287055"/>
              <a:ext cx="221175" cy="61456"/>
            </a:xfrm>
            <a:custGeom>
              <a:avLst/>
              <a:gdLst>
                <a:gd name="connsiteX0" fmla="*/ 15134 w 221175"/>
                <a:gd name="connsiteY0" fmla="*/ 53103 h 61456"/>
                <a:gd name="connsiteX1" fmla="*/ 68699 w 221175"/>
                <a:gd name="connsiteY1" fmla="*/ 60491 h 61456"/>
                <a:gd name="connsiteX2" fmla="*/ 177676 w 221175"/>
                <a:gd name="connsiteY2" fmla="*/ 60491 h 61456"/>
                <a:gd name="connsiteX3" fmla="*/ 220158 w 221175"/>
                <a:gd name="connsiteY3" fmla="*/ 43868 h 61456"/>
                <a:gd name="connsiteX4" fmla="*/ 197994 w 221175"/>
                <a:gd name="connsiteY4" fmla="*/ 8774 h 61456"/>
                <a:gd name="connsiteX5" fmla="*/ 162899 w 221175"/>
                <a:gd name="connsiteY5" fmla="*/ 3232 h 61456"/>
                <a:gd name="connsiteX6" fmla="*/ 37299 w 221175"/>
                <a:gd name="connsiteY6" fmla="*/ 5079 h 61456"/>
                <a:gd name="connsiteX7" fmla="*/ 11440 w 221175"/>
                <a:gd name="connsiteY7" fmla="*/ 14315 h 61456"/>
                <a:gd name="connsiteX8" fmla="*/ 358 w 221175"/>
                <a:gd name="connsiteY8" fmla="*/ 38326 h 61456"/>
                <a:gd name="connsiteX9" fmla="*/ 15134 w 221175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175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699" y="32785"/>
                    <a:pt x="207229" y="14315"/>
                    <a:pt x="197994" y="8774"/>
                  </a:cubicBezTo>
                  <a:cubicBezTo>
                    <a:pt x="188758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C07388B5-6F28-318C-786E-7A8C82CB0B2B}"/>
                </a:ext>
              </a:extLst>
            </p:cNvPr>
            <p:cNvSpPr/>
            <p:nvPr/>
          </p:nvSpPr>
          <p:spPr>
            <a:xfrm>
              <a:off x="1794896" y="4290288"/>
              <a:ext cx="219040" cy="56376"/>
            </a:xfrm>
            <a:custGeom>
              <a:avLst/>
              <a:gdLst>
                <a:gd name="connsiteX0" fmla="*/ 164388 w 219040"/>
                <a:gd name="connsiteY0" fmla="*/ 33247 h 56376"/>
                <a:gd name="connsiteX1" fmla="*/ 0 w 219040"/>
                <a:gd name="connsiteY1" fmla="*/ 31400 h 56376"/>
                <a:gd name="connsiteX2" fmla="*/ 0 w 219040"/>
                <a:gd name="connsiteY2" fmla="*/ 33247 h 56376"/>
                <a:gd name="connsiteX3" fmla="*/ 12929 w 219040"/>
                <a:gd name="connsiteY3" fmla="*/ 48024 h 56376"/>
                <a:gd name="connsiteX4" fmla="*/ 66494 w 219040"/>
                <a:gd name="connsiteY4" fmla="*/ 55412 h 56376"/>
                <a:gd name="connsiteX5" fmla="*/ 175471 w 219040"/>
                <a:gd name="connsiteY5" fmla="*/ 55412 h 56376"/>
                <a:gd name="connsiteX6" fmla="*/ 217953 w 219040"/>
                <a:gd name="connsiteY6" fmla="*/ 38788 h 56376"/>
                <a:gd name="connsiteX7" fmla="*/ 190247 w 219040"/>
                <a:gd name="connsiteY7" fmla="*/ 0 h 56376"/>
                <a:gd name="connsiteX8" fmla="*/ 164388 w 219040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40" h="56376">
                  <a:moveTo>
                    <a:pt x="164388" y="33247"/>
                  </a:moveTo>
                  <a:cubicBezTo>
                    <a:pt x="144071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29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6871" y="7388"/>
                    <a:pt x="190247" y="0"/>
                  </a:cubicBezTo>
                  <a:cubicBezTo>
                    <a:pt x="188400" y="7388"/>
                    <a:pt x="188400" y="20318"/>
                    <a:pt x="164388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2CB6A2D7-D170-CEE7-DD1B-F0296F174E4E}"/>
                </a:ext>
              </a:extLst>
            </p:cNvPr>
            <p:cNvSpPr/>
            <p:nvPr/>
          </p:nvSpPr>
          <p:spPr>
            <a:xfrm>
              <a:off x="1982939" y="4287055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6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5899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F94C7FF9-3F9A-5289-1773-854634C23807}"/>
                </a:ext>
              </a:extLst>
            </p:cNvPr>
            <p:cNvSpPr/>
            <p:nvPr/>
          </p:nvSpPr>
          <p:spPr>
            <a:xfrm>
              <a:off x="1985144" y="4298288"/>
              <a:ext cx="219626" cy="50223"/>
            </a:xfrm>
            <a:custGeom>
              <a:avLst/>
              <a:gdLst>
                <a:gd name="connsiteX0" fmla="*/ 160694 w 219626"/>
                <a:gd name="connsiteY0" fmla="*/ 32635 h 50223"/>
                <a:gd name="connsiteX1" fmla="*/ 0 w 219626"/>
                <a:gd name="connsiteY1" fmla="*/ 25247 h 50223"/>
                <a:gd name="connsiteX2" fmla="*/ 0 w 219626"/>
                <a:gd name="connsiteY2" fmla="*/ 27094 h 50223"/>
                <a:gd name="connsiteX3" fmla="*/ 12929 w 219626"/>
                <a:gd name="connsiteY3" fmla="*/ 41871 h 50223"/>
                <a:gd name="connsiteX4" fmla="*/ 66494 w 219626"/>
                <a:gd name="connsiteY4" fmla="*/ 49259 h 50223"/>
                <a:gd name="connsiteX5" fmla="*/ 175471 w 219626"/>
                <a:gd name="connsiteY5" fmla="*/ 49259 h 50223"/>
                <a:gd name="connsiteX6" fmla="*/ 217953 w 219626"/>
                <a:gd name="connsiteY6" fmla="*/ 32635 h 50223"/>
                <a:gd name="connsiteX7" fmla="*/ 205024 w 219626"/>
                <a:gd name="connsiteY7" fmla="*/ 1235 h 50223"/>
                <a:gd name="connsiteX8" fmla="*/ 160694 w 219626"/>
                <a:gd name="connsiteY8" fmla="*/ 32635 h 50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626" h="50223">
                  <a:moveTo>
                    <a:pt x="160694" y="32635"/>
                  </a:moveTo>
                  <a:cubicBezTo>
                    <a:pt x="140377" y="51106"/>
                    <a:pt x="70188" y="28941"/>
                    <a:pt x="0" y="25247"/>
                  </a:cubicBezTo>
                  <a:cubicBezTo>
                    <a:pt x="0" y="25247"/>
                    <a:pt x="0" y="27094"/>
                    <a:pt x="0" y="27094"/>
                  </a:cubicBezTo>
                  <a:cubicBezTo>
                    <a:pt x="1847" y="32635"/>
                    <a:pt x="7388" y="38176"/>
                    <a:pt x="12929" y="41871"/>
                  </a:cubicBezTo>
                  <a:cubicBezTo>
                    <a:pt x="29553" y="51106"/>
                    <a:pt x="48024" y="51106"/>
                    <a:pt x="66494" y="49259"/>
                  </a:cubicBezTo>
                  <a:cubicBezTo>
                    <a:pt x="101588" y="47412"/>
                    <a:pt x="140377" y="51106"/>
                    <a:pt x="175471" y="49259"/>
                  </a:cubicBezTo>
                  <a:cubicBezTo>
                    <a:pt x="188400" y="49259"/>
                    <a:pt x="212412" y="43718"/>
                    <a:pt x="217953" y="32635"/>
                  </a:cubicBezTo>
                  <a:cubicBezTo>
                    <a:pt x="223494" y="23400"/>
                    <a:pt x="214259" y="8623"/>
                    <a:pt x="205024" y="1235"/>
                  </a:cubicBezTo>
                  <a:cubicBezTo>
                    <a:pt x="190247" y="-6153"/>
                    <a:pt x="193941" y="21553"/>
                    <a:pt x="160694" y="32635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111126AE-40E3-325B-FD7B-A44333EAC8EC}"/>
                </a:ext>
              </a:extLst>
            </p:cNvPr>
            <p:cNvSpPr/>
            <p:nvPr/>
          </p:nvSpPr>
          <p:spPr>
            <a:xfrm>
              <a:off x="1665244" y="4338773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7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699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7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5715"/>
                    <a:pt x="9593" y="51256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FCC98F2D-D220-BE46-2162-90FBB68004FB}"/>
                </a:ext>
              </a:extLst>
            </p:cNvPr>
            <p:cNvSpPr/>
            <p:nvPr/>
          </p:nvSpPr>
          <p:spPr>
            <a:xfrm>
              <a:off x="1667449" y="4343853"/>
              <a:ext cx="219138" cy="56377"/>
            </a:xfrm>
            <a:custGeom>
              <a:avLst/>
              <a:gdLst>
                <a:gd name="connsiteX0" fmla="*/ 169930 w 219138"/>
                <a:gd name="connsiteY0" fmla="*/ 33247 h 56377"/>
                <a:gd name="connsiteX1" fmla="*/ 0 w 219138"/>
                <a:gd name="connsiteY1" fmla="*/ 31400 h 56377"/>
                <a:gd name="connsiteX2" fmla="*/ 0 w 219138"/>
                <a:gd name="connsiteY2" fmla="*/ 33247 h 56377"/>
                <a:gd name="connsiteX3" fmla="*/ 12929 w 219138"/>
                <a:gd name="connsiteY3" fmla="*/ 48024 h 56377"/>
                <a:gd name="connsiteX4" fmla="*/ 66494 w 219138"/>
                <a:gd name="connsiteY4" fmla="*/ 55412 h 56377"/>
                <a:gd name="connsiteX5" fmla="*/ 175471 w 219138"/>
                <a:gd name="connsiteY5" fmla="*/ 55412 h 56377"/>
                <a:gd name="connsiteX6" fmla="*/ 217953 w 219138"/>
                <a:gd name="connsiteY6" fmla="*/ 38788 h 56377"/>
                <a:gd name="connsiteX7" fmla="*/ 192094 w 219138"/>
                <a:gd name="connsiteY7" fmla="*/ 0 h 56377"/>
                <a:gd name="connsiteX8" fmla="*/ 169930 w 219138"/>
                <a:gd name="connsiteY8" fmla="*/ 33247 h 5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8" h="56377">
                  <a:moveTo>
                    <a:pt x="169930" y="33247"/>
                  </a:moveTo>
                  <a:cubicBezTo>
                    <a:pt x="149612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8718" y="3694"/>
                    <a:pt x="192094" y="0"/>
                  </a:cubicBezTo>
                  <a:cubicBezTo>
                    <a:pt x="188400" y="5541"/>
                    <a:pt x="195789" y="20318"/>
                    <a:pt x="169930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15D092FA-1DE8-33E8-6BA6-5BBBC6ADFB7A}"/>
                </a:ext>
              </a:extLst>
            </p:cNvPr>
            <p:cNvSpPr/>
            <p:nvPr/>
          </p:nvSpPr>
          <p:spPr>
            <a:xfrm>
              <a:off x="1591362" y="4344705"/>
              <a:ext cx="117447" cy="60562"/>
            </a:xfrm>
            <a:custGeom>
              <a:avLst/>
              <a:gdLst>
                <a:gd name="connsiteX0" fmla="*/ 116723 w 117447"/>
                <a:gd name="connsiteY0" fmla="*/ 39783 h 60562"/>
                <a:gd name="connsiteX1" fmla="*/ 114876 w 117447"/>
                <a:gd name="connsiteY1" fmla="*/ 43477 h 60562"/>
                <a:gd name="connsiteX2" fmla="*/ 96405 w 117447"/>
                <a:gd name="connsiteY2" fmla="*/ 56406 h 60562"/>
                <a:gd name="connsiteX3" fmla="*/ 76088 w 117447"/>
                <a:gd name="connsiteY3" fmla="*/ 60100 h 60562"/>
                <a:gd name="connsiteX4" fmla="*/ 74240 w 117447"/>
                <a:gd name="connsiteY4" fmla="*/ 60100 h 60562"/>
                <a:gd name="connsiteX5" fmla="*/ 68699 w 117447"/>
                <a:gd name="connsiteY5" fmla="*/ 60100 h 60562"/>
                <a:gd name="connsiteX6" fmla="*/ 68699 w 117447"/>
                <a:gd name="connsiteY6" fmla="*/ 60100 h 60562"/>
                <a:gd name="connsiteX7" fmla="*/ 13287 w 117447"/>
                <a:gd name="connsiteY7" fmla="*/ 49018 h 60562"/>
                <a:gd name="connsiteX8" fmla="*/ 358 w 117447"/>
                <a:gd name="connsiteY8" fmla="*/ 34241 h 60562"/>
                <a:gd name="connsiteX9" fmla="*/ 358 w 117447"/>
                <a:gd name="connsiteY9" fmla="*/ 32394 h 60562"/>
                <a:gd name="connsiteX10" fmla="*/ 11440 w 117447"/>
                <a:gd name="connsiteY10" fmla="*/ 10230 h 60562"/>
                <a:gd name="connsiteX11" fmla="*/ 59464 w 117447"/>
                <a:gd name="connsiteY11" fmla="*/ 994 h 60562"/>
                <a:gd name="connsiteX12" fmla="*/ 90864 w 117447"/>
                <a:gd name="connsiteY12" fmla="*/ 2841 h 60562"/>
                <a:gd name="connsiteX13" fmla="*/ 98252 w 117447"/>
                <a:gd name="connsiteY13" fmla="*/ 6535 h 60562"/>
                <a:gd name="connsiteX14" fmla="*/ 111182 w 117447"/>
                <a:gd name="connsiteY14" fmla="*/ 19465 h 60562"/>
                <a:gd name="connsiteX15" fmla="*/ 113029 w 117447"/>
                <a:gd name="connsiteY15" fmla="*/ 23159 h 60562"/>
                <a:gd name="connsiteX16" fmla="*/ 116723 w 117447"/>
                <a:gd name="connsiteY16" fmla="*/ 39783 h 60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7447" h="60562">
                  <a:moveTo>
                    <a:pt x="116723" y="39783"/>
                  </a:moveTo>
                  <a:cubicBezTo>
                    <a:pt x="116723" y="41630"/>
                    <a:pt x="116723" y="41630"/>
                    <a:pt x="114876" y="43477"/>
                  </a:cubicBezTo>
                  <a:cubicBezTo>
                    <a:pt x="111182" y="49018"/>
                    <a:pt x="103793" y="52712"/>
                    <a:pt x="96405" y="56406"/>
                  </a:cubicBezTo>
                  <a:cubicBezTo>
                    <a:pt x="89017" y="58253"/>
                    <a:pt x="81629" y="60100"/>
                    <a:pt x="76088" y="60100"/>
                  </a:cubicBezTo>
                  <a:cubicBezTo>
                    <a:pt x="74240" y="60100"/>
                    <a:pt x="74240" y="60100"/>
                    <a:pt x="74240" y="60100"/>
                  </a:cubicBezTo>
                  <a:cubicBezTo>
                    <a:pt x="72393" y="60100"/>
                    <a:pt x="70546" y="60100"/>
                    <a:pt x="68699" y="60100"/>
                  </a:cubicBezTo>
                  <a:lnTo>
                    <a:pt x="68699" y="60100"/>
                  </a:lnTo>
                  <a:cubicBezTo>
                    <a:pt x="37299" y="61947"/>
                    <a:pt x="28064" y="58253"/>
                    <a:pt x="13287" y="49018"/>
                  </a:cubicBezTo>
                  <a:cubicBezTo>
                    <a:pt x="7746" y="45324"/>
                    <a:pt x="2205" y="39783"/>
                    <a:pt x="358" y="34241"/>
                  </a:cubicBezTo>
                  <a:cubicBezTo>
                    <a:pt x="358" y="34241"/>
                    <a:pt x="358" y="32394"/>
                    <a:pt x="358" y="32394"/>
                  </a:cubicBezTo>
                  <a:cubicBezTo>
                    <a:pt x="-1489" y="25006"/>
                    <a:pt x="4052" y="15771"/>
                    <a:pt x="11440" y="10230"/>
                  </a:cubicBezTo>
                  <a:cubicBezTo>
                    <a:pt x="18829" y="4688"/>
                    <a:pt x="16982" y="-2700"/>
                    <a:pt x="59464" y="994"/>
                  </a:cubicBezTo>
                  <a:cubicBezTo>
                    <a:pt x="68699" y="994"/>
                    <a:pt x="81629" y="994"/>
                    <a:pt x="90864" y="2841"/>
                  </a:cubicBezTo>
                  <a:cubicBezTo>
                    <a:pt x="94558" y="2841"/>
                    <a:pt x="96405" y="4688"/>
                    <a:pt x="98252" y="6535"/>
                  </a:cubicBezTo>
                  <a:cubicBezTo>
                    <a:pt x="101946" y="8383"/>
                    <a:pt x="107488" y="13924"/>
                    <a:pt x="111182" y="19465"/>
                  </a:cubicBezTo>
                  <a:cubicBezTo>
                    <a:pt x="111182" y="21312"/>
                    <a:pt x="113029" y="21312"/>
                    <a:pt x="113029" y="23159"/>
                  </a:cubicBezTo>
                  <a:cubicBezTo>
                    <a:pt x="116723" y="28700"/>
                    <a:pt x="118570" y="34241"/>
                    <a:pt x="116723" y="3978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A4996ABB-F2B9-131B-AEC0-CC1C5387452D}"/>
                </a:ext>
              </a:extLst>
            </p:cNvPr>
            <p:cNvSpPr/>
            <p:nvPr/>
          </p:nvSpPr>
          <p:spPr>
            <a:xfrm>
              <a:off x="1593567" y="4349394"/>
              <a:ext cx="114517" cy="55873"/>
            </a:xfrm>
            <a:custGeom>
              <a:avLst/>
              <a:gdLst>
                <a:gd name="connsiteX0" fmla="*/ 114518 w 114517"/>
                <a:gd name="connsiteY0" fmla="*/ 35094 h 55873"/>
                <a:gd name="connsiteX1" fmla="*/ 114518 w 114517"/>
                <a:gd name="connsiteY1" fmla="*/ 38788 h 55873"/>
                <a:gd name="connsiteX2" fmla="*/ 96047 w 114517"/>
                <a:gd name="connsiteY2" fmla="*/ 51718 h 55873"/>
                <a:gd name="connsiteX3" fmla="*/ 75730 w 114517"/>
                <a:gd name="connsiteY3" fmla="*/ 55412 h 55873"/>
                <a:gd name="connsiteX4" fmla="*/ 73882 w 114517"/>
                <a:gd name="connsiteY4" fmla="*/ 55412 h 55873"/>
                <a:gd name="connsiteX5" fmla="*/ 68341 w 114517"/>
                <a:gd name="connsiteY5" fmla="*/ 55412 h 55873"/>
                <a:gd name="connsiteX6" fmla="*/ 68341 w 114517"/>
                <a:gd name="connsiteY6" fmla="*/ 55412 h 55873"/>
                <a:gd name="connsiteX7" fmla="*/ 12929 w 114517"/>
                <a:gd name="connsiteY7" fmla="*/ 44330 h 55873"/>
                <a:gd name="connsiteX8" fmla="*/ 0 w 114517"/>
                <a:gd name="connsiteY8" fmla="*/ 29553 h 55873"/>
                <a:gd name="connsiteX9" fmla="*/ 0 w 114517"/>
                <a:gd name="connsiteY9" fmla="*/ 27706 h 55873"/>
                <a:gd name="connsiteX10" fmla="*/ 0 w 114517"/>
                <a:gd name="connsiteY10" fmla="*/ 27706 h 55873"/>
                <a:gd name="connsiteX11" fmla="*/ 68341 w 114517"/>
                <a:gd name="connsiteY11" fmla="*/ 31400 h 55873"/>
                <a:gd name="connsiteX12" fmla="*/ 90506 w 114517"/>
                <a:gd name="connsiteY12" fmla="*/ 0 h 55873"/>
                <a:gd name="connsiteX13" fmla="*/ 90506 w 114517"/>
                <a:gd name="connsiteY13" fmla="*/ 0 h 55873"/>
                <a:gd name="connsiteX14" fmla="*/ 110824 w 114517"/>
                <a:gd name="connsiteY14" fmla="*/ 16624 h 55873"/>
                <a:gd name="connsiteX15" fmla="*/ 112671 w 114517"/>
                <a:gd name="connsiteY15" fmla="*/ 20318 h 55873"/>
                <a:gd name="connsiteX16" fmla="*/ 114518 w 114517"/>
                <a:gd name="connsiteY16" fmla="*/ 35094 h 5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517" h="55873">
                  <a:moveTo>
                    <a:pt x="114518" y="35094"/>
                  </a:moveTo>
                  <a:cubicBezTo>
                    <a:pt x="114518" y="36941"/>
                    <a:pt x="114518" y="36941"/>
                    <a:pt x="114518" y="38788"/>
                  </a:cubicBezTo>
                  <a:cubicBezTo>
                    <a:pt x="110824" y="44330"/>
                    <a:pt x="103435" y="48024"/>
                    <a:pt x="96047" y="51718"/>
                  </a:cubicBezTo>
                  <a:cubicBezTo>
                    <a:pt x="88659" y="53565"/>
                    <a:pt x="81271" y="55412"/>
                    <a:pt x="75730" y="55412"/>
                  </a:cubicBezTo>
                  <a:cubicBezTo>
                    <a:pt x="75730" y="55412"/>
                    <a:pt x="73882" y="55412"/>
                    <a:pt x="73882" y="55412"/>
                  </a:cubicBezTo>
                  <a:cubicBezTo>
                    <a:pt x="72035" y="55412"/>
                    <a:pt x="70188" y="55412"/>
                    <a:pt x="68341" y="55412"/>
                  </a:cubicBezTo>
                  <a:lnTo>
                    <a:pt x="68341" y="55412"/>
                  </a:lnTo>
                  <a:cubicBezTo>
                    <a:pt x="36941" y="57259"/>
                    <a:pt x="27706" y="53565"/>
                    <a:pt x="12929" y="44330"/>
                  </a:cubicBezTo>
                  <a:cubicBezTo>
                    <a:pt x="7388" y="40635"/>
                    <a:pt x="1847" y="35094"/>
                    <a:pt x="0" y="29553"/>
                  </a:cubicBezTo>
                  <a:cubicBezTo>
                    <a:pt x="0" y="29553"/>
                    <a:pt x="0" y="27706"/>
                    <a:pt x="0" y="27706"/>
                  </a:cubicBezTo>
                  <a:cubicBezTo>
                    <a:pt x="0" y="27706"/>
                    <a:pt x="0" y="27706"/>
                    <a:pt x="0" y="27706"/>
                  </a:cubicBezTo>
                  <a:cubicBezTo>
                    <a:pt x="16624" y="20318"/>
                    <a:pt x="38788" y="33247"/>
                    <a:pt x="68341" y="31400"/>
                  </a:cubicBezTo>
                  <a:cubicBezTo>
                    <a:pt x="92353" y="18471"/>
                    <a:pt x="86812" y="3694"/>
                    <a:pt x="90506" y="0"/>
                  </a:cubicBezTo>
                  <a:lnTo>
                    <a:pt x="90506" y="0"/>
                  </a:lnTo>
                  <a:cubicBezTo>
                    <a:pt x="99741" y="1847"/>
                    <a:pt x="107130" y="9235"/>
                    <a:pt x="110824" y="16624"/>
                  </a:cubicBezTo>
                  <a:cubicBezTo>
                    <a:pt x="110824" y="18471"/>
                    <a:pt x="112671" y="18471"/>
                    <a:pt x="112671" y="20318"/>
                  </a:cubicBezTo>
                  <a:cubicBezTo>
                    <a:pt x="112671" y="24012"/>
                    <a:pt x="114518" y="31400"/>
                    <a:pt x="114518" y="35094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450EEDA4-2E6B-2E0E-1E66-3380E5ABD8C4}"/>
                </a:ext>
              </a:extLst>
            </p:cNvPr>
            <p:cNvSpPr/>
            <p:nvPr/>
          </p:nvSpPr>
          <p:spPr>
            <a:xfrm>
              <a:off x="1853644" y="4338773"/>
              <a:ext cx="221175" cy="61456"/>
            </a:xfrm>
            <a:custGeom>
              <a:avLst/>
              <a:gdLst>
                <a:gd name="connsiteX0" fmla="*/ 15134 w 221175"/>
                <a:gd name="connsiteY0" fmla="*/ 53103 h 61456"/>
                <a:gd name="connsiteX1" fmla="*/ 68699 w 221175"/>
                <a:gd name="connsiteY1" fmla="*/ 60491 h 61456"/>
                <a:gd name="connsiteX2" fmla="*/ 177676 w 221175"/>
                <a:gd name="connsiteY2" fmla="*/ 60491 h 61456"/>
                <a:gd name="connsiteX3" fmla="*/ 220158 w 221175"/>
                <a:gd name="connsiteY3" fmla="*/ 43868 h 61456"/>
                <a:gd name="connsiteX4" fmla="*/ 197994 w 221175"/>
                <a:gd name="connsiteY4" fmla="*/ 8774 h 61456"/>
                <a:gd name="connsiteX5" fmla="*/ 162899 w 221175"/>
                <a:gd name="connsiteY5" fmla="*/ 3232 h 61456"/>
                <a:gd name="connsiteX6" fmla="*/ 37299 w 221175"/>
                <a:gd name="connsiteY6" fmla="*/ 5079 h 61456"/>
                <a:gd name="connsiteX7" fmla="*/ 11440 w 221175"/>
                <a:gd name="connsiteY7" fmla="*/ 14315 h 61456"/>
                <a:gd name="connsiteX8" fmla="*/ 358 w 221175"/>
                <a:gd name="connsiteY8" fmla="*/ 38327 h 61456"/>
                <a:gd name="connsiteX9" fmla="*/ 15134 w 221175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175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07229" y="14315"/>
                    <a:pt x="197994" y="8774"/>
                  </a:cubicBezTo>
                  <a:cubicBezTo>
                    <a:pt x="188758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7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5715"/>
                    <a:pt x="9593" y="51256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9A456E08-F2A8-210D-E8DA-17E7DEFFF491}"/>
                </a:ext>
              </a:extLst>
            </p:cNvPr>
            <p:cNvSpPr/>
            <p:nvPr/>
          </p:nvSpPr>
          <p:spPr>
            <a:xfrm>
              <a:off x="1855849" y="4343853"/>
              <a:ext cx="219040" cy="56377"/>
            </a:xfrm>
            <a:custGeom>
              <a:avLst/>
              <a:gdLst>
                <a:gd name="connsiteX0" fmla="*/ 164388 w 219040"/>
                <a:gd name="connsiteY0" fmla="*/ 33247 h 56377"/>
                <a:gd name="connsiteX1" fmla="*/ 0 w 219040"/>
                <a:gd name="connsiteY1" fmla="*/ 31400 h 56377"/>
                <a:gd name="connsiteX2" fmla="*/ 0 w 219040"/>
                <a:gd name="connsiteY2" fmla="*/ 33247 h 56377"/>
                <a:gd name="connsiteX3" fmla="*/ 12929 w 219040"/>
                <a:gd name="connsiteY3" fmla="*/ 48024 h 56377"/>
                <a:gd name="connsiteX4" fmla="*/ 66494 w 219040"/>
                <a:gd name="connsiteY4" fmla="*/ 55412 h 56377"/>
                <a:gd name="connsiteX5" fmla="*/ 175471 w 219040"/>
                <a:gd name="connsiteY5" fmla="*/ 55412 h 56377"/>
                <a:gd name="connsiteX6" fmla="*/ 217953 w 219040"/>
                <a:gd name="connsiteY6" fmla="*/ 38788 h 56377"/>
                <a:gd name="connsiteX7" fmla="*/ 190247 w 219040"/>
                <a:gd name="connsiteY7" fmla="*/ 0 h 56377"/>
                <a:gd name="connsiteX8" fmla="*/ 164388 w 219040"/>
                <a:gd name="connsiteY8" fmla="*/ 33247 h 5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40" h="56377">
                  <a:moveTo>
                    <a:pt x="164388" y="33247"/>
                  </a:moveTo>
                  <a:cubicBezTo>
                    <a:pt x="144071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6871" y="7388"/>
                    <a:pt x="190247" y="0"/>
                  </a:cubicBezTo>
                  <a:cubicBezTo>
                    <a:pt x="188400" y="5541"/>
                    <a:pt x="188400" y="20318"/>
                    <a:pt x="164388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6526CA00-40D2-9391-280B-7BFC743A1EB9}"/>
                </a:ext>
              </a:extLst>
            </p:cNvPr>
            <p:cNvSpPr/>
            <p:nvPr/>
          </p:nvSpPr>
          <p:spPr>
            <a:xfrm>
              <a:off x="2045739" y="4338773"/>
              <a:ext cx="171497" cy="61456"/>
            </a:xfrm>
            <a:custGeom>
              <a:avLst/>
              <a:gdLst>
                <a:gd name="connsiteX0" fmla="*/ 15135 w 171497"/>
                <a:gd name="connsiteY0" fmla="*/ 53103 h 61456"/>
                <a:gd name="connsiteX1" fmla="*/ 68699 w 171497"/>
                <a:gd name="connsiteY1" fmla="*/ 60491 h 61456"/>
                <a:gd name="connsiteX2" fmla="*/ 127805 w 171497"/>
                <a:gd name="connsiteY2" fmla="*/ 60491 h 61456"/>
                <a:gd name="connsiteX3" fmla="*/ 170288 w 171497"/>
                <a:gd name="connsiteY3" fmla="*/ 43868 h 61456"/>
                <a:gd name="connsiteX4" fmla="*/ 151817 w 171497"/>
                <a:gd name="connsiteY4" fmla="*/ 8774 h 61456"/>
                <a:gd name="connsiteX5" fmla="*/ 113029 w 171497"/>
                <a:gd name="connsiteY5" fmla="*/ 3232 h 61456"/>
                <a:gd name="connsiteX6" fmla="*/ 37299 w 171497"/>
                <a:gd name="connsiteY6" fmla="*/ 5079 h 61456"/>
                <a:gd name="connsiteX7" fmla="*/ 11440 w 171497"/>
                <a:gd name="connsiteY7" fmla="*/ 14315 h 61456"/>
                <a:gd name="connsiteX8" fmla="*/ 358 w 171497"/>
                <a:gd name="connsiteY8" fmla="*/ 38327 h 61456"/>
                <a:gd name="connsiteX9" fmla="*/ 15135 w 17149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497" h="61456">
                  <a:moveTo>
                    <a:pt x="15135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92711" y="62338"/>
                    <a:pt x="127805" y="60491"/>
                  </a:cubicBezTo>
                  <a:cubicBezTo>
                    <a:pt x="140735" y="60491"/>
                    <a:pt x="164746" y="54950"/>
                    <a:pt x="170288" y="43868"/>
                  </a:cubicBezTo>
                  <a:cubicBezTo>
                    <a:pt x="175829" y="32785"/>
                    <a:pt x="161052" y="14315"/>
                    <a:pt x="151817" y="8774"/>
                  </a:cubicBezTo>
                  <a:cubicBezTo>
                    <a:pt x="142582" y="1385"/>
                    <a:pt x="124111" y="3232"/>
                    <a:pt x="113029" y="3232"/>
                  </a:cubicBezTo>
                  <a:cubicBezTo>
                    <a:pt x="70546" y="-462"/>
                    <a:pt x="79782" y="-2309"/>
                    <a:pt x="37299" y="5079"/>
                  </a:cubicBezTo>
                  <a:cubicBezTo>
                    <a:pt x="28064" y="6927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5715"/>
                    <a:pt x="9593" y="51256"/>
                    <a:pt x="15135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1C58A4E1-DE16-DADD-277C-4246E63E4384}"/>
                </a:ext>
              </a:extLst>
            </p:cNvPr>
            <p:cNvSpPr/>
            <p:nvPr/>
          </p:nvSpPr>
          <p:spPr>
            <a:xfrm>
              <a:off x="2047944" y="4351701"/>
              <a:ext cx="169755" cy="50375"/>
            </a:xfrm>
            <a:custGeom>
              <a:avLst/>
              <a:gdLst>
                <a:gd name="connsiteX0" fmla="*/ 103435 w 169755"/>
                <a:gd name="connsiteY0" fmla="*/ 29093 h 50375"/>
                <a:gd name="connsiteX1" fmla="*/ 0 w 169755"/>
                <a:gd name="connsiteY1" fmla="*/ 25399 h 50375"/>
                <a:gd name="connsiteX2" fmla="*/ 0 w 169755"/>
                <a:gd name="connsiteY2" fmla="*/ 27246 h 50375"/>
                <a:gd name="connsiteX3" fmla="*/ 12929 w 169755"/>
                <a:gd name="connsiteY3" fmla="*/ 42022 h 50375"/>
                <a:gd name="connsiteX4" fmla="*/ 66494 w 169755"/>
                <a:gd name="connsiteY4" fmla="*/ 49411 h 50375"/>
                <a:gd name="connsiteX5" fmla="*/ 125600 w 169755"/>
                <a:gd name="connsiteY5" fmla="*/ 49411 h 50375"/>
                <a:gd name="connsiteX6" fmla="*/ 168083 w 169755"/>
                <a:gd name="connsiteY6" fmla="*/ 32787 h 50375"/>
                <a:gd name="connsiteX7" fmla="*/ 155153 w 169755"/>
                <a:gd name="connsiteY7" fmla="*/ 1387 h 50375"/>
                <a:gd name="connsiteX8" fmla="*/ 103435 w 169755"/>
                <a:gd name="connsiteY8" fmla="*/ 29093 h 5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755" h="50375">
                  <a:moveTo>
                    <a:pt x="103435" y="29093"/>
                  </a:moveTo>
                  <a:cubicBezTo>
                    <a:pt x="77577" y="34634"/>
                    <a:pt x="70188" y="27246"/>
                    <a:pt x="0" y="25399"/>
                  </a:cubicBezTo>
                  <a:cubicBezTo>
                    <a:pt x="0" y="25399"/>
                    <a:pt x="0" y="27246"/>
                    <a:pt x="0" y="27246"/>
                  </a:cubicBezTo>
                  <a:cubicBezTo>
                    <a:pt x="1847" y="32787"/>
                    <a:pt x="7388" y="38328"/>
                    <a:pt x="12929" y="42022"/>
                  </a:cubicBezTo>
                  <a:cubicBezTo>
                    <a:pt x="29553" y="51258"/>
                    <a:pt x="48024" y="51258"/>
                    <a:pt x="66494" y="49411"/>
                  </a:cubicBezTo>
                  <a:cubicBezTo>
                    <a:pt x="101588" y="47563"/>
                    <a:pt x="90506" y="51258"/>
                    <a:pt x="125600" y="49411"/>
                  </a:cubicBezTo>
                  <a:cubicBezTo>
                    <a:pt x="138530" y="49411"/>
                    <a:pt x="162541" y="43869"/>
                    <a:pt x="168083" y="32787"/>
                  </a:cubicBezTo>
                  <a:cubicBezTo>
                    <a:pt x="173624" y="23552"/>
                    <a:pt x="164389" y="8775"/>
                    <a:pt x="155153" y="1387"/>
                  </a:cubicBezTo>
                  <a:cubicBezTo>
                    <a:pt x="138530" y="-6001"/>
                    <a:pt x="134835" y="18010"/>
                    <a:pt x="103435" y="29093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F2B062D1-310C-FA92-07FC-33167659B133}"/>
                </a:ext>
              </a:extLst>
            </p:cNvPr>
            <p:cNvSpPr/>
            <p:nvPr/>
          </p:nvSpPr>
          <p:spPr>
            <a:xfrm>
              <a:off x="1604291" y="4396032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6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C74BE75C-CFF9-107A-2639-643C5D8EECBD}"/>
                </a:ext>
              </a:extLst>
            </p:cNvPr>
            <p:cNvSpPr/>
            <p:nvPr/>
          </p:nvSpPr>
          <p:spPr>
            <a:xfrm>
              <a:off x="1606496" y="4401112"/>
              <a:ext cx="219138" cy="56376"/>
            </a:xfrm>
            <a:custGeom>
              <a:avLst/>
              <a:gdLst>
                <a:gd name="connsiteX0" fmla="*/ 169930 w 219138"/>
                <a:gd name="connsiteY0" fmla="*/ 33247 h 56376"/>
                <a:gd name="connsiteX1" fmla="*/ 0 w 219138"/>
                <a:gd name="connsiteY1" fmla="*/ 31400 h 56376"/>
                <a:gd name="connsiteX2" fmla="*/ 0 w 219138"/>
                <a:gd name="connsiteY2" fmla="*/ 33247 h 56376"/>
                <a:gd name="connsiteX3" fmla="*/ 12929 w 219138"/>
                <a:gd name="connsiteY3" fmla="*/ 48024 h 56376"/>
                <a:gd name="connsiteX4" fmla="*/ 66494 w 219138"/>
                <a:gd name="connsiteY4" fmla="*/ 55412 h 56376"/>
                <a:gd name="connsiteX5" fmla="*/ 175471 w 219138"/>
                <a:gd name="connsiteY5" fmla="*/ 55412 h 56376"/>
                <a:gd name="connsiteX6" fmla="*/ 217953 w 219138"/>
                <a:gd name="connsiteY6" fmla="*/ 38788 h 56376"/>
                <a:gd name="connsiteX7" fmla="*/ 192094 w 219138"/>
                <a:gd name="connsiteY7" fmla="*/ 0 h 56376"/>
                <a:gd name="connsiteX8" fmla="*/ 169930 w 219138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8" h="56376">
                  <a:moveTo>
                    <a:pt x="169930" y="33247"/>
                  </a:moveTo>
                  <a:cubicBezTo>
                    <a:pt x="149612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29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8718" y="3694"/>
                    <a:pt x="192094" y="0"/>
                  </a:cubicBezTo>
                  <a:cubicBezTo>
                    <a:pt x="188400" y="3694"/>
                    <a:pt x="193941" y="18471"/>
                    <a:pt x="169930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7F545DF3-05A3-3E5D-D7D3-C774CC04F8C5}"/>
                </a:ext>
              </a:extLst>
            </p:cNvPr>
            <p:cNvSpPr/>
            <p:nvPr/>
          </p:nvSpPr>
          <p:spPr>
            <a:xfrm>
              <a:off x="1792691" y="4396032"/>
              <a:ext cx="221175" cy="61456"/>
            </a:xfrm>
            <a:custGeom>
              <a:avLst/>
              <a:gdLst>
                <a:gd name="connsiteX0" fmla="*/ 15134 w 221175"/>
                <a:gd name="connsiteY0" fmla="*/ 53103 h 61456"/>
                <a:gd name="connsiteX1" fmla="*/ 68699 w 221175"/>
                <a:gd name="connsiteY1" fmla="*/ 60491 h 61456"/>
                <a:gd name="connsiteX2" fmla="*/ 177676 w 221175"/>
                <a:gd name="connsiteY2" fmla="*/ 60491 h 61456"/>
                <a:gd name="connsiteX3" fmla="*/ 220158 w 221175"/>
                <a:gd name="connsiteY3" fmla="*/ 43868 h 61456"/>
                <a:gd name="connsiteX4" fmla="*/ 197994 w 221175"/>
                <a:gd name="connsiteY4" fmla="*/ 8774 h 61456"/>
                <a:gd name="connsiteX5" fmla="*/ 162899 w 221175"/>
                <a:gd name="connsiteY5" fmla="*/ 3232 h 61456"/>
                <a:gd name="connsiteX6" fmla="*/ 37299 w 221175"/>
                <a:gd name="connsiteY6" fmla="*/ 5079 h 61456"/>
                <a:gd name="connsiteX7" fmla="*/ 11440 w 221175"/>
                <a:gd name="connsiteY7" fmla="*/ 14315 h 61456"/>
                <a:gd name="connsiteX8" fmla="*/ 358 w 221175"/>
                <a:gd name="connsiteY8" fmla="*/ 38326 h 61456"/>
                <a:gd name="connsiteX9" fmla="*/ 15134 w 221175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175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699" y="32785"/>
                    <a:pt x="207229" y="14315"/>
                    <a:pt x="197994" y="8774"/>
                  </a:cubicBezTo>
                  <a:cubicBezTo>
                    <a:pt x="188758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BB4787D3-042C-3332-1425-2A3C085452CD}"/>
                </a:ext>
              </a:extLst>
            </p:cNvPr>
            <p:cNvSpPr/>
            <p:nvPr/>
          </p:nvSpPr>
          <p:spPr>
            <a:xfrm>
              <a:off x="1794896" y="4401112"/>
              <a:ext cx="219040" cy="56376"/>
            </a:xfrm>
            <a:custGeom>
              <a:avLst/>
              <a:gdLst>
                <a:gd name="connsiteX0" fmla="*/ 164388 w 219040"/>
                <a:gd name="connsiteY0" fmla="*/ 33247 h 56376"/>
                <a:gd name="connsiteX1" fmla="*/ 0 w 219040"/>
                <a:gd name="connsiteY1" fmla="*/ 31400 h 56376"/>
                <a:gd name="connsiteX2" fmla="*/ 0 w 219040"/>
                <a:gd name="connsiteY2" fmla="*/ 33247 h 56376"/>
                <a:gd name="connsiteX3" fmla="*/ 12929 w 219040"/>
                <a:gd name="connsiteY3" fmla="*/ 48024 h 56376"/>
                <a:gd name="connsiteX4" fmla="*/ 66494 w 219040"/>
                <a:gd name="connsiteY4" fmla="*/ 55412 h 56376"/>
                <a:gd name="connsiteX5" fmla="*/ 175471 w 219040"/>
                <a:gd name="connsiteY5" fmla="*/ 55412 h 56376"/>
                <a:gd name="connsiteX6" fmla="*/ 217953 w 219040"/>
                <a:gd name="connsiteY6" fmla="*/ 38788 h 56376"/>
                <a:gd name="connsiteX7" fmla="*/ 190247 w 219040"/>
                <a:gd name="connsiteY7" fmla="*/ 0 h 56376"/>
                <a:gd name="connsiteX8" fmla="*/ 164388 w 219040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40" h="56376">
                  <a:moveTo>
                    <a:pt x="164388" y="33247"/>
                  </a:moveTo>
                  <a:cubicBezTo>
                    <a:pt x="144071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29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6871" y="7388"/>
                    <a:pt x="190247" y="0"/>
                  </a:cubicBezTo>
                  <a:cubicBezTo>
                    <a:pt x="188400" y="5541"/>
                    <a:pt x="188400" y="18471"/>
                    <a:pt x="164388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81DA18DD-F594-9FE6-5259-B04D01B1D245}"/>
                </a:ext>
              </a:extLst>
            </p:cNvPr>
            <p:cNvSpPr/>
            <p:nvPr/>
          </p:nvSpPr>
          <p:spPr>
            <a:xfrm>
              <a:off x="1982939" y="4396032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6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6"/>
                  </a:cubicBezTo>
                  <a:cubicBezTo>
                    <a:pt x="5899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48B973A8-2431-0E64-0A70-1C49A5952DB5}"/>
                </a:ext>
              </a:extLst>
            </p:cNvPr>
            <p:cNvSpPr/>
            <p:nvPr/>
          </p:nvSpPr>
          <p:spPr>
            <a:xfrm>
              <a:off x="1985144" y="4407265"/>
              <a:ext cx="219626" cy="50224"/>
            </a:xfrm>
            <a:custGeom>
              <a:avLst/>
              <a:gdLst>
                <a:gd name="connsiteX0" fmla="*/ 160694 w 219626"/>
                <a:gd name="connsiteY0" fmla="*/ 32635 h 50224"/>
                <a:gd name="connsiteX1" fmla="*/ 0 w 219626"/>
                <a:gd name="connsiteY1" fmla="*/ 25247 h 50224"/>
                <a:gd name="connsiteX2" fmla="*/ 0 w 219626"/>
                <a:gd name="connsiteY2" fmla="*/ 27094 h 50224"/>
                <a:gd name="connsiteX3" fmla="*/ 12929 w 219626"/>
                <a:gd name="connsiteY3" fmla="*/ 41871 h 50224"/>
                <a:gd name="connsiteX4" fmla="*/ 66494 w 219626"/>
                <a:gd name="connsiteY4" fmla="*/ 49259 h 50224"/>
                <a:gd name="connsiteX5" fmla="*/ 175471 w 219626"/>
                <a:gd name="connsiteY5" fmla="*/ 49259 h 50224"/>
                <a:gd name="connsiteX6" fmla="*/ 217953 w 219626"/>
                <a:gd name="connsiteY6" fmla="*/ 32635 h 50224"/>
                <a:gd name="connsiteX7" fmla="*/ 205024 w 219626"/>
                <a:gd name="connsiteY7" fmla="*/ 1235 h 50224"/>
                <a:gd name="connsiteX8" fmla="*/ 160694 w 219626"/>
                <a:gd name="connsiteY8" fmla="*/ 32635 h 5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626" h="50224">
                  <a:moveTo>
                    <a:pt x="160694" y="32635"/>
                  </a:moveTo>
                  <a:cubicBezTo>
                    <a:pt x="140377" y="51106"/>
                    <a:pt x="70188" y="28941"/>
                    <a:pt x="0" y="25247"/>
                  </a:cubicBezTo>
                  <a:cubicBezTo>
                    <a:pt x="0" y="25247"/>
                    <a:pt x="0" y="27094"/>
                    <a:pt x="0" y="27094"/>
                  </a:cubicBezTo>
                  <a:cubicBezTo>
                    <a:pt x="1847" y="32635"/>
                    <a:pt x="7388" y="38176"/>
                    <a:pt x="12929" y="41871"/>
                  </a:cubicBezTo>
                  <a:cubicBezTo>
                    <a:pt x="29553" y="51106"/>
                    <a:pt x="48024" y="51106"/>
                    <a:pt x="66494" y="49259"/>
                  </a:cubicBezTo>
                  <a:cubicBezTo>
                    <a:pt x="101588" y="47412"/>
                    <a:pt x="140377" y="51106"/>
                    <a:pt x="175471" y="49259"/>
                  </a:cubicBezTo>
                  <a:cubicBezTo>
                    <a:pt x="188400" y="49259"/>
                    <a:pt x="212412" y="43718"/>
                    <a:pt x="217953" y="32635"/>
                  </a:cubicBezTo>
                  <a:cubicBezTo>
                    <a:pt x="223494" y="23400"/>
                    <a:pt x="214259" y="8623"/>
                    <a:pt x="205024" y="1235"/>
                  </a:cubicBezTo>
                  <a:cubicBezTo>
                    <a:pt x="190247" y="-6153"/>
                    <a:pt x="193941" y="21553"/>
                    <a:pt x="160694" y="32635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A346B8B8-2AFD-ABEF-4678-EA00B13E782D}"/>
                </a:ext>
              </a:extLst>
            </p:cNvPr>
            <p:cNvSpPr/>
            <p:nvPr/>
          </p:nvSpPr>
          <p:spPr>
            <a:xfrm>
              <a:off x="1665244" y="4449597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7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699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7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511899CA-C7C9-F5DC-E385-D41A3CF7AFF8}"/>
                </a:ext>
              </a:extLst>
            </p:cNvPr>
            <p:cNvSpPr/>
            <p:nvPr/>
          </p:nvSpPr>
          <p:spPr>
            <a:xfrm>
              <a:off x="1667449" y="4452829"/>
              <a:ext cx="219138" cy="56376"/>
            </a:xfrm>
            <a:custGeom>
              <a:avLst/>
              <a:gdLst>
                <a:gd name="connsiteX0" fmla="*/ 169930 w 219138"/>
                <a:gd name="connsiteY0" fmla="*/ 33247 h 56376"/>
                <a:gd name="connsiteX1" fmla="*/ 0 w 219138"/>
                <a:gd name="connsiteY1" fmla="*/ 31400 h 56376"/>
                <a:gd name="connsiteX2" fmla="*/ 0 w 219138"/>
                <a:gd name="connsiteY2" fmla="*/ 33247 h 56376"/>
                <a:gd name="connsiteX3" fmla="*/ 12929 w 219138"/>
                <a:gd name="connsiteY3" fmla="*/ 48024 h 56376"/>
                <a:gd name="connsiteX4" fmla="*/ 66494 w 219138"/>
                <a:gd name="connsiteY4" fmla="*/ 55412 h 56376"/>
                <a:gd name="connsiteX5" fmla="*/ 175471 w 219138"/>
                <a:gd name="connsiteY5" fmla="*/ 55412 h 56376"/>
                <a:gd name="connsiteX6" fmla="*/ 217953 w 219138"/>
                <a:gd name="connsiteY6" fmla="*/ 38788 h 56376"/>
                <a:gd name="connsiteX7" fmla="*/ 192094 w 219138"/>
                <a:gd name="connsiteY7" fmla="*/ 0 h 56376"/>
                <a:gd name="connsiteX8" fmla="*/ 169930 w 219138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8" h="56376">
                  <a:moveTo>
                    <a:pt x="169930" y="33247"/>
                  </a:moveTo>
                  <a:cubicBezTo>
                    <a:pt x="149612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8718" y="3694"/>
                    <a:pt x="192094" y="0"/>
                  </a:cubicBezTo>
                  <a:cubicBezTo>
                    <a:pt x="188400" y="5541"/>
                    <a:pt x="195789" y="20318"/>
                    <a:pt x="169930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D8D58FA8-6152-304B-F252-66D76FBDCBDA}"/>
                </a:ext>
              </a:extLst>
            </p:cNvPr>
            <p:cNvSpPr/>
            <p:nvPr/>
          </p:nvSpPr>
          <p:spPr>
            <a:xfrm>
              <a:off x="1591362" y="4453682"/>
              <a:ext cx="117447" cy="60562"/>
            </a:xfrm>
            <a:custGeom>
              <a:avLst/>
              <a:gdLst>
                <a:gd name="connsiteX0" fmla="*/ 116723 w 117447"/>
                <a:gd name="connsiteY0" fmla="*/ 39783 h 60562"/>
                <a:gd name="connsiteX1" fmla="*/ 114876 w 117447"/>
                <a:gd name="connsiteY1" fmla="*/ 43477 h 60562"/>
                <a:gd name="connsiteX2" fmla="*/ 96405 w 117447"/>
                <a:gd name="connsiteY2" fmla="*/ 56406 h 60562"/>
                <a:gd name="connsiteX3" fmla="*/ 76088 w 117447"/>
                <a:gd name="connsiteY3" fmla="*/ 60100 h 60562"/>
                <a:gd name="connsiteX4" fmla="*/ 74240 w 117447"/>
                <a:gd name="connsiteY4" fmla="*/ 60100 h 60562"/>
                <a:gd name="connsiteX5" fmla="*/ 68699 w 117447"/>
                <a:gd name="connsiteY5" fmla="*/ 60100 h 60562"/>
                <a:gd name="connsiteX6" fmla="*/ 68699 w 117447"/>
                <a:gd name="connsiteY6" fmla="*/ 60100 h 60562"/>
                <a:gd name="connsiteX7" fmla="*/ 13287 w 117447"/>
                <a:gd name="connsiteY7" fmla="*/ 49018 h 60562"/>
                <a:gd name="connsiteX8" fmla="*/ 358 w 117447"/>
                <a:gd name="connsiteY8" fmla="*/ 34241 h 60562"/>
                <a:gd name="connsiteX9" fmla="*/ 358 w 117447"/>
                <a:gd name="connsiteY9" fmla="*/ 32394 h 60562"/>
                <a:gd name="connsiteX10" fmla="*/ 11440 w 117447"/>
                <a:gd name="connsiteY10" fmla="*/ 10230 h 60562"/>
                <a:gd name="connsiteX11" fmla="*/ 59464 w 117447"/>
                <a:gd name="connsiteY11" fmla="*/ 994 h 60562"/>
                <a:gd name="connsiteX12" fmla="*/ 90864 w 117447"/>
                <a:gd name="connsiteY12" fmla="*/ 2841 h 60562"/>
                <a:gd name="connsiteX13" fmla="*/ 98252 w 117447"/>
                <a:gd name="connsiteY13" fmla="*/ 6536 h 60562"/>
                <a:gd name="connsiteX14" fmla="*/ 111182 w 117447"/>
                <a:gd name="connsiteY14" fmla="*/ 19465 h 60562"/>
                <a:gd name="connsiteX15" fmla="*/ 113029 w 117447"/>
                <a:gd name="connsiteY15" fmla="*/ 23159 h 60562"/>
                <a:gd name="connsiteX16" fmla="*/ 116723 w 117447"/>
                <a:gd name="connsiteY16" fmla="*/ 39783 h 60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7447" h="60562">
                  <a:moveTo>
                    <a:pt x="116723" y="39783"/>
                  </a:moveTo>
                  <a:cubicBezTo>
                    <a:pt x="116723" y="41630"/>
                    <a:pt x="116723" y="41630"/>
                    <a:pt x="114876" y="43477"/>
                  </a:cubicBezTo>
                  <a:cubicBezTo>
                    <a:pt x="111182" y="49018"/>
                    <a:pt x="103793" y="52712"/>
                    <a:pt x="96405" y="56406"/>
                  </a:cubicBezTo>
                  <a:cubicBezTo>
                    <a:pt x="89017" y="58253"/>
                    <a:pt x="81629" y="60100"/>
                    <a:pt x="76088" y="60100"/>
                  </a:cubicBezTo>
                  <a:cubicBezTo>
                    <a:pt x="74240" y="60100"/>
                    <a:pt x="74240" y="60100"/>
                    <a:pt x="74240" y="60100"/>
                  </a:cubicBezTo>
                  <a:cubicBezTo>
                    <a:pt x="72393" y="60100"/>
                    <a:pt x="70546" y="60100"/>
                    <a:pt x="68699" y="60100"/>
                  </a:cubicBezTo>
                  <a:lnTo>
                    <a:pt x="68699" y="60100"/>
                  </a:lnTo>
                  <a:cubicBezTo>
                    <a:pt x="37299" y="61947"/>
                    <a:pt x="28064" y="58253"/>
                    <a:pt x="13287" y="49018"/>
                  </a:cubicBezTo>
                  <a:cubicBezTo>
                    <a:pt x="7746" y="45324"/>
                    <a:pt x="2205" y="39783"/>
                    <a:pt x="358" y="34241"/>
                  </a:cubicBezTo>
                  <a:cubicBezTo>
                    <a:pt x="358" y="34241"/>
                    <a:pt x="358" y="32394"/>
                    <a:pt x="358" y="32394"/>
                  </a:cubicBezTo>
                  <a:cubicBezTo>
                    <a:pt x="-1489" y="25006"/>
                    <a:pt x="4052" y="15771"/>
                    <a:pt x="11440" y="10230"/>
                  </a:cubicBezTo>
                  <a:cubicBezTo>
                    <a:pt x="18829" y="4689"/>
                    <a:pt x="16982" y="-2700"/>
                    <a:pt x="59464" y="994"/>
                  </a:cubicBezTo>
                  <a:cubicBezTo>
                    <a:pt x="68699" y="994"/>
                    <a:pt x="81629" y="994"/>
                    <a:pt x="90864" y="2841"/>
                  </a:cubicBezTo>
                  <a:cubicBezTo>
                    <a:pt x="94558" y="2841"/>
                    <a:pt x="96405" y="4689"/>
                    <a:pt x="98252" y="6536"/>
                  </a:cubicBezTo>
                  <a:cubicBezTo>
                    <a:pt x="101946" y="8383"/>
                    <a:pt x="107488" y="13924"/>
                    <a:pt x="111182" y="19465"/>
                  </a:cubicBezTo>
                  <a:cubicBezTo>
                    <a:pt x="111182" y="21312"/>
                    <a:pt x="113029" y="21312"/>
                    <a:pt x="113029" y="23159"/>
                  </a:cubicBezTo>
                  <a:cubicBezTo>
                    <a:pt x="116723" y="28700"/>
                    <a:pt x="118570" y="36089"/>
                    <a:pt x="116723" y="3978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A8069982-56DE-8C9F-5180-454A89658683}"/>
                </a:ext>
              </a:extLst>
            </p:cNvPr>
            <p:cNvSpPr/>
            <p:nvPr/>
          </p:nvSpPr>
          <p:spPr>
            <a:xfrm>
              <a:off x="1593567" y="4458370"/>
              <a:ext cx="114517" cy="55873"/>
            </a:xfrm>
            <a:custGeom>
              <a:avLst/>
              <a:gdLst>
                <a:gd name="connsiteX0" fmla="*/ 114518 w 114517"/>
                <a:gd name="connsiteY0" fmla="*/ 35094 h 55873"/>
                <a:gd name="connsiteX1" fmla="*/ 114518 w 114517"/>
                <a:gd name="connsiteY1" fmla="*/ 38788 h 55873"/>
                <a:gd name="connsiteX2" fmla="*/ 96047 w 114517"/>
                <a:gd name="connsiteY2" fmla="*/ 51718 h 55873"/>
                <a:gd name="connsiteX3" fmla="*/ 75730 w 114517"/>
                <a:gd name="connsiteY3" fmla="*/ 55412 h 55873"/>
                <a:gd name="connsiteX4" fmla="*/ 73882 w 114517"/>
                <a:gd name="connsiteY4" fmla="*/ 55412 h 55873"/>
                <a:gd name="connsiteX5" fmla="*/ 68341 w 114517"/>
                <a:gd name="connsiteY5" fmla="*/ 55412 h 55873"/>
                <a:gd name="connsiteX6" fmla="*/ 68341 w 114517"/>
                <a:gd name="connsiteY6" fmla="*/ 55412 h 55873"/>
                <a:gd name="connsiteX7" fmla="*/ 12929 w 114517"/>
                <a:gd name="connsiteY7" fmla="*/ 44330 h 55873"/>
                <a:gd name="connsiteX8" fmla="*/ 0 w 114517"/>
                <a:gd name="connsiteY8" fmla="*/ 29553 h 55873"/>
                <a:gd name="connsiteX9" fmla="*/ 0 w 114517"/>
                <a:gd name="connsiteY9" fmla="*/ 27706 h 55873"/>
                <a:gd name="connsiteX10" fmla="*/ 0 w 114517"/>
                <a:gd name="connsiteY10" fmla="*/ 27706 h 55873"/>
                <a:gd name="connsiteX11" fmla="*/ 68341 w 114517"/>
                <a:gd name="connsiteY11" fmla="*/ 31400 h 55873"/>
                <a:gd name="connsiteX12" fmla="*/ 90506 w 114517"/>
                <a:gd name="connsiteY12" fmla="*/ 0 h 55873"/>
                <a:gd name="connsiteX13" fmla="*/ 90506 w 114517"/>
                <a:gd name="connsiteY13" fmla="*/ 0 h 55873"/>
                <a:gd name="connsiteX14" fmla="*/ 110824 w 114517"/>
                <a:gd name="connsiteY14" fmla="*/ 16624 h 55873"/>
                <a:gd name="connsiteX15" fmla="*/ 112671 w 114517"/>
                <a:gd name="connsiteY15" fmla="*/ 20318 h 55873"/>
                <a:gd name="connsiteX16" fmla="*/ 114518 w 114517"/>
                <a:gd name="connsiteY16" fmla="*/ 35094 h 5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517" h="55873">
                  <a:moveTo>
                    <a:pt x="114518" y="35094"/>
                  </a:moveTo>
                  <a:cubicBezTo>
                    <a:pt x="114518" y="36941"/>
                    <a:pt x="114518" y="36941"/>
                    <a:pt x="114518" y="38788"/>
                  </a:cubicBezTo>
                  <a:cubicBezTo>
                    <a:pt x="110824" y="44330"/>
                    <a:pt x="103435" y="48024"/>
                    <a:pt x="96047" y="51718"/>
                  </a:cubicBezTo>
                  <a:cubicBezTo>
                    <a:pt x="88659" y="53565"/>
                    <a:pt x="81271" y="55412"/>
                    <a:pt x="75730" y="55412"/>
                  </a:cubicBezTo>
                  <a:cubicBezTo>
                    <a:pt x="75730" y="55412"/>
                    <a:pt x="73882" y="55412"/>
                    <a:pt x="73882" y="55412"/>
                  </a:cubicBezTo>
                  <a:cubicBezTo>
                    <a:pt x="72035" y="55412"/>
                    <a:pt x="70188" y="55412"/>
                    <a:pt x="68341" y="55412"/>
                  </a:cubicBezTo>
                  <a:lnTo>
                    <a:pt x="68341" y="55412"/>
                  </a:lnTo>
                  <a:cubicBezTo>
                    <a:pt x="36941" y="57259"/>
                    <a:pt x="27706" y="53565"/>
                    <a:pt x="12929" y="44330"/>
                  </a:cubicBezTo>
                  <a:cubicBezTo>
                    <a:pt x="7388" y="40635"/>
                    <a:pt x="1847" y="35094"/>
                    <a:pt x="0" y="29553"/>
                  </a:cubicBezTo>
                  <a:cubicBezTo>
                    <a:pt x="0" y="29553"/>
                    <a:pt x="0" y="27706"/>
                    <a:pt x="0" y="27706"/>
                  </a:cubicBezTo>
                  <a:cubicBezTo>
                    <a:pt x="0" y="27706"/>
                    <a:pt x="0" y="27706"/>
                    <a:pt x="0" y="27706"/>
                  </a:cubicBezTo>
                  <a:cubicBezTo>
                    <a:pt x="16624" y="20318"/>
                    <a:pt x="38788" y="33247"/>
                    <a:pt x="68341" y="31400"/>
                  </a:cubicBezTo>
                  <a:cubicBezTo>
                    <a:pt x="92353" y="18471"/>
                    <a:pt x="86812" y="3694"/>
                    <a:pt x="90506" y="0"/>
                  </a:cubicBezTo>
                  <a:lnTo>
                    <a:pt x="90506" y="0"/>
                  </a:lnTo>
                  <a:cubicBezTo>
                    <a:pt x="99741" y="1847"/>
                    <a:pt x="107130" y="9235"/>
                    <a:pt x="110824" y="16624"/>
                  </a:cubicBezTo>
                  <a:cubicBezTo>
                    <a:pt x="110824" y="18471"/>
                    <a:pt x="112671" y="18471"/>
                    <a:pt x="112671" y="20318"/>
                  </a:cubicBezTo>
                  <a:cubicBezTo>
                    <a:pt x="112671" y="25859"/>
                    <a:pt x="114518" y="31400"/>
                    <a:pt x="114518" y="35094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8179F49B-E865-EEB5-E789-E9C6551A7870}"/>
                </a:ext>
              </a:extLst>
            </p:cNvPr>
            <p:cNvSpPr/>
            <p:nvPr/>
          </p:nvSpPr>
          <p:spPr>
            <a:xfrm>
              <a:off x="1853644" y="4449597"/>
              <a:ext cx="221175" cy="61456"/>
            </a:xfrm>
            <a:custGeom>
              <a:avLst/>
              <a:gdLst>
                <a:gd name="connsiteX0" fmla="*/ 15134 w 221175"/>
                <a:gd name="connsiteY0" fmla="*/ 53103 h 61456"/>
                <a:gd name="connsiteX1" fmla="*/ 68699 w 221175"/>
                <a:gd name="connsiteY1" fmla="*/ 60491 h 61456"/>
                <a:gd name="connsiteX2" fmla="*/ 177676 w 221175"/>
                <a:gd name="connsiteY2" fmla="*/ 60491 h 61456"/>
                <a:gd name="connsiteX3" fmla="*/ 220158 w 221175"/>
                <a:gd name="connsiteY3" fmla="*/ 43868 h 61456"/>
                <a:gd name="connsiteX4" fmla="*/ 197994 w 221175"/>
                <a:gd name="connsiteY4" fmla="*/ 8774 h 61456"/>
                <a:gd name="connsiteX5" fmla="*/ 162899 w 221175"/>
                <a:gd name="connsiteY5" fmla="*/ 3232 h 61456"/>
                <a:gd name="connsiteX6" fmla="*/ 37299 w 221175"/>
                <a:gd name="connsiteY6" fmla="*/ 5079 h 61456"/>
                <a:gd name="connsiteX7" fmla="*/ 11440 w 221175"/>
                <a:gd name="connsiteY7" fmla="*/ 14315 h 61456"/>
                <a:gd name="connsiteX8" fmla="*/ 358 w 221175"/>
                <a:gd name="connsiteY8" fmla="*/ 38327 h 61456"/>
                <a:gd name="connsiteX9" fmla="*/ 15134 w 221175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175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07229" y="14315"/>
                    <a:pt x="197994" y="8774"/>
                  </a:cubicBezTo>
                  <a:cubicBezTo>
                    <a:pt x="188758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7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E149872B-4DA2-5CED-0849-BB02A68266E5}"/>
                </a:ext>
              </a:extLst>
            </p:cNvPr>
            <p:cNvSpPr/>
            <p:nvPr/>
          </p:nvSpPr>
          <p:spPr>
            <a:xfrm>
              <a:off x="1855849" y="4452829"/>
              <a:ext cx="219040" cy="56376"/>
            </a:xfrm>
            <a:custGeom>
              <a:avLst/>
              <a:gdLst>
                <a:gd name="connsiteX0" fmla="*/ 164388 w 219040"/>
                <a:gd name="connsiteY0" fmla="*/ 33247 h 56376"/>
                <a:gd name="connsiteX1" fmla="*/ 0 w 219040"/>
                <a:gd name="connsiteY1" fmla="*/ 31400 h 56376"/>
                <a:gd name="connsiteX2" fmla="*/ 0 w 219040"/>
                <a:gd name="connsiteY2" fmla="*/ 33247 h 56376"/>
                <a:gd name="connsiteX3" fmla="*/ 12929 w 219040"/>
                <a:gd name="connsiteY3" fmla="*/ 48024 h 56376"/>
                <a:gd name="connsiteX4" fmla="*/ 66494 w 219040"/>
                <a:gd name="connsiteY4" fmla="*/ 55412 h 56376"/>
                <a:gd name="connsiteX5" fmla="*/ 175471 w 219040"/>
                <a:gd name="connsiteY5" fmla="*/ 55412 h 56376"/>
                <a:gd name="connsiteX6" fmla="*/ 217953 w 219040"/>
                <a:gd name="connsiteY6" fmla="*/ 38788 h 56376"/>
                <a:gd name="connsiteX7" fmla="*/ 190247 w 219040"/>
                <a:gd name="connsiteY7" fmla="*/ 0 h 56376"/>
                <a:gd name="connsiteX8" fmla="*/ 164388 w 219040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40" h="56376">
                  <a:moveTo>
                    <a:pt x="164388" y="33247"/>
                  </a:moveTo>
                  <a:cubicBezTo>
                    <a:pt x="144071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6871" y="7388"/>
                    <a:pt x="190247" y="0"/>
                  </a:cubicBezTo>
                  <a:cubicBezTo>
                    <a:pt x="188400" y="7388"/>
                    <a:pt x="188400" y="20318"/>
                    <a:pt x="164388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C5F40208-4A55-C574-4854-E8DAFE987DAB}"/>
                </a:ext>
              </a:extLst>
            </p:cNvPr>
            <p:cNvSpPr/>
            <p:nvPr/>
          </p:nvSpPr>
          <p:spPr>
            <a:xfrm>
              <a:off x="2045739" y="4449597"/>
              <a:ext cx="171497" cy="61456"/>
            </a:xfrm>
            <a:custGeom>
              <a:avLst/>
              <a:gdLst>
                <a:gd name="connsiteX0" fmla="*/ 15135 w 171497"/>
                <a:gd name="connsiteY0" fmla="*/ 53103 h 61456"/>
                <a:gd name="connsiteX1" fmla="*/ 68699 w 171497"/>
                <a:gd name="connsiteY1" fmla="*/ 60491 h 61456"/>
                <a:gd name="connsiteX2" fmla="*/ 127805 w 171497"/>
                <a:gd name="connsiteY2" fmla="*/ 60491 h 61456"/>
                <a:gd name="connsiteX3" fmla="*/ 170288 w 171497"/>
                <a:gd name="connsiteY3" fmla="*/ 43868 h 61456"/>
                <a:gd name="connsiteX4" fmla="*/ 151817 w 171497"/>
                <a:gd name="connsiteY4" fmla="*/ 8774 h 61456"/>
                <a:gd name="connsiteX5" fmla="*/ 113029 w 171497"/>
                <a:gd name="connsiteY5" fmla="*/ 3232 h 61456"/>
                <a:gd name="connsiteX6" fmla="*/ 37299 w 171497"/>
                <a:gd name="connsiteY6" fmla="*/ 5079 h 61456"/>
                <a:gd name="connsiteX7" fmla="*/ 11440 w 171497"/>
                <a:gd name="connsiteY7" fmla="*/ 14315 h 61456"/>
                <a:gd name="connsiteX8" fmla="*/ 358 w 171497"/>
                <a:gd name="connsiteY8" fmla="*/ 38327 h 61456"/>
                <a:gd name="connsiteX9" fmla="*/ 15135 w 17149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497" h="61456">
                  <a:moveTo>
                    <a:pt x="15135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92711" y="62338"/>
                    <a:pt x="127805" y="60491"/>
                  </a:cubicBezTo>
                  <a:cubicBezTo>
                    <a:pt x="140735" y="60491"/>
                    <a:pt x="164746" y="54950"/>
                    <a:pt x="170288" y="43868"/>
                  </a:cubicBezTo>
                  <a:cubicBezTo>
                    <a:pt x="175829" y="32785"/>
                    <a:pt x="161052" y="14315"/>
                    <a:pt x="151817" y="8774"/>
                  </a:cubicBezTo>
                  <a:cubicBezTo>
                    <a:pt x="142582" y="1385"/>
                    <a:pt x="124111" y="3232"/>
                    <a:pt x="113029" y="3232"/>
                  </a:cubicBezTo>
                  <a:cubicBezTo>
                    <a:pt x="70546" y="-462"/>
                    <a:pt x="79782" y="-2309"/>
                    <a:pt x="37299" y="5079"/>
                  </a:cubicBezTo>
                  <a:cubicBezTo>
                    <a:pt x="28064" y="6927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3868"/>
                    <a:pt x="9593" y="49409"/>
                    <a:pt x="15135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7EB941E3-A88A-4B61-2CBC-DAD15CAF969C}"/>
                </a:ext>
              </a:extLst>
            </p:cNvPr>
            <p:cNvSpPr/>
            <p:nvPr/>
          </p:nvSpPr>
          <p:spPr>
            <a:xfrm>
              <a:off x="2047944" y="4460678"/>
              <a:ext cx="169755" cy="50375"/>
            </a:xfrm>
            <a:custGeom>
              <a:avLst/>
              <a:gdLst>
                <a:gd name="connsiteX0" fmla="*/ 103435 w 169755"/>
                <a:gd name="connsiteY0" fmla="*/ 29093 h 50375"/>
                <a:gd name="connsiteX1" fmla="*/ 0 w 169755"/>
                <a:gd name="connsiteY1" fmla="*/ 25399 h 50375"/>
                <a:gd name="connsiteX2" fmla="*/ 0 w 169755"/>
                <a:gd name="connsiteY2" fmla="*/ 27246 h 50375"/>
                <a:gd name="connsiteX3" fmla="*/ 12929 w 169755"/>
                <a:gd name="connsiteY3" fmla="*/ 42022 h 50375"/>
                <a:gd name="connsiteX4" fmla="*/ 66494 w 169755"/>
                <a:gd name="connsiteY4" fmla="*/ 49410 h 50375"/>
                <a:gd name="connsiteX5" fmla="*/ 125600 w 169755"/>
                <a:gd name="connsiteY5" fmla="*/ 49410 h 50375"/>
                <a:gd name="connsiteX6" fmla="*/ 168083 w 169755"/>
                <a:gd name="connsiteY6" fmla="*/ 32787 h 50375"/>
                <a:gd name="connsiteX7" fmla="*/ 155153 w 169755"/>
                <a:gd name="connsiteY7" fmla="*/ 1387 h 50375"/>
                <a:gd name="connsiteX8" fmla="*/ 103435 w 169755"/>
                <a:gd name="connsiteY8" fmla="*/ 29093 h 5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755" h="50375">
                  <a:moveTo>
                    <a:pt x="103435" y="29093"/>
                  </a:moveTo>
                  <a:cubicBezTo>
                    <a:pt x="77577" y="34634"/>
                    <a:pt x="70188" y="27246"/>
                    <a:pt x="0" y="25399"/>
                  </a:cubicBezTo>
                  <a:cubicBezTo>
                    <a:pt x="0" y="25399"/>
                    <a:pt x="0" y="27246"/>
                    <a:pt x="0" y="27246"/>
                  </a:cubicBezTo>
                  <a:cubicBezTo>
                    <a:pt x="1847" y="32787"/>
                    <a:pt x="7388" y="38328"/>
                    <a:pt x="12929" y="42022"/>
                  </a:cubicBezTo>
                  <a:cubicBezTo>
                    <a:pt x="29553" y="51258"/>
                    <a:pt x="48024" y="51258"/>
                    <a:pt x="66494" y="49410"/>
                  </a:cubicBezTo>
                  <a:cubicBezTo>
                    <a:pt x="101588" y="47563"/>
                    <a:pt x="90506" y="51258"/>
                    <a:pt x="125600" y="49410"/>
                  </a:cubicBezTo>
                  <a:cubicBezTo>
                    <a:pt x="138530" y="49410"/>
                    <a:pt x="162541" y="43869"/>
                    <a:pt x="168083" y="32787"/>
                  </a:cubicBezTo>
                  <a:cubicBezTo>
                    <a:pt x="173624" y="23552"/>
                    <a:pt x="164389" y="8775"/>
                    <a:pt x="155153" y="1387"/>
                  </a:cubicBezTo>
                  <a:cubicBezTo>
                    <a:pt x="138530" y="-6001"/>
                    <a:pt x="134835" y="18010"/>
                    <a:pt x="103435" y="29093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DE61AEAF-B72E-B715-226C-C16EB205D28F}"/>
                </a:ext>
              </a:extLst>
            </p:cNvPr>
            <p:cNvSpPr/>
            <p:nvPr/>
          </p:nvSpPr>
          <p:spPr>
            <a:xfrm>
              <a:off x="1604291" y="4505009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7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7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5715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FCE45D3E-8AF8-B35F-38DC-48ED7C409814}"/>
                </a:ext>
              </a:extLst>
            </p:cNvPr>
            <p:cNvSpPr/>
            <p:nvPr/>
          </p:nvSpPr>
          <p:spPr>
            <a:xfrm>
              <a:off x="1606496" y="4510088"/>
              <a:ext cx="219138" cy="56377"/>
            </a:xfrm>
            <a:custGeom>
              <a:avLst/>
              <a:gdLst>
                <a:gd name="connsiteX0" fmla="*/ 169930 w 219138"/>
                <a:gd name="connsiteY0" fmla="*/ 33247 h 56377"/>
                <a:gd name="connsiteX1" fmla="*/ 0 w 219138"/>
                <a:gd name="connsiteY1" fmla="*/ 31400 h 56377"/>
                <a:gd name="connsiteX2" fmla="*/ 0 w 219138"/>
                <a:gd name="connsiteY2" fmla="*/ 33247 h 56377"/>
                <a:gd name="connsiteX3" fmla="*/ 12929 w 219138"/>
                <a:gd name="connsiteY3" fmla="*/ 48024 h 56377"/>
                <a:gd name="connsiteX4" fmla="*/ 66494 w 219138"/>
                <a:gd name="connsiteY4" fmla="*/ 55412 h 56377"/>
                <a:gd name="connsiteX5" fmla="*/ 175471 w 219138"/>
                <a:gd name="connsiteY5" fmla="*/ 55412 h 56377"/>
                <a:gd name="connsiteX6" fmla="*/ 217953 w 219138"/>
                <a:gd name="connsiteY6" fmla="*/ 38788 h 56377"/>
                <a:gd name="connsiteX7" fmla="*/ 192094 w 219138"/>
                <a:gd name="connsiteY7" fmla="*/ 0 h 56377"/>
                <a:gd name="connsiteX8" fmla="*/ 169930 w 219138"/>
                <a:gd name="connsiteY8" fmla="*/ 33247 h 5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8" h="56377">
                  <a:moveTo>
                    <a:pt x="169930" y="33247"/>
                  </a:moveTo>
                  <a:cubicBezTo>
                    <a:pt x="149612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8718" y="3694"/>
                    <a:pt x="192094" y="0"/>
                  </a:cubicBezTo>
                  <a:cubicBezTo>
                    <a:pt x="188400" y="5541"/>
                    <a:pt x="193941" y="18471"/>
                    <a:pt x="169930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6DB5D7E3-1C46-80D9-5FAD-FD575B1EE470}"/>
                </a:ext>
              </a:extLst>
            </p:cNvPr>
            <p:cNvSpPr/>
            <p:nvPr/>
          </p:nvSpPr>
          <p:spPr>
            <a:xfrm>
              <a:off x="1792691" y="4505009"/>
              <a:ext cx="221175" cy="61456"/>
            </a:xfrm>
            <a:custGeom>
              <a:avLst/>
              <a:gdLst>
                <a:gd name="connsiteX0" fmla="*/ 15134 w 221175"/>
                <a:gd name="connsiteY0" fmla="*/ 53103 h 61456"/>
                <a:gd name="connsiteX1" fmla="*/ 68699 w 221175"/>
                <a:gd name="connsiteY1" fmla="*/ 60491 h 61456"/>
                <a:gd name="connsiteX2" fmla="*/ 177676 w 221175"/>
                <a:gd name="connsiteY2" fmla="*/ 60491 h 61456"/>
                <a:gd name="connsiteX3" fmla="*/ 220158 w 221175"/>
                <a:gd name="connsiteY3" fmla="*/ 43868 h 61456"/>
                <a:gd name="connsiteX4" fmla="*/ 197994 w 221175"/>
                <a:gd name="connsiteY4" fmla="*/ 8774 h 61456"/>
                <a:gd name="connsiteX5" fmla="*/ 162899 w 221175"/>
                <a:gd name="connsiteY5" fmla="*/ 3232 h 61456"/>
                <a:gd name="connsiteX6" fmla="*/ 37299 w 221175"/>
                <a:gd name="connsiteY6" fmla="*/ 5079 h 61456"/>
                <a:gd name="connsiteX7" fmla="*/ 11440 w 221175"/>
                <a:gd name="connsiteY7" fmla="*/ 14315 h 61456"/>
                <a:gd name="connsiteX8" fmla="*/ 358 w 221175"/>
                <a:gd name="connsiteY8" fmla="*/ 38327 h 61456"/>
                <a:gd name="connsiteX9" fmla="*/ 15134 w 221175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175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699" y="32785"/>
                    <a:pt x="207229" y="14315"/>
                    <a:pt x="197994" y="8774"/>
                  </a:cubicBezTo>
                  <a:cubicBezTo>
                    <a:pt x="188758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7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5715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9485B087-09E9-2BF5-DF95-575FC41C7003}"/>
                </a:ext>
              </a:extLst>
            </p:cNvPr>
            <p:cNvSpPr/>
            <p:nvPr/>
          </p:nvSpPr>
          <p:spPr>
            <a:xfrm>
              <a:off x="1794896" y="4510088"/>
              <a:ext cx="219040" cy="56377"/>
            </a:xfrm>
            <a:custGeom>
              <a:avLst/>
              <a:gdLst>
                <a:gd name="connsiteX0" fmla="*/ 164388 w 219040"/>
                <a:gd name="connsiteY0" fmla="*/ 33247 h 56377"/>
                <a:gd name="connsiteX1" fmla="*/ 0 w 219040"/>
                <a:gd name="connsiteY1" fmla="*/ 31400 h 56377"/>
                <a:gd name="connsiteX2" fmla="*/ 0 w 219040"/>
                <a:gd name="connsiteY2" fmla="*/ 33247 h 56377"/>
                <a:gd name="connsiteX3" fmla="*/ 12929 w 219040"/>
                <a:gd name="connsiteY3" fmla="*/ 48024 h 56377"/>
                <a:gd name="connsiteX4" fmla="*/ 66494 w 219040"/>
                <a:gd name="connsiteY4" fmla="*/ 55412 h 56377"/>
                <a:gd name="connsiteX5" fmla="*/ 175471 w 219040"/>
                <a:gd name="connsiteY5" fmla="*/ 55412 h 56377"/>
                <a:gd name="connsiteX6" fmla="*/ 217953 w 219040"/>
                <a:gd name="connsiteY6" fmla="*/ 38788 h 56377"/>
                <a:gd name="connsiteX7" fmla="*/ 190247 w 219040"/>
                <a:gd name="connsiteY7" fmla="*/ 0 h 56377"/>
                <a:gd name="connsiteX8" fmla="*/ 164388 w 219040"/>
                <a:gd name="connsiteY8" fmla="*/ 33247 h 5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40" h="56377">
                  <a:moveTo>
                    <a:pt x="164388" y="33247"/>
                  </a:moveTo>
                  <a:cubicBezTo>
                    <a:pt x="144071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6871" y="7388"/>
                    <a:pt x="190247" y="0"/>
                  </a:cubicBezTo>
                  <a:cubicBezTo>
                    <a:pt x="188400" y="5541"/>
                    <a:pt x="188400" y="18471"/>
                    <a:pt x="164388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1E656639-6C25-7375-8A6F-2D88C8760226}"/>
                </a:ext>
              </a:extLst>
            </p:cNvPr>
            <p:cNvSpPr/>
            <p:nvPr/>
          </p:nvSpPr>
          <p:spPr>
            <a:xfrm>
              <a:off x="1982939" y="4505009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7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7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5899" y="45715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3BED935A-D3DC-1FA1-5B29-07B0F8FECE98}"/>
                </a:ext>
              </a:extLst>
            </p:cNvPr>
            <p:cNvSpPr/>
            <p:nvPr/>
          </p:nvSpPr>
          <p:spPr>
            <a:xfrm>
              <a:off x="1985144" y="4516241"/>
              <a:ext cx="219626" cy="50224"/>
            </a:xfrm>
            <a:custGeom>
              <a:avLst/>
              <a:gdLst>
                <a:gd name="connsiteX0" fmla="*/ 160694 w 219626"/>
                <a:gd name="connsiteY0" fmla="*/ 32635 h 50224"/>
                <a:gd name="connsiteX1" fmla="*/ 0 w 219626"/>
                <a:gd name="connsiteY1" fmla="*/ 25247 h 50224"/>
                <a:gd name="connsiteX2" fmla="*/ 0 w 219626"/>
                <a:gd name="connsiteY2" fmla="*/ 27094 h 50224"/>
                <a:gd name="connsiteX3" fmla="*/ 12929 w 219626"/>
                <a:gd name="connsiteY3" fmla="*/ 41871 h 50224"/>
                <a:gd name="connsiteX4" fmla="*/ 66494 w 219626"/>
                <a:gd name="connsiteY4" fmla="*/ 49259 h 50224"/>
                <a:gd name="connsiteX5" fmla="*/ 175471 w 219626"/>
                <a:gd name="connsiteY5" fmla="*/ 49259 h 50224"/>
                <a:gd name="connsiteX6" fmla="*/ 217953 w 219626"/>
                <a:gd name="connsiteY6" fmla="*/ 32635 h 50224"/>
                <a:gd name="connsiteX7" fmla="*/ 205024 w 219626"/>
                <a:gd name="connsiteY7" fmla="*/ 1235 h 50224"/>
                <a:gd name="connsiteX8" fmla="*/ 160694 w 219626"/>
                <a:gd name="connsiteY8" fmla="*/ 32635 h 5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626" h="50224">
                  <a:moveTo>
                    <a:pt x="160694" y="32635"/>
                  </a:moveTo>
                  <a:cubicBezTo>
                    <a:pt x="140377" y="51106"/>
                    <a:pt x="70188" y="28941"/>
                    <a:pt x="0" y="25247"/>
                  </a:cubicBezTo>
                  <a:cubicBezTo>
                    <a:pt x="0" y="25247"/>
                    <a:pt x="0" y="27094"/>
                    <a:pt x="0" y="27094"/>
                  </a:cubicBezTo>
                  <a:cubicBezTo>
                    <a:pt x="1847" y="32635"/>
                    <a:pt x="7388" y="38176"/>
                    <a:pt x="12929" y="41871"/>
                  </a:cubicBezTo>
                  <a:cubicBezTo>
                    <a:pt x="29553" y="51106"/>
                    <a:pt x="48024" y="51106"/>
                    <a:pt x="66494" y="49259"/>
                  </a:cubicBezTo>
                  <a:cubicBezTo>
                    <a:pt x="101588" y="47412"/>
                    <a:pt x="140377" y="51106"/>
                    <a:pt x="175471" y="49259"/>
                  </a:cubicBezTo>
                  <a:cubicBezTo>
                    <a:pt x="188400" y="49259"/>
                    <a:pt x="212412" y="43718"/>
                    <a:pt x="217953" y="32635"/>
                  </a:cubicBezTo>
                  <a:cubicBezTo>
                    <a:pt x="223494" y="23400"/>
                    <a:pt x="214259" y="8624"/>
                    <a:pt x="205024" y="1235"/>
                  </a:cubicBezTo>
                  <a:cubicBezTo>
                    <a:pt x="190247" y="-6153"/>
                    <a:pt x="193941" y="21553"/>
                    <a:pt x="160694" y="32635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5C773A5B-F4F3-81BE-3829-07D67100B631}"/>
                </a:ext>
              </a:extLst>
            </p:cNvPr>
            <p:cNvSpPr/>
            <p:nvPr/>
          </p:nvSpPr>
          <p:spPr>
            <a:xfrm>
              <a:off x="1665244" y="4558574"/>
              <a:ext cx="221367" cy="61456"/>
            </a:xfrm>
            <a:custGeom>
              <a:avLst/>
              <a:gdLst>
                <a:gd name="connsiteX0" fmla="*/ 15134 w 221367"/>
                <a:gd name="connsiteY0" fmla="*/ 53103 h 61456"/>
                <a:gd name="connsiteX1" fmla="*/ 68699 w 221367"/>
                <a:gd name="connsiteY1" fmla="*/ 60491 h 61456"/>
                <a:gd name="connsiteX2" fmla="*/ 177676 w 221367"/>
                <a:gd name="connsiteY2" fmla="*/ 60491 h 61456"/>
                <a:gd name="connsiteX3" fmla="*/ 220158 w 221367"/>
                <a:gd name="connsiteY3" fmla="*/ 43868 h 61456"/>
                <a:gd name="connsiteX4" fmla="*/ 201688 w 221367"/>
                <a:gd name="connsiteY4" fmla="*/ 8774 h 61456"/>
                <a:gd name="connsiteX5" fmla="*/ 162899 w 221367"/>
                <a:gd name="connsiteY5" fmla="*/ 3232 h 61456"/>
                <a:gd name="connsiteX6" fmla="*/ 37299 w 221367"/>
                <a:gd name="connsiteY6" fmla="*/ 5079 h 61456"/>
                <a:gd name="connsiteX7" fmla="*/ 11440 w 221367"/>
                <a:gd name="connsiteY7" fmla="*/ 14315 h 61456"/>
                <a:gd name="connsiteX8" fmla="*/ 358 w 221367"/>
                <a:gd name="connsiteY8" fmla="*/ 38327 h 61456"/>
                <a:gd name="connsiteX9" fmla="*/ 15134 w 22136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367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699" y="32785"/>
                    <a:pt x="210923" y="14315"/>
                    <a:pt x="201688" y="8774"/>
                  </a:cubicBezTo>
                  <a:cubicBezTo>
                    <a:pt x="192452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56C31CDE-3D04-6439-C30D-69C16F287E77}"/>
                </a:ext>
              </a:extLst>
            </p:cNvPr>
            <p:cNvSpPr/>
            <p:nvPr/>
          </p:nvSpPr>
          <p:spPr>
            <a:xfrm>
              <a:off x="1667449" y="4563653"/>
              <a:ext cx="219138" cy="56376"/>
            </a:xfrm>
            <a:custGeom>
              <a:avLst/>
              <a:gdLst>
                <a:gd name="connsiteX0" fmla="*/ 169930 w 219138"/>
                <a:gd name="connsiteY0" fmla="*/ 33247 h 56376"/>
                <a:gd name="connsiteX1" fmla="*/ 0 w 219138"/>
                <a:gd name="connsiteY1" fmla="*/ 31400 h 56376"/>
                <a:gd name="connsiteX2" fmla="*/ 0 w 219138"/>
                <a:gd name="connsiteY2" fmla="*/ 33247 h 56376"/>
                <a:gd name="connsiteX3" fmla="*/ 12929 w 219138"/>
                <a:gd name="connsiteY3" fmla="*/ 48024 h 56376"/>
                <a:gd name="connsiteX4" fmla="*/ 66494 w 219138"/>
                <a:gd name="connsiteY4" fmla="*/ 55412 h 56376"/>
                <a:gd name="connsiteX5" fmla="*/ 175471 w 219138"/>
                <a:gd name="connsiteY5" fmla="*/ 55412 h 56376"/>
                <a:gd name="connsiteX6" fmla="*/ 217953 w 219138"/>
                <a:gd name="connsiteY6" fmla="*/ 38788 h 56376"/>
                <a:gd name="connsiteX7" fmla="*/ 192094 w 219138"/>
                <a:gd name="connsiteY7" fmla="*/ 0 h 56376"/>
                <a:gd name="connsiteX8" fmla="*/ 169930 w 219138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8" h="56376">
                  <a:moveTo>
                    <a:pt x="169930" y="33247"/>
                  </a:moveTo>
                  <a:cubicBezTo>
                    <a:pt x="149612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8718" y="3694"/>
                    <a:pt x="192094" y="0"/>
                  </a:cubicBezTo>
                  <a:cubicBezTo>
                    <a:pt x="188400" y="3694"/>
                    <a:pt x="195789" y="18471"/>
                    <a:pt x="169930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A51DAFE7-8B7B-0982-C8FF-BFDF00F20769}"/>
                </a:ext>
              </a:extLst>
            </p:cNvPr>
            <p:cNvSpPr/>
            <p:nvPr/>
          </p:nvSpPr>
          <p:spPr>
            <a:xfrm>
              <a:off x="1591362" y="4562659"/>
              <a:ext cx="117447" cy="60562"/>
            </a:xfrm>
            <a:custGeom>
              <a:avLst/>
              <a:gdLst>
                <a:gd name="connsiteX0" fmla="*/ 116723 w 117447"/>
                <a:gd name="connsiteY0" fmla="*/ 39783 h 60562"/>
                <a:gd name="connsiteX1" fmla="*/ 114876 w 117447"/>
                <a:gd name="connsiteY1" fmla="*/ 43477 h 60562"/>
                <a:gd name="connsiteX2" fmla="*/ 96405 w 117447"/>
                <a:gd name="connsiteY2" fmla="*/ 56406 h 60562"/>
                <a:gd name="connsiteX3" fmla="*/ 76088 w 117447"/>
                <a:gd name="connsiteY3" fmla="*/ 60100 h 60562"/>
                <a:gd name="connsiteX4" fmla="*/ 74240 w 117447"/>
                <a:gd name="connsiteY4" fmla="*/ 60100 h 60562"/>
                <a:gd name="connsiteX5" fmla="*/ 68699 w 117447"/>
                <a:gd name="connsiteY5" fmla="*/ 60100 h 60562"/>
                <a:gd name="connsiteX6" fmla="*/ 68699 w 117447"/>
                <a:gd name="connsiteY6" fmla="*/ 60100 h 60562"/>
                <a:gd name="connsiteX7" fmla="*/ 13287 w 117447"/>
                <a:gd name="connsiteY7" fmla="*/ 49018 h 60562"/>
                <a:gd name="connsiteX8" fmla="*/ 358 w 117447"/>
                <a:gd name="connsiteY8" fmla="*/ 34241 h 60562"/>
                <a:gd name="connsiteX9" fmla="*/ 358 w 117447"/>
                <a:gd name="connsiteY9" fmla="*/ 32394 h 60562"/>
                <a:gd name="connsiteX10" fmla="*/ 11440 w 117447"/>
                <a:gd name="connsiteY10" fmla="*/ 10230 h 60562"/>
                <a:gd name="connsiteX11" fmla="*/ 59464 w 117447"/>
                <a:gd name="connsiteY11" fmla="*/ 994 h 60562"/>
                <a:gd name="connsiteX12" fmla="*/ 90864 w 117447"/>
                <a:gd name="connsiteY12" fmla="*/ 2841 h 60562"/>
                <a:gd name="connsiteX13" fmla="*/ 98252 w 117447"/>
                <a:gd name="connsiteY13" fmla="*/ 6536 h 60562"/>
                <a:gd name="connsiteX14" fmla="*/ 111182 w 117447"/>
                <a:gd name="connsiteY14" fmla="*/ 19465 h 60562"/>
                <a:gd name="connsiteX15" fmla="*/ 113029 w 117447"/>
                <a:gd name="connsiteY15" fmla="*/ 23159 h 60562"/>
                <a:gd name="connsiteX16" fmla="*/ 116723 w 117447"/>
                <a:gd name="connsiteY16" fmla="*/ 39783 h 60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7447" h="60562">
                  <a:moveTo>
                    <a:pt x="116723" y="39783"/>
                  </a:moveTo>
                  <a:cubicBezTo>
                    <a:pt x="116723" y="41630"/>
                    <a:pt x="116723" y="41630"/>
                    <a:pt x="114876" y="43477"/>
                  </a:cubicBezTo>
                  <a:cubicBezTo>
                    <a:pt x="111182" y="49018"/>
                    <a:pt x="103793" y="52712"/>
                    <a:pt x="96405" y="56406"/>
                  </a:cubicBezTo>
                  <a:cubicBezTo>
                    <a:pt x="89017" y="58253"/>
                    <a:pt x="81629" y="60100"/>
                    <a:pt x="76088" y="60100"/>
                  </a:cubicBezTo>
                  <a:cubicBezTo>
                    <a:pt x="74240" y="60100"/>
                    <a:pt x="74240" y="60100"/>
                    <a:pt x="74240" y="60100"/>
                  </a:cubicBezTo>
                  <a:cubicBezTo>
                    <a:pt x="72393" y="60100"/>
                    <a:pt x="70546" y="60100"/>
                    <a:pt x="68699" y="60100"/>
                  </a:cubicBezTo>
                  <a:lnTo>
                    <a:pt x="68699" y="60100"/>
                  </a:lnTo>
                  <a:cubicBezTo>
                    <a:pt x="37299" y="61947"/>
                    <a:pt x="28064" y="58253"/>
                    <a:pt x="13287" y="49018"/>
                  </a:cubicBezTo>
                  <a:cubicBezTo>
                    <a:pt x="7746" y="45324"/>
                    <a:pt x="2205" y="39783"/>
                    <a:pt x="358" y="34241"/>
                  </a:cubicBezTo>
                  <a:cubicBezTo>
                    <a:pt x="358" y="34241"/>
                    <a:pt x="358" y="32394"/>
                    <a:pt x="358" y="32394"/>
                  </a:cubicBezTo>
                  <a:cubicBezTo>
                    <a:pt x="-1489" y="25006"/>
                    <a:pt x="4052" y="15771"/>
                    <a:pt x="11440" y="10230"/>
                  </a:cubicBezTo>
                  <a:cubicBezTo>
                    <a:pt x="18829" y="4689"/>
                    <a:pt x="16982" y="-2700"/>
                    <a:pt x="59464" y="994"/>
                  </a:cubicBezTo>
                  <a:cubicBezTo>
                    <a:pt x="68699" y="994"/>
                    <a:pt x="81629" y="994"/>
                    <a:pt x="90864" y="2841"/>
                  </a:cubicBezTo>
                  <a:cubicBezTo>
                    <a:pt x="94558" y="2841"/>
                    <a:pt x="96405" y="4689"/>
                    <a:pt x="98252" y="6536"/>
                  </a:cubicBezTo>
                  <a:cubicBezTo>
                    <a:pt x="101946" y="8383"/>
                    <a:pt x="107488" y="13924"/>
                    <a:pt x="111182" y="19465"/>
                  </a:cubicBezTo>
                  <a:cubicBezTo>
                    <a:pt x="111182" y="21312"/>
                    <a:pt x="113029" y="21312"/>
                    <a:pt x="113029" y="23159"/>
                  </a:cubicBezTo>
                  <a:cubicBezTo>
                    <a:pt x="116723" y="30547"/>
                    <a:pt x="118570" y="36089"/>
                    <a:pt x="116723" y="3978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3A0E3289-1862-EF0B-3FC3-B31497B9178C}"/>
                </a:ext>
              </a:extLst>
            </p:cNvPr>
            <p:cNvSpPr/>
            <p:nvPr/>
          </p:nvSpPr>
          <p:spPr>
            <a:xfrm>
              <a:off x="1593567" y="4567347"/>
              <a:ext cx="114517" cy="55873"/>
            </a:xfrm>
            <a:custGeom>
              <a:avLst/>
              <a:gdLst>
                <a:gd name="connsiteX0" fmla="*/ 114518 w 114517"/>
                <a:gd name="connsiteY0" fmla="*/ 35094 h 55873"/>
                <a:gd name="connsiteX1" fmla="*/ 114518 w 114517"/>
                <a:gd name="connsiteY1" fmla="*/ 38788 h 55873"/>
                <a:gd name="connsiteX2" fmla="*/ 96047 w 114517"/>
                <a:gd name="connsiteY2" fmla="*/ 51718 h 55873"/>
                <a:gd name="connsiteX3" fmla="*/ 75730 w 114517"/>
                <a:gd name="connsiteY3" fmla="*/ 55412 h 55873"/>
                <a:gd name="connsiteX4" fmla="*/ 73882 w 114517"/>
                <a:gd name="connsiteY4" fmla="*/ 55412 h 55873"/>
                <a:gd name="connsiteX5" fmla="*/ 68341 w 114517"/>
                <a:gd name="connsiteY5" fmla="*/ 55412 h 55873"/>
                <a:gd name="connsiteX6" fmla="*/ 68341 w 114517"/>
                <a:gd name="connsiteY6" fmla="*/ 55412 h 55873"/>
                <a:gd name="connsiteX7" fmla="*/ 12929 w 114517"/>
                <a:gd name="connsiteY7" fmla="*/ 44329 h 55873"/>
                <a:gd name="connsiteX8" fmla="*/ 0 w 114517"/>
                <a:gd name="connsiteY8" fmla="*/ 29553 h 55873"/>
                <a:gd name="connsiteX9" fmla="*/ 0 w 114517"/>
                <a:gd name="connsiteY9" fmla="*/ 27706 h 55873"/>
                <a:gd name="connsiteX10" fmla="*/ 0 w 114517"/>
                <a:gd name="connsiteY10" fmla="*/ 27706 h 55873"/>
                <a:gd name="connsiteX11" fmla="*/ 68341 w 114517"/>
                <a:gd name="connsiteY11" fmla="*/ 31400 h 55873"/>
                <a:gd name="connsiteX12" fmla="*/ 90506 w 114517"/>
                <a:gd name="connsiteY12" fmla="*/ 0 h 55873"/>
                <a:gd name="connsiteX13" fmla="*/ 90506 w 114517"/>
                <a:gd name="connsiteY13" fmla="*/ 0 h 55873"/>
                <a:gd name="connsiteX14" fmla="*/ 110824 w 114517"/>
                <a:gd name="connsiteY14" fmla="*/ 16623 h 55873"/>
                <a:gd name="connsiteX15" fmla="*/ 112671 w 114517"/>
                <a:gd name="connsiteY15" fmla="*/ 20318 h 55873"/>
                <a:gd name="connsiteX16" fmla="*/ 114518 w 114517"/>
                <a:gd name="connsiteY16" fmla="*/ 35094 h 5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517" h="55873">
                  <a:moveTo>
                    <a:pt x="114518" y="35094"/>
                  </a:moveTo>
                  <a:cubicBezTo>
                    <a:pt x="114518" y="36941"/>
                    <a:pt x="114518" y="36941"/>
                    <a:pt x="114518" y="38788"/>
                  </a:cubicBezTo>
                  <a:cubicBezTo>
                    <a:pt x="110824" y="44329"/>
                    <a:pt x="103435" y="48024"/>
                    <a:pt x="96047" y="51718"/>
                  </a:cubicBezTo>
                  <a:cubicBezTo>
                    <a:pt x="88659" y="53565"/>
                    <a:pt x="81271" y="55412"/>
                    <a:pt x="75730" y="55412"/>
                  </a:cubicBezTo>
                  <a:cubicBezTo>
                    <a:pt x="75730" y="55412"/>
                    <a:pt x="73882" y="55412"/>
                    <a:pt x="73882" y="55412"/>
                  </a:cubicBezTo>
                  <a:cubicBezTo>
                    <a:pt x="72035" y="55412"/>
                    <a:pt x="70188" y="55412"/>
                    <a:pt x="68341" y="55412"/>
                  </a:cubicBezTo>
                  <a:lnTo>
                    <a:pt x="68341" y="55412"/>
                  </a:lnTo>
                  <a:cubicBezTo>
                    <a:pt x="36941" y="57259"/>
                    <a:pt x="27706" y="53565"/>
                    <a:pt x="12929" y="44329"/>
                  </a:cubicBezTo>
                  <a:cubicBezTo>
                    <a:pt x="7388" y="40635"/>
                    <a:pt x="1847" y="35094"/>
                    <a:pt x="0" y="29553"/>
                  </a:cubicBezTo>
                  <a:cubicBezTo>
                    <a:pt x="0" y="29553"/>
                    <a:pt x="0" y="27706"/>
                    <a:pt x="0" y="27706"/>
                  </a:cubicBezTo>
                  <a:cubicBezTo>
                    <a:pt x="0" y="27706"/>
                    <a:pt x="0" y="27706"/>
                    <a:pt x="0" y="27706"/>
                  </a:cubicBezTo>
                  <a:cubicBezTo>
                    <a:pt x="16624" y="20318"/>
                    <a:pt x="38788" y="33247"/>
                    <a:pt x="68341" y="31400"/>
                  </a:cubicBezTo>
                  <a:cubicBezTo>
                    <a:pt x="92353" y="18471"/>
                    <a:pt x="86812" y="3694"/>
                    <a:pt x="90506" y="0"/>
                  </a:cubicBezTo>
                  <a:lnTo>
                    <a:pt x="90506" y="0"/>
                  </a:lnTo>
                  <a:cubicBezTo>
                    <a:pt x="99741" y="1847"/>
                    <a:pt x="107130" y="9235"/>
                    <a:pt x="110824" y="16623"/>
                  </a:cubicBezTo>
                  <a:cubicBezTo>
                    <a:pt x="110824" y="18471"/>
                    <a:pt x="112671" y="18471"/>
                    <a:pt x="112671" y="20318"/>
                  </a:cubicBezTo>
                  <a:cubicBezTo>
                    <a:pt x="112671" y="25859"/>
                    <a:pt x="114518" y="31400"/>
                    <a:pt x="114518" y="35094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0B077AEB-7A55-0B5A-132D-ED61FF0E1D3F}"/>
                </a:ext>
              </a:extLst>
            </p:cNvPr>
            <p:cNvSpPr/>
            <p:nvPr/>
          </p:nvSpPr>
          <p:spPr>
            <a:xfrm>
              <a:off x="1853644" y="4558574"/>
              <a:ext cx="221175" cy="61456"/>
            </a:xfrm>
            <a:custGeom>
              <a:avLst/>
              <a:gdLst>
                <a:gd name="connsiteX0" fmla="*/ 15134 w 221175"/>
                <a:gd name="connsiteY0" fmla="*/ 53103 h 61456"/>
                <a:gd name="connsiteX1" fmla="*/ 68699 w 221175"/>
                <a:gd name="connsiteY1" fmla="*/ 60491 h 61456"/>
                <a:gd name="connsiteX2" fmla="*/ 177676 w 221175"/>
                <a:gd name="connsiteY2" fmla="*/ 60491 h 61456"/>
                <a:gd name="connsiteX3" fmla="*/ 220158 w 221175"/>
                <a:gd name="connsiteY3" fmla="*/ 43868 h 61456"/>
                <a:gd name="connsiteX4" fmla="*/ 197994 w 221175"/>
                <a:gd name="connsiteY4" fmla="*/ 8774 h 61456"/>
                <a:gd name="connsiteX5" fmla="*/ 162899 w 221175"/>
                <a:gd name="connsiteY5" fmla="*/ 3232 h 61456"/>
                <a:gd name="connsiteX6" fmla="*/ 37299 w 221175"/>
                <a:gd name="connsiteY6" fmla="*/ 5079 h 61456"/>
                <a:gd name="connsiteX7" fmla="*/ 11440 w 221175"/>
                <a:gd name="connsiteY7" fmla="*/ 14315 h 61456"/>
                <a:gd name="connsiteX8" fmla="*/ 358 w 221175"/>
                <a:gd name="connsiteY8" fmla="*/ 38327 h 61456"/>
                <a:gd name="connsiteX9" fmla="*/ 15134 w 221175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175" h="61456">
                  <a:moveTo>
                    <a:pt x="15134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142582" y="62338"/>
                    <a:pt x="177676" y="60491"/>
                  </a:cubicBezTo>
                  <a:cubicBezTo>
                    <a:pt x="190605" y="60491"/>
                    <a:pt x="214617" y="54950"/>
                    <a:pt x="220158" y="43868"/>
                  </a:cubicBezTo>
                  <a:cubicBezTo>
                    <a:pt x="225700" y="32785"/>
                    <a:pt x="207229" y="14315"/>
                    <a:pt x="197994" y="8774"/>
                  </a:cubicBezTo>
                  <a:cubicBezTo>
                    <a:pt x="188758" y="1385"/>
                    <a:pt x="173982" y="3232"/>
                    <a:pt x="162899" y="3232"/>
                  </a:cubicBezTo>
                  <a:cubicBezTo>
                    <a:pt x="120417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3868"/>
                    <a:pt x="9593" y="49409"/>
                    <a:pt x="15134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9E74B0C6-A780-7008-02F3-A215D1D1BF15}"/>
                </a:ext>
              </a:extLst>
            </p:cNvPr>
            <p:cNvSpPr/>
            <p:nvPr/>
          </p:nvSpPr>
          <p:spPr>
            <a:xfrm>
              <a:off x="1855849" y="4563653"/>
              <a:ext cx="219040" cy="56376"/>
            </a:xfrm>
            <a:custGeom>
              <a:avLst/>
              <a:gdLst>
                <a:gd name="connsiteX0" fmla="*/ 164388 w 219040"/>
                <a:gd name="connsiteY0" fmla="*/ 33247 h 56376"/>
                <a:gd name="connsiteX1" fmla="*/ 0 w 219040"/>
                <a:gd name="connsiteY1" fmla="*/ 31400 h 56376"/>
                <a:gd name="connsiteX2" fmla="*/ 0 w 219040"/>
                <a:gd name="connsiteY2" fmla="*/ 33247 h 56376"/>
                <a:gd name="connsiteX3" fmla="*/ 12929 w 219040"/>
                <a:gd name="connsiteY3" fmla="*/ 48024 h 56376"/>
                <a:gd name="connsiteX4" fmla="*/ 66494 w 219040"/>
                <a:gd name="connsiteY4" fmla="*/ 55412 h 56376"/>
                <a:gd name="connsiteX5" fmla="*/ 175471 w 219040"/>
                <a:gd name="connsiteY5" fmla="*/ 55412 h 56376"/>
                <a:gd name="connsiteX6" fmla="*/ 217953 w 219040"/>
                <a:gd name="connsiteY6" fmla="*/ 38788 h 56376"/>
                <a:gd name="connsiteX7" fmla="*/ 190247 w 219040"/>
                <a:gd name="connsiteY7" fmla="*/ 0 h 56376"/>
                <a:gd name="connsiteX8" fmla="*/ 164388 w 219040"/>
                <a:gd name="connsiteY8" fmla="*/ 33247 h 5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40" h="56376">
                  <a:moveTo>
                    <a:pt x="164388" y="33247"/>
                  </a:moveTo>
                  <a:cubicBezTo>
                    <a:pt x="144071" y="51718"/>
                    <a:pt x="68341" y="35094"/>
                    <a:pt x="0" y="31400"/>
                  </a:cubicBezTo>
                  <a:cubicBezTo>
                    <a:pt x="0" y="31400"/>
                    <a:pt x="0" y="33247"/>
                    <a:pt x="0" y="33247"/>
                  </a:cubicBezTo>
                  <a:cubicBezTo>
                    <a:pt x="1847" y="38788"/>
                    <a:pt x="7388" y="44330"/>
                    <a:pt x="12929" y="48024"/>
                  </a:cubicBezTo>
                  <a:cubicBezTo>
                    <a:pt x="29553" y="57259"/>
                    <a:pt x="48024" y="57259"/>
                    <a:pt x="66494" y="55412"/>
                  </a:cubicBezTo>
                  <a:cubicBezTo>
                    <a:pt x="101588" y="53565"/>
                    <a:pt x="140377" y="57259"/>
                    <a:pt x="175471" y="55412"/>
                  </a:cubicBezTo>
                  <a:cubicBezTo>
                    <a:pt x="188400" y="55412"/>
                    <a:pt x="212412" y="49871"/>
                    <a:pt x="217953" y="38788"/>
                  </a:cubicBezTo>
                  <a:cubicBezTo>
                    <a:pt x="223494" y="29553"/>
                    <a:pt x="206871" y="7388"/>
                    <a:pt x="190247" y="0"/>
                  </a:cubicBezTo>
                  <a:cubicBezTo>
                    <a:pt x="188400" y="5541"/>
                    <a:pt x="188400" y="18471"/>
                    <a:pt x="164388" y="33247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6F21864E-659A-F70F-8AD4-8C4DCA30DAAA}"/>
                </a:ext>
              </a:extLst>
            </p:cNvPr>
            <p:cNvSpPr/>
            <p:nvPr/>
          </p:nvSpPr>
          <p:spPr>
            <a:xfrm>
              <a:off x="2045739" y="4558574"/>
              <a:ext cx="171497" cy="61456"/>
            </a:xfrm>
            <a:custGeom>
              <a:avLst/>
              <a:gdLst>
                <a:gd name="connsiteX0" fmla="*/ 15135 w 171497"/>
                <a:gd name="connsiteY0" fmla="*/ 53103 h 61456"/>
                <a:gd name="connsiteX1" fmla="*/ 68699 w 171497"/>
                <a:gd name="connsiteY1" fmla="*/ 60491 h 61456"/>
                <a:gd name="connsiteX2" fmla="*/ 127805 w 171497"/>
                <a:gd name="connsiteY2" fmla="*/ 60491 h 61456"/>
                <a:gd name="connsiteX3" fmla="*/ 170288 w 171497"/>
                <a:gd name="connsiteY3" fmla="*/ 43868 h 61456"/>
                <a:gd name="connsiteX4" fmla="*/ 151817 w 171497"/>
                <a:gd name="connsiteY4" fmla="*/ 8774 h 61456"/>
                <a:gd name="connsiteX5" fmla="*/ 113029 w 171497"/>
                <a:gd name="connsiteY5" fmla="*/ 3232 h 61456"/>
                <a:gd name="connsiteX6" fmla="*/ 37299 w 171497"/>
                <a:gd name="connsiteY6" fmla="*/ 5079 h 61456"/>
                <a:gd name="connsiteX7" fmla="*/ 11440 w 171497"/>
                <a:gd name="connsiteY7" fmla="*/ 14315 h 61456"/>
                <a:gd name="connsiteX8" fmla="*/ 358 w 171497"/>
                <a:gd name="connsiteY8" fmla="*/ 38327 h 61456"/>
                <a:gd name="connsiteX9" fmla="*/ 15135 w 171497"/>
                <a:gd name="connsiteY9" fmla="*/ 53103 h 6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497" h="61456">
                  <a:moveTo>
                    <a:pt x="15135" y="53103"/>
                  </a:moveTo>
                  <a:cubicBezTo>
                    <a:pt x="31758" y="62338"/>
                    <a:pt x="50229" y="62338"/>
                    <a:pt x="68699" y="60491"/>
                  </a:cubicBezTo>
                  <a:cubicBezTo>
                    <a:pt x="103793" y="58644"/>
                    <a:pt x="92711" y="62338"/>
                    <a:pt x="127805" y="60491"/>
                  </a:cubicBezTo>
                  <a:cubicBezTo>
                    <a:pt x="140735" y="60491"/>
                    <a:pt x="164746" y="54950"/>
                    <a:pt x="170288" y="43868"/>
                  </a:cubicBezTo>
                  <a:cubicBezTo>
                    <a:pt x="175829" y="32785"/>
                    <a:pt x="161052" y="14315"/>
                    <a:pt x="151817" y="8774"/>
                  </a:cubicBezTo>
                  <a:cubicBezTo>
                    <a:pt x="142582" y="1385"/>
                    <a:pt x="124111" y="3232"/>
                    <a:pt x="113029" y="3232"/>
                  </a:cubicBezTo>
                  <a:cubicBezTo>
                    <a:pt x="70546" y="-462"/>
                    <a:pt x="79782" y="-2309"/>
                    <a:pt x="37299" y="5079"/>
                  </a:cubicBezTo>
                  <a:cubicBezTo>
                    <a:pt x="28064" y="6926"/>
                    <a:pt x="18829" y="8774"/>
                    <a:pt x="11440" y="14315"/>
                  </a:cubicBezTo>
                  <a:cubicBezTo>
                    <a:pt x="4052" y="19856"/>
                    <a:pt x="-1489" y="29091"/>
                    <a:pt x="358" y="38327"/>
                  </a:cubicBezTo>
                  <a:cubicBezTo>
                    <a:pt x="4052" y="43868"/>
                    <a:pt x="9593" y="49409"/>
                    <a:pt x="15135" y="53103"/>
                  </a:cubicBezTo>
                  <a:close/>
                </a:path>
              </a:pathLst>
            </a:custGeom>
            <a:solidFill>
              <a:srgbClr val="ECF0E7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202D8C03-5FAC-F7C2-D065-7BA3CA5C8136}"/>
                </a:ext>
              </a:extLst>
            </p:cNvPr>
            <p:cNvSpPr/>
            <p:nvPr/>
          </p:nvSpPr>
          <p:spPr>
            <a:xfrm>
              <a:off x="2047944" y="4569731"/>
              <a:ext cx="169755" cy="50298"/>
            </a:xfrm>
            <a:custGeom>
              <a:avLst/>
              <a:gdLst>
                <a:gd name="connsiteX0" fmla="*/ 103435 w 169755"/>
                <a:gd name="connsiteY0" fmla="*/ 29016 h 50298"/>
                <a:gd name="connsiteX1" fmla="*/ 0 w 169755"/>
                <a:gd name="connsiteY1" fmla="*/ 25322 h 50298"/>
                <a:gd name="connsiteX2" fmla="*/ 0 w 169755"/>
                <a:gd name="connsiteY2" fmla="*/ 27169 h 50298"/>
                <a:gd name="connsiteX3" fmla="*/ 12929 w 169755"/>
                <a:gd name="connsiteY3" fmla="*/ 41945 h 50298"/>
                <a:gd name="connsiteX4" fmla="*/ 66494 w 169755"/>
                <a:gd name="connsiteY4" fmla="*/ 49334 h 50298"/>
                <a:gd name="connsiteX5" fmla="*/ 125600 w 169755"/>
                <a:gd name="connsiteY5" fmla="*/ 49334 h 50298"/>
                <a:gd name="connsiteX6" fmla="*/ 168083 w 169755"/>
                <a:gd name="connsiteY6" fmla="*/ 32710 h 50298"/>
                <a:gd name="connsiteX7" fmla="*/ 155153 w 169755"/>
                <a:gd name="connsiteY7" fmla="*/ 1310 h 50298"/>
                <a:gd name="connsiteX8" fmla="*/ 103435 w 169755"/>
                <a:gd name="connsiteY8" fmla="*/ 29016 h 5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755" h="50298">
                  <a:moveTo>
                    <a:pt x="103435" y="29016"/>
                  </a:moveTo>
                  <a:cubicBezTo>
                    <a:pt x="77577" y="34557"/>
                    <a:pt x="70188" y="27169"/>
                    <a:pt x="0" y="25322"/>
                  </a:cubicBezTo>
                  <a:cubicBezTo>
                    <a:pt x="0" y="25322"/>
                    <a:pt x="0" y="27169"/>
                    <a:pt x="0" y="27169"/>
                  </a:cubicBezTo>
                  <a:cubicBezTo>
                    <a:pt x="1847" y="32710"/>
                    <a:pt x="7388" y="38251"/>
                    <a:pt x="12929" y="41945"/>
                  </a:cubicBezTo>
                  <a:cubicBezTo>
                    <a:pt x="29553" y="51181"/>
                    <a:pt x="48024" y="51181"/>
                    <a:pt x="66494" y="49334"/>
                  </a:cubicBezTo>
                  <a:cubicBezTo>
                    <a:pt x="101588" y="47487"/>
                    <a:pt x="90506" y="51181"/>
                    <a:pt x="125600" y="49334"/>
                  </a:cubicBezTo>
                  <a:cubicBezTo>
                    <a:pt x="138530" y="49334"/>
                    <a:pt x="162541" y="43793"/>
                    <a:pt x="168083" y="32710"/>
                  </a:cubicBezTo>
                  <a:cubicBezTo>
                    <a:pt x="173624" y="23475"/>
                    <a:pt x="164389" y="8698"/>
                    <a:pt x="155153" y="1310"/>
                  </a:cubicBezTo>
                  <a:cubicBezTo>
                    <a:pt x="138530" y="-6078"/>
                    <a:pt x="134835" y="19781"/>
                    <a:pt x="103435" y="29016"/>
                  </a:cubicBezTo>
                  <a:close/>
                </a:path>
              </a:pathLst>
            </a:custGeom>
            <a:solidFill>
              <a:srgbClr val="1D1D1B">
                <a:alpha val="2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F6051364-52AF-5C31-6AFD-102CE6EAC0FE}"/>
                </a:ext>
              </a:extLst>
            </p:cNvPr>
            <p:cNvSpPr/>
            <p:nvPr/>
          </p:nvSpPr>
          <p:spPr>
            <a:xfrm>
              <a:off x="2099661" y="3617958"/>
              <a:ext cx="59105" cy="73882"/>
            </a:xfrm>
            <a:custGeom>
              <a:avLst/>
              <a:gdLst>
                <a:gd name="connsiteX0" fmla="*/ 16624 w 59105"/>
                <a:gd name="connsiteY0" fmla="*/ 73882 h 73882"/>
                <a:gd name="connsiteX1" fmla="*/ 59106 w 59105"/>
                <a:gd name="connsiteY1" fmla="*/ 73882 h 73882"/>
                <a:gd name="connsiteX2" fmla="*/ 35094 w 59105"/>
                <a:gd name="connsiteY2" fmla="*/ 14776 h 73882"/>
                <a:gd name="connsiteX3" fmla="*/ 14777 w 59105"/>
                <a:gd name="connsiteY3" fmla="*/ 0 h 73882"/>
                <a:gd name="connsiteX4" fmla="*/ 0 w 59105"/>
                <a:gd name="connsiteY4" fmla="*/ 0 h 73882"/>
                <a:gd name="connsiteX5" fmla="*/ 16624 w 59105"/>
                <a:gd name="connsiteY5" fmla="*/ 73882 h 7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105" h="73882">
                  <a:moveTo>
                    <a:pt x="16624" y="73882"/>
                  </a:moveTo>
                  <a:lnTo>
                    <a:pt x="59106" y="73882"/>
                  </a:lnTo>
                  <a:lnTo>
                    <a:pt x="35094" y="14776"/>
                  </a:lnTo>
                  <a:cubicBezTo>
                    <a:pt x="31400" y="5541"/>
                    <a:pt x="24012" y="0"/>
                    <a:pt x="14777" y="0"/>
                  </a:cubicBezTo>
                  <a:lnTo>
                    <a:pt x="0" y="0"/>
                  </a:lnTo>
                  <a:lnTo>
                    <a:pt x="16624" y="73882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3E601CB0-3FAC-C424-8B63-95621B3BA0E8}"/>
                </a:ext>
              </a:extLst>
            </p:cNvPr>
            <p:cNvSpPr/>
            <p:nvPr/>
          </p:nvSpPr>
          <p:spPr>
            <a:xfrm>
              <a:off x="1748720" y="3686299"/>
              <a:ext cx="20317" cy="64647"/>
            </a:xfrm>
            <a:custGeom>
              <a:avLst/>
              <a:gdLst>
                <a:gd name="connsiteX0" fmla="*/ 20318 w 20317"/>
                <a:gd name="connsiteY0" fmla="*/ 64647 h 64647"/>
                <a:gd name="connsiteX1" fmla="*/ 7388 w 20317"/>
                <a:gd name="connsiteY1" fmla="*/ 64647 h 64647"/>
                <a:gd name="connsiteX2" fmla="*/ 0 w 20317"/>
                <a:gd name="connsiteY2" fmla="*/ 57259 h 64647"/>
                <a:gd name="connsiteX3" fmla="*/ 0 w 20317"/>
                <a:gd name="connsiteY3" fmla="*/ 7388 h 64647"/>
                <a:gd name="connsiteX4" fmla="*/ 7388 w 20317"/>
                <a:gd name="connsiteY4" fmla="*/ 0 h 64647"/>
                <a:gd name="connsiteX5" fmla="*/ 20318 w 20317"/>
                <a:gd name="connsiteY5" fmla="*/ 0 h 64647"/>
                <a:gd name="connsiteX6" fmla="*/ 20318 w 20317"/>
                <a:gd name="connsiteY6" fmla="*/ 64647 h 64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17" h="64647">
                  <a:moveTo>
                    <a:pt x="20318" y="64647"/>
                  </a:moveTo>
                  <a:lnTo>
                    <a:pt x="7388" y="64647"/>
                  </a:lnTo>
                  <a:cubicBezTo>
                    <a:pt x="3694" y="64647"/>
                    <a:pt x="0" y="60953"/>
                    <a:pt x="0" y="57259"/>
                  </a:cubicBezTo>
                  <a:lnTo>
                    <a:pt x="0" y="7388"/>
                  </a:lnTo>
                  <a:cubicBezTo>
                    <a:pt x="0" y="3694"/>
                    <a:pt x="3694" y="0"/>
                    <a:pt x="7388" y="0"/>
                  </a:cubicBezTo>
                  <a:lnTo>
                    <a:pt x="20318" y="0"/>
                  </a:lnTo>
                  <a:lnTo>
                    <a:pt x="20318" y="64647"/>
                  </a:lnTo>
                  <a:close/>
                </a:path>
              </a:pathLst>
            </a:custGeom>
            <a:solidFill>
              <a:srgbClr val="E94E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9A0D350A-DEC6-48D7-A65D-B48622F409DA}"/>
                </a:ext>
              </a:extLst>
            </p:cNvPr>
            <p:cNvSpPr/>
            <p:nvPr/>
          </p:nvSpPr>
          <p:spPr>
            <a:xfrm>
              <a:off x="2456144" y="3689993"/>
              <a:ext cx="40635" cy="55411"/>
            </a:xfrm>
            <a:custGeom>
              <a:avLst/>
              <a:gdLst>
                <a:gd name="connsiteX0" fmla="*/ 0 w 40635"/>
                <a:gd name="connsiteY0" fmla="*/ 27706 h 55411"/>
                <a:gd name="connsiteX1" fmla="*/ 20318 w 40635"/>
                <a:gd name="connsiteY1" fmla="*/ 55412 h 55411"/>
                <a:gd name="connsiteX2" fmla="*/ 40635 w 40635"/>
                <a:gd name="connsiteY2" fmla="*/ 27706 h 55411"/>
                <a:gd name="connsiteX3" fmla="*/ 20318 w 40635"/>
                <a:gd name="connsiteY3" fmla="*/ 0 h 55411"/>
                <a:gd name="connsiteX4" fmla="*/ 0 w 40635"/>
                <a:gd name="connsiteY4" fmla="*/ 27706 h 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35" h="55411">
                  <a:moveTo>
                    <a:pt x="0" y="27706"/>
                  </a:moveTo>
                  <a:cubicBezTo>
                    <a:pt x="0" y="42482"/>
                    <a:pt x="9235" y="55412"/>
                    <a:pt x="20318" y="55412"/>
                  </a:cubicBezTo>
                  <a:cubicBezTo>
                    <a:pt x="31400" y="55412"/>
                    <a:pt x="40635" y="42482"/>
                    <a:pt x="40635" y="27706"/>
                  </a:cubicBezTo>
                  <a:cubicBezTo>
                    <a:pt x="40635" y="12929"/>
                    <a:pt x="31400" y="0"/>
                    <a:pt x="20318" y="0"/>
                  </a:cubicBezTo>
                  <a:cubicBezTo>
                    <a:pt x="9235" y="0"/>
                    <a:pt x="0" y="12929"/>
                    <a:pt x="0" y="27706"/>
                  </a:cubicBezTo>
                  <a:close/>
                </a:path>
              </a:pathLst>
            </a:custGeom>
            <a:solidFill>
              <a:srgbClr val="CBBBA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263D8DBF-A347-A27F-0CC3-0A531986ED29}"/>
                </a:ext>
              </a:extLst>
            </p:cNvPr>
            <p:cNvSpPr/>
            <p:nvPr/>
          </p:nvSpPr>
          <p:spPr>
            <a:xfrm>
              <a:off x="2478309" y="3686299"/>
              <a:ext cx="9235" cy="62800"/>
            </a:xfrm>
            <a:custGeom>
              <a:avLst/>
              <a:gdLst>
                <a:gd name="connsiteX0" fmla="*/ 0 w 9235"/>
                <a:gd name="connsiteY0" fmla="*/ 0 h 62800"/>
                <a:gd name="connsiteX1" fmla="*/ 9235 w 9235"/>
                <a:gd name="connsiteY1" fmla="*/ 0 h 62800"/>
                <a:gd name="connsiteX2" fmla="*/ 9235 w 9235"/>
                <a:gd name="connsiteY2" fmla="*/ 62800 h 62800"/>
                <a:gd name="connsiteX3" fmla="*/ 0 w 9235"/>
                <a:gd name="connsiteY3" fmla="*/ 62800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62800">
                  <a:moveTo>
                    <a:pt x="0" y="0"/>
                  </a:moveTo>
                  <a:lnTo>
                    <a:pt x="9235" y="0"/>
                  </a:lnTo>
                  <a:lnTo>
                    <a:pt x="9235" y="62800"/>
                  </a:lnTo>
                  <a:lnTo>
                    <a:pt x="0" y="62800"/>
                  </a:lnTo>
                  <a:close/>
                </a:path>
              </a:pathLst>
            </a:custGeom>
            <a:solidFill>
              <a:srgbClr val="DADAD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486895DB-5657-FEE2-0BF7-5E5A1A143CC9}"/>
                </a:ext>
              </a:extLst>
            </p:cNvPr>
            <p:cNvSpPr/>
            <p:nvPr/>
          </p:nvSpPr>
          <p:spPr>
            <a:xfrm>
              <a:off x="1757955" y="3520063"/>
              <a:ext cx="722201" cy="301071"/>
            </a:xfrm>
            <a:custGeom>
              <a:avLst/>
              <a:gdLst>
                <a:gd name="connsiteX0" fmla="*/ 0 w 722201"/>
                <a:gd name="connsiteY0" fmla="*/ 147765 h 301071"/>
                <a:gd name="connsiteX1" fmla="*/ 0 w 722201"/>
                <a:gd name="connsiteY1" fmla="*/ 301071 h 301071"/>
                <a:gd name="connsiteX2" fmla="*/ 722201 w 722201"/>
                <a:gd name="connsiteY2" fmla="*/ 301071 h 301071"/>
                <a:gd name="connsiteX3" fmla="*/ 720354 w 722201"/>
                <a:gd name="connsiteY3" fmla="*/ 171777 h 301071"/>
                <a:gd name="connsiteX4" fmla="*/ 720354 w 722201"/>
                <a:gd name="connsiteY4" fmla="*/ 168083 h 301071"/>
                <a:gd name="connsiteX5" fmla="*/ 701883 w 722201"/>
                <a:gd name="connsiteY5" fmla="*/ 151459 h 301071"/>
                <a:gd name="connsiteX6" fmla="*/ 522718 w 722201"/>
                <a:gd name="connsiteY6" fmla="*/ 138530 h 301071"/>
                <a:gd name="connsiteX7" fmla="*/ 520871 w 722201"/>
                <a:gd name="connsiteY7" fmla="*/ 138530 h 301071"/>
                <a:gd name="connsiteX8" fmla="*/ 519024 w 722201"/>
                <a:gd name="connsiteY8" fmla="*/ 132989 h 301071"/>
                <a:gd name="connsiteX9" fmla="*/ 496860 w 722201"/>
                <a:gd name="connsiteY9" fmla="*/ 14777 h 301071"/>
                <a:gd name="connsiteX10" fmla="*/ 495012 w 722201"/>
                <a:gd name="connsiteY10" fmla="*/ 0 h 301071"/>
                <a:gd name="connsiteX11" fmla="*/ 79424 w 722201"/>
                <a:gd name="connsiteY11" fmla="*/ 0 h 301071"/>
                <a:gd name="connsiteX12" fmla="*/ 29553 w 722201"/>
                <a:gd name="connsiteY12" fmla="*/ 38788 h 301071"/>
                <a:gd name="connsiteX13" fmla="*/ 3694 w 722201"/>
                <a:gd name="connsiteY13" fmla="*/ 136683 h 301071"/>
                <a:gd name="connsiteX14" fmla="*/ 0 w 722201"/>
                <a:gd name="connsiteY14" fmla="*/ 147765 h 301071"/>
                <a:gd name="connsiteX15" fmla="*/ 29553 w 722201"/>
                <a:gd name="connsiteY15" fmla="*/ 136683 h 301071"/>
                <a:gd name="connsiteX16" fmla="*/ 55412 w 722201"/>
                <a:gd name="connsiteY16" fmla="*/ 12929 h 301071"/>
                <a:gd name="connsiteX17" fmla="*/ 482083 w 722201"/>
                <a:gd name="connsiteY17" fmla="*/ 12929 h 301071"/>
                <a:gd name="connsiteX18" fmla="*/ 502401 w 722201"/>
                <a:gd name="connsiteY18" fmla="*/ 136683 h 301071"/>
                <a:gd name="connsiteX19" fmla="*/ 29553 w 722201"/>
                <a:gd name="connsiteY19" fmla="*/ 136683 h 30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22201" h="301071">
                  <a:moveTo>
                    <a:pt x="0" y="147765"/>
                  </a:moveTo>
                  <a:lnTo>
                    <a:pt x="0" y="301071"/>
                  </a:lnTo>
                  <a:lnTo>
                    <a:pt x="722201" y="301071"/>
                  </a:lnTo>
                  <a:lnTo>
                    <a:pt x="720354" y="171777"/>
                  </a:lnTo>
                  <a:cubicBezTo>
                    <a:pt x="720354" y="169930"/>
                    <a:pt x="720354" y="169930"/>
                    <a:pt x="720354" y="168083"/>
                  </a:cubicBezTo>
                  <a:cubicBezTo>
                    <a:pt x="718507" y="158847"/>
                    <a:pt x="711119" y="151459"/>
                    <a:pt x="701883" y="151459"/>
                  </a:cubicBezTo>
                  <a:lnTo>
                    <a:pt x="522718" y="138530"/>
                  </a:lnTo>
                  <a:lnTo>
                    <a:pt x="520871" y="138530"/>
                  </a:lnTo>
                  <a:lnTo>
                    <a:pt x="519024" y="132989"/>
                  </a:lnTo>
                  <a:lnTo>
                    <a:pt x="496860" y="14777"/>
                  </a:lnTo>
                  <a:lnTo>
                    <a:pt x="495012" y="0"/>
                  </a:lnTo>
                  <a:lnTo>
                    <a:pt x="79424" y="0"/>
                  </a:lnTo>
                  <a:cubicBezTo>
                    <a:pt x="55412" y="0"/>
                    <a:pt x="35094" y="16624"/>
                    <a:pt x="29553" y="38788"/>
                  </a:cubicBezTo>
                  <a:lnTo>
                    <a:pt x="3694" y="136683"/>
                  </a:lnTo>
                  <a:lnTo>
                    <a:pt x="0" y="147765"/>
                  </a:lnTo>
                  <a:close/>
                  <a:moveTo>
                    <a:pt x="29553" y="136683"/>
                  </a:moveTo>
                  <a:lnTo>
                    <a:pt x="55412" y="12929"/>
                  </a:lnTo>
                  <a:lnTo>
                    <a:pt x="482083" y="12929"/>
                  </a:lnTo>
                  <a:lnTo>
                    <a:pt x="502401" y="136683"/>
                  </a:lnTo>
                  <a:lnTo>
                    <a:pt x="29553" y="136683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8B3A9E3C-9F92-AC9A-15CD-7601503B5F0A}"/>
                </a:ext>
              </a:extLst>
            </p:cNvPr>
            <p:cNvSpPr/>
            <p:nvPr/>
          </p:nvSpPr>
          <p:spPr>
            <a:xfrm>
              <a:off x="1872473" y="3555157"/>
              <a:ext cx="134835" cy="62800"/>
            </a:xfrm>
            <a:custGeom>
              <a:avLst/>
              <a:gdLst>
                <a:gd name="connsiteX0" fmla="*/ 0 w 134835"/>
                <a:gd name="connsiteY0" fmla="*/ 18471 h 62800"/>
                <a:gd name="connsiteX1" fmla="*/ 0 w 134835"/>
                <a:gd name="connsiteY1" fmla="*/ 44330 h 62800"/>
                <a:gd name="connsiteX2" fmla="*/ 18471 w 134835"/>
                <a:gd name="connsiteY2" fmla="*/ 62800 h 62800"/>
                <a:gd name="connsiteX3" fmla="*/ 116365 w 134835"/>
                <a:gd name="connsiteY3" fmla="*/ 62800 h 62800"/>
                <a:gd name="connsiteX4" fmla="*/ 134835 w 134835"/>
                <a:gd name="connsiteY4" fmla="*/ 44330 h 62800"/>
                <a:gd name="connsiteX5" fmla="*/ 134835 w 134835"/>
                <a:gd name="connsiteY5" fmla="*/ 18471 h 62800"/>
                <a:gd name="connsiteX6" fmla="*/ 116365 w 134835"/>
                <a:gd name="connsiteY6" fmla="*/ 0 h 62800"/>
                <a:gd name="connsiteX7" fmla="*/ 18471 w 134835"/>
                <a:gd name="connsiteY7" fmla="*/ 0 h 62800"/>
                <a:gd name="connsiteX8" fmla="*/ 0 w 134835"/>
                <a:gd name="connsiteY8" fmla="*/ 18471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35" h="62800">
                  <a:moveTo>
                    <a:pt x="0" y="18471"/>
                  </a:moveTo>
                  <a:lnTo>
                    <a:pt x="0" y="44330"/>
                  </a:lnTo>
                  <a:cubicBezTo>
                    <a:pt x="0" y="53565"/>
                    <a:pt x="7388" y="62800"/>
                    <a:pt x="18471" y="62800"/>
                  </a:cubicBezTo>
                  <a:lnTo>
                    <a:pt x="116365" y="62800"/>
                  </a:lnTo>
                  <a:cubicBezTo>
                    <a:pt x="125600" y="62800"/>
                    <a:pt x="134835" y="55412"/>
                    <a:pt x="134835" y="44330"/>
                  </a:cubicBezTo>
                  <a:lnTo>
                    <a:pt x="134835" y="18471"/>
                  </a:lnTo>
                  <a:cubicBezTo>
                    <a:pt x="134835" y="9235"/>
                    <a:pt x="127447" y="0"/>
                    <a:pt x="116365" y="0"/>
                  </a:cubicBezTo>
                  <a:lnTo>
                    <a:pt x="18471" y="0"/>
                  </a:lnTo>
                  <a:cubicBezTo>
                    <a:pt x="7388" y="1847"/>
                    <a:pt x="0" y="9235"/>
                    <a:pt x="0" y="18471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B3B3931A-0E54-5644-ED2F-0059030AEED2}"/>
                </a:ext>
              </a:extLst>
            </p:cNvPr>
            <p:cNvSpPr/>
            <p:nvPr/>
          </p:nvSpPr>
          <p:spPr>
            <a:xfrm>
              <a:off x="1863238" y="3545922"/>
              <a:ext cx="153306" cy="81270"/>
            </a:xfrm>
            <a:custGeom>
              <a:avLst/>
              <a:gdLst>
                <a:gd name="connsiteX0" fmla="*/ 0 w 153306"/>
                <a:gd name="connsiteY0" fmla="*/ 55412 h 81270"/>
                <a:gd name="connsiteX1" fmla="*/ 0 w 153306"/>
                <a:gd name="connsiteY1" fmla="*/ 27706 h 81270"/>
                <a:gd name="connsiteX2" fmla="*/ 27706 w 153306"/>
                <a:gd name="connsiteY2" fmla="*/ 0 h 81270"/>
                <a:gd name="connsiteX3" fmla="*/ 125600 w 153306"/>
                <a:gd name="connsiteY3" fmla="*/ 0 h 81270"/>
                <a:gd name="connsiteX4" fmla="*/ 153306 w 153306"/>
                <a:gd name="connsiteY4" fmla="*/ 27706 h 81270"/>
                <a:gd name="connsiteX5" fmla="*/ 153306 w 153306"/>
                <a:gd name="connsiteY5" fmla="*/ 53565 h 81270"/>
                <a:gd name="connsiteX6" fmla="*/ 125600 w 153306"/>
                <a:gd name="connsiteY6" fmla="*/ 81271 h 81270"/>
                <a:gd name="connsiteX7" fmla="*/ 27706 w 153306"/>
                <a:gd name="connsiteY7" fmla="*/ 81271 h 81270"/>
                <a:gd name="connsiteX8" fmla="*/ 0 w 153306"/>
                <a:gd name="connsiteY8" fmla="*/ 55412 h 81270"/>
                <a:gd name="connsiteX9" fmla="*/ 25859 w 153306"/>
                <a:gd name="connsiteY9" fmla="*/ 20318 h 81270"/>
                <a:gd name="connsiteX10" fmla="*/ 16624 w 153306"/>
                <a:gd name="connsiteY10" fmla="*/ 29553 h 81270"/>
                <a:gd name="connsiteX11" fmla="*/ 16624 w 153306"/>
                <a:gd name="connsiteY11" fmla="*/ 55412 h 81270"/>
                <a:gd name="connsiteX12" fmla="*/ 25859 w 153306"/>
                <a:gd name="connsiteY12" fmla="*/ 64647 h 81270"/>
                <a:gd name="connsiteX13" fmla="*/ 123753 w 153306"/>
                <a:gd name="connsiteY13" fmla="*/ 64647 h 81270"/>
                <a:gd name="connsiteX14" fmla="*/ 132988 w 153306"/>
                <a:gd name="connsiteY14" fmla="*/ 55412 h 81270"/>
                <a:gd name="connsiteX15" fmla="*/ 132988 w 153306"/>
                <a:gd name="connsiteY15" fmla="*/ 27706 h 81270"/>
                <a:gd name="connsiteX16" fmla="*/ 123753 w 153306"/>
                <a:gd name="connsiteY16" fmla="*/ 18471 h 81270"/>
                <a:gd name="connsiteX17" fmla="*/ 25859 w 153306"/>
                <a:gd name="connsiteY17" fmla="*/ 18471 h 81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3306" h="81270">
                  <a:moveTo>
                    <a:pt x="0" y="55412"/>
                  </a:moveTo>
                  <a:lnTo>
                    <a:pt x="0" y="27706"/>
                  </a:lnTo>
                  <a:cubicBezTo>
                    <a:pt x="0" y="12929"/>
                    <a:pt x="12929" y="0"/>
                    <a:pt x="27706" y="0"/>
                  </a:cubicBezTo>
                  <a:lnTo>
                    <a:pt x="125600" y="0"/>
                  </a:lnTo>
                  <a:cubicBezTo>
                    <a:pt x="140377" y="0"/>
                    <a:pt x="153306" y="12929"/>
                    <a:pt x="153306" y="27706"/>
                  </a:cubicBezTo>
                  <a:lnTo>
                    <a:pt x="153306" y="53565"/>
                  </a:lnTo>
                  <a:cubicBezTo>
                    <a:pt x="153306" y="68341"/>
                    <a:pt x="140377" y="81271"/>
                    <a:pt x="125600" y="81271"/>
                  </a:cubicBezTo>
                  <a:lnTo>
                    <a:pt x="27706" y="81271"/>
                  </a:lnTo>
                  <a:cubicBezTo>
                    <a:pt x="11082" y="81271"/>
                    <a:pt x="0" y="70188"/>
                    <a:pt x="0" y="55412"/>
                  </a:cubicBezTo>
                  <a:close/>
                  <a:moveTo>
                    <a:pt x="25859" y="20318"/>
                  </a:moveTo>
                  <a:cubicBezTo>
                    <a:pt x="20318" y="20318"/>
                    <a:pt x="16624" y="24012"/>
                    <a:pt x="16624" y="29553"/>
                  </a:cubicBezTo>
                  <a:lnTo>
                    <a:pt x="16624" y="55412"/>
                  </a:lnTo>
                  <a:cubicBezTo>
                    <a:pt x="16624" y="60953"/>
                    <a:pt x="20318" y="64647"/>
                    <a:pt x="25859" y="64647"/>
                  </a:cubicBezTo>
                  <a:lnTo>
                    <a:pt x="123753" y="64647"/>
                  </a:lnTo>
                  <a:cubicBezTo>
                    <a:pt x="129294" y="64647"/>
                    <a:pt x="132988" y="60953"/>
                    <a:pt x="132988" y="55412"/>
                  </a:cubicBezTo>
                  <a:lnTo>
                    <a:pt x="132988" y="27706"/>
                  </a:lnTo>
                  <a:cubicBezTo>
                    <a:pt x="132988" y="22165"/>
                    <a:pt x="129294" y="18471"/>
                    <a:pt x="123753" y="18471"/>
                  </a:cubicBezTo>
                  <a:lnTo>
                    <a:pt x="25859" y="18471"/>
                  </a:lnTo>
                  <a:close/>
                </a:path>
              </a:pathLst>
            </a:custGeom>
            <a:solidFill>
              <a:srgbClr val="4F2C2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id="{0392A3E8-D658-4F0C-5459-22214F6552C9}"/>
                </a:ext>
              </a:extLst>
            </p:cNvPr>
            <p:cNvSpPr/>
            <p:nvPr/>
          </p:nvSpPr>
          <p:spPr>
            <a:xfrm>
              <a:off x="1761649" y="3520063"/>
              <a:ext cx="347247" cy="138529"/>
            </a:xfrm>
            <a:custGeom>
              <a:avLst/>
              <a:gdLst>
                <a:gd name="connsiteX0" fmla="*/ 66494 w 347247"/>
                <a:gd name="connsiteY0" fmla="*/ 0 h 138529"/>
                <a:gd name="connsiteX1" fmla="*/ 347248 w 347247"/>
                <a:gd name="connsiteY1" fmla="*/ 0 h 138529"/>
                <a:gd name="connsiteX2" fmla="*/ 347248 w 347247"/>
                <a:gd name="connsiteY2" fmla="*/ 138530 h 138529"/>
                <a:gd name="connsiteX3" fmla="*/ 0 w 347247"/>
                <a:gd name="connsiteY3" fmla="*/ 138530 h 138529"/>
                <a:gd name="connsiteX4" fmla="*/ 27706 w 347247"/>
                <a:gd name="connsiteY4" fmla="*/ 31400 h 138529"/>
                <a:gd name="connsiteX5" fmla="*/ 66494 w 347247"/>
                <a:gd name="connsiteY5" fmla="*/ 0 h 138529"/>
                <a:gd name="connsiteX6" fmla="*/ 127447 w 347247"/>
                <a:gd name="connsiteY6" fmla="*/ 97894 h 138529"/>
                <a:gd name="connsiteX7" fmla="*/ 225342 w 347247"/>
                <a:gd name="connsiteY7" fmla="*/ 97894 h 138529"/>
                <a:gd name="connsiteX8" fmla="*/ 243812 w 347247"/>
                <a:gd name="connsiteY8" fmla="*/ 79424 h 138529"/>
                <a:gd name="connsiteX9" fmla="*/ 243812 w 347247"/>
                <a:gd name="connsiteY9" fmla="*/ 53565 h 138529"/>
                <a:gd name="connsiteX10" fmla="*/ 225342 w 347247"/>
                <a:gd name="connsiteY10" fmla="*/ 35094 h 138529"/>
                <a:gd name="connsiteX11" fmla="*/ 127447 w 347247"/>
                <a:gd name="connsiteY11" fmla="*/ 35094 h 138529"/>
                <a:gd name="connsiteX12" fmla="*/ 108977 w 347247"/>
                <a:gd name="connsiteY12" fmla="*/ 53565 h 138529"/>
                <a:gd name="connsiteX13" fmla="*/ 108977 w 347247"/>
                <a:gd name="connsiteY13" fmla="*/ 79424 h 138529"/>
                <a:gd name="connsiteX14" fmla="*/ 127447 w 347247"/>
                <a:gd name="connsiteY14" fmla="*/ 97894 h 13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7247" h="138529">
                  <a:moveTo>
                    <a:pt x="66494" y="0"/>
                  </a:moveTo>
                  <a:lnTo>
                    <a:pt x="347248" y="0"/>
                  </a:lnTo>
                  <a:lnTo>
                    <a:pt x="347248" y="138530"/>
                  </a:lnTo>
                  <a:lnTo>
                    <a:pt x="0" y="138530"/>
                  </a:lnTo>
                  <a:lnTo>
                    <a:pt x="27706" y="31400"/>
                  </a:lnTo>
                  <a:cubicBezTo>
                    <a:pt x="33247" y="11082"/>
                    <a:pt x="48024" y="0"/>
                    <a:pt x="66494" y="0"/>
                  </a:cubicBezTo>
                  <a:close/>
                  <a:moveTo>
                    <a:pt x="127447" y="97894"/>
                  </a:moveTo>
                  <a:lnTo>
                    <a:pt x="225342" y="97894"/>
                  </a:lnTo>
                  <a:cubicBezTo>
                    <a:pt x="234577" y="97894"/>
                    <a:pt x="243812" y="90506"/>
                    <a:pt x="243812" y="79424"/>
                  </a:cubicBezTo>
                  <a:lnTo>
                    <a:pt x="243812" y="53565"/>
                  </a:lnTo>
                  <a:cubicBezTo>
                    <a:pt x="243812" y="44330"/>
                    <a:pt x="236424" y="35094"/>
                    <a:pt x="225342" y="35094"/>
                  </a:cubicBezTo>
                  <a:lnTo>
                    <a:pt x="127447" y="35094"/>
                  </a:lnTo>
                  <a:cubicBezTo>
                    <a:pt x="118212" y="35094"/>
                    <a:pt x="108977" y="42482"/>
                    <a:pt x="108977" y="53565"/>
                  </a:cubicBezTo>
                  <a:lnTo>
                    <a:pt x="108977" y="79424"/>
                  </a:lnTo>
                  <a:cubicBezTo>
                    <a:pt x="110824" y="90506"/>
                    <a:pt x="118212" y="97894"/>
                    <a:pt x="127447" y="97894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id="{AECBA7DC-7C26-79BA-31ED-6AEEBD81F4F4}"/>
                </a:ext>
              </a:extLst>
            </p:cNvPr>
            <p:cNvSpPr/>
            <p:nvPr/>
          </p:nvSpPr>
          <p:spPr>
            <a:xfrm rot="18928443">
              <a:off x="2233192" y="3639060"/>
              <a:ext cx="9234" cy="25857"/>
            </a:xfrm>
            <a:custGeom>
              <a:avLst/>
              <a:gdLst>
                <a:gd name="connsiteX0" fmla="*/ 0 w 9234"/>
                <a:gd name="connsiteY0" fmla="*/ 0 h 25857"/>
                <a:gd name="connsiteX1" fmla="*/ 9235 w 9234"/>
                <a:gd name="connsiteY1" fmla="*/ 0 h 25857"/>
                <a:gd name="connsiteX2" fmla="*/ 9235 w 9234"/>
                <a:gd name="connsiteY2" fmla="*/ 25858 h 25857"/>
                <a:gd name="connsiteX3" fmla="*/ 0 w 9234"/>
                <a:gd name="connsiteY3" fmla="*/ 25858 h 2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4" h="25857">
                  <a:moveTo>
                    <a:pt x="0" y="0"/>
                  </a:moveTo>
                  <a:lnTo>
                    <a:pt x="9235" y="0"/>
                  </a:lnTo>
                  <a:lnTo>
                    <a:pt x="9235" y="25858"/>
                  </a:lnTo>
                  <a:lnTo>
                    <a:pt x="0" y="25858"/>
                  </a:lnTo>
                  <a:close/>
                </a:path>
              </a:pathLst>
            </a:custGeom>
            <a:solidFill>
              <a:srgbClr val="3C3C3B"/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FED330B2-BC6A-1B53-3A8E-6C1CEF609ADF}"/>
                </a:ext>
              </a:extLst>
            </p:cNvPr>
            <p:cNvSpPr/>
            <p:nvPr/>
          </p:nvSpPr>
          <p:spPr>
            <a:xfrm>
              <a:off x="2205578" y="3618419"/>
              <a:ext cx="43233" cy="43405"/>
            </a:xfrm>
            <a:custGeom>
              <a:avLst/>
              <a:gdLst>
                <a:gd name="connsiteX0" fmla="*/ 1213 w 43233"/>
                <a:gd name="connsiteY0" fmla="*/ 42021 h 43405"/>
                <a:gd name="connsiteX1" fmla="*/ 1213 w 43233"/>
                <a:gd name="connsiteY1" fmla="*/ 42021 h 43405"/>
                <a:gd name="connsiteX2" fmla="*/ 8602 w 43233"/>
                <a:gd name="connsiteY2" fmla="*/ 42021 h 43405"/>
                <a:gd name="connsiteX3" fmla="*/ 41849 w 43233"/>
                <a:gd name="connsiteY3" fmla="*/ 6926 h 43405"/>
                <a:gd name="connsiteX4" fmla="*/ 41849 w 43233"/>
                <a:gd name="connsiteY4" fmla="*/ 1385 h 43405"/>
                <a:gd name="connsiteX5" fmla="*/ 41849 w 43233"/>
                <a:gd name="connsiteY5" fmla="*/ 1385 h 43405"/>
                <a:gd name="connsiteX6" fmla="*/ 36307 w 43233"/>
                <a:gd name="connsiteY6" fmla="*/ 1385 h 43405"/>
                <a:gd name="connsiteX7" fmla="*/ 3060 w 43233"/>
                <a:gd name="connsiteY7" fmla="*/ 36479 h 43405"/>
                <a:gd name="connsiteX8" fmla="*/ 1213 w 43233"/>
                <a:gd name="connsiteY8" fmla="*/ 42021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233" h="43405">
                  <a:moveTo>
                    <a:pt x="1213" y="42021"/>
                  </a:moveTo>
                  <a:lnTo>
                    <a:pt x="1213" y="42021"/>
                  </a:lnTo>
                  <a:cubicBezTo>
                    <a:pt x="3060" y="43868"/>
                    <a:pt x="6754" y="43868"/>
                    <a:pt x="8602" y="42021"/>
                  </a:cubicBezTo>
                  <a:lnTo>
                    <a:pt x="41849" y="6926"/>
                  </a:lnTo>
                  <a:cubicBezTo>
                    <a:pt x="43696" y="5079"/>
                    <a:pt x="43696" y="1385"/>
                    <a:pt x="41849" y="1385"/>
                  </a:cubicBezTo>
                  <a:lnTo>
                    <a:pt x="41849" y="1385"/>
                  </a:lnTo>
                  <a:cubicBezTo>
                    <a:pt x="40002" y="-462"/>
                    <a:pt x="36307" y="-462"/>
                    <a:pt x="36307" y="1385"/>
                  </a:cubicBezTo>
                  <a:lnTo>
                    <a:pt x="3060" y="36479"/>
                  </a:lnTo>
                  <a:cubicBezTo>
                    <a:pt x="-634" y="38327"/>
                    <a:pt x="-634" y="40174"/>
                    <a:pt x="1213" y="42021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9346B72E-B3AE-3DBB-E684-607262AC008F}"/>
                </a:ext>
              </a:extLst>
            </p:cNvPr>
            <p:cNvSpPr/>
            <p:nvPr/>
          </p:nvSpPr>
          <p:spPr>
            <a:xfrm>
              <a:off x="2097814" y="3520063"/>
              <a:ext cx="166235" cy="14776"/>
            </a:xfrm>
            <a:custGeom>
              <a:avLst/>
              <a:gdLst>
                <a:gd name="connsiteX0" fmla="*/ 0 w 166235"/>
                <a:gd name="connsiteY0" fmla="*/ 0 h 14776"/>
                <a:gd name="connsiteX1" fmla="*/ 155153 w 166235"/>
                <a:gd name="connsiteY1" fmla="*/ 0 h 14776"/>
                <a:gd name="connsiteX2" fmla="*/ 166236 w 166235"/>
                <a:gd name="connsiteY2" fmla="*/ 11082 h 14776"/>
                <a:gd name="connsiteX3" fmla="*/ 166236 w 166235"/>
                <a:gd name="connsiteY3" fmla="*/ 14777 h 14776"/>
                <a:gd name="connsiteX4" fmla="*/ 0 w 166235"/>
                <a:gd name="connsiteY4" fmla="*/ 14777 h 14776"/>
                <a:gd name="connsiteX5" fmla="*/ 0 w 166235"/>
                <a:gd name="connsiteY5" fmla="*/ 0 h 1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6235" h="14776">
                  <a:moveTo>
                    <a:pt x="0" y="0"/>
                  </a:moveTo>
                  <a:lnTo>
                    <a:pt x="155153" y="0"/>
                  </a:lnTo>
                  <a:cubicBezTo>
                    <a:pt x="160694" y="0"/>
                    <a:pt x="166236" y="5541"/>
                    <a:pt x="166236" y="11082"/>
                  </a:cubicBezTo>
                  <a:lnTo>
                    <a:pt x="166236" y="14777"/>
                  </a:lnTo>
                  <a:lnTo>
                    <a:pt x="0" y="147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B38AC6A3-8AFE-9FBA-C1C8-4EE5448E8E40}"/>
                </a:ext>
              </a:extLst>
            </p:cNvPr>
            <p:cNvSpPr/>
            <p:nvPr/>
          </p:nvSpPr>
          <p:spPr>
            <a:xfrm>
              <a:off x="1757955" y="3800817"/>
              <a:ext cx="722201" cy="18470"/>
            </a:xfrm>
            <a:custGeom>
              <a:avLst/>
              <a:gdLst>
                <a:gd name="connsiteX0" fmla="*/ 0 w 722201"/>
                <a:gd name="connsiteY0" fmla="*/ 0 h 18470"/>
                <a:gd name="connsiteX1" fmla="*/ 722201 w 722201"/>
                <a:gd name="connsiteY1" fmla="*/ 0 h 18470"/>
                <a:gd name="connsiteX2" fmla="*/ 722201 w 722201"/>
                <a:gd name="connsiteY2" fmla="*/ 18471 h 18470"/>
                <a:gd name="connsiteX3" fmla="*/ 0 w 722201"/>
                <a:gd name="connsiteY3" fmla="*/ 18471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201" h="18470">
                  <a:moveTo>
                    <a:pt x="0" y="0"/>
                  </a:moveTo>
                  <a:lnTo>
                    <a:pt x="722201" y="0"/>
                  </a:lnTo>
                  <a:lnTo>
                    <a:pt x="722201" y="18471"/>
                  </a:lnTo>
                  <a:lnTo>
                    <a:pt x="0" y="18471"/>
                  </a:lnTo>
                  <a:close/>
                </a:path>
              </a:pathLst>
            </a:custGeom>
            <a:solidFill>
              <a:srgbClr val="4F2C2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538508AE-3BA8-2F9E-E912-3D97091D26B2}"/>
                </a:ext>
              </a:extLst>
            </p:cNvPr>
            <p:cNvSpPr/>
            <p:nvPr/>
          </p:nvSpPr>
          <p:spPr>
            <a:xfrm>
              <a:off x="2273285" y="3736169"/>
              <a:ext cx="162541" cy="83117"/>
            </a:xfrm>
            <a:custGeom>
              <a:avLst/>
              <a:gdLst>
                <a:gd name="connsiteX0" fmla="*/ 0 w 162541"/>
                <a:gd name="connsiteY0" fmla="*/ 83118 h 83117"/>
                <a:gd name="connsiteX1" fmla="*/ 0 w 162541"/>
                <a:gd name="connsiteY1" fmla="*/ 81271 h 83117"/>
                <a:gd name="connsiteX2" fmla="*/ 81271 w 162541"/>
                <a:gd name="connsiteY2" fmla="*/ 0 h 83117"/>
                <a:gd name="connsiteX3" fmla="*/ 162541 w 162541"/>
                <a:gd name="connsiteY3" fmla="*/ 81271 h 83117"/>
                <a:gd name="connsiteX4" fmla="*/ 162541 w 162541"/>
                <a:gd name="connsiteY4" fmla="*/ 83118 h 83117"/>
                <a:gd name="connsiteX5" fmla="*/ 0 w 162541"/>
                <a:gd name="connsiteY5" fmla="*/ 83118 h 8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541" h="83117">
                  <a:moveTo>
                    <a:pt x="0" y="83118"/>
                  </a:moveTo>
                  <a:cubicBezTo>
                    <a:pt x="0" y="83118"/>
                    <a:pt x="0" y="81271"/>
                    <a:pt x="0" y="81271"/>
                  </a:cubicBezTo>
                  <a:cubicBezTo>
                    <a:pt x="0" y="36941"/>
                    <a:pt x="36941" y="0"/>
                    <a:pt x="81271" y="0"/>
                  </a:cubicBezTo>
                  <a:cubicBezTo>
                    <a:pt x="125600" y="0"/>
                    <a:pt x="162541" y="36941"/>
                    <a:pt x="162541" y="81271"/>
                  </a:cubicBezTo>
                  <a:cubicBezTo>
                    <a:pt x="162541" y="81271"/>
                    <a:pt x="162541" y="83118"/>
                    <a:pt x="162541" y="83118"/>
                  </a:cubicBezTo>
                  <a:lnTo>
                    <a:pt x="0" y="83118"/>
                  </a:lnTo>
                  <a:close/>
                </a:path>
              </a:pathLst>
            </a:custGeom>
            <a:solidFill>
              <a:srgbClr val="4F2C2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281560DA-2DD3-A705-C995-9A7BC68F7F00}"/>
                </a:ext>
              </a:extLst>
            </p:cNvPr>
            <p:cNvSpPr/>
            <p:nvPr/>
          </p:nvSpPr>
          <p:spPr>
            <a:xfrm>
              <a:off x="1811520" y="3736169"/>
              <a:ext cx="162541" cy="83117"/>
            </a:xfrm>
            <a:custGeom>
              <a:avLst/>
              <a:gdLst>
                <a:gd name="connsiteX0" fmla="*/ 0 w 162541"/>
                <a:gd name="connsiteY0" fmla="*/ 83118 h 83117"/>
                <a:gd name="connsiteX1" fmla="*/ 0 w 162541"/>
                <a:gd name="connsiteY1" fmla="*/ 81271 h 83117"/>
                <a:gd name="connsiteX2" fmla="*/ 81271 w 162541"/>
                <a:gd name="connsiteY2" fmla="*/ 0 h 83117"/>
                <a:gd name="connsiteX3" fmla="*/ 162541 w 162541"/>
                <a:gd name="connsiteY3" fmla="*/ 81271 h 83117"/>
                <a:gd name="connsiteX4" fmla="*/ 162541 w 162541"/>
                <a:gd name="connsiteY4" fmla="*/ 83118 h 83117"/>
                <a:gd name="connsiteX5" fmla="*/ 0 w 162541"/>
                <a:gd name="connsiteY5" fmla="*/ 83118 h 8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541" h="83117">
                  <a:moveTo>
                    <a:pt x="0" y="83118"/>
                  </a:moveTo>
                  <a:cubicBezTo>
                    <a:pt x="0" y="83118"/>
                    <a:pt x="0" y="81271"/>
                    <a:pt x="0" y="81271"/>
                  </a:cubicBezTo>
                  <a:cubicBezTo>
                    <a:pt x="0" y="36941"/>
                    <a:pt x="36941" y="0"/>
                    <a:pt x="81271" y="0"/>
                  </a:cubicBezTo>
                  <a:cubicBezTo>
                    <a:pt x="125600" y="0"/>
                    <a:pt x="162541" y="36941"/>
                    <a:pt x="162541" y="81271"/>
                  </a:cubicBezTo>
                  <a:cubicBezTo>
                    <a:pt x="162541" y="81271"/>
                    <a:pt x="162541" y="83118"/>
                    <a:pt x="162541" y="83118"/>
                  </a:cubicBezTo>
                  <a:lnTo>
                    <a:pt x="0" y="83118"/>
                  </a:lnTo>
                  <a:close/>
                </a:path>
              </a:pathLst>
            </a:custGeom>
            <a:solidFill>
              <a:srgbClr val="4F2C2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C279ED96-56AA-E540-B079-252FDD2C4B4D}"/>
                </a:ext>
              </a:extLst>
            </p:cNvPr>
            <p:cNvSpPr/>
            <p:nvPr/>
          </p:nvSpPr>
          <p:spPr>
            <a:xfrm>
              <a:off x="2315768" y="3776805"/>
              <a:ext cx="77576" cy="77576"/>
            </a:xfrm>
            <a:custGeom>
              <a:avLst/>
              <a:gdLst>
                <a:gd name="connsiteX0" fmla="*/ 0 w 77576"/>
                <a:gd name="connsiteY0" fmla="*/ 38788 h 77576"/>
                <a:gd name="connsiteX1" fmla="*/ 38788 w 77576"/>
                <a:gd name="connsiteY1" fmla="*/ 77577 h 77576"/>
                <a:gd name="connsiteX2" fmla="*/ 77577 w 77576"/>
                <a:gd name="connsiteY2" fmla="*/ 38788 h 77576"/>
                <a:gd name="connsiteX3" fmla="*/ 38788 w 77576"/>
                <a:gd name="connsiteY3" fmla="*/ 0 h 77576"/>
                <a:gd name="connsiteX4" fmla="*/ 0 w 77576"/>
                <a:gd name="connsiteY4" fmla="*/ 38788 h 7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76" h="77576">
                  <a:moveTo>
                    <a:pt x="0" y="38788"/>
                  </a:moveTo>
                  <a:cubicBezTo>
                    <a:pt x="0" y="59106"/>
                    <a:pt x="16624" y="77577"/>
                    <a:pt x="38788" y="77577"/>
                  </a:cubicBezTo>
                  <a:cubicBezTo>
                    <a:pt x="59106" y="77577"/>
                    <a:pt x="77577" y="60953"/>
                    <a:pt x="77577" y="38788"/>
                  </a:cubicBezTo>
                  <a:cubicBezTo>
                    <a:pt x="77577" y="18471"/>
                    <a:pt x="60953" y="0"/>
                    <a:pt x="38788" y="0"/>
                  </a:cubicBezTo>
                  <a:cubicBezTo>
                    <a:pt x="16624" y="0"/>
                    <a:pt x="0" y="18471"/>
                    <a:pt x="0" y="38788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1D6E5999-39C5-5AD5-E69E-C0D989665EC1}"/>
                </a:ext>
              </a:extLst>
            </p:cNvPr>
            <p:cNvSpPr/>
            <p:nvPr/>
          </p:nvSpPr>
          <p:spPr>
            <a:xfrm>
              <a:off x="2282521" y="3743558"/>
              <a:ext cx="144070" cy="144070"/>
            </a:xfrm>
            <a:custGeom>
              <a:avLst/>
              <a:gdLst>
                <a:gd name="connsiteX0" fmla="*/ 0 w 144070"/>
                <a:gd name="connsiteY0" fmla="*/ 72035 h 144070"/>
                <a:gd name="connsiteX1" fmla="*/ 72035 w 144070"/>
                <a:gd name="connsiteY1" fmla="*/ 144071 h 144070"/>
                <a:gd name="connsiteX2" fmla="*/ 144071 w 144070"/>
                <a:gd name="connsiteY2" fmla="*/ 72035 h 144070"/>
                <a:gd name="connsiteX3" fmla="*/ 72035 w 144070"/>
                <a:gd name="connsiteY3" fmla="*/ 0 h 144070"/>
                <a:gd name="connsiteX4" fmla="*/ 0 w 144070"/>
                <a:gd name="connsiteY4" fmla="*/ 72035 h 144070"/>
                <a:gd name="connsiteX5" fmla="*/ 27706 w 144070"/>
                <a:gd name="connsiteY5" fmla="*/ 72035 h 144070"/>
                <a:gd name="connsiteX6" fmla="*/ 72035 w 144070"/>
                <a:gd name="connsiteY6" fmla="*/ 27706 h 144070"/>
                <a:gd name="connsiteX7" fmla="*/ 116365 w 144070"/>
                <a:gd name="connsiteY7" fmla="*/ 72035 h 144070"/>
                <a:gd name="connsiteX8" fmla="*/ 72035 w 144070"/>
                <a:gd name="connsiteY8" fmla="*/ 116365 h 144070"/>
                <a:gd name="connsiteX9" fmla="*/ 27706 w 144070"/>
                <a:gd name="connsiteY9" fmla="*/ 72035 h 144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4070" h="144070">
                  <a:moveTo>
                    <a:pt x="0" y="72035"/>
                  </a:moveTo>
                  <a:cubicBezTo>
                    <a:pt x="0" y="110824"/>
                    <a:pt x="31400" y="144071"/>
                    <a:pt x="72035" y="144071"/>
                  </a:cubicBezTo>
                  <a:cubicBezTo>
                    <a:pt x="110824" y="144071"/>
                    <a:pt x="144071" y="112671"/>
                    <a:pt x="144071" y="72035"/>
                  </a:cubicBezTo>
                  <a:cubicBezTo>
                    <a:pt x="144071" y="33247"/>
                    <a:pt x="112671" y="0"/>
                    <a:pt x="72035" y="0"/>
                  </a:cubicBezTo>
                  <a:cubicBezTo>
                    <a:pt x="33247" y="0"/>
                    <a:pt x="0" y="33247"/>
                    <a:pt x="0" y="72035"/>
                  </a:cubicBezTo>
                  <a:close/>
                  <a:moveTo>
                    <a:pt x="27706" y="72035"/>
                  </a:moveTo>
                  <a:cubicBezTo>
                    <a:pt x="27706" y="48024"/>
                    <a:pt x="48024" y="27706"/>
                    <a:pt x="72035" y="27706"/>
                  </a:cubicBezTo>
                  <a:cubicBezTo>
                    <a:pt x="96047" y="27706"/>
                    <a:pt x="116365" y="48024"/>
                    <a:pt x="116365" y="72035"/>
                  </a:cubicBezTo>
                  <a:cubicBezTo>
                    <a:pt x="116365" y="96047"/>
                    <a:pt x="96047" y="116365"/>
                    <a:pt x="72035" y="116365"/>
                  </a:cubicBezTo>
                  <a:cubicBezTo>
                    <a:pt x="48024" y="116365"/>
                    <a:pt x="27706" y="96047"/>
                    <a:pt x="27706" y="72035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795F9C92-EAA2-2F99-2358-7A2CD50BF47F}"/>
                </a:ext>
              </a:extLst>
            </p:cNvPr>
            <p:cNvSpPr/>
            <p:nvPr/>
          </p:nvSpPr>
          <p:spPr>
            <a:xfrm>
              <a:off x="2302838" y="3765722"/>
              <a:ext cx="101588" cy="99741"/>
            </a:xfrm>
            <a:custGeom>
              <a:avLst/>
              <a:gdLst>
                <a:gd name="connsiteX0" fmla="*/ 0 w 101588"/>
                <a:gd name="connsiteY0" fmla="*/ 49871 h 99741"/>
                <a:gd name="connsiteX1" fmla="*/ 51718 w 101588"/>
                <a:gd name="connsiteY1" fmla="*/ 99741 h 99741"/>
                <a:gd name="connsiteX2" fmla="*/ 101588 w 101588"/>
                <a:gd name="connsiteY2" fmla="*/ 49871 h 99741"/>
                <a:gd name="connsiteX3" fmla="*/ 49871 w 101588"/>
                <a:gd name="connsiteY3" fmla="*/ 0 h 99741"/>
                <a:gd name="connsiteX4" fmla="*/ 0 w 101588"/>
                <a:gd name="connsiteY4" fmla="*/ 49871 h 99741"/>
                <a:gd name="connsiteX5" fmla="*/ 5541 w 101588"/>
                <a:gd name="connsiteY5" fmla="*/ 49871 h 99741"/>
                <a:gd name="connsiteX6" fmla="*/ 49871 w 101588"/>
                <a:gd name="connsiteY6" fmla="*/ 3694 h 99741"/>
                <a:gd name="connsiteX7" fmla="*/ 96047 w 101588"/>
                <a:gd name="connsiteY7" fmla="*/ 48024 h 99741"/>
                <a:gd name="connsiteX8" fmla="*/ 51718 w 101588"/>
                <a:gd name="connsiteY8" fmla="*/ 94200 h 99741"/>
                <a:gd name="connsiteX9" fmla="*/ 5541 w 101588"/>
                <a:gd name="connsiteY9" fmla="*/ 49871 h 99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588" h="99741">
                  <a:moveTo>
                    <a:pt x="0" y="49871"/>
                  </a:moveTo>
                  <a:cubicBezTo>
                    <a:pt x="0" y="77577"/>
                    <a:pt x="22165" y="99741"/>
                    <a:pt x="51718" y="99741"/>
                  </a:cubicBezTo>
                  <a:cubicBezTo>
                    <a:pt x="79424" y="99741"/>
                    <a:pt x="101588" y="77577"/>
                    <a:pt x="101588" y="49871"/>
                  </a:cubicBezTo>
                  <a:cubicBezTo>
                    <a:pt x="101588" y="22165"/>
                    <a:pt x="79424" y="0"/>
                    <a:pt x="49871" y="0"/>
                  </a:cubicBezTo>
                  <a:cubicBezTo>
                    <a:pt x="24012" y="0"/>
                    <a:pt x="0" y="22165"/>
                    <a:pt x="0" y="49871"/>
                  </a:cubicBezTo>
                  <a:close/>
                  <a:moveTo>
                    <a:pt x="5541" y="49871"/>
                  </a:moveTo>
                  <a:cubicBezTo>
                    <a:pt x="5541" y="24012"/>
                    <a:pt x="25859" y="3694"/>
                    <a:pt x="49871" y="3694"/>
                  </a:cubicBezTo>
                  <a:cubicBezTo>
                    <a:pt x="75730" y="3694"/>
                    <a:pt x="96047" y="24012"/>
                    <a:pt x="96047" y="48024"/>
                  </a:cubicBezTo>
                  <a:cubicBezTo>
                    <a:pt x="96047" y="73882"/>
                    <a:pt x="75730" y="94200"/>
                    <a:pt x="51718" y="94200"/>
                  </a:cubicBezTo>
                  <a:cubicBezTo>
                    <a:pt x="25859" y="96047"/>
                    <a:pt x="5541" y="75729"/>
                    <a:pt x="5541" y="49871"/>
                  </a:cubicBezTo>
                  <a:close/>
                </a:path>
              </a:pathLst>
            </a:custGeom>
            <a:solidFill>
              <a:srgbClr val="DADAD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DF8A2996-E521-D247-0CBE-DAFC4F6EED6C}"/>
                </a:ext>
              </a:extLst>
            </p:cNvPr>
            <p:cNvSpPr/>
            <p:nvPr/>
          </p:nvSpPr>
          <p:spPr>
            <a:xfrm>
              <a:off x="2323156" y="3784193"/>
              <a:ext cx="62800" cy="62800"/>
            </a:xfrm>
            <a:custGeom>
              <a:avLst/>
              <a:gdLst>
                <a:gd name="connsiteX0" fmla="*/ 0 w 62800"/>
                <a:gd name="connsiteY0" fmla="*/ 31400 h 62800"/>
                <a:gd name="connsiteX1" fmla="*/ 31400 w 62800"/>
                <a:gd name="connsiteY1" fmla="*/ 62800 h 62800"/>
                <a:gd name="connsiteX2" fmla="*/ 62800 w 62800"/>
                <a:gd name="connsiteY2" fmla="*/ 31400 h 62800"/>
                <a:gd name="connsiteX3" fmla="*/ 31400 w 62800"/>
                <a:gd name="connsiteY3" fmla="*/ 0 h 62800"/>
                <a:gd name="connsiteX4" fmla="*/ 0 w 62800"/>
                <a:gd name="connsiteY4" fmla="*/ 31400 h 62800"/>
                <a:gd name="connsiteX5" fmla="*/ 11082 w 62800"/>
                <a:gd name="connsiteY5" fmla="*/ 31400 h 62800"/>
                <a:gd name="connsiteX6" fmla="*/ 31400 w 62800"/>
                <a:gd name="connsiteY6" fmla="*/ 11082 h 62800"/>
                <a:gd name="connsiteX7" fmla="*/ 51718 w 62800"/>
                <a:gd name="connsiteY7" fmla="*/ 31400 h 62800"/>
                <a:gd name="connsiteX8" fmla="*/ 31400 w 62800"/>
                <a:gd name="connsiteY8" fmla="*/ 51718 h 62800"/>
                <a:gd name="connsiteX9" fmla="*/ 11082 w 62800"/>
                <a:gd name="connsiteY9" fmla="*/ 31400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800" h="62800">
                  <a:moveTo>
                    <a:pt x="0" y="31400"/>
                  </a:moveTo>
                  <a:cubicBezTo>
                    <a:pt x="0" y="48024"/>
                    <a:pt x="14776" y="62800"/>
                    <a:pt x="31400" y="62800"/>
                  </a:cubicBezTo>
                  <a:cubicBezTo>
                    <a:pt x="48024" y="62800"/>
                    <a:pt x="62800" y="48024"/>
                    <a:pt x="62800" y="31400"/>
                  </a:cubicBezTo>
                  <a:cubicBezTo>
                    <a:pt x="62800" y="14776"/>
                    <a:pt x="48024" y="0"/>
                    <a:pt x="31400" y="0"/>
                  </a:cubicBezTo>
                  <a:cubicBezTo>
                    <a:pt x="14776" y="0"/>
                    <a:pt x="0" y="14776"/>
                    <a:pt x="0" y="31400"/>
                  </a:cubicBezTo>
                  <a:close/>
                  <a:moveTo>
                    <a:pt x="11082" y="31400"/>
                  </a:moveTo>
                  <a:cubicBezTo>
                    <a:pt x="11082" y="20318"/>
                    <a:pt x="20318" y="11082"/>
                    <a:pt x="31400" y="11082"/>
                  </a:cubicBezTo>
                  <a:cubicBezTo>
                    <a:pt x="42482" y="11082"/>
                    <a:pt x="51718" y="20318"/>
                    <a:pt x="51718" y="31400"/>
                  </a:cubicBezTo>
                  <a:cubicBezTo>
                    <a:pt x="51718" y="42482"/>
                    <a:pt x="42482" y="51718"/>
                    <a:pt x="31400" y="51718"/>
                  </a:cubicBezTo>
                  <a:cubicBezTo>
                    <a:pt x="20318" y="51718"/>
                    <a:pt x="11082" y="42482"/>
                    <a:pt x="11082" y="31400"/>
                  </a:cubicBezTo>
                  <a:close/>
                </a:path>
              </a:pathLst>
            </a:custGeom>
            <a:solidFill>
              <a:srgbClr val="EDEDED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03A7EB4B-54CE-D1D5-FC3D-174B33186DE9}"/>
                </a:ext>
              </a:extLst>
            </p:cNvPr>
            <p:cNvSpPr/>
            <p:nvPr/>
          </p:nvSpPr>
          <p:spPr>
            <a:xfrm>
              <a:off x="2334238" y="3795275"/>
              <a:ext cx="40635" cy="40635"/>
            </a:xfrm>
            <a:custGeom>
              <a:avLst/>
              <a:gdLst>
                <a:gd name="connsiteX0" fmla="*/ 0 w 40635"/>
                <a:gd name="connsiteY0" fmla="*/ 20318 h 40635"/>
                <a:gd name="connsiteX1" fmla="*/ 20318 w 40635"/>
                <a:gd name="connsiteY1" fmla="*/ 40635 h 40635"/>
                <a:gd name="connsiteX2" fmla="*/ 40635 w 40635"/>
                <a:gd name="connsiteY2" fmla="*/ 20318 h 40635"/>
                <a:gd name="connsiteX3" fmla="*/ 20318 w 40635"/>
                <a:gd name="connsiteY3" fmla="*/ 0 h 40635"/>
                <a:gd name="connsiteX4" fmla="*/ 0 w 40635"/>
                <a:gd name="connsiteY4" fmla="*/ 20318 h 40635"/>
                <a:gd name="connsiteX5" fmla="*/ 12929 w 40635"/>
                <a:gd name="connsiteY5" fmla="*/ 12929 h 40635"/>
                <a:gd name="connsiteX6" fmla="*/ 9235 w 40635"/>
                <a:gd name="connsiteY6" fmla="*/ 12929 h 40635"/>
                <a:gd name="connsiteX7" fmla="*/ 9235 w 40635"/>
                <a:gd name="connsiteY7" fmla="*/ 9235 h 40635"/>
                <a:gd name="connsiteX8" fmla="*/ 12929 w 40635"/>
                <a:gd name="connsiteY8" fmla="*/ 9235 h 40635"/>
                <a:gd name="connsiteX9" fmla="*/ 12929 w 40635"/>
                <a:gd name="connsiteY9" fmla="*/ 12929 h 40635"/>
                <a:gd name="connsiteX10" fmla="*/ 22165 w 40635"/>
                <a:gd name="connsiteY10" fmla="*/ 9235 h 40635"/>
                <a:gd name="connsiteX11" fmla="*/ 22165 w 40635"/>
                <a:gd name="connsiteY11" fmla="*/ 9235 h 40635"/>
                <a:gd name="connsiteX12" fmla="*/ 18471 w 40635"/>
                <a:gd name="connsiteY12" fmla="*/ 9235 h 40635"/>
                <a:gd name="connsiteX13" fmla="*/ 22165 w 40635"/>
                <a:gd name="connsiteY13" fmla="*/ 9235 h 40635"/>
                <a:gd name="connsiteX14" fmla="*/ 22165 w 40635"/>
                <a:gd name="connsiteY14" fmla="*/ 9235 h 40635"/>
                <a:gd name="connsiteX15" fmla="*/ 31400 w 40635"/>
                <a:gd name="connsiteY15" fmla="*/ 12929 h 40635"/>
                <a:gd name="connsiteX16" fmla="*/ 27706 w 40635"/>
                <a:gd name="connsiteY16" fmla="*/ 12929 h 40635"/>
                <a:gd name="connsiteX17" fmla="*/ 27706 w 40635"/>
                <a:gd name="connsiteY17" fmla="*/ 9235 h 40635"/>
                <a:gd name="connsiteX18" fmla="*/ 31400 w 40635"/>
                <a:gd name="connsiteY18" fmla="*/ 9235 h 40635"/>
                <a:gd name="connsiteX19" fmla="*/ 31400 w 40635"/>
                <a:gd name="connsiteY19" fmla="*/ 12929 h 40635"/>
                <a:gd name="connsiteX20" fmla="*/ 31400 w 40635"/>
                <a:gd name="connsiteY20" fmla="*/ 22165 h 40635"/>
                <a:gd name="connsiteX21" fmla="*/ 31400 w 40635"/>
                <a:gd name="connsiteY21" fmla="*/ 22165 h 40635"/>
                <a:gd name="connsiteX22" fmla="*/ 31400 w 40635"/>
                <a:gd name="connsiteY22" fmla="*/ 18471 h 40635"/>
                <a:gd name="connsiteX23" fmla="*/ 31400 w 40635"/>
                <a:gd name="connsiteY23" fmla="*/ 22165 h 40635"/>
                <a:gd name="connsiteX24" fmla="*/ 31400 w 40635"/>
                <a:gd name="connsiteY24" fmla="*/ 22165 h 40635"/>
                <a:gd name="connsiteX25" fmla="*/ 27706 w 40635"/>
                <a:gd name="connsiteY25" fmla="*/ 27706 h 40635"/>
                <a:gd name="connsiteX26" fmla="*/ 31400 w 40635"/>
                <a:gd name="connsiteY26" fmla="*/ 27706 h 40635"/>
                <a:gd name="connsiteX27" fmla="*/ 31400 w 40635"/>
                <a:gd name="connsiteY27" fmla="*/ 31400 h 40635"/>
                <a:gd name="connsiteX28" fmla="*/ 27706 w 40635"/>
                <a:gd name="connsiteY28" fmla="*/ 31400 h 40635"/>
                <a:gd name="connsiteX29" fmla="*/ 27706 w 40635"/>
                <a:gd name="connsiteY29" fmla="*/ 27706 h 40635"/>
                <a:gd name="connsiteX30" fmla="*/ 18471 w 40635"/>
                <a:gd name="connsiteY30" fmla="*/ 33247 h 40635"/>
                <a:gd name="connsiteX31" fmla="*/ 18471 w 40635"/>
                <a:gd name="connsiteY31" fmla="*/ 33247 h 40635"/>
                <a:gd name="connsiteX32" fmla="*/ 22165 w 40635"/>
                <a:gd name="connsiteY32" fmla="*/ 33247 h 40635"/>
                <a:gd name="connsiteX33" fmla="*/ 18471 w 40635"/>
                <a:gd name="connsiteY33" fmla="*/ 33247 h 40635"/>
                <a:gd name="connsiteX34" fmla="*/ 18471 w 40635"/>
                <a:gd name="connsiteY34" fmla="*/ 33247 h 40635"/>
                <a:gd name="connsiteX35" fmla="*/ 12929 w 40635"/>
                <a:gd name="connsiteY35" fmla="*/ 20318 h 40635"/>
                <a:gd name="connsiteX36" fmla="*/ 20318 w 40635"/>
                <a:gd name="connsiteY36" fmla="*/ 12929 h 40635"/>
                <a:gd name="connsiteX37" fmla="*/ 27706 w 40635"/>
                <a:gd name="connsiteY37" fmla="*/ 20318 h 40635"/>
                <a:gd name="connsiteX38" fmla="*/ 20318 w 40635"/>
                <a:gd name="connsiteY38" fmla="*/ 27706 h 40635"/>
                <a:gd name="connsiteX39" fmla="*/ 12929 w 40635"/>
                <a:gd name="connsiteY39" fmla="*/ 20318 h 40635"/>
                <a:gd name="connsiteX40" fmla="*/ 9235 w 40635"/>
                <a:gd name="connsiteY40" fmla="*/ 27706 h 40635"/>
                <a:gd name="connsiteX41" fmla="*/ 12929 w 40635"/>
                <a:gd name="connsiteY41" fmla="*/ 27706 h 40635"/>
                <a:gd name="connsiteX42" fmla="*/ 12929 w 40635"/>
                <a:gd name="connsiteY42" fmla="*/ 31400 h 40635"/>
                <a:gd name="connsiteX43" fmla="*/ 9235 w 40635"/>
                <a:gd name="connsiteY43" fmla="*/ 31400 h 40635"/>
                <a:gd name="connsiteX44" fmla="*/ 9235 w 40635"/>
                <a:gd name="connsiteY44" fmla="*/ 27706 h 40635"/>
                <a:gd name="connsiteX45" fmla="*/ 7388 w 40635"/>
                <a:gd name="connsiteY45" fmla="*/ 20318 h 40635"/>
                <a:gd name="connsiteX46" fmla="*/ 7388 w 40635"/>
                <a:gd name="connsiteY46" fmla="*/ 20318 h 40635"/>
                <a:gd name="connsiteX47" fmla="*/ 11082 w 40635"/>
                <a:gd name="connsiteY47" fmla="*/ 20318 h 40635"/>
                <a:gd name="connsiteX48" fmla="*/ 7388 w 40635"/>
                <a:gd name="connsiteY48" fmla="*/ 20318 h 40635"/>
                <a:gd name="connsiteX49" fmla="*/ 7388 w 40635"/>
                <a:gd name="connsiteY49" fmla="*/ 20318 h 40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0635" h="40635">
                  <a:moveTo>
                    <a:pt x="0" y="20318"/>
                  </a:moveTo>
                  <a:cubicBezTo>
                    <a:pt x="0" y="31400"/>
                    <a:pt x="9235" y="40635"/>
                    <a:pt x="20318" y="40635"/>
                  </a:cubicBezTo>
                  <a:cubicBezTo>
                    <a:pt x="31400" y="40635"/>
                    <a:pt x="40635" y="31400"/>
                    <a:pt x="40635" y="20318"/>
                  </a:cubicBezTo>
                  <a:cubicBezTo>
                    <a:pt x="40635" y="9235"/>
                    <a:pt x="31400" y="0"/>
                    <a:pt x="20318" y="0"/>
                  </a:cubicBezTo>
                  <a:cubicBezTo>
                    <a:pt x="9235" y="1847"/>
                    <a:pt x="0" y="9235"/>
                    <a:pt x="0" y="20318"/>
                  </a:cubicBezTo>
                  <a:close/>
                  <a:moveTo>
                    <a:pt x="12929" y="12929"/>
                  </a:moveTo>
                  <a:cubicBezTo>
                    <a:pt x="11082" y="14777"/>
                    <a:pt x="9235" y="14777"/>
                    <a:pt x="9235" y="12929"/>
                  </a:cubicBezTo>
                  <a:cubicBezTo>
                    <a:pt x="7388" y="11082"/>
                    <a:pt x="7388" y="9235"/>
                    <a:pt x="9235" y="9235"/>
                  </a:cubicBezTo>
                  <a:cubicBezTo>
                    <a:pt x="11082" y="7388"/>
                    <a:pt x="12929" y="7388"/>
                    <a:pt x="12929" y="9235"/>
                  </a:cubicBezTo>
                  <a:cubicBezTo>
                    <a:pt x="12929" y="9235"/>
                    <a:pt x="12929" y="11082"/>
                    <a:pt x="12929" y="12929"/>
                  </a:cubicBezTo>
                  <a:close/>
                  <a:moveTo>
                    <a:pt x="22165" y="9235"/>
                  </a:moveTo>
                  <a:cubicBezTo>
                    <a:pt x="22165" y="9235"/>
                    <a:pt x="20318" y="9235"/>
                    <a:pt x="22165" y="9235"/>
                  </a:cubicBezTo>
                  <a:cubicBezTo>
                    <a:pt x="20318" y="11082"/>
                    <a:pt x="18471" y="9235"/>
                    <a:pt x="18471" y="9235"/>
                  </a:cubicBezTo>
                  <a:cubicBezTo>
                    <a:pt x="18471" y="7388"/>
                    <a:pt x="18471" y="7388"/>
                    <a:pt x="22165" y="9235"/>
                  </a:cubicBezTo>
                  <a:cubicBezTo>
                    <a:pt x="20318" y="7388"/>
                    <a:pt x="22165" y="7388"/>
                    <a:pt x="22165" y="9235"/>
                  </a:cubicBezTo>
                  <a:close/>
                  <a:moveTo>
                    <a:pt x="31400" y="12929"/>
                  </a:moveTo>
                  <a:cubicBezTo>
                    <a:pt x="29553" y="14777"/>
                    <a:pt x="27706" y="14777"/>
                    <a:pt x="27706" y="12929"/>
                  </a:cubicBezTo>
                  <a:cubicBezTo>
                    <a:pt x="25859" y="11082"/>
                    <a:pt x="25859" y="9235"/>
                    <a:pt x="27706" y="9235"/>
                  </a:cubicBezTo>
                  <a:cubicBezTo>
                    <a:pt x="29553" y="7388"/>
                    <a:pt x="31400" y="7388"/>
                    <a:pt x="31400" y="9235"/>
                  </a:cubicBezTo>
                  <a:cubicBezTo>
                    <a:pt x="33247" y="9235"/>
                    <a:pt x="33247" y="11082"/>
                    <a:pt x="31400" y="12929"/>
                  </a:cubicBezTo>
                  <a:close/>
                  <a:moveTo>
                    <a:pt x="31400" y="22165"/>
                  </a:moveTo>
                  <a:cubicBezTo>
                    <a:pt x="31400" y="22165"/>
                    <a:pt x="31400" y="22165"/>
                    <a:pt x="31400" y="22165"/>
                  </a:cubicBezTo>
                  <a:cubicBezTo>
                    <a:pt x="29553" y="20318"/>
                    <a:pt x="31400" y="18471"/>
                    <a:pt x="31400" y="18471"/>
                  </a:cubicBezTo>
                  <a:cubicBezTo>
                    <a:pt x="33247" y="18471"/>
                    <a:pt x="33247" y="20318"/>
                    <a:pt x="31400" y="22165"/>
                  </a:cubicBezTo>
                  <a:cubicBezTo>
                    <a:pt x="33247" y="22165"/>
                    <a:pt x="33247" y="22165"/>
                    <a:pt x="31400" y="22165"/>
                  </a:cubicBezTo>
                  <a:close/>
                  <a:moveTo>
                    <a:pt x="27706" y="27706"/>
                  </a:moveTo>
                  <a:cubicBezTo>
                    <a:pt x="29553" y="25859"/>
                    <a:pt x="31400" y="25859"/>
                    <a:pt x="31400" y="27706"/>
                  </a:cubicBezTo>
                  <a:cubicBezTo>
                    <a:pt x="33247" y="29553"/>
                    <a:pt x="33247" y="31400"/>
                    <a:pt x="31400" y="31400"/>
                  </a:cubicBezTo>
                  <a:cubicBezTo>
                    <a:pt x="29553" y="33247"/>
                    <a:pt x="27706" y="33247"/>
                    <a:pt x="27706" y="31400"/>
                  </a:cubicBezTo>
                  <a:cubicBezTo>
                    <a:pt x="25859" y="31400"/>
                    <a:pt x="25859" y="29553"/>
                    <a:pt x="27706" y="27706"/>
                  </a:cubicBezTo>
                  <a:close/>
                  <a:moveTo>
                    <a:pt x="18471" y="33247"/>
                  </a:moveTo>
                  <a:cubicBezTo>
                    <a:pt x="18471" y="31400"/>
                    <a:pt x="18471" y="31400"/>
                    <a:pt x="18471" y="33247"/>
                  </a:cubicBezTo>
                  <a:cubicBezTo>
                    <a:pt x="20318" y="31400"/>
                    <a:pt x="22165" y="33247"/>
                    <a:pt x="22165" y="33247"/>
                  </a:cubicBezTo>
                  <a:cubicBezTo>
                    <a:pt x="22165" y="33247"/>
                    <a:pt x="20318" y="33247"/>
                    <a:pt x="18471" y="33247"/>
                  </a:cubicBezTo>
                  <a:cubicBezTo>
                    <a:pt x="18471" y="33247"/>
                    <a:pt x="18471" y="33247"/>
                    <a:pt x="18471" y="33247"/>
                  </a:cubicBezTo>
                  <a:close/>
                  <a:moveTo>
                    <a:pt x="12929" y="20318"/>
                  </a:moveTo>
                  <a:cubicBezTo>
                    <a:pt x="12929" y="16624"/>
                    <a:pt x="16624" y="12929"/>
                    <a:pt x="20318" y="12929"/>
                  </a:cubicBezTo>
                  <a:cubicBezTo>
                    <a:pt x="24012" y="12929"/>
                    <a:pt x="27706" y="16624"/>
                    <a:pt x="27706" y="20318"/>
                  </a:cubicBezTo>
                  <a:cubicBezTo>
                    <a:pt x="27706" y="24012"/>
                    <a:pt x="24012" y="27706"/>
                    <a:pt x="20318" y="27706"/>
                  </a:cubicBezTo>
                  <a:cubicBezTo>
                    <a:pt x="16624" y="27706"/>
                    <a:pt x="12929" y="24012"/>
                    <a:pt x="12929" y="20318"/>
                  </a:cubicBezTo>
                  <a:close/>
                  <a:moveTo>
                    <a:pt x="9235" y="27706"/>
                  </a:moveTo>
                  <a:cubicBezTo>
                    <a:pt x="11082" y="25859"/>
                    <a:pt x="12929" y="25859"/>
                    <a:pt x="12929" y="27706"/>
                  </a:cubicBezTo>
                  <a:cubicBezTo>
                    <a:pt x="14776" y="29553"/>
                    <a:pt x="14776" y="31400"/>
                    <a:pt x="12929" y="31400"/>
                  </a:cubicBezTo>
                  <a:cubicBezTo>
                    <a:pt x="11082" y="33247"/>
                    <a:pt x="9235" y="33247"/>
                    <a:pt x="9235" y="31400"/>
                  </a:cubicBezTo>
                  <a:cubicBezTo>
                    <a:pt x="7388" y="31400"/>
                    <a:pt x="7388" y="29553"/>
                    <a:pt x="9235" y="27706"/>
                  </a:cubicBezTo>
                  <a:close/>
                  <a:moveTo>
                    <a:pt x="7388" y="20318"/>
                  </a:moveTo>
                  <a:cubicBezTo>
                    <a:pt x="7388" y="20318"/>
                    <a:pt x="7388" y="18471"/>
                    <a:pt x="7388" y="20318"/>
                  </a:cubicBezTo>
                  <a:cubicBezTo>
                    <a:pt x="9235" y="18471"/>
                    <a:pt x="11082" y="20318"/>
                    <a:pt x="11082" y="20318"/>
                  </a:cubicBezTo>
                  <a:cubicBezTo>
                    <a:pt x="9235" y="22165"/>
                    <a:pt x="9235" y="22165"/>
                    <a:pt x="7388" y="20318"/>
                  </a:cubicBezTo>
                  <a:cubicBezTo>
                    <a:pt x="7388" y="22165"/>
                    <a:pt x="7388" y="22165"/>
                    <a:pt x="7388" y="20318"/>
                  </a:cubicBezTo>
                  <a:close/>
                </a:path>
              </a:pathLst>
            </a:custGeom>
            <a:solidFill>
              <a:srgbClr val="C6C6C6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87E58BCE-7B1A-4F5F-E9AB-6DF56615F6E5}"/>
                </a:ext>
              </a:extLst>
            </p:cNvPr>
            <p:cNvSpPr/>
            <p:nvPr/>
          </p:nvSpPr>
          <p:spPr>
            <a:xfrm>
              <a:off x="2308379" y="3769416"/>
              <a:ext cx="90506" cy="90506"/>
            </a:xfrm>
            <a:custGeom>
              <a:avLst/>
              <a:gdLst>
                <a:gd name="connsiteX0" fmla="*/ 0 w 90506"/>
                <a:gd name="connsiteY0" fmla="*/ 46177 h 90506"/>
                <a:gd name="connsiteX1" fmla="*/ 46177 w 90506"/>
                <a:gd name="connsiteY1" fmla="*/ 90506 h 90506"/>
                <a:gd name="connsiteX2" fmla="*/ 90506 w 90506"/>
                <a:gd name="connsiteY2" fmla="*/ 44330 h 90506"/>
                <a:gd name="connsiteX3" fmla="*/ 44330 w 90506"/>
                <a:gd name="connsiteY3" fmla="*/ 0 h 90506"/>
                <a:gd name="connsiteX4" fmla="*/ 0 w 90506"/>
                <a:gd name="connsiteY4" fmla="*/ 46177 h 90506"/>
                <a:gd name="connsiteX5" fmla="*/ 16624 w 90506"/>
                <a:gd name="connsiteY5" fmla="*/ 29553 h 90506"/>
                <a:gd name="connsiteX6" fmla="*/ 9235 w 90506"/>
                <a:gd name="connsiteY6" fmla="*/ 31400 h 90506"/>
                <a:gd name="connsiteX7" fmla="*/ 7388 w 90506"/>
                <a:gd name="connsiteY7" fmla="*/ 25859 h 90506"/>
                <a:gd name="connsiteX8" fmla="*/ 14777 w 90506"/>
                <a:gd name="connsiteY8" fmla="*/ 24012 h 90506"/>
                <a:gd name="connsiteX9" fmla="*/ 16624 w 90506"/>
                <a:gd name="connsiteY9" fmla="*/ 29553 h 90506"/>
                <a:gd name="connsiteX10" fmla="*/ 46177 w 90506"/>
                <a:gd name="connsiteY10" fmla="*/ 14777 h 90506"/>
                <a:gd name="connsiteX11" fmla="*/ 77577 w 90506"/>
                <a:gd name="connsiteY11" fmla="*/ 46177 h 90506"/>
                <a:gd name="connsiteX12" fmla="*/ 46177 w 90506"/>
                <a:gd name="connsiteY12" fmla="*/ 77577 h 90506"/>
                <a:gd name="connsiteX13" fmla="*/ 14777 w 90506"/>
                <a:gd name="connsiteY13" fmla="*/ 46177 h 90506"/>
                <a:gd name="connsiteX14" fmla="*/ 46177 w 90506"/>
                <a:gd name="connsiteY14" fmla="*/ 14777 h 90506"/>
                <a:gd name="connsiteX15" fmla="*/ 29553 w 90506"/>
                <a:gd name="connsiteY15" fmla="*/ 18471 h 90506"/>
                <a:gd name="connsiteX16" fmla="*/ 24012 w 90506"/>
                <a:gd name="connsiteY16" fmla="*/ 16624 h 90506"/>
                <a:gd name="connsiteX17" fmla="*/ 25859 w 90506"/>
                <a:gd name="connsiteY17" fmla="*/ 9235 h 90506"/>
                <a:gd name="connsiteX18" fmla="*/ 31400 w 90506"/>
                <a:gd name="connsiteY18" fmla="*/ 11082 h 90506"/>
                <a:gd name="connsiteX19" fmla="*/ 29553 w 90506"/>
                <a:gd name="connsiteY19" fmla="*/ 18471 h 90506"/>
                <a:gd name="connsiteX20" fmla="*/ 49871 w 90506"/>
                <a:gd name="connsiteY20" fmla="*/ 7388 h 90506"/>
                <a:gd name="connsiteX21" fmla="*/ 46177 w 90506"/>
                <a:gd name="connsiteY21" fmla="*/ 12930 h 90506"/>
                <a:gd name="connsiteX22" fmla="*/ 42482 w 90506"/>
                <a:gd name="connsiteY22" fmla="*/ 7388 h 90506"/>
                <a:gd name="connsiteX23" fmla="*/ 46177 w 90506"/>
                <a:gd name="connsiteY23" fmla="*/ 1847 h 90506"/>
                <a:gd name="connsiteX24" fmla="*/ 49871 w 90506"/>
                <a:gd name="connsiteY24" fmla="*/ 7388 h 90506"/>
                <a:gd name="connsiteX25" fmla="*/ 68341 w 90506"/>
                <a:gd name="connsiteY25" fmla="*/ 14777 h 90506"/>
                <a:gd name="connsiteX26" fmla="*/ 62800 w 90506"/>
                <a:gd name="connsiteY26" fmla="*/ 16624 h 90506"/>
                <a:gd name="connsiteX27" fmla="*/ 60953 w 90506"/>
                <a:gd name="connsiteY27" fmla="*/ 11082 h 90506"/>
                <a:gd name="connsiteX28" fmla="*/ 66494 w 90506"/>
                <a:gd name="connsiteY28" fmla="*/ 9235 h 90506"/>
                <a:gd name="connsiteX29" fmla="*/ 68341 w 90506"/>
                <a:gd name="connsiteY29" fmla="*/ 14777 h 90506"/>
                <a:gd name="connsiteX30" fmla="*/ 81271 w 90506"/>
                <a:gd name="connsiteY30" fmla="*/ 31400 h 90506"/>
                <a:gd name="connsiteX31" fmla="*/ 73882 w 90506"/>
                <a:gd name="connsiteY31" fmla="*/ 29553 h 90506"/>
                <a:gd name="connsiteX32" fmla="*/ 75730 w 90506"/>
                <a:gd name="connsiteY32" fmla="*/ 24012 h 90506"/>
                <a:gd name="connsiteX33" fmla="*/ 83118 w 90506"/>
                <a:gd name="connsiteY33" fmla="*/ 25859 h 90506"/>
                <a:gd name="connsiteX34" fmla="*/ 81271 w 90506"/>
                <a:gd name="connsiteY34" fmla="*/ 31400 h 90506"/>
                <a:gd name="connsiteX35" fmla="*/ 84965 w 90506"/>
                <a:gd name="connsiteY35" fmla="*/ 49871 h 90506"/>
                <a:gd name="connsiteX36" fmla="*/ 79424 w 90506"/>
                <a:gd name="connsiteY36" fmla="*/ 46177 h 90506"/>
                <a:gd name="connsiteX37" fmla="*/ 84965 w 90506"/>
                <a:gd name="connsiteY37" fmla="*/ 42482 h 90506"/>
                <a:gd name="connsiteX38" fmla="*/ 90506 w 90506"/>
                <a:gd name="connsiteY38" fmla="*/ 46177 h 90506"/>
                <a:gd name="connsiteX39" fmla="*/ 84965 w 90506"/>
                <a:gd name="connsiteY39" fmla="*/ 49871 h 90506"/>
                <a:gd name="connsiteX40" fmla="*/ 75730 w 90506"/>
                <a:gd name="connsiteY40" fmla="*/ 62800 h 90506"/>
                <a:gd name="connsiteX41" fmla="*/ 81271 w 90506"/>
                <a:gd name="connsiteY41" fmla="*/ 60953 h 90506"/>
                <a:gd name="connsiteX42" fmla="*/ 83118 w 90506"/>
                <a:gd name="connsiteY42" fmla="*/ 66494 h 90506"/>
                <a:gd name="connsiteX43" fmla="*/ 75730 w 90506"/>
                <a:gd name="connsiteY43" fmla="*/ 68341 h 90506"/>
                <a:gd name="connsiteX44" fmla="*/ 75730 w 90506"/>
                <a:gd name="connsiteY44" fmla="*/ 62800 h 90506"/>
                <a:gd name="connsiteX45" fmla="*/ 62800 w 90506"/>
                <a:gd name="connsiteY45" fmla="*/ 75729 h 90506"/>
                <a:gd name="connsiteX46" fmla="*/ 68341 w 90506"/>
                <a:gd name="connsiteY46" fmla="*/ 77577 h 90506"/>
                <a:gd name="connsiteX47" fmla="*/ 66494 w 90506"/>
                <a:gd name="connsiteY47" fmla="*/ 84965 h 90506"/>
                <a:gd name="connsiteX48" fmla="*/ 60953 w 90506"/>
                <a:gd name="connsiteY48" fmla="*/ 83118 h 90506"/>
                <a:gd name="connsiteX49" fmla="*/ 62800 w 90506"/>
                <a:gd name="connsiteY49" fmla="*/ 75729 h 90506"/>
                <a:gd name="connsiteX50" fmla="*/ 42482 w 90506"/>
                <a:gd name="connsiteY50" fmla="*/ 84965 h 90506"/>
                <a:gd name="connsiteX51" fmla="*/ 46177 w 90506"/>
                <a:gd name="connsiteY51" fmla="*/ 79424 h 90506"/>
                <a:gd name="connsiteX52" fmla="*/ 49871 w 90506"/>
                <a:gd name="connsiteY52" fmla="*/ 84965 h 90506"/>
                <a:gd name="connsiteX53" fmla="*/ 46177 w 90506"/>
                <a:gd name="connsiteY53" fmla="*/ 90506 h 90506"/>
                <a:gd name="connsiteX54" fmla="*/ 42482 w 90506"/>
                <a:gd name="connsiteY54" fmla="*/ 84965 h 90506"/>
                <a:gd name="connsiteX55" fmla="*/ 24012 w 90506"/>
                <a:gd name="connsiteY55" fmla="*/ 77577 h 90506"/>
                <a:gd name="connsiteX56" fmla="*/ 29553 w 90506"/>
                <a:gd name="connsiteY56" fmla="*/ 75729 h 90506"/>
                <a:gd name="connsiteX57" fmla="*/ 31400 w 90506"/>
                <a:gd name="connsiteY57" fmla="*/ 83118 h 90506"/>
                <a:gd name="connsiteX58" fmla="*/ 25859 w 90506"/>
                <a:gd name="connsiteY58" fmla="*/ 84965 h 90506"/>
                <a:gd name="connsiteX59" fmla="*/ 24012 w 90506"/>
                <a:gd name="connsiteY59" fmla="*/ 77577 h 90506"/>
                <a:gd name="connsiteX60" fmla="*/ 11082 w 90506"/>
                <a:gd name="connsiteY60" fmla="*/ 60953 h 90506"/>
                <a:gd name="connsiteX61" fmla="*/ 18471 w 90506"/>
                <a:gd name="connsiteY61" fmla="*/ 62800 h 90506"/>
                <a:gd name="connsiteX62" fmla="*/ 16624 w 90506"/>
                <a:gd name="connsiteY62" fmla="*/ 68341 h 90506"/>
                <a:gd name="connsiteX63" fmla="*/ 9235 w 90506"/>
                <a:gd name="connsiteY63" fmla="*/ 66494 h 90506"/>
                <a:gd name="connsiteX64" fmla="*/ 11082 w 90506"/>
                <a:gd name="connsiteY64" fmla="*/ 60953 h 90506"/>
                <a:gd name="connsiteX65" fmla="*/ 3694 w 90506"/>
                <a:gd name="connsiteY65" fmla="*/ 46177 h 90506"/>
                <a:gd name="connsiteX66" fmla="*/ 9235 w 90506"/>
                <a:gd name="connsiteY66" fmla="*/ 42482 h 90506"/>
                <a:gd name="connsiteX67" fmla="*/ 14777 w 90506"/>
                <a:gd name="connsiteY67" fmla="*/ 46177 h 90506"/>
                <a:gd name="connsiteX68" fmla="*/ 9235 w 90506"/>
                <a:gd name="connsiteY68" fmla="*/ 49871 h 90506"/>
                <a:gd name="connsiteX69" fmla="*/ 3694 w 90506"/>
                <a:gd name="connsiteY69" fmla="*/ 46177 h 90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90506" h="90506">
                  <a:moveTo>
                    <a:pt x="0" y="46177"/>
                  </a:moveTo>
                  <a:cubicBezTo>
                    <a:pt x="0" y="72035"/>
                    <a:pt x="20318" y="90506"/>
                    <a:pt x="46177" y="90506"/>
                  </a:cubicBezTo>
                  <a:cubicBezTo>
                    <a:pt x="72035" y="90506"/>
                    <a:pt x="90506" y="70188"/>
                    <a:pt x="90506" y="44330"/>
                  </a:cubicBezTo>
                  <a:cubicBezTo>
                    <a:pt x="90506" y="18471"/>
                    <a:pt x="70188" y="0"/>
                    <a:pt x="44330" y="0"/>
                  </a:cubicBezTo>
                  <a:cubicBezTo>
                    <a:pt x="20318" y="1847"/>
                    <a:pt x="0" y="22165"/>
                    <a:pt x="0" y="46177"/>
                  </a:cubicBezTo>
                  <a:close/>
                  <a:moveTo>
                    <a:pt x="16624" y="29553"/>
                  </a:moveTo>
                  <a:cubicBezTo>
                    <a:pt x="14777" y="31400"/>
                    <a:pt x="12929" y="31400"/>
                    <a:pt x="9235" y="31400"/>
                  </a:cubicBezTo>
                  <a:cubicBezTo>
                    <a:pt x="7388" y="29553"/>
                    <a:pt x="5541" y="27706"/>
                    <a:pt x="7388" y="25859"/>
                  </a:cubicBezTo>
                  <a:cubicBezTo>
                    <a:pt x="9235" y="24012"/>
                    <a:pt x="11082" y="24012"/>
                    <a:pt x="14777" y="24012"/>
                  </a:cubicBezTo>
                  <a:cubicBezTo>
                    <a:pt x="16624" y="24012"/>
                    <a:pt x="18471" y="27706"/>
                    <a:pt x="16624" y="29553"/>
                  </a:cubicBezTo>
                  <a:close/>
                  <a:moveTo>
                    <a:pt x="46177" y="14777"/>
                  </a:moveTo>
                  <a:cubicBezTo>
                    <a:pt x="62800" y="14777"/>
                    <a:pt x="77577" y="29553"/>
                    <a:pt x="77577" y="46177"/>
                  </a:cubicBezTo>
                  <a:cubicBezTo>
                    <a:pt x="77577" y="62800"/>
                    <a:pt x="62800" y="77577"/>
                    <a:pt x="46177" y="77577"/>
                  </a:cubicBezTo>
                  <a:cubicBezTo>
                    <a:pt x="29553" y="77577"/>
                    <a:pt x="14777" y="62800"/>
                    <a:pt x="14777" y="46177"/>
                  </a:cubicBezTo>
                  <a:cubicBezTo>
                    <a:pt x="14777" y="29553"/>
                    <a:pt x="29553" y="14777"/>
                    <a:pt x="46177" y="14777"/>
                  </a:cubicBezTo>
                  <a:close/>
                  <a:moveTo>
                    <a:pt x="29553" y="18471"/>
                  </a:moveTo>
                  <a:cubicBezTo>
                    <a:pt x="27706" y="20318"/>
                    <a:pt x="24012" y="18471"/>
                    <a:pt x="24012" y="16624"/>
                  </a:cubicBezTo>
                  <a:cubicBezTo>
                    <a:pt x="22165" y="14777"/>
                    <a:pt x="24012" y="11082"/>
                    <a:pt x="25859" y="9235"/>
                  </a:cubicBezTo>
                  <a:cubicBezTo>
                    <a:pt x="27706" y="7388"/>
                    <a:pt x="31400" y="9235"/>
                    <a:pt x="31400" y="11082"/>
                  </a:cubicBezTo>
                  <a:cubicBezTo>
                    <a:pt x="31400" y="12930"/>
                    <a:pt x="31400" y="16624"/>
                    <a:pt x="29553" y="18471"/>
                  </a:cubicBezTo>
                  <a:close/>
                  <a:moveTo>
                    <a:pt x="49871" y="7388"/>
                  </a:moveTo>
                  <a:cubicBezTo>
                    <a:pt x="49871" y="11082"/>
                    <a:pt x="48024" y="12930"/>
                    <a:pt x="46177" y="12930"/>
                  </a:cubicBezTo>
                  <a:cubicBezTo>
                    <a:pt x="44330" y="12930"/>
                    <a:pt x="42482" y="11082"/>
                    <a:pt x="42482" y="7388"/>
                  </a:cubicBezTo>
                  <a:cubicBezTo>
                    <a:pt x="42482" y="5541"/>
                    <a:pt x="44330" y="1847"/>
                    <a:pt x="46177" y="1847"/>
                  </a:cubicBezTo>
                  <a:cubicBezTo>
                    <a:pt x="48024" y="3694"/>
                    <a:pt x="49871" y="5541"/>
                    <a:pt x="49871" y="7388"/>
                  </a:cubicBezTo>
                  <a:close/>
                  <a:moveTo>
                    <a:pt x="68341" y="14777"/>
                  </a:moveTo>
                  <a:cubicBezTo>
                    <a:pt x="66494" y="16624"/>
                    <a:pt x="64647" y="18471"/>
                    <a:pt x="62800" y="16624"/>
                  </a:cubicBezTo>
                  <a:cubicBezTo>
                    <a:pt x="60953" y="14777"/>
                    <a:pt x="60953" y="12930"/>
                    <a:pt x="60953" y="11082"/>
                  </a:cubicBezTo>
                  <a:cubicBezTo>
                    <a:pt x="62800" y="9235"/>
                    <a:pt x="64647" y="7388"/>
                    <a:pt x="66494" y="9235"/>
                  </a:cubicBezTo>
                  <a:cubicBezTo>
                    <a:pt x="70188" y="9235"/>
                    <a:pt x="70188" y="12930"/>
                    <a:pt x="68341" y="14777"/>
                  </a:cubicBezTo>
                  <a:close/>
                  <a:moveTo>
                    <a:pt x="81271" y="31400"/>
                  </a:moveTo>
                  <a:cubicBezTo>
                    <a:pt x="79424" y="33247"/>
                    <a:pt x="75730" y="31400"/>
                    <a:pt x="73882" y="29553"/>
                  </a:cubicBezTo>
                  <a:cubicBezTo>
                    <a:pt x="72035" y="27706"/>
                    <a:pt x="73882" y="24012"/>
                    <a:pt x="75730" y="24012"/>
                  </a:cubicBezTo>
                  <a:cubicBezTo>
                    <a:pt x="77577" y="22165"/>
                    <a:pt x="81271" y="24012"/>
                    <a:pt x="83118" y="25859"/>
                  </a:cubicBezTo>
                  <a:cubicBezTo>
                    <a:pt x="84965" y="25859"/>
                    <a:pt x="83118" y="29553"/>
                    <a:pt x="81271" y="31400"/>
                  </a:cubicBezTo>
                  <a:close/>
                  <a:moveTo>
                    <a:pt x="84965" y="49871"/>
                  </a:moveTo>
                  <a:cubicBezTo>
                    <a:pt x="83118" y="49871"/>
                    <a:pt x="79424" y="48024"/>
                    <a:pt x="79424" y="46177"/>
                  </a:cubicBezTo>
                  <a:cubicBezTo>
                    <a:pt x="79424" y="44330"/>
                    <a:pt x="81271" y="42482"/>
                    <a:pt x="84965" y="42482"/>
                  </a:cubicBezTo>
                  <a:cubicBezTo>
                    <a:pt x="86812" y="42482"/>
                    <a:pt x="90506" y="44330"/>
                    <a:pt x="90506" y="46177"/>
                  </a:cubicBezTo>
                  <a:cubicBezTo>
                    <a:pt x="88659" y="48024"/>
                    <a:pt x="86812" y="49871"/>
                    <a:pt x="84965" y="49871"/>
                  </a:cubicBezTo>
                  <a:close/>
                  <a:moveTo>
                    <a:pt x="75730" y="62800"/>
                  </a:moveTo>
                  <a:cubicBezTo>
                    <a:pt x="77577" y="60953"/>
                    <a:pt x="79424" y="60953"/>
                    <a:pt x="81271" y="60953"/>
                  </a:cubicBezTo>
                  <a:cubicBezTo>
                    <a:pt x="83118" y="62800"/>
                    <a:pt x="84965" y="64647"/>
                    <a:pt x="83118" y="66494"/>
                  </a:cubicBezTo>
                  <a:cubicBezTo>
                    <a:pt x="81271" y="68341"/>
                    <a:pt x="79424" y="68341"/>
                    <a:pt x="75730" y="68341"/>
                  </a:cubicBezTo>
                  <a:cubicBezTo>
                    <a:pt x="73882" y="68341"/>
                    <a:pt x="73882" y="64647"/>
                    <a:pt x="75730" y="62800"/>
                  </a:cubicBezTo>
                  <a:close/>
                  <a:moveTo>
                    <a:pt x="62800" y="75729"/>
                  </a:moveTo>
                  <a:cubicBezTo>
                    <a:pt x="64647" y="73882"/>
                    <a:pt x="68341" y="75729"/>
                    <a:pt x="68341" y="77577"/>
                  </a:cubicBezTo>
                  <a:cubicBezTo>
                    <a:pt x="70188" y="79424"/>
                    <a:pt x="68341" y="83118"/>
                    <a:pt x="66494" y="84965"/>
                  </a:cubicBezTo>
                  <a:cubicBezTo>
                    <a:pt x="64647" y="86812"/>
                    <a:pt x="60953" y="84965"/>
                    <a:pt x="60953" y="83118"/>
                  </a:cubicBezTo>
                  <a:cubicBezTo>
                    <a:pt x="60953" y="79424"/>
                    <a:pt x="60953" y="75729"/>
                    <a:pt x="62800" y="75729"/>
                  </a:cubicBezTo>
                  <a:close/>
                  <a:moveTo>
                    <a:pt x="42482" y="84965"/>
                  </a:moveTo>
                  <a:cubicBezTo>
                    <a:pt x="42482" y="83118"/>
                    <a:pt x="44330" y="79424"/>
                    <a:pt x="46177" y="79424"/>
                  </a:cubicBezTo>
                  <a:cubicBezTo>
                    <a:pt x="48024" y="79424"/>
                    <a:pt x="49871" y="81271"/>
                    <a:pt x="49871" y="84965"/>
                  </a:cubicBezTo>
                  <a:cubicBezTo>
                    <a:pt x="49871" y="88659"/>
                    <a:pt x="48024" y="90506"/>
                    <a:pt x="46177" y="90506"/>
                  </a:cubicBezTo>
                  <a:cubicBezTo>
                    <a:pt x="44330" y="88659"/>
                    <a:pt x="42482" y="86812"/>
                    <a:pt x="42482" y="84965"/>
                  </a:cubicBezTo>
                  <a:close/>
                  <a:moveTo>
                    <a:pt x="24012" y="77577"/>
                  </a:moveTo>
                  <a:cubicBezTo>
                    <a:pt x="25859" y="75729"/>
                    <a:pt x="27706" y="73882"/>
                    <a:pt x="29553" y="75729"/>
                  </a:cubicBezTo>
                  <a:cubicBezTo>
                    <a:pt x="31400" y="77577"/>
                    <a:pt x="31400" y="79424"/>
                    <a:pt x="31400" y="83118"/>
                  </a:cubicBezTo>
                  <a:cubicBezTo>
                    <a:pt x="29553" y="84965"/>
                    <a:pt x="27706" y="86812"/>
                    <a:pt x="25859" y="84965"/>
                  </a:cubicBezTo>
                  <a:cubicBezTo>
                    <a:pt x="22165" y="83118"/>
                    <a:pt x="22165" y="79424"/>
                    <a:pt x="24012" y="77577"/>
                  </a:cubicBezTo>
                  <a:close/>
                  <a:moveTo>
                    <a:pt x="11082" y="60953"/>
                  </a:moveTo>
                  <a:cubicBezTo>
                    <a:pt x="12929" y="59106"/>
                    <a:pt x="16624" y="60953"/>
                    <a:pt x="18471" y="62800"/>
                  </a:cubicBezTo>
                  <a:cubicBezTo>
                    <a:pt x="20318" y="64647"/>
                    <a:pt x="18471" y="68341"/>
                    <a:pt x="16624" y="68341"/>
                  </a:cubicBezTo>
                  <a:cubicBezTo>
                    <a:pt x="14777" y="70188"/>
                    <a:pt x="11082" y="68341"/>
                    <a:pt x="9235" y="66494"/>
                  </a:cubicBezTo>
                  <a:cubicBezTo>
                    <a:pt x="7388" y="66494"/>
                    <a:pt x="9235" y="62800"/>
                    <a:pt x="11082" y="60953"/>
                  </a:cubicBezTo>
                  <a:close/>
                  <a:moveTo>
                    <a:pt x="3694" y="46177"/>
                  </a:moveTo>
                  <a:cubicBezTo>
                    <a:pt x="3694" y="44330"/>
                    <a:pt x="5541" y="42482"/>
                    <a:pt x="9235" y="42482"/>
                  </a:cubicBezTo>
                  <a:cubicBezTo>
                    <a:pt x="11082" y="42482"/>
                    <a:pt x="14777" y="44330"/>
                    <a:pt x="14777" y="46177"/>
                  </a:cubicBezTo>
                  <a:cubicBezTo>
                    <a:pt x="14777" y="48024"/>
                    <a:pt x="12929" y="49871"/>
                    <a:pt x="9235" y="49871"/>
                  </a:cubicBezTo>
                  <a:cubicBezTo>
                    <a:pt x="5541" y="49871"/>
                    <a:pt x="3694" y="48024"/>
                    <a:pt x="3694" y="46177"/>
                  </a:cubicBezTo>
                  <a:close/>
                </a:path>
              </a:pathLst>
            </a:custGeom>
            <a:solidFill>
              <a:srgbClr val="C6C6C6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3407C240-F91B-777A-DB8A-A30AC90AE107}"/>
                </a:ext>
              </a:extLst>
            </p:cNvPr>
            <p:cNvSpPr/>
            <p:nvPr/>
          </p:nvSpPr>
          <p:spPr>
            <a:xfrm>
              <a:off x="1854002" y="3776805"/>
              <a:ext cx="77576" cy="77576"/>
            </a:xfrm>
            <a:custGeom>
              <a:avLst/>
              <a:gdLst>
                <a:gd name="connsiteX0" fmla="*/ 0 w 77576"/>
                <a:gd name="connsiteY0" fmla="*/ 38788 h 77576"/>
                <a:gd name="connsiteX1" fmla="*/ 38788 w 77576"/>
                <a:gd name="connsiteY1" fmla="*/ 77577 h 77576"/>
                <a:gd name="connsiteX2" fmla="*/ 77577 w 77576"/>
                <a:gd name="connsiteY2" fmla="*/ 38788 h 77576"/>
                <a:gd name="connsiteX3" fmla="*/ 38788 w 77576"/>
                <a:gd name="connsiteY3" fmla="*/ 0 h 77576"/>
                <a:gd name="connsiteX4" fmla="*/ 0 w 77576"/>
                <a:gd name="connsiteY4" fmla="*/ 38788 h 7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76" h="77576">
                  <a:moveTo>
                    <a:pt x="0" y="38788"/>
                  </a:moveTo>
                  <a:cubicBezTo>
                    <a:pt x="0" y="59106"/>
                    <a:pt x="16624" y="77577"/>
                    <a:pt x="38788" y="77577"/>
                  </a:cubicBezTo>
                  <a:cubicBezTo>
                    <a:pt x="59106" y="77577"/>
                    <a:pt x="77577" y="60953"/>
                    <a:pt x="77577" y="38788"/>
                  </a:cubicBezTo>
                  <a:cubicBezTo>
                    <a:pt x="77577" y="18471"/>
                    <a:pt x="60953" y="0"/>
                    <a:pt x="38788" y="0"/>
                  </a:cubicBezTo>
                  <a:cubicBezTo>
                    <a:pt x="16624" y="0"/>
                    <a:pt x="0" y="18471"/>
                    <a:pt x="0" y="38788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A4CB9F74-6682-8CF5-FA2D-1F014F2D9722}"/>
                </a:ext>
              </a:extLst>
            </p:cNvPr>
            <p:cNvSpPr/>
            <p:nvPr/>
          </p:nvSpPr>
          <p:spPr>
            <a:xfrm>
              <a:off x="1820755" y="3743558"/>
              <a:ext cx="144070" cy="144070"/>
            </a:xfrm>
            <a:custGeom>
              <a:avLst/>
              <a:gdLst>
                <a:gd name="connsiteX0" fmla="*/ 0 w 144070"/>
                <a:gd name="connsiteY0" fmla="*/ 72035 h 144070"/>
                <a:gd name="connsiteX1" fmla="*/ 72035 w 144070"/>
                <a:gd name="connsiteY1" fmla="*/ 144071 h 144070"/>
                <a:gd name="connsiteX2" fmla="*/ 144071 w 144070"/>
                <a:gd name="connsiteY2" fmla="*/ 72035 h 144070"/>
                <a:gd name="connsiteX3" fmla="*/ 72035 w 144070"/>
                <a:gd name="connsiteY3" fmla="*/ 0 h 144070"/>
                <a:gd name="connsiteX4" fmla="*/ 0 w 144070"/>
                <a:gd name="connsiteY4" fmla="*/ 72035 h 144070"/>
                <a:gd name="connsiteX5" fmla="*/ 25859 w 144070"/>
                <a:gd name="connsiteY5" fmla="*/ 72035 h 144070"/>
                <a:gd name="connsiteX6" fmla="*/ 70188 w 144070"/>
                <a:gd name="connsiteY6" fmla="*/ 27706 h 144070"/>
                <a:gd name="connsiteX7" fmla="*/ 114518 w 144070"/>
                <a:gd name="connsiteY7" fmla="*/ 72035 h 144070"/>
                <a:gd name="connsiteX8" fmla="*/ 70188 w 144070"/>
                <a:gd name="connsiteY8" fmla="*/ 116365 h 144070"/>
                <a:gd name="connsiteX9" fmla="*/ 25859 w 144070"/>
                <a:gd name="connsiteY9" fmla="*/ 72035 h 144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4070" h="144070">
                  <a:moveTo>
                    <a:pt x="0" y="72035"/>
                  </a:moveTo>
                  <a:cubicBezTo>
                    <a:pt x="0" y="110824"/>
                    <a:pt x="31400" y="144071"/>
                    <a:pt x="72035" y="144071"/>
                  </a:cubicBezTo>
                  <a:cubicBezTo>
                    <a:pt x="110824" y="144071"/>
                    <a:pt x="144071" y="112671"/>
                    <a:pt x="144071" y="72035"/>
                  </a:cubicBezTo>
                  <a:cubicBezTo>
                    <a:pt x="144071" y="33247"/>
                    <a:pt x="112671" y="0"/>
                    <a:pt x="72035" y="0"/>
                  </a:cubicBezTo>
                  <a:cubicBezTo>
                    <a:pt x="31400" y="0"/>
                    <a:pt x="0" y="33247"/>
                    <a:pt x="0" y="72035"/>
                  </a:cubicBezTo>
                  <a:close/>
                  <a:moveTo>
                    <a:pt x="25859" y="72035"/>
                  </a:moveTo>
                  <a:cubicBezTo>
                    <a:pt x="25859" y="48024"/>
                    <a:pt x="46177" y="27706"/>
                    <a:pt x="70188" y="27706"/>
                  </a:cubicBezTo>
                  <a:cubicBezTo>
                    <a:pt x="94200" y="27706"/>
                    <a:pt x="114518" y="48024"/>
                    <a:pt x="114518" y="72035"/>
                  </a:cubicBezTo>
                  <a:cubicBezTo>
                    <a:pt x="114518" y="96047"/>
                    <a:pt x="94200" y="116365"/>
                    <a:pt x="70188" y="116365"/>
                  </a:cubicBezTo>
                  <a:cubicBezTo>
                    <a:pt x="46177" y="116365"/>
                    <a:pt x="25859" y="96047"/>
                    <a:pt x="25859" y="72035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6F7E8FE0-7F44-9EAC-DF5C-0FB36DF4C953}"/>
                </a:ext>
              </a:extLst>
            </p:cNvPr>
            <p:cNvSpPr/>
            <p:nvPr/>
          </p:nvSpPr>
          <p:spPr>
            <a:xfrm>
              <a:off x="1841073" y="3765722"/>
              <a:ext cx="101588" cy="99741"/>
            </a:xfrm>
            <a:custGeom>
              <a:avLst/>
              <a:gdLst>
                <a:gd name="connsiteX0" fmla="*/ 0 w 101588"/>
                <a:gd name="connsiteY0" fmla="*/ 49871 h 99741"/>
                <a:gd name="connsiteX1" fmla="*/ 51718 w 101588"/>
                <a:gd name="connsiteY1" fmla="*/ 99741 h 99741"/>
                <a:gd name="connsiteX2" fmla="*/ 101588 w 101588"/>
                <a:gd name="connsiteY2" fmla="*/ 49871 h 99741"/>
                <a:gd name="connsiteX3" fmla="*/ 49871 w 101588"/>
                <a:gd name="connsiteY3" fmla="*/ 0 h 99741"/>
                <a:gd name="connsiteX4" fmla="*/ 0 w 101588"/>
                <a:gd name="connsiteY4" fmla="*/ 49871 h 99741"/>
                <a:gd name="connsiteX5" fmla="*/ 5541 w 101588"/>
                <a:gd name="connsiteY5" fmla="*/ 49871 h 99741"/>
                <a:gd name="connsiteX6" fmla="*/ 49871 w 101588"/>
                <a:gd name="connsiteY6" fmla="*/ 3694 h 99741"/>
                <a:gd name="connsiteX7" fmla="*/ 96047 w 101588"/>
                <a:gd name="connsiteY7" fmla="*/ 48024 h 99741"/>
                <a:gd name="connsiteX8" fmla="*/ 51718 w 101588"/>
                <a:gd name="connsiteY8" fmla="*/ 94200 h 99741"/>
                <a:gd name="connsiteX9" fmla="*/ 5541 w 101588"/>
                <a:gd name="connsiteY9" fmla="*/ 49871 h 99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588" h="99741">
                  <a:moveTo>
                    <a:pt x="0" y="49871"/>
                  </a:moveTo>
                  <a:cubicBezTo>
                    <a:pt x="0" y="77577"/>
                    <a:pt x="22165" y="99741"/>
                    <a:pt x="51718" y="99741"/>
                  </a:cubicBezTo>
                  <a:cubicBezTo>
                    <a:pt x="79424" y="99741"/>
                    <a:pt x="101588" y="77577"/>
                    <a:pt x="101588" y="49871"/>
                  </a:cubicBezTo>
                  <a:cubicBezTo>
                    <a:pt x="101588" y="22165"/>
                    <a:pt x="79424" y="0"/>
                    <a:pt x="49871" y="0"/>
                  </a:cubicBezTo>
                  <a:cubicBezTo>
                    <a:pt x="22165" y="0"/>
                    <a:pt x="0" y="22165"/>
                    <a:pt x="0" y="49871"/>
                  </a:cubicBezTo>
                  <a:close/>
                  <a:moveTo>
                    <a:pt x="5541" y="49871"/>
                  </a:moveTo>
                  <a:cubicBezTo>
                    <a:pt x="5541" y="24012"/>
                    <a:pt x="25859" y="3694"/>
                    <a:pt x="49871" y="3694"/>
                  </a:cubicBezTo>
                  <a:cubicBezTo>
                    <a:pt x="75730" y="3694"/>
                    <a:pt x="96047" y="24012"/>
                    <a:pt x="96047" y="48024"/>
                  </a:cubicBezTo>
                  <a:cubicBezTo>
                    <a:pt x="96047" y="73882"/>
                    <a:pt x="75730" y="94200"/>
                    <a:pt x="51718" y="94200"/>
                  </a:cubicBezTo>
                  <a:cubicBezTo>
                    <a:pt x="25859" y="96047"/>
                    <a:pt x="5541" y="75729"/>
                    <a:pt x="5541" y="49871"/>
                  </a:cubicBezTo>
                  <a:close/>
                </a:path>
              </a:pathLst>
            </a:custGeom>
            <a:solidFill>
              <a:srgbClr val="DADAD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58634129-3D0B-1E68-7085-9C9F8BEA59B8}"/>
                </a:ext>
              </a:extLst>
            </p:cNvPr>
            <p:cNvSpPr/>
            <p:nvPr/>
          </p:nvSpPr>
          <p:spPr>
            <a:xfrm>
              <a:off x="1859543" y="3784193"/>
              <a:ext cx="62800" cy="62800"/>
            </a:xfrm>
            <a:custGeom>
              <a:avLst/>
              <a:gdLst>
                <a:gd name="connsiteX0" fmla="*/ 0 w 62800"/>
                <a:gd name="connsiteY0" fmla="*/ 31400 h 62800"/>
                <a:gd name="connsiteX1" fmla="*/ 31400 w 62800"/>
                <a:gd name="connsiteY1" fmla="*/ 62800 h 62800"/>
                <a:gd name="connsiteX2" fmla="*/ 62800 w 62800"/>
                <a:gd name="connsiteY2" fmla="*/ 31400 h 62800"/>
                <a:gd name="connsiteX3" fmla="*/ 31400 w 62800"/>
                <a:gd name="connsiteY3" fmla="*/ 0 h 62800"/>
                <a:gd name="connsiteX4" fmla="*/ 0 w 62800"/>
                <a:gd name="connsiteY4" fmla="*/ 31400 h 62800"/>
                <a:gd name="connsiteX5" fmla="*/ 12929 w 62800"/>
                <a:gd name="connsiteY5" fmla="*/ 31400 h 62800"/>
                <a:gd name="connsiteX6" fmla="*/ 33247 w 62800"/>
                <a:gd name="connsiteY6" fmla="*/ 11082 h 62800"/>
                <a:gd name="connsiteX7" fmla="*/ 53565 w 62800"/>
                <a:gd name="connsiteY7" fmla="*/ 31400 h 62800"/>
                <a:gd name="connsiteX8" fmla="*/ 33247 w 62800"/>
                <a:gd name="connsiteY8" fmla="*/ 51718 h 62800"/>
                <a:gd name="connsiteX9" fmla="*/ 12929 w 62800"/>
                <a:gd name="connsiteY9" fmla="*/ 31400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800" h="62800">
                  <a:moveTo>
                    <a:pt x="0" y="31400"/>
                  </a:moveTo>
                  <a:cubicBezTo>
                    <a:pt x="0" y="48024"/>
                    <a:pt x="14777" y="62800"/>
                    <a:pt x="31400" y="62800"/>
                  </a:cubicBezTo>
                  <a:cubicBezTo>
                    <a:pt x="48024" y="62800"/>
                    <a:pt x="62800" y="48024"/>
                    <a:pt x="62800" y="31400"/>
                  </a:cubicBezTo>
                  <a:cubicBezTo>
                    <a:pt x="62800" y="14776"/>
                    <a:pt x="48024" y="0"/>
                    <a:pt x="31400" y="0"/>
                  </a:cubicBezTo>
                  <a:cubicBezTo>
                    <a:pt x="14777" y="0"/>
                    <a:pt x="0" y="14776"/>
                    <a:pt x="0" y="31400"/>
                  </a:cubicBezTo>
                  <a:close/>
                  <a:moveTo>
                    <a:pt x="12929" y="31400"/>
                  </a:moveTo>
                  <a:cubicBezTo>
                    <a:pt x="12929" y="20318"/>
                    <a:pt x="22165" y="11082"/>
                    <a:pt x="33247" y="11082"/>
                  </a:cubicBezTo>
                  <a:cubicBezTo>
                    <a:pt x="44330" y="11082"/>
                    <a:pt x="53565" y="20318"/>
                    <a:pt x="53565" y="31400"/>
                  </a:cubicBezTo>
                  <a:cubicBezTo>
                    <a:pt x="53565" y="42482"/>
                    <a:pt x="44330" y="51718"/>
                    <a:pt x="33247" y="51718"/>
                  </a:cubicBezTo>
                  <a:cubicBezTo>
                    <a:pt x="20318" y="51718"/>
                    <a:pt x="12929" y="42482"/>
                    <a:pt x="12929" y="31400"/>
                  </a:cubicBezTo>
                  <a:close/>
                </a:path>
              </a:pathLst>
            </a:custGeom>
            <a:solidFill>
              <a:srgbClr val="EDEDED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A154218C-A225-313E-C88D-3E5E8D797C0C}"/>
                </a:ext>
              </a:extLst>
            </p:cNvPr>
            <p:cNvSpPr/>
            <p:nvPr/>
          </p:nvSpPr>
          <p:spPr>
            <a:xfrm>
              <a:off x="1872473" y="3795275"/>
              <a:ext cx="40635" cy="40635"/>
            </a:xfrm>
            <a:custGeom>
              <a:avLst/>
              <a:gdLst>
                <a:gd name="connsiteX0" fmla="*/ 0 w 40635"/>
                <a:gd name="connsiteY0" fmla="*/ 20318 h 40635"/>
                <a:gd name="connsiteX1" fmla="*/ 20318 w 40635"/>
                <a:gd name="connsiteY1" fmla="*/ 40635 h 40635"/>
                <a:gd name="connsiteX2" fmla="*/ 40635 w 40635"/>
                <a:gd name="connsiteY2" fmla="*/ 20318 h 40635"/>
                <a:gd name="connsiteX3" fmla="*/ 20318 w 40635"/>
                <a:gd name="connsiteY3" fmla="*/ 0 h 40635"/>
                <a:gd name="connsiteX4" fmla="*/ 0 w 40635"/>
                <a:gd name="connsiteY4" fmla="*/ 20318 h 40635"/>
                <a:gd name="connsiteX5" fmla="*/ 11082 w 40635"/>
                <a:gd name="connsiteY5" fmla="*/ 12929 h 40635"/>
                <a:gd name="connsiteX6" fmla="*/ 7388 w 40635"/>
                <a:gd name="connsiteY6" fmla="*/ 12929 h 40635"/>
                <a:gd name="connsiteX7" fmla="*/ 7388 w 40635"/>
                <a:gd name="connsiteY7" fmla="*/ 9235 h 40635"/>
                <a:gd name="connsiteX8" fmla="*/ 11082 w 40635"/>
                <a:gd name="connsiteY8" fmla="*/ 9235 h 40635"/>
                <a:gd name="connsiteX9" fmla="*/ 11082 w 40635"/>
                <a:gd name="connsiteY9" fmla="*/ 12929 h 40635"/>
                <a:gd name="connsiteX10" fmla="*/ 20318 w 40635"/>
                <a:gd name="connsiteY10" fmla="*/ 9235 h 40635"/>
                <a:gd name="connsiteX11" fmla="*/ 20318 w 40635"/>
                <a:gd name="connsiteY11" fmla="*/ 9235 h 40635"/>
                <a:gd name="connsiteX12" fmla="*/ 16624 w 40635"/>
                <a:gd name="connsiteY12" fmla="*/ 9235 h 40635"/>
                <a:gd name="connsiteX13" fmla="*/ 20318 w 40635"/>
                <a:gd name="connsiteY13" fmla="*/ 9235 h 40635"/>
                <a:gd name="connsiteX14" fmla="*/ 20318 w 40635"/>
                <a:gd name="connsiteY14" fmla="*/ 9235 h 40635"/>
                <a:gd name="connsiteX15" fmla="*/ 31400 w 40635"/>
                <a:gd name="connsiteY15" fmla="*/ 12929 h 40635"/>
                <a:gd name="connsiteX16" fmla="*/ 27706 w 40635"/>
                <a:gd name="connsiteY16" fmla="*/ 12929 h 40635"/>
                <a:gd name="connsiteX17" fmla="*/ 27706 w 40635"/>
                <a:gd name="connsiteY17" fmla="*/ 9235 h 40635"/>
                <a:gd name="connsiteX18" fmla="*/ 31400 w 40635"/>
                <a:gd name="connsiteY18" fmla="*/ 9235 h 40635"/>
                <a:gd name="connsiteX19" fmla="*/ 31400 w 40635"/>
                <a:gd name="connsiteY19" fmla="*/ 12929 h 40635"/>
                <a:gd name="connsiteX20" fmla="*/ 31400 w 40635"/>
                <a:gd name="connsiteY20" fmla="*/ 22165 h 40635"/>
                <a:gd name="connsiteX21" fmla="*/ 31400 w 40635"/>
                <a:gd name="connsiteY21" fmla="*/ 22165 h 40635"/>
                <a:gd name="connsiteX22" fmla="*/ 31400 w 40635"/>
                <a:gd name="connsiteY22" fmla="*/ 18471 h 40635"/>
                <a:gd name="connsiteX23" fmla="*/ 31400 w 40635"/>
                <a:gd name="connsiteY23" fmla="*/ 22165 h 40635"/>
                <a:gd name="connsiteX24" fmla="*/ 31400 w 40635"/>
                <a:gd name="connsiteY24" fmla="*/ 22165 h 40635"/>
                <a:gd name="connsiteX25" fmla="*/ 25859 w 40635"/>
                <a:gd name="connsiteY25" fmla="*/ 27706 h 40635"/>
                <a:gd name="connsiteX26" fmla="*/ 29553 w 40635"/>
                <a:gd name="connsiteY26" fmla="*/ 27706 h 40635"/>
                <a:gd name="connsiteX27" fmla="*/ 29553 w 40635"/>
                <a:gd name="connsiteY27" fmla="*/ 31400 h 40635"/>
                <a:gd name="connsiteX28" fmla="*/ 25859 w 40635"/>
                <a:gd name="connsiteY28" fmla="*/ 31400 h 40635"/>
                <a:gd name="connsiteX29" fmla="*/ 25859 w 40635"/>
                <a:gd name="connsiteY29" fmla="*/ 27706 h 40635"/>
                <a:gd name="connsiteX30" fmla="*/ 16624 w 40635"/>
                <a:gd name="connsiteY30" fmla="*/ 33247 h 40635"/>
                <a:gd name="connsiteX31" fmla="*/ 16624 w 40635"/>
                <a:gd name="connsiteY31" fmla="*/ 33247 h 40635"/>
                <a:gd name="connsiteX32" fmla="*/ 20318 w 40635"/>
                <a:gd name="connsiteY32" fmla="*/ 33247 h 40635"/>
                <a:gd name="connsiteX33" fmla="*/ 16624 w 40635"/>
                <a:gd name="connsiteY33" fmla="*/ 33247 h 40635"/>
                <a:gd name="connsiteX34" fmla="*/ 16624 w 40635"/>
                <a:gd name="connsiteY34" fmla="*/ 33247 h 40635"/>
                <a:gd name="connsiteX35" fmla="*/ 11082 w 40635"/>
                <a:gd name="connsiteY35" fmla="*/ 20318 h 40635"/>
                <a:gd name="connsiteX36" fmla="*/ 18471 w 40635"/>
                <a:gd name="connsiteY36" fmla="*/ 12929 h 40635"/>
                <a:gd name="connsiteX37" fmla="*/ 25859 w 40635"/>
                <a:gd name="connsiteY37" fmla="*/ 20318 h 40635"/>
                <a:gd name="connsiteX38" fmla="*/ 18471 w 40635"/>
                <a:gd name="connsiteY38" fmla="*/ 27706 h 40635"/>
                <a:gd name="connsiteX39" fmla="*/ 11082 w 40635"/>
                <a:gd name="connsiteY39" fmla="*/ 20318 h 40635"/>
                <a:gd name="connsiteX40" fmla="*/ 7388 w 40635"/>
                <a:gd name="connsiteY40" fmla="*/ 27706 h 40635"/>
                <a:gd name="connsiteX41" fmla="*/ 11082 w 40635"/>
                <a:gd name="connsiteY41" fmla="*/ 27706 h 40635"/>
                <a:gd name="connsiteX42" fmla="*/ 11082 w 40635"/>
                <a:gd name="connsiteY42" fmla="*/ 31400 h 40635"/>
                <a:gd name="connsiteX43" fmla="*/ 7388 w 40635"/>
                <a:gd name="connsiteY43" fmla="*/ 31400 h 40635"/>
                <a:gd name="connsiteX44" fmla="*/ 7388 w 40635"/>
                <a:gd name="connsiteY44" fmla="*/ 27706 h 40635"/>
                <a:gd name="connsiteX45" fmla="*/ 5541 w 40635"/>
                <a:gd name="connsiteY45" fmla="*/ 20318 h 40635"/>
                <a:gd name="connsiteX46" fmla="*/ 5541 w 40635"/>
                <a:gd name="connsiteY46" fmla="*/ 20318 h 40635"/>
                <a:gd name="connsiteX47" fmla="*/ 9235 w 40635"/>
                <a:gd name="connsiteY47" fmla="*/ 20318 h 40635"/>
                <a:gd name="connsiteX48" fmla="*/ 5541 w 40635"/>
                <a:gd name="connsiteY48" fmla="*/ 20318 h 40635"/>
                <a:gd name="connsiteX49" fmla="*/ 5541 w 40635"/>
                <a:gd name="connsiteY49" fmla="*/ 20318 h 40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0635" h="40635">
                  <a:moveTo>
                    <a:pt x="0" y="20318"/>
                  </a:moveTo>
                  <a:cubicBezTo>
                    <a:pt x="0" y="31400"/>
                    <a:pt x="9235" y="40635"/>
                    <a:pt x="20318" y="40635"/>
                  </a:cubicBezTo>
                  <a:cubicBezTo>
                    <a:pt x="31400" y="40635"/>
                    <a:pt x="40635" y="31400"/>
                    <a:pt x="40635" y="20318"/>
                  </a:cubicBezTo>
                  <a:cubicBezTo>
                    <a:pt x="40635" y="9235"/>
                    <a:pt x="31400" y="0"/>
                    <a:pt x="20318" y="0"/>
                  </a:cubicBezTo>
                  <a:cubicBezTo>
                    <a:pt x="7388" y="1847"/>
                    <a:pt x="0" y="9235"/>
                    <a:pt x="0" y="20318"/>
                  </a:cubicBezTo>
                  <a:close/>
                  <a:moveTo>
                    <a:pt x="11082" y="12929"/>
                  </a:moveTo>
                  <a:cubicBezTo>
                    <a:pt x="9235" y="14777"/>
                    <a:pt x="7388" y="14777"/>
                    <a:pt x="7388" y="12929"/>
                  </a:cubicBezTo>
                  <a:cubicBezTo>
                    <a:pt x="5541" y="11082"/>
                    <a:pt x="5541" y="9235"/>
                    <a:pt x="7388" y="9235"/>
                  </a:cubicBezTo>
                  <a:cubicBezTo>
                    <a:pt x="9235" y="7388"/>
                    <a:pt x="11082" y="7388"/>
                    <a:pt x="11082" y="9235"/>
                  </a:cubicBezTo>
                  <a:cubicBezTo>
                    <a:pt x="12929" y="9235"/>
                    <a:pt x="12929" y="11082"/>
                    <a:pt x="11082" y="12929"/>
                  </a:cubicBezTo>
                  <a:close/>
                  <a:moveTo>
                    <a:pt x="20318" y="9235"/>
                  </a:moveTo>
                  <a:cubicBezTo>
                    <a:pt x="20318" y="9235"/>
                    <a:pt x="20318" y="9235"/>
                    <a:pt x="20318" y="9235"/>
                  </a:cubicBezTo>
                  <a:cubicBezTo>
                    <a:pt x="18471" y="11082"/>
                    <a:pt x="16624" y="9235"/>
                    <a:pt x="16624" y="9235"/>
                  </a:cubicBezTo>
                  <a:cubicBezTo>
                    <a:pt x="16624" y="7388"/>
                    <a:pt x="18471" y="7388"/>
                    <a:pt x="20318" y="9235"/>
                  </a:cubicBezTo>
                  <a:cubicBezTo>
                    <a:pt x="20318" y="7388"/>
                    <a:pt x="20318" y="7388"/>
                    <a:pt x="20318" y="9235"/>
                  </a:cubicBezTo>
                  <a:close/>
                  <a:moveTo>
                    <a:pt x="31400" y="12929"/>
                  </a:moveTo>
                  <a:cubicBezTo>
                    <a:pt x="29553" y="14777"/>
                    <a:pt x="27706" y="14777"/>
                    <a:pt x="27706" y="12929"/>
                  </a:cubicBezTo>
                  <a:cubicBezTo>
                    <a:pt x="25859" y="11082"/>
                    <a:pt x="25859" y="9235"/>
                    <a:pt x="27706" y="9235"/>
                  </a:cubicBezTo>
                  <a:cubicBezTo>
                    <a:pt x="29553" y="7388"/>
                    <a:pt x="31400" y="7388"/>
                    <a:pt x="31400" y="9235"/>
                  </a:cubicBezTo>
                  <a:cubicBezTo>
                    <a:pt x="31400" y="9235"/>
                    <a:pt x="31400" y="11082"/>
                    <a:pt x="31400" y="12929"/>
                  </a:cubicBezTo>
                  <a:close/>
                  <a:moveTo>
                    <a:pt x="31400" y="22165"/>
                  </a:moveTo>
                  <a:cubicBezTo>
                    <a:pt x="29553" y="22165"/>
                    <a:pt x="29553" y="22165"/>
                    <a:pt x="31400" y="22165"/>
                  </a:cubicBezTo>
                  <a:cubicBezTo>
                    <a:pt x="29553" y="20318"/>
                    <a:pt x="31400" y="18471"/>
                    <a:pt x="31400" y="18471"/>
                  </a:cubicBezTo>
                  <a:cubicBezTo>
                    <a:pt x="31400" y="18471"/>
                    <a:pt x="33247" y="20318"/>
                    <a:pt x="31400" y="22165"/>
                  </a:cubicBezTo>
                  <a:cubicBezTo>
                    <a:pt x="33247" y="22165"/>
                    <a:pt x="31400" y="22165"/>
                    <a:pt x="31400" y="22165"/>
                  </a:cubicBezTo>
                  <a:close/>
                  <a:moveTo>
                    <a:pt x="25859" y="27706"/>
                  </a:moveTo>
                  <a:cubicBezTo>
                    <a:pt x="27706" y="25859"/>
                    <a:pt x="29553" y="25859"/>
                    <a:pt x="29553" y="27706"/>
                  </a:cubicBezTo>
                  <a:cubicBezTo>
                    <a:pt x="31400" y="29553"/>
                    <a:pt x="31400" y="31400"/>
                    <a:pt x="29553" y="31400"/>
                  </a:cubicBezTo>
                  <a:cubicBezTo>
                    <a:pt x="27706" y="33247"/>
                    <a:pt x="25859" y="33247"/>
                    <a:pt x="25859" y="31400"/>
                  </a:cubicBezTo>
                  <a:cubicBezTo>
                    <a:pt x="25859" y="31400"/>
                    <a:pt x="25859" y="29553"/>
                    <a:pt x="25859" y="27706"/>
                  </a:cubicBezTo>
                  <a:close/>
                  <a:moveTo>
                    <a:pt x="16624" y="33247"/>
                  </a:moveTo>
                  <a:cubicBezTo>
                    <a:pt x="16624" y="31400"/>
                    <a:pt x="18471" y="31400"/>
                    <a:pt x="16624" y="33247"/>
                  </a:cubicBezTo>
                  <a:cubicBezTo>
                    <a:pt x="18471" y="31400"/>
                    <a:pt x="20318" y="33247"/>
                    <a:pt x="20318" y="33247"/>
                  </a:cubicBezTo>
                  <a:cubicBezTo>
                    <a:pt x="20318" y="33247"/>
                    <a:pt x="20318" y="33247"/>
                    <a:pt x="16624" y="33247"/>
                  </a:cubicBezTo>
                  <a:cubicBezTo>
                    <a:pt x="18471" y="33247"/>
                    <a:pt x="16624" y="33247"/>
                    <a:pt x="16624" y="33247"/>
                  </a:cubicBezTo>
                  <a:close/>
                  <a:moveTo>
                    <a:pt x="11082" y="20318"/>
                  </a:moveTo>
                  <a:cubicBezTo>
                    <a:pt x="11082" y="16624"/>
                    <a:pt x="14776" y="12929"/>
                    <a:pt x="18471" y="12929"/>
                  </a:cubicBezTo>
                  <a:cubicBezTo>
                    <a:pt x="22165" y="12929"/>
                    <a:pt x="25859" y="16624"/>
                    <a:pt x="25859" y="20318"/>
                  </a:cubicBezTo>
                  <a:cubicBezTo>
                    <a:pt x="25859" y="24012"/>
                    <a:pt x="22165" y="27706"/>
                    <a:pt x="18471" y="27706"/>
                  </a:cubicBezTo>
                  <a:cubicBezTo>
                    <a:pt x="14776" y="27706"/>
                    <a:pt x="11082" y="24012"/>
                    <a:pt x="11082" y="20318"/>
                  </a:cubicBezTo>
                  <a:close/>
                  <a:moveTo>
                    <a:pt x="7388" y="27706"/>
                  </a:moveTo>
                  <a:cubicBezTo>
                    <a:pt x="9235" y="25859"/>
                    <a:pt x="11082" y="25859"/>
                    <a:pt x="11082" y="27706"/>
                  </a:cubicBezTo>
                  <a:cubicBezTo>
                    <a:pt x="12929" y="29553"/>
                    <a:pt x="12929" y="31400"/>
                    <a:pt x="11082" y="31400"/>
                  </a:cubicBezTo>
                  <a:cubicBezTo>
                    <a:pt x="9235" y="33247"/>
                    <a:pt x="7388" y="33247"/>
                    <a:pt x="7388" y="31400"/>
                  </a:cubicBezTo>
                  <a:cubicBezTo>
                    <a:pt x="7388" y="31400"/>
                    <a:pt x="7388" y="29553"/>
                    <a:pt x="7388" y="27706"/>
                  </a:cubicBezTo>
                  <a:close/>
                  <a:moveTo>
                    <a:pt x="5541" y="20318"/>
                  </a:moveTo>
                  <a:cubicBezTo>
                    <a:pt x="5541" y="20318"/>
                    <a:pt x="5541" y="18471"/>
                    <a:pt x="5541" y="20318"/>
                  </a:cubicBezTo>
                  <a:cubicBezTo>
                    <a:pt x="7388" y="18471"/>
                    <a:pt x="9235" y="20318"/>
                    <a:pt x="9235" y="20318"/>
                  </a:cubicBezTo>
                  <a:cubicBezTo>
                    <a:pt x="9235" y="22165"/>
                    <a:pt x="7388" y="22165"/>
                    <a:pt x="5541" y="20318"/>
                  </a:cubicBezTo>
                  <a:cubicBezTo>
                    <a:pt x="5541" y="22165"/>
                    <a:pt x="5541" y="22165"/>
                    <a:pt x="5541" y="20318"/>
                  </a:cubicBezTo>
                  <a:close/>
                </a:path>
              </a:pathLst>
            </a:custGeom>
            <a:solidFill>
              <a:srgbClr val="C6C6C6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7DE740A1-EEF5-7613-84BC-F8820861F561}"/>
                </a:ext>
              </a:extLst>
            </p:cNvPr>
            <p:cNvSpPr/>
            <p:nvPr/>
          </p:nvSpPr>
          <p:spPr>
            <a:xfrm>
              <a:off x="1846614" y="3769416"/>
              <a:ext cx="90506" cy="90506"/>
            </a:xfrm>
            <a:custGeom>
              <a:avLst/>
              <a:gdLst>
                <a:gd name="connsiteX0" fmla="*/ 0 w 90506"/>
                <a:gd name="connsiteY0" fmla="*/ 46177 h 90506"/>
                <a:gd name="connsiteX1" fmla="*/ 46177 w 90506"/>
                <a:gd name="connsiteY1" fmla="*/ 90506 h 90506"/>
                <a:gd name="connsiteX2" fmla="*/ 90506 w 90506"/>
                <a:gd name="connsiteY2" fmla="*/ 44330 h 90506"/>
                <a:gd name="connsiteX3" fmla="*/ 44329 w 90506"/>
                <a:gd name="connsiteY3" fmla="*/ 0 h 90506"/>
                <a:gd name="connsiteX4" fmla="*/ 0 w 90506"/>
                <a:gd name="connsiteY4" fmla="*/ 46177 h 90506"/>
                <a:gd name="connsiteX5" fmla="*/ 16624 w 90506"/>
                <a:gd name="connsiteY5" fmla="*/ 29553 h 90506"/>
                <a:gd name="connsiteX6" fmla="*/ 9235 w 90506"/>
                <a:gd name="connsiteY6" fmla="*/ 31400 h 90506"/>
                <a:gd name="connsiteX7" fmla="*/ 7388 w 90506"/>
                <a:gd name="connsiteY7" fmla="*/ 25859 h 90506"/>
                <a:gd name="connsiteX8" fmla="*/ 12929 w 90506"/>
                <a:gd name="connsiteY8" fmla="*/ 24012 h 90506"/>
                <a:gd name="connsiteX9" fmla="*/ 16624 w 90506"/>
                <a:gd name="connsiteY9" fmla="*/ 29553 h 90506"/>
                <a:gd name="connsiteX10" fmla="*/ 44329 w 90506"/>
                <a:gd name="connsiteY10" fmla="*/ 14777 h 90506"/>
                <a:gd name="connsiteX11" fmla="*/ 75730 w 90506"/>
                <a:gd name="connsiteY11" fmla="*/ 46177 h 90506"/>
                <a:gd name="connsiteX12" fmla="*/ 44329 w 90506"/>
                <a:gd name="connsiteY12" fmla="*/ 77577 h 90506"/>
                <a:gd name="connsiteX13" fmla="*/ 12929 w 90506"/>
                <a:gd name="connsiteY13" fmla="*/ 46177 h 90506"/>
                <a:gd name="connsiteX14" fmla="*/ 44329 w 90506"/>
                <a:gd name="connsiteY14" fmla="*/ 14777 h 90506"/>
                <a:gd name="connsiteX15" fmla="*/ 27706 w 90506"/>
                <a:gd name="connsiteY15" fmla="*/ 18471 h 90506"/>
                <a:gd name="connsiteX16" fmla="*/ 22165 w 90506"/>
                <a:gd name="connsiteY16" fmla="*/ 16624 h 90506"/>
                <a:gd name="connsiteX17" fmla="*/ 24012 w 90506"/>
                <a:gd name="connsiteY17" fmla="*/ 9235 h 90506"/>
                <a:gd name="connsiteX18" fmla="*/ 29553 w 90506"/>
                <a:gd name="connsiteY18" fmla="*/ 11082 h 90506"/>
                <a:gd name="connsiteX19" fmla="*/ 27706 w 90506"/>
                <a:gd name="connsiteY19" fmla="*/ 18471 h 90506"/>
                <a:gd name="connsiteX20" fmla="*/ 49871 w 90506"/>
                <a:gd name="connsiteY20" fmla="*/ 7388 h 90506"/>
                <a:gd name="connsiteX21" fmla="*/ 46177 w 90506"/>
                <a:gd name="connsiteY21" fmla="*/ 12930 h 90506"/>
                <a:gd name="connsiteX22" fmla="*/ 42482 w 90506"/>
                <a:gd name="connsiteY22" fmla="*/ 7388 h 90506"/>
                <a:gd name="connsiteX23" fmla="*/ 46177 w 90506"/>
                <a:gd name="connsiteY23" fmla="*/ 1847 h 90506"/>
                <a:gd name="connsiteX24" fmla="*/ 49871 w 90506"/>
                <a:gd name="connsiteY24" fmla="*/ 7388 h 90506"/>
                <a:gd name="connsiteX25" fmla="*/ 68341 w 90506"/>
                <a:gd name="connsiteY25" fmla="*/ 14777 h 90506"/>
                <a:gd name="connsiteX26" fmla="*/ 62800 w 90506"/>
                <a:gd name="connsiteY26" fmla="*/ 16624 h 90506"/>
                <a:gd name="connsiteX27" fmla="*/ 60953 w 90506"/>
                <a:gd name="connsiteY27" fmla="*/ 11082 h 90506"/>
                <a:gd name="connsiteX28" fmla="*/ 66494 w 90506"/>
                <a:gd name="connsiteY28" fmla="*/ 9235 h 90506"/>
                <a:gd name="connsiteX29" fmla="*/ 68341 w 90506"/>
                <a:gd name="connsiteY29" fmla="*/ 14777 h 90506"/>
                <a:gd name="connsiteX30" fmla="*/ 79424 w 90506"/>
                <a:gd name="connsiteY30" fmla="*/ 31400 h 90506"/>
                <a:gd name="connsiteX31" fmla="*/ 72035 w 90506"/>
                <a:gd name="connsiteY31" fmla="*/ 29553 h 90506"/>
                <a:gd name="connsiteX32" fmla="*/ 73882 w 90506"/>
                <a:gd name="connsiteY32" fmla="*/ 24012 h 90506"/>
                <a:gd name="connsiteX33" fmla="*/ 81271 w 90506"/>
                <a:gd name="connsiteY33" fmla="*/ 25859 h 90506"/>
                <a:gd name="connsiteX34" fmla="*/ 79424 w 90506"/>
                <a:gd name="connsiteY34" fmla="*/ 31400 h 90506"/>
                <a:gd name="connsiteX35" fmla="*/ 83118 w 90506"/>
                <a:gd name="connsiteY35" fmla="*/ 49871 h 90506"/>
                <a:gd name="connsiteX36" fmla="*/ 77577 w 90506"/>
                <a:gd name="connsiteY36" fmla="*/ 46177 h 90506"/>
                <a:gd name="connsiteX37" fmla="*/ 83118 w 90506"/>
                <a:gd name="connsiteY37" fmla="*/ 42482 h 90506"/>
                <a:gd name="connsiteX38" fmla="*/ 88659 w 90506"/>
                <a:gd name="connsiteY38" fmla="*/ 46177 h 90506"/>
                <a:gd name="connsiteX39" fmla="*/ 83118 w 90506"/>
                <a:gd name="connsiteY39" fmla="*/ 49871 h 90506"/>
                <a:gd name="connsiteX40" fmla="*/ 73882 w 90506"/>
                <a:gd name="connsiteY40" fmla="*/ 62800 h 90506"/>
                <a:gd name="connsiteX41" fmla="*/ 81271 w 90506"/>
                <a:gd name="connsiteY41" fmla="*/ 60953 h 90506"/>
                <a:gd name="connsiteX42" fmla="*/ 83118 w 90506"/>
                <a:gd name="connsiteY42" fmla="*/ 66494 h 90506"/>
                <a:gd name="connsiteX43" fmla="*/ 75730 w 90506"/>
                <a:gd name="connsiteY43" fmla="*/ 68341 h 90506"/>
                <a:gd name="connsiteX44" fmla="*/ 73882 w 90506"/>
                <a:gd name="connsiteY44" fmla="*/ 62800 h 90506"/>
                <a:gd name="connsiteX45" fmla="*/ 60953 w 90506"/>
                <a:gd name="connsiteY45" fmla="*/ 75729 h 90506"/>
                <a:gd name="connsiteX46" fmla="*/ 66494 w 90506"/>
                <a:gd name="connsiteY46" fmla="*/ 77577 h 90506"/>
                <a:gd name="connsiteX47" fmla="*/ 64647 w 90506"/>
                <a:gd name="connsiteY47" fmla="*/ 84965 h 90506"/>
                <a:gd name="connsiteX48" fmla="*/ 59106 w 90506"/>
                <a:gd name="connsiteY48" fmla="*/ 83118 h 90506"/>
                <a:gd name="connsiteX49" fmla="*/ 60953 w 90506"/>
                <a:gd name="connsiteY49" fmla="*/ 75729 h 90506"/>
                <a:gd name="connsiteX50" fmla="*/ 40635 w 90506"/>
                <a:gd name="connsiteY50" fmla="*/ 84965 h 90506"/>
                <a:gd name="connsiteX51" fmla="*/ 44329 w 90506"/>
                <a:gd name="connsiteY51" fmla="*/ 79424 h 90506"/>
                <a:gd name="connsiteX52" fmla="*/ 48024 w 90506"/>
                <a:gd name="connsiteY52" fmla="*/ 84965 h 90506"/>
                <a:gd name="connsiteX53" fmla="*/ 44329 w 90506"/>
                <a:gd name="connsiteY53" fmla="*/ 90506 h 90506"/>
                <a:gd name="connsiteX54" fmla="*/ 40635 w 90506"/>
                <a:gd name="connsiteY54" fmla="*/ 84965 h 90506"/>
                <a:gd name="connsiteX55" fmla="*/ 22165 w 90506"/>
                <a:gd name="connsiteY55" fmla="*/ 77577 h 90506"/>
                <a:gd name="connsiteX56" fmla="*/ 27706 w 90506"/>
                <a:gd name="connsiteY56" fmla="*/ 75729 h 90506"/>
                <a:gd name="connsiteX57" fmla="*/ 29553 w 90506"/>
                <a:gd name="connsiteY57" fmla="*/ 83118 h 90506"/>
                <a:gd name="connsiteX58" fmla="*/ 24012 w 90506"/>
                <a:gd name="connsiteY58" fmla="*/ 84965 h 90506"/>
                <a:gd name="connsiteX59" fmla="*/ 22165 w 90506"/>
                <a:gd name="connsiteY59" fmla="*/ 77577 h 90506"/>
                <a:gd name="connsiteX60" fmla="*/ 9235 w 90506"/>
                <a:gd name="connsiteY60" fmla="*/ 60953 h 90506"/>
                <a:gd name="connsiteX61" fmla="*/ 16624 w 90506"/>
                <a:gd name="connsiteY61" fmla="*/ 62800 h 90506"/>
                <a:gd name="connsiteX62" fmla="*/ 14776 w 90506"/>
                <a:gd name="connsiteY62" fmla="*/ 68341 h 90506"/>
                <a:gd name="connsiteX63" fmla="*/ 7388 w 90506"/>
                <a:gd name="connsiteY63" fmla="*/ 66494 h 90506"/>
                <a:gd name="connsiteX64" fmla="*/ 9235 w 90506"/>
                <a:gd name="connsiteY64" fmla="*/ 60953 h 90506"/>
                <a:gd name="connsiteX65" fmla="*/ 1847 w 90506"/>
                <a:gd name="connsiteY65" fmla="*/ 46177 h 90506"/>
                <a:gd name="connsiteX66" fmla="*/ 7388 w 90506"/>
                <a:gd name="connsiteY66" fmla="*/ 42482 h 90506"/>
                <a:gd name="connsiteX67" fmla="*/ 12929 w 90506"/>
                <a:gd name="connsiteY67" fmla="*/ 46177 h 90506"/>
                <a:gd name="connsiteX68" fmla="*/ 7388 w 90506"/>
                <a:gd name="connsiteY68" fmla="*/ 49871 h 90506"/>
                <a:gd name="connsiteX69" fmla="*/ 1847 w 90506"/>
                <a:gd name="connsiteY69" fmla="*/ 46177 h 90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90506" h="90506">
                  <a:moveTo>
                    <a:pt x="0" y="46177"/>
                  </a:moveTo>
                  <a:cubicBezTo>
                    <a:pt x="0" y="72035"/>
                    <a:pt x="20318" y="90506"/>
                    <a:pt x="46177" y="90506"/>
                  </a:cubicBezTo>
                  <a:cubicBezTo>
                    <a:pt x="72035" y="90506"/>
                    <a:pt x="90506" y="70188"/>
                    <a:pt x="90506" y="44330"/>
                  </a:cubicBezTo>
                  <a:cubicBezTo>
                    <a:pt x="90506" y="18471"/>
                    <a:pt x="70188" y="0"/>
                    <a:pt x="44329" y="0"/>
                  </a:cubicBezTo>
                  <a:cubicBezTo>
                    <a:pt x="20318" y="1847"/>
                    <a:pt x="0" y="22165"/>
                    <a:pt x="0" y="46177"/>
                  </a:cubicBezTo>
                  <a:close/>
                  <a:moveTo>
                    <a:pt x="16624" y="29553"/>
                  </a:moveTo>
                  <a:cubicBezTo>
                    <a:pt x="14776" y="31400"/>
                    <a:pt x="12929" y="31400"/>
                    <a:pt x="9235" y="31400"/>
                  </a:cubicBezTo>
                  <a:cubicBezTo>
                    <a:pt x="7388" y="29553"/>
                    <a:pt x="5541" y="27706"/>
                    <a:pt x="7388" y="25859"/>
                  </a:cubicBezTo>
                  <a:cubicBezTo>
                    <a:pt x="9235" y="24012"/>
                    <a:pt x="11082" y="24012"/>
                    <a:pt x="12929" y="24012"/>
                  </a:cubicBezTo>
                  <a:cubicBezTo>
                    <a:pt x="16624" y="24012"/>
                    <a:pt x="16624" y="27706"/>
                    <a:pt x="16624" y="29553"/>
                  </a:cubicBezTo>
                  <a:close/>
                  <a:moveTo>
                    <a:pt x="44329" y="14777"/>
                  </a:moveTo>
                  <a:cubicBezTo>
                    <a:pt x="60953" y="14777"/>
                    <a:pt x="75730" y="29553"/>
                    <a:pt x="75730" y="46177"/>
                  </a:cubicBezTo>
                  <a:cubicBezTo>
                    <a:pt x="75730" y="62800"/>
                    <a:pt x="60953" y="77577"/>
                    <a:pt x="44329" y="77577"/>
                  </a:cubicBezTo>
                  <a:cubicBezTo>
                    <a:pt x="27706" y="77577"/>
                    <a:pt x="12929" y="62800"/>
                    <a:pt x="12929" y="46177"/>
                  </a:cubicBezTo>
                  <a:cubicBezTo>
                    <a:pt x="12929" y="29553"/>
                    <a:pt x="27706" y="14777"/>
                    <a:pt x="44329" y="14777"/>
                  </a:cubicBezTo>
                  <a:close/>
                  <a:moveTo>
                    <a:pt x="27706" y="18471"/>
                  </a:moveTo>
                  <a:cubicBezTo>
                    <a:pt x="25859" y="20318"/>
                    <a:pt x="22165" y="18471"/>
                    <a:pt x="22165" y="16624"/>
                  </a:cubicBezTo>
                  <a:cubicBezTo>
                    <a:pt x="20318" y="14777"/>
                    <a:pt x="22165" y="11082"/>
                    <a:pt x="24012" y="9235"/>
                  </a:cubicBezTo>
                  <a:cubicBezTo>
                    <a:pt x="25859" y="7388"/>
                    <a:pt x="29553" y="9235"/>
                    <a:pt x="29553" y="11082"/>
                  </a:cubicBezTo>
                  <a:cubicBezTo>
                    <a:pt x="31400" y="12930"/>
                    <a:pt x="29553" y="16624"/>
                    <a:pt x="27706" y="18471"/>
                  </a:cubicBezTo>
                  <a:close/>
                  <a:moveTo>
                    <a:pt x="49871" y="7388"/>
                  </a:moveTo>
                  <a:cubicBezTo>
                    <a:pt x="49871" y="11082"/>
                    <a:pt x="48024" y="12930"/>
                    <a:pt x="46177" y="12930"/>
                  </a:cubicBezTo>
                  <a:cubicBezTo>
                    <a:pt x="44329" y="12930"/>
                    <a:pt x="42482" y="11082"/>
                    <a:pt x="42482" y="7388"/>
                  </a:cubicBezTo>
                  <a:cubicBezTo>
                    <a:pt x="42482" y="5541"/>
                    <a:pt x="44329" y="1847"/>
                    <a:pt x="46177" y="1847"/>
                  </a:cubicBezTo>
                  <a:cubicBezTo>
                    <a:pt x="48024" y="3694"/>
                    <a:pt x="49871" y="5541"/>
                    <a:pt x="49871" y="7388"/>
                  </a:cubicBezTo>
                  <a:close/>
                  <a:moveTo>
                    <a:pt x="68341" y="14777"/>
                  </a:moveTo>
                  <a:cubicBezTo>
                    <a:pt x="66494" y="16624"/>
                    <a:pt x="64647" y="18471"/>
                    <a:pt x="62800" y="16624"/>
                  </a:cubicBezTo>
                  <a:cubicBezTo>
                    <a:pt x="60953" y="14777"/>
                    <a:pt x="60953" y="12930"/>
                    <a:pt x="60953" y="11082"/>
                  </a:cubicBezTo>
                  <a:cubicBezTo>
                    <a:pt x="62800" y="9235"/>
                    <a:pt x="64647" y="7388"/>
                    <a:pt x="66494" y="9235"/>
                  </a:cubicBezTo>
                  <a:cubicBezTo>
                    <a:pt x="68341" y="9235"/>
                    <a:pt x="68341" y="12930"/>
                    <a:pt x="68341" y="14777"/>
                  </a:cubicBezTo>
                  <a:close/>
                  <a:moveTo>
                    <a:pt x="79424" y="31400"/>
                  </a:moveTo>
                  <a:cubicBezTo>
                    <a:pt x="77577" y="33247"/>
                    <a:pt x="73882" y="31400"/>
                    <a:pt x="72035" y="29553"/>
                  </a:cubicBezTo>
                  <a:cubicBezTo>
                    <a:pt x="70188" y="27706"/>
                    <a:pt x="72035" y="24012"/>
                    <a:pt x="73882" y="24012"/>
                  </a:cubicBezTo>
                  <a:cubicBezTo>
                    <a:pt x="75730" y="22165"/>
                    <a:pt x="79424" y="24012"/>
                    <a:pt x="81271" y="25859"/>
                  </a:cubicBezTo>
                  <a:cubicBezTo>
                    <a:pt x="83118" y="25859"/>
                    <a:pt x="83118" y="29553"/>
                    <a:pt x="79424" y="31400"/>
                  </a:cubicBezTo>
                  <a:close/>
                  <a:moveTo>
                    <a:pt x="83118" y="49871"/>
                  </a:moveTo>
                  <a:cubicBezTo>
                    <a:pt x="81271" y="49871"/>
                    <a:pt x="77577" y="48024"/>
                    <a:pt x="77577" y="46177"/>
                  </a:cubicBezTo>
                  <a:cubicBezTo>
                    <a:pt x="77577" y="44330"/>
                    <a:pt x="79424" y="42482"/>
                    <a:pt x="83118" y="42482"/>
                  </a:cubicBezTo>
                  <a:cubicBezTo>
                    <a:pt x="84965" y="42482"/>
                    <a:pt x="88659" y="44330"/>
                    <a:pt x="88659" y="46177"/>
                  </a:cubicBezTo>
                  <a:cubicBezTo>
                    <a:pt x="88659" y="48024"/>
                    <a:pt x="86812" y="49871"/>
                    <a:pt x="83118" y="49871"/>
                  </a:cubicBezTo>
                  <a:close/>
                  <a:moveTo>
                    <a:pt x="73882" y="62800"/>
                  </a:moveTo>
                  <a:cubicBezTo>
                    <a:pt x="75730" y="60953"/>
                    <a:pt x="77577" y="60953"/>
                    <a:pt x="81271" y="60953"/>
                  </a:cubicBezTo>
                  <a:cubicBezTo>
                    <a:pt x="83118" y="62800"/>
                    <a:pt x="84965" y="64647"/>
                    <a:pt x="83118" y="66494"/>
                  </a:cubicBezTo>
                  <a:cubicBezTo>
                    <a:pt x="81271" y="68341"/>
                    <a:pt x="79424" y="68341"/>
                    <a:pt x="75730" y="68341"/>
                  </a:cubicBezTo>
                  <a:cubicBezTo>
                    <a:pt x="73882" y="68341"/>
                    <a:pt x="72035" y="64647"/>
                    <a:pt x="73882" y="62800"/>
                  </a:cubicBezTo>
                  <a:close/>
                  <a:moveTo>
                    <a:pt x="60953" y="75729"/>
                  </a:moveTo>
                  <a:cubicBezTo>
                    <a:pt x="62800" y="73882"/>
                    <a:pt x="66494" y="75729"/>
                    <a:pt x="66494" y="77577"/>
                  </a:cubicBezTo>
                  <a:cubicBezTo>
                    <a:pt x="68341" y="79424"/>
                    <a:pt x="66494" y="83118"/>
                    <a:pt x="64647" y="84965"/>
                  </a:cubicBezTo>
                  <a:cubicBezTo>
                    <a:pt x="62800" y="86812"/>
                    <a:pt x="59106" y="84965"/>
                    <a:pt x="59106" y="83118"/>
                  </a:cubicBezTo>
                  <a:cubicBezTo>
                    <a:pt x="59106" y="79424"/>
                    <a:pt x="59106" y="75729"/>
                    <a:pt x="60953" y="75729"/>
                  </a:cubicBezTo>
                  <a:close/>
                  <a:moveTo>
                    <a:pt x="40635" y="84965"/>
                  </a:moveTo>
                  <a:cubicBezTo>
                    <a:pt x="40635" y="83118"/>
                    <a:pt x="42482" y="79424"/>
                    <a:pt x="44329" y="79424"/>
                  </a:cubicBezTo>
                  <a:cubicBezTo>
                    <a:pt x="46177" y="79424"/>
                    <a:pt x="48024" y="81271"/>
                    <a:pt x="48024" y="84965"/>
                  </a:cubicBezTo>
                  <a:cubicBezTo>
                    <a:pt x="48024" y="88659"/>
                    <a:pt x="46177" y="90506"/>
                    <a:pt x="44329" y="90506"/>
                  </a:cubicBezTo>
                  <a:cubicBezTo>
                    <a:pt x="42482" y="88659"/>
                    <a:pt x="40635" y="86812"/>
                    <a:pt x="40635" y="84965"/>
                  </a:cubicBezTo>
                  <a:close/>
                  <a:moveTo>
                    <a:pt x="22165" y="77577"/>
                  </a:moveTo>
                  <a:cubicBezTo>
                    <a:pt x="24012" y="75729"/>
                    <a:pt x="25859" y="73882"/>
                    <a:pt x="27706" y="75729"/>
                  </a:cubicBezTo>
                  <a:cubicBezTo>
                    <a:pt x="29553" y="77577"/>
                    <a:pt x="29553" y="79424"/>
                    <a:pt x="29553" y="83118"/>
                  </a:cubicBezTo>
                  <a:cubicBezTo>
                    <a:pt x="27706" y="84965"/>
                    <a:pt x="25859" y="86812"/>
                    <a:pt x="24012" y="84965"/>
                  </a:cubicBezTo>
                  <a:cubicBezTo>
                    <a:pt x="22165" y="83118"/>
                    <a:pt x="20318" y="79424"/>
                    <a:pt x="22165" y="77577"/>
                  </a:cubicBezTo>
                  <a:close/>
                  <a:moveTo>
                    <a:pt x="9235" y="60953"/>
                  </a:moveTo>
                  <a:cubicBezTo>
                    <a:pt x="11082" y="59106"/>
                    <a:pt x="14776" y="60953"/>
                    <a:pt x="16624" y="62800"/>
                  </a:cubicBezTo>
                  <a:cubicBezTo>
                    <a:pt x="18471" y="64647"/>
                    <a:pt x="16624" y="68341"/>
                    <a:pt x="14776" y="68341"/>
                  </a:cubicBezTo>
                  <a:cubicBezTo>
                    <a:pt x="12929" y="70188"/>
                    <a:pt x="9235" y="68341"/>
                    <a:pt x="7388" y="66494"/>
                  </a:cubicBezTo>
                  <a:cubicBezTo>
                    <a:pt x="5541" y="66494"/>
                    <a:pt x="7388" y="62800"/>
                    <a:pt x="9235" y="60953"/>
                  </a:cubicBezTo>
                  <a:close/>
                  <a:moveTo>
                    <a:pt x="1847" y="46177"/>
                  </a:moveTo>
                  <a:cubicBezTo>
                    <a:pt x="1847" y="44330"/>
                    <a:pt x="3694" y="42482"/>
                    <a:pt x="7388" y="42482"/>
                  </a:cubicBezTo>
                  <a:cubicBezTo>
                    <a:pt x="9235" y="42482"/>
                    <a:pt x="12929" y="44330"/>
                    <a:pt x="12929" y="46177"/>
                  </a:cubicBezTo>
                  <a:cubicBezTo>
                    <a:pt x="12929" y="48024"/>
                    <a:pt x="11082" y="49871"/>
                    <a:pt x="7388" y="49871"/>
                  </a:cubicBezTo>
                  <a:cubicBezTo>
                    <a:pt x="3694" y="49871"/>
                    <a:pt x="1847" y="48024"/>
                    <a:pt x="1847" y="46177"/>
                  </a:cubicBezTo>
                  <a:close/>
                </a:path>
              </a:pathLst>
            </a:custGeom>
            <a:solidFill>
              <a:srgbClr val="C6C6C6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4D4F33B9-AECB-930A-D786-4710549A32B2}"/>
                </a:ext>
              </a:extLst>
            </p:cNvPr>
            <p:cNvSpPr/>
            <p:nvPr/>
          </p:nvSpPr>
          <p:spPr>
            <a:xfrm>
              <a:off x="2450603" y="3776805"/>
              <a:ext cx="49870" cy="33247"/>
            </a:xfrm>
            <a:custGeom>
              <a:avLst/>
              <a:gdLst>
                <a:gd name="connsiteX0" fmla="*/ 0 w 49870"/>
                <a:gd name="connsiteY0" fmla="*/ 33247 h 33247"/>
                <a:gd name="connsiteX1" fmla="*/ 33247 w 49870"/>
                <a:gd name="connsiteY1" fmla="*/ 33247 h 33247"/>
                <a:gd name="connsiteX2" fmla="*/ 49871 w 49870"/>
                <a:gd name="connsiteY2" fmla="*/ 16624 h 33247"/>
                <a:gd name="connsiteX3" fmla="*/ 49871 w 49870"/>
                <a:gd name="connsiteY3" fmla="*/ 16624 h 33247"/>
                <a:gd name="connsiteX4" fmla="*/ 33247 w 49870"/>
                <a:gd name="connsiteY4" fmla="*/ 0 h 33247"/>
                <a:gd name="connsiteX5" fmla="*/ 0 w 49870"/>
                <a:gd name="connsiteY5" fmla="*/ 0 h 33247"/>
                <a:gd name="connsiteX6" fmla="*/ 0 w 49870"/>
                <a:gd name="connsiteY6" fmla="*/ 33247 h 3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870" h="33247">
                  <a:moveTo>
                    <a:pt x="0" y="33247"/>
                  </a:moveTo>
                  <a:lnTo>
                    <a:pt x="33247" y="33247"/>
                  </a:lnTo>
                  <a:cubicBezTo>
                    <a:pt x="42482" y="33247"/>
                    <a:pt x="49871" y="25859"/>
                    <a:pt x="49871" y="16624"/>
                  </a:cubicBezTo>
                  <a:lnTo>
                    <a:pt x="49871" y="16624"/>
                  </a:lnTo>
                  <a:cubicBezTo>
                    <a:pt x="49871" y="7388"/>
                    <a:pt x="42482" y="0"/>
                    <a:pt x="33247" y="0"/>
                  </a:cubicBezTo>
                  <a:lnTo>
                    <a:pt x="0" y="0"/>
                  </a:lnTo>
                  <a:lnTo>
                    <a:pt x="0" y="33247"/>
                  </a:lnTo>
                  <a:close/>
                </a:path>
              </a:pathLst>
            </a:custGeom>
            <a:solidFill>
              <a:srgbClr val="DADAD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A51336CF-72B4-4B8E-65C5-0E03EC886EBC}"/>
                </a:ext>
              </a:extLst>
            </p:cNvPr>
            <p:cNvSpPr/>
            <p:nvPr/>
          </p:nvSpPr>
          <p:spPr>
            <a:xfrm>
              <a:off x="1733943" y="3776805"/>
              <a:ext cx="49870" cy="33247"/>
            </a:xfrm>
            <a:custGeom>
              <a:avLst/>
              <a:gdLst>
                <a:gd name="connsiteX0" fmla="*/ 16624 w 49870"/>
                <a:gd name="connsiteY0" fmla="*/ 33247 h 33247"/>
                <a:gd name="connsiteX1" fmla="*/ 49871 w 49870"/>
                <a:gd name="connsiteY1" fmla="*/ 33247 h 33247"/>
                <a:gd name="connsiteX2" fmla="*/ 49871 w 49870"/>
                <a:gd name="connsiteY2" fmla="*/ 0 h 33247"/>
                <a:gd name="connsiteX3" fmla="*/ 16624 w 49870"/>
                <a:gd name="connsiteY3" fmla="*/ 0 h 33247"/>
                <a:gd name="connsiteX4" fmla="*/ 0 w 49870"/>
                <a:gd name="connsiteY4" fmla="*/ 16624 h 33247"/>
                <a:gd name="connsiteX5" fmla="*/ 0 w 49870"/>
                <a:gd name="connsiteY5" fmla="*/ 16624 h 33247"/>
                <a:gd name="connsiteX6" fmla="*/ 16624 w 49870"/>
                <a:gd name="connsiteY6" fmla="*/ 33247 h 3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870" h="33247">
                  <a:moveTo>
                    <a:pt x="16624" y="33247"/>
                  </a:moveTo>
                  <a:lnTo>
                    <a:pt x="49871" y="33247"/>
                  </a:lnTo>
                  <a:lnTo>
                    <a:pt x="49871" y="0"/>
                  </a:lnTo>
                  <a:lnTo>
                    <a:pt x="16624" y="0"/>
                  </a:lnTo>
                  <a:cubicBezTo>
                    <a:pt x="7388" y="0"/>
                    <a:pt x="0" y="7388"/>
                    <a:pt x="0" y="16624"/>
                  </a:cubicBezTo>
                  <a:lnTo>
                    <a:pt x="0" y="16624"/>
                  </a:lnTo>
                  <a:cubicBezTo>
                    <a:pt x="0" y="25859"/>
                    <a:pt x="7388" y="33247"/>
                    <a:pt x="16624" y="33247"/>
                  </a:cubicBezTo>
                  <a:close/>
                </a:path>
              </a:pathLst>
            </a:custGeom>
            <a:solidFill>
              <a:srgbClr val="DADAD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974679A9-8089-A785-6CB7-6B3DCA10DD7B}"/>
                </a:ext>
              </a:extLst>
            </p:cNvPr>
            <p:cNvSpPr/>
            <p:nvPr/>
          </p:nvSpPr>
          <p:spPr>
            <a:xfrm>
              <a:off x="2107050" y="3656746"/>
              <a:ext cx="153306" cy="127447"/>
            </a:xfrm>
            <a:custGeom>
              <a:avLst/>
              <a:gdLst>
                <a:gd name="connsiteX0" fmla="*/ 48024 w 153306"/>
                <a:gd name="connsiteY0" fmla="*/ 127447 h 127447"/>
                <a:gd name="connsiteX1" fmla="*/ 153306 w 153306"/>
                <a:gd name="connsiteY1" fmla="*/ 127447 h 127447"/>
                <a:gd name="connsiteX2" fmla="*/ 153306 w 153306"/>
                <a:gd name="connsiteY2" fmla="*/ 0 h 127447"/>
                <a:gd name="connsiteX3" fmla="*/ 0 w 153306"/>
                <a:gd name="connsiteY3" fmla="*/ 0 h 127447"/>
                <a:gd name="connsiteX4" fmla="*/ 0 w 153306"/>
                <a:gd name="connsiteY4" fmla="*/ 79424 h 127447"/>
                <a:gd name="connsiteX5" fmla="*/ 48024 w 153306"/>
                <a:gd name="connsiteY5" fmla="*/ 127447 h 12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306" h="127447">
                  <a:moveTo>
                    <a:pt x="48024" y="127447"/>
                  </a:moveTo>
                  <a:lnTo>
                    <a:pt x="153306" y="127447"/>
                  </a:lnTo>
                  <a:lnTo>
                    <a:pt x="153306" y="0"/>
                  </a:lnTo>
                  <a:lnTo>
                    <a:pt x="0" y="0"/>
                  </a:lnTo>
                  <a:lnTo>
                    <a:pt x="0" y="79424"/>
                  </a:lnTo>
                  <a:cubicBezTo>
                    <a:pt x="1847" y="107130"/>
                    <a:pt x="22165" y="127447"/>
                    <a:pt x="48024" y="127447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3C06D856-6FFB-38B2-1AEC-A2ACD1B5C8D3}"/>
                </a:ext>
              </a:extLst>
            </p:cNvPr>
            <p:cNvSpPr/>
            <p:nvPr/>
          </p:nvSpPr>
          <p:spPr>
            <a:xfrm>
              <a:off x="2121826" y="3673369"/>
              <a:ext cx="33247" cy="11082"/>
            </a:xfrm>
            <a:custGeom>
              <a:avLst/>
              <a:gdLst>
                <a:gd name="connsiteX0" fmla="*/ 0 w 33247"/>
                <a:gd name="connsiteY0" fmla="*/ 0 h 11082"/>
                <a:gd name="connsiteX1" fmla="*/ 33247 w 33247"/>
                <a:gd name="connsiteY1" fmla="*/ 0 h 11082"/>
                <a:gd name="connsiteX2" fmla="*/ 33247 w 33247"/>
                <a:gd name="connsiteY2" fmla="*/ 11082 h 11082"/>
                <a:gd name="connsiteX3" fmla="*/ 0 w 33247"/>
                <a:gd name="connsiteY3" fmla="*/ 11082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247" h="11082">
                  <a:moveTo>
                    <a:pt x="0" y="0"/>
                  </a:moveTo>
                  <a:lnTo>
                    <a:pt x="33247" y="0"/>
                  </a:lnTo>
                  <a:lnTo>
                    <a:pt x="33247" y="11082"/>
                  </a:lnTo>
                  <a:lnTo>
                    <a:pt x="0" y="11082"/>
                  </a:lnTo>
                  <a:close/>
                </a:path>
              </a:pathLst>
            </a:custGeom>
            <a:solidFill>
              <a:srgbClr val="EDEDED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24FEDB3C-354C-A7EB-BEFB-C4A28973F842}"/>
                </a:ext>
              </a:extLst>
            </p:cNvPr>
            <p:cNvSpPr/>
            <p:nvPr/>
          </p:nvSpPr>
          <p:spPr>
            <a:xfrm>
              <a:off x="1815214" y="3671522"/>
              <a:ext cx="48023" cy="36941"/>
            </a:xfrm>
            <a:custGeom>
              <a:avLst/>
              <a:gdLst>
                <a:gd name="connsiteX0" fmla="*/ 12929 w 48023"/>
                <a:gd name="connsiteY0" fmla="*/ 36941 h 36941"/>
                <a:gd name="connsiteX1" fmla="*/ 35094 w 48023"/>
                <a:gd name="connsiteY1" fmla="*/ 36941 h 36941"/>
                <a:gd name="connsiteX2" fmla="*/ 48024 w 48023"/>
                <a:gd name="connsiteY2" fmla="*/ 24012 h 36941"/>
                <a:gd name="connsiteX3" fmla="*/ 48024 w 48023"/>
                <a:gd name="connsiteY3" fmla="*/ 12929 h 36941"/>
                <a:gd name="connsiteX4" fmla="*/ 35094 w 48023"/>
                <a:gd name="connsiteY4" fmla="*/ 0 h 36941"/>
                <a:gd name="connsiteX5" fmla="*/ 12929 w 48023"/>
                <a:gd name="connsiteY5" fmla="*/ 0 h 36941"/>
                <a:gd name="connsiteX6" fmla="*/ 0 w 48023"/>
                <a:gd name="connsiteY6" fmla="*/ 12929 h 36941"/>
                <a:gd name="connsiteX7" fmla="*/ 0 w 48023"/>
                <a:gd name="connsiteY7" fmla="*/ 24012 h 36941"/>
                <a:gd name="connsiteX8" fmla="*/ 12929 w 48023"/>
                <a:gd name="connsiteY8" fmla="*/ 36941 h 36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023" h="36941">
                  <a:moveTo>
                    <a:pt x="12929" y="36941"/>
                  </a:moveTo>
                  <a:lnTo>
                    <a:pt x="35094" y="36941"/>
                  </a:lnTo>
                  <a:cubicBezTo>
                    <a:pt x="42482" y="36941"/>
                    <a:pt x="48024" y="31400"/>
                    <a:pt x="48024" y="24012"/>
                  </a:cubicBezTo>
                  <a:lnTo>
                    <a:pt x="48024" y="12929"/>
                  </a:lnTo>
                  <a:cubicBezTo>
                    <a:pt x="48024" y="5541"/>
                    <a:pt x="42482" y="0"/>
                    <a:pt x="35094" y="0"/>
                  </a:cubicBezTo>
                  <a:lnTo>
                    <a:pt x="12929" y="0"/>
                  </a:lnTo>
                  <a:cubicBezTo>
                    <a:pt x="5541" y="0"/>
                    <a:pt x="0" y="5541"/>
                    <a:pt x="0" y="12929"/>
                  </a:cubicBezTo>
                  <a:lnTo>
                    <a:pt x="0" y="24012"/>
                  </a:lnTo>
                  <a:cubicBezTo>
                    <a:pt x="1847" y="31400"/>
                    <a:pt x="7388" y="36941"/>
                    <a:pt x="12929" y="36941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67A7083F-7930-3C9D-AE3D-99E5E23D6363}"/>
                </a:ext>
              </a:extLst>
            </p:cNvPr>
            <p:cNvSpPr/>
            <p:nvPr/>
          </p:nvSpPr>
          <p:spPr>
            <a:xfrm>
              <a:off x="2282521" y="3656746"/>
              <a:ext cx="197635" cy="29552"/>
            </a:xfrm>
            <a:custGeom>
              <a:avLst/>
              <a:gdLst>
                <a:gd name="connsiteX0" fmla="*/ 0 w 197635"/>
                <a:gd name="connsiteY0" fmla="*/ 0 h 29552"/>
                <a:gd name="connsiteX1" fmla="*/ 0 w 197635"/>
                <a:gd name="connsiteY1" fmla="*/ 0 h 29552"/>
                <a:gd name="connsiteX2" fmla="*/ 29553 w 197635"/>
                <a:gd name="connsiteY2" fmla="*/ 29553 h 29552"/>
                <a:gd name="connsiteX3" fmla="*/ 197636 w 197635"/>
                <a:gd name="connsiteY3" fmla="*/ 29553 h 29552"/>
                <a:gd name="connsiteX4" fmla="*/ 179165 w 197635"/>
                <a:gd name="connsiteY4" fmla="*/ 12929 h 29552"/>
                <a:gd name="connsiteX5" fmla="*/ 0 w 197635"/>
                <a:gd name="connsiteY5" fmla="*/ 0 h 2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635" h="29552">
                  <a:moveTo>
                    <a:pt x="0" y="0"/>
                  </a:moveTo>
                  <a:lnTo>
                    <a:pt x="0" y="0"/>
                  </a:lnTo>
                  <a:cubicBezTo>
                    <a:pt x="0" y="16624"/>
                    <a:pt x="12929" y="29553"/>
                    <a:pt x="29553" y="29553"/>
                  </a:cubicBezTo>
                  <a:lnTo>
                    <a:pt x="197636" y="29553"/>
                  </a:lnTo>
                  <a:cubicBezTo>
                    <a:pt x="195788" y="20318"/>
                    <a:pt x="188400" y="12929"/>
                    <a:pt x="179165" y="1292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009B6DB1-6EE9-806E-2AAD-ED4502D69013}"/>
                </a:ext>
              </a:extLst>
            </p:cNvPr>
            <p:cNvSpPr/>
            <p:nvPr/>
          </p:nvSpPr>
          <p:spPr>
            <a:xfrm>
              <a:off x="2092273" y="3641969"/>
              <a:ext cx="7388" cy="7388"/>
            </a:xfrm>
            <a:custGeom>
              <a:avLst/>
              <a:gdLst>
                <a:gd name="connsiteX0" fmla="*/ 0 w 7388"/>
                <a:gd name="connsiteY0" fmla="*/ 3694 h 7388"/>
                <a:gd name="connsiteX1" fmla="*/ 3694 w 7388"/>
                <a:gd name="connsiteY1" fmla="*/ 7388 h 7388"/>
                <a:gd name="connsiteX2" fmla="*/ 7388 w 7388"/>
                <a:gd name="connsiteY2" fmla="*/ 3694 h 7388"/>
                <a:gd name="connsiteX3" fmla="*/ 3694 w 7388"/>
                <a:gd name="connsiteY3" fmla="*/ 0 h 7388"/>
                <a:gd name="connsiteX4" fmla="*/ 0 w 7388"/>
                <a:gd name="connsiteY4" fmla="*/ 3694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7388">
                  <a:moveTo>
                    <a:pt x="0" y="3694"/>
                  </a:moveTo>
                  <a:cubicBezTo>
                    <a:pt x="0" y="5541"/>
                    <a:pt x="1847" y="7388"/>
                    <a:pt x="3694" y="7388"/>
                  </a:cubicBezTo>
                  <a:cubicBezTo>
                    <a:pt x="5541" y="7388"/>
                    <a:pt x="7388" y="5541"/>
                    <a:pt x="7388" y="3694"/>
                  </a:cubicBezTo>
                  <a:cubicBezTo>
                    <a:pt x="7388" y="1847"/>
                    <a:pt x="5541" y="0"/>
                    <a:pt x="3694" y="0"/>
                  </a:cubicBezTo>
                  <a:cubicBezTo>
                    <a:pt x="1847" y="0"/>
                    <a:pt x="0" y="1847"/>
                    <a:pt x="0" y="3694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8E734BCD-0D1B-DA40-E2FA-68AA4E8E949F}"/>
                </a:ext>
              </a:extLst>
            </p:cNvPr>
            <p:cNvSpPr/>
            <p:nvPr/>
          </p:nvSpPr>
          <p:spPr>
            <a:xfrm>
              <a:off x="2042403" y="3641969"/>
              <a:ext cx="7388" cy="7388"/>
            </a:xfrm>
            <a:custGeom>
              <a:avLst/>
              <a:gdLst>
                <a:gd name="connsiteX0" fmla="*/ 0 w 7388"/>
                <a:gd name="connsiteY0" fmla="*/ 3694 h 7388"/>
                <a:gd name="connsiteX1" fmla="*/ 3694 w 7388"/>
                <a:gd name="connsiteY1" fmla="*/ 7388 h 7388"/>
                <a:gd name="connsiteX2" fmla="*/ 7388 w 7388"/>
                <a:gd name="connsiteY2" fmla="*/ 3694 h 7388"/>
                <a:gd name="connsiteX3" fmla="*/ 3694 w 7388"/>
                <a:gd name="connsiteY3" fmla="*/ 0 h 7388"/>
                <a:gd name="connsiteX4" fmla="*/ 0 w 7388"/>
                <a:gd name="connsiteY4" fmla="*/ 3694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7388">
                  <a:moveTo>
                    <a:pt x="0" y="3694"/>
                  </a:moveTo>
                  <a:cubicBezTo>
                    <a:pt x="0" y="5541"/>
                    <a:pt x="1847" y="7388"/>
                    <a:pt x="3694" y="7388"/>
                  </a:cubicBezTo>
                  <a:cubicBezTo>
                    <a:pt x="5541" y="7388"/>
                    <a:pt x="7388" y="5541"/>
                    <a:pt x="7388" y="3694"/>
                  </a:cubicBezTo>
                  <a:cubicBezTo>
                    <a:pt x="7388" y="1847"/>
                    <a:pt x="5541" y="0"/>
                    <a:pt x="3694" y="0"/>
                  </a:cubicBezTo>
                  <a:cubicBezTo>
                    <a:pt x="1847" y="0"/>
                    <a:pt x="0" y="1847"/>
                    <a:pt x="0" y="3694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56E74D23-93CE-5D89-B087-EAE488944AB4}"/>
                </a:ext>
              </a:extLst>
            </p:cNvPr>
            <p:cNvSpPr/>
            <p:nvPr/>
          </p:nvSpPr>
          <p:spPr>
            <a:xfrm>
              <a:off x="1990685" y="3641969"/>
              <a:ext cx="7388" cy="7388"/>
            </a:xfrm>
            <a:custGeom>
              <a:avLst/>
              <a:gdLst>
                <a:gd name="connsiteX0" fmla="*/ 0 w 7388"/>
                <a:gd name="connsiteY0" fmla="*/ 3694 h 7388"/>
                <a:gd name="connsiteX1" fmla="*/ 3694 w 7388"/>
                <a:gd name="connsiteY1" fmla="*/ 7388 h 7388"/>
                <a:gd name="connsiteX2" fmla="*/ 7388 w 7388"/>
                <a:gd name="connsiteY2" fmla="*/ 3694 h 7388"/>
                <a:gd name="connsiteX3" fmla="*/ 3694 w 7388"/>
                <a:gd name="connsiteY3" fmla="*/ 0 h 7388"/>
                <a:gd name="connsiteX4" fmla="*/ 0 w 7388"/>
                <a:gd name="connsiteY4" fmla="*/ 3694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7388">
                  <a:moveTo>
                    <a:pt x="0" y="3694"/>
                  </a:moveTo>
                  <a:cubicBezTo>
                    <a:pt x="0" y="5541"/>
                    <a:pt x="1847" y="7388"/>
                    <a:pt x="3694" y="7388"/>
                  </a:cubicBezTo>
                  <a:cubicBezTo>
                    <a:pt x="5541" y="7388"/>
                    <a:pt x="7388" y="5541"/>
                    <a:pt x="7388" y="3694"/>
                  </a:cubicBezTo>
                  <a:cubicBezTo>
                    <a:pt x="7388" y="1847"/>
                    <a:pt x="5541" y="0"/>
                    <a:pt x="3694" y="0"/>
                  </a:cubicBezTo>
                  <a:cubicBezTo>
                    <a:pt x="1847" y="0"/>
                    <a:pt x="0" y="1847"/>
                    <a:pt x="0" y="3694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A4D9F3E1-DB03-C5BB-27AA-377D2C4E7C72}"/>
                </a:ext>
              </a:extLst>
            </p:cNvPr>
            <p:cNvSpPr/>
            <p:nvPr/>
          </p:nvSpPr>
          <p:spPr>
            <a:xfrm>
              <a:off x="1940814" y="3641969"/>
              <a:ext cx="7388" cy="7388"/>
            </a:xfrm>
            <a:custGeom>
              <a:avLst/>
              <a:gdLst>
                <a:gd name="connsiteX0" fmla="*/ 0 w 7388"/>
                <a:gd name="connsiteY0" fmla="*/ 3694 h 7388"/>
                <a:gd name="connsiteX1" fmla="*/ 3694 w 7388"/>
                <a:gd name="connsiteY1" fmla="*/ 7388 h 7388"/>
                <a:gd name="connsiteX2" fmla="*/ 7388 w 7388"/>
                <a:gd name="connsiteY2" fmla="*/ 3694 h 7388"/>
                <a:gd name="connsiteX3" fmla="*/ 3694 w 7388"/>
                <a:gd name="connsiteY3" fmla="*/ 0 h 7388"/>
                <a:gd name="connsiteX4" fmla="*/ 0 w 7388"/>
                <a:gd name="connsiteY4" fmla="*/ 3694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7388">
                  <a:moveTo>
                    <a:pt x="0" y="3694"/>
                  </a:moveTo>
                  <a:cubicBezTo>
                    <a:pt x="0" y="5541"/>
                    <a:pt x="1847" y="7388"/>
                    <a:pt x="3694" y="7388"/>
                  </a:cubicBezTo>
                  <a:cubicBezTo>
                    <a:pt x="5541" y="7388"/>
                    <a:pt x="7388" y="5541"/>
                    <a:pt x="7388" y="3694"/>
                  </a:cubicBezTo>
                  <a:cubicBezTo>
                    <a:pt x="7388" y="1847"/>
                    <a:pt x="5541" y="0"/>
                    <a:pt x="3694" y="0"/>
                  </a:cubicBezTo>
                  <a:cubicBezTo>
                    <a:pt x="1847" y="0"/>
                    <a:pt x="0" y="1847"/>
                    <a:pt x="0" y="3694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246D574E-FD92-248C-0411-0FBCDFC8A41F}"/>
                </a:ext>
              </a:extLst>
            </p:cNvPr>
            <p:cNvSpPr/>
            <p:nvPr/>
          </p:nvSpPr>
          <p:spPr>
            <a:xfrm>
              <a:off x="1890943" y="3641969"/>
              <a:ext cx="7388" cy="7388"/>
            </a:xfrm>
            <a:custGeom>
              <a:avLst/>
              <a:gdLst>
                <a:gd name="connsiteX0" fmla="*/ 0 w 7388"/>
                <a:gd name="connsiteY0" fmla="*/ 3694 h 7388"/>
                <a:gd name="connsiteX1" fmla="*/ 3694 w 7388"/>
                <a:gd name="connsiteY1" fmla="*/ 7388 h 7388"/>
                <a:gd name="connsiteX2" fmla="*/ 7388 w 7388"/>
                <a:gd name="connsiteY2" fmla="*/ 3694 h 7388"/>
                <a:gd name="connsiteX3" fmla="*/ 3694 w 7388"/>
                <a:gd name="connsiteY3" fmla="*/ 0 h 7388"/>
                <a:gd name="connsiteX4" fmla="*/ 0 w 7388"/>
                <a:gd name="connsiteY4" fmla="*/ 3694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7388">
                  <a:moveTo>
                    <a:pt x="0" y="3694"/>
                  </a:moveTo>
                  <a:cubicBezTo>
                    <a:pt x="0" y="5541"/>
                    <a:pt x="1847" y="7388"/>
                    <a:pt x="3694" y="7388"/>
                  </a:cubicBezTo>
                  <a:cubicBezTo>
                    <a:pt x="5541" y="7388"/>
                    <a:pt x="7388" y="5541"/>
                    <a:pt x="7388" y="3694"/>
                  </a:cubicBezTo>
                  <a:cubicBezTo>
                    <a:pt x="7388" y="1847"/>
                    <a:pt x="5541" y="0"/>
                    <a:pt x="3694" y="0"/>
                  </a:cubicBezTo>
                  <a:cubicBezTo>
                    <a:pt x="1847" y="0"/>
                    <a:pt x="0" y="1847"/>
                    <a:pt x="0" y="3694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6E56540D-8724-B382-0266-71913D656DAB}"/>
                </a:ext>
              </a:extLst>
            </p:cNvPr>
            <p:cNvSpPr/>
            <p:nvPr/>
          </p:nvSpPr>
          <p:spPr>
            <a:xfrm>
              <a:off x="1839226" y="3641969"/>
              <a:ext cx="7388" cy="7388"/>
            </a:xfrm>
            <a:custGeom>
              <a:avLst/>
              <a:gdLst>
                <a:gd name="connsiteX0" fmla="*/ 0 w 7388"/>
                <a:gd name="connsiteY0" fmla="*/ 3694 h 7388"/>
                <a:gd name="connsiteX1" fmla="*/ 3694 w 7388"/>
                <a:gd name="connsiteY1" fmla="*/ 7388 h 7388"/>
                <a:gd name="connsiteX2" fmla="*/ 7388 w 7388"/>
                <a:gd name="connsiteY2" fmla="*/ 3694 h 7388"/>
                <a:gd name="connsiteX3" fmla="*/ 3694 w 7388"/>
                <a:gd name="connsiteY3" fmla="*/ 0 h 7388"/>
                <a:gd name="connsiteX4" fmla="*/ 0 w 7388"/>
                <a:gd name="connsiteY4" fmla="*/ 3694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7388">
                  <a:moveTo>
                    <a:pt x="0" y="3694"/>
                  </a:moveTo>
                  <a:cubicBezTo>
                    <a:pt x="0" y="5541"/>
                    <a:pt x="1847" y="7388"/>
                    <a:pt x="3694" y="7388"/>
                  </a:cubicBezTo>
                  <a:cubicBezTo>
                    <a:pt x="5541" y="7388"/>
                    <a:pt x="7388" y="5541"/>
                    <a:pt x="7388" y="3694"/>
                  </a:cubicBezTo>
                  <a:cubicBezTo>
                    <a:pt x="7388" y="1847"/>
                    <a:pt x="5541" y="0"/>
                    <a:pt x="3694" y="0"/>
                  </a:cubicBezTo>
                  <a:cubicBezTo>
                    <a:pt x="1847" y="0"/>
                    <a:pt x="0" y="1847"/>
                    <a:pt x="0" y="3694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3EB0EDC4-7542-91DF-674D-029276470319}"/>
                </a:ext>
              </a:extLst>
            </p:cNvPr>
            <p:cNvSpPr/>
            <p:nvPr/>
          </p:nvSpPr>
          <p:spPr>
            <a:xfrm>
              <a:off x="1789355" y="3641969"/>
              <a:ext cx="7388" cy="7388"/>
            </a:xfrm>
            <a:custGeom>
              <a:avLst/>
              <a:gdLst>
                <a:gd name="connsiteX0" fmla="*/ 0 w 7388"/>
                <a:gd name="connsiteY0" fmla="*/ 3694 h 7388"/>
                <a:gd name="connsiteX1" fmla="*/ 3694 w 7388"/>
                <a:gd name="connsiteY1" fmla="*/ 7388 h 7388"/>
                <a:gd name="connsiteX2" fmla="*/ 7388 w 7388"/>
                <a:gd name="connsiteY2" fmla="*/ 3694 h 7388"/>
                <a:gd name="connsiteX3" fmla="*/ 3694 w 7388"/>
                <a:gd name="connsiteY3" fmla="*/ 0 h 7388"/>
                <a:gd name="connsiteX4" fmla="*/ 0 w 7388"/>
                <a:gd name="connsiteY4" fmla="*/ 3694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7388">
                  <a:moveTo>
                    <a:pt x="0" y="3694"/>
                  </a:moveTo>
                  <a:cubicBezTo>
                    <a:pt x="0" y="5541"/>
                    <a:pt x="1847" y="7388"/>
                    <a:pt x="3694" y="7388"/>
                  </a:cubicBezTo>
                  <a:cubicBezTo>
                    <a:pt x="5541" y="7388"/>
                    <a:pt x="7388" y="5541"/>
                    <a:pt x="7388" y="3694"/>
                  </a:cubicBezTo>
                  <a:cubicBezTo>
                    <a:pt x="7388" y="1847"/>
                    <a:pt x="5541" y="0"/>
                    <a:pt x="3694" y="0"/>
                  </a:cubicBezTo>
                  <a:cubicBezTo>
                    <a:pt x="1847" y="0"/>
                    <a:pt x="0" y="1847"/>
                    <a:pt x="0" y="3694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AD34FF9B-266F-3C39-473C-031F73DAC485}"/>
                </a:ext>
              </a:extLst>
            </p:cNvPr>
            <p:cNvSpPr/>
            <p:nvPr/>
          </p:nvSpPr>
          <p:spPr>
            <a:xfrm>
              <a:off x="3394197" y="4574735"/>
              <a:ext cx="149866" cy="62800"/>
            </a:xfrm>
            <a:custGeom>
              <a:avLst/>
              <a:gdLst>
                <a:gd name="connsiteX0" fmla="*/ 149866 w 149866"/>
                <a:gd name="connsiteY0" fmla="*/ 51718 h 62800"/>
                <a:gd name="connsiteX1" fmla="*/ 149866 w 149866"/>
                <a:gd name="connsiteY1" fmla="*/ 62800 h 62800"/>
                <a:gd name="connsiteX2" fmla="*/ 2102 w 149866"/>
                <a:gd name="connsiteY2" fmla="*/ 62800 h 62800"/>
                <a:gd name="connsiteX3" fmla="*/ 7643 w 149866"/>
                <a:gd name="connsiteY3" fmla="*/ 33247 h 62800"/>
                <a:gd name="connsiteX4" fmla="*/ 70443 w 149866"/>
                <a:gd name="connsiteY4" fmla="*/ 12930 h 62800"/>
                <a:gd name="connsiteX5" fmla="*/ 77831 w 149866"/>
                <a:gd name="connsiteY5" fmla="*/ 7388 h 62800"/>
                <a:gd name="connsiteX6" fmla="*/ 81525 w 149866"/>
                <a:gd name="connsiteY6" fmla="*/ 5541 h 62800"/>
                <a:gd name="connsiteX7" fmla="*/ 103690 w 149866"/>
                <a:gd name="connsiteY7" fmla="*/ 0 h 62800"/>
                <a:gd name="connsiteX8" fmla="*/ 120314 w 149866"/>
                <a:gd name="connsiteY8" fmla="*/ 1847 h 62800"/>
                <a:gd name="connsiteX9" fmla="*/ 140631 w 149866"/>
                <a:gd name="connsiteY9" fmla="*/ 7388 h 62800"/>
                <a:gd name="connsiteX10" fmla="*/ 142478 w 149866"/>
                <a:gd name="connsiteY10" fmla="*/ 9235 h 62800"/>
                <a:gd name="connsiteX11" fmla="*/ 149866 w 149866"/>
                <a:gd name="connsiteY11" fmla="*/ 51718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9866" h="62800">
                  <a:moveTo>
                    <a:pt x="149866" y="51718"/>
                  </a:moveTo>
                  <a:lnTo>
                    <a:pt x="149866" y="62800"/>
                  </a:lnTo>
                  <a:lnTo>
                    <a:pt x="2102" y="62800"/>
                  </a:lnTo>
                  <a:cubicBezTo>
                    <a:pt x="2102" y="62800"/>
                    <a:pt x="-5287" y="40635"/>
                    <a:pt x="7643" y="33247"/>
                  </a:cubicBezTo>
                  <a:cubicBezTo>
                    <a:pt x="26113" y="22165"/>
                    <a:pt x="51972" y="27706"/>
                    <a:pt x="70443" y="12930"/>
                  </a:cubicBezTo>
                  <a:cubicBezTo>
                    <a:pt x="72290" y="11082"/>
                    <a:pt x="75984" y="9235"/>
                    <a:pt x="77831" y="7388"/>
                  </a:cubicBezTo>
                  <a:cubicBezTo>
                    <a:pt x="77831" y="7388"/>
                    <a:pt x="79678" y="5541"/>
                    <a:pt x="81525" y="5541"/>
                  </a:cubicBezTo>
                  <a:cubicBezTo>
                    <a:pt x="88913" y="1847"/>
                    <a:pt x="96302" y="0"/>
                    <a:pt x="103690" y="0"/>
                  </a:cubicBezTo>
                  <a:cubicBezTo>
                    <a:pt x="109231" y="0"/>
                    <a:pt x="114772" y="0"/>
                    <a:pt x="120314" y="1847"/>
                  </a:cubicBezTo>
                  <a:cubicBezTo>
                    <a:pt x="127702" y="3694"/>
                    <a:pt x="135090" y="5541"/>
                    <a:pt x="140631" y="7388"/>
                  </a:cubicBezTo>
                  <a:cubicBezTo>
                    <a:pt x="140631" y="7388"/>
                    <a:pt x="142478" y="7388"/>
                    <a:pt x="142478" y="9235"/>
                  </a:cubicBezTo>
                  <a:cubicBezTo>
                    <a:pt x="146172" y="12930"/>
                    <a:pt x="149866" y="25859"/>
                    <a:pt x="149866" y="51718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E3F88E47-D87E-B6A3-820A-217A5CEAABC5}"/>
                </a:ext>
              </a:extLst>
            </p:cNvPr>
            <p:cNvSpPr/>
            <p:nvPr/>
          </p:nvSpPr>
          <p:spPr>
            <a:xfrm>
              <a:off x="3475722" y="4530406"/>
              <a:ext cx="62799" cy="72035"/>
            </a:xfrm>
            <a:custGeom>
              <a:avLst/>
              <a:gdLst>
                <a:gd name="connsiteX0" fmla="*/ 62800 w 62799"/>
                <a:gd name="connsiteY0" fmla="*/ 0 h 72035"/>
                <a:gd name="connsiteX1" fmla="*/ 60953 w 62799"/>
                <a:gd name="connsiteY1" fmla="*/ 31400 h 72035"/>
                <a:gd name="connsiteX2" fmla="*/ 60953 w 62799"/>
                <a:gd name="connsiteY2" fmla="*/ 38788 h 72035"/>
                <a:gd name="connsiteX3" fmla="*/ 60953 w 62799"/>
                <a:gd name="connsiteY3" fmla="*/ 53565 h 72035"/>
                <a:gd name="connsiteX4" fmla="*/ 60953 w 62799"/>
                <a:gd name="connsiteY4" fmla="*/ 55412 h 72035"/>
                <a:gd name="connsiteX5" fmla="*/ 60953 w 62799"/>
                <a:gd name="connsiteY5" fmla="*/ 72035 h 72035"/>
                <a:gd name="connsiteX6" fmla="*/ 36941 w 62799"/>
                <a:gd name="connsiteY6" fmla="*/ 68341 h 72035"/>
                <a:gd name="connsiteX7" fmla="*/ 36941 w 62799"/>
                <a:gd name="connsiteY7" fmla="*/ 68341 h 72035"/>
                <a:gd name="connsiteX8" fmla="*/ 0 w 62799"/>
                <a:gd name="connsiteY8" fmla="*/ 60953 h 72035"/>
                <a:gd name="connsiteX9" fmla="*/ 0 w 62799"/>
                <a:gd name="connsiteY9" fmla="*/ 49871 h 72035"/>
                <a:gd name="connsiteX10" fmla="*/ 0 w 62799"/>
                <a:gd name="connsiteY10" fmla="*/ 46177 h 72035"/>
                <a:gd name="connsiteX11" fmla="*/ 1847 w 62799"/>
                <a:gd name="connsiteY11" fmla="*/ 29553 h 72035"/>
                <a:gd name="connsiteX12" fmla="*/ 1847 w 62799"/>
                <a:gd name="connsiteY12" fmla="*/ 27706 h 72035"/>
                <a:gd name="connsiteX13" fmla="*/ 3694 w 62799"/>
                <a:gd name="connsiteY13" fmla="*/ 0 h 72035"/>
                <a:gd name="connsiteX14" fmla="*/ 48024 w 62799"/>
                <a:gd name="connsiteY14" fmla="*/ 0 h 72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799" h="72035">
                  <a:moveTo>
                    <a:pt x="62800" y="0"/>
                  </a:moveTo>
                  <a:lnTo>
                    <a:pt x="60953" y="31400"/>
                  </a:lnTo>
                  <a:lnTo>
                    <a:pt x="60953" y="38788"/>
                  </a:lnTo>
                  <a:lnTo>
                    <a:pt x="60953" y="53565"/>
                  </a:lnTo>
                  <a:lnTo>
                    <a:pt x="60953" y="55412"/>
                  </a:lnTo>
                  <a:lnTo>
                    <a:pt x="60953" y="72035"/>
                  </a:lnTo>
                  <a:lnTo>
                    <a:pt x="36941" y="68341"/>
                  </a:lnTo>
                  <a:lnTo>
                    <a:pt x="36941" y="68341"/>
                  </a:lnTo>
                  <a:lnTo>
                    <a:pt x="0" y="60953"/>
                  </a:lnTo>
                  <a:lnTo>
                    <a:pt x="0" y="49871"/>
                  </a:lnTo>
                  <a:lnTo>
                    <a:pt x="0" y="46177"/>
                  </a:lnTo>
                  <a:lnTo>
                    <a:pt x="1847" y="29553"/>
                  </a:lnTo>
                  <a:lnTo>
                    <a:pt x="1847" y="27706"/>
                  </a:lnTo>
                  <a:lnTo>
                    <a:pt x="3694" y="0"/>
                  </a:lnTo>
                  <a:lnTo>
                    <a:pt x="48024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1BE85E35-CDE6-9C1D-E2D9-C8480EB33935}"/>
                </a:ext>
              </a:extLst>
            </p:cNvPr>
            <p:cNvSpPr/>
            <p:nvPr/>
          </p:nvSpPr>
          <p:spPr>
            <a:xfrm>
              <a:off x="3466487" y="3776805"/>
              <a:ext cx="243812" cy="387882"/>
            </a:xfrm>
            <a:custGeom>
              <a:avLst/>
              <a:gdLst>
                <a:gd name="connsiteX0" fmla="*/ 243812 w 243812"/>
                <a:gd name="connsiteY0" fmla="*/ 14777 h 387882"/>
                <a:gd name="connsiteX1" fmla="*/ 236424 w 243812"/>
                <a:gd name="connsiteY1" fmla="*/ 99741 h 387882"/>
                <a:gd name="connsiteX2" fmla="*/ 234577 w 243812"/>
                <a:gd name="connsiteY2" fmla="*/ 123753 h 387882"/>
                <a:gd name="connsiteX3" fmla="*/ 234577 w 243812"/>
                <a:gd name="connsiteY3" fmla="*/ 127447 h 387882"/>
                <a:gd name="connsiteX4" fmla="*/ 232730 w 243812"/>
                <a:gd name="connsiteY4" fmla="*/ 140377 h 387882"/>
                <a:gd name="connsiteX5" fmla="*/ 229036 w 243812"/>
                <a:gd name="connsiteY5" fmla="*/ 184706 h 387882"/>
                <a:gd name="connsiteX6" fmla="*/ 227188 w 243812"/>
                <a:gd name="connsiteY6" fmla="*/ 195788 h 387882"/>
                <a:gd name="connsiteX7" fmla="*/ 217953 w 243812"/>
                <a:gd name="connsiteY7" fmla="*/ 297377 h 387882"/>
                <a:gd name="connsiteX8" fmla="*/ 217953 w 243812"/>
                <a:gd name="connsiteY8" fmla="*/ 387883 h 387882"/>
                <a:gd name="connsiteX9" fmla="*/ 22165 w 243812"/>
                <a:gd name="connsiteY9" fmla="*/ 387883 h 387882"/>
                <a:gd name="connsiteX10" fmla="*/ 22165 w 243812"/>
                <a:gd name="connsiteY10" fmla="*/ 387883 h 387882"/>
                <a:gd name="connsiteX11" fmla="*/ 22165 w 243812"/>
                <a:gd name="connsiteY11" fmla="*/ 387883 h 387882"/>
                <a:gd name="connsiteX12" fmla="*/ 22165 w 243812"/>
                <a:gd name="connsiteY12" fmla="*/ 299224 h 387882"/>
                <a:gd name="connsiteX13" fmla="*/ 22165 w 243812"/>
                <a:gd name="connsiteY13" fmla="*/ 295530 h 387882"/>
                <a:gd name="connsiteX14" fmla="*/ 22165 w 243812"/>
                <a:gd name="connsiteY14" fmla="*/ 289989 h 387882"/>
                <a:gd name="connsiteX15" fmla="*/ 20318 w 243812"/>
                <a:gd name="connsiteY15" fmla="*/ 267824 h 387882"/>
                <a:gd name="connsiteX16" fmla="*/ 18471 w 243812"/>
                <a:gd name="connsiteY16" fmla="*/ 253047 h 387882"/>
                <a:gd name="connsiteX17" fmla="*/ 18471 w 243812"/>
                <a:gd name="connsiteY17" fmla="*/ 243812 h 387882"/>
                <a:gd name="connsiteX18" fmla="*/ 18471 w 243812"/>
                <a:gd name="connsiteY18" fmla="*/ 243812 h 387882"/>
                <a:gd name="connsiteX19" fmla="*/ 18471 w 243812"/>
                <a:gd name="connsiteY19" fmla="*/ 238271 h 387882"/>
                <a:gd name="connsiteX20" fmla="*/ 16623 w 243812"/>
                <a:gd name="connsiteY20" fmla="*/ 227189 h 387882"/>
                <a:gd name="connsiteX21" fmla="*/ 16623 w 243812"/>
                <a:gd name="connsiteY21" fmla="*/ 219800 h 387882"/>
                <a:gd name="connsiteX22" fmla="*/ 7388 w 243812"/>
                <a:gd name="connsiteY22" fmla="*/ 110824 h 387882"/>
                <a:gd name="connsiteX23" fmla="*/ 7388 w 243812"/>
                <a:gd name="connsiteY23" fmla="*/ 105282 h 387882"/>
                <a:gd name="connsiteX24" fmla="*/ 0 w 243812"/>
                <a:gd name="connsiteY24" fmla="*/ 18471 h 387882"/>
                <a:gd name="connsiteX25" fmla="*/ 0 w 243812"/>
                <a:gd name="connsiteY25" fmla="*/ 18471 h 387882"/>
                <a:gd name="connsiteX26" fmla="*/ 83118 w 243812"/>
                <a:gd name="connsiteY26" fmla="*/ 0 h 387882"/>
                <a:gd name="connsiteX27" fmla="*/ 86812 w 243812"/>
                <a:gd name="connsiteY27" fmla="*/ 0 h 387882"/>
                <a:gd name="connsiteX28" fmla="*/ 86812 w 243812"/>
                <a:gd name="connsiteY28" fmla="*/ 0 h 387882"/>
                <a:gd name="connsiteX29" fmla="*/ 114518 w 243812"/>
                <a:gd name="connsiteY29" fmla="*/ 7388 h 387882"/>
                <a:gd name="connsiteX30" fmla="*/ 114518 w 243812"/>
                <a:gd name="connsiteY30" fmla="*/ 7388 h 387882"/>
                <a:gd name="connsiteX31" fmla="*/ 123753 w 243812"/>
                <a:gd name="connsiteY31" fmla="*/ 9235 h 387882"/>
                <a:gd name="connsiteX32" fmla="*/ 132988 w 243812"/>
                <a:gd name="connsiteY32" fmla="*/ 7388 h 387882"/>
                <a:gd name="connsiteX33" fmla="*/ 158847 w 243812"/>
                <a:gd name="connsiteY33" fmla="*/ 0 h 387882"/>
                <a:gd name="connsiteX34" fmla="*/ 158847 w 243812"/>
                <a:gd name="connsiteY34" fmla="*/ 0 h 387882"/>
                <a:gd name="connsiteX35" fmla="*/ 162541 w 243812"/>
                <a:gd name="connsiteY35" fmla="*/ 0 h 387882"/>
                <a:gd name="connsiteX36" fmla="*/ 212412 w 243812"/>
                <a:gd name="connsiteY36" fmla="*/ 11082 h 387882"/>
                <a:gd name="connsiteX37" fmla="*/ 214259 w 243812"/>
                <a:gd name="connsiteY37" fmla="*/ 11082 h 387882"/>
                <a:gd name="connsiteX38" fmla="*/ 214259 w 243812"/>
                <a:gd name="connsiteY38" fmla="*/ 11082 h 387882"/>
                <a:gd name="connsiteX39" fmla="*/ 216106 w 243812"/>
                <a:gd name="connsiteY39" fmla="*/ 11082 h 387882"/>
                <a:gd name="connsiteX40" fmla="*/ 216106 w 243812"/>
                <a:gd name="connsiteY40" fmla="*/ 11082 h 387882"/>
                <a:gd name="connsiteX41" fmla="*/ 217953 w 243812"/>
                <a:gd name="connsiteY41" fmla="*/ 11082 h 387882"/>
                <a:gd name="connsiteX42" fmla="*/ 221647 w 243812"/>
                <a:gd name="connsiteY42" fmla="*/ 11082 h 387882"/>
                <a:gd name="connsiteX43" fmla="*/ 221647 w 243812"/>
                <a:gd name="connsiteY43" fmla="*/ 11082 h 387882"/>
                <a:gd name="connsiteX44" fmla="*/ 230883 w 243812"/>
                <a:gd name="connsiteY44" fmla="*/ 12929 h 387882"/>
                <a:gd name="connsiteX45" fmla="*/ 243812 w 243812"/>
                <a:gd name="connsiteY45" fmla="*/ 14777 h 387882"/>
                <a:gd name="connsiteX46" fmla="*/ 243812 w 243812"/>
                <a:gd name="connsiteY46" fmla="*/ 14777 h 387882"/>
                <a:gd name="connsiteX47" fmla="*/ 243812 w 243812"/>
                <a:gd name="connsiteY47" fmla="*/ 14777 h 38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43812" h="387882">
                  <a:moveTo>
                    <a:pt x="243812" y="14777"/>
                  </a:moveTo>
                  <a:lnTo>
                    <a:pt x="236424" y="99741"/>
                  </a:lnTo>
                  <a:lnTo>
                    <a:pt x="234577" y="123753"/>
                  </a:lnTo>
                  <a:lnTo>
                    <a:pt x="234577" y="127447"/>
                  </a:lnTo>
                  <a:lnTo>
                    <a:pt x="232730" y="140377"/>
                  </a:lnTo>
                  <a:lnTo>
                    <a:pt x="229036" y="184706"/>
                  </a:lnTo>
                  <a:lnTo>
                    <a:pt x="227188" y="195788"/>
                  </a:lnTo>
                  <a:lnTo>
                    <a:pt x="217953" y="297377"/>
                  </a:lnTo>
                  <a:lnTo>
                    <a:pt x="217953" y="387883"/>
                  </a:lnTo>
                  <a:lnTo>
                    <a:pt x="22165" y="387883"/>
                  </a:lnTo>
                  <a:lnTo>
                    <a:pt x="22165" y="387883"/>
                  </a:lnTo>
                  <a:cubicBezTo>
                    <a:pt x="22165" y="387883"/>
                    <a:pt x="22165" y="387883"/>
                    <a:pt x="22165" y="387883"/>
                  </a:cubicBezTo>
                  <a:lnTo>
                    <a:pt x="22165" y="299224"/>
                  </a:lnTo>
                  <a:lnTo>
                    <a:pt x="22165" y="295530"/>
                  </a:lnTo>
                  <a:lnTo>
                    <a:pt x="22165" y="289989"/>
                  </a:lnTo>
                  <a:lnTo>
                    <a:pt x="20318" y="267824"/>
                  </a:lnTo>
                  <a:lnTo>
                    <a:pt x="18471" y="253047"/>
                  </a:lnTo>
                  <a:lnTo>
                    <a:pt x="18471" y="243812"/>
                  </a:lnTo>
                  <a:lnTo>
                    <a:pt x="18471" y="243812"/>
                  </a:lnTo>
                  <a:lnTo>
                    <a:pt x="18471" y="238271"/>
                  </a:lnTo>
                  <a:lnTo>
                    <a:pt x="16623" y="227189"/>
                  </a:lnTo>
                  <a:lnTo>
                    <a:pt x="16623" y="219800"/>
                  </a:lnTo>
                  <a:lnTo>
                    <a:pt x="7388" y="110824"/>
                  </a:lnTo>
                  <a:lnTo>
                    <a:pt x="7388" y="105282"/>
                  </a:lnTo>
                  <a:lnTo>
                    <a:pt x="0" y="18471"/>
                  </a:lnTo>
                  <a:lnTo>
                    <a:pt x="0" y="18471"/>
                  </a:lnTo>
                  <a:lnTo>
                    <a:pt x="83118" y="0"/>
                  </a:lnTo>
                  <a:lnTo>
                    <a:pt x="86812" y="0"/>
                  </a:lnTo>
                  <a:lnTo>
                    <a:pt x="86812" y="0"/>
                  </a:lnTo>
                  <a:lnTo>
                    <a:pt x="114518" y="7388"/>
                  </a:lnTo>
                  <a:lnTo>
                    <a:pt x="114518" y="7388"/>
                  </a:lnTo>
                  <a:lnTo>
                    <a:pt x="123753" y="9235"/>
                  </a:lnTo>
                  <a:lnTo>
                    <a:pt x="132988" y="7388"/>
                  </a:lnTo>
                  <a:lnTo>
                    <a:pt x="158847" y="0"/>
                  </a:lnTo>
                  <a:lnTo>
                    <a:pt x="158847" y="0"/>
                  </a:lnTo>
                  <a:lnTo>
                    <a:pt x="162541" y="0"/>
                  </a:lnTo>
                  <a:lnTo>
                    <a:pt x="212412" y="11082"/>
                  </a:lnTo>
                  <a:lnTo>
                    <a:pt x="214259" y="11082"/>
                  </a:lnTo>
                  <a:lnTo>
                    <a:pt x="214259" y="11082"/>
                  </a:lnTo>
                  <a:lnTo>
                    <a:pt x="216106" y="11082"/>
                  </a:lnTo>
                  <a:lnTo>
                    <a:pt x="216106" y="11082"/>
                  </a:lnTo>
                  <a:lnTo>
                    <a:pt x="217953" y="11082"/>
                  </a:lnTo>
                  <a:lnTo>
                    <a:pt x="221647" y="11082"/>
                  </a:lnTo>
                  <a:lnTo>
                    <a:pt x="221647" y="11082"/>
                  </a:lnTo>
                  <a:lnTo>
                    <a:pt x="230883" y="12929"/>
                  </a:lnTo>
                  <a:lnTo>
                    <a:pt x="243812" y="14777"/>
                  </a:lnTo>
                  <a:cubicBezTo>
                    <a:pt x="243812" y="14777"/>
                    <a:pt x="243812" y="14777"/>
                    <a:pt x="243812" y="14777"/>
                  </a:cubicBezTo>
                  <a:lnTo>
                    <a:pt x="243812" y="14777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7F7D6ED1-4B60-56A3-F609-3396726814F2}"/>
                </a:ext>
              </a:extLst>
            </p:cNvPr>
            <p:cNvSpPr/>
            <p:nvPr/>
          </p:nvSpPr>
          <p:spPr>
            <a:xfrm>
              <a:off x="3473814" y="4143645"/>
              <a:ext cx="114579" cy="185430"/>
            </a:xfrm>
            <a:custGeom>
              <a:avLst/>
              <a:gdLst>
                <a:gd name="connsiteX0" fmla="*/ 114579 w 114579"/>
                <a:gd name="connsiteY0" fmla="*/ 15501 h 185430"/>
                <a:gd name="connsiteX1" fmla="*/ 114579 w 114579"/>
                <a:gd name="connsiteY1" fmla="*/ 21042 h 185430"/>
                <a:gd name="connsiteX2" fmla="*/ 114579 w 114579"/>
                <a:gd name="connsiteY2" fmla="*/ 21042 h 185430"/>
                <a:gd name="connsiteX3" fmla="*/ 114579 w 114579"/>
                <a:gd name="connsiteY3" fmla="*/ 22889 h 185430"/>
                <a:gd name="connsiteX4" fmla="*/ 114579 w 114579"/>
                <a:gd name="connsiteY4" fmla="*/ 24736 h 185430"/>
                <a:gd name="connsiteX5" fmla="*/ 114579 w 114579"/>
                <a:gd name="connsiteY5" fmla="*/ 26583 h 185430"/>
                <a:gd name="connsiteX6" fmla="*/ 110885 w 114579"/>
                <a:gd name="connsiteY6" fmla="*/ 50595 h 185430"/>
                <a:gd name="connsiteX7" fmla="*/ 85026 w 114579"/>
                <a:gd name="connsiteY7" fmla="*/ 178042 h 185430"/>
                <a:gd name="connsiteX8" fmla="*/ 81332 w 114579"/>
                <a:gd name="connsiteY8" fmla="*/ 185431 h 185430"/>
                <a:gd name="connsiteX9" fmla="*/ 72097 w 114579"/>
                <a:gd name="connsiteY9" fmla="*/ 185431 h 185430"/>
                <a:gd name="connsiteX10" fmla="*/ 59168 w 114579"/>
                <a:gd name="connsiteY10" fmla="*/ 183584 h 185430"/>
                <a:gd name="connsiteX11" fmla="*/ 57321 w 114579"/>
                <a:gd name="connsiteY11" fmla="*/ 183584 h 185430"/>
                <a:gd name="connsiteX12" fmla="*/ 35156 w 114579"/>
                <a:gd name="connsiteY12" fmla="*/ 181737 h 185430"/>
                <a:gd name="connsiteX13" fmla="*/ 16685 w 114579"/>
                <a:gd name="connsiteY13" fmla="*/ 179890 h 185430"/>
                <a:gd name="connsiteX14" fmla="*/ 14838 w 114579"/>
                <a:gd name="connsiteY14" fmla="*/ 179890 h 185430"/>
                <a:gd name="connsiteX15" fmla="*/ 3756 w 114579"/>
                <a:gd name="connsiteY15" fmla="*/ 179890 h 185430"/>
                <a:gd name="connsiteX16" fmla="*/ 1909 w 114579"/>
                <a:gd name="connsiteY16" fmla="*/ 166960 h 185430"/>
                <a:gd name="connsiteX17" fmla="*/ 12991 w 114579"/>
                <a:gd name="connsiteY17" fmla="*/ 22889 h 185430"/>
                <a:gd name="connsiteX18" fmla="*/ 12991 w 114579"/>
                <a:gd name="connsiteY18" fmla="*/ 19195 h 185430"/>
                <a:gd name="connsiteX19" fmla="*/ 12991 w 114579"/>
                <a:gd name="connsiteY19" fmla="*/ 19195 h 185430"/>
                <a:gd name="connsiteX20" fmla="*/ 12991 w 114579"/>
                <a:gd name="connsiteY20" fmla="*/ 19195 h 185430"/>
                <a:gd name="connsiteX21" fmla="*/ 12991 w 114579"/>
                <a:gd name="connsiteY21" fmla="*/ 19195 h 185430"/>
                <a:gd name="connsiteX22" fmla="*/ 12991 w 114579"/>
                <a:gd name="connsiteY22" fmla="*/ 19195 h 185430"/>
                <a:gd name="connsiteX23" fmla="*/ 12991 w 114579"/>
                <a:gd name="connsiteY23" fmla="*/ 19195 h 185430"/>
                <a:gd name="connsiteX24" fmla="*/ 35156 w 114579"/>
                <a:gd name="connsiteY24" fmla="*/ 4419 h 185430"/>
                <a:gd name="connsiteX25" fmla="*/ 64709 w 114579"/>
                <a:gd name="connsiteY25" fmla="*/ 725 h 185430"/>
                <a:gd name="connsiteX26" fmla="*/ 81332 w 114579"/>
                <a:gd name="connsiteY26" fmla="*/ 4419 h 185430"/>
                <a:gd name="connsiteX27" fmla="*/ 101650 w 114579"/>
                <a:gd name="connsiteY27" fmla="*/ 11807 h 185430"/>
                <a:gd name="connsiteX28" fmla="*/ 107191 w 114579"/>
                <a:gd name="connsiteY28" fmla="*/ 13654 h 185430"/>
                <a:gd name="connsiteX29" fmla="*/ 114579 w 114579"/>
                <a:gd name="connsiteY29" fmla="*/ 15501 h 185430"/>
                <a:gd name="connsiteX30" fmla="*/ 114579 w 114579"/>
                <a:gd name="connsiteY30" fmla="*/ 15501 h 185430"/>
                <a:gd name="connsiteX31" fmla="*/ 114579 w 114579"/>
                <a:gd name="connsiteY31" fmla="*/ 15501 h 18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4579" h="185430">
                  <a:moveTo>
                    <a:pt x="114579" y="15501"/>
                  </a:moveTo>
                  <a:cubicBezTo>
                    <a:pt x="114579" y="17348"/>
                    <a:pt x="114579" y="19195"/>
                    <a:pt x="114579" y="21042"/>
                  </a:cubicBezTo>
                  <a:cubicBezTo>
                    <a:pt x="114579" y="21042"/>
                    <a:pt x="114579" y="21042"/>
                    <a:pt x="114579" y="21042"/>
                  </a:cubicBezTo>
                  <a:cubicBezTo>
                    <a:pt x="114579" y="21042"/>
                    <a:pt x="114579" y="22889"/>
                    <a:pt x="114579" y="22889"/>
                  </a:cubicBezTo>
                  <a:cubicBezTo>
                    <a:pt x="114579" y="22889"/>
                    <a:pt x="114579" y="24736"/>
                    <a:pt x="114579" y="24736"/>
                  </a:cubicBezTo>
                  <a:cubicBezTo>
                    <a:pt x="114579" y="24736"/>
                    <a:pt x="114579" y="26583"/>
                    <a:pt x="114579" y="26583"/>
                  </a:cubicBezTo>
                  <a:cubicBezTo>
                    <a:pt x="112732" y="33972"/>
                    <a:pt x="112732" y="41360"/>
                    <a:pt x="110885" y="50595"/>
                  </a:cubicBezTo>
                  <a:cubicBezTo>
                    <a:pt x="103497" y="106007"/>
                    <a:pt x="97956" y="139254"/>
                    <a:pt x="85026" y="178042"/>
                  </a:cubicBezTo>
                  <a:cubicBezTo>
                    <a:pt x="85026" y="179890"/>
                    <a:pt x="83179" y="183584"/>
                    <a:pt x="81332" y="185431"/>
                  </a:cubicBezTo>
                  <a:lnTo>
                    <a:pt x="72097" y="185431"/>
                  </a:lnTo>
                  <a:lnTo>
                    <a:pt x="59168" y="183584"/>
                  </a:lnTo>
                  <a:lnTo>
                    <a:pt x="57321" y="183584"/>
                  </a:lnTo>
                  <a:lnTo>
                    <a:pt x="35156" y="181737"/>
                  </a:lnTo>
                  <a:lnTo>
                    <a:pt x="16685" y="179890"/>
                  </a:lnTo>
                  <a:lnTo>
                    <a:pt x="14838" y="179890"/>
                  </a:lnTo>
                  <a:lnTo>
                    <a:pt x="3756" y="179890"/>
                  </a:lnTo>
                  <a:cubicBezTo>
                    <a:pt x="3756" y="176195"/>
                    <a:pt x="1909" y="170654"/>
                    <a:pt x="1909" y="166960"/>
                  </a:cubicBezTo>
                  <a:cubicBezTo>
                    <a:pt x="-3633" y="104160"/>
                    <a:pt x="3756" y="65372"/>
                    <a:pt x="12991" y="22889"/>
                  </a:cubicBezTo>
                  <a:cubicBezTo>
                    <a:pt x="12991" y="21042"/>
                    <a:pt x="12991" y="21042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12991" y="19195"/>
                    <a:pt x="12991" y="19195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20379" y="11807"/>
                    <a:pt x="25920" y="8113"/>
                    <a:pt x="35156" y="4419"/>
                  </a:cubicBezTo>
                  <a:cubicBezTo>
                    <a:pt x="44391" y="725"/>
                    <a:pt x="53626" y="-1122"/>
                    <a:pt x="64709" y="725"/>
                  </a:cubicBezTo>
                  <a:cubicBezTo>
                    <a:pt x="70250" y="725"/>
                    <a:pt x="75791" y="2572"/>
                    <a:pt x="81332" y="4419"/>
                  </a:cubicBezTo>
                  <a:cubicBezTo>
                    <a:pt x="86874" y="6266"/>
                    <a:pt x="94262" y="8113"/>
                    <a:pt x="101650" y="11807"/>
                  </a:cubicBezTo>
                  <a:cubicBezTo>
                    <a:pt x="103497" y="11807"/>
                    <a:pt x="105344" y="13654"/>
                    <a:pt x="107191" y="13654"/>
                  </a:cubicBezTo>
                  <a:cubicBezTo>
                    <a:pt x="109038" y="13654"/>
                    <a:pt x="110885" y="13654"/>
                    <a:pt x="114579" y="15501"/>
                  </a:cubicBezTo>
                  <a:cubicBezTo>
                    <a:pt x="112732" y="15501"/>
                    <a:pt x="112732" y="15501"/>
                    <a:pt x="114579" y="15501"/>
                  </a:cubicBezTo>
                  <a:cubicBezTo>
                    <a:pt x="112732" y="15501"/>
                    <a:pt x="112732" y="15501"/>
                    <a:pt x="114579" y="15501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23959C96-A7B3-3630-6749-B1B52B6E2C27}"/>
                </a:ext>
              </a:extLst>
            </p:cNvPr>
            <p:cNvSpPr/>
            <p:nvPr/>
          </p:nvSpPr>
          <p:spPr>
            <a:xfrm>
              <a:off x="3462793" y="4299238"/>
              <a:ext cx="98642" cy="266954"/>
            </a:xfrm>
            <a:custGeom>
              <a:avLst/>
              <a:gdLst>
                <a:gd name="connsiteX0" fmla="*/ 88659 w 98642"/>
                <a:gd name="connsiteY0" fmla="*/ 247791 h 266954"/>
                <a:gd name="connsiteX1" fmla="*/ 73882 w 98642"/>
                <a:gd name="connsiteY1" fmla="*/ 262568 h 266954"/>
                <a:gd name="connsiteX2" fmla="*/ 55412 w 98642"/>
                <a:gd name="connsiteY2" fmla="*/ 266262 h 266954"/>
                <a:gd name="connsiteX3" fmla="*/ 12930 w 98642"/>
                <a:gd name="connsiteY3" fmla="*/ 260721 h 266954"/>
                <a:gd name="connsiteX4" fmla="*/ 1847 w 98642"/>
                <a:gd name="connsiteY4" fmla="*/ 251485 h 266954"/>
                <a:gd name="connsiteX5" fmla="*/ 1847 w 98642"/>
                <a:gd name="connsiteY5" fmla="*/ 251485 h 266954"/>
                <a:gd name="connsiteX6" fmla="*/ 0 w 98642"/>
                <a:gd name="connsiteY6" fmla="*/ 244097 h 266954"/>
                <a:gd name="connsiteX7" fmla="*/ 11082 w 98642"/>
                <a:gd name="connsiteY7" fmla="*/ 18756 h 266954"/>
                <a:gd name="connsiteX8" fmla="*/ 12930 w 98642"/>
                <a:gd name="connsiteY8" fmla="*/ 13214 h 266954"/>
                <a:gd name="connsiteX9" fmla="*/ 22165 w 98642"/>
                <a:gd name="connsiteY9" fmla="*/ 3979 h 266954"/>
                <a:gd name="connsiteX10" fmla="*/ 24012 w 98642"/>
                <a:gd name="connsiteY10" fmla="*/ 3979 h 266954"/>
                <a:gd name="connsiteX11" fmla="*/ 36941 w 98642"/>
                <a:gd name="connsiteY11" fmla="*/ 285 h 266954"/>
                <a:gd name="connsiteX12" fmla="*/ 77577 w 98642"/>
                <a:gd name="connsiteY12" fmla="*/ 15061 h 266954"/>
                <a:gd name="connsiteX13" fmla="*/ 79424 w 98642"/>
                <a:gd name="connsiteY13" fmla="*/ 15061 h 266954"/>
                <a:gd name="connsiteX14" fmla="*/ 86812 w 98642"/>
                <a:gd name="connsiteY14" fmla="*/ 18756 h 266954"/>
                <a:gd name="connsiteX15" fmla="*/ 97894 w 98642"/>
                <a:gd name="connsiteY15" fmla="*/ 24297 h 266954"/>
                <a:gd name="connsiteX16" fmla="*/ 97894 w 98642"/>
                <a:gd name="connsiteY16" fmla="*/ 24297 h 266954"/>
                <a:gd name="connsiteX17" fmla="*/ 88659 w 98642"/>
                <a:gd name="connsiteY17" fmla="*/ 247791 h 26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8642" h="266954">
                  <a:moveTo>
                    <a:pt x="88659" y="247791"/>
                  </a:moveTo>
                  <a:cubicBezTo>
                    <a:pt x="88659" y="255179"/>
                    <a:pt x="83118" y="258874"/>
                    <a:pt x="73882" y="262568"/>
                  </a:cubicBezTo>
                  <a:cubicBezTo>
                    <a:pt x="68341" y="264415"/>
                    <a:pt x="62800" y="266262"/>
                    <a:pt x="55412" y="266262"/>
                  </a:cubicBezTo>
                  <a:cubicBezTo>
                    <a:pt x="40635" y="268109"/>
                    <a:pt x="24012" y="266262"/>
                    <a:pt x="12930" y="260721"/>
                  </a:cubicBezTo>
                  <a:cubicBezTo>
                    <a:pt x="7388" y="258874"/>
                    <a:pt x="3694" y="255179"/>
                    <a:pt x="1847" y="251485"/>
                  </a:cubicBezTo>
                  <a:lnTo>
                    <a:pt x="1847" y="251485"/>
                  </a:lnTo>
                  <a:cubicBezTo>
                    <a:pt x="0" y="249638"/>
                    <a:pt x="0" y="247791"/>
                    <a:pt x="0" y="244097"/>
                  </a:cubicBezTo>
                  <a:cubicBezTo>
                    <a:pt x="0" y="159132"/>
                    <a:pt x="0" y="87097"/>
                    <a:pt x="11082" y="18756"/>
                  </a:cubicBezTo>
                  <a:cubicBezTo>
                    <a:pt x="11082" y="16908"/>
                    <a:pt x="11082" y="15061"/>
                    <a:pt x="12930" y="13214"/>
                  </a:cubicBezTo>
                  <a:cubicBezTo>
                    <a:pt x="14777" y="9520"/>
                    <a:pt x="18471" y="5826"/>
                    <a:pt x="22165" y="3979"/>
                  </a:cubicBezTo>
                  <a:cubicBezTo>
                    <a:pt x="22165" y="3979"/>
                    <a:pt x="22165" y="3979"/>
                    <a:pt x="24012" y="3979"/>
                  </a:cubicBezTo>
                  <a:cubicBezTo>
                    <a:pt x="27706" y="2132"/>
                    <a:pt x="31400" y="285"/>
                    <a:pt x="36941" y="285"/>
                  </a:cubicBezTo>
                  <a:cubicBezTo>
                    <a:pt x="48024" y="-1562"/>
                    <a:pt x="60953" y="5826"/>
                    <a:pt x="77577" y="15061"/>
                  </a:cubicBezTo>
                  <a:cubicBezTo>
                    <a:pt x="77577" y="15061"/>
                    <a:pt x="77577" y="15061"/>
                    <a:pt x="79424" y="15061"/>
                  </a:cubicBezTo>
                  <a:cubicBezTo>
                    <a:pt x="81271" y="16908"/>
                    <a:pt x="84965" y="18756"/>
                    <a:pt x="86812" y="18756"/>
                  </a:cubicBezTo>
                  <a:cubicBezTo>
                    <a:pt x="90506" y="20603"/>
                    <a:pt x="94200" y="22450"/>
                    <a:pt x="97894" y="24297"/>
                  </a:cubicBezTo>
                  <a:cubicBezTo>
                    <a:pt x="97894" y="24297"/>
                    <a:pt x="97894" y="24297"/>
                    <a:pt x="97894" y="24297"/>
                  </a:cubicBezTo>
                  <a:cubicBezTo>
                    <a:pt x="101588" y="109261"/>
                    <a:pt x="90506" y="227473"/>
                    <a:pt x="88659" y="247791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1467E887-AD0A-8F56-516B-71D6D0C8E32A}"/>
                </a:ext>
              </a:extLst>
            </p:cNvPr>
            <p:cNvSpPr/>
            <p:nvPr/>
          </p:nvSpPr>
          <p:spPr>
            <a:xfrm>
              <a:off x="3627181" y="4574735"/>
              <a:ext cx="149611" cy="62800"/>
            </a:xfrm>
            <a:custGeom>
              <a:avLst/>
              <a:gdLst>
                <a:gd name="connsiteX0" fmla="*/ 147765 w 149611"/>
                <a:gd name="connsiteY0" fmla="*/ 62800 h 62800"/>
                <a:gd name="connsiteX1" fmla="*/ 0 w 149611"/>
                <a:gd name="connsiteY1" fmla="*/ 62800 h 62800"/>
                <a:gd name="connsiteX2" fmla="*/ 0 w 149611"/>
                <a:gd name="connsiteY2" fmla="*/ 51718 h 62800"/>
                <a:gd name="connsiteX3" fmla="*/ 7388 w 149611"/>
                <a:gd name="connsiteY3" fmla="*/ 7388 h 62800"/>
                <a:gd name="connsiteX4" fmla="*/ 9235 w 149611"/>
                <a:gd name="connsiteY4" fmla="*/ 5541 h 62800"/>
                <a:gd name="connsiteX5" fmla="*/ 24012 w 149611"/>
                <a:gd name="connsiteY5" fmla="*/ 1847 h 62800"/>
                <a:gd name="connsiteX6" fmla="*/ 44330 w 149611"/>
                <a:gd name="connsiteY6" fmla="*/ 0 h 62800"/>
                <a:gd name="connsiteX7" fmla="*/ 66494 w 149611"/>
                <a:gd name="connsiteY7" fmla="*/ 5541 h 62800"/>
                <a:gd name="connsiteX8" fmla="*/ 70188 w 149611"/>
                <a:gd name="connsiteY8" fmla="*/ 7388 h 62800"/>
                <a:gd name="connsiteX9" fmla="*/ 77577 w 149611"/>
                <a:gd name="connsiteY9" fmla="*/ 12930 h 62800"/>
                <a:gd name="connsiteX10" fmla="*/ 140377 w 149611"/>
                <a:gd name="connsiteY10" fmla="*/ 33247 h 62800"/>
                <a:gd name="connsiteX11" fmla="*/ 147765 w 149611"/>
                <a:gd name="connsiteY11" fmla="*/ 62800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9611" h="62800">
                  <a:moveTo>
                    <a:pt x="147765" y="62800"/>
                  </a:moveTo>
                  <a:lnTo>
                    <a:pt x="0" y="62800"/>
                  </a:lnTo>
                  <a:lnTo>
                    <a:pt x="0" y="51718"/>
                  </a:lnTo>
                  <a:cubicBezTo>
                    <a:pt x="0" y="24012"/>
                    <a:pt x="3694" y="12930"/>
                    <a:pt x="7388" y="7388"/>
                  </a:cubicBezTo>
                  <a:cubicBezTo>
                    <a:pt x="7388" y="5541"/>
                    <a:pt x="9235" y="5541"/>
                    <a:pt x="9235" y="5541"/>
                  </a:cubicBezTo>
                  <a:cubicBezTo>
                    <a:pt x="12929" y="3694"/>
                    <a:pt x="18471" y="1847"/>
                    <a:pt x="24012" y="1847"/>
                  </a:cubicBezTo>
                  <a:cubicBezTo>
                    <a:pt x="29553" y="0"/>
                    <a:pt x="36941" y="0"/>
                    <a:pt x="44330" y="0"/>
                  </a:cubicBezTo>
                  <a:cubicBezTo>
                    <a:pt x="51718" y="0"/>
                    <a:pt x="59106" y="1847"/>
                    <a:pt x="66494" y="5541"/>
                  </a:cubicBezTo>
                  <a:cubicBezTo>
                    <a:pt x="68341" y="5541"/>
                    <a:pt x="68341" y="7388"/>
                    <a:pt x="70188" y="7388"/>
                  </a:cubicBezTo>
                  <a:cubicBezTo>
                    <a:pt x="72035" y="9235"/>
                    <a:pt x="75729" y="11082"/>
                    <a:pt x="77577" y="12930"/>
                  </a:cubicBezTo>
                  <a:cubicBezTo>
                    <a:pt x="96047" y="29553"/>
                    <a:pt x="121906" y="22165"/>
                    <a:pt x="140377" y="33247"/>
                  </a:cubicBezTo>
                  <a:cubicBezTo>
                    <a:pt x="155153" y="40635"/>
                    <a:pt x="147765" y="62800"/>
                    <a:pt x="147765" y="62800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5BD8F603-348D-94EE-4FA2-7CD5AFF59859}"/>
                </a:ext>
              </a:extLst>
            </p:cNvPr>
            <p:cNvSpPr/>
            <p:nvPr/>
          </p:nvSpPr>
          <p:spPr>
            <a:xfrm>
              <a:off x="3634570" y="4530406"/>
              <a:ext cx="62800" cy="72035"/>
            </a:xfrm>
            <a:custGeom>
              <a:avLst/>
              <a:gdLst>
                <a:gd name="connsiteX0" fmla="*/ 62800 w 62800"/>
                <a:gd name="connsiteY0" fmla="*/ 60953 h 72035"/>
                <a:gd name="connsiteX1" fmla="*/ 25859 w 62800"/>
                <a:gd name="connsiteY1" fmla="*/ 68341 h 72035"/>
                <a:gd name="connsiteX2" fmla="*/ 20318 w 62800"/>
                <a:gd name="connsiteY2" fmla="*/ 68341 h 72035"/>
                <a:gd name="connsiteX3" fmla="*/ 1847 w 62800"/>
                <a:gd name="connsiteY3" fmla="*/ 72035 h 72035"/>
                <a:gd name="connsiteX4" fmla="*/ 1847 w 62800"/>
                <a:gd name="connsiteY4" fmla="*/ 55412 h 72035"/>
                <a:gd name="connsiteX5" fmla="*/ 1847 w 62800"/>
                <a:gd name="connsiteY5" fmla="*/ 53565 h 72035"/>
                <a:gd name="connsiteX6" fmla="*/ 1847 w 62800"/>
                <a:gd name="connsiteY6" fmla="*/ 38788 h 72035"/>
                <a:gd name="connsiteX7" fmla="*/ 0 w 62800"/>
                <a:gd name="connsiteY7" fmla="*/ 31400 h 72035"/>
                <a:gd name="connsiteX8" fmla="*/ 0 w 62800"/>
                <a:gd name="connsiteY8" fmla="*/ 0 h 72035"/>
                <a:gd name="connsiteX9" fmla="*/ 7388 w 62800"/>
                <a:gd name="connsiteY9" fmla="*/ 0 h 72035"/>
                <a:gd name="connsiteX10" fmla="*/ 59106 w 62800"/>
                <a:gd name="connsiteY10" fmla="*/ 0 h 72035"/>
                <a:gd name="connsiteX11" fmla="*/ 60953 w 62800"/>
                <a:gd name="connsiteY11" fmla="*/ 27706 h 72035"/>
                <a:gd name="connsiteX12" fmla="*/ 60953 w 62800"/>
                <a:gd name="connsiteY12" fmla="*/ 29553 h 72035"/>
                <a:gd name="connsiteX13" fmla="*/ 62800 w 62800"/>
                <a:gd name="connsiteY13" fmla="*/ 46177 h 72035"/>
                <a:gd name="connsiteX14" fmla="*/ 62800 w 62800"/>
                <a:gd name="connsiteY14" fmla="*/ 49871 h 72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800" h="72035">
                  <a:moveTo>
                    <a:pt x="62800" y="60953"/>
                  </a:moveTo>
                  <a:lnTo>
                    <a:pt x="25859" y="68341"/>
                  </a:lnTo>
                  <a:lnTo>
                    <a:pt x="20318" y="68341"/>
                  </a:lnTo>
                  <a:lnTo>
                    <a:pt x="1847" y="72035"/>
                  </a:lnTo>
                  <a:lnTo>
                    <a:pt x="1847" y="55412"/>
                  </a:lnTo>
                  <a:lnTo>
                    <a:pt x="1847" y="53565"/>
                  </a:lnTo>
                  <a:lnTo>
                    <a:pt x="1847" y="38788"/>
                  </a:lnTo>
                  <a:lnTo>
                    <a:pt x="0" y="31400"/>
                  </a:lnTo>
                  <a:lnTo>
                    <a:pt x="0" y="0"/>
                  </a:lnTo>
                  <a:lnTo>
                    <a:pt x="7388" y="0"/>
                  </a:lnTo>
                  <a:lnTo>
                    <a:pt x="59106" y="0"/>
                  </a:lnTo>
                  <a:lnTo>
                    <a:pt x="60953" y="27706"/>
                  </a:lnTo>
                  <a:lnTo>
                    <a:pt x="60953" y="29553"/>
                  </a:lnTo>
                  <a:lnTo>
                    <a:pt x="62800" y="46177"/>
                  </a:lnTo>
                  <a:lnTo>
                    <a:pt x="62800" y="4987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8429C39C-9C44-8123-5646-1DAA4CEE2263}"/>
                </a:ext>
              </a:extLst>
            </p:cNvPr>
            <p:cNvSpPr/>
            <p:nvPr/>
          </p:nvSpPr>
          <p:spPr>
            <a:xfrm>
              <a:off x="3582852" y="4144370"/>
              <a:ext cx="116402" cy="184706"/>
            </a:xfrm>
            <a:custGeom>
              <a:avLst/>
              <a:gdLst>
                <a:gd name="connsiteX0" fmla="*/ 114518 w 116402"/>
                <a:gd name="connsiteY0" fmla="*/ 168083 h 184706"/>
                <a:gd name="connsiteX1" fmla="*/ 112671 w 116402"/>
                <a:gd name="connsiteY1" fmla="*/ 181012 h 184706"/>
                <a:gd name="connsiteX2" fmla="*/ 103435 w 116402"/>
                <a:gd name="connsiteY2" fmla="*/ 181012 h 184706"/>
                <a:gd name="connsiteX3" fmla="*/ 99741 w 116402"/>
                <a:gd name="connsiteY3" fmla="*/ 181012 h 184706"/>
                <a:gd name="connsiteX4" fmla="*/ 81271 w 116402"/>
                <a:gd name="connsiteY4" fmla="*/ 182859 h 184706"/>
                <a:gd name="connsiteX5" fmla="*/ 57259 w 116402"/>
                <a:gd name="connsiteY5" fmla="*/ 184706 h 184706"/>
                <a:gd name="connsiteX6" fmla="*/ 44330 w 116402"/>
                <a:gd name="connsiteY6" fmla="*/ 184706 h 184706"/>
                <a:gd name="connsiteX7" fmla="*/ 42482 w 116402"/>
                <a:gd name="connsiteY7" fmla="*/ 184706 h 184706"/>
                <a:gd name="connsiteX8" fmla="*/ 33247 w 116402"/>
                <a:gd name="connsiteY8" fmla="*/ 184706 h 184706"/>
                <a:gd name="connsiteX9" fmla="*/ 29553 w 116402"/>
                <a:gd name="connsiteY9" fmla="*/ 177318 h 184706"/>
                <a:gd name="connsiteX10" fmla="*/ 3694 w 116402"/>
                <a:gd name="connsiteY10" fmla="*/ 49871 h 184706"/>
                <a:gd name="connsiteX11" fmla="*/ 0 w 116402"/>
                <a:gd name="connsiteY11" fmla="*/ 25859 h 184706"/>
                <a:gd name="connsiteX12" fmla="*/ 0 w 116402"/>
                <a:gd name="connsiteY12" fmla="*/ 24012 h 184706"/>
                <a:gd name="connsiteX13" fmla="*/ 0 w 116402"/>
                <a:gd name="connsiteY13" fmla="*/ 22165 h 184706"/>
                <a:gd name="connsiteX14" fmla="*/ 0 w 116402"/>
                <a:gd name="connsiteY14" fmla="*/ 20318 h 184706"/>
                <a:gd name="connsiteX15" fmla="*/ 0 w 116402"/>
                <a:gd name="connsiteY15" fmla="*/ 20318 h 184706"/>
                <a:gd name="connsiteX16" fmla="*/ 0 w 116402"/>
                <a:gd name="connsiteY16" fmla="*/ 14776 h 184706"/>
                <a:gd name="connsiteX17" fmla="*/ 1847 w 116402"/>
                <a:gd name="connsiteY17" fmla="*/ 14776 h 184706"/>
                <a:gd name="connsiteX18" fmla="*/ 1847 w 116402"/>
                <a:gd name="connsiteY18" fmla="*/ 14776 h 184706"/>
                <a:gd name="connsiteX19" fmla="*/ 7388 w 116402"/>
                <a:gd name="connsiteY19" fmla="*/ 12929 h 184706"/>
                <a:gd name="connsiteX20" fmla="*/ 12930 w 116402"/>
                <a:gd name="connsiteY20" fmla="*/ 11082 h 184706"/>
                <a:gd name="connsiteX21" fmla="*/ 33247 w 116402"/>
                <a:gd name="connsiteY21" fmla="*/ 3694 h 184706"/>
                <a:gd name="connsiteX22" fmla="*/ 42482 w 116402"/>
                <a:gd name="connsiteY22" fmla="*/ 1847 h 184706"/>
                <a:gd name="connsiteX23" fmla="*/ 53565 w 116402"/>
                <a:gd name="connsiteY23" fmla="*/ 0 h 184706"/>
                <a:gd name="connsiteX24" fmla="*/ 53565 w 116402"/>
                <a:gd name="connsiteY24" fmla="*/ 0 h 184706"/>
                <a:gd name="connsiteX25" fmla="*/ 77577 w 116402"/>
                <a:gd name="connsiteY25" fmla="*/ 3694 h 184706"/>
                <a:gd name="connsiteX26" fmla="*/ 97894 w 116402"/>
                <a:gd name="connsiteY26" fmla="*/ 16624 h 184706"/>
                <a:gd name="connsiteX27" fmla="*/ 101588 w 116402"/>
                <a:gd name="connsiteY27" fmla="*/ 20318 h 184706"/>
                <a:gd name="connsiteX28" fmla="*/ 101588 w 116402"/>
                <a:gd name="connsiteY28" fmla="*/ 20318 h 184706"/>
                <a:gd name="connsiteX29" fmla="*/ 101588 w 116402"/>
                <a:gd name="connsiteY29" fmla="*/ 20318 h 184706"/>
                <a:gd name="connsiteX30" fmla="*/ 101588 w 116402"/>
                <a:gd name="connsiteY30" fmla="*/ 20318 h 184706"/>
                <a:gd name="connsiteX31" fmla="*/ 101588 w 116402"/>
                <a:gd name="connsiteY31" fmla="*/ 20318 h 184706"/>
                <a:gd name="connsiteX32" fmla="*/ 101588 w 116402"/>
                <a:gd name="connsiteY32" fmla="*/ 24012 h 184706"/>
                <a:gd name="connsiteX33" fmla="*/ 114518 w 116402"/>
                <a:gd name="connsiteY33" fmla="*/ 168083 h 184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6402" h="184706">
                  <a:moveTo>
                    <a:pt x="114518" y="168083"/>
                  </a:moveTo>
                  <a:cubicBezTo>
                    <a:pt x="114518" y="171777"/>
                    <a:pt x="114518" y="177318"/>
                    <a:pt x="112671" y="181012"/>
                  </a:cubicBezTo>
                  <a:lnTo>
                    <a:pt x="103435" y="181012"/>
                  </a:lnTo>
                  <a:lnTo>
                    <a:pt x="99741" y="181012"/>
                  </a:lnTo>
                  <a:lnTo>
                    <a:pt x="81271" y="182859"/>
                  </a:lnTo>
                  <a:lnTo>
                    <a:pt x="57259" y="184706"/>
                  </a:lnTo>
                  <a:lnTo>
                    <a:pt x="44330" y="184706"/>
                  </a:lnTo>
                  <a:lnTo>
                    <a:pt x="42482" y="184706"/>
                  </a:lnTo>
                  <a:lnTo>
                    <a:pt x="33247" y="184706"/>
                  </a:lnTo>
                  <a:cubicBezTo>
                    <a:pt x="31400" y="182859"/>
                    <a:pt x="31400" y="179165"/>
                    <a:pt x="29553" y="177318"/>
                  </a:cubicBezTo>
                  <a:cubicBezTo>
                    <a:pt x="16624" y="138530"/>
                    <a:pt x="11082" y="103435"/>
                    <a:pt x="3694" y="49871"/>
                  </a:cubicBezTo>
                  <a:cubicBezTo>
                    <a:pt x="1847" y="42482"/>
                    <a:pt x="1847" y="35094"/>
                    <a:pt x="0" y="25859"/>
                  </a:cubicBezTo>
                  <a:cubicBezTo>
                    <a:pt x="0" y="25859"/>
                    <a:pt x="0" y="24012"/>
                    <a:pt x="0" y="24012"/>
                  </a:cubicBezTo>
                  <a:cubicBezTo>
                    <a:pt x="0" y="24012"/>
                    <a:pt x="0" y="22165"/>
                    <a:pt x="0" y="22165"/>
                  </a:cubicBezTo>
                  <a:cubicBezTo>
                    <a:pt x="0" y="22165"/>
                    <a:pt x="0" y="20318"/>
                    <a:pt x="0" y="20318"/>
                  </a:cubicBezTo>
                  <a:cubicBezTo>
                    <a:pt x="0" y="20318"/>
                    <a:pt x="0" y="20318"/>
                    <a:pt x="0" y="20318"/>
                  </a:cubicBezTo>
                  <a:cubicBezTo>
                    <a:pt x="0" y="18471"/>
                    <a:pt x="0" y="16624"/>
                    <a:pt x="0" y="14776"/>
                  </a:cubicBezTo>
                  <a:cubicBezTo>
                    <a:pt x="0" y="14776"/>
                    <a:pt x="0" y="14776"/>
                    <a:pt x="1847" y="14776"/>
                  </a:cubicBezTo>
                  <a:cubicBezTo>
                    <a:pt x="1847" y="14776"/>
                    <a:pt x="1847" y="14776"/>
                    <a:pt x="1847" y="14776"/>
                  </a:cubicBezTo>
                  <a:cubicBezTo>
                    <a:pt x="3694" y="14776"/>
                    <a:pt x="5541" y="12929"/>
                    <a:pt x="7388" y="12929"/>
                  </a:cubicBezTo>
                  <a:cubicBezTo>
                    <a:pt x="9235" y="12929"/>
                    <a:pt x="11082" y="11082"/>
                    <a:pt x="12930" y="11082"/>
                  </a:cubicBezTo>
                  <a:cubicBezTo>
                    <a:pt x="20318" y="7388"/>
                    <a:pt x="25859" y="5541"/>
                    <a:pt x="33247" y="3694"/>
                  </a:cubicBezTo>
                  <a:cubicBezTo>
                    <a:pt x="36941" y="3694"/>
                    <a:pt x="38788" y="1847"/>
                    <a:pt x="42482" y="1847"/>
                  </a:cubicBezTo>
                  <a:cubicBezTo>
                    <a:pt x="46177" y="1847"/>
                    <a:pt x="49871" y="0"/>
                    <a:pt x="53565" y="0"/>
                  </a:cubicBezTo>
                  <a:cubicBezTo>
                    <a:pt x="53565" y="0"/>
                    <a:pt x="53565" y="0"/>
                    <a:pt x="53565" y="0"/>
                  </a:cubicBezTo>
                  <a:cubicBezTo>
                    <a:pt x="62800" y="0"/>
                    <a:pt x="70188" y="1847"/>
                    <a:pt x="77577" y="3694"/>
                  </a:cubicBezTo>
                  <a:cubicBezTo>
                    <a:pt x="84965" y="5541"/>
                    <a:pt x="90506" y="11082"/>
                    <a:pt x="97894" y="16624"/>
                  </a:cubicBezTo>
                  <a:cubicBezTo>
                    <a:pt x="99741" y="16624"/>
                    <a:pt x="99741" y="18471"/>
                    <a:pt x="101588" y="20318"/>
                  </a:cubicBezTo>
                  <a:lnTo>
                    <a:pt x="101588" y="20318"/>
                  </a:lnTo>
                  <a:cubicBezTo>
                    <a:pt x="101588" y="20318"/>
                    <a:pt x="101588" y="20318"/>
                    <a:pt x="101588" y="20318"/>
                  </a:cubicBezTo>
                  <a:cubicBezTo>
                    <a:pt x="101588" y="20318"/>
                    <a:pt x="101588" y="20318"/>
                    <a:pt x="101588" y="20318"/>
                  </a:cubicBezTo>
                  <a:lnTo>
                    <a:pt x="101588" y="20318"/>
                  </a:lnTo>
                  <a:cubicBezTo>
                    <a:pt x="101588" y="22165"/>
                    <a:pt x="101588" y="22165"/>
                    <a:pt x="101588" y="24012"/>
                  </a:cubicBezTo>
                  <a:cubicBezTo>
                    <a:pt x="112671" y="64647"/>
                    <a:pt x="120059" y="105282"/>
                    <a:pt x="114518" y="168083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5953EDDA-2281-C57B-2375-2FEA55C3C43D}"/>
                </a:ext>
              </a:extLst>
            </p:cNvPr>
            <p:cNvSpPr/>
            <p:nvPr/>
          </p:nvSpPr>
          <p:spPr>
            <a:xfrm>
              <a:off x="3611972" y="4295829"/>
              <a:ext cx="96480" cy="268516"/>
            </a:xfrm>
            <a:custGeom>
              <a:avLst/>
              <a:gdLst>
                <a:gd name="connsiteX0" fmla="*/ 96480 w 96480"/>
                <a:gd name="connsiteY0" fmla="*/ 245659 h 268516"/>
                <a:gd name="connsiteX1" fmla="*/ 89092 w 96480"/>
                <a:gd name="connsiteY1" fmla="*/ 258589 h 268516"/>
                <a:gd name="connsiteX2" fmla="*/ 83551 w 96480"/>
                <a:gd name="connsiteY2" fmla="*/ 262283 h 268516"/>
                <a:gd name="connsiteX3" fmla="*/ 35527 w 96480"/>
                <a:gd name="connsiteY3" fmla="*/ 267824 h 268516"/>
                <a:gd name="connsiteX4" fmla="*/ 22598 w 96480"/>
                <a:gd name="connsiteY4" fmla="*/ 264130 h 268516"/>
                <a:gd name="connsiteX5" fmla="*/ 7821 w 96480"/>
                <a:gd name="connsiteY5" fmla="*/ 249353 h 268516"/>
                <a:gd name="connsiteX6" fmla="*/ 2280 w 96480"/>
                <a:gd name="connsiteY6" fmla="*/ 25859 h 268516"/>
                <a:gd name="connsiteX7" fmla="*/ 2280 w 96480"/>
                <a:gd name="connsiteY7" fmla="*/ 25859 h 268516"/>
                <a:gd name="connsiteX8" fmla="*/ 13363 w 96480"/>
                <a:gd name="connsiteY8" fmla="*/ 20318 h 268516"/>
                <a:gd name="connsiteX9" fmla="*/ 22598 w 96480"/>
                <a:gd name="connsiteY9" fmla="*/ 14777 h 268516"/>
                <a:gd name="connsiteX10" fmla="*/ 22598 w 96480"/>
                <a:gd name="connsiteY10" fmla="*/ 14777 h 268516"/>
                <a:gd name="connsiteX11" fmla="*/ 61386 w 96480"/>
                <a:gd name="connsiteY11" fmla="*/ 0 h 268516"/>
                <a:gd name="connsiteX12" fmla="*/ 68775 w 96480"/>
                <a:gd name="connsiteY12" fmla="*/ 1847 h 268516"/>
                <a:gd name="connsiteX13" fmla="*/ 74316 w 96480"/>
                <a:gd name="connsiteY13" fmla="*/ 5541 h 268516"/>
                <a:gd name="connsiteX14" fmla="*/ 83551 w 96480"/>
                <a:gd name="connsiteY14" fmla="*/ 14777 h 268516"/>
                <a:gd name="connsiteX15" fmla="*/ 85398 w 96480"/>
                <a:gd name="connsiteY15" fmla="*/ 20318 h 268516"/>
                <a:gd name="connsiteX16" fmla="*/ 96480 w 96480"/>
                <a:gd name="connsiteY16" fmla="*/ 245659 h 26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480" h="268516">
                  <a:moveTo>
                    <a:pt x="96480" y="245659"/>
                  </a:moveTo>
                  <a:cubicBezTo>
                    <a:pt x="96480" y="251200"/>
                    <a:pt x="92786" y="256742"/>
                    <a:pt x="89092" y="258589"/>
                  </a:cubicBezTo>
                  <a:cubicBezTo>
                    <a:pt x="87245" y="260436"/>
                    <a:pt x="85398" y="260436"/>
                    <a:pt x="83551" y="262283"/>
                  </a:cubicBezTo>
                  <a:cubicBezTo>
                    <a:pt x="70622" y="267824"/>
                    <a:pt x="52151" y="269671"/>
                    <a:pt x="35527" y="267824"/>
                  </a:cubicBezTo>
                  <a:cubicBezTo>
                    <a:pt x="31833" y="267824"/>
                    <a:pt x="26292" y="265977"/>
                    <a:pt x="22598" y="264130"/>
                  </a:cubicBezTo>
                  <a:cubicBezTo>
                    <a:pt x="13363" y="260436"/>
                    <a:pt x="7821" y="256742"/>
                    <a:pt x="7821" y="249353"/>
                  </a:cubicBezTo>
                  <a:cubicBezTo>
                    <a:pt x="7821" y="229036"/>
                    <a:pt x="-5108" y="110824"/>
                    <a:pt x="2280" y="25859"/>
                  </a:cubicBezTo>
                  <a:cubicBezTo>
                    <a:pt x="2280" y="25859"/>
                    <a:pt x="2280" y="25859"/>
                    <a:pt x="2280" y="25859"/>
                  </a:cubicBezTo>
                  <a:cubicBezTo>
                    <a:pt x="5974" y="24012"/>
                    <a:pt x="9668" y="22165"/>
                    <a:pt x="13363" y="20318"/>
                  </a:cubicBezTo>
                  <a:cubicBezTo>
                    <a:pt x="17057" y="18471"/>
                    <a:pt x="18904" y="16624"/>
                    <a:pt x="22598" y="14777"/>
                  </a:cubicBezTo>
                  <a:cubicBezTo>
                    <a:pt x="22598" y="14777"/>
                    <a:pt x="22598" y="14777"/>
                    <a:pt x="22598" y="14777"/>
                  </a:cubicBezTo>
                  <a:cubicBezTo>
                    <a:pt x="39222" y="5541"/>
                    <a:pt x="50304" y="0"/>
                    <a:pt x="61386" y="0"/>
                  </a:cubicBezTo>
                  <a:cubicBezTo>
                    <a:pt x="63233" y="0"/>
                    <a:pt x="66928" y="0"/>
                    <a:pt x="68775" y="1847"/>
                  </a:cubicBezTo>
                  <a:cubicBezTo>
                    <a:pt x="70622" y="1847"/>
                    <a:pt x="72469" y="3694"/>
                    <a:pt x="74316" y="5541"/>
                  </a:cubicBezTo>
                  <a:cubicBezTo>
                    <a:pt x="78010" y="7388"/>
                    <a:pt x="81704" y="11082"/>
                    <a:pt x="83551" y="14777"/>
                  </a:cubicBezTo>
                  <a:cubicBezTo>
                    <a:pt x="83551" y="16624"/>
                    <a:pt x="85398" y="18471"/>
                    <a:pt x="85398" y="20318"/>
                  </a:cubicBezTo>
                  <a:cubicBezTo>
                    <a:pt x="96480" y="88659"/>
                    <a:pt x="96480" y="160694"/>
                    <a:pt x="96480" y="245659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887EBD23-F1F9-1D54-3A4F-5C13998EC264}"/>
                </a:ext>
              </a:extLst>
            </p:cNvPr>
            <p:cNvSpPr/>
            <p:nvPr/>
          </p:nvSpPr>
          <p:spPr>
            <a:xfrm>
              <a:off x="3595781" y="3845146"/>
              <a:ext cx="129294" cy="319541"/>
            </a:xfrm>
            <a:custGeom>
              <a:avLst/>
              <a:gdLst>
                <a:gd name="connsiteX0" fmla="*/ 129294 w 129294"/>
                <a:gd name="connsiteY0" fmla="*/ 49871 h 319541"/>
                <a:gd name="connsiteX1" fmla="*/ 127447 w 129294"/>
                <a:gd name="connsiteY1" fmla="*/ 66494 h 319541"/>
                <a:gd name="connsiteX2" fmla="*/ 125600 w 129294"/>
                <a:gd name="connsiteY2" fmla="*/ 75730 h 319541"/>
                <a:gd name="connsiteX3" fmla="*/ 121906 w 129294"/>
                <a:gd name="connsiteY3" fmla="*/ 96047 h 319541"/>
                <a:gd name="connsiteX4" fmla="*/ 116365 w 129294"/>
                <a:gd name="connsiteY4" fmla="*/ 129294 h 319541"/>
                <a:gd name="connsiteX5" fmla="*/ 112671 w 129294"/>
                <a:gd name="connsiteY5" fmla="*/ 127447 h 319541"/>
                <a:gd name="connsiteX6" fmla="*/ 97894 w 129294"/>
                <a:gd name="connsiteY6" fmla="*/ 118212 h 319541"/>
                <a:gd name="connsiteX7" fmla="*/ 96047 w 129294"/>
                <a:gd name="connsiteY7" fmla="*/ 129294 h 319541"/>
                <a:gd name="connsiteX8" fmla="*/ 86812 w 129294"/>
                <a:gd name="connsiteY8" fmla="*/ 230883 h 319541"/>
                <a:gd name="connsiteX9" fmla="*/ 86812 w 129294"/>
                <a:gd name="connsiteY9" fmla="*/ 319542 h 319541"/>
                <a:gd name="connsiteX10" fmla="*/ 86812 w 129294"/>
                <a:gd name="connsiteY10" fmla="*/ 319542 h 319541"/>
                <a:gd name="connsiteX11" fmla="*/ 86812 w 129294"/>
                <a:gd name="connsiteY11" fmla="*/ 319542 h 319541"/>
                <a:gd name="connsiteX12" fmla="*/ 86812 w 129294"/>
                <a:gd name="connsiteY12" fmla="*/ 319542 h 319541"/>
                <a:gd name="connsiteX13" fmla="*/ 55412 w 129294"/>
                <a:gd name="connsiteY13" fmla="*/ 221647 h 319541"/>
                <a:gd name="connsiteX14" fmla="*/ 83118 w 129294"/>
                <a:gd name="connsiteY14" fmla="*/ 145918 h 319541"/>
                <a:gd name="connsiteX15" fmla="*/ 5541 w 129294"/>
                <a:gd name="connsiteY15" fmla="*/ 103436 h 319541"/>
                <a:gd name="connsiteX16" fmla="*/ 3694 w 129294"/>
                <a:gd name="connsiteY16" fmla="*/ 103436 h 319541"/>
                <a:gd name="connsiteX17" fmla="*/ 0 w 129294"/>
                <a:gd name="connsiteY17" fmla="*/ 101588 h 319541"/>
                <a:gd name="connsiteX18" fmla="*/ 0 w 129294"/>
                <a:gd name="connsiteY18" fmla="*/ 101588 h 319541"/>
                <a:gd name="connsiteX19" fmla="*/ 0 w 129294"/>
                <a:gd name="connsiteY19" fmla="*/ 99741 h 319541"/>
                <a:gd name="connsiteX20" fmla="*/ 0 w 129294"/>
                <a:gd name="connsiteY20" fmla="*/ 96047 h 319541"/>
                <a:gd name="connsiteX21" fmla="*/ 0 w 129294"/>
                <a:gd name="connsiteY21" fmla="*/ 94200 h 319541"/>
                <a:gd name="connsiteX22" fmla="*/ 1847 w 129294"/>
                <a:gd name="connsiteY22" fmla="*/ 90506 h 319541"/>
                <a:gd name="connsiteX23" fmla="*/ 1847 w 129294"/>
                <a:gd name="connsiteY23" fmla="*/ 88659 h 319541"/>
                <a:gd name="connsiteX24" fmla="*/ 3694 w 129294"/>
                <a:gd name="connsiteY24" fmla="*/ 86812 h 319541"/>
                <a:gd name="connsiteX25" fmla="*/ 7388 w 129294"/>
                <a:gd name="connsiteY25" fmla="*/ 81271 h 319541"/>
                <a:gd name="connsiteX26" fmla="*/ 9235 w 129294"/>
                <a:gd name="connsiteY26" fmla="*/ 79424 h 319541"/>
                <a:gd name="connsiteX27" fmla="*/ 14776 w 129294"/>
                <a:gd name="connsiteY27" fmla="*/ 75730 h 319541"/>
                <a:gd name="connsiteX28" fmla="*/ 16623 w 129294"/>
                <a:gd name="connsiteY28" fmla="*/ 73882 h 319541"/>
                <a:gd name="connsiteX29" fmla="*/ 22165 w 129294"/>
                <a:gd name="connsiteY29" fmla="*/ 72035 h 319541"/>
                <a:gd name="connsiteX30" fmla="*/ 24012 w 129294"/>
                <a:gd name="connsiteY30" fmla="*/ 72035 h 319541"/>
                <a:gd name="connsiteX31" fmla="*/ 25859 w 129294"/>
                <a:gd name="connsiteY31" fmla="*/ 70188 h 319541"/>
                <a:gd name="connsiteX32" fmla="*/ 27706 w 129294"/>
                <a:gd name="connsiteY32" fmla="*/ 64647 h 319541"/>
                <a:gd name="connsiteX33" fmla="*/ 27706 w 129294"/>
                <a:gd name="connsiteY33" fmla="*/ 64647 h 319541"/>
                <a:gd name="connsiteX34" fmla="*/ 27706 w 129294"/>
                <a:gd name="connsiteY34" fmla="*/ 62800 h 319541"/>
                <a:gd name="connsiteX35" fmla="*/ 29553 w 129294"/>
                <a:gd name="connsiteY35" fmla="*/ 57259 h 319541"/>
                <a:gd name="connsiteX36" fmla="*/ 29553 w 129294"/>
                <a:gd name="connsiteY36" fmla="*/ 55412 h 319541"/>
                <a:gd name="connsiteX37" fmla="*/ 31400 w 129294"/>
                <a:gd name="connsiteY37" fmla="*/ 49871 h 319541"/>
                <a:gd name="connsiteX38" fmla="*/ 31400 w 129294"/>
                <a:gd name="connsiteY38" fmla="*/ 48024 h 319541"/>
                <a:gd name="connsiteX39" fmla="*/ 33247 w 129294"/>
                <a:gd name="connsiteY39" fmla="*/ 42482 h 319541"/>
                <a:gd name="connsiteX40" fmla="*/ 35094 w 129294"/>
                <a:gd name="connsiteY40" fmla="*/ 40635 h 319541"/>
                <a:gd name="connsiteX41" fmla="*/ 40635 w 129294"/>
                <a:gd name="connsiteY41" fmla="*/ 36941 h 319541"/>
                <a:gd name="connsiteX42" fmla="*/ 40635 w 129294"/>
                <a:gd name="connsiteY42" fmla="*/ 36941 h 319541"/>
                <a:gd name="connsiteX43" fmla="*/ 42482 w 129294"/>
                <a:gd name="connsiteY43" fmla="*/ 36941 h 319541"/>
                <a:gd name="connsiteX44" fmla="*/ 49871 w 129294"/>
                <a:gd name="connsiteY44" fmla="*/ 35094 h 319541"/>
                <a:gd name="connsiteX45" fmla="*/ 49871 w 129294"/>
                <a:gd name="connsiteY45" fmla="*/ 35094 h 319541"/>
                <a:gd name="connsiteX46" fmla="*/ 73882 w 129294"/>
                <a:gd name="connsiteY46" fmla="*/ 0 h 319541"/>
                <a:gd name="connsiteX47" fmla="*/ 81271 w 129294"/>
                <a:gd name="connsiteY47" fmla="*/ 20318 h 319541"/>
                <a:gd name="connsiteX48" fmla="*/ 101588 w 129294"/>
                <a:gd name="connsiteY48" fmla="*/ 38788 h 319541"/>
                <a:gd name="connsiteX49" fmla="*/ 129294 w 129294"/>
                <a:gd name="connsiteY49" fmla="*/ 49871 h 31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29294" h="319541">
                  <a:moveTo>
                    <a:pt x="129294" y="49871"/>
                  </a:moveTo>
                  <a:lnTo>
                    <a:pt x="127447" y="66494"/>
                  </a:lnTo>
                  <a:lnTo>
                    <a:pt x="125600" y="75730"/>
                  </a:lnTo>
                  <a:lnTo>
                    <a:pt x="121906" y="96047"/>
                  </a:lnTo>
                  <a:lnTo>
                    <a:pt x="116365" y="129294"/>
                  </a:lnTo>
                  <a:cubicBezTo>
                    <a:pt x="114518" y="129294"/>
                    <a:pt x="114518" y="127447"/>
                    <a:pt x="112671" y="127447"/>
                  </a:cubicBezTo>
                  <a:cubicBezTo>
                    <a:pt x="107129" y="125600"/>
                    <a:pt x="103435" y="121906"/>
                    <a:pt x="97894" y="118212"/>
                  </a:cubicBezTo>
                  <a:lnTo>
                    <a:pt x="96047" y="129294"/>
                  </a:lnTo>
                  <a:lnTo>
                    <a:pt x="86812" y="230883"/>
                  </a:lnTo>
                  <a:lnTo>
                    <a:pt x="86812" y="319542"/>
                  </a:lnTo>
                  <a:lnTo>
                    <a:pt x="86812" y="319542"/>
                  </a:lnTo>
                  <a:lnTo>
                    <a:pt x="86812" y="319542"/>
                  </a:lnTo>
                  <a:cubicBezTo>
                    <a:pt x="86812" y="319542"/>
                    <a:pt x="86812" y="319542"/>
                    <a:pt x="86812" y="319542"/>
                  </a:cubicBezTo>
                  <a:cubicBezTo>
                    <a:pt x="83118" y="277059"/>
                    <a:pt x="75729" y="241965"/>
                    <a:pt x="55412" y="221647"/>
                  </a:cubicBezTo>
                  <a:cubicBezTo>
                    <a:pt x="72035" y="205024"/>
                    <a:pt x="79424" y="179165"/>
                    <a:pt x="83118" y="145918"/>
                  </a:cubicBezTo>
                  <a:cubicBezTo>
                    <a:pt x="86812" y="127447"/>
                    <a:pt x="27706" y="108977"/>
                    <a:pt x="5541" y="103436"/>
                  </a:cubicBezTo>
                  <a:cubicBezTo>
                    <a:pt x="5541" y="103436"/>
                    <a:pt x="3694" y="103436"/>
                    <a:pt x="3694" y="103436"/>
                  </a:cubicBezTo>
                  <a:cubicBezTo>
                    <a:pt x="1847" y="103436"/>
                    <a:pt x="1847" y="103436"/>
                    <a:pt x="0" y="101588"/>
                  </a:cubicBezTo>
                  <a:lnTo>
                    <a:pt x="0" y="101588"/>
                  </a:lnTo>
                  <a:cubicBezTo>
                    <a:pt x="0" y="101588"/>
                    <a:pt x="0" y="99741"/>
                    <a:pt x="0" y="99741"/>
                  </a:cubicBezTo>
                  <a:cubicBezTo>
                    <a:pt x="0" y="97894"/>
                    <a:pt x="0" y="97894"/>
                    <a:pt x="0" y="96047"/>
                  </a:cubicBezTo>
                  <a:cubicBezTo>
                    <a:pt x="0" y="96047"/>
                    <a:pt x="0" y="94200"/>
                    <a:pt x="0" y="94200"/>
                  </a:cubicBezTo>
                  <a:cubicBezTo>
                    <a:pt x="0" y="92353"/>
                    <a:pt x="0" y="90506"/>
                    <a:pt x="1847" y="90506"/>
                  </a:cubicBezTo>
                  <a:cubicBezTo>
                    <a:pt x="1847" y="90506"/>
                    <a:pt x="1847" y="90506"/>
                    <a:pt x="1847" y="88659"/>
                  </a:cubicBezTo>
                  <a:cubicBezTo>
                    <a:pt x="1847" y="88659"/>
                    <a:pt x="1847" y="86812"/>
                    <a:pt x="3694" y="86812"/>
                  </a:cubicBezTo>
                  <a:cubicBezTo>
                    <a:pt x="3694" y="84965"/>
                    <a:pt x="5541" y="83118"/>
                    <a:pt x="7388" y="81271"/>
                  </a:cubicBezTo>
                  <a:cubicBezTo>
                    <a:pt x="7388" y="81271"/>
                    <a:pt x="9235" y="79424"/>
                    <a:pt x="9235" y="79424"/>
                  </a:cubicBezTo>
                  <a:cubicBezTo>
                    <a:pt x="11082" y="77577"/>
                    <a:pt x="12929" y="77577"/>
                    <a:pt x="14776" y="75730"/>
                  </a:cubicBezTo>
                  <a:cubicBezTo>
                    <a:pt x="14776" y="75730"/>
                    <a:pt x="16623" y="75730"/>
                    <a:pt x="16623" y="73882"/>
                  </a:cubicBezTo>
                  <a:cubicBezTo>
                    <a:pt x="18471" y="73882"/>
                    <a:pt x="20318" y="72035"/>
                    <a:pt x="22165" y="72035"/>
                  </a:cubicBezTo>
                  <a:cubicBezTo>
                    <a:pt x="22165" y="72035"/>
                    <a:pt x="22165" y="72035"/>
                    <a:pt x="24012" y="72035"/>
                  </a:cubicBezTo>
                  <a:cubicBezTo>
                    <a:pt x="24012" y="72035"/>
                    <a:pt x="25859" y="70188"/>
                    <a:pt x="25859" y="70188"/>
                  </a:cubicBezTo>
                  <a:cubicBezTo>
                    <a:pt x="25859" y="68341"/>
                    <a:pt x="27706" y="66494"/>
                    <a:pt x="27706" y="64647"/>
                  </a:cubicBezTo>
                  <a:lnTo>
                    <a:pt x="27706" y="64647"/>
                  </a:lnTo>
                  <a:cubicBezTo>
                    <a:pt x="27706" y="64647"/>
                    <a:pt x="27706" y="62800"/>
                    <a:pt x="27706" y="62800"/>
                  </a:cubicBezTo>
                  <a:cubicBezTo>
                    <a:pt x="27706" y="60953"/>
                    <a:pt x="29553" y="59106"/>
                    <a:pt x="29553" y="57259"/>
                  </a:cubicBezTo>
                  <a:cubicBezTo>
                    <a:pt x="29553" y="57259"/>
                    <a:pt x="29553" y="55412"/>
                    <a:pt x="29553" y="55412"/>
                  </a:cubicBezTo>
                  <a:cubicBezTo>
                    <a:pt x="29553" y="53565"/>
                    <a:pt x="31400" y="51718"/>
                    <a:pt x="31400" y="49871"/>
                  </a:cubicBezTo>
                  <a:cubicBezTo>
                    <a:pt x="31400" y="49871"/>
                    <a:pt x="31400" y="48024"/>
                    <a:pt x="31400" y="48024"/>
                  </a:cubicBezTo>
                  <a:cubicBezTo>
                    <a:pt x="31400" y="46177"/>
                    <a:pt x="33247" y="44330"/>
                    <a:pt x="33247" y="42482"/>
                  </a:cubicBezTo>
                  <a:cubicBezTo>
                    <a:pt x="33247" y="42482"/>
                    <a:pt x="33247" y="40635"/>
                    <a:pt x="35094" y="40635"/>
                  </a:cubicBezTo>
                  <a:cubicBezTo>
                    <a:pt x="36941" y="38788"/>
                    <a:pt x="38788" y="36941"/>
                    <a:pt x="40635" y="36941"/>
                  </a:cubicBezTo>
                  <a:cubicBezTo>
                    <a:pt x="40635" y="36941"/>
                    <a:pt x="40635" y="36941"/>
                    <a:pt x="40635" y="36941"/>
                  </a:cubicBezTo>
                  <a:cubicBezTo>
                    <a:pt x="40635" y="36941"/>
                    <a:pt x="42482" y="36941"/>
                    <a:pt x="42482" y="36941"/>
                  </a:cubicBezTo>
                  <a:cubicBezTo>
                    <a:pt x="46177" y="36941"/>
                    <a:pt x="48024" y="35094"/>
                    <a:pt x="49871" y="35094"/>
                  </a:cubicBezTo>
                  <a:cubicBezTo>
                    <a:pt x="49871" y="35094"/>
                    <a:pt x="49871" y="35094"/>
                    <a:pt x="49871" y="35094"/>
                  </a:cubicBezTo>
                  <a:cubicBezTo>
                    <a:pt x="75729" y="25859"/>
                    <a:pt x="73882" y="7388"/>
                    <a:pt x="73882" y="0"/>
                  </a:cubicBezTo>
                  <a:lnTo>
                    <a:pt x="81271" y="20318"/>
                  </a:lnTo>
                  <a:lnTo>
                    <a:pt x="101588" y="38788"/>
                  </a:lnTo>
                  <a:lnTo>
                    <a:pt x="129294" y="498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7C9CFE2F-AB5A-B920-1D28-03C66FE59F04}"/>
                </a:ext>
              </a:extLst>
            </p:cNvPr>
            <p:cNvSpPr/>
            <p:nvPr/>
          </p:nvSpPr>
          <p:spPr>
            <a:xfrm>
              <a:off x="3484958" y="4057558"/>
              <a:ext cx="201329" cy="37025"/>
            </a:xfrm>
            <a:custGeom>
              <a:avLst/>
              <a:gdLst>
                <a:gd name="connsiteX0" fmla="*/ 201330 w 201329"/>
                <a:gd name="connsiteY0" fmla="*/ 31400 h 37025"/>
                <a:gd name="connsiteX1" fmla="*/ 0 w 201329"/>
                <a:gd name="connsiteY1" fmla="*/ 31400 h 37025"/>
                <a:gd name="connsiteX2" fmla="*/ 0 w 201329"/>
                <a:gd name="connsiteY2" fmla="*/ 0 h 37025"/>
                <a:gd name="connsiteX3" fmla="*/ 201330 w 201329"/>
                <a:gd name="connsiteY3" fmla="*/ 0 h 37025"/>
                <a:gd name="connsiteX4" fmla="*/ 201330 w 201329"/>
                <a:gd name="connsiteY4" fmla="*/ 31400 h 3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29" h="37025">
                  <a:moveTo>
                    <a:pt x="201330" y="31400"/>
                  </a:moveTo>
                  <a:cubicBezTo>
                    <a:pt x="142224" y="40635"/>
                    <a:pt x="75729" y="36941"/>
                    <a:pt x="0" y="31400"/>
                  </a:cubicBezTo>
                  <a:lnTo>
                    <a:pt x="0" y="0"/>
                  </a:lnTo>
                  <a:cubicBezTo>
                    <a:pt x="73882" y="9235"/>
                    <a:pt x="140377" y="12930"/>
                    <a:pt x="201330" y="0"/>
                  </a:cubicBezTo>
                  <a:lnTo>
                    <a:pt x="201330" y="31400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A51CE797-B165-729C-5D7C-1B18D7FC6828}"/>
                </a:ext>
              </a:extLst>
            </p:cNvPr>
            <p:cNvSpPr/>
            <p:nvPr/>
          </p:nvSpPr>
          <p:spPr>
            <a:xfrm>
              <a:off x="3634570" y="4059405"/>
              <a:ext cx="9235" cy="38788"/>
            </a:xfrm>
            <a:custGeom>
              <a:avLst/>
              <a:gdLst>
                <a:gd name="connsiteX0" fmla="*/ 0 w 9235"/>
                <a:gd name="connsiteY0" fmla="*/ 0 h 38788"/>
                <a:gd name="connsiteX1" fmla="*/ 9235 w 9235"/>
                <a:gd name="connsiteY1" fmla="*/ 0 h 38788"/>
                <a:gd name="connsiteX2" fmla="*/ 9235 w 9235"/>
                <a:gd name="connsiteY2" fmla="*/ 38788 h 38788"/>
                <a:gd name="connsiteX3" fmla="*/ 0 w 9235"/>
                <a:gd name="connsiteY3" fmla="*/ 387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38788">
                  <a:moveTo>
                    <a:pt x="0" y="0"/>
                  </a:moveTo>
                  <a:lnTo>
                    <a:pt x="9235" y="0"/>
                  </a:lnTo>
                  <a:lnTo>
                    <a:pt x="9235" y="38788"/>
                  </a:lnTo>
                  <a:lnTo>
                    <a:pt x="0" y="38788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F3ED504F-8146-9581-3003-F2F4262B1893}"/>
                </a:ext>
              </a:extLst>
            </p:cNvPr>
            <p:cNvSpPr/>
            <p:nvPr/>
          </p:nvSpPr>
          <p:spPr>
            <a:xfrm>
              <a:off x="3569922" y="4068640"/>
              <a:ext cx="31400" cy="20317"/>
            </a:xfrm>
            <a:custGeom>
              <a:avLst/>
              <a:gdLst>
                <a:gd name="connsiteX0" fmla="*/ 0 w 31400"/>
                <a:gd name="connsiteY0" fmla="*/ 0 h 20317"/>
                <a:gd name="connsiteX1" fmla="*/ 31400 w 31400"/>
                <a:gd name="connsiteY1" fmla="*/ 0 h 20317"/>
                <a:gd name="connsiteX2" fmla="*/ 31400 w 31400"/>
                <a:gd name="connsiteY2" fmla="*/ 20318 h 20317"/>
                <a:gd name="connsiteX3" fmla="*/ 0 w 31400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0" h="20317">
                  <a:moveTo>
                    <a:pt x="0" y="0"/>
                  </a:moveTo>
                  <a:lnTo>
                    <a:pt x="31400" y="0"/>
                  </a:lnTo>
                  <a:lnTo>
                    <a:pt x="31400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365C6357-B993-E742-BD15-91CECFD46B88}"/>
                </a:ext>
              </a:extLst>
            </p:cNvPr>
            <p:cNvSpPr/>
            <p:nvPr/>
          </p:nvSpPr>
          <p:spPr>
            <a:xfrm>
              <a:off x="3549605" y="3725087"/>
              <a:ext cx="70188" cy="66494"/>
            </a:xfrm>
            <a:custGeom>
              <a:avLst/>
              <a:gdLst>
                <a:gd name="connsiteX0" fmla="*/ 0 w 70188"/>
                <a:gd name="connsiteY0" fmla="*/ 0 h 66494"/>
                <a:gd name="connsiteX1" fmla="*/ 0 w 70188"/>
                <a:gd name="connsiteY1" fmla="*/ 11082 h 66494"/>
                <a:gd name="connsiteX2" fmla="*/ 0 w 70188"/>
                <a:gd name="connsiteY2" fmla="*/ 11082 h 66494"/>
                <a:gd name="connsiteX3" fmla="*/ 0 w 70188"/>
                <a:gd name="connsiteY3" fmla="*/ 27706 h 66494"/>
                <a:gd name="connsiteX4" fmla="*/ 0 w 70188"/>
                <a:gd name="connsiteY4" fmla="*/ 44330 h 66494"/>
                <a:gd name="connsiteX5" fmla="*/ 0 w 70188"/>
                <a:gd name="connsiteY5" fmla="*/ 44330 h 66494"/>
                <a:gd name="connsiteX6" fmla="*/ 29553 w 70188"/>
                <a:gd name="connsiteY6" fmla="*/ 66494 h 66494"/>
                <a:gd name="connsiteX7" fmla="*/ 35094 w 70188"/>
                <a:gd name="connsiteY7" fmla="*/ 66494 h 66494"/>
                <a:gd name="connsiteX8" fmla="*/ 42482 w 70188"/>
                <a:gd name="connsiteY8" fmla="*/ 66494 h 66494"/>
                <a:gd name="connsiteX9" fmla="*/ 70188 w 70188"/>
                <a:gd name="connsiteY9" fmla="*/ 46177 h 66494"/>
                <a:gd name="connsiteX10" fmla="*/ 70188 w 70188"/>
                <a:gd name="connsiteY10" fmla="*/ 46177 h 66494"/>
                <a:gd name="connsiteX11" fmla="*/ 70188 w 70188"/>
                <a:gd name="connsiteY11" fmla="*/ 29553 h 66494"/>
                <a:gd name="connsiteX12" fmla="*/ 70188 w 70188"/>
                <a:gd name="connsiteY12" fmla="*/ 29553 h 66494"/>
                <a:gd name="connsiteX13" fmla="*/ 70188 w 70188"/>
                <a:gd name="connsiteY13" fmla="*/ 12930 h 66494"/>
                <a:gd name="connsiteX14" fmla="*/ 70188 w 70188"/>
                <a:gd name="connsiteY14" fmla="*/ 12930 h 66494"/>
                <a:gd name="connsiteX15" fmla="*/ 70188 w 70188"/>
                <a:gd name="connsiteY15" fmla="*/ 3694 h 66494"/>
                <a:gd name="connsiteX16" fmla="*/ 0 w 70188"/>
                <a:gd name="connsiteY16" fmla="*/ 0 h 6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188" h="66494">
                  <a:moveTo>
                    <a:pt x="0" y="0"/>
                  </a:moveTo>
                  <a:lnTo>
                    <a:pt x="0" y="11082"/>
                  </a:lnTo>
                  <a:lnTo>
                    <a:pt x="0" y="11082"/>
                  </a:lnTo>
                  <a:lnTo>
                    <a:pt x="0" y="27706"/>
                  </a:lnTo>
                  <a:lnTo>
                    <a:pt x="0" y="44330"/>
                  </a:lnTo>
                  <a:cubicBezTo>
                    <a:pt x="0" y="44330"/>
                    <a:pt x="0" y="44330"/>
                    <a:pt x="0" y="44330"/>
                  </a:cubicBezTo>
                  <a:cubicBezTo>
                    <a:pt x="1847" y="57259"/>
                    <a:pt x="14776" y="64647"/>
                    <a:pt x="29553" y="66494"/>
                  </a:cubicBezTo>
                  <a:cubicBezTo>
                    <a:pt x="31400" y="66494"/>
                    <a:pt x="33247" y="66494"/>
                    <a:pt x="35094" y="66494"/>
                  </a:cubicBezTo>
                  <a:cubicBezTo>
                    <a:pt x="36941" y="66494"/>
                    <a:pt x="40635" y="66494"/>
                    <a:pt x="42482" y="66494"/>
                  </a:cubicBezTo>
                  <a:cubicBezTo>
                    <a:pt x="57259" y="64647"/>
                    <a:pt x="70188" y="57259"/>
                    <a:pt x="70188" y="46177"/>
                  </a:cubicBezTo>
                  <a:cubicBezTo>
                    <a:pt x="70188" y="46177"/>
                    <a:pt x="70188" y="46177"/>
                    <a:pt x="70188" y="46177"/>
                  </a:cubicBezTo>
                  <a:lnTo>
                    <a:pt x="70188" y="29553"/>
                  </a:lnTo>
                  <a:lnTo>
                    <a:pt x="70188" y="29553"/>
                  </a:lnTo>
                  <a:lnTo>
                    <a:pt x="70188" y="12930"/>
                  </a:lnTo>
                  <a:cubicBezTo>
                    <a:pt x="70188" y="12930"/>
                    <a:pt x="70188" y="12930"/>
                    <a:pt x="70188" y="12930"/>
                  </a:cubicBezTo>
                  <a:lnTo>
                    <a:pt x="70188" y="3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BB86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37696C32-17C5-59F3-F32C-85A7B4212179}"/>
                </a:ext>
              </a:extLst>
            </p:cNvPr>
            <p:cNvSpPr/>
            <p:nvPr/>
          </p:nvSpPr>
          <p:spPr>
            <a:xfrm>
              <a:off x="3523021" y="3597640"/>
              <a:ext cx="128896" cy="160694"/>
            </a:xfrm>
            <a:custGeom>
              <a:avLst/>
              <a:gdLst>
                <a:gd name="connsiteX0" fmla="*/ 128172 w 128896"/>
                <a:gd name="connsiteY0" fmla="*/ 86812 h 160694"/>
                <a:gd name="connsiteX1" fmla="*/ 118937 w 128896"/>
                <a:gd name="connsiteY1" fmla="*/ 107130 h 160694"/>
                <a:gd name="connsiteX2" fmla="*/ 111548 w 128896"/>
                <a:gd name="connsiteY2" fmla="*/ 105283 h 160694"/>
                <a:gd name="connsiteX3" fmla="*/ 104160 w 128896"/>
                <a:gd name="connsiteY3" fmla="*/ 132988 h 160694"/>
                <a:gd name="connsiteX4" fmla="*/ 93078 w 128896"/>
                <a:gd name="connsiteY4" fmla="*/ 149612 h 160694"/>
                <a:gd name="connsiteX5" fmla="*/ 65372 w 128896"/>
                <a:gd name="connsiteY5" fmla="*/ 160694 h 160694"/>
                <a:gd name="connsiteX6" fmla="*/ 65372 w 128896"/>
                <a:gd name="connsiteY6" fmla="*/ 160694 h 160694"/>
                <a:gd name="connsiteX7" fmla="*/ 65372 w 128896"/>
                <a:gd name="connsiteY7" fmla="*/ 160694 h 160694"/>
                <a:gd name="connsiteX8" fmla="*/ 35819 w 128896"/>
                <a:gd name="connsiteY8" fmla="*/ 149612 h 160694"/>
                <a:gd name="connsiteX9" fmla="*/ 24736 w 128896"/>
                <a:gd name="connsiteY9" fmla="*/ 132988 h 160694"/>
                <a:gd name="connsiteX10" fmla="*/ 17348 w 128896"/>
                <a:gd name="connsiteY10" fmla="*/ 105283 h 160694"/>
                <a:gd name="connsiteX11" fmla="*/ 9960 w 128896"/>
                <a:gd name="connsiteY11" fmla="*/ 107130 h 160694"/>
                <a:gd name="connsiteX12" fmla="*/ 725 w 128896"/>
                <a:gd name="connsiteY12" fmla="*/ 86812 h 160694"/>
                <a:gd name="connsiteX13" fmla="*/ 4419 w 128896"/>
                <a:gd name="connsiteY13" fmla="*/ 72035 h 160694"/>
                <a:gd name="connsiteX14" fmla="*/ 8113 w 128896"/>
                <a:gd name="connsiteY14" fmla="*/ 70188 h 160694"/>
                <a:gd name="connsiteX15" fmla="*/ 8113 w 128896"/>
                <a:gd name="connsiteY15" fmla="*/ 70188 h 160694"/>
                <a:gd name="connsiteX16" fmla="*/ 11807 w 128896"/>
                <a:gd name="connsiteY16" fmla="*/ 72035 h 160694"/>
                <a:gd name="connsiteX17" fmla="*/ 9960 w 128896"/>
                <a:gd name="connsiteY17" fmla="*/ 59106 h 160694"/>
                <a:gd name="connsiteX18" fmla="*/ 11807 w 128896"/>
                <a:gd name="connsiteY18" fmla="*/ 36941 h 160694"/>
                <a:gd name="connsiteX19" fmla="*/ 22889 w 128896"/>
                <a:gd name="connsiteY19" fmla="*/ 16624 h 160694"/>
                <a:gd name="connsiteX20" fmla="*/ 22889 w 128896"/>
                <a:gd name="connsiteY20" fmla="*/ 16624 h 160694"/>
                <a:gd name="connsiteX21" fmla="*/ 59831 w 128896"/>
                <a:gd name="connsiteY21" fmla="*/ 0 h 160694"/>
                <a:gd name="connsiteX22" fmla="*/ 59831 w 128896"/>
                <a:gd name="connsiteY22" fmla="*/ 0 h 160694"/>
                <a:gd name="connsiteX23" fmla="*/ 63525 w 128896"/>
                <a:gd name="connsiteY23" fmla="*/ 0 h 160694"/>
                <a:gd name="connsiteX24" fmla="*/ 117089 w 128896"/>
                <a:gd name="connsiteY24" fmla="*/ 38788 h 160694"/>
                <a:gd name="connsiteX25" fmla="*/ 118937 w 128896"/>
                <a:gd name="connsiteY25" fmla="*/ 60953 h 160694"/>
                <a:gd name="connsiteX26" fmla="*/ 117089 w 128896"/>
                <a:gd name="connsiteY26" fmla="*/ 73883 h 160694"/>
                <a:gd name="connsiteX27" fmla="*/ 120784 w 128896"/>
                <a:gd name="connsiteY27" fmla="*/ 72035 h 160694"/>
                <a:gd name="connsiteX28" fmla="*/ 124478 w 128896"/>
                <a:gd name="connsiteY28" fmla="*/ 73883 h 160694"/>
                <a:gd name="connsiteX29" fmla="*/ 128172 w 128896"/>
                <a:gd name="connsiteY29" fmla="*/ 86812 h 16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8896" h="160694">
                  <a:moveTo>
                    <a:pt x="128172" y="86812"/>
                  </a:moveTo>
                  <a:cubicBezTo>
                    <a:pt x="126325" y="94200"/>
                    <a:pt x="122631" y="105283"/>
                    <a:pt x="118937" y="107130"/>
                  </a:cubicBezTo>
                  <a:cubicBezTo>
                    <a:pt x="113395" y="108977"/>
                    <a:pt x="111548" y="105283"/>
                    <a:pt x="111548" y="105283"/>
                  </a:cubicBezTo>
                  <a:cubicBezTo>
                    <a:pt x="109701" y="116365"/>
                    <a:pt x="107854" y="125600"/>
                    <a:pt x="104160" y="132988"/>
                  </a:cubicBezTo>
                  <a:cubicBezTo>
                    <a:pt x="98619" y="140377"/>
                    <a:pt x="96772" y="145918"/>
                    <a:pt x="93078" y="149612"/>
                  </a:cubicBezTo>
                  <a:cubicBezTo>
                    <a:pt x="85689" y="158847"/>
                    <a:pt x="78301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50595" y="160694"/>
                    <a:pt x="45054" y="158847"/>
                    <a:pt x="35819" y="149612"/>
                  </a:cubicBezTo>
                  <a:cubicBezTo>
                    <a:pt x="32125" y="145918"/>
                    <a:pt x="28431" y="140377"/>
                    <a:pt x="24736" y="132988"/>
                  </a:cubicBezTo>
                  <a:cubicBezTo>
                    <a:pt x="21042" y="127447"/>
                    <a:pt x="19195" y="116365"/>
                    <a:pt x="17348" y="105283"/>
                  </a:cubicBezTo>
                  <a:cubicBezTo>
                    <a:pt x="17348" y="105283"/>
                    <a:pt x="15501" y="108977"/>
                    <a:pt x="9960" y="107130"/>
                  </a:cubicBezTo>
                  <a:cubicBezTo>
                    <a:pt x="6266" y="105283"/>
                    <a:pt x="2572" y="96047"/>
                    <a:pt x="725" y="86812"/>
                  </a:cubicBezTo>
                  <a:cubicBezTo>
                    <a:pt x="-1122" y="79424"/>
                    <a:pt x="725" y="75730"/>
                    <a:pt x="4419" y="72035"/>
                  </a:cubicBezTo>
                  <a:cubicBezTo>
                    <a:pt x="6266" y="72035"/>
                    <a:pt x="6266" y="70188"/>
                    <a:pt x="8113" y="70188"/>
                  </a:cubicBezTo>
                  <a:lnTo>
                    <a:pt x="8113" y="70188"/>
                  </a:lnTo>
                  <a:cubicBezTo>
                    <a:pt x="9960" y="70188"/>
                    <a:pt x="9960" y="70188"/>
                    <a:pt x="11807" y="72035"/>
                  </a:cubicBezTo>
                  <a:cubicBezTo>
                    <a:pt x="9960" y="68341"/>
                    <a:pt x="9960" y="62800"/>
                    <a:pt x="9960" y="59106"/>
                  </a:cubicBezTo>
                  <a:cubicBezTo>
                    <a:pt x="9960" y="49871"/>
                    <a:pt x="9960" y="42482"/>
                    <a:pt x="11807" y="36941"/>
                  </a:cubicBezTo>
                  <a:cubicBezTo>
                    <a:pt x="13654" y="29553"/>
                    <a:pt x="17348" y="22165"/>
                    <a:pt x="22889" y="16624"/>
                  </a:cubicBezTo>
                  <a:cubicBezTo>
                    <a:pt x="22889" y="16624"/>
                    <a:pt x="22889" y="16624"/>
                    <a:pt x="22889" y="16624"/>
                  </a:cubicBezTo>
                  <a:cubicBezTo>
                    <a:pt x="32125" y="7388"/>
                    <a:pt x="45054" y="1847"/>
                    <a:pt x="59831" y="0"/>
                  </a:cubicBezTo>
                  <a:lnTo>
                    <a:pt x="59831" y="0"/>
                  </a:lnTo>
                  <a:cubicBezTo>
                    <a:pt x="61678" y="0"/>
                    <a:pt x="63525" y="0"/>
                    <a:pt x="63525" y="0"/>
                  </a:cubicBezTo>
                  <a:cubicBezTo>
                    <a:pt x="89383" y="0"/>
                    <a:pt x="111548" y="12929"/>
                    <a:pt x="117089" y="38788"/>
                  </a:cubicBezTo>
                  <a:cubicBezTo>
                    <a:pt x="118937" y="46177"/>
                    <a:pt x="118937" y="51718"/>
                    <a:pt x="118937" y="60953"/>
                  </a:cubicBezTo>
                  <a:cubicBezTo>
                    <a:pt x="118937" y="64647"/>
                    <a:pt x="118937" y="70188"/>
                    <a:pt x="117089" y="73883"/>
                  </a:cubicBezTo>
                  <a:cubicBezTo>
                    <a:pt x="118937" y="73883"/>
                    <a:pt x="118937" y="72035"/>
                    <a:pt x="120784" y="72035"/>
                  </a:cubicBezTo>
                  <a:cubicBezTo>
                    <a:pt x="122631" y="72035"/>
                    <a:pt x="124478" y="72035"/>
                    <a:pt x="124478" y="73883"/>
                  </a:cubicBezTo>
                  <a:cubicBezTo>
                    <a:pt x="128172" y="75730"/>
                    <a:pt x="130019" y="81271"/>
                    <a:pt x="128172" y="86812"/>
                  </a:cubicBezTo>
                  <a:close/>
                </a:path>
              </a:pathLst>
            </a:custGeom>
            <a:solidFill>
              <a:srgbClr val="FFC99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E179A05B-2845-55D1-00A6-E5075E79332E}"/>
                </a:ext>
              </a:extLst>
            </p:cNvPr>
            <p:cNvSpPr/>
            <p:nvPr/>
          </p:nvSpPr>
          <p:spPr>
            <a:xfrm>
              <a:off x="3526055" y="3590687"/>
              <a:ext cx="119597" cy="103000"/>
            </a:xfrm>
            <a:custGeom>
              <a:avLst/>
              <a:gdLst>
                <a:gd name="connsiteX0" fmla="*/ 117750 w 119597"/>
                <a:gd name="connsiteY0" fmla="*/ 78988 h 103000"/>
                <a:gd name="connsiteX1" fmla="*/ 110362 w 119597"/>
                <a:gd name="connsiteY1" fmla="*/ 90071 h 103000"/>
                <a:gd name="connsiteX2" fmla="*/ 108515 w 119597"/>
                <a:gd name="connsiteY2" fmla="*/ 101153 h 103000"/>
                <a:gd name="connsiteX3" fmla="*/ 101127 w 119597"/>
                <a:gd name="connsiteY3" fmla="*/ 103000 h 103000"/>
                <a:gd name="connsiteX4" fmla="*/ 102974 w 119597"/>
                <a:gd name="connsiteY4" fmla="*/ 93765 h 103000"/>
                <a:gd name="connsiteX5" fmla="*/ 106668 w 119597"/>
                <a:gd name="connsiteY5" fmla="*/ 54977 h 103000"/>
                <a:gd name="connsiteX6" fmla="*/ 104821 w 119597"/>
                <a:gd name="connsiteY6" fmla="*/ 45741 h 103000"/>
                <a:gd name="connsiteX7" fmla="*/ 80809 w 119597"/>
                <a:gd name="connsiteY7" fmla="*/ 21729 h 103000"/>
                <a:gd name="connsiteX8" fmla="*/ 38327 w 119597"/>
                <a:gd name="connsiteY8" fmla="*/ 21729 h 103000"/>
                <a:gd name="connsiteX9" fmla="*/ 16162 w 119597"/>
                <a:gd name="connsiteY9" fmla="*/ 40200 h 103000"/>
                <a:gd name="connsiteX10" fmla="*/ 14315 w 119597"/>
                <a:gd name="connsiteY10" fmla="*/ 45741 h 103000"/>
                <a:gd name="connsiteX11" fmla="*/ 18009 w 119597"/>
                <a:gd name="connsiteY11" fmla="*/ 93765 h 103000"/>
                <a:gd name="connsiteX12" fmla="*/ 19856 w 119597"/>
                <a:gd name="connsiteY12" fmla="*/ 103000 h 103000"/>
                <a:gd name="connsiteX13" fmla="*/ 10621 w 119597"/>
                <a:gd name="connsiteY13" fmla="*/ 101153 h 103000"/>
                <a:gd name="connsiteX14" fmla="*/ 8774 w 119597"/>
                <a:gd name="connsiteY14" fmla="*/ 88224 h 103000"/>
                <a:gd name="connsiteX15" fmla="*/ 1385 w 119597"/>
                <a:gd name="connsiteY15" fmla="*/ 78988 h 103000"/>
                <a:gd name="connsiteX16" fmla="*/ 1385 w 119597"/>
                <a:gd name="connsiteY16" fmla="*/ 78988 h 103000"/>
                <a:gd name="connsiteX17" fmla="*/ 1385 w 119597"/>
                <a:gd name="connsiteY17" fmla="*/ 43894 h 103000"/>
                <a:gd name="connsiteX18" fmla="*/ 12468 w 119597"/>
                <a:gd name="connsiteY18" fmla="*/ 18035 h 103000"/>
                <a:gd name="connsiteX19" fmla="*/ 106668 w 119597"/>
                <a:gd name="connsiteY19" fmla="*/ 18035 h 103000"/>
                <a:gd name="connsiteX20" fmla="*/ 119597 w 119597"/>
                <a:gd name="connsiteY20" fmla="*/ 43894 h 103000"/>
                <a:gd name="connsiteX21" fmla="*/ 117750 w 119597"/>
                <a:gd name="connsiteY21" fmla="*/ 78988 h 10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9597" h="103000">
                  <a:moveTo>
                    <a:pt x="117750" y="78988"/>
                  </a:moveTo>
                  <a:cubicBezTo>
                    <a:pt x="114056" y="80836"/>
                    <a:pt x="112209" y="82683"/>
                    <a:pt x="110362" y="90071"/>
                  </a:cubicBezTo>
                  <a:cubicBezTo>
                    <a:pt x="110362" y="91918"/>
                    <a:pt x="108515" y="95612"/>
                    <a:pt x="108515" y="101153"/>
                  </a:cubicBezTo>
                  <a:cubicBezTo>
                    <a:pt x="104821" y="103000"/>
                    <a:pt x="102974" y="103000"/>
                    <a:pt x="101127" y="103000"/>
                  </a:cubicBezTo>
                  <a:cubicBezTo>
                    <a:pt x="101127" y="99306"/>
                    <a:pt x="102974" y="97459"/>
                    <a:pt x="102974" y="93765"/>
                  </a:cubicBezTo>
                  <a:cubicBezTo>
                    <a:pt x="106668" y="77141"/>
                    <a:pt x="106668" y="64212"/>
                    <a:pt x="106668" y="54977"/>
                  </a:cubicBezTo>
                  <a:cubicBezTo>
                    <a:pt x="106668" y="51282"/>
                    <a:pt x="106668" y="47588"/>
                    <a:pt x="104821" y="45741"/>
                  </a:cubicBezTo>
                  <a:cubicBezTo>
                    <a:pt x="101127" y="23577"/>
                    <a:pt x="84503" y="21729"/>
                    <a:pt x="80809" y="21729"/>
                  </a:cubicBezTo>
                  <a:cubicBezTo>
                    <a:pt x="73421" y="19882"/>
                    <a:pt x="45715" y="19882"/>
                    <a:pt x="38327" y="21729"/>
                  </a:cubicBezTo>
                  <a:cubicBezTo>
                    <a:pt x="32785" y="23577"/>
                    <a:pt x="19856" y="23577"/>
                    <a:pt x="16162" y="40200"/>
                  </a:cubicBezTo>
                  <a:cubicBezTo>
                    <a:pt x="16162" y="42047"/>
                    <a:pt x="14315" y="43894"/>
                    <a:pt x="14315" y="45741"/>
                  </a:cubicBezTo>
                  <a:cubicBezTo>
                    <a:pt x="12468" y="56824"/>
                    <a:pt x="12468" y="71600"/>
                    <a:pt x="18009" y="93765"/>
                  </a:cubicBezTo>
                  <a:cubicBezTo>
                    <a:pt x="18009" y="97459"/>
                    <a:pt x="19856" y="101153"/>
                    <a:pt x="19856" y="103000"/>
                  </a:cubicBezTo>
                  <a:cubicBezTo>
                    <a:pt x="16162" y="101153"/>
                    <a:pt x="14315" y="101153"/>
                    <a:pt x="10621" y="101153"/>
                  </a:cubicBezTo>
                  <a:cubicBezTo>
                    <a:pt x="10621" y="95612"/>
                    <a:pt x="8774" y="91918"/>
                    <a:pt x="8774" y="88224"/>
                  </a:cubicBezTo>
                  <a:cubicBezTo>
                    <a:pt x="6927" y="82683"/>
                    <a:pt x="5079" y="80836"/>
                    <a:pt x="1385" y="78988"/>
                  </a:cubicBezTo>
                  <a:lnTo>
                    <a:pt x="1385" y="78988"/>
                  </a:lnTo>
                  <a:cubicBezTo>
                    <a:pt x="-462" y="64212"/>
                    <a:pt x="-462" y="53130"/>
                    <a:pt x="1385" y="43894"/>
                  </a:cubicBezTo>
                  <a:cubicBezTo>
                    <a:pt x="3232" y="34659"/>
                    <a:pt x="6927" y="25424"/>
                    <a:pt x="12468" y="18035"/>
                  </a:cubicBezTo>
                  <a:cubicBezTo>
                    <a:pt x="27244" y="-4129"/>
                    <a:pt x="84503" y="-7823"/>
                    <a:pt x="106668" y="18035"/>
                  </a:cubicBezTo>
                  <a:cubicBezTo>
                    <a:pt x="114056" y="25424"/>
                    <a:pt x="117750" y="34659"/>
                    <a:pt x="119597" y="43894"/>
                  </a:cubicBezTo>
                  <a:cubicBezTo>
                    <a:pt x="119597" y="54977"/>
                    <a:pt x="119597" y="66059"/>
                    <a:pt x="117750" y="78988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48EFCB92-36ED-792D-0C50-5D3DCC9EB422}"/>
                </a:ext>
              </a:extLst>
            </p:cNvPr>
            <p:cNvSpPr/>
            <p:nvPr/>
          </p:nvSpPr>
          <p:spPr>
            <a:xfrm>
              <a:off x="3539716" y="3597640"/>
              <a:ext cx="102241" cy="53564"/>
            </a:xfrm>
            <a:custGeom>
              <a:avLst/>
              <a:gdLst>
                <a:gd name="connsiteX0" fmla="*/ 26512 w 102241"/>
                <a:gd name="connsiteY0" fmla="*/ 0 h 53564"/>
                <a:gd name="connsiteX1" fmla="*/ 15430 w 102241"/>
                <a:gd name="connsiteY1" fmla="*/ 3694 h 53564"/>
                <a:gd name="connsiteX2" fmla="*/ 653 w 102241"/>
                <a:gd name="connsiteY2" fmla="*/ 29553 h 53564"/>
                <a:gd name="connsiteX3" fmla="*/ 68995 w 102241"/>
                <a:gd name="connsiteY3" fmla="*/ 53565 h 53564"/>
                <a:gd name="connsiteX4" fmla="*/ 61606 w 102241"/>
                <a:gd name="connsiteY4" fmla="*/ 44329 h 53564"/>
                <a:gd name="connsiteX5" fmla="*/ 102242 w 102241"/>
                <a:gd name="connsiteY5" fmla="*/ 48024 h 53564"/>
                <a:gd name="connsiteX6" fmla="*/ 83771 w 102241"/>
                <a:gd name="connsiteY6" fmla="*/ 16624 h 53564"/>
                <a:gd name="connsiteX7" fmla="*/ 56065 w 102241"/>
                <a:gd name="connsiteY7" fmla="*/ 3694 h 53564"/>
                <a:gd name="connsiteX8" fmla="*/ 26512 w 102241"/>
                <a:gd name="connsiteY8" fmla="*/ 0 h 53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241" h="53564">
                  <a:moveTo>
                    <a:pt x="26512" y="0"/>
                  </a:moveTo>
                  <a:cubicBezTo>
                    <a:pt x="22818" y="0"/>
                    <a:pt x="19124" y="1847"/>
                    <a:pt x="15430" y="3694"/>
                  </a:cubicBezTo>
                  <a:cubicBezTo>
                    <a:pt x="9889" y="5541"/>
                    <a:pt x="-3041" y="25859"/>
                    <a:pt x="653" y="29553"/>
                  </a:cubicBezTo>
                  <a:cubicBezTo>
                    <a:pt x="11736" y="48024"/>
                    <a:pt x="44983" y="51718"/>
                    <a:pt x="68995" y="53565"/>
                  </a:cubicBezTo>
                  <a:cubicBezTo>
                    <a:pt x="67148" y="51718"/>
                    <a:pt x="61606" y="48024"/>
                    <a:pt x="61606" y="44329"/>
                  </a:cubicBezTo>
                  <a:cubicBezTo>
                    <a:pt x="74536" y="49871"/>
                    <a:pt x="89312" y="51718"/>
                    <a:pt x="102242" y="48024"/>
                  </a:cubicBezTo>
                  <a:cubicBezTo>
                    <a:pt x="98548" y="36941"/>
                    <a:pt x="93006" y="24012"/>
                    <a:pt x="83771" y="16624"/>
                  </a:cubicBezTo>
                  <a:cubicBezTo>
                    <a:pt x="76383" y="9235"/>
                    <a:pt x="67148" y="5541"/>
                    <a:pt x="56065" y="3694"/>
                  </a:cubicBezTo>
                  <a:cubicBezTo>
                    <a:pt x="46830" y="0"/>
                    <a:pt x="37595" y="0"/>
                    <a:pt x="26512" y="0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221BFE4E-F996-FD14-72B5-330F9AFF8436}"/>
                </a:ext>
              </a:extLst>
            </p:cNvPr>
            <p:cNvSpPr/>
            <p:nvPr/>
          </p:nvSpPr>
          <p:spPr>
            <a:xfrm>
              <a:off x="3526055" y="3636428"/>
              <a:ext cx="119135" cy="57720"/>
            </a:xfrm>
            <a:custGeom>
              <a:avLst/>
              <a:gdLst>
                <a:gd name="connsiteX0" fmla="*/ 117750 w 119135"/>
                <a:gd name="connsiteY0" fmla="*/ 33247 h 57720"/>
                <a:gd name="connsiteX1" fmla="*/ 110362 w 119135"/>
                <a:gd name="connsiteY1" fmla="*/ 44330 h 57720"/>
                <a:gd name="connsiteX2" fmla="*/ 106668 w 119135"/>
                <a:gd name="connsiteY2" fmla="*/ 46177 h 57720"/>
                <a:gd name="connsiteX3" fmla="*/ 102974 w 119135"/>
                <a:gd name="connsiteY3" fmla="*/ 48024 h 57720"/>
                <a:gd name="connsiteX4" fmla="*/ 18009 w 119135"/>
                <a:gd name="connsiteY4" fmla="*/ 48024 h 57720"/>
                <a:gd name="connsiteX5" fmla="*/ 14315 w 119135"/>
                <a:gd name="connsiteY5" fmla="*/ 46177 h 57720"/>
                <a:gd name="connsiteX6" fmla="*/ 8774 w 119135"/>
                <a:gd name="connsiteY6" fmla="*/ 44330 h 57720"/>
                <a:gd name="connsiteX7" fmla="*/ 1385 w 119135"/>
                <a:gd name="connsiteY7" fmla="*/ 35094 h 57720"/>
                <a:gd name="connsiteX8" fmla="*/ 1385 w 119135"/>
                <a:gd name="connsiteY8" fmla="*/ 35094 h 57720"/>
                <a:gd name="connsiteX9" fmla="*/ 1385 w 119135"/>
                <a:gd name="connsiteY9" fmla="*/ 0 h 57720"/>
                <a:gd name="connsiteX10" fmla="*/ 117750 w 119135"/>
                <a:gd name="connsiteY10" fmla="*/ 0 h 57720"/>
                <a:gd name="connsiteX11" fmla="*/ 117750 w 119135"/>
                <a:gd name="connsiteY11" fmla="*/ 33247 h 5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135" h="57720">
                  <a:moveTo>
                    <a:pt x="117750" y="33247"/>
                  </a:moveTo>
                  <a:cubicBezTo>
                    <a:pt x="114056" y="35094"/>
                    <a:pt x="112209" y="36941"/>
                    <a:pt x="110362" y="44330"/>
                  </a:cubicBezTo>
                  <a:cubicBezTo>
                    <a:pt x="108515" y="44330"/>
                    <a:pt x="106668" y="46177"/>
                    <a:pt x="106668" y="46177"/>
                  </a:cubicBezTo>
                  <a:cubicBezTo>
                    <a:pt x="104821" y="46177"/>
                    <a:pt x="104821" y="48024"/>
                    <a:pt x="102974" y="48024"/>
                  </a:cubicBezTo>
                  <a:cubicBezTo>
                    <a:pt x="75268" y="60953"/>
                    <a:pt x="47562" y="60953"/>
                    <a:pt x="18009" y="48024"/>
                  </a:cubicBezTo>
                  <a:cubicBezTo>
                    <a:pt x="16162" y="48024"/>
                    <a:pt x="16162" y="46177"/>
                    <a:pt x="14315" y="46177"/>
                  </a:cubicBezTo>
                  <a:cubicBezTo>
                    <a:pt x="12468" y="46177"/>
                    <a:pt x="10621" y="44330"/>
                    <a:pt x="8774" y="44330"/>
                  </a:cubicBezTo>
                  <a:cubicBezTo>
                    <a:pt x="6927" y="38788"/>
                    <a:pt x="5079" y="36941"/>
                    <a:pt x="1385" y="35094"/>
                  </a:cubicBezTo>
                  <a:lnTo>
                    <a:pt x="1385" y="35094"/>
                  </a:lnTo>
                  <a:cubicBezTo>
                    <a:pt x="-462" y="20318"/>
                    <a:pt x="-462" y="9235"/>
                    <a:pt x="1385" y="0"/>
                  </a:cubicBezTo>
                  <a:lnTo>
                    <a:pt x="117750" y="0"/>
                  </a:lnTo>
                  <a:cubicBezTo>
                    <a:pt x="119597" y="9235"/>
                    <a:pt x="119597" y="20318"/>
                    <a:pt x="117750" y="33247"/>
                  </a:cubicBezTo>
                  <a:close/>
                </a:path>
              </a:pathLst>
            </a:custGeom>
            <a:solidFill>
              <a:srgbClr val="10100F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A8FB465C-3E2C-9E2C-D7DA-0BD13BB2170D}"/>
                </a:ext>
              </a:extLst>
            </p:cNvPr>
            <p:cNvSpPr/>
            <p:nvPr/>
          </p:nvSpPr>
          <p:spPr>
            <a:xfrm>
              <a:off x="3527440" y="3582863"/>
              <a:ext cx="123753" cy="70188"/>
            </a:xfrm>
            <a:custGeom>
              <a:avLst/>
              <a:gdLst>
                <a:gd name="connsiteX0" fmla="*/ 68341 w 123753"/>
                <a:gd name="connsiteY0" fmla="*/ 0 h 70188"/>
                <a:gd name="connsiteX1" fmla="*/ 51718 w 123753"/>
                <a:gd name="connsiteY1" fmla="*/ 0 h 70188"/>
                <a:gd name="connsiteX2" fmla="*/ 0 w 123753"/>
                <a:gd name="connsiteY2" fmla="*/ 51718 h 70188"/>
                <a:gd name="connsiteX3" fmla="*/ 1847 w 123753"/>
                <a:gd name="connsiteY3" fmla="*/ 70188 h 70188"/>
                <a:gd name="connsiteX4" fmla="*/ 121906 w 123753"/>
                <a:gd name="connsiteY4" fmla="*/ 70188 h 70188"/>
                <a:gd name="connsiteX5" fmla="*/ 123753 w 123753"/>
                <a:gd name="connsiteY5" fmla="*/ 53565 h 70188"/>
                <a:gd name="connsiteX6" fmla="*/ 68341 w 123753"/>
                <a:gd name="connsiteY6" fmla="*/ 0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53" h="70188">
                  <a:moveTo>
                    <a:pt x="68341" y="0"/>
                  </a:moveTo>
                  <a:lnTo>
                    <a:pt x="51718" y="0"/>
                  </a:lnTo>
                  <a:cubicBezTo>
                    <a:pt x="22165" y="0"/>
                    <a:pt x="0" y="24012"/>
                    <a:pt x="0" y="51718"/>
                  </a:cubicBezTo>
                  <a:lnTo>
                    <a:pt x="1847" y="70188"/>
                  </a:lnTo>
                  <a:cubicBezTo>
                    <a:pt x="42482" y="62800"/>
                    <a:pt x="81271" y="62800"/>
                    <a:pt x="121906" y="70188"/>
                  </a:cubicBezTo>
                  <a:lnTo>
                    <a:pt x="123753" y="53565"/>
                  </a:lnTo>
                  <a:cubicBezTo>
                    <a:pt x="120059" y="24012"/>
                    <a:pt x="96047" y="0"/>
                    <a:pt x="68341" y="0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11977AAA-7F03-E87F-50B7-A0386761C23C}"/>
                </a:ext>
              </a:extLst>
            </p:cNvPr>
            <p:cNvSpPr/>
            <p:nvPr/>
          </p:nvSpPr>
          <p:spPr>
            <a:xfrm>
              <a:off x="3531134" y="3635266"/>
              <a:ext cx="110823" cy="34762"/>
            </a:xfrm>
            <a:custGeom>
              <a:avLst/>
              <a:gdLst>
                <a:gd name="connsiteX0" fmla="*/ 0 w 110823"/>
                <a:gd name="connsiteY0" fmla="*/ 15938 h 34762"/>
                <a:gd name="connsiteX1" fmla="*/ 1847 w 110823"/>
                <a:gd name="connsiteY1" fmla="*/ 21480 h 34762"/>
                <a:gd name="connsiteX2" fmla="*/ 24012 w 110823"/>
                <a:gd name="connsiteY2" fmla="*/ 34409 h 34762"/>
                <a:gd name="connsiteX3" fmla="*/ 38788 w 110823"/>
                <a:gd name="connsiteY3" fmla="*/ 27021 h 34762"/>
                <a:gd name="connsiteX4" fmla="*/ 55412 w 110823"/>
                <a:gd name="connsiteY4" fmla="*/ 23327 h 34762"/>
                <a:gd name="connsiteX5" fmla="*/ 72035 w 110823"/>
                <a:gd name="connsiteY5" fmla="*/ 27021 h 34762"/>
                <a:gd name="connsiteX6" fmla="*/ 86812 w 110823"/>
                <a:gd name="connsiteY6" fmla="*/ 34409 h 34762"/>
                <a:gd name="connsiteX7" fmla="*/ 108977 w 110823"/>
                <a:gd name="connsiteY7" fmla="*/ 21480 h 34762"/>
                <a:gd name="connsiteX8" fmla="*/ 110824 w 110823"/>
                <a:gd name="connsiteY8" fmla="*/ 15938 h 34762"/>
                <a:gd name="connsiteX9" fmla="*/ 0 w 110823"/>
                <a:gd name="connsiteY9" fmla="*/ 15938 h 3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23" h="34762">
                  <a:moveTo>
                    <a:pt x="0" y="15938"/>
                  </a:moveTo>
                  <a:cubicBezTo>
                    <a:pt x="1847" y="19633"/>
                    <a:pt x="1847" y="19633"/>
                    <a:pt x="1847" y="21480"/>
                  </a:cubicBezTo>
                  <a:cubicBezTo>
                    <a:pt x="5541" y="30715"/>
                    <a:pt x="14776" y="36256"/>
                    <a:pt x="24012" y="34409"/>
                  </a:cubicBezTo>
                  <a:cubicBezTo>
                    <a:pt x="29553" y="32562"/>
                    <a:pt x="35094" y="30715"/>
                    <a:pt x="38788" y="27021"/>
                  </a:cubicBezTo>
                  <a:cubicBezTo>
                    <a:pt x="44329" y="25174"/>
                    <a:pt x="49871" y="23327"/>
                    <a:pt x="55412" y="23327"/>
                  </a:cubicBezTo>
                  <a:cubicBezTo>
                    <a:pt x="60953" y="23327"/>
                    <a:pt x="66494" y="25174"/>
                    <a:pt x="72035" y="27021"/>
                  </a:cubicBezTo>
                  <a:cubicBezTo>
                    <a:pt x="77577" y="28868"/>
                    <a:pt x="81271" y="32562"/>
                    <a:pt x="86812" y="34409"/>
                  </a:cubicBezTo>
                  <a:cubicBezTo>
                    <a:pt x="96047" y="36256"/>
                    <a:pt x="105282" y="30715"/>
                    <a:pt x="108977" y="21480"/>
                  </a:cubicBezTo>
                  <a:cubicBezTo>
                    <a:pt x="108977" y="19633"/>
                    <a:pt x="108977" y="21480"/>
                    <a:pt x="110824" y="15938"/>
                  </a:cubicBezTo>
                  <a:cubicBezTo>
                    <a:pt x="94200" y="-6226"/>
                    <a:pt x="18471" y="-4379"/>
                    <a:pt x="0" y="15938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D23B48FF-A5F1-A49D-DA74-518DAF04405F}"/>
                </a:ext>
              </a:extLst>
            </p:cNvPr>
            <p:cNvSpPr/>
            <p:nvPr/>
          </p:nvSpPr>
          <p:spPr>
            <a:xfrm>
              <a:off x="3547758" y="3752793"/>
              <a:ext cx="42482" cy="41443"/>
            </a:xfrm>
            <a:custGeom>
              <a:avLst/>
              <a:gdLst>
                <a:gd name="connsiteX0" fmla="*/ 22165 w 42482"/>
                <a:gd name="connsiteY0" fmla="*/ 16624 h 41443"/>
                <a:gd name="connsiteX1" fmla="*/ 3694 w 42482"/>
                <a:gd name="connsiteY1" fmla="*/ 0 h 41443"/>
                <a:gd name="connsiteX2" fmla="*/ 0 w 42482"/>
                <a:gd name="connsiteY2" fmla="*/ 18471 h 41443"/>
                <a:gd name="connsiteX3" fmla="*/ 42482 w 42482"/>
                <a:gd name="connsiteY3" fmla="*/ 40635 h 41443"/>
                <a:gd name="connsiteX4" fmla="*/ 40635 w 42482"/>
                <a:gd name="connsiteY4" fmla="*/ 27706 h 41443"/>
                <a:gd name="connsiteX5" fmla="*/ 22165 w 42482"/>
                <a:gd name="connsiteY5" fmla="*/ 16624 h 4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482" h="41443">
                  <a:moveTo>
                    <a:pt x="22165" y="16624"/>
                  </a:moveTo>
                  <a:cubicBezTo>
                    <a:pt x="14777" y="12930"/>
                    <a:pt x="7388" y="5541"/>
                    <a:pt x="3694" y="0"/>
                  </a:cubicBezTo>
                  <a:lnTo>
                    <a:pt x="0" y="18471"/>
                  </a:lnTo>
                  <a:cubicBezTo>
                    <a:pt x="1847" y="35094"/>
                    <a:pt x="29553" y="44330"/>
                    <a:pt x="42482" y="40635"/>
                  </a:cubicBezTo>
                  <a:lnTo>
                    <a:pt x="40635" y="27706"/>
                  </a:lnTo>
                  <a:cubicBezTo>
                    <a:pt x="36941" y="22165"/>
                    <a:pt x="25859" y="18471"/>
                    <a:pt x="22165" y="16624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B294FBB8-84CD-6CFB-EED0-252C4F75B713}"/>
                </a:ext>
              </a:extLst>
            </p:cNvPr>
            <p:cNvSpPr/>
            <p:nvPr/>
          </p:nvSpPr>
          <p:spPr>
            <a:xfrm>
              <a:off x="3584699" y="3754640"/>
              <a:ext cx="40635" cy="42076"/>
            </a:xfrm>
            <a:custGeom>
              <a:avLst/>
              <a:gdLst>
                <a:gd name="connsiteX0" fmla="*/ 20318 w 40635"/>
                <a:gd name="connsiteY0" fmla="*/ 14776 h 42076"/>
                <a:gd name="connsiteX1" fmla="*/ 36941 w 40635"/>
                <a:gd name="connsiteY1" fmla="*/ 0 h 42076"/>
                <a:gd name="connsiteX2" fmla="*/ 40635 w 40635"/>
                <a:gd name="connsiteY2" fmla="*/ 18471 h 42076"/>
                <a:gd name="connsiteX3" fmla="*/ 0 w 40635"/>
                <a:gd name="connsiteY3" fmla="*/ 40635 h 42076"/>
                <a:gd name="connsiteX4" fmla="*/ 1847 w 40635"/>
                <a:gd name="connsiteY4" fmla="*/ 29553 h 42076"/>
                <a:gd name="connsiteX5" fmla="*/ 20318 w 40635"/>
                <a:gd name="connsiteY5" fmla="*/ 14776 h 4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5" h="42076">
                  <a:moveTo>
                    <a:pt x="20318" y="14776"/>
                  </a:moveTo>
                  <a:cubicBezTo>
                    <a:pt x="27706" y="11082"/>
                    <a:pt x="35094" y="7388"/>
                    <a:pt x="36941" y="0"/>
                  </a:cubicBezTo>
                  <a:lnTo>
                    <a:pt x="40635" y="18471"/>
                  </a:lnTo>
                  <a:cubicBezTo>
                    <a:pt x="38788" y="35094"/>
                    <a:pt x="12930" y="46177"/>
                    <a:pt x="0" y="40635"/>
                  </a:cubicBezTo>
                  <a:lnTo>
                    <a:pt x="1847" y="29553"/>
                  </a:lnTo>
                  <a:cubicBezTo>
                    <a:pt x="3694" y="20318"/>
                    <a:pt x="14777" y="16623"/>
                    <a:pt x="20318" y="14776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D2AECBD0-D405-7985-A89F-4811C35B665F}"/>
                </a:ext>
              </a:extLst>
            </p:cNvPr>
            <p:cNvSpPr/>
            <p:nvPr/>
          </p:nvSpPr>
          <p:spPr>
            <a:xfrm>
              <a:off x="3453557" y="3861770"/>
              <a:ext cx="70188" cy="301071"/>
            </a:xfrm>
            <a:custGeom>
              <a:avLst/>
              <a:gdLst>
                <a:gd name="connsiteX0" fmla="*/ 70188 w 70188"/>
                <a:gd name="connsiteY0" fmla="*/ 203177 h 301071"/>
                <a:gd name="connsiteX1" fmla="*/ 70188 w 70188"/>
                <a:gd name="connsiteY1" fmla="*/ 203177 h 301071"/>
                <a:gd name="connsiteX2" fmla="*/ 70188 w 70188"/>
                <a:gd name="connsiteY2" fmla="*/ 203177 h 301071"/>
                <a:gd name="connsiteX3" fmla="*/ 64647 w 70188"/>
                <a:gd name="connsiteY3" fmla="*/ 208718 h 301071"/>
                <a:gd name="connsiteX4" fmla="*/ 64647 w 70188"/>
                <a:gd name="connsiteY4" fmla="*/ 208718 h 301071"/>
                <a:gd name="connsiteX5" fmla="*/ 60953 w 70188"/>
                <a:gd name="connsiteY5" fmla="*/ 214259 h 301071"/>
                <a:gd name="connsiteX6" fmla="*/ 60953 w 70188"/>
                <a:gd name="connsiteY6" fmla="*/ 214259 h 301071"/>
                <a:gd name="connsiteX7" fmla="*/ 60953 w 70188"/>
                <a:gd name="connsiteY7" fmla="*/ 214259 h 301071"/>
                <a:gd name="connsiteX8" fmla="*/ 51718 w 70188"/>
                <a:gd name="connsiteY8" fmla="*/ 230883 h 301071"/>
                <a:gd name="connsiteX9" fmla="*/ 36941 w 70188"/>
                <a:gd name="connsiteY9" fmla="*/ 282600 h 301071"/>
                <a:gd name="connsiteX10" fmla="*/ 36941 w 70188"/>
                <a:gd name="connsiteY10" fmla="*/ 282600 h 301071"/>
                <a:gd name="connsiteX11" fmla="*/ 35094 w 70188"/>
                <a:gd name="connsiteY11" fmla="*/ 301071 h 301071"/>
                <a:gd name="connsiteX12" fmla="*/ 35094 w 70188"/>
                <a:gd name="connsiteY12" fmla="*/ 301071 h 301071"/>
                <a:gd name="connsiteX13" fmla="*/ 35094 w 70188"/>
                <a:gd name="connsiteY13" fmla="*/ 301071 h 301071"/>
                <a:gd name="connsiteX14" fmla="*/ 33247 w 70188"/>
                <a:gd name="connsiteY14" fmla="*/ 289989 h 301071"/>
                <a:gd name="connsiteX15" fmla="*/ 27706 w 70188"/>
                <a:gd name="connsiteY15" fmla="*/ 249353 h 301071"/>
                <a:gd name="connsiteX16" fmla="*/ 27706 w 70188"/>
                <a:gd name="connsiteY16" fmla="*/ 249353 h 301071"/>
                <a:gd name="connsiteX17" fmla="*/ 35094 w 70188"/>
                <a:gd name="connsiteY17" fmla="*/ 236424 h 301071"/>
                <a:gd name="connsiteX18" fmla="*/ 35094 w 70188"/>
                <a:gd name="connsiteY18" fmla="*/ 219800 h 301071"/>
                <a:gd name="connsiteX19" fmla="*/ 33247 w 70188"/>
                <a:gd name="connsiteY19" fmla="*/ 217953 h 301071"/>
                <a:gd name="connsiteX20" fmla="*/ 31400 w 70188"/>
                <a:gd name="connsiteY20" fmla="*/ 216106 h 301071"/>
                <a:gd name="connsiteX21" fmla="*/ 29553 w 70188"/>
                <a:gd name="connsiteY21" fmla="*/ 216106 h 301071"/>
                <a:gd name="connsiteX22" fmla="*/ 33247 w 70188"/>
                <a:gd name="connsiteY22" fmla="*/ 208718 h 301071"/>
                <a:gd name="connsiteX23" fmla="*/ 33247 w 70188"/>
                <a:gd name="connsiteY23" fmla="*/ 203177 h 301071"/>
                <a:gd name="connsiteX24" fmla="*/ 22165 w 70188"/>
                <a:gd name="connsiteY24" fmla="*/ 179165 h 301071"/>
                <a:gd name="connsiteX25" fmla="*/ 22165 w 70188"/>
                <a:gd name="connsiteY25" fmla="*/ 179165 h 301071"/>
                <a:gd name="connsiteX26" fmla="*/ 18471 w 70188"/>
                <a:gd name="connsiteY26" fmla="*/ 184706 h 301071"/>
                <a:gd name="connsiteX27" fmla="*/ 16624 w 70188"/>
                <a:gd name="connsiteY27" fmla="*/ 175471 h 301071"/>
                <a:gd name="connsiteX28" fmla="*/ 14777 w 70188"/>
                <a:gd name="connsiteY28" fmla="*/ 162541 h 301071"/>
                <a:gd name="connsiteX29" fmla="*/ 12930 w 70188"/>
                <a:gd name="connsiteY29" fmla="*/ 144071 h 301071"/>
                <a:gd name="connsiteX30" fmla="*/ 9235 w 70188"/>
                <a:gd name="connsiteY30" fmla="*/ 116365 h 301071"/>
                <a:gd name="connsiteX31" fmla="*/ 29553 w 70188"/>
                <a:gd name="connsiteY31" fmla="*/ 140377 h 301071"/>
                <a:gd name="connsiteX32" fmla="*/ 29553 w 70188"/>
                <a:gd name="connsiteY32" fmla="*/ 132989 h 301071"/>
                <a:gd name="connsiteX33" fmla="*/ 20318 w 70188"/>
                <a:gd name="connsiteY33" fmla="*/ 24012 h 301071"/>
                <a:gd name="connsiteX34" fmla="*/ 1847 w 70188"/>
                <a:gd name="connsiteY34" fmla="*/ 49871 h 301071"/>
                <a:gd name="connsiteX35" fmla="*/ 0 w 70188"/>
                <a:gd name="connsiteY35" fmla="*/ 33247 h 301071"/>
                <a:gd name="connsiteX36" fmla="*/ 20318 w 70188"/>
                <a:gd name="connsiteY36" fmla="*/ 16624 h 301071"/>
                <a:gd name="connsiteX37" fmla="*/ 31400 w 70188"/>
                <a:gd name="connsiteY37" fmla="*/ 7388 h 301071"/>
                <a:gd name="connsiteX38" fmla="*/ 40635 w 70188"/>
                <a:gd name="connsiteY38" fmla="*/ 0 h 301071"/>
                <a:gd name="connsiteX39" fmla="*/ 46177 w 70188"/>
                <a:gd name="connsiteY39" fmla="*/ 140377 h 301071"/>
                <a:gd name="connsiteX40" fmla="*/ 46177 w 70188"/>
                <a:gd name="connsiteY40" fmla="*/ 142224 h 301071"/>
                <a:gd name="connsiteX41" fmla="*/ 46177 w 70188"/>
                <a:gd name="connsiteY41" fmla="*/ 142224 h 301071"/>
                <a:gd name="connsiteX42" fmla="*/ 46177 w 70188"/>
                <a:gd name="connsiteY42" fmla="*/ 142224 h 301071"/>
                <a:gd name="connsiteX43" fmla="*/ 46177 w 70188"/>
                <a:gd name="connsiteY43" fmla="*/ 147765 h 301071"/>
                <a:gd name="connsiteX44" fmla="*/ 46177 w 70188"/>
                <a:gd name="connsiteY44" fmla="*/ 149612 h 301071"/>
                <a:gd name="connsiteX45" fmla="*/ 46177 w 70188"/>
                <a:gd name="connsiteY45" fmla="*/ 151459 h 301071"/>
                <a:gd name="connsiteX46" fmla="*/ 46177 w 70188"/>
                <a:gd name="connsiteY46" fmla="*/ 153306 h 301071"/>
                <a:gd name="connsiteX47" fmla="*/ 46177 w 70188"/>
                <a:gd name="connsiteY47" fmla="*/ 155153 h 301071"/>
                <a:gd name="connsiteX48" fmla="*/ 46177 w 70188"/>
                <a:gd name="connsiteY48" fmla="*/ 158847 h 301071"/>
                <a:gd name="connsiteX49" fmla="*/ 46177 w 70188"/>
                <a:gd name="connsiteY49" fmla="*/ 158847 h 301071"/>
                <a:gd name="connsiteX50" fmla="*/ 46177 w 70188"/>
                <a:gd name="connsiteY50" fmla="*/ 160694 h 301071"/>
                <a:gd name="connsiteX51" fmla="*/ 48024 w 70188"/>
                <a:gd name="connsiteY51" fmla="*/ 168083 h 301071"/>
                <a:gd name="connsiteX52" fmla="*/ 49871 w 70188"/>
                <a:gd name="connsiteY52" fmla="*/ 171777 h 301071"/>
                <a:gd name="connsiteX53" fmla="*/ 51718 w 70188"/>
                <a:gd name="connsiteY53" fmla="*/ 175471 h 301071"/>
                <a:gd name="connsiteX54" fmla="*/ 55412 w 70188"/>
                <a:gd name="connsiteY54" fmla="*/ 182859 h 301071"/>
                <a:gd name="connsiteX55" fmla="*/ 57259 w 70188"/>
                <a:gd name="connsiteY55" fmla="*/ 186553 h 301071"/>
                <a:gd name="connsiteX56" fmla="*/ 59106 w 70188"/>
                <a:gd name="connsiteY56" fmla="*/ 192094 h 301071"/>
                <a:gd name="connsiteX57" fmla="*/ 60953 w 70188"/>
                <a:gd name="connsiteY57" fmla="*/ 195788 h 301071"/>
                <a:gd name="connsiteX58" fmla="*/ 62800 w 70188"/>
                <a:gd name="connsiteY58" fmla="*/ 199483 h 301071"/>
                <a:gd name="connsiteX59" fmla="*/ 70188 w 70188"/>
                <a:gd name="connsiteY59" fmla="*/ 203177 h 301071"/>
                <a:gd name="connsiteX60" fmla="*/ 70188 w 70188"/>
                <a:gd name="connsiteY60" fmla="*/ 203177 h 301071"/>
                <a:gd name="connsiteX61" fmla="*/ 70188 w 70188"/>
                <a:gd name="connsiteY61" fmla="*/ 203177 h 301071"/>
                <a:gd name="connsiteX62" fmla="*/ 70188 w 70188"/>
                <a:gd name="connsiteY62" fmla="*/ 203177 h 30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70188" h="301071">
                  <a:moveTo>
                    <a:pt x="70188" y="203177"/>
                  </a:moveTo>
                  <a:lnTo>
                    <a:pt x="70188" y="203177"/>
                  </a:lnTo>
                  <a:cubicBezTo>
                    <a:pt x="68341" y="205024"/>
                    <a:pt x="68341" y="205024"/>
                    <a:pt x="70188" y="203177"/>
                  </a:cubicBezTo>
                  <a:cubicBezTo>
                    <a:pt x="66494" y="206871"/>
                    <a:pt x="66494" y="206871"/>
                    <a:pt x="64647" y="208718"/>
                  </a:cubicBezTo>
                  <a:lnTo>
                    <a:pt x="64647" y="208718"/>
                  </a:lnTo>
                  <a:cubicBezTo>
                    <a:pt x="62800" y="210565"/>
                    <a:pt x="62800" y="212412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57259" y="219800"/>
                    <a:pt x="55412" y="225342"/>
                    <a:pt x="51718" y="230883"/>
                  </a:cubicBezTo>
                  <a:cubicBezTo>
                    <a:pt x="44330" y="245659"/>
                    <a:pt x="40635" y="262283"/>
                    <a:pt x="36941" y="282600"/>
                  </a:cubicBezTo>
                  <a:lnTo>
                    <a:pt x="36941" y="282600"/>
                  </a:lnTo>
                  <a:cubicBezTo>
                    <a:pt x="36941" y="288142"/>
                    <a:pt x="35094" y="295530"/>
                    <a:pt x="35094" y="301071"/>
                  </a:cubicBezTo>
                  <a:cubicBezTo>
                    <a:pt x="35094" y="301071"/>
                    <a:pt x="35094" y="301071"/>
                    <a:pt x="35094" y="301071"/>
                  </a:cubicBezTo>
                  <a:lnTo>
                    <a:pt x="35094" y="301071"/>
                  </a:lnTo>
                  <a:lnTo>
                    <a:pt x="33247" y="289989"/>
                  </a:lnTo>
                  <a:lnTo>
                    <a:pt x="27706" y="249353"/>
                  </a:lnTo>
                  <a:lnTo>
                    <a:pt x="27706" y="249353"/>
                  </a:lnTo>
                  <a:lnTo>
                    <a:pt x="35094" y="236424"/>
                  </a:lnTo>
                  <a:lnTo>
                    <a:pt x="35094" y="219800"/>
                  </a:lnTo>
                  <a:lnTo>
                    <a:pt x="33247" y="217953"/>
                  </a:lnTo>
                  <a:lnTo>
                    <a:pt x="31400" y="216106"/>
                  </a:lnTo>
                  <a:cubicBezTo>
                    <a:pt x="31400" y="216106"/>
                    <a:pt x="31400" y="216106"/>
                    <a:pt x="29553" y="216106"/>
                  </a:cubicBezTo>
                  <a:lnTo>
                    <a:pt x="33247" y="208718"/>
                  </a:lnTo>
                  <a:lnTo>
                    <a:pt x="33247" y="203177"/>
                  </a:lnTo>
                  <a:cubicBezTo>
                    <a:pt x="24012" y="199483"/>
                    <a:pt x="20318" y="184706"/>
                    <a:pt x="22165" y="179165"/>
                  </a:cubicBezTo>
                  <a:cubicBezTo>
                    <a:pt x="22165" y="179165"/>
                    <a:pt x="22165" y="179165"/>
                    <a:pt x="22165" y="179165"/>
                  </a:cubicBezTo>
                  <a:lnTo>
                    <a:pt x="18471" y="184706"/>
                  </a:lnTo>
                  <a:lnTo>
                    <a:pt x="16624" y="175471"/>
                  </a:lnTo>
                  <a:lnTo>
                    <a:pt x="14777" y="162541"/>
                  </a:lnTo>
                  <a:lnTo>
                    <a:pt x="12930" y="144071"/>
                  </a:lnTo>
                  <a:lnTo>
                    <a:pt x="9235" y="116365"/>
                  </a:lnTo>
                  <a:cubicBezTo>
                    <a:pt x="16624" y="123753"/>
                    <a:pt x="22165" y="132989"/>
                    <a:pt x="29553" y="140377"/>
                  </a:cubicBezTo>
                  <a:lnTo>
                    <a:pt x="29553" y="132989"/>
                  </a:lnTo>
                  <a:lnTo>
                    <a:pt x="20318" y="24012"/>
                  </a:lnTo>
                  <a:lnTo>
                    <a:pt x="1847" y="49871"/>
                  </a:lnTo>
                  <a:lnTo>
                    <a:pt x="0" y="33247"/>
                  </a:lnTo>
                  <a:lnTo>
                    <a:pt x="20318" y="16624"/>
                  </a:lnTo>
                  <a:lnTo>
                    <a:pt x="31400" y="7388"/>
                  </a:lnTo>
                  <a:lnTo>
                    <a:pt x="40635" y="0"/>
                  </a:lnTo>
                  <a:cubicBezTo>
                    <a:pt x="40635" y="51718"/>
                    <a:pt x="38788" y="99741"/>
                    <a:pt x="46177" y="140377"/>
                  </a:cubicBezTo>
                  <a:cubicBezTo>
                    <a:pt x="46177" y="140377"/>
                    <a:pt x="46177" y="142224"/>
                    <a:pt x="46177" y="142224"/>
                  </a:cubicBezTo>
                  <a:cubicBezTo>
                    <a:pt x="46177" y="142224"/>
                    <a:pt x="46177" y="142224"/>
                    <a:pt x="46177" y="142224"/>
                  </a:cubicBezTo>
                  <a:lnTo>
                    <a:pt x="46177" y="142224"/>
                  </a:lnTo>
                  <a:cubicBezTo>
                    <a:pt x="46177" y="144071"/>
                    <a:pt x="46177" y="145918"/>
                    <a:pt x="46177" y="147765"/>
                  </a:cubicBezTo>
                  <a:cubicBezTo>
                    <a:pt x="46177" y="147765"/>
                    <a:pt x="46177" y="149612"/>
                    <a:pt x="46177" y="149612"/>
                  </a:cubicBezTo>
                  <a:cubicBezTo>
                    <a:pt x="46177" y="149612"/>
                    <a:pt x="46177" y="149612"/>
                    <a:pt x="46177" y="151459"/>
                  </a:cubicBezTo>
                  <a:cubicBezTo>
                    <a:pt x="46177" y="151459"/>
                    <a:pt x="46177" y="153306"/>
                    <a:pt x="46177" y="153306"/>
                  </a:cubicBezTo>
                  <a:cubicBezTo>
                    <a:pt x="46177" y="153306"/>
                    <a:pt x="46177" y="155153"/>
                    <a:pt x="46177" y="155153"/>
                  </a:cubicBezTo>
                  <a:cubicBezTo>
                    <a:pt x="46177" y="157000"/>
                    <a:pt x="46177" y="157000"/>
                    <a:pt x="46177" y="158847"/>
                  </a:cubicBezTo>
                  <a:cubicBezTo>
                    <a:pt x="46177" y="158847"/>
                    <a:pt x="46177" y="158847"/>
                    <a:pt x="46177" y="158847"/>
                  </a:cubicBezTo>
                  <a:cubicBezTo>
                    <a:pt x="46177" y="158847"/>
                    <a:pt x="46177" y="160694"/>
                    <a:pt x="46177" y="160694"/>
                  </a:cubicBezTo>
                  <a:cubicBezTo>
                    <a:pt x="46177" y="162541"/>
                    <a:pt x="48024" y="164389"/>
                    <a:pt x="48024" y="168083"/>
                  </a:cubicBezTo>
                  <a:cubicBezTo>
                    <a:pt x="48024" y="169930"/>
                    <a:pt x="48024" y="169930"/>
                    <a:pt x="49871" y="171777"/>
                  </a:cubicBezTo>
                  <a:cubicBezTo>
                    <a:pt x="49871" y="173624"/>
                    <a:pt x="49871" y="173624"/>
                    <a:pt x="51718" y="175471"/>
                  </a:cubicBezTo>
                  <a:lnTo>
                    <a:pt x="55412" y="182859"/>
                  </a:lnTo>
                  <a:lnTo>
                    <a:pt x="57259" y="186553"/>
                  </a:lnTo>
                  <a:lnTo>
                    <a:pt x="59106" y="192094"/>
                  </a:lnTo>
                  <a:lnTo>
                    <a:pt x="60953" y="195788"/>
                  </a:lnTo>
                  <a:cubicBezTo>
                    <a:pt x="60953" y="197636"/>
                    <a:pt x="62800" y="197636"/>
                    <a:pt x="62800" y="199483"/>
                  </a:cubicBezTo>
                  <a:cubicBezTo>
                    <a:pt x="64647" y="197636"/>
                    <a:pt x="66494" y="199483"/>
                    <a:pt x="70188" y="203177"/>
                  </a:cubicBezTo>
                  <a:cubicBezTo>
                    <a:pt x="68341" y="203177"/>
                    <a:pt x="68341" y="203177"/>
                    <a:pt x="70188" y="203177"/>
                  </a:cubicBezTo>
                  <a:cubicBezTo>
                    <a:pt x="68341" y="203177"/>
                    <a:pt x="68341" y="203177"/>
                    <a:pt x="70188" y="203177"/>
                  </a:cubicBezTo>
                  <a:cubicBezTo>
                    <a:pt x="68341" y="203177"/>
                    <a:pt x="68341" y="203177"/>
                    <a:pt x="70188" y="203177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D780F09B-65CC-02BF-D952-372692CB775B}"/>
                </a:ext>
              </a:extLst>
            </p:cNvPr>
            <p:cNvSpPr/>
            <p:nvPr/>
          </p:nvSpPr>
          <p:spPr>
            <a:xfrm>
              <a:off x="3355663" y="3792324"/>
              <a:ext cx="149200" cy="189814"/>
            </a:xfrm>
            <a:custGeom>
              <a:avLst/>
              <a:gdLst>
                <a:gd name="connsiteX0" fmla="*/ 144071 w 149200"/>
                <a:gd name="connsiteY0" fmla="*/ 50975 h 189814"/>
                <a:gd name="connsiteX1" fmla="*/ 125600 w 149200"/>
                <a:gd name="connsiteY1" fmla="*/ 76834 h 189814"/>
                <a:gd name="connsiteX2" fmla="*/ 114518 w 149200"/>
                <a:gd name="connsiteY2" fmla="*/ 93458 h 189814"/>
                <a:gd name="connsiteX3" fmla="*/ 96047 w 149200"/>
                <a:gd name="connsiteY3" fmla="*/ 119317 h 189814"/>
                <a:gd name="connsiteX4" fmla="*/ 75729 w 149200"/>
                <a:gd name="connsiteY4" fmla="*/ 150717 h 189814"/>
                <a:gd name="connsiteX5" fmla="*/ 60953 w 149200"/>
                <a:gd name="connsiteY5" fmla="*/ 174728 h 189814"/>
                <a:gd name="connsiteX6" fmla="*/ 14776 w 149200"/>
                <a:gd name="connsiteY6" fmla="*/ 183964 h 189814"/>
                <a:gd name="connsiteX7" fmla="*/ 14776 w 149200"/>
                <a:gd name="connsiteY7" fmla="*/ 183964 h 189814"/>
                <a:gd name="connsiteX8" fmla="*/ 0 w 149200"/>
                <a:gd name="connsiteY8" fmla="*/ 156258 h 189814"/>
                <a:gd name="connsiteX9" fmla="*/ 0 w 149200"/>
                <a:gd name="connsiteY9" fmla="*/ 154411 h 189814"/>
                <a:gd name="connsiteX10" fmla="*/ 5541 w 149200"/>
                <a:gd name="connsiteY10" fmla="*/ 135940 h 189814"/>
                <a:gd name="connsiteX11" fmla="*/ 46177 w 149200"/>
                <a:gd name="connsiteY11" fmla="*/ 74987 h 189814"/>
                <a:gd name="connsiteX12" fmla="*/ 51718 w 149200"/>
                <a:gd name="connsiteY12" fmla="*/ 67599 h 189814"/>
                <a:gd name="connsiteX13" fmla="*/ 53565 w 149200"/>
                <a:gd name="connsiteY13" fmla="*/ 65752 h 189814"/>
                <a:gd name="connsiteX14" fmla="*/ 59106 w 149200"/>
                <a:gd name="connsiteY14" fmla="*/ 58364 h 189814"/>
                <a:gd name="connsiteX15" fmla="*/ 60953 w 149200"/>
                <a:gd name="connsiteY15" fmla="*/ 56517 h 189814"/>
                <a:gd name="connsiteX16" fmla="*/ 66494 w 149200"/>
                <a:gd name="connsiteY16" fmla="*/ 49128 h 189814"/>
                <a:gd name="connsiteX17" fmla="*/ 90506 w 149200"/>
                <a:gd name="connsiteY17" fmla="*/ 14034 h 189814"/>
                <a:gd name="connsiteX18" fmla="*/ 108977 w 149200"/>
                <a:gd name="connsiteY18" fmla="*/ 1105 h 189814"/>
                <a:gd name="connsiteX19" fmla="*/ 136682 w 149200"/>
                <a:gd name="connsiteY19" fmla="*/ 4799 h 189814"/>
                <a:gd name="connsiteX20" fmla="*/ 136682 w 149200"/>
                <a:gd name="connsiteY20" fmla="*/ 4799 h 189814"/>
                <a:gd name="connsiteX21" fmla="*/ 144071 w 149200"/>
                <a:gd name="connsiteY21" fmla="*/ 50975 h 189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9200" h="189814">
                  <a:moveTo>
                    <a:pt x="144071" y="50975"/>
                  </a:moveTo>
                  <a:lnTo>
                    <a:pt x="125600" y="76834"/>
                  </a:lnTo>
                  <a:lnTo>
                    <a:pt x="114518" y="93458"/>
                  </a:lnTo>
                  <a:lnTo>
                    <a:pt x="96047" y="119317"/>
                  </a:lnTo>
                  <a:lnTo>
                    <a:pt x="75729" y="150717"/>
                  </a:lnTo>
                  <a:lnTo>
                    <a:pt x="60953" y="174728"/>
                  </a:lnTo>
                  <a:cubicBezTo>
                    <a:pt x="49871" y="189505"/>
                    <a:pt x="29553" y="195046"/>
                    <a:pt x="14776" y="183964"/>
                  </a:cubicBezTo>
                  <a:lnTo>
                    <a:pt x="14776" y="183964"/>
                  </a:lnTo>
                  <a:cubicBezTo>
                    <a:pt x="5541" y="178423"/>
                    <a:pt x="0" y="167340"/>
                    <a:pt x="0" y="156258"/>
                  </a:cubicBezTo>
                  <a:cubicBezTo>
                    <a:pt x="0" y="156258"/>
                    <a:pt x="0" y="156258"/>
                    <a:pt x="0" y="154411"/>
                  </a:cubicBezTo>
                  <a:cubicBezTo>
                    <a:pt x="0" y="148870"/>
                    <a:pt x="1847" y="141481"/>
                    <a:pt x="5541" y="135940"/>
                  </a:cubicBezTo>
                  <a:lnTo>
                    <a:pt x="46177" y="74987"/>
                  </a:lnTo>
                  <a:lnTo>
                    <a:pt x="51718" y="67599"/>
                  </a:lnTo>
                  <a:lnTo>
                    <a:pt x="53565" y="65752"/>
                  </a:lnTo>
                  <a:lnTo>
                    <a:pt x="59106" y="58364"/>
                  </a:lnTo>
                  <a:lnTo>
                    <a:pt x="60953" y="56517"/>
                  </a:lnTo>
                  <a:lnTo>
                    <a:pt x="66494" y="49128"/>
                  </a:lnTo>
                  <a:lnTo>
                    <a:pt x="90506" y="14034"/>
                  </a:lnTo>
                  <a:cubicBezTo>
                    <a:pt x="96047" y="6646"/>
                    <a:pt x="101588" y="2952"/>
                    <a:pt x="108977" y="1105"/>
                  </a:cubicBezTo>
                  <a:cubicBezTo>
                    <a:pt x="118212" y="-742"/>
                    <a:pt x="127447" y="-742"/>
                    <a:pt x="136682" y="4799"/>
                  </a:cubicBezTo>
                  <a:lnTo>
                    <a:pt x="136682" y="4799"/>
                  </a:lnTo>
                  <a:cubicBezTo>
                    <a:pt x="149612" y="14034"/>
                    <a:pt x="153306" y="34352"/>
                    <a:pt x="144071" y="50975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A3FB23A8-24C6-FB42-44D5-8F6F549514C4}"/>
                </a:ext>
              </a:extLst>
            </p:cNvPr>
            <p:cNvSpPr/>
            <p:nvPr/>
          </p:nvSpPr>
          <p:spPr>
            <a:xfrm>
              <a:off x="3670494" y="3790564"/>
              <a:ext cx="127633" cy="203363"/>
            </a:xfrm>
            <a:custGeom>
              <a:avLst/>
              <a:gdLst>
                <a:gd name="connsiteX0" fmla="*/ 108146 w 127633"/>
                <a:gd name="connsiteY0" fmla="*/ 200499 h 203363"/>
                <a:gd name="connsiteX1" fmla="*/ 108146 w 127633"/>
                <a:gd name="connsiteY1" fmla="*/ 200499 h 203363"/>
                <a:gd name="connsiteX2" fmla="*/ 63817 w 127633"/>
                <a:gd name="connsiteY2" fmla="*/ 183876 h 203363"/>
                <a:gd name="connsiteX3" fmla="*/ 2864 w 127633"/>
                <a:gd name="connsiteY3" fmla="*/ 47193 h 203363"/>
                <a:gd name="connsiteX4" fmla="*/ 19487 w 127633"/>
                <a:gd name="connsiteY4" fmla="*/ 2864 h 203363"/>
                <a:gd name="connsiteX5" fmla="*/ 19487 w 127633"/>
                <a:gd name="connsiteY5" fmla="*/ 2864 h 203363"/>
                <a:gd name="connsiteX6" fmla="*/ 63817 w 127633"/>
                <a:gd name="connsiteY6" fmla="*/ 19487 h 203363"/>
                <a:gd name="connsiteX7" fmla="*/ 124770 w 127633"/>
                <a:gd name="connsiteY7" fmla="*/ 156170 h 203363"/>
                <a:gd name="connsiteX8" fmla="*/ 108146 w 127633"/>
                <a:gd name="connsiteY8" fmla="*/ 200499 h 20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633" h="203363">
                  <a:moveTo>
                    <a:pt x="108146" y="200499"/>
                  </a:moveTo>
                  <a:lnTo>
                    <a:pt x="108146" y="200499"/>
                  </a:lnTo>
                  <a:cubicBezTo>
                    <a:pt x="91523" y="207888"/>
                    <a:pt x="71205" y="200499"/>
                    <a:pt x="63817" y="183876"/>
                  </a:cubicBezTo>
                  <a:cubicBezTo>
                    <a:pt x="37958" y="139546"/>
                    <a:pt x="17640" y="93370"/>
                    <a:pt x="2864" y="47193"/>
                  </a:cubicBezTo>
                  <a:cubicBezTo>
                    <a:pt x="-4524" y="30570"/>
                    <a:pt x="2864" y="10252"/>
                    <a:pt x="19487" y="2864"/>
                  </a:cubicBezTo>
                  <a:lnTo>
                    <a:pt x="19487" y="2864"/>
                  </a:lnTo>
                  <a:cubicBezTo>
                    <a:pt x="36111" y="-4524"/>
                    <a:pt x="56429" y="2864"/>
                    <a:pt x="63817" y="19487"/>
                  </a:cubicBezTo>
                  <a:lnTo>
                    <a:pt x="124770" y="156170"/>
                  </a:lnTo>
                  <a:cubicBezTo>
                    <a:pt x="132158" y="172794"/>
                    <a:pt x="124770" y="193111"/>
                    <a:pt x="108146" y="200499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A14C207C-4698-F5BD-6B0C-2985DFD2FE51}"/>
                </a:ext>
              </a:extLst>
            </p:cNvPr>
            <p:cNvSpPr/>
            <p:nvPr/>
          </p:nvSpPr>
          <p:spPr>
            <a:xfrm>
              <a:off x="3508245" y="4028005"/>
              <a:ext cx="40237" cy="28430"/>
            </a:xfrm>
            <a:custGeom>
              <a:avLst/>
              <a:gdLst>
                <a:gd name="connsiteX0" fmla="*/ 4419 w 40237"/>
                <a:gd name="connsiteY0" fmla="*/ 14777 h 28430"/>
                <a:gd name="connsiteX1" fmla="*/ 725 w 40237"/>
                <a:gd name="connsiteY1" fmla="*/ 3694 h 28430"/>
                <a:gd name="connsiteX2" fmla="*/ 725 w 40237"/>
                <a:gd name="connsiteY2" fmla="*/ 3694 h 28430"/>
                <a:gd name="connsiteX3" fmla="*/ 4419 w 40237"/>
                <a:gd name="connsiteY3" fmla="*/ 0 h 28430"/>
                <a:gd name="connsiteX4" fmla="*/ 9960 w 40237"/>
                <a:gd name="connsiteY4" fmla="*/ 0 h 28430"/>
                <a:gd name="connsiteX5" fmla="*/ 35819 w 40237"/>
                <a:gd name="connsiteY5" fmla="*/ 12930 h 28430"/>
                <a:gd name="connsiteX6" fmla="*/ 39513 w 40237"/>
                <a:gd name="connsiteY6" fmla="*/ 24012 h 28430"/>
                <a:gd name="connsiteX7" fmla="*/ 39513 w 40237"/>
                <a:gd name="connsiteY7" fmla="*/ 24012 h 28430"/>
                <a:gd name="connsiteX8" fmla="*/ 28431 w 40237"/>
                <a:gd name="connsiteY8" fmla="*/ 27706 h 28430"/>
                <a:gd name="connsiteX9" fmla="*/ 4419 w 40237"/>
                <a:gd name="connsiteY9" fmla="*/ 14777 h 28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37" h="28430">
                  <a:moveTo>
                    <a:pt x="4419" y="14777"/>
                  </a:moveTo>
                  <a:cubicBezTo>
                    <a:pt x="725" y="12930"/>
                    <a:pt x="-1122" y="7388"/>
                    <a:pt x="725" y="3694"/>
                  </a:cubicBezTo>
                  <a:lnTo>
                    <a:pt x="725" y="3694"/>
                  </a:lnTo>
                  <a:cubicBezTo>
                    <a:pt x="725" y="1847"/>
                    <a:pt x="2572" y="0"/>
                    <a:pt x="4419" y="0"/>
                  </a:cubicBezTo>
                  <a:cubicBezTo>
                    <a:pt x="6266" y="0"/>
                    <a:pt x="8113" y="0"/>
                    <a:pt x="9960" y="0"/>
                  </a:cubicBezTo>
                  <a:lnTo>
                    <a:pt x="35819" y="12930"/>
                  </a:lnTo>
                  <a:cubicBezTo>
                    <a:pt x="39513" y="14777"/>
                    <a:pt x="41360" y="20318"/>
                    <a:pt x="39513" y="24012"/>
                  </a:cubicBezTo>
                  <a:lnTo>
                    <a:pt x="39513" y="24012"/>
                  </a:lnTo>
                  <a:cubicBezTo>
                    <a:pt x="37666" y="27706"/>
                    <a:pt x="32125" y="29553"/>
                    <a:pt x="28431" y="27706"/>
                  </a:cubicBezTo>
                  <a:lnTo>
                    <a:pt x="4419" y="14777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BE841026-5B30-92A7-E7DB-1B0A562E1868}"/>
                </a:ext>
              </a:extLst>
            </p:cNvPr>
            <p:cNvSpPr/>
            <p:nvPr/>
          </p:nvSpPr>
          <p:spPr>
            <a:xfrm>
              <a:off x="3624121" y="3844979"/>
              <a:ext cx="36307" cy="40968"/>
            </a:xfrm>
            <a:custGeom>
              <a:avLst/>
              <a:gdLst>
                <a:gd name="connsiteX0" fmla="*/ 19684 w 36307"/>
                <a:gd name="connsiteY0" fmla="*/ 37108 h 40968"/>
                <a:gd name="connsiteX1" fmla="*/ 32613 w 36307"/>
                <a:gd name="connsiteY1" fmla="*/ 38955 h 40968"/>
                <a:gd name="connsiteX2" fmla="*/ 32613 w 36307"/>
                <a:gd name="connsiteY2" fmla="*/ 38955 h 40968"/>
                <a:gd name="connsiteX3" fmla="*/ 36307 w 36307"/>
                <a:gd name="connsiteY3" fmla="*/ 33414 h 40968"/>
                <a:gd name="connsiteX4" fmla="*/ 34460 w 36307"/>
                <a:gd name="connsiteY4" fmla="*/ 27872 h 40968"/>
                <a:gd name="connsiteX5" fmla="*/ 15990 w 36307"/>
                <a:gd name="connsiteY5" fmla="*/ 3861 h 40968"/>
                <a:gd name="connsiteX6" fmla="*/ 3060 w 36307"/>
                <a:gd name="connsiteY6" fmla="*/ 2014 h 40968"/>
                <a:gd name="connsiteX7" fmla="*/ 3060 w 36307"/>
                <a:gd name="connsiteY7" fmla="*/ 2014 h 40968"/>
                <a:gd name="connsiteX8" fmla="*/ 1213 w 36307"/>
                <a:gd name="connsiteY8" fmla="*/ 13096 h 40968"/>
                <a:gd name="connsiteX9" fmla="*/ 19684 w 36307"/>
                <a:gd name="connsiteY9" fmla="*/ 37108 h 4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307" h="40968">
                  <a:moveTo>
                    <a:pt x="19684" y="37108"/>
                  </a:moveTo>
                  <a:cubicBezTo>
                    <a:pt x="23378" y="40802"/>
                    <a:pt x="28919" y="42649"/>
                    <a:pt x="32613" y="38955"/>
                  </a:cubicBezTo>
                  <a:lnTo>
                    <a:pt x="32613" y="38955"/>
                  </a:lnTo>
                  <a:cubicBezTo>
                    <a:pt x="34460" y="37108"/>
                    <a:pt x="34460" y="35261"/>
                    <a:pt x="36307" y="33414"/>
                  </a:cubicBezTo>
                  <a:cubicBezTo>
                    <a:pt x="36307" y="31567"/>
                    <a:pt x="36307" y="29720"/>
                    <a:pt x="34460" y="27872"/>
                  </a:cubicBezTo>
                  <a:lnTo>
                    <a:pt x="15990" y="3861"/>
                  </a:lnTo>
                  <a:cubicBezTo>
                    <a:pt x="12296" y="167"/>
                    <a:pt x="8602" y="-1681"/>
                    <a:pt x="3060" y="2014"/>
                  </a:cubicBezTo>
                  <a:lnTo>
                    <a:pt x="3060" y="2014"/>
                  </a:lnTo>
                  <a:cubicBezTo>
                    <a:pt x="-634" y="3861"/>
                    <a:pt x="-634" y="9402"/>
                    <a:pt x="1213" y="13096"/>
                  </a:cubicBezTo>
                  <a:lnTo>
                    <a:pt x="19684" y="37108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22C48FE4-FB36-D8F1-0D09-8954D684A868}"/>
                </a:ext>
              </a:extLst>
            </p:cNvPr>
            <p:cNvSpPr/>
            <p:nvPr/>
          </p:nvSpPr>
          <p:spPr>
            <a:xfrm>
              <a:off x="3669664" y="3752793"/>
              <a:ext cx="12929" cy="9235"/>
            </a:xfrm>
            <a:custGeom>
              <a:avLst/>
              <a:gdLst>
                <a:gd name="connsiteX0" fmla="*/ 1847 w 12929"/>
                <a:gd name="connsiteY0" fmla="*/ 9235 h 9235"/>
                <a:gd name="connsiteX1" fmla="*/ 0 w 12929"/>
                <a:gd name="connsiteY1" fmla="*/ 3694 h 9235"/>
                <a:gd name="connsiteX2" fmla="*/ 3694 w 12929"/>
                <a:gd name="connsiteY2" fmla="*/ 0 h 9235"/>
                <a:gd name="connsiteX3" fmla="*/ 12929 w 12929"/>
                <a:gd name="connsiteY3" fmla="*/ 5541 h 9235"/>
                <a:gd name="connsiteX4" fmla="*/ 11082 w 12929"/>
                <a:gd name="connsiteY4" fmla="*/ 7388 h 9235"/>
                <a:gd name="connsiteX5" fmla="*/ 7388 w 12929"/>
                <a:gd name="connsiteY5" fmla="*/ 7388 h 9235"/>
                <a:gd name="connsiteX6" fmla="*/ 3694 w 12929"/>
                <a:gd name="connsiteY6" fmla="*/ 5541 h 9235"/>
                <a:gd name="connsiteX7" fmla="*/ 1847 w 12929"/>
                <a:gd name="connsiteY7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29" h="9235">
                  <a:moveTo>
                    <a:pt x="1847" y="9235"/>
                  </a:moveTo>
                  <a:lnTo>
                    <a:pt x="0" y="3694"/>
                  </a:lnTo>
                  <a:lnTo>
                    <a:pt x="3694" y="0"/>
                  </a:lnTo>
                  <a:lnTo>
                    <a:pt x="12929" y="5541"/>
                  </a:lnTo>
                  <a:lnTo>
                    <a:pt x="11082" y="7388"/>
                  </a:lnTo>
                  <a:cubicBezTo>
                    <a:pt x="9235" y="9235"/>
                    <a:pt x="9235" y="9235"/>
                    <a:pt x="7388" y="7388"/>
                  </a:cubicBezTo>
                  <a:lnTo>
                    <a:pt x="3694" y="5541"/>
                  </a:lnTo>
                  <a:lnTo>
                    <a:pt x="1847" y="9235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9A40D49D-707C-F551-76F6-40E2757D9E8C}"/>
                </a:ext>
              </a:extLst>
            </p:cNvPr>
            <p:cNvSpPr/>
            <p:nvPr/>
          </p:nvSpPr>
          <p:spPr>
            <a:xfrm rot="18218830">
              <a:off x="3583000" y="3929695"/>
              <a:ext cx="9235" cy="24012"/>
            </a:xfrm>
            <a:custGeom>
              <a:avLst/>
              <a:gdLst>
                <a:gd name="connsiteX0" fmla="*/ 0 w 9235"/>
                <a:gd name="connsiteY0" fmla="*/ 0 h 24012"/>
                <a:gd name="connsiteX1" fmla="*/ 9236 w 9235"/>
                <a:gd name="connsiteY1" fmla="*/ 0 h 24012"/>
                <a:gd name="connsiteX2" fmla="*/ 9236 w 9235"/>
                <a:gd name="connsiteY2" fmla="*/ 24013 h 24012"/>
                <a:gd name="connsiteX3" fmla="*/ 0 w 9235"/>
                <a:gd name="connsiteY3" fmla="*/ 24013 h 2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24012">
                  <a:moveTo>
                    <a:pt x="0" y="0"/>
                  </a:moveTo>
                  <a:lnTo>
                    <a:pt x="9236" y="0"/>
                  </a:lnTo>
                  <a:lnTo>
                    <a:pt x="9236" y="24013"/>
                  </a:lnTo>
                  <a:lnTo>
                    <a:pt x="0" y="24013"/>
                  </a:lnTo>
                  <a:close/>
                </a:path>
              </a:pathLst>
            </a:custGeom>
            <a:solidFill>
              <a:srgbClr val="3C3C3B"/>
            </a:solidFill>
            <a:ln w="18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68819ADB-2020-50B2-546C-A89EEF39839B}"/>
                </a:ext>
              </a:extLst>
            </p:cNvPr>
            <p:cNvSpPr/>
            <p:nvPr/>
          </p:nvSpPr>
          <p:spPr>
            <a:xfrm rot="18219306">
              <a:off x="3512835" y="3815927"/>
              <a:ext cx="310310" cy="9235"/>
            </a:xfrm>
            <a:custGeom>
              <a:avLst/>
              <a:gdLst>
                <a:gd name="connsiteX0" fmla="*/ 0 w 310310"/>
                <a:gd name="connsiteY0" fmla="*/ 0 h 9235"/>
                <a:gd name="connsiteX1" fmla="*/ 310311 w 310310"/>
                <a:gd name="connsiteY1" fmla="*/ 0 h 9235"/>
                <a:gd name="connsiteX2" fmla="*/ 310311 w 310310"/>
                <a:gd name="connsiteY2" fmla="*/ 9235 h 9235"/>
                <a:gd name="connsiteX3" fmla="*/ 0 w 310310"/>
                <a:gd name="connsiteY3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310" h="9235">
                  <a:moveTo>
                    <a:pt x="0" y="0"/>
                  </a:moveTo>
                  <a:lnTo>
                    <a:pt x="310311" y="0"/>
                  </a:lnTo>
                  <a:lnTo>
                    <a:pt x="310311" y="9235"/>
                  </a:lnTo>
                  <a:lnTo>
                    <a:pt x="0" y="9235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AF7B63E3-2405-D431-10FA-F9F390F98D2F}"/>
                </a:ext>
              </a:extLst>
            </p:cNvPr>
            <p:cNvSpPr/>
            <p:nvPr/>
          </p:nvSpPr>
          <p:spPr>
            <a:xfrm>
              <a:off x="3590240" y="3970746"/>
              <a:ext cx="75729" cy="51717"/>
            </a:xfrm>
            <a:custGeom>
              <a:avLst/>
              <a:gdLst>
                <a:gd name="connsiteX0" fmla="*/ 75729 w 75729"/>
                <a:gd name="connsiteY0" fmla="*/ 12929 h 51717"/>
                <a:gd name="connsiteX1" fmla="*/ 75729 w 75729"/>
                <a:gd name="connsiteY1" fmla="*/ 51718 h 51717"/>
                <a:gd name="connsiteX2" fmla="*/ 0 w 75729"/>
                <a:gd name="connsiteY2" fmla="*/ 35094 h 51717"/>
                <a:gd name="connsiteX3" fmla="*/ 14777 w 75729"/>
                <a:gd name="connsiteY3" fmla="*/ 0 h 51717"/>
                <a:gd name="connsiteX4" fmla="*/ 75729 w 75729"/>
                <a:gd name="connsiteY4" fmla="*/ 12929 h 5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729" h="51717">
                  <a:moveTo>
                    <a:pt x="75729" y="12929"/>
                  </a:moveTo>
                  <a:cubicBezTo>
                    <a:pt x="75729" y="25859"/>
                    <a:pt x="75729" y="38788"/>
                    <a:pt x="75729" y="51718"/>
                  </a:cubicBezTo>
                  <a:cubicBezTo>
                    <a:pt x="49871" y="51718"/>
                    <a:pt x="24012" y="46177"/>
                    <a:pt x="0" y="35094"/>
                  </a:cubicBezTo>
                  <a:cubicBezTo>
                    <a:pt x="5541" y="24012"/>
                    <a:pt x="11082" y="11082"/>
                    <a:pt x="14777" y="0"/>
                  </a:cubicBezTo>
                  <a:cubicBezTo>
                    <a:pt x="35094" y="7388"/>
                    <a:pt x="55412" y="12929"/>
                    <a:pt x="75729" y="12929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BF7127A4-D1F1-75F7-84B3-36E96724C6A4}"/>
                </a:ext>
              </a:extLst>
            </p:cNvPr>
            <p:cNvSpPr/>
            <p:nvPr/>
          </p:nvSpPr>
          <p:spPr>
            <a:xfrm>
              <a:off x="3593934" y="3994758"/>
              <a:ext cx="72035" cy="20317"/>
            </a:xfrm>
            <a:custGeom>
              <a:avLst/>
              <a:gdLst>
                <a:gd name="connsiteX0" fmla="*/ 72035 w 72035"/>
                <a:gd name="connsiteY0" fmla="*/ 16623 h 20317"/>
                <a:gd name="connsiteX1" fmla="*/ 72035 w 72035"/>
                <a:gd name="connsiteY1" fmla="*/ 20318 h 20317"/>
                <a:gd name="connsiteX2" fmla="*/ 0 w 72035"/>
                <a:gd name="connsiteY2" fmla="*/ 3694 h 20317"/>
                <a:gd name="connsiteX3" fmla="*/ 1847 w 72035"/>
                <a:gd name="connsiteY3" fmla="*/ 0 h 20317"/>
                <a:gd name="connsiteX4" fmla="*/ 72035 w 72035"/>
                <a:gd name="connsiteY4" fmla="*/ 16623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35" h="20317">
                  <a:moveTo>
                    <a:pt x="72035" y="16623"/>
                  </a:moveTo>
                  <a:cubicBezTo>
                    <a:pt x="72035" y="18471"/>
                    <a:pt x="72035" y="18471"/>
                    <a:pt x="72035" y="20318"/>
                  </a:cubicBezTo>
                  <a:cubicBezTo>
                    <a:pt x="46177" y="20318"/>
                    <a:pt x="22165" y="14776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4012" y="11082"/>
                    <a:pt x="48024" y="16623"/>
                    <a:pt x="72035" y="16623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3C4087CB-4E22-1971-1EA0-93EA38BD03A8}"/>
                </a:ext>
              </a:extLst>
            </p:cNvPr>
            <p:cNvSpPr/>
            <p:nvPr/>
          </p:nvSpPr>
          <p:spPr>
            <a:xfrm>
              <a:off x="3597628" y="3985523"/>
              <a:ext cx="68341" cy="18470"/>
            </a:xfrm>
            <a:custGeom>
              <a:avLst/>
              <a:gdLst>
                <a:gd name="connsiteX0" fmla="*/ 68341 w 68341"/>
                <a:gd name="connsiteY0" fmla="*/ 14776 h 18470"/>
                <a:gd name="connsiteX1" fmla="*/ 68341 w 68341"/>
                <a:gd name="connsiteY1" fmla="*/ 18471 h 18470"/>
                <a:gd name="connsiteX2" fmla="*/ 0 w 68341"/>
                <a:gd name="connsiteY2" fmla="*/ 3694 h 18470"/>
                <a:gd name="connsiteX3" fmla="*/ 1847 w 68341"/>
                <a:gd name="connsiteY3" fmla="*/ 0 h 18470"/>
                <a:gd name="connsiteX4" fmla="*/ 68341 w 68341"/>
                <a:gd name="connsiteY4" fmla="*/ 14776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41" h="18470">
                  <a:moveTo>
                    <a:pt x="68341" y="14776"/>
                  </a:moveTo>
                  <a:cubicBezTo>
                    <a:pt x="68341" y="16623"/>
                    <a:pt x="68341" y="16623"/>
                    <a:pt x="68341" y="18471"/>
                  </a:cubicBezTo>
                  <a:cubicBezTo>
                    <a:pt x="44330" y="18471"/>
                    <a:pt x="22165" y="12929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2165" y="9235"/>
                    <a:pt x="46177" y="14776"/>
                    <a:pt x="68341" y="14776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5A8AA4E0-3A07-FF5F-EF7F-A1AB68B90B6F}"/>
                </a:ext>
              </a:extLst>
            </p:cNvPr>
            <p:cNvSpPr/>
            <p:nvPr/>
          </p:nvSpPr>
          <p:spPr>
            <a:xfrm>
              <a:off x="3603169" y="3974440"/>
              <a:ext cx="62800" cy="18470"/>
            </a:xfrm>
            <a:custGeom>
              <a:avLst/>
              <a:gdLst>
                <a:gd name="connsiteX0" fmla="*/ 62800 w 62800"/>
                <a:gd name="connsiteY0" fmla="*/ 14777 h 18470"/>
                <a:gd name="connsiteX1" fmla="*/ 62800 w 62800"/>
                <a:gd name="connsiteY1" fmla="*/ 18471 h 18470"/>
                <a:gd name="connsiteX2" fmla="*/ 0 w 62800"/>
                <a:gd name="connsiteY2" fmla="*/ 3694 h 18470"/>
                <a:gd name="connsiteX3" fmla="*/ 1847 w 62800"/>
                <a:gd name="connsiteY3" fmla="*/ 0 h 18470"/>
                <a:gd name="connsiteX4" fmla="*/ 62800 w 62800"/>
                <a:gd name="connsiteY4" fmla="*/ 14777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00" h="18470">
                  <a:moveTo>
                    <a:pt x="62800" y="14777"/>
                  </a:moveTo>
                  <a:cubicBezTo>
                    <a:pt x="62800" y="16624"/>
                    <a:pt x="62800" y="16624"/>
                    <a:pt x="62800" y="18471"/>
                  </a:cubicBezTo>
                  <a:cubicBezTo>
                    <a:pt x="40635" y="18471"/>
                    <a:pt x="18471" y="12930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0318" y="9235"/>
                    <a:pt x="40635" y="14777"/>
                    <a:pt x="62800" y="14777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E7570FBC-7F3C-1130-19FD-0EA5F0BF0827}"/>
                </a:ext>
              </a:extLst>
            </p:cNvPr>
            <p:cNvSpPr/>
            <p:nvPr/>
          </p:nvSpPr>
          <p:spPr>
            <a:xfrm>
              <a:off x="3568075" y="4018770"/>
              <a:ext cx="18470" cy="10963"/>
            </a:xfrm>
            <a:custGeom>
              <a:avLst/>
              <a:gdLst>
                <a:gd name="connsiteX0" fmla="*/ 3694 w 18470"/>
                <a:gd name="connsiteY0" fmla="*/ 1847 h 10963"/>
                <a:gd name="connsiteX1" fmla="*/ 3694 w 18470"/>
                <a:gd name="connsiteY1" fmla="*/ 0 h 10963"/>
                <a:gd name="connsiteX2" fmla="*/ 0 w 18470"/>
                <a:gd name="connsiteY2" fmla="*/ 1847 h 10963"/>
                <a:gd name="connsiteX3" fmla="*/ 18471 w 18470"/>
                <a:gd name="connsiteY3" fmla="*/ 9235 h 10963"/>
                <a:gd name="connsiteX4" fmla="*/ 3694 w 18470"/>
                <a:gd name="connsiteY4" fmla="*/ 1847 h 10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70" h="10963">
                  <a:moveTo>
                    <a:pt x="3694" y="1847"/>
                  </a:moveTo>
                  <a:cubicBezTo>
                    <a:pt x="3694" y="1847"/>
                    <a:pt x="3694" y="0"/>
                    <a:pt x="3694" y="0"/>
                  </a:cubicBezTo>
                  <a:cubicBezTo>
                    <a:pt x="1847" y="0"/>
                    <a:pt x="0" y="1847"/>
                    <a:pt x="0" y="1847"/>
                  </a:cubicBezTo>
                  <a:cubicBezTo>
                    <a:pt x="1847" y="5541"/>
                    <a:pt x="7388" y="14777"/>
                    <a:pt x="18471" y="9235"/>
                  </a:cubicBezTo>
                  <a:cubicBezTo>
                    <a:pt x="18471" y="7388"/>
                    <a:pt x="11082" y="11082"/>
                    <a:pt x="3694" y="1847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BB508827-89E4-FF0D-50FC-DF4172A770BE}"/>
                </a:ext>
              </a:extLst>
            </p:cNvPr>
            <p:cNvSpPr/>
            <p:nvPr/>
          </p:nvSpPr>
          <p:spPr>
            <a:xfrm rot="18219306">
              <a:off x="3497054" y="4010572"/>
              <a:ext cx="9235" cy="5541"/>
            </a:xfrm>
            <a:custGeom>
              <a:avLst/>
              <a:gdLst>
                <a:gd name="connsiteX0" fmla="*/ 0 w 9235"/>
                <a:gd name="connsiteY0" fmla="*/ 0 h 5541"/>
                <a:gd name="connsiteX1" fmla="*/ 9235 w 9235"/>
                <a:gd name="connsiteY1" fmla="*/ 0 h 5541"/>
                <a:gd name="connsiteX2" fmla="*/ 9235 w 9235"/>
                <a:gd name="connsiteY2" fmla="*/ 5541 h 5541"/>
                <a:gd name="connsiteX3" fmla="*/ 0 w 9235"/>
                <a:gd name="connsiteY3" fmla="*/ 5541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5541">
                  <a:moveTo>
                    <a:pt x="0" y="0"/>
                  </a:moveTo>
                  <a:lnTo>
                    <a:pt x="9235" y="0"/>
                  </a:lnTo>
                  <a:lnTo>
                    <a:pt x="9235" y="5541"/>
                  </a:lnTo>
                  <a:lnTo>
                    <a:pt x="0" y="554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D086DA34-2285-1BC8-1DDF-AC12E4B03D94}"/>
                </a:ext>
              </a:extLst>
            </p:cNvPr>
            <p:cNvSpPr/>
            <p:nvPr/>
          </p:nvSpPr>
          <p:spPr>
            <a:xfrm rot="18220069">
              <a:off x="3499974" y="3996462"/>
              <a:ext cx="1847" cy="7388"/>
            </a:xfrm>
            <a:custGeom>
              <a:avLst/>
              <a:gdLst>
                <a:gd name="connsiteX0" fmla="*/ 0 w 1847"/>
                <a:gd name="connsiteY0" fmla="*/ 0 h 7388"/>
                <a:gd name="connsiteX1" fmla="*/ 1847 w 1847"/>
                <a:gd name="connsiteY1" fmla="*/ 0 h 7388"/>
                <a:gd name="connsiteX2" fmla="*/ 1847 w 1847"/>
                <a:gd name="connsiteY2" fmla="*/ 7389 h 7388"/>
                <a:gd name="connsiteX3" fmla="*/ 0 w 1847"/>
                <a:gd name="connsiteY3" fmla="*/ 7389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7" h="7388">
                  <a:moveTo>
                    <a:pt x="0" y="0"/>
                  </a:moveTo>
                  <a:lnTo>
                    <a:pt x="1847" y="0"/>
                  </a:lnTo>
                  <a:lnTo>
                    <a:pt x="1847" y="7389"/>
                  </a:lnTo>
                  <a:lnTo>
                    <a:pt x="0" y="7389"/>
                  </a:lnTo>
                  <a:close/>
                </a:path>
              </a:pathLst>
            </a:custGeom>
            <a:solidFill>
              <a:srgbClr val="3C3C3B"/>
            </a:solidFill>
            <a:ln w="18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12909C67-945E-3479-C774-E7338F2AC796}"/>
                </a:ext>
              </a:extLst>
            </p:cNvPr>
            <p:cNvSpPr/>
            <p:nvPr/>
          </p:nvSpPr>
          <p:spPr>
            <a:xfrm rot="18219306">
              <a:off x="3496881" y="4000192"/>
              <a:ext cx="12929" cy="14776"/>
            </a:xfrm>
            <a:custGeom>
              <a:avLst/>
              <a:gdLst>
                <a:gd name="connsiteX0" fmla="*/ 0 w 12929"/>
                <a:gd name="connsiteY0" fmla="*/ 0 h 14776"/>
                <a:gd name="connsiteX1" fmla="*/ 12930 w 12929"/>
                <a:gd name="connsiteY1" fmla="*/ 0 h 14776"/>
                <a:gd name="connsiteX2" fmla="*/ 12930 w 12929"/>
                <a:gd name="connsiteY2" fmla="*/ 14777 h 14776"/>
                <a:gd name="connsiteX3" fmla="*/ 0 w 12929"/>
                <a:gd name="connsiteY3" fmla="*/ 14777 h 1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14776">
                  <a:moveTo>
                    <a:pt x="0" y="0"/>
                  </a:moveTo>
                  <a:lnTo>
                    <a:pt x="12930" y="0"/>
                  </a:lnTo>
                  <a:lnTo>
                    <a:pt x="12930" y="14777"/>
                  </a:lnTo>
                  <a:lnTo>
                    <a:pt x="0" y="14777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5A647A70-8C9E-823E-8D97-FA2B7777BFA1}"/>
                </a:ext>
              </a:extLst>
            </p:cNvPr>
            <p:cNvSpPr/>
            <p:nvPr/>
          </p:nvSpPr>
          <p:spPr>
            <a:xfrm>
              <a:off x="3497887" y="3930853"/>
              <a:ext cx="120058" cy="174728"/>
            </a:xfrm>
            <a:custGeom>
              <a:avLst/>
              <a:gdLst>
                <a:gd name="connsiteX0" fmla="*/ 72035 w 120058"/>
                <a:gd name="connsiteY0" fmla="*/ 95305 h 174728"/>
                <a:gd name="connsiteX1" fmla="*/ 72035 w 120058"/>
                <a:gd name="connsiteY1" fmla="*/ 95305 h 174728"/>
                <a:gd name="connsiteX2" fmla="*/ 72035 w 120058"/>
                <a:gd name="connsiteY2" fmla="*/ 95305 h 174728"/>
                <a:gd name="connsiteX3" fmla="*/ 75729 w 120058"/>
                <a:gd name="connsiteY3" fmla="*/ 89764 h 174728"/>
                <a:gd name="connsiteX4" fmla="*/ 73882 w 120058"/>
                <a:gd name="connsiteY4" fmla="*/ 87917 h 174728"/>
                <a:gd name="connsiteX5" fmla="*/ 73882 w 120058"/>
                <a:gd name="connsiteY5" fmla="*/ 86069 h 174728"/>
                <a:gd name="connsiteX6" fmla="*/ 72035 w 120058"/>
                <a:gd name="connsiteY6" fmla="*/ 86069 h 174728"/>
                <a:gd name="connsiteX7" fmla="*/ 72035 w 120058"/>
                <a:gd name="connsiteY7" fmla="*/ 86069 h 174728"/>
                <a:gd name="connsiteX8" fmla="*/ 72035 w 120058"/>
                <a:gd name="connsiteY8" fmla="*/ 87917 h 174728"/>
                <a:gd name="connsiteX9" fmla="*/ 72035 w 120058"/>
                <a:gd name="connsiteY9" fmla="*/ 89764 h 174728"/>
                <a:gd name="connsiteX10" fmla="*/ 72035 w 120058"/>
                <a:gd name="connsiteY10" fmla="*/ 89764 h 174728"/>
                <a:gd name="connsiteX11" fmla="*/ 66494 w 120058"/>
                <a:gd name="connsiteY11" fmla="*/ 98999 h 174728"/>
                <a:gd name="connsiteX12" fmla="*/ 73882 w 120058"/>
                <a:gd name="connsiteY12" fmla="*/ 100846 h 174728"/>
                <a:gd name="connsiteX13" fmla="*/ 77577 w 120058"/>
                <a:gd name="connsiteY13" fmla="*/ 102693 h 174728"/>
                <a:gd name="connsiteX14" fmla="*/ 75729 w 120058"/>
                <a:gd name="connsiteY14" fmla="*/ 98999 h 174728"/>
                <a:gd name="connsiteX15" fmla="*/ 72035 w 120058"/>
                <a:gd name="connsiteY15" fmla="*/ 95305 h 174728"/>
                <a:gd name="connsiteX16" fmla="*/ 77577 w 120058"/>
                <a:gd name="connsiteY16" fmla="*/ 8493 h 174728"/>
                <a:gd name="connsiteX17" fmla="*/ 77577 w 120058"/>
                <a:gd name="connsiteY17" fmla="*/ 8493 h 174728"/>
                <a:gd name="connsiteX18" fmla="*/ 83118 w 120058"/>
                <a:gd name="connsiteY18" fmla="*/ 12187 h 174728"/>
                <a:gd name="connsiteX19" fmla="*/ 83118 w 120058"/>
                <a:gd name="connsiteY19" fmla="*/ 12187 h 174728"/>
                <a:gd name="connsiteX20" fmla="*/ 77577 w 120058"/>
                <a:gd name="connsiteY20" fmla="*/ 8493 h 174728"/>
                <a:gd name="connsiteX21" fmla="*/ 70188 w 120058"/>
                <a:gd name="connsiteY21" fmla="*/ 89764 h 174728"/>
                <a:gd name="connsiteX22" fmla="*/ 70188 w 120058"/>
                <a:gd name="connsiteY22" fmla="*/ 89764 h 174728"/>
                <a:gd name="connsiteX23" fmla="*/ 70188 w 120058"/>
                <a:gd name="connsiteY23" fmla="*/ 89764 h 174728"/>
                <a:gd name="connsiteX24" fmla="*/ 72035 w 120058"/>
                <a:gd name="connsiteY24" fmla="*/ 86069 h 174728"/>
                <a:gd name="connsiteX25" fmla="*/ 70188 w 120058"/>
                <a:gd name="connsiteY25" fmla="*/ 89764 h 174728"/>
                <a:gd name="connsiteX26" fmla="*/ 70188 w 120058"/>
                <a:gd name="connsiteY26" fmla="*/ 89764 h 174728"/>
                <a:gd name="connsiteX27" fmla="*/ 48024 w 120058"/>
                <a:gd name="connsiteY27" fmla="*/ 93458 h 174728"/>
                <a:gd name="connsiteX28" fmla="*/ 48024 w 120058"/>
                <a:gd name="connsiteY28" fmla="*/ 93458 h 174728"/>
                <a:gd name="connsiteX29" fmla="*/ 48024 w 120058"/>
                <a:gd name="connsiteY29" fmla="*/ 93458 h 174728"/>
                <a:gd name="connsiteX30" fmla="*/ 48024 w 120058"/>
                <a:gd name="connsiteY30" fmla="*/ 93458 h 174728"/>
                <a:gd name="connsiteX31" fmla="*/ 36941 w 120058"/>
                <a:gd name="connsiteY31" fmla="*/ 87917 h 174728"/>
                <a:gd name="connsiteX32" fmla="*/ 25859 w 120058"/>
                <a:gd name="connsiteY32" fmla="*/ 82375 h 174728"/>
                <a:gd name="connsiteX33" fmla="*/ 18471 w 120058"/>
                <a:gd name="connsiteY33" fmla="*/ 78681 h 174728"/>
                <a:gd name="connsiteX34" fmla="*/ 11082 w 120058"/>
                <a:gd name="connsiteY34" fmla="*/ 74987 h 174728"/>
                <a:gd name="connsiteX35" fmla="*/ 12929 w 120058"/>
                <a:gd name="connsiteY35" fmla="*/ 71293 h 174728"/>
                <a:gd name="connsiteX36" fmla="*/ 1847 w 120058"/>
                <a:gd name="connsiteY36" fmla="*/ 63905 h 174728"/>
                <a:gd name="connsiteX37" fmla="*/ 1847 w 120058"/>
                <a:gd name="connsiteY37" fmla="*/ 65752 h 174728"/>
                <a:gd name="connsiteX38" fmla="*/ 1847 w 120058"/>
                <a:gd name="connsiteY38" fmla="*/ 67599 h 174728"/>
                <a:gd name="connsiteX39" fmla="*/ 1847 w 120058"/>
                <a:gd name="connsiteY39" fmla="*/ 67599 h 174728"/>
                <a:gd name="connsiteX40" fmla="*/ 5541 w 120058"/>
                <a:gd name="connsiteY40" fmla="*/ 71293 h 174728"/>
                <a:gd name="connsiteX41" fmla="*/ 5541 w 120058"/>
                <a:gd name="connsiteY41" fmla="*/ 71293 h 174728"/>
                <a:gd name="connsiteX42" fmla="*/ 5541 w 120058"/>
                <a:gd name="connsiteY42" fmla="*/ 71293 h 174728"/>
                <a:gd name="connsiteX43" fmla="*/ 5541 w 120058"/>
                <a:gd name="connsiteY43" fmla="*/ 74987 h 174728"/>
                <a:gd name="connsiteX44" fmla="*/ 5541 w 120058"/>
                <a:gd name="connsiteY44" fmla="*/ 78681 h 174728"/>
                <a:gd name="connsiteX45" fmla="*/ 3694 w 120058"/>
                <a:gd name="connsiteY45" fmla="*/ 80528 h 174728"/>
                <a:gd name="connsiteX46" fmla="*/ 1847 w 120058"/>
                <a:gd name="connsiteY46" fmla="*/ 82375 h 174728"/>
                <a:gd name="connsiteX47" fmla="*/ 0 w 120058"/>
                <a:gd name="connsiteY47" fmla="*/ 86069 h 174728"/>
                <a:gd name="connsiteX48" fmla="*/ 0 w 120058"/>
                <a:gd name="connsiteY48" fmla="*/ 86069 h 174728"/>
                <a:gd name="connsiteX49" fmla="*/ 0 w 120058"/>
                <a:gd name="connsiteY49" fmla="*/ 87917 h 174728"/>
                <a:gd name="connsiteX50" fmla="*/ 5541 w 120058"/>
                <a:gd name="connsiteY50" fmla="*/ 95305 h 174728"/>
                <a:gd name="connsiteX51" fmla="*/ 7388 w 120058"/>
                <a:gd name="connsiteY51" fmla="*/ 97152 h 174728"/>
                <a:gd name="connsiteX52" fmla="*/ 9235 w 120058"/>
                <a:gd name="connsiteY52" fmla="*/ 100846 h 174728"/>
                <a:gd name="connsiteX53" fmla="*/ 9235 w 120058"/>
                <a:gd name="connsiteY53" fmla="*/ 100846 h 174728"/>
                <a:gd name="connsiteX54" fmla="*/ 9235 w 120058"/>
                <a:gd name="connsiteY54" fmla="*/ 104540 h 174728"/>
                <a:gd name="connsiteX55" fmla="*/ 9235 w 120058"/>
                <a:gd name="connsiteY55" fmla="*/ 108234 h 174728"/>
                <a:gd name="connsiteX56" fmla="*/ 9235 w 120058"/>
                <a:gd name="connsiteY56" fmla="*/ 108234 h 174728"/>
                <a:gd name="connsiteX57" fmla="*/ 9235 w 120058"/>
                <a:gd name="connsiteY57" fmla="*/ 108234 h 174728"/>
                <a:gd name="connsiteX58" fmla="*/ 9235 w 120058"/>
                <a:gd name="connsiteY58" fmla="*/ 108234 h 174728"/>
                <a:gd name="connsiteX59" fmla="*/ 16624 w 120058"/>
                <a:gd name="connsiteY59" fmla="*/ 97152 h 174728"/>
                <a:gd name="connsiteX60" fmla="*/ 18471 w 120058"/>
                <a:gd name="connsiteY60" fmla="*/ 97152 h 174728"/>
                <a:gd name="connsiteX61" fmla="*/ 27706 w 120058"/>
                <a:gd name="connsiteY61" fmla="*/ 100846 h 174728"/>
                <a:gd name="connsiteX62" fmla="*/ 29553 w 120058"/>
                <a:gd name="connsiteY62" fmla="*/ 98999 h 174728"/>
                <a:gd name="connsiteX63" fmla="*/ 29553 w 120058"/>
                <a:gd name="connsiteY63" fmla="*/ 98999 h 174728"/>
                <a:gd name="connsiteX64" fmla="*/ 29553 w 120058"/>
                <a:gd name="connsiteY64" fmla="*/ 97152 h 174728"/>
                <a:gd name="connsiteX65" fmla="*/ 35094 w 120058"/>
                <a:gd name="connsiteY65" fmla="*/ 100846 h 174728"/>
                <a:gd name="connsiteX66" fmla="*/ 33247 w 120058"/>
                <a:gd name="connsiteY66" fmla="*/ 102693 h 174728"/>
                <a:gd name="connsiteX67" fmla="*/ 40635 w 120058"/>
                <a:gd name="connsiteY67" fmla="*/ 106387 h 174728"/>
                <a:gd name="connsiteX68" fmla="*/ 40635 w 120058"/>
                <a:gd name="connsiteY68" fmla="*/ 106387 h 174728"/>
                <a:gd name="connsiteX69" fmla="*/ 44330 w 120058"/>
                <a:gd name="connsiteY69" fmla="*/ 108234 h 174728"/>
                <a:gd name="connsiteX70" fmla="*/ 46177 w 120058"/>
                <a:gd name="connsiteY70" fmla="*/ 110081 h 174728"/>
                <a:gd name="connsiteX71" fmla="*/ 55412 w 120058"/>
                <a:gd name="connsiteY71" fmla="*/ 97152 h 174728"/>
                <a:gd name="connsiteX72" fmla="*/ 48024 w 120058"/>
                <a:gd name="connsiteY72" fmla="*/ 93458 h 174728"/>
                <a:gd name="connsiteX73" fmla="*/ 48024 w 120058"/>
                <a:gd name="connsiteY73" fmla="*/ 93458 h 174728"/>
                <a:gd name="connsiteX74" fmla="*/ 120059 w 120058"/>
                <a:gd name="connsiteY74" fmla="*/ 39893 h 174728"/>
                <a:gd name="connsiteX75" fmla="*/ 116365 w 120058"/>
                <a:gd name="connsiteY75" fmla="*/ 41740 h 174728"/>
                <a:gd name="connsiteX76" fmla="*/ 105282 w 120058"/>
                <a:gd name="connsiteY76" fmla="*/ 34352 h 174728"/>
                <a:gd name="connsiteX77" fmla="*/ 105282 w 120058"/>
                <a:gd name="connsiteY77" fmla="*/ 26964 h 174728"/>
                <a:gd name="connsiteX78" fmla="*/ 96047 w 120058"/>
                <a:gd name="connsiteY78" fmla="*/ 21422 h 174728"/>
                <a:gd name="connsiteX79" fmla="*/ 94200 w 120058"/>
                <a:gd name="connsiteY79" fmla="*/ 19575 h 174728"/>
                <a:gd name="connsiteX80" fmla="*/ 90506 w 120058"/>
                <a:gd name="connsiteY80" fmla="*/ 17728 h 174728"/>
                <a:gd name="connsiteX81" fmla="*/ 90506 w 120058"/>
                <a:gd name="connsiteY81" fmla="*/ 17728 h 174728"/>
                <a:gd name="connsiteX82" fmla="*/ 90506 w 120058"/>
                <a:gd name="connsiteY82" fmla="*/ 17728 h 174728"/>
                <a:gd name="connsiteX83" fmla="*/ 83118 w 120058"/>
                <a:gd name="connsiteY83" fmla="*/ 12187 h 174728"/>
                <a:gd name="connsiteX84" fmla="*/ 77577 w 120058"/>
                <a:gd name="connsiteY84" fmla="*/ 8493 h 174728"/>
                <a:gd name="connsiteX85" fmla="*/ 72035 w 120058"/>
                <a:gd name="connsiteY85" fmla="*/ 4799 h 174728"/>
                <a:gd name="connsiteX86" fmla="*/ 66494 w 120058"/>
                <a:gd name="connsiteY86" fmla="*/ 1105 h 174728"/>
                <a:gd name="connsiteX87" fmla="*/ 49871 w 120058"/>
                <a:gd name="connsiteY87" fmla="*/ 4799 h 174728"/>
                <a:gd name="connsiteX88" fmla="*/ 5541 w 120058"/>
                <a:gd name="connsiteY88" fmla="*/ 58364 h 174728"/>
                <a:gd name="connsiteX89" fmla="*/ 0 w 120058"/>
                <a:gd name="connsiteY89" fmla="*/ 67599 h 174728"/>
                <a:gd name="connsiteX90" fmla="*/ 0 w 120058"/>
                <a:gd name="connsiteY90" fmla="*/ 67599 h 174728"/>
                <a:gd name="connsiteX91" fmla="*/ 1847 w 120058"/>
                <a:gd name="connsiteY91" fmla="*/ 69446 h 174728"/>
                <a:gd name="connsiteX92" fmla="*/ 1847 w 120058"/>
                <a:gd name="connsiteY92" fmla="*/ 69446 h 174728"/>
                <a:gd name="connsiteX93" fmla="*/ 5541 w 120058"/>
                <a:gd name="connsiteY93" fmla="*/ 73140 h 174728"/>
                <a:gd name="connsiteX94" fmla="*/ 5541 w 120058"/>
                <a:gd name="connsiteY94" fmla="*/ 73140 h 174728"/>
                <a:gd name="connsiteX95" fmla="*/ 5541 w 120058"/>
                <a:gd name="connsiteY95" fmla="*/ 73140 h 174728"/>
                <a:gd name="connsiteX96" fmla="*/ 5541 w 120058"/>
                <a:gd name="connsiteY96" fmla="*/ 76834 h 174728"/>
                <a:gd name="connsiteX97" fmla="*/ 5541 w 120058"/>
                <a:gd name="connsiteY97" fmla="*/ 80528 h 174728"/>
                <a:gd name="connsiteX98" fmla="*/ 3694 w 120058"/>
                <a:gd name="connsiteY98" fmla="*/ 82375 h 174728"/>
                <a:gd name="connsiteX99" fmla="*/ 1847 w 120058"/>
                <a:gd name="connsiteY99" fmla="*/ 84222 h 174728"/>
                <a:gd name="connsiteX100" fmla="*/ 0 w 120058"/>
                <a:gd name="connsiteY100" fmla="*/ 87917 h 174728"/>
                <a:gd name="connsiteX101" fmla="*/ 0 w 120058"/>
                <a:gd name="connsiteY101" fmla="*/ 87917 h 174728"/>
                <a:gd name="connsiteX102" fmla="*/ 0 w 120058"/>
                <a:gd name="connsiteY102" fmla="*/ 87917 h 174728"/>
                <a:gd name="connsiteX103" fmla="*/ 1847 w 120058"/>
                <a:gd name="connsiteY103" fmla="*/ 89764 h 174728"/>
                <a:gd name="connsiteX104" fmla="*/ 7388 w 120058"/>
                <a:gd name="connsiteY104" fmla="*/ 97152 h 174728"/>
                <a:gd name="connsiteX105" fmla="*/ 9235 w 120058"/>
                <a:gd name="connsiteY105" fmla="*/ 98999 h 174728"/>
                <a:gd name="connsiteX106" fmla="*/ 11082 w 120058"/>
                <a:gd name="connsiteY106" fmla="*/ 102693 h 174728"/>
                <a:gd name="connsiteX107" fmla="*/ 11082 w 120058"/>
                <a:gd name="connsiteY107" fmla="*/ 102693 h 174728"/>
                <a:gd name="connsiteX108" fmla="*/ 11082 w 120058"/>
                <a:gd name="connsiteY108" fmla="*/ 106387 h 174728"/>
                <a:gd name="connsiteX109" fmla="*/ 11082 w 120058"/>
                <a:gd name="connsiteY109" fmla="*/ 110081 h 174728"/>
                <a:gd name="connsiteX110" fmla="*/ 11082 w 120058"/>
                <a:gd name="connsiteY110" fmla="*/ 110081 h 174728"/>
                <a:gd name="connsiteX111" fmla="*/ 20318 w 120058"/>
                <a:gd name="connsiteY111" fmla="*/ 115622 h 174728"/>
                <a:gd name="connsiteX112" fmla="*/ 22165 w 120058"/>
                <a:gd name="connsiteY112" fmla="*/ 117469 h 174728"/>
                <a:gd name="connsiteX113" fmla="*/ 24012 w 120058"/>
                <a:gd name="connsiteY113" fmla="*/ 117469 h 174728"/>
                <a:gd name="connsiteX114" fmla="*/ 24012 w 120058"/>
                <a:gd name="connsiteY114" fmla="*/ 117469 h 174728"/>
                <a:gd name="connsiteX115" fmla="*/ 31400 w 120058"/>
                <a:gd name="connsiteY115" fmla="*/ 123011 h 174728"/>
                <a:gd name="connsiteX116" fmla="*/ 31400 w 120058"/>
                <a:gd name="connsiteY116" fmla="*/ 123011 h 174728"/>
                <a:gd name="connsiteX117" fmla="*/ 31400 w 120058"/>
                <a:gd name="connsiteY117" fmla="*/ 123011 h 174728"/>
                <a:gd name="connsiteX118" fmla="*/ 33247 w 120058"/>
                <a:gd name="connsiteY118" fmla="*/ 124858 h 174728"/>
                <a:gd name="connsiteX119" fmla="*/ 33247 w 120058"/>
                <a:gd name="connsiteY119" fmla="*/ 124858 h 174728"/>
                <a:gd name="connsiteX120" fmla="*/ 33247 w 120058"/>
                <a:gd name="connsiteY120" fmla="*/ 124858 h 174728"/>
                <a:gd name="connsiteX121" fmla="*/ 35094 w 120058"/>
                <a:gd name="connsiteY121" fmla="*/ 126705 h 174728"/>
                <a:gd name="connsiteX122" fmla="*/ 35094 w 120058"/>
                <a:gd name="connsiteY122" fmla="*/ 126705 h 174728"/>
                <a:gd name="connsiteX123" fmla="*/ 35094 w 120058"/>
                <a:gd name="connsiteY123" fmla="*/ 126705 h 174728"/>
                <a:gd name="connsiteX124" fmla="*/ 35094 w 120058"/>
                <a:gd name="connsiteY124" fmla="*/ 126705 h 174728"/>
                <a:gd name="connsiteX125" fmla="*/ 35094 w 120058"/>
                <a:gd name="connsiteY125" fmla="*/ 124858 h 174728"/>
                <a:gd name="connsiteX126" fmla="*/ 35094 w 120058"/>
                <a:gd name="connsiteY126" fmla="*/ 124858 h 174728"/>
                <a:gd name="connsiteX127" fmla="*/ 40635 w 120058"/>
                <a:gd name="connsiteY127" fmla="*/ 119317 h 174728"/>
                <a:gd name="connsiteX128" fmla="*/ 40635 w 120058"/>
                <a:gd name="connsiteY128" fmla="*/ 119317 h 174728"/>
                <a:gd name="connsiteX129" fmla="*/ 48024 w 120058"/>
                <a:gd name="connsiteY129" fmla="*/ 119317 h 174728"/>
                <a:gd name="connsiteX130" fmla="*/ 48024 w 120058"/>
                <a:gd name="connsiteY130" fmla="*/ 119317 h 174728"/>
                <a:gd name="connsiteX131" fmla="*/ 48024 w 120058"/>
                <a:gd name="connsiteY131" fmla="*/ 119317 h 174728"/>
                <a:gd name="connsiteX132" fmla="*/ 51718 w 120058"/>
                <a:gd name="connsiteY132" fmla="*/ 123011 h 174728"/>
                <a:gd name="connsiteX133" fmla="*/ 51718 w 120058"/>
                <a:gd name="connsiteY133" fmla="*/ 123011 h 174728"/>
                <a:gd name="connsiteX134" fmla="*/ 79424 w 120058"/>
                <a:gd name="connsiteY134" fmla="*/ 174728 h 174728"/>
                <a:gd name="connsiteX135" fmla="*/ 103435 w 120058"/>
                <a:gd name="connsiteY135" fmla="*/ 152564 h 174728"/>
                <a:gd name="connsiteX136" fmla="*/ 101588 w 120058"/>
                <a:gd name="connsiteY136" fmla="*/ 148870 h 174728"/>
                <a:gd name="connsiteX137" fmla="*/ 96047 w 120058"/>
                <a:gd name="connsiteY137" fmla="*/ 148870 h 174728"/>
                <a:gd name="connsiteX138" fmla="*/ 83118 w 120058"/>
                <a:gd name="connsiteY138" fmla="*/ 128552 h 174728"/>
                <a:gd name="connsiteX139" fmla="*/ 86812 w 120058"/>
                <a:gd name="connsiteY139" fmla="*/ 123011 h 174728"/>
                <a:gd name="connsiteX140" fmla="*/ 84965 w 120058"/>
                <a:gd name="connsiteY140" fmla="*/ 121164 h 174728"/>
                <a:gd name="connsiteX141" fmla="*/ 79424 w 120058"/>
                <a:gd name="connsiteY141" fmla="*/ 121164 h 174728"/>
                <a:gd name="connsiteX142" fmla="*/ 77577 w 120058"/>
                <a:gd name="connsiteY142" fmla="*/ 117469 h 174728"/>
                <a:gd name="connsiteX143" fmla="*/ 99741 w 120058"/>
                <a:gd name="connsiteY143" fmla="*/ 84222 h 174728"/>
                <a:gd name="connsiteX144" fmla="*/ 101588 w 120058"/>
                <a:gd name="connsiteY144" fmla="*/ 82375 h 174728"/>
                <a:gd name="connsiteX145" fmla="*/ 101588 w 120058"/>
                <a:gd name="connsiteY145" fmla="*/ 82375 h 174728"/>
                <a:gd name="connsiteX146" fmla="*/ 103435 w 120058"/>
                <a:gd name="connsiteY146" fmla="*/ 76834 h 174728"/>
                <a:gd name="connsiteX147" fmla="*/ 105282 w 120058"/>
                <a:gd name="connsiteY147" fmla="*/ 73140 h 174728"/>
                <a:gd name="connsiteX148" fmla="*/ 107130 w 120058"/>
                <a:gd name="connsiteY148" fmla="*/ 65752 h 174728"/>
                <a:gd name="connsiteX149" fmla="*/ 108977 w 120058"/>
                <a:gd name="connsiteY149" fmla="*/ 62058 h 174728"/>
                <a:gd name="connsiteX150" fmla="*/ 110824 w 120058"/>
                <a:gd name="connsiteY150" fmla="*/ 54669 h 174728"/>
                <a:gd name="connsiteX151" fmla="*/ 112671 w 120058"/>
                <a:gd name="connsiteY151" fmla="*/ 50975 h 174728"/>
                <a:gd name="connsiteX152" fmla="*/ 114518 w 120058"/>
                <a:gd name="connsiteY152" fmla="*/ 45434 h 174728"/>
                <a:gd name="connsiteX153" fmla="*/ 116365 w 120058"/>
                <a:gd name="connsiteY153" fmla="*/ 41740 h 174728"/>
                <a:gd name="connsiteX154" fmla="*/ 120059 w 120058"/>
                <a:gd name="connsiteY154" fmla="*/ 39893 h 174728"/>
                <a:gd name="connsiteX155" fmla="*/ 16624 w 120058"/>
                <a:gd name="connsiteY155" fmla="*/ 52822 h 174728"/>
                <a:gd name="connsiteX156" fmla="*/ 51718 w 120058"/>
                <a:gd name="connsiteY156" fmla="*/ 6646 h 174728"/>
                <a:gd name="connsiteX157" fmla="*/ 62800 w 120058"/>
                <a:gd name="connsiteY157" fmla="*/ 4799 h 174728"/>
                <a:gd name="connsiteX158" fmla="*/ 62800 w 120058"/>
                <a:gd name="connsiteY158" fmla="*/ 4799 h 174728"/>
                <a:gd name="connsiteX159" fmla="*/ 64647 w 120058"/>
                <a:gd name="connsiteY159" fmla="*/ 14034 h 174728"/>
                <a:gd name="connsiteX160" fmla="*/ 27706 w 120058"/>
                <a:gd name="connsiteY160" fmla="*/ 71293 h 174728"/>
                <a:gd name="connsiteX161" fmla="*/ 16624 w 120058"/>
                <a:gd name="connsiteY161" fmla="*/ 71293 h 174728"/>
                <a:gd name="connsiteX162" fmla="*/ 14777 w 120058"/>
                <a:gd name="connsiteY162" fmla="*/ 69446 h 174728"/>
                <a:gd name="connsiteX163" fmla="*/ 16624 w 120058"/>
                <a:gd name="connsiteY163" fmla="*/ 52822 h 174728"/>
                <a:gd name="connsiteX164" fmla="*/ 97894 w 120058"/>
                <a:gd name="connsiteY164" fmla="*/ 86069 h 174728"/>
                <a:gd name="connsiteX165" fmla="*/ 83118 w 120058"/>
                <a:gd name="connsiteY165" fmla="*/ 106387 h 174728"/>
                <a:gd name="connsiteX166" fmla="*/ 75729 w 120058"/>
                <a:gd name="connsiteY166" fmla="*/ 106387 h 174728"/>
                <a:gd name="connsiteX167" fmla="*/ 75729 w 120058"/>
                <a:gd name="connsiteY167" fmla="*/ 104540 h 174728"/>
                <a:gd name="connsiteX168" fmla="*/ 75729 w 120058"/>
                <a:gd name="connsiteY168" fmla="*/ 104540 h 174728"/>
                <a:gd name="connsiteX169" fmla="*/ 73882 w 120058"/>
                <a:gd name="connsiteY169" fmla="*/ 102693 h 174728"/>
                <a:gd name="connsiteX170" fmla="*/ 73882 w 120058"/>
                <a:gd name="connsiteY170" fmla="*/ 102693 h 174728"/>
                <a:gd name="connsiteX171" fmla="*/ 72035 w 120058"/>
                <a:gd name="connsiteY171" fmla="*/ 98999 h 174728"/>
                <a:gd name="connsiteX172" fmla="*/ 72035 w 120058"/>
                <a:gd name="connsiteY172" fmla="*/ 93458 h 174728"/>
                <a:gd name="connsiteX173" fmla="*/ 73882 w 120058"/>
                <a:gd name="connsiteY173" fmla="*/ 91611 h 174728"/>
                <a:gd name="connsiteX174" fmla="*/ 73882 w 120058"/>
                <a:gd name="connsiteY174" fmla="*/ 91611 h 174728"/>
                <a:gd name="connsiteX175" fmla="*/ 75729 w 120058"/>
                <a:gd name="connsiteY175" fmla="*/ 87917 h 174728"/>
                <a:gd name="connsiteX176" fmla="*/ 84965 w 120058"/>
                <a:gd name="connsiteY176" fmla="*/ 73140 h 174728"/>
                <a:gd name="connsiteX177" fmla="*/ 88659 w 120058"/>
                <a:gd name="connsiteY177" fmla="*/ 71293 h 174728"/>
                <a:gd name="connsiteX178" fmla="*/ 90506 w 120058"/>
                <a:gd name="connsiteY178" fmla="*/ 71293 h 174728"/>
                <a:gd name="connsiteX179" fmla="*/ 96047 w 120058"/>
                <a:gd name="connsiteY179" fmla="*/ 74987 h 174728"/>
                <a:gd name="connsiteX180" fmla="*/ 97894 w 120058"/>
                <a:gd name="connsiteY180" fmla="*/ 86069 h 174728"/>
                <a:gd name="connsiteX181" fmla="*/ 73882 w 120058"/>
                <a:gd name="connsiteY181" fmla="*/ 89764 h 174728"/>
                <a:gd name="connsiteX182" fmla="*/ 73882 w 120058"/>
                <a:gd name="connsiteY182" fmla="*/ 87917 h 174728"/>
                <a:gd name="connsiteX183" fmla="*/ 72035 w 120058"/>
                <a:gd name="connsiteY183" fmla="*/ 87917 h 174728"/>
                <a:gd name="connsiteX184" fmla="*/ 72035 w 120058"/>
                <a:gd name="connsiteY184" fmla="*/ 87917 h 174728"/>
                <a:gd name="connsiteX185" fmla="*/ 72035 w 120058"/>
                <a:gd name="connsiteY185" fmla="*/ 89764 h 174728"/>
                <a:gd name="connsiteX186" fmla="*/ 72035 w 120058"/>
                <a:gd name="connsiteY186" fmla="*/ 91611 h 174728"/>
                <a:gd name="connsiteX187" fmla="*/ 72035 w 120058"/>
                <a:gd name="connsiteY187" fmla="*/ 91611 h 174728"/>
                <a:gd name="connsiteX188" fmla="*/ 73882 w 120058"/>
                <a:gd name="connsiteY188" fmla="*/ 93458 h 174728"/>
                <a:gd name="connsiteX189" fmla="*/ 75729 w 120058"/>
                <a:gd name="connsiteY189" fmla="*/ 95305 h 174728"/>
                <a:gd name="connsiteX190" fmla="*/ 73882 w 120058"/>
                <a:gd name="connsiteY190" fmla="*/ 89764 h 174728"/>
                <a:gd name="connsiteX191" fmla="*/ 73882 w 120058"/>
                <a:gd name="connsiteY191" fmla="*/ 89764 h 174728"/>
                <a:gd name="connsiteX192" fmla="*/ 70188 w 120058"/>
                <a:gd name="connsiteY192" fmla="*/ 52822 h 174728"/>
                <a:gd name="connsiteX193" fmla="*/ 68341 w 120058"/>
                <a:gd name="connsiteY193" fmla="*/ 56517 h 174728"/>
                <a:gd name="connsiteX194" fmla="*/ 70188 w 120058"/>
                <a:gd name="connsiteY194" fmla="*/ 58364 h 174728"/>
                <a:gd name="connsiteX195" fmla="*/ 72035 w 120058"/>
                <a:gd name="connsiteY195" fmla="*/ 54669 h 174728"/>
                <a:gd name="connsiteX196" fmla="*/ 70188 w 120058"/>
                <a:gd name="connsiteY196" fmla="*/ 52822 h 174728"/>
                <a:gd name="connsiteX197" fmla="*/ 68341 w 120058"/>
                <a:gd name="connsiteY197" fmla="*/ 87917 h 174728"/>
                <a:gd name="connsiteX198" fmla="*/ 68341 w 120058"/>
                <a:gd name="connsiteY198" fmla="*/ 87917 h 174728"/>
                <a:gd name="connsiteX199" fmla="*/ 68341 w 120058"/>
                <a:gd name="connsiteY199" fmla="*/ 87917 h 174728"/>
                <a:gd name="connsiteX200" fmla="*/ 68341 w 120058"/>
                <a:gd name="connsiteY200" fmla="*/ 87917 h 174728"/>
                <a:gd name="connsiteX201" fmla="*/ 70188 w 120058"/>
                <a:gd name="connsiteY201" fmla="*/ 86069 h 174728"/>
                <a:gd name="connsiteX202" fmla="*/ 68341 w 120058"/>
                <a:gd name="connsiteY202" fmla="*/ 87917 h 174728"/>
                <a:gd name="connsiteX203" fmla="*/ 77577 w 120058"/>
                <a:gd name="connsiteY203" fmla="*/ 19575 h 174728"/>
                <a:gd name="connsiteX204" fmla="*/ 70188 w 120058"/>
                <a:gd name="connsiteY204" fmla="*/ 21422 h 174728"/>
                <a:gd name="connsiteX205" fmla="*/ 27706 w 120058"/>
                <a:gd name="connsiteY205" fmla="*/ 84222 h 174728"/>
                <a:gd name="connsiteX206" fmla="*/ 20318 w 120058"/>
                <a:gd name="connsiteY206" fmla="*/ 80528 h 174728"/>
                <a:gd name="connsiteX207" fmla="*/ 12929 w 120058"/>
                <a:gd name="connsiteY207" fmla="*/ 76834 h 174728"/>
                <a:gd name="connsiteX208" fmla="*/ 14777 w 120058"/>
                <a:gd name="connsiteY208" fmla="*/ 73140 h 174728"/>
                <a:gd name="connsiteX209" fmla="*/ 3694 w 120058"/>
                <a:gd name="connsiteY209" fmla="*/ 65752 h 174728"/>
                <a:gd name="connsiteX210" fmla="*/ 3694 w 120058"/>
                <a:gd name="connsiteY210" fmla="*/ 67599 h 174728"/>
                <a:gd name="connsiteX211" fmla="*/ 3694 w 120058"/>
                <a:gd name="connsiteY211" fmla="*/ 69446 h 174728"/>
                <a:gd name="connsiteX212" fmla="*/ 3694 w 120058"/>
                <a:gd name="connsiteY212" fmla="*/ 69446 h 174728"/>
                <a:gd name="connsiteX213" fmla="*/ 7388 w 120058"/>
                <a:gd name="connsiteY213" fmla="*/ 73140 h 174728"/>
                <a:gd name="connsiteX214" fmla="*/ 7388 w 120058"/>
                <a:gd name="connsiteY214" fmla="*/ 73140 h 174728"/>
                <a:gd name="connsiteX215" fmla="*/ 7388 w 120058"/>
                <a:gd name="connsiteY215" fmla="*/ 73140 h 174728"/>
                <a:gd name="connsiteX216" fmla="*/ 7388 w 120058"/>
                <a:gd name="connsiteY216" fmla="*/ 76834 h 174728"/>
                <a:gd name="connsiteX217" fmla="*/ 7388 w 120058"/>
                <a:gd name="connsiteY217" fmla="*/ 80528 h 174728"/>
                <a:gd name="connsiteX218" fmla="*/ 5541 w 120058"/>
                <a:gd name="connsiteY218" fmla="*/ 82375 h 174728"/>
                <a:gd name="connsiteX219" fmla="*/ 3694 w 120058"/>
                <a:gd name="connsiteY219" fmla="*/ 84222 h 174728"/>
                <a:gd name="connsiteX220" fmla="*/ 1847 w 120058"/>
                <a:gd name="connsiteY220" fmla="*/ 87917 h 174728"/>
                <a:gd name="connsiteX221" fmla="*/ 1847 w 120058"/>
                <a:gd name="connsiteY221" fmla="*/ 87917 h 174728"/>
                <a:gd name="connsiteX222" fmla="*/ 1847 w 120058"/>
                <a:gd name="connsiteY222" fmla="*/ 89764 h 174728"/>
                <a:gd name="connsiteX223" fmla="*/ 7388 w 120058"/>
                <a:gd name="connsiteY223" fmla="*/ 97152 h 174728"/>
                <a:gd name="connsiteX224" fmla="*/ 9235 w 120058"/>
                <a:gd name="connsiteY224" fmla="*/ 98999 h 174728"/>
                <a:gd name="connsiteX225" fmla="*/ 11082 w 120058"/>
                <a:gd name="connsiteY225" fmla="*/ 102693 h 174728"/>
                <a:gd name="connsiteX226" fmla="*/ 11082 w 120058"/>
                <a:gd name="connsiteY226" fmla="*/ 102693 h 174728"/>
                <a:gd name="connsiteX227" fmla="*/ 11082 w 120058"/>
                <a:gd name="connsiteY227" fmla="*/ 106387 h 174728"/>
                <a:gd name="connsiteX228" fmla="*/ 11082 w 120058"/>
                <a:gd name="connsiteY228" fmla="*/ 110081 h 174728"/>
                <a:gd name="connsiteX229" fmla="*/ 11082 w 120058"/>
                <a:gd name="connsiteY229" fmla="*/ 110081 h 174728"/>
                <a:gd name="connsiteX230" fmla="*/ 20318 w 120058"/>
                <a:gd name="connsiteY230" fmla="*/ 115622 h 174728"/>
                <a:gd name="connsiteX231" fmla="*/ 22165 w 120058"/>
                <a:gd name="connsiteY231" fmla="*/ 113775 h 174728"/>
                <a:gd name="connsiteX232" fmla="*/ 22165 w 120058"/>
                <a:gd name="connsiteY232" fmla="*/ 113775 h 174728"/>
                <a:gd name="connsiteX233" fmla="*/ 22165 w 120058"/>
                <a:gd name="connsiteY233" fmla="*/ 115622 h 174728"/>
                <a:gd name="connsiteX234" fmla="*/ 22165 w 120058"/>
                <a:gd name="connsiteY234" fmla="*/ 115622 h 174728"/>
                <a:gd name="connsiteX235" fmla="*/ 22165 w 120058"/>
                <a:gd name="connsiteY235" fmla="*/ 117469 h 174728"/>
                <a:gd name="connsiteX236" fmla="*/ 24012 w 120058"/>
                <a:gd name="connsiteY236" fmla="*/ 117469 h 174728"/>
                <a:gd name="connsiteX237" fmla="*/ 24012 w 120058"/>
                <a:gd name="connsiteY237" fmla="*/ 117469 h 174728"/>
                <a:gd name="connsiteX238" fmla="*/ 31400 w 120058"/>
                <a:gd name="connsiteY238" fmla="*/ 121164 h 174728"/>
                <a:gd name="connsiteX239" fmla="*/ 31400 w 120058"/>
                <a:gd name="connsiteY239" fmla="*/ 121164 h 174728"/>
                <a:gd name="connsiteX240" fmla="*/ 33247 w 120058"/>
                <a:gd name="connsiteY240" fmla="*/ 123011 h 174728"/>
                <a:gd name="connsiteX241" fmla="*/ 33247 w 120058"/>
                <a:gd name="connsiteY241" fmla="*/ 123011 h 174728"/>
                <a:gd name="connsiteX242" fmla="*/ 35094 w 120058"/>
                <a:gd name="connsiteY242" fmla="*/ 123011 h 174728"/>
                <a:gd name="connsiteX243" fmla="*/ 35094 w 120058"/>
                <a:gd name="connsiteY243" fmla="*/ 123011 h 174728"/>
                <a:gd name="connsiteX244" fmla="*/ 38788 w 120058"/>
                <a:gd name="connsiteY244" fmla="*/ 123011 h 174728"/>
                <a:gd name="connsiteX245" fmla="*/ 38788 w 120058"/>
                <a:gd name="connsiteY245" fmla="*/ 123011 h 174728"/>
                <a:gd name="connsiteX246" fmla="*/ 44330 w 120058"/>
                <a:gd name="connsiteY246" fmla="*/ 117469 h 174728"/>
                <a:gd name="connsiteX247" fmla="*/ 44330 w 120058"/>
                <a:gd name="connsiteY247" fmla="*/ 117469 h 174728"/>
                <a:gd name="connsiteX248" fmla="*/ 48024 w 120058"/>
                <a:gd name="connsiteY248" fmla="*/ 111928 h 174728"/>
                <a:gd name="connsiteX249" fmla="*/ 49871 w 120058"/>
                <a:gd name="connsiteY249" fmla="*/ 111928 h 174728"/>
                <a:gd name="connsiteX250" fmla="*/ 51718 w 120058"/>
                <a:gd name="connsiteY250" fmla="*/ 117469 h 174728"/>
                <a:gd name="connsiteX251" fmla="*/ 51718 w 120058"/>
                <a:gd name="connsiteY251" fmla="*/ 117469 h 174728"/>
                <a:gd name="connsiteX252" fmla="*/ 53565 w 120058"/>
                <a:gd name="connsiteY252" fmla="*/ 115622 h 174728"/>
                <a:gd name="connsiteX253" fmla="*/ 53565 w 120058"/>
                <a:gd name="connsiteY253" fmla="*/ 115622 h 174728"/>
                <a:gd name="connsiteX254" fmla="*/ 53565 w 120058"/>
                <a:gd name="connsiteY254" fmla="*/ 113775 h 174728"/>
                <a:gd name="connsiteX255" fmla="*/ 55412 w 120058"/>
                <a:gd name="connsiteY255" fmla="*/ 111928 h 174728"/>
                <a:gd name="connsiteX256" fmla="*/ 62800 w 120058"/>
                <a:gd name="connsiteY256" fmla="*/ 98999 h 174728"/>
                <a:gd name="connsiteX257" fmla="*/ 57259 w 120058"/>
                <a:gd name="connsiteY257" fmla="*/ 97152 h 174728"/>
                <a:gd name="connsiteX258" fmla="*/ 57259 w 120058"/>
                <a:gd name="connsiteY258" fmla="*/ 97152 h 174728"/>
                <a:gd name="connsiteX259" fmla="*/ 48024 w 120058"/>
                <a:gd name="connsiteY259" fmla="*/ 93458 h 174728"/>
                <a:gd name="connsiteX260" fmla="*/ 48024 w 120058"/>
                <a:gd name="connsiteY260" fmla="*/ 93458 h 174728"/>
                <a:gd name="connsiteX261" fmla="*/ 48024 w 120058"/>
                <a:gd name="connsiteY261" fmla="*/ 93458 h 174728"/>
                <a:gd name="connsiteX262" fmla="*/ 48024 w 120058"/>
                <a:gd name="connsiteY262" fmla="*/ 93458 h 174728"/>
                <a:gd name="connsiteX263" fmla="*/ 48024 w 120058"/>
                <a:gd name="connsiteY263" fmla="*/ 93458 h 174728"/>
                <a:gd name="connsiteX264" fmla="*/ 36941 w 120058"/>
                <a:gd name="connsiteY264" fmla="*/ 87917 h 174728"/>
                <a:gd name="connsiteX265" fmla="*/ 77577 w 120058"/>
                <a:gd name="connsiteY265" fmla="*/ 26964 h 174728"/>
                <a:gd name="connsiteX266" fmla="*/ 77577 w 120058"/>
                <a:gd name="connsiteY266" fmla="*/ 19575 h 174728"/>
                <a:gd name="connsiteX267" fmla="*/ 70188 w 120058"/>
                <a:gd name="connsiteY267" fmla="*/ 89764 h 174728"/>
                <a:gd name="connsiteX268" fmla="*/ 70188 w 120058"/>
                <a:gd name="connsiteY268" fmla="*/ 89764 h 174728"/>
                <a:gd name="connsiteX269" fmla="*/ 70188 w 120058"/>
                <a:gd name="connsiteY269" fmla="*/ 89764 h 174728"/>
                <a:gd name="connsiteX270" fmla="*/ 72035 w 120058"/>
                <a:gd name="connsiteY270" fmla="*/ 86069 h 174728"/>
                <a:gd name="connsiteX271" fmla="*/ 70188 w 120058"/>
                <a:gd name="connsiteY271" fmla="*/ 89764 h 174728"/>
                <a:gd name="connsiteX272" fmla="*/ 70188 w 120058"/>
                <a:gd name="connsiteY272" fmla="*/ 89764 h 17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</a:cxnLst>
              <a:rect l="l" t="t" r="r" b="b"/>
              <a:pathLst>
                <a:path w="120058" h="174728">
                  <a:moveTo>
                    <a:pt x="72035" y="95305"/>
                  </a:moveTo>
                  <a:lnTo>
                    <a:pt x="72035" y="95305"/>
                  </a:lnTo>
                  <a:lnTo>
                    <a:pt x="72035" y="95305"/>
                  </a:lnTo>
                  <a:lnTo>
                    <a:pt x="75729" y="89764"/>
                  </a:lnTo>
                  <a:cubicBezTo>
                    <a:pt x="75729" y="89764"/>
                    <a:pt x="75729" y="89764"/>
                    <a:pt x="73882" y="87917"/>
                  </a:cubicBezTo>
                  <a:cubicBezTo>
                    <a:pt x="73882" y="87917"/>
                    <a:pt x="73882" y="86069"/>
                    <a:pt x="73882" y="86069"/>
                  </a:cubicBezTo>
                  <a:cubicBezTo>
                    <a:pt x="73882" y="86069"/>
                    <a:pt x="73882" y="86069"/>
                    <a:pt x="72035" y="86069"/>
                  </a:cubicBezTo>
                  <a:lnTo>
                    <a:pt x="72035" y="86069"/>
                  </a:lnTo>
                  <a:lnTo>
                    <a:pt x="72035" y="87917"/>
                  </a:lnTo>
                  <a:lnTo>
                    <a:pt x="72035" y="89764"/>
                  </a:lnTo>
                  <a:lnTo>
                    <a:pt x="72035" y="89764"/>
                  </a:lnTo>
                  <a:lnTo>
                    <a:pt x="66494" y="98999"/>
                  </a:lnTo>
                  <a:lnTo>
                    <a:pt x="73882" y="100846"/>
                  </a:lnTo>
                  <a:cubicBezTo>
                    <a:pt x="75729" y="100846"/>
                    <a:pt x="75729" y="102693"/>
                    <a:pt x="77577" y="102693"/>
                  </a:cubicBezTo>
                  <a:lnTo>
                    <a:pt x="75729" y="98999"/>
                  </a:lnTo>
                  <a:cubicBezTo>
                    <a:pt x="70188" y="98999"/>
                    <a:pt x="70188" y="97152"/>
                    <a:pt x="72035" y="95305"/>
                  </a:cubicBezTo>
                  <a:close/>
                  <a:moveTo>
                    <a:pt x="77577" y="8493"/>
                  </a:moveTo>
                  <a:lnTo>
                    <a:pt x="77577" y="8493"/>
                  </a:lnTo>
                  <a:lnTo>
                    <a:pt x="83118" y="12187"/>
                  </a:lnTo>
                  <a:lnTo>
                    <a:pt x="83118" y="12187"/>
                  </a:lnTo>
                  <a:lnTo>
                    <a:pt x="77577" y="8493"/>
                  </a:ln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5" y="86069"/>
                  </a:lnTo>
                  <a:cubicBezTo>
                    <a:pt x="70188" y="87917"/>
                    <a:pt x="70188" y="87917"/>
                    <a:pt x="70188" y="89764"/>
                  </a:cubicBezTo>
                  <a:cubicBezTo>
                    <a:pt x="68341" y="89764"/>
                    <a:pt x="68341" y="89764"/>
                    <a:pt x="70188" y="89764"/>
                  </a:cubicBezTo>
                  <a:close/>
                  <a:moveTo>
                    <a:pt x="48024" y="93458"/>
                  </a:moveTo>
                  <a:lnTo>
                    <a:pt x="48024" y="93458"/>
                  </a:lnTo>
                  <a:cubicBezTo>
                    <a:pt x="48024" y="93458"/>
                    <a:pt x="48024" y="93458"/>
                    <a:pt x="48024" y="93458"/>
                  </a:cubicBezTo>
                  <a:lnTo>
                    <a:pt x="48024" y="93458"/>
                  </a:lnTo>
                  <a:cubicBezTo>
                    <a:pt x="48024" y="93458"/>
                    <a:pt x="42482" y="91611"/>
                    <a:pt x="36941" y="87917"/>
                  </a:cubicBezTo>
                  <a:cubicBezTo>
                    <a:pt x="33247" y="86069"/>
                    <a:pt x="29553" y="84222"/>
                    <a:pt x="25859" y="82375"/>
                  </a:cubicBezTo>
                  <a:cubicBezTo>
                    <a:pt x="22165" y="80528"/>
                    <a:pt x="20318" y="78681"/>
                    <a:pt x="18471" y="78681"/>
                  </a:cubicBezTo>
                  <a:cubicBezTo>
                    <a:pt x="14777" y="76834"/>
                    <a:pt x="12929" y="76834"/>
                    <a:pt x="11082" y="74987"/>
                  </a:cubicBezTo>
                  <a:lnTo>
                    <a:pt x="12929" y="71293"/>
                  </a:lnTo>
                  <a:lnTo>
                    <a:pt x="1847" y="63905"/>
                  </a:lnTo>
                  <a:lnTo>
                    <a:pt x="1847" y="65752"/>
                  </a:lnTo>
                  <a:lnTo>
                    <a:pt x="1847" y="67599"/>
                  </a:lnTo>
                  <a:cubicBezTo>
                    <a:pt x="1847" y="67599"/>
                    <a:pt x="1847" y="67599"/>
                    <a:pt x="1847" y="67599"/>
                  </a:cubicBezTo>
                  <a:cubicBezTo>
                    <a:pt x="3694" y="69446"/>
                    <a:pt x="3694" y="69446"/>
                    <a:pt x="5541" y="71293"/>
                  </a:cubicBezTo>
                  <a:lnTo>
                    <a:pt x="5541" y="71293"/>
                  </a:lnTo>
                  <a:lnTo>
                    <a:pt x="5541" y="71293"/>
                  </a:lnTo>
                  <a:cubicBezTo>
                    <a:pt x="5541" y="73140"/>
                    <a:pt x="5541" y="73140"/>
                    <a:pt x="5541" y="74987"/>
                  </a:cubicBezTo>
                  <a:cubicBezTo>
                    <a:pt x="5541" y="76834"/>
                    <a:pt x="5541" y="76834"/>
                    <a:pt x="5541" y="78681"/>
                  </a:cubicBezTo>
                  <a:cubicBezTo>
                    <a:pt x="5541" y="78681"/>
                    <a:pt x="5541" y="80528"/>
                    <a:pt x="3694" y="80528"/>
                  </a:cubicBezTo>
                  <a:cubicBezTo>
                    <a:pt x="3694" y="80528"/>
                    <a:pt x="3694" y="82375"/>
                    <a:pt x="1847" y="82375"/>
                  </a:cubicBezTo>
                  <a:cubicBezTo>
                    <a:pt x="1847" y="82375"/>
                    <a:pt x="1847" y="84222"/>
                    <a:pt x="0" y="86069"/>
                  </a:cubicBezTo>
                  <a:cubicBezTo>
                    <a:pt x="0" y="86069"/>
                    <a:pt x="0" y="86069"/>
                    <a:pt x="0" y="86069"/>
                  </a:cubicBezTo>
                  <a:cubicBezTo>
                    <a:pt x="0" y="86069"/>
                    <a:pt x="0" y="87917"/>
                    <a:pt x="0" y="87917"/>
                  </a:cubicBezTo>
                  <a:lnTo>
                    <a:pt x="5541" y="95305"/>
                  </a:lnTo>
                  <a:lnTo>
                    <a:pt x="7388" y="97152"/>
                  </a:lnTo>
                  <a:lnTo>
                    <a:pt x="9235" y="100846"/>
                  </a:lnTo>
                  <a:lnTo>
                    <a:pt x="9235" y="100846"/>
                  </a:lnTo>
                  <a:lnTo>
                    <a:pt x="9235" y="104540"/>
                  </a:lnTo>
                  <a:lnTo>
                    <a:pt x="9235" y="108234"/>
                  </a:lnTo>
                  <a:lnTo>
                    <a:pt x="9235" y="108234"/>
                  </a:lnTo>
                  <a:cubicBezTo>
                    <a:pt x="9235" y="108234"/>
                    <a:pt x="9235" y="108234"/>
                    <a:pt x="9235" y="108234"/>
                  </a:cubicBezTo>
                  <a:cubicBezTo>
                    <a:pt x="9235" y="108234"/>
                    <a:pt x="9235" y="108234"/>
                    <a:pt x="9235" y="108234"/>
                  </a:cubicBezTo>
                  <a:lnTo>
                    <a:pt x="16624" y="97152"/>
                  </a:lnTo>
                  <a:cubicBezTo>
                    <a:pt x="16624" y="97152"/>
                    <a:pt x="16624" y="97152"/>
                    <a:pt x="18471" y="97152"/>
                  </a:cubicBezTo>
                  <a:lnTo>
                    <a:pt x="27706" y="100846"/>
                  </a:lnTo>
                  <a:lnTo>
                    <a:pt x="29553" y="98999"/>
                  </a:lnTo>
                  <a:lnTo>
                    <a:pt x="29553" y="98999"/>
                  </a:lnTo>
                  <a:lnTo>
                    <a:pt x="29553" y="97152"/>
                  </a:lnTo>
                  <a:lnTo>
                    <a:pt x="35094" y="100846"/>
                  </a:lnTo>
                  <a:lnTo>
                    <a:pt x="33247" y="102693"/>
                  </a:lnTo>
                  <a:lnTo>
                    <a:pt x="40635" y="106387"/>
                  </a:lnTo>
                  <a:lnTo>
                    <a:pt x="40635" y="106387"/>
                  </a:lnTo>
                  <a:lnTo>
                    <a:pt x="44330" y="108234"/>
                  </a:lnTo>
                  <a:cubicBezTo>
                    <a:pt x="44330" y="108234"/>
                    <a:pt x="46177" y="108234"/>
                    <a:pt x="46177" y="110081"/>
                  </a:cubicBezTo>
                  <a:lnTo>
                    <a:pt x="55412" y="97152"/>
                  </a:lnTo>
                  <a:lnTo>
                    <a:pt x="48024" y="93458"/>
                  </a:lnTo>
                  <a:lnTo>
                    <a:pt x="48024" y="93458"/>
                  </a:lnTo>
                  <a:close/>
                  <a:moveTo>
                    <a:pt x="120059" y="39893"/>
                  </a:moveTo>
                  <a:lnTo>
                    <a:pt x="116365" y="41740"/>
                  </a:lnTo>
                  <a:cubicBezTo>
                    <a:pt x="108977" y="38046"/>
                    <a:pt x="110824" y="38046"/>
                    <a:pt x="105282" y="34352"/>
                  </a:cubicBezTo>
                  <a:lnTo>
                    <a:pt x="105282" y="26964"/>
                  </a:lnTo>
                  <a:lnTo>
                    <a:pt x="96047" y="21422"/>
                  </a:lnTo>
                  <a:lnTo>
                    <a:pt x="94200" y="19575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83118" y="12187"/>
                  </a:lnTo>
                  <a:lnTo>
                    <a:pt x="77577" y="8493"/>
                  </a:lnTo>
                  <a:lnTo>
                    <a:pt x="72035" y="4799"/>
                  </a:lnTo>
                  <a:lnTo>
                    <a:pt x="66494" y="1105"/>
                  </a:lnTo>
                  <a:cubicBezTo>
                    <a:pt x="60953" y="-742"/>
                    <a:pt x="53565" y="-742"/>
                    <a:pt x="49871" y="4799"/>
                  </a:cubicBezTo>
                  <a:lnTo>
                    <a:pt x="5541" y="58364"/>
                  </a:lnTo>
                  <a:lnTo>
                    <a:pt x="0" y="67599"/>
                  </a:lnTo>
                  <a:cubicBezTo>
                    <a:pt x="0" y="67599"/>
                    <a:pt x="0" y="67599"/>
                    <a:pt x="0" y="67599"/>
                  </a:cubicBezTo>
                  <a:cubicBezTo>
                    <a:pt x="0" y="67599"/>
                    <a:pt x="1847" y="69446"/>
                    <a:pt x="1847" y="69446"/>
                  </a:cubicBezTo>
                  <a:cubicBezTo>
                    <a:pt x="1847" y="69446"/>
                    <a:pt x="1847" y="69446"/>
                    <a:pt x="1847" y="69446"/>
                  </a:cubicBezTo>
                  <a:cubicBezTo>
                    <a:pt x="3694" y="71293"/>
                    <a:pt x="3694" y="71293"/>
                    <a:pt x="5541" y="73140"/>
                  </a:cubicBezTo>
                  <a:lnTo>
                    <a:pt x="5541" y="73140"/>
                  </a:lnTo>
                  <a:lnTo>
                    <a:pt x="5541" y="73140"/>
                  </a:lnTo>
                  <a:cubicBezTo>
                    <a:pt x="5541" y="74987"/>
                    <a:pt x="5541" y="74987"/>
                    <a:pt x="5541" y="76834"/>
                  </a:cubicBezTo>
                  <a:cubicBezTo>
                    <a:pt x="5541" y="78681"/>
                    <a:pt x="5541" y="78681"/>
                    <a:pt x="5541" y="80528"/>
                  </a:cubicBezTo>
                  <a:cubicBezTo>
                    <a:pt x="5541" y="80528"/>
                    <a:pt x="5541" y="82375"/>
                    <a:pt x="3694" y="82375"/>
                  </a:cubicBezTo>
                  <a:cubicBezTo>
                    <a:pt x="3694" y="82375"/>
                    <a:pt x="3694" y="84222"/>
                    <a:pt x="1847" y="84222"/>
                  </a:cubicBezTo>
                  <a:cubicBezTo>
                    <a:pt x="1847" y="84222"/>
                    <a:pt x="1847" y="86069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lnTo>
                    <a:pt x="1847" y="89764"/>
                  </a:lnTo>
                  <a:lnTo>
                    <a:pt x="7388" y="97152"/>
                  </a:lnTo>
                  <a:lnTo>
                    <a:pt x="9235" y="98999"/>
                  </a:lnTo>
                  <a:lnTo>
                    <a:pt x="11082" y="102693"/>
                  </a:lnTo>
                  <a:lnTo>
                    <a:pt x="11082" y="102693"/>
                  </a:lnTo>
                  <a:lnTo>
                    <a:pt x="11082" y="106387"/>
                  </a:lnTo>
                  <a:lnTo>
                    <a:pt x="11082" y="110081"/>
                  </a:lnTo>
                  <a:lnTo>
                    <a:pt x="11082" y="110081"/>
                  </a:lnTo>
                  <a:lnTo>
                    <a:pt x="20318" y="115622"/>
                  </a:lnTo>
                  <a:lnTo>
                    <a:pt x="22165" y="117469"/>
                  </a:lnTo>
                  <a:lnTo>
                    <a:pt x="24012" y="117469"/>
                  </a:lnTo>
                  <a:lnTo>
                    <a:pt x="24012" y="117469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5094" y="126705"/>
                  </a:ln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4858"/>
                    <a:pt x="35094" y="124858"/>
                  </a:cubicBezTo>
                  <a:cubicBezTo>
                    <a:pt x="35094" y="124858"/>
                    <a:pt x="35094" y="124858"/>
                    <a:pt x="35094" y="124858"/>
                  </a:cubicBezTo>
                  <a:cubicBezTo>
                    <a:pt x="36941" y="123011"/>
                    <a:pt x="38788" y="121164"/>
                    <a:pt x="40635" y="119317"/>
                  </a:cubicBezTo>
                  <a:cubicBezTo>
                    <a:pt x="40635" y="119317"/>
                    <a:pt x="40635" y="119317"/>
                    <a:pt x="40635" y="119317"/>
                  </a:cubicBezTo>
                  <a:cubicBezTo>
                    <a:pt x="42482" y="117469"/>
                    <a:pt x="46177" y="119317"/>
                    <a:pt x="48024" y="119317"/>
                  </a:cubicBezTo>
                  <a:lnTo>
                    <a:pt x="48024" y="119317"/>
                  </a:lnTo>
                  <a:lnTo>
                    <a:pt x="48024" y="119317"/>
                  </a:lnTo>
                  <a:cubicBezTo>
                    <a:pt x="49871" y="119317"/>
                    <a:pt x="49871" y="121164"/>
                    <a:pt x="51718" y="123011"/>
                  </a:cubicBezTo>
                  <a:cubicBezTo>
                    <a:pt x="51718" y="123011"/>
                    <a:pt x="51718" y="123011"/>
                    <a:pt x="51718" y="123011"/>
                  </a:cubicBezTo>
                  <a:lnTo>
                    <a:pt x="79424" y="174728"/>
                  </a:lnTo>
                  <a:lnTo>
                    <a:pt x="103435" y="152564"/>
                  </a:lnTo>
                  <a:lnTo>
                    <a:pt x="101588" y="148870"/>
                  </a:lnTo>
                  <a:lnTo>
                    <a:pt x="96047" y="148870"/>
                  </a:lnTo>
                  <a:lnTo>
                    <a:pt x="83118" y="128552"/>
                  </a:lnTo>
                  <a:lnTo>
                    <a:pt x="86812" y="123011"/>
                  </a:lnTo>
                  <a:lnTo>
                    <a:pt x="84965" y="121164"/>
                  </a:lnTo>
                  <a:lnTo>
                    <a:pt x="79424" y="121164"/>
                  </a:lnTo>
                  <a:lnTo>
                    <a:pt x="77577" y="117469"/>
                  </a:lnTo>
                  <a:lnTo>
                    <a:pt x="99741" y="84222"/>
                  </a:lnTo>
                  <a:lnTo>
                    <a:pt x="101588" y="82375"/>
                  </a:lnTo>
                  <a:lnTo>
                    <a:pt x="101588" y="82375"/>
                  </a:lnTo>
                  <a:lnTo>
                    <a:pt x="103435" y="76834"/>
                  </a:lnTo>
                  <a:lnTo>
                    <a:pt x="105282" y="73140"/>
                  </a:lnTo>
                  <a:lnTo>
                    <a:pt x="107130" y="65752"/>
                  </a:lnTo>
                  <a:lnTo>
                    <a:pt x="108977" y="62058"/>
                  </a:lnTo>
                  <a:lnTo>
                    <a:pt x="110824" y="54669"/>
                  </a:lnTo>
                  <a:lnTo>
                    <a:pt x="112671" y="50975"/>
                  </a:lnTo>
                  <a:lnTo>
                    <a:pt x="114518" y="45434"/>
                  </a:lnTo>
                  <a:lnTo>
                    <a:pt x="116365" y="41740"/>
                  </a:lnTo>
                  <a:lnTo>
                    <a:pt x="120059" y="39893"/>
                  </a:lnTo>
                  <a:close/>
                  <a:moveTo>
                    <a:pt x="16624" y="52822"/>
                  </a:moveTo>
                  <a:lnTo>
                    <a:pt x="51718" y="6646"/>
                  </a:lnTo>
                  <a:cubicBezTo>
                    <a:pt x="53565" y="2952"/>
                    <a:pt x="59106" y="2952"/>
                    <a:pt x="62800" y="4799"/>
                  </a:cubicBezTo>
                  <a:lnTo>
                    <a:pt x="62800" y="4799"/>
                  </a:lnTo>
                  <a:cubicBezTo>
                    <a:pt x="66494" y="6646"/>
                    <a:pt x="66494" y="10340"/>
                    <a:pt x="64647" y="14034"/>
                  </a:cubicBezTo>
                  <a:lnTo>
                    <a:pt x="27706" y="71293"/>
                  </a:lnTo>
                  <a:cubicBezTo>
                    <a:pt x="25859" y="74987"/>
                    <a:pt x="18471" y="74987"/>
                    <a:pt x="16624" y="71293"/>
                  </a:cubicBezTo>
                  <a:lnTo>
                    <a:pt x="14777" y="69446"/>
                  </a:lnTo>
                  <a:cubicBezTo>
                    <a:pt x="12929" y="63905"/>
                    <a:pt x="12929" y="56517"/>
                    <a:pt x="16624" y="52822"/>
                  </a:cubicBezTo>
                  <a:close/>
                  <a:moveTo>
                    <a:pt x="97894" y="86069"/>
                  </a:moveTo>
                  <a:lnTo>
                    <a:pt x="83118" y="106387"/>
                  </a:lnTo>
                  <a:cubicBezTo>
                    <a:pt x="81271" y="110081"/>
                    <a:pt x="77577" y="110081"/>
                    <a:pt x="75729" y="106387"/>
                  </a:cubicBezTo>
                  <a:lnTo>
                    <a:pt x="75729" y="104540"/>
                  </a:lnTo>
                  <a:cubicBezTo>
                    <a:pt x="75729" y="104540"/>
                    <a:pt x="75729" y="104540"/>
                    <a:pt x="75729" y="104540"/>
                  </a:cubicBezTo>
                  <a:lnTo>
                    <a:pt x="73882" y="102693"/>
                  </a:lnTo>
                  <a:cubicBezTo>
                    <a:pt x="73882" y="102693"/>
                    <a:pt x="73882" y="102693"/>
                    <a:pt x="73882" y="102693"/>
                  </a:cubicBezTo>
                  <a:lnTo>
                    <a:pt x="72035" y="98999"/>
                  </a:lnTo>
                  <a:cubicBezTo>
                    <a:pt x="70188" y="97152"/>
                    <a:pt x="70188" y="95305"/>
                    <a:pt x="72035" y="93458"/>
                  </a:cubicBezTo>
                  <a:lnTo>
                    <a:pt x="73882" y="91611"/>
                  </a:lnTo>
                  <a:lnTo>
                    <a:pt x="73882" y="91611"/>
                  </a:lnTo>
                  <a:lnTo>
                    <a:pt x="75729" y="87917"/>
                  </a:lnTo>
                  <a:lnTo>
                    <a:pt x="84965" y="73140"/>
                  </a:lnTo>
                  <a:cubicBezTo>
                    <a:pt x="84965" y="71293"/>
                    <a:pt x="86812" y="71293"/>
                    <a:pt x="88659" y="71293"/>
                  </a:cubicBezTo>
                  <a:cubicBezTo>
                    <a:pt x="88659" y="71293"/>
                    <a:pt x="90506" y="71293"/>
                    <a:pt x="90506" y="71293"/>
                  </a:cubicBezTo>
                  <a:lnTo>
                    <a:pt x="96047" y="74987"/>
                  </a:lnTo>
                  <a:cubicBezTo>
                    <a:pt x="97894" y="80528"/>
                    <a:pt x="99741" y="84222"/>
                    <a:pt x="97894" y="86069"/>
                  </a:cubicBezTo>
                  <a:close/>
                  <a:moveTo>
                    <a:pt x="73882" y="89764"/>
                  </a:moveTo>
                  <a:cubicBezTo>
                    <a:pt x="73882" y="89764"/>
                    <a:pt x="73882" y="87917"/>
                    <a:pt x="73882" y="87917"/>
                  </a:cubicBezTo>
                  <a:cubicBezTo>
                    <a:pt x="73882" y="87917"/>
                    <a:pt x="73882" y="87917"/>
                    <a:pt x="72035" y="87917"/>
                  </a:cubicBezTo>
                  <a:lnTo>
                    <a:pt x="72035" y="87917"/>
                  </a:lnTo>
                  <a:lnTo>
                    <a:pt x="72035" y="89764"/>
                  </a:lnTo>
                  <a:lnTo>
                    <a:pt x="72035" y="91611"/>
                  </a:lnTo>
                  <a:lnTo>
                    <a:pt x="72035" y="91611"/>
                  </a:lnTo>
                  <a:cubicBezTo>
                    <a:pt x="72035" y="91611"/>
                    <a:pt x="72035" y="93458"/>
                    <a:pt x="73882" y="93458"/>
                  </a:cubicBezTo>
                  <a:cubicBezTo>
                    <a:pt x="73882" y="93458"/>
                    <a:pt x="75729" y="95305"/>
                    <a:pt x="75729" y="95305"/>
                  </a:cubicBezTo>
                  <a:lnTo>
                    <a:pt x="73882" y="89764"/>
                  </a:lnTo>
                  <a:cubicBezTo>
                    <a:pt x="73882" y="89764"/>
                    <a:pt x="73882" y="89764"/>
                    <a:pt x="73882" y="89764"/>
                  </a:cubicBezTo>
                  <a:close/>
                  <a:moveTo>
                    <a:pt x="70188" y="52822"/>
                  </a:moveTo>
                  <a:lnTo>
                    <a:pt x="68341" y="56517"/>
                  </a:lnTo>
                  <a:lnTo>
                    <a:pt x="70188" y="58364"/>
                  </a:lnTo>
                  <a:lnTo>
                    <a:pt x="72035" y="54669"/>
                  </a:lnTo>
                  <a:lnTo>
                    <a:pt x="70188" y="52822"/>
                  </a:lnTo>
                  <a:close/>
                  <a:moveTo>
                    <a:pt x="68341" y="87917"/>
                  </a:moveTo>
                  <a:cubicBezTo>
                    <a:pt x="68341" y="89764"/>
                    <a:pt x="68341" y="89764"/>
                    <a:pt x="68341" y="87917"/>
                  </a:cubicBezTo>
                  <a:lnTo>
                    <a:pt x="68341" y="87917"/>
                  </a:lnTo>
                  <a:lnTo>
                    <a:pt x="68341" y="87917"/>
                  </a:lnTo>
                  <a:lnTo>
                    <a:pt x="70188" y="86069"/>
                  </a:lnTo>
                  <a:cubicBezTo>
                    <a:pt x="70188" y="87917"/>
                    <a:pt x="70188" y="87917"/>
                    <a:pt x="68341" y="87917"/>
                  </a:cubicBezTo>
                  <a:close/>
                  <a:moveTo>
                    <a:pt x="77577" y="19575"/>
                  </a:moveTo>
                  <a:cubicBezTo>
                    <a:pt x="75729" y="17728"/>
                    <a:pt x="72035" y="17728"/>
                    <a:pt x="70188" y="21422"/>
                  </a:cubicBezTo>
                  <a:lnTo>
                    <a:pt x="27706" y="84222"/>
                  </a:lnTo>
                  <a:cubicBezTo>
                    <a:pt x="24012" y="82375"/>
                    <a:pt x="22165" y="80528"/>
                    <a:pt x="20318" y="80528"/>
                  </a:cubicBezTo>
                  <a:cubicBezTo>
                    <a:pt x="16624" y="78681"/>
                    <a:pt x="14777" y="78681"/>
                    <a:pt x="12929" y="76834"/>
                  </a:cubicBezTo>
                  <a:lnTo>
                    <a:pt x="14777" y="73140"/>
                  </a:lnTo>
                  <a:lnTo>
                    <a:pt x="3694" y="65752"/>
                  </a:lnTo>
                  <a:lnTo>
                    <a:pt x="3694" y="67599"/>
                  </a:lnTo>
                  <a:lnTo>
                    <a:pt x="3694" y="69446"/>
                  </a:lnTo>
                  <a:cubicBezTo>
                    <a:pt x="3694" y="69446"/>
                    <a:pt x="3694" y="69446"/>
                    <a:pt x="3694" y="69446"/>
                  </a:cubicBezTo>
                  <a:cubicBezTo>
                    <a:pt x="5541" y="71293"/>
                    <a:pt x="5541" y="71293"/>
                    <a:pt x="7388" y="73140"/>
                  </a:cubicBezTo>
                  <a:lnTo>
                    <a:pt x="7388" y="73140"/>
                  </a:lnTo>
                  <a:lnTo>
                    <a:pt x="7388" y="73140"/>
                  </a:lnTo>
                  <a:cubicBezTo>
                    <a:pt x="7388" y="74987"/>
                    <a:pt x="7388" y="74987"/>
                    <a:pt x="7388" y="76834"/>
                  </a:cubicBezTo>
                  <a:cubicBezTo>
                    <a:pt x="7388" y="78681"/>
                    <a:pt x="7388" y="78681"/>
                    <a:pt x="7388" y="80528"/>
                  </a:cubicBezTo>
                  <a:cubicBezTo>
                    <a:pt x="7388" y="80528"/>
                    <a:pt x="7388" y="82375"/>
                    <a:pt x="5541" y="82375"/>
                  </a:cubicBezTo>
                  <a:cubicBezTo>
                    <a:pt x="5541" y="82375"/>
                    <a:pt x="5541" y="84222"/>
                    <a:pt x="3694" y="84222"/>
                  </a:cubicBezTo>
                  <a:cubicBezTo>
                    <a:pt x="3694" y="84222"/>
                    <a:pt x="3694" y="86069"/>
                    <a:pt x="1847" y="87917"/>
                  </a:cubicBezTo>
                  <a:cubicBezTo>
                    <a:pt x="1847" y="87917"/>
                    <a:pt x="1847" y="87917"/>
                    <a:pt x="1847" y="87917"/>
                  </a:cubicBezTo>
                  <a:cubicBezTo>
                    <a:pt x="1847" y="87917"/>
                    <a:pt x="1847" y="89764"/>
                    <a:pt x="1847" y="89764"/>
                  </a:cubicBezTo>
                  <a:lnTo>
                    <a:pt x="7388" y="97152"/>
                  </a:lnTo>
                  <a:lnTo>
                    <a:pt x="9235" y="98999"/>
                  </a:lnTo>
                  <a:lnTo>
                    <a:pt x="11082" y="102693"/>
                  </a:lnTo>
                  <a:lnTo>
                    <a:pt x="11082" y="102693"/>
                  </a:lnTo>
                  <a:lnTo>
                    <a:pt x="11082" y="106387"/>
                  </a:lnTo>
                  <a:lnTo>
                    <a:pt x="11082" y="110081"/>
                  </a:lnTo>
                  <a:lnTo>
                    <a:pt x="11082" y="110081"/>
                  </a:lnTo>
                  <a:lnTo>
                    <a:pt x="20318" y="115622"/>
                  </a:lnTo>
                  <a:cubicBezTo>
                    <a:pt x="20318" y="115622"/>
                    <a:pt x="20318" y="115622"/>
                    <a:pt x="22165" y="113775"/>
                  </a:cubicBezTo>
                  <a:lnTo>
                    <a:pt x="22165" y="113775"/>
                  </a:lnTo>
                  <a:cubicBezTo>
                    <a:pt x="22165" y="113775"/>
                    <a:pt x="22165" y="113775"/>
                    <a:pt x="22165" y="115622"/>
                  </a:cubicBezTo>
                  <a:cubicBezTo>
                    <a:pt x="22165" y="115622"/>
                    <a:pt x="22165" y="115622"/>
                    <a:pt x="22165" y="115622"/>
                  </a:cubicBezTo>
                  <a:cubicBezTo>
                    <a:pt x="22165" y="115622"/>
                    <a:pt x="22165" y="115622"/>
                    <a:pt x="22165" y="117469"/>
                  </a:cubicBezTo>
                  <a:lnTo>
                    <a:pt x="24012" y="117469"/>
                  </a:lnTo>
                  <a:lnTo>
                    <a:pt x="24012" y="117469"/>
                  </a:lnTo>
                  <a:lnTo>
                    <a:pt x="31400" y="121164"/>
                  </a:lnTo>
                  <a:lnTo>
                    <a:pt x="31400" y="121164"/>
                  </a:lnTo>
                  <a:lnTo>
                    <a:pt x="33247" y="123011"/>
                  </a:lnTo>
                  <a:lnTo>
                    <a:pt x="33247" y="123011"/>
                  </a:lnTo>
                  <a:lnTo>
                    <a:pt x="35094" y="123011"/>
                  </a:lnTo>
                  <a:lnTo>
                    <a:pt x="35094" y="123011"/>
                  </a:lnTo>
                  <a:cubicBezTo>
                    <a:pt x="36941" y="123011"/>
                    <a:pt x="36941" y="123011"/>
                    <a:pt x="38788" y="123011"/>
                  </a:cubicBezTo>
                  <a:cubicBezTo>
                    <a:pt x="38788" y="123011"/>
                    <a:pt x="38788" y="123011"/>
                    <a:pt x="38788" y="123011"/>
                  </a:cubicBezTo>
                  <a:cubicBezTo>
                    <a:pt x="40635" y="121164"/>
                    <a:pt x="42482" y="119317"/>
                    <a:pt x="44330" y="117469"/>
                  </a:cubicBezTo>
                  <a:cubicBezTo>
                    <a:pt x="44330" y="117469"/>
                    <a:pt x="44330" y="117469"/>
                    <a:pt x="44330" y="117469"/>
                  </a:cubicBezTo>
                  <a:lnTo>
                    <a:pt x="48024" y="111928"/>
                  </a:lnTo>
                  <a:lnTo>
                    <a:pt x="49871" y="111928"/>
                  </a:lnTo>
                  <a:cubicBezTo>
                    <a:pt x="51718" y="113775"/>
                    <a:pt x="51718" y="115622"/>
                    <a:pt x="51718" y="117469"/>
                  </a:cubicBezTo>
                  <a:cubicBezTo>
                    <a:pt x="51718" y="117469"/>
                    <a:pt x="51718" y="117469"/>
                    <a:pt x="51718" y="117469"/>
                  </a:cubicBezTo>
                  <a:lnTo>
                    <a:pt x="53565" y="115622"/>
                  </a:lnTo>
                  <a:lnTo>
                    <a:pt x="53565" y="115622"/>
                  </a:lnTo>
                  <a:lnTo>
                    <a:pt x="53565" y="113775"/>
                  </a:lnTo>
                  <a:lnTo>
                    <a:pt x="55412" y="111928"/>
                  </a:lnTo>
                  <a:lnTo>
                    <a:pt x="62800" y="98999"/>
                  </a:lnTo>
                  <a:lnTo>
                    <a:pt x="57259" y="97152"/>
                  </a:lnTo>
                  <a:lnTo>
                    <a:pt x="57259" y="97152"/>
                  </a:lnTo>
                  <a:lnTo>
                    <a:pt x="48024" y="93458"/>
                  </a:lnTo>
                  <a:lnTo>
                    <a:pt x="48024" y="93458"/>
                  </a:lnTo>
                  <a:lnTo>
                    <a:pt x="48024" y="93458"/>
                  </a:lnTo>
                  <a:cubicBezTo>
                    <a:pt x="48024" y="93458"/>
                    <a:pt x="48024" y="93458"/>
                    <a:pt x="48024" y="93458"/>
                  </a:cubicBezTo>
                  <a:lnTo>
                    <a:pt x="48024" y="93458"/>
                  </a:lnTo>
                  <a:cubicBezTo>
                    <a:pt x="48024" y="93458"/>
                    <a:pt x="42482" y="91611"/>
                    <a:pt x="36941" y="87917"/>
                  </a:cubicBezTo>
                  <a:lnTo>
                    <a:pt x="77577" y="26964"/>
                  </a:lnTo>
                  <a:cubicBezTo>
                    <a:pt x="79424" y="25116"/>
                    <a:pt x="79424" y="21422"/>
                    <a:pt x="77577" y="19575"/>
                  </a:cubicBez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5" y="86069"/>
                  </a:lnTo>
                  <a:cubicBezTo>
                    <a:pt x="70188" y="87917"/>
                    <a:pt x="70188" y="87917"/>
                    <a:pt x="70188" y="89764"/>
                  </a:cubicBezTo>
                  <a:cubicBezTo>
                    <a:pt x="68341" y="89764"/>
                    <a:pt x="68341" y="89764"/>
                    <a:pt x="70188" y="89764"/>
                  </a:cubicBez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5B845A79-7F0E-A762-1CF9-35DCFA4CB8EA}"/>
                </a:ext>
              </a:extLst>
            </p:cNvPr>
            <p:cNvSpPr/>
            <p:nvPr/>
          </p:nvSpPr>
          <p:spPr>
            <a:xfrm>
              <a:off x="3560687" y="4046476"/>
              <a:ext cx="40635" cy="51717"/>
            </a:xfrm>
            <a:custGeom>
              <a:avLst/>
              <a:gdLst>
                <a:gd name="connsiteX0" fmla="*/ 14776 w 40635"/>
                <a:gd name="connsiteY0" fmla="*/ 0 h 51717"/>
                <a:gd name="connsiteX1" fmla="*/ 0 w 40635"/>
                <a:gd name="connsiteY1" fmla="*/ 12930 h 51717"/>
                <a:gd name="connsiteX2" fmla="*/ 22165 w 40635"/>
                <a:gd name="connsiteY2" fmla="*/ 51718 h 51717"/>
                <a:gd name="connsiteX3" fmla="*/ 40635 w 40635"/>
                <a:gd name="connsiteY3" fmla="*/ 35094 h 51717"/>
                <a:gd name="connsiteX4" fmla="*/ 35094 w 40635"/>
                <a:gd name="connsiteY4" fmla="*/ 35094 h 5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35" h="51717">
                  <a:moveTo>
                    <a:pt x="14776" y="0"/>
                  </a:moveTo>
                  <a:lnTo>
                    <a:pt x="0" y="12930"/>
                  </a:lnTo>
                  <a:lnTo>
                    <a:pt x="22165" y="51718"/>
                  </a:lnTo>
                  <a:lnTo>
                    <a:pt x="40635" y="35094"/>
                  </a:lnTo>
                  <a:lnTo>
                    <a:pt x="35094" y="35094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1A11BDE7-584E-9087-79DF-6AD1BAFC2659}"/>
                </a:ext>
              </a:extLst>
            </p:cNvPr>
            <p:cNvSpPr/>
            <p:nvPr/>
          </p:nvSpPr>
          <p:spPr>
            <a:xfrm>
              <a:off x="3414004" y="4040935"/>
              <a:ext cx="120824" cy="169929"/>
            </a:xfrm>
            <a:custGeom>
              <a:avLst/>
              <a:gdLst>
                <a:gd name="connsiteX0" fmla="*/ 120824 w 120824"/>
                <a:gd name="connsiteY0" fmla="*/ 14776 h 169929"/>
                <a:gd name="connsiteX1" fmla="*/ 118977 w 120824"/>
                <a:gd name="connsiteY1" fmla="*/ 16623 h 169929"/>
                <a:gd name="connsiteX2" fmla="*/ 117130 w 120824"/>
                <a:gd name="connsiteY2" fmla="*/ 22165 h 169929"/>
                <a:gd name="connsiteX3" fmla="*/ 115283 w 120824"/>
                <a:gd name="connsiteY3" fmla="*/ 27706 h 169929"/>
                <a:gd name="connsiteX4" fmla="*/ 115283 w 120824"/>
                <a:gd name="connsiteY4" fmla="*/ 27706 h 169929"/>
                <a:gd name="connsiteX5" fmla="*/ 109742 w 120824"/>
                <a:gd name="connsiteY5" fmla="*/ 40635 h 169929"/>
                <a:gd name="connsiteX6" fmla="*/ 82036 w 120824"/>
                <a:gd name="connsiteY6" fmla="*/ 114518 h 169929"/>
                <a:gd name="connsiteX7" fmla="*/ 78342 w 120824"/>
                <a:gd name="connsiteY7" fmla="*/ 123753 h 169929"/>
                <a:gd name="connsiteX8" fmla="*/ 63565 w 120824"/>
                <a:gd name="connsiteY8" fmla="*/ 160694 h 169929"/>
                <a:gd name="connsiteX9" fmla="*/ 61718 w 120824"/>
                <a:gd name="connsiteY9" fmla="*/ 166236 h 169929"/>
                <a:gd name="connsiteX10" fmla="*/ 54330 w 120824"/>
                <a:gd name="connsiteY10" fmla="*/ 169930 h 169929"/>
                <a:gd name="connsiteX11" fmla="*/ 2612 w 120824"/>
                <a:gd name="connsiteY11" fmla="*/ 145918 h 169929"/>
                <a:gd name="connsiteX12" fmla="*/ 765 w 120824"/>
                <a:gd name="connsiteY12" fmla="*/ 138530 h 169929"/>
                <a:gd name="connsiteX13" fmla="*/ 67259 w 120824"/>
                <a:gd name="connsiteY13" fmla="*/ 38788 h 169929"/>
                <a:gd name="connsiteX14" fmla="*/ 70953 w 120824"/>
                <a:gd name="connsiteY14" fmla="*/ 31400 h 169929"/>
                <a:gd name="connsiteX15" fmla="*/ 72800 w 120824"/>
                <a:gd name="connsiteY15" fmla="*/ 27706 h 169929"/>
                <a:gd name="connsiteX16" fmla="*/ 89424 w 120824"/>
                <a:gd name="connsiteY16" fmla="*/ 3694 h 169929"/>
                <a:gd name="connsiteX17" fmla="*/ 91271 w 120824"/>
                <a:gd name="connsiteY17" fmla="*/ 0 h 169929"/>
                <a:gd name="connsiteX18" fmla="*/ 91271 w 120824"/>
                <a:gd name="connsiteY18" fmla="*/ 0 h 169929"/>
                <a:gd name="connsiteX19" fmla="*/ 91271 w 120824"/>
                <a:gd name="connsiteY19" fmla="*/ 0 h 169929"/>
                <a:gd name="connsiteX20" fmla="*/ 100506 w 120824"/>
                <a:gd name="connsiteY20" fmla="*/ 5541 h 169929"/>
                <a:gd name="connsiteX21" fmla="*/ 102353 w 120824"/>
                <a:gd name="connsiteY21" fmla="*/ 7388 h 169929"/>
                <a:gd name="connsiteX22" fmla="*/ 104200 w 120824"/>
                <a:gd name="connsiteY22" fmla="*/ 7388 h 169929"/>
                <a:gd name="connsiteX23" fmla="*/ 104200 w 120824"/>
                <a:gd name="connsiteY23" fmla="*/ 7388 h 169929"/>
                <a:gd name="connsiteX24" fmla="*/ 113436 w 120824"/>
                <a:gd name="connsiteY24" fmla="*/ 12929 h 169929"/>
                <a:gd name="connsiteX25" fmla="*/ 115283 w 120824"/>
                <a:gd name="connsiteY25" fmla="*/ 14776 h 169929"/>
                <a:gd name="connsiteX26" fmla="*/ 115283 w 120824"/>
                <a:gd name="connsiteY26" fmla="*/ 14776 h 169929"/>
                <a:gd name="connsiteX27" fmla="*/ 115283 w 120824"/>
                <a:gd name="connsiteY27" fmla="*/ 14776 h 169929"/>
                <a:gd name="connsiteX28" fmla="*/ 120824 w 120824"/>
                <a:gd name="connsiteY28" fmla="*/ 14776 h 1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0824" h="169929">
                  <a:moveTo>
                    <a:pt x="120824" y="14776"/>
                  </a:moveTo>
                  <a:lnTo>
                    <a:pt x="118977" y="16623"/>
                  </a:lnTo>
                  <a:lnTo>
                    <a:pt x="117130" y="22165"/>
                  </a:lnTo>
                  <a:lnTo>
                    <a:pt x="115283" y="27706"/>
                  </a:lnTo>
                  <a:lnTo>
                    <a:pt x="115283" y="27706"/>
                  </a:lnTo>
                  <a:lnTo>
                    <a:pt x="109742" y="40635"/>
                  </a:lnTo>
                  <a:lnTo>
                    <a:pt x="82036" y="114518"/>
                  </a:lnTo>
                  <a:lnTo>
                    <a:pt x="78342" y="123753"/>
                  </a:lnTo>
                  <a:lnTo>
                    <a:pt x="63565" y="160694"/>
                  </a:lnTo>
                  <a:lnTo>
                    <a:pt x="61718" y="166236"/>
                  </a:lnTo>
                  <a:cubicBezTo>
                    <a:pt x="59871" y="169930"/>
                    <a:pt x="56177" y="169930"/>
                    <a:pt x="54330" y="169930"/>
                  </a:cubicBezTo>
                  <a:cubicBezTo>
                    <a:pt x="37706" y="166236"/>
                    <a:pt x="21083" y="157000"/>
                    <a:pt x="2612" y="145918"/>
                  </a:cubicBezTo>
                  <a:cubicBezTo>
                    <a:pt x="765" y="144071"/>
                    <a:pt x="-1082" y="140377"/>
                    <a:pt x="765" y="138530"/>
                  </a:cubicBezTo>
                  <a:lnTo>
                    <a:pt x="67259" y="38788"/>
                  </a:lnTo>
                  <a:lnTo>
                    <a:pt x="70953" y="31400"/>
                  </a:lnTo>
                  <a:lnTo>
                    <a:pt x="72800" y="27706"/>
                  </a:lnTo>
                  <a:lnTo>
                    <a:pt x="89424" y="3694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100506" y="5541"/>
                  </a:lnTo>
                  <a:lnTo>
                    <a:pt x="102353" y="7388"/>
                  </a:lnTo>
                  <a:lnTo>
                    <a:pt x="104200" y="7388"/>
                  </a:lnTo>
                  <a:lnTo>
                    <a:pt x="104200" y="7388"/>
                  </a:lnTo>
                  <a:lnTo>
                    <a:pt x="113436" y="12929"/>
                  </a:lnTo>
                  <a:lnTo>
                    <a:pt x="115283" y="14776"/>
                  </a:lnTo>
                  <a:lnTo>
                    <a:pt x="115283" y="14776"/>
                  </a:lnTo>
                  <a:lnTo>
                    <a:pt x="115283" y="14776"/>
                  </a:lnTo>
                  <a:lnTo>
                    <a:pt x="120824" y="14776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023348D4-E571-45B7-4A8F-8A150F11114B}"/>
                </a:ext>
              </a:extLst>
            </p:cNvPr>
            <p:cNvSpPr/>
            <p:nvPr/>
          </p:nvSpPr>
          <p:spPr>
            <a:xfrm>
              <a:off x="3420310" y="4042782"/>
              <a:ext cx="94200" cy="136682"/>
            </a:xfrm>
            <a:custGeom>
              <a:avLst/>
              <a:gdLst>
                <a:gd name="connsiteX0" fmla="*/ 0 w 94200"/>
                <a:gd name="connsiteY0" fmla="*/ 136683 h 136682"/>
                <a:gd name="connsiteX1" fmla="*/ 90506 w 94200"/>
                <a:gd name="connsiteY1" fmla="*/ 0 h 136682"/>
                <a:gd name="connsiteX2" fmla="*/ 94200 w 94200"/>
                <a:gd name="connsiteY2" fmla="*/ 3694 h 136682"/>
                <a:gd name="connsiteX3" fmla="*/ 0 w 94200"/>
                <a:gd name="connsiteY3" fmla="*/ 136683 h 13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00" h="136682">
                  <a:moveTo>
                    <a:pt x="0" y="136683"/>
                  </a:moveTo>
                  <a:lnTo>
                    <a:pt x="90506" y="0"/>
                  </a:lnTo>
                  <a:lnTo>
                    <a:pt x="94200" y="3694"/>
                  </a:lnTo>
                  <a:cubicBezTo>
                    <a:pt x="94200" y="3694"/>
                    <a:pt x="0" y="136683"/>
                    <a:pt x="0" y="136683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BFABF986-2016-9E95-A368-F2C3C5A48921}"/>
                </a:ext>
              </a:extLst>
            </p:cNvPr>
            <p:cNvSpPr/>
            <p:nvPr/>
          </p:nvSpPr>
          <p:spPr>
            <a:xfrm>
              <a:off x="3511898" y="3949664"/>
              <a:ext cx="66177" cy="95730"/>
            </a:xfrm>
            <a:custGeom>
              <a:avLst/>
              <a:gdLst>
                <a:gd name="connsiteX0" fmla="*/ 63565 w 66177"/>
                <a:gd name="connsiteY0" fmla="*/ 765 h 95730"/>
                <a:gd name="connsiteX1" fmla="*/ 65412 w 66177"/>
                <a:gd name="connsiteY1" fmla="*/ 8153 h 95730"/>
                <a:gd name="connsiteX2" fmla="*/ 10000 w 66177"/>
                <a:gd name="connsiteY2" fmla="*/ 93118 h 95730"/>
                <a:gd name="connsiteX3" fmla="*/ 2612 w 66177"/>
                <a:gd name="connsiteY3" fmla="*/ 94965 h 95730"/>
                <a:gd name="connsiteX4" fmla="*/ 2612 w 66177"/>
                <a:gd name="connsiteY4" fmla="*/ 94965 h 95730"/>
                <a:gd name="connsiteX5" fmla="*/ 765 w 66177"/>
                <a:gd name="connsiteY5" fmla="*/ 87577 h 95730"/>
                <a:gd name="connsiteX6" fmla="*/ 56177 w 66177"/>
                <a:gd name="connsiteY6" fmla="*/ 2612 h 95730"/>
                <a:gd name="connsiteX7" fmla="*/ 63565 w 66177"/>
                <a:gd name="connsiteY7" fmla="*/ 765 h 95730"/>
                <a:gd name="connsiteX8" fmla="*/ 63565 w 66177"/>
                <a:gd name="connsiteY8" fmla="*/ 765 h 9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177" h="95730">
                  <a:moveTo>
                    <a:pt x="63565" y="765"/>
                  </a:moveTo>
                  <a:cubicBezTo>
                    <a:pt x="65412" y="2612"/>
                    <a:pt x="67259" y="6306"/>
                    <a:pt x="65412" y="8153"/>
                  </a:cubicBezTo>
                  <a:lnTo>
                    <a:pt x="10000" y="93118"/>
                  </a:lnTo>
                  <a:cubicBezTo>
                    <a:pt x="8153" y="94965"/>
                    <a:pt x="4459" y="96812"/>
                    <a:pt x="2612" y="94965"/>
                  </a:cubicBezTo>
                  <a:lnTo>
                    <a:pt x="2612" y="94965"/>
                  </a:lnTo>
                  <a:cubicBezTo>
                    <a:pt x="765" y="93118"/>
                    <a:pt x="-1082" y="89424"/>
                    <a:pt x="765" y="87577"/>
                  </a:cubicBezTo>
                  <a:lnTo>
                    <a:pt x="56177" y="2612"/>
                  </a:lnTo>
                  <a:cubicBezTo>
                    <a:pt x="56177" y="765"/>
                    <a:pt x="59871" y="-1082"/>
                    <a:pt x="63565" y="765"/>
                  </a:cubicBezTo>
                  <a:lnTo>
                    <a:pt x="63565" y="765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262E0AFF-7839-AD2F-534E-E1885B73E585}"/>
                </a:ext>
              </a:extLst>
            </p:cNvPr>
            <p:cNvSpPr/>
            <p:nvPr/>
          </p:nvSpPr>
          <p:spPr>
            <a:xfrm>
              <a:off x="3555608" y="3946734"/>
              <a:ext cx="38326" cy="54950"/>
            </a:xfrm>
            <a:custGeom>
              <a:avLst/>
              <a:gdLst>
                <a:gd name="connsiteX0" fmla="*/ 38327 w 38326"/>
                <a:gd name="connsiteY0" fmla="*/ 3694 h 54950"/>
                <a:gd name="connsiteX1" fmla="*/ 5079 w 38326"/>
                <a:gd name="connsiteY1" fmla="*/ 53565 h 54950"/>
                <a:gd name="connsiteX2" fmla="*/ 1385 w 38326"/>
                <a:gd name="connsiteY2" fmla="*/ 53565 h 54950"/>
                <a:gd name="connsiteX3" fmla="*/ 1385 w 38326"/>
                <a:gd name="connsiteY3" fmla="*/ 53565 h 54950"/>
                <a:gd name="connsiteX4" fmla="*/ 1385 w 38326"/>
                <a:gd name="connsiteY4" fmla="*/ 49871 h 54950"/>
                <a:gd name="connsiteX5" fmla="*/ 34632 w 38326"/>
                <a:gd name="connsiteY5" fmla="*/ 0 h 54950"/>
                <a:gd name="connsiteX6" fmla="*/ 38327 w 38326"/>
                <a:gd name="connsiteY6" fmla="*/ 3694 h 5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326" h="54950">
                  <a:moveTo>
                    <a:pt x="38327" y="3694"/>
                  </a:moveTo>
                  <a:lnTo>
                    <a:pt x="5079" y="53565"/>
                  </a:lnTo>
                  <a:cubicBezTo>
                    <a:pt x="5079" y="55412"/>
                    <a:pt x="3232" y="55412"/>
                    <a:pt x="1385" y="53565"/>
                  </a:cubicBezTo>
                  <a:lnTo>
                    <a:pt x="1385" y="53565"/>
                  </a:lnTo>
                  <a:cubicBezTo>
                    <a:pt x="-462" y="53565"/>
                    <a:pt x="-462" y="51718"/>
                    <a:pt x="1385" y="49871"/>
                  </a:cubicBezTo>
                  <a:lnTo>
                    <a:pt x="34632" y="0"/>
                  </a:lnTo>
                  <a:lnTo>
                    <a:pt x="38327" y="3694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D0F40896-08EC-2503-36DE-15A644131B90}"/>
                </a:ext>
              </a:extLst>
            </p:cNvPr>
            <p:cNvSpPr/>
            <p:nvPr/>
          </p:nvSpPr>
          <p:spPr>
            <a:xfrm>
              <a:off x="3564381" y="3983676"/>
              <a:ext cx="16623" cy="12467"/>
            </a:xfrm>
            <a:custGeom>
              <a:avLst/>
              <a:gdLst>
                <a:gd name="connsiteX0" fmla="*/ 16624 w 16623"/>
                <a:gd name="connsiteY0" fmla="*/ 11082 h 12467"/>
                <a:gd name="connsiteX1" fmla="*/ 16624 w 16623"/>
                <a:gd name="connsiteY1" fmla="*/ 11082 h 12467"/>
                <a:gd name="connsiteX2" fmla="*/ 12930 w 16623"/>
                <a:gd name="connsiteY2" fmla="*/ 11082 h 12467"/>
                <a:gd name="connsiteX3" fmla="*/ 0 w 16623"/>
                <a:gd name="connsiteY3" fmla="*/ 3694 h 12467"/>
                <a:gd name="connsiteX4" fmla="*/ 1847 w 16623"/>
                <a:gd name="connsiteY4" fmla="*/ 0 h 12467"/>
                <a:gd name="connsiteX5" fmla="*/ 14777 w 16623"/>
                <a:gd name="connsiteY5" fmla="*/ 7388 h 12467"/>
                <a:gd name="connsiteX6" fmla="*/ 16624 w 16623"/>
                <a:gd name="connsiteY6" fmla="*/ 11082 h 1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12467">
                  <a:moveTo>
                    <a:pt x="16624" y="11082"/>
                  </a:moveTo>
                  <a:lnTo>
                    <a:pt x="16624" y="11082"/>
                  </a:lnTo>
                  <a:cubicBezTo>
                    <a:pt x="16624" y="12930"/>
                    <a:pt x="14777" y="12930"/>
                    <a:pt x="12930" y="11082"/>
                  </a:cubicBezTo>
                  <a:lnTo>
                    <a:pt x="0" y="3694"/>
                  </a:lnTo>
                  <a:lnTo>
                    <a:pt x="1847" y="0"/>
                  </a:lnTo>
                  <a:lnTo>
                    <a:pt x="14777" y="7388"/>
                  </a:lnTo>
                  <a:cubicBezTo>
                    <a:pt x="16624" y="9235"/>
                    <a:pt x="16624" y="11082"/>
                    <a:pt x="16624" y="11082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DEF5E07A-1AD6-550B-C7F6-408F0FCDEA3F}"/>
                </a:ext>
              </a:extLst>
            </p:cNvPr>
            <p:cNvSpPr/>
            <p:nvPr/>
          </p:nvSpPr>
          <p:spPr>
            <a:xfrm>
              <a:off x="3564381" y="3995840"/>
              <a:ext cx="7388" cy="8153"/>
            </a:xfrm>
            <a:custGeom>
              <a:avLst/>
              <a:gdLst>
                <a:gd name="connsiteX0" fmla="*/ 5541 w 7388"/>
                <a:gd name="connsiteY0" fmla="*/ 765 h 8153"/>
                <a:gd name="connsiteX1" fmla="*/ 7388 w 7388"/>
                <a:gd name="connsiteY1" fmla="*/ 6306 h 8153"/>
                <a:gd name="connsiteX2" fmla="*/ 1847 w 7388"/>
                <a:gd name="connsiteY2" fmla="*/ 8153 h 8153"/>
                <a:gd name="connsiteX3" fmla="*/ 0 w 7388"/>
                <a:gd name="connsiteY3" fmla="*/ 2612 h 8153"/>
                <a:gd name="connsiteX4" fmla="*/ 5541 w 7388"/>
                <a:gd name="connsiteY4" fmla="*/ 765 h 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8153">
                  <a:moveTo>
                    <a:pt x="5541" y="765"/>
                  </a:moveTo>
                  <a:cubicBezTo>
                    <a:pt x="7388" y="2612"/>
                    <a:pt x="7388" y="4459"/>
                    <a:pt x="7388" y="6306"/>
                  </a:cubicBezTo>
                  <a:cubicBezTo>
                    <a:pt x="5541" y="8153"/>
                    <a:pt x="3694" y="8153"/>
                    <a:pt x="1847" y="8153"/>
                  </a:cubicBezTo>
                  <a:cubicBezTo>
                    <a:pt x="0" y="6306"/>
                    <a:pt x="0" y="4459"/>
                    <a:pt x="0" y="2612"/>
                  </a:cubicBezTo>
                  <a:cubicBezTo>
                    <a:pt x="1847" y="765"/>
                    <a:pt x="3694" y="-1082"/>
                    <a:pt x="5541" y="765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584D1C8E-7BA8-43C5-ABA5-72979877F639}"/>
                </a:ext>
              </a:extLst>
            </p:cNvPr>
            <p:cNvSpPr/>
            <p:nvPr/>
          </p:nvSpPr>
          <p:spPr>
            <a:xfrm>
              <a:off x="3538984" y="4024311"/>
              <a:ext cx="6464" cy="5079"/>
            </a:xfrm>
            <a:custGeom>
              <a:avLst/>
              <a:gdLst>
                <a:gd name="connsiteX0" fmla="*/ 5079 w 6464"/>
                <a:gd name="connsiteY0" fmla="*/ 0 h 5079"/>
                <a:gd name="connsiteX1" fmla="*/ 5079 w 6464"/>
                <a:gd name="connsiteY1" fmla="*/ 3694 h 5079"/>
                <a:gd name="connsiteX2" fmla="*/ 1385 w 6464"/>
                <a:gd name="connsiteY2" fmla="*/ 3694 h 5079"/>
                <a:gd name="connsiteX3" fmla="*/ 1385 w 6464"/>
                <a:gd name="connsiteY3" fmla="*/ 0 h 5079"/>
                <a:gd name="connsiteX4" fmla="*/ 5079 w 6464"/>
                <a:gd name="connsiteY4" fmla="*/ 0 h 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4" h="5079">
                  <a:moveTo>
                    <a:pt x="5079" y="0"/>
                  </a:moveTo>
                  <a:cubicBezTo>
                    <a:pt x="6926" y="1847"/>
                    <a:pt x="6926" y="3694"/>
                    <a:pt x="5079" y="3694"/>
                  </a:cubicBezTo>
                  <a:cubicBezTo>
                    <a:pt x="3232" y="5541"/>
                    <a:pt x="1385" y="5541"/>
                    <a:pt x="1385" y="3694"/>
                  </a:cubicBezTo>
                  <a:cubicBezTo>
                    <a:pt x="-462" y="1847"/>
                    <a:pt x="-462" y="0"/>
                    <a:pt x="1385" y="0"/>
                  </a:cubicBezTo>
                  <a:cubicBezTo>
                    <a:pt x="1385" y="0"/>
                    <a:pt x="3232" y="0"/>
                    <a:pt x="5079" y="0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FE2B1977-7025-9057-35A5-7F3BD799663F}"/>
                </a:ext>
              </a:extLst>
            </p:cNvPr>
            <p:cNvSpPr/>
            <p:nvPr/>
          </p:nvSpPr>
          <p:spPr>
            <a:xfrm rot="18219306">
              <a:off x="3521920" y="4032570"/>
              <a:ext cx="12929" cy="7388"/>
            </a:xfrm>
            <a:custGeom>
              <a:avLst/>
              <a:gdLst>
                <a:gd name="connsiteX0" fmla="*/ 0 w 12929"/>
                <a:gd name="connsiteY0" fmla="*/ 0 h 7388"/>
                <a:gd name="connsiteX1" fmla="*/ 12930 w 12929"/>
                <a:gd name="connsiteY1" fmla="*/ 0 h 7388"/>
                <a:gd name="connsiteX2" fmla="*/ 12930 w 12929"/>
                <a:gd name="connsiteY2" fmla="*/ 7388 h 7388"/>
                <a:gd name="connsiteX3" fmla="*/ 0 w 12929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7388">
                  <a:moveTo>
                    <a:pt x="0" y="0"/>
                  </a:moveTo>
                  <a:lnTo>
                    <a:pt x="12930" y="0"/>
                  </a:lnTo>
                  <a:lnTo>
                    <a:pt x="12930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B7FA0517-7C5C-CDA7-E746-6C70A356D168}"/>
                </a:ext>
              </a:extLst>
            </p:cNvPr>
            <p:cNvSpPr/>
            <p:nvPr/>
          </p:nvSpPr>
          <p:spPr>
            <a:xfrm>
              <a:off x="3542216" y="3991064"/>
              <a:ext cx="40001" cy="55411"/>
            </a:xfrm>
            <a:custGeom>
              <a:avLst/>
              <a:gdLst>
                <a:gd name="connsiteX0" fmla="*/ 36941 w 40001"/>
                <a:gd name="connsiteY0" fmla="*/ 0 h 55411"/>
                <a:gd name="connsiteX1" fmla="*/ 36941 w 40001"/>
                <a:gd name="connsiteY1" fmla="*/ 0 h 55411"/>
                <a:gd name="connsiteX2" fmla="*/ 38788 w 40001"/>
                <a:gd name="connsiteY2" fmla="*/ 7388 h 55411"/>
                <a:gd name="connsiteX3" fmla="*/ 7388 w 40001"/>
                <a:gd name="connsiteY3" fmla="*/ 55412 h 55411"/>
                <a:gd name="connsiteX4" fmla="*/ 0 w 40001"/>
                <a:gd name="connsiteY4" fmla="*/ 55412 h 55411"/>
                <a:gd name="connsiteX5" fmla="*/ 36941 w 40001"/>
                <a:gd name="connsiteY5" fmla="*/ 0 h 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1" h="55411">
                  <a:moveTo>
                    <a:pt x="36941" y="0"/>
                  </a:moveTo>
                  <a:lnTo>
                    <a:pt x="36941" y="0"/>
                  </a:lnTo>
                  <a:cubicBezTo>
                    <a:pt x="40635" y="1847"/>
                    <a:pt x="40635" y="5541"/>
                    <a:pt x="38788" y="7388"/>
                  </a:cubicBezTo>
                  <a:lnTo>
                    <a:pt x="7388" y="55412"/>
                  </a:lnTo>
                  <a:cubicBezTo>
                    <a:pt x="5541" y="53565"/>
                    <a:pt x="1847" y="53565"/>
                    <a:pt x="0" y="55412"/>
                  </a:cubicBezTo>
                  <a:lnTo>
                    <a:pt x="36941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8BF7E576-CBE1-208A-F34E-4D9A14F8F3F0}"/>
                </a:ext>
              </a:extLst>
            </p:cNvPr>
            <p:cNvSpPr/>
            <p:nvPr/>
          </p:nvSpPr>
          <p:spPr>
            <a:xfrm rot="18219020">
              <a:off x="3501117" y="4024439"/>
              <a:ext cx="14775" cy="7387"/>
            </a:xfrm>
            <a:custGeom>
              <a:avLst/>
              <a:gdLst>
                <a:gd name="connsiteX0" fmla="*/ 0 w 14775"/>
                <a:gd name="connsiteY0" fmla="*/ 0 h 7387"/>
                <a:gd name="connsiteX1" fmla="*/ 14776 w 14775"/>
                <a:gd name="connsiteY1" fmla="*/ 0 h 7387"/>
                <a:gd name="connsiteX2" fmla="*/ 14776 w 14775"/>
                <a:gd name="connsiteY2" fmla="*/ 7388 h 7387"/>
                <a:gd name="connsiteX3" fmla="*/ 0 w 14775"/>
                <a:gd name="connsiteY3" fmla="*/ 7388 h 7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75" h="7387">
                  <a:moveTo>
                    <a:pt x="0" y="0"/>
                  </a:moveTo>
                  <a:lnTo>
                    <a:pt x="14776" y="0"/>
                  </a:lnTo>
                  <a:lnTo>
                    <a:pt x="14776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3C3C3B"/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FC87D38E-D404-E619-3EF5-863315C93341}"/>
                </a:ext>
              </a:extLst>
            </p:cNvPr>
            <p:cNvSpPr/>
            <p:nvPr/>
          </p:nvSpPr>
          <p:spPr>
            <a:xfrm>
              <a:off x="3487438" y="4000933"/>
              <a:ext cx="13508" cy="13508"/>
            </a:xfrm>
            <a:custGeom>
              <a:avLst/>
              <a:gdLst>
                <a:gd name="connsiteX0" fmla="*/ 10449 w 13508"/>
                <a:gd name="connsiteY0" fmla="*/ 1213 h 13508"/>
                <a:gd name="connsiteX1" fmla="*/ 12296 w 13508"/>
                <a:gd name="connsiteY1" fmla="*/ 10449 h 13508"/>
                <a:gd name="connsiteX2" fmla="*/ 3060 w 13508"/>
                <a:gd name="connsiteY2" fmla="*/ 12296 h 13508"/>
                <a:gd name="connsiteX3" fmla="*/ 1213 w 13508"/>
                <a:gd name="connsiteY3" fmla="*/ 3060 h 13508"/>
                <a:gd name="connsiteX4" fmla="*/ 10449 w 13508"/>
                <a:gd name="connsiteY4" fmla="*/ 1213 h 13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8" h="13508">
                  <a:moveTo>
                    <a:pt x="10449" y="1213"/>
                  </a:moveTo>
                  <a:cubicBezTo>
                    <a:pt x="14143" y="3060"/>
                    <a:pt x="14143" y="6754"/>
                    <a:pt x="12296" y="10449"/>
                  </a:cubicBezTo>
                  <a:cubicBezTo>
                    <a:pt x="10449" y="14143"/>
                    <a:pt x="6754" y="14143"/>
                    <a:pt x="3060" y="12296"/>
                  </a:cubicBezTo>
                  <a:cubicBezTo>
                    <a:pt x="-634" y="10449"/>
                    <a:pt x="-634" y="6754"/>
                    <a:pt x="1213" y="3060"/>
                  </a:cubicBezTo>
                  <a:cubicBezTo>
                    <a:pt x="3060" y="-634"/>
                    <a:pt x="8602" y="-634"/>
                    <a:pt x="10449" y="1213"/>
                  </a:cubicBez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8CDB9D3D-417E-FDB9-99F5-21402609598F}"/>
                </a:ext>
              </a:extLst>
            </p:cNvPr>
            <p:cNvSpPr/>
            <p:nvPr/>
          </p:nvSpPr>
          <p:spPr>
            <a:xfrm>
              <a:off x="3492346" y="4003228"/>
              <a:ext cx="7388" cy="8153"/>
            </a:xfrm>
            <a:custGeom>
              <a:avLst/>
              <a:gdLst>
                <a:gd name="connsiteX0" fmla="*/ 5541 w 7388"/>
                <a:gd name="connsiteY0" fmla="*/ 765 h 8153"/>
                <a:gd name="connsiteX1" fmla="*/ 7388 w 7388"/>
                <a:gd name="connsiteY1" fmla="*/ 6306 h 8153"/>
                <a:gd name="connsiteX2" fmla="*/ 1847 w 7388"/>
                <a:gd name="connsiteY2" fmla="*/ 8153 h 8153"/>
                <a:gd name="connsiteX3" fmla="*/ 0 w 7388"/>
                <a:gd name="connsiteY3" fmla="*/ 2612 h 8153"/>
                <a:gd name="connsiteX4" fmla="*/ 5541 w 7388"/>
                <a:gd name="connsiteY4" fmla="*/ 765 h 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8153">
                  <a:moveTo>
                    <a:pt x="5541" y="765"/>
                  </a:moveTo>
                  <a:cubicBezTo>
                    <a:pt x="7388" y="2612"/>
                    <a:pt x="7388" y="4459"/>
                    <a:pt x="7388" y="6306"/>
                  </a:cubicBezTo>
                  <a:cubicBezTo>
                    <a:pt x="5541" y="8153"/>
                    <a:pt x="3694" y="8153"/>
                    <a:pt x="1847" y="8153"/>
                  </a:cubicBezTo>
                  <a:cubicBezTo>
                    <a:pt x="0" y="6306"/>
                    <a:pt x="0" y="4459"/>
                    <a:pt x="0" y="2612"/>
                  </a:cubicBezTo>
                  <a:cubicBezTo>
                    <a:pt x="0" y="765"/>
                    <a:pt x="3694" y="-1082"/>
                    <a:pt x="5541" y="765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EEA0A552-0BE3-C203-8780-27EF60FAD379}"/>
                </a:ext>
              </a:extLst>
            </p:cNvPr>
            <p:cNvSpPr/>
            <p:nvPr/>
          </p:nvSpPr>
          <p:spPr>
            <a:xfrm rot="18219306">
              <a:off x="3584421" y="3921010"/>
              <a:ext cx="12929" cy="29553"/>
            </a:xfrm>
            <a:custGeom>
              <a:avLst/>
              <a:gdLst>
                <a:gd name="connsiteX0" fmla="*/ 0 w 12929"/>
                <a:gd name="connsiteY0" fmla="*/ 0 h 29553"/>
                <a:gd name="connsiteX1" fmla="*/ 12929 w 12929"/>
                <a:gd name="connsiteY1" fmla="*/ 0 h 29553"/>
                <a:gd name="connsiteX2" fmla="*/ 12929 w 12929"/>
                <a:gd name="connsiteY2" fmla="*/ 29553 h 29553"/>
                <a:gd name="connsiteX3" fmla="*/ 0 w 12929"/>
                <a:gd name="connsiteY3" fmla="*/ 29553 h 2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29553">
                  <a:moveTo>
                    <a:pt x="0" y="0"/>
                  </a:moveTo>
                  <a:lnTo>
                    <a:pt x="12929" y="0"/>
                  </a:lnTo>
                  <a:lnTo>
                    <a:pt x="12929" y="29553"/>
                  </a:lnTo>
                  <a:lnTo>
                    <a:pt x="0" y="29553"/>
                  </a:ln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CB96EF65-2574-09B8-D3E5-721B1225FEE0}"/>
                </a:ext>
              </a:extLst>
            </p:cNvPr>
            <p:cNvSpPr/>
            <p:nvPr/>
          </p:nvSpPr>
          <p:spPr>
            <a:xfrm>
              <a:off x="3560687" y="3784193"/>
              <a:ext cx="134835" cy="160694"/>
            </a:xfrm>
            <a:custGeom>
              <a:avLst/>
              <a:gdLst>
                <a:gd name="connsiteX0" fmla="*/ 116365 w 134835"/>
                <a:gd name="connsiteY0" fmla="*/ 3694 h 160694"/>
                <a:gd name="connsiteX1" fmla="*/ 132988 w 134835"/>
                <a:gd name="connsiteY1" fmla="*/ 14776 h 160694"/>
                <a:gd name="connsiteX2" fmla="*/ 134835 w 134835"/>
                <a:gd name="connsiteY2" fmla="*/ 20318 h 160694"/>
                <a:gd name="connsiteX3" fmla="*/ 132988 w 134835"/>
                <a:gd name="connsiteY3" fmla="*/ 22165 h 160694"/>
                <a:gd name="connsiteX4" fmla="*/ 131141 w 134835"/>
                <a:gd name="connsiteY4" fmla="*/ 24012 h 160694"/>
                <a:gd name="connsiteX5" fmla="*/ 127447 w 134835"/>
                <a:gd name="connsiteY5" fmla="*/ 29553 h 160694"/>
                <a:gd name="connsiteX6" fmla="*/ 125600 w 134835"/>
                <a:gd name="connsiteY6" fmla="*/ 31400 h 160694"/>
                <a:gd name="connsiteX7" fmla="*/ 121906 w 134835"/>
                <a:gd name="connsiteY7" fmla="*/ 36941 h 160694"/>
                <a:gd name="connsiteX8" fmla="*/ 120059 w 134835"/>
                <a:gd name="connsiteY8" fmla="*/ 38788 h 160694"/>
                <a:gd name="connsiteX9" fmla="*/ 116365 w 134835"/>
                <a:gd name="connsiteY9" fmla="*/ 44330 h 160694"/>
                <a:gd name="connsiteX10" fmla="*/ 114518 w 134835"/>
                <a:gd name="connsiteY10" fmla="*/ 46177 h 160694"/>
                <a:gd name="connsiteX11" fmla="*/ 110824 w 134835"/>
                <a:gd name="connsiteY11" fmla="*/ 51718 h 160694"/>
                <a:gd name="connsiteX12" fmla="*/ 108977 w 134835"/>
                <a:gd name="connsiteY12" fmla="*/ 53565 h 160694"/>
                <a:gd name="connsiteX13" fmla="*/ 105282 w 134835"/>
                <a:gd name="connsiteY13" fmla="*/ 59106 h 160694"/>
                <a:gd name="connsiteX14" fmla="*/ 103435 w 134835"/>
                <a:gd name="connsiteY14" fmla="*/ 60953 h 160694"/>
                <a:gd name="connsiteX15" fmla="*/ 99741 w 134835"/>
                <a:gd name="connsiteY15" fmla="*/ 66494 h 160694"/>
                <a:gd name="connsiteX16" fmla="*/ 97894 w 134835"/>
                <a:gd name="connsiteY16" fmla="*/ 68341 h 160694"/>
                <a:gd name="connsiteX17" fmla="*/ 94200 w 134835"/>
                <a:gd name="connsiteY17" fmla="*/ 73882 h 160694"/>
                <a:gd name="connsiteX18" fmla="*/ 92353 w 134835"/>
                <a:gd name="connsiteY18" fmla="*/ 75729 h 160694"/>
                <a:gd name="connsiteX19" fmla="*/ 88659 w 134835"/>
                <a:gd name="connsiteY19" fmla="*/ 81271 h 160694"/>
                <a:gd name="connsiteX20" fmla="*/ 86812 w 134835"/>
                <a:gd name="connsiteY20" fmla="*/ 83118 h 160694"/>
                <a:gd name="connsiteX21" fmla="*/ 83118 w 134835"/>
                <a:gd name="connsiteY21" fmla="*/ 88659 h 160694"/>
                <a:gd name="connsiteX22" fmla="*/ 81271 w 134835"/>
                <a:gd name="connsiteY22" fmla="*/ 90506 h 160694"/>
                <a:gd name="connsiteX23" fmla="*/ 77577 w 134835"/>
                <a:gd name="connsiteY23" fmla="*/ 96047 h 160694"/>
                <a:gd name="connsiteX24" fmla="*/ 75729 w 134835"/>
                <a:gd name="connsiteY24" fmla="*/ 97894 h 160694"/>
                <a:gd name="connsiteX25" fmla="*/ 72035 w 134835"/>
                <a:gd name="connsiteY25" fmla="*/ 103435 h 160694"/>
                <a:gd name="connsiteX26" fmla="*/ 70188 w 134835"/>
                <a:gd name="connsiteY26" fmla="*/ 105282 h 160694"/>
                <a:gd name="connsiteX27" fmla="*/ 66494 w 134835"/>
                <a:gd name="connsiteY27" fmla="*/ 110824 h 160694"/>
                <a:gd name="connsiteX28" fmla="*/ 64647 w 134835"/>
                <a:gd name="connsiteY28" fmla="*/ 112671 h 160694"/>
                <a:gd name="connsiteX29" fmla="*/ 60953 w 134835"/>
                <a:gd name="connsiteY29" fmla="*/ 118212 h 160694"/>
                <a:gd name="connsiteX30" fmla="*/ 59106 w 134835"/>
                <a:gd name="connsiteY30" fmla="*/ 120059 h 160694"/>
                <a:gd name="connsiteX31" fmla="*/ 55412 w 134835"/>
                <a:gd name="connsiteY31" fmla="*/ 125600 h 160694"/>
                <a:gd name="connsiteX32" fmla="*/ 53565 w 134835"/>
                <a:gd name="connsiteY32" fmla="*/ 127447 h 160694"/>
                <a:gd name="connsiteX33" fmla="*/ 49871 w 134835"/>
                <a:gd name="connsiteY33" fmla="*/ 132988 h 160694"/>
                <a:gd name="connsiteX34" fmla="*/ 48024 w 134835"/>
                <a:gd name="connsiteY34" fmla="*/ 134835 h 160694"/>
                <a:gd name="connsiteX35" fmla="*/ 44330 w 134835"/>
                <a:gd name="connsiteY35" fmla="*/ 140377 h 160694"/>
                <a:gd name="connsiteX36" fmla="*/ 42482 w 134835"/>
                <a:gd name="connsiteY36" fmla="*/ 142224 h 160694"/>
                <a:gd name="connsiteX37" fmla="*/ 38788 w 134835"/>
                <a:gd name="connsiteY37" fmla="*/ 147765 h 160694"/>
                <a:gd name="connsiteX38" fmla="*/ 36941 w 134835"/>
                <a:gd name="connsiteY38" fmla="*/ 149612 h 160694"/>
                <a:gd name="connsiteX39" fmla="*/ 33247 w 134835"/>
                <a:gd name="connsiteY39" fmla="*/ 155153 h 160694"/>
                <a:gd name="connsiteX40" fmla="*/ 31400 w 134835"/>
                <a:gd name="connsiteY40" fmla="*/ 157000 h 160694"/>
                <a:gd name="connsiteX41" fmla="*/ 31400 w 134835"/>
                <a:gd name="connsiteY41" fmla="*/ 158847 h 160694"/>
                <a:gd name="connsiteX42" fmla="*/ 25859 w 134835"/>
                <a:gd name="connsiteY42" fmla="*/ 160694 h 160694"/>
                <a:gd name="connsiteX43" fmla="*/ 1847 w 134835"/>
                <a:gd name="connsiteY43" fmla="*/ 144071 h 160694"/>
                <a:gd name="connsiteX44" fmla="*/ 0 w 134835"/>
                <a:gd name="connsiteY44" fmla="*/ 138530 h 160694"/>
                <a:gd name="connsiteX45" fmla="*/ 0 w 134835"/>
                <a:gd name="connsiteY45" fmla="*/ 136683 h 160694"/>
                <a:gd name="connsiteX46" fmla="*/ 1847 w 134835"/>
                <a:gd name="connsiteY46" fmla="*/ 134835 h 160694"/>
                <a:gd name="connsiteX47" fmla="*/ 5541 w 134835"/>
                <a:gd name="connsiteY47" fmla="*/ 129294 h 160694"/>
                <a:gd name="connsiteX48" fmla="*/ 7388 w 134835"/>
                <a:gd name="connsiteY48" fmla="*/ 127447 h 160694"/>
                <a:gd name="connsiteX49" fmla="*/ 11082 w 134835"/>
                <a:gd name="connsiteY49" fmla="*/ 121906 h 160694"/>
                <a:gd name="connsiteX50" fmla="*/ 12929 w 134835"/>
                <a:gd name="connsiteY50" fmla="*/ 120059 h 160694"/>
                <a:gd name="connsiteX51" fmla="*/ 16624 w 134835"/>
                <a:gd name="connsiteY51" fmla="*/ 114518 h 160694"/>
                <a:gd name="connsiteX52" fmla="*/ 18471 w 134835"/>
                <a:gd name="connsiteY52" fmla="*/ 112671 h 160694"/>
                <a:gd name="connsiteX53" fmla="*/ 22165 w 134835"/>
                <a:gd name="connsiteY53" fmla="*/ 107129 h 160694"/>
                <a:gd name="connsiteX54" fmla="*/ 24012 w 134835"/>
                <a:gd name="connsiteY54" fmla="*/ 105282 h 160694"/>
                <a:gd name="connsiteX55" fmla="*/ 27706 w 134835"/>
                <a:gd name="connsiteY55" fmla="*/ 99741 h 160694"/>
                <a:gd name="connsiteX56" fmla="*/ 29553 w 134835"/>
                <a:gd name="connsiteY56" fmla="*/ 97894 h 160694"/>
                <a:gd name="connsiteX57" fmla="*/ 33247 w 134835"/>
                <a:gd name="connsiteY57" fmla="*/ 92353 h 160694"/>
                <a:gd name="connsiteX58" fmla="*/ 35094 w 134835"/>
                <a:gd name="connsiteY58" fmla="*/ 90506 h 160694"/>
                <a:gd name="connsiteX59" fmla="*/ 38788 w 134835"/>
                <a:gd name="connsiteY59" fmla="*/ 84965 h 160694"/>
                <a:gd name="connsiteX60" fmla="*/ 40635 w 134835"/>
                <a:gd name="connsiteY60" fmla="*/ 83118 h 160694"/>
                <a:gd name="connsiteX61" fmla="*/ 44330 w 134835"/>
                <a:gd name="connsiteY61" fmla="*/ 77577 h 160694"/>
                <a:gd name="connsiteX62" fmla="*/ 46177 w 134835"/>
                <a:gd name="connsiteY62" fmla="*/ 75729 h 160694"/>
                <a:gd name="connsiteX63" fmla="*/ 49871 w 134835"/>
                <a:gd name="connsiteY63" fmla="*/ 70188 h 160694"/>
                <a:gd name="connsiteX64" fmla="*/ 51718 w 134835"/>
                <a:gd name="connsiteY64" fmla="*/ 68341 h 160694"/>
                <a:gd name="connsiteX65" fmla="*/ 55412 w 134835"/>
                <a:gd name="connsiteY65" fmla="*/ 62800 h 160694"/>
                <a:gd name="connsiteX66" fmla="*/ 57259 w 134835"/>
                <a:gd name="connsiteY66" fmla="*/ 60953 h 160694"/>
                <a:gd name="connsiteX67" fmla="*/ 60953 w 134835"/>
                <a:gd name="connsiteY67" fmla="*/ 55412 h 160694"/>
                <a:gd name="connsiteX68" fmla="*/ 62800 w 134835"/>
                <a:gd name="connsiteY68" fmla="*/ 53565 h 160694"/>
                <a:gd name="connsiteX69" fmla="*/ 66494 w 134835"/>
                <a:gd name="connsiteY69" fmla="*/ 48024 h 160694"/>
                <a:gd name="connsiteX70" fmla="*/ 68341 w 134835"/>
                <a:gd name="connsiteY70" fmla="*/ 46177 h 160694"/>
                <a:gd name="connsiteX71" fmla="*/ 72035 w 134835"/>
                <a:gd name="connsiteY71" fmla="*/ 40635 h 160694"/>
                <a:gd name="connsiteX72" fmla="*/ 73882 w 134835"/>
                <a:gd name="connsiteY72" fmla="*/ 38788 h 160694"/>
                <a:gd name="connsiteX73" fmla="*/ 77577 w 134835"/>
                <a:gd name="connsiteY73" fmla="*/ 33247 h 160694"/>
                <a:gd name="connsiteX74" fmla="*/ 79424 w 134835"/>
                <a:gd name="connsiteY74" fmla="*/ 31400 h 160694"/>
                <a:gd name="connsiteX75" fmla="*/ 83118 w 134835"/>
                <a:gd name="connsiteY75" fmla="*/ 25859 h 160694"/>
                <a:gd name="connsiteX76" fmla="*/ 84965 w 134835"/>
                <a:gd name="connsiteY76" fmla="*/ 24012 h 160694"/>
                <a:gd name="connsiteX77" fmla="*/ 88659 w 134835"/>
                <a:gd name="connsiteY77" fmla="*/ 18471 h 160694"/>
                <a:gd name="connsiteX78" fmla="*/ 90506 w 134835"/>
                <a:gd name="connsiteY78" fmla="*/ 16624 h 160694"/>
                <a:gd name="connsiteX79" fmla="*/ 94200 w 134835"/>
                <a:gd name="connsiteY79" fmla="*/ 11082 h 160694"/>
                <a:gd name="connsiteX80" fmla="*/ 96047 w 134835"/>
                <a:gd name="connsiteY80" fmla="*/ 9235 h 160694"/>
                <a:gd name="connsiteX81" fmla="*/ 99741 w 134835"/>
                <a:gd name="connsiteY81" fmla="*/ 3694 h 160694"/>
                <a:gd name="connsiteX82" fmla="*/ 101588 w 134835"/>
                <a:gd name="connsiteY82" fmla="*/ 1847 h 160694"/>
                <a:gd name="connsiteX83" fmla="*/ 103435 w 134835"/>
                <a:gd name="connsiteY83" fmla="*/ 0 h 160694"/>
                <a:gd name="connsiteX84" fmla="*/ 116365 w 134835"/>
                <a:gd name="connsiteY84" fmla="*/ 3694 h 16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34835" h="160694">
                  <a:moveTo>
                    <a:pt x="116365" y="3694"/>
                  </a:moveTo>
                  <a:lnTo>
                    <a:pt x="132988" y="14776"/>
                  </a:lnTo>
                  <a:cubicBezTo>
                    <a:pt x="134835" y="16624"/>
                    <a:pt x="134835" y="18471"/>
                    <a:pt x="134835" y="20318"/>
                  </a:cubicBezTo>
                  <a:lnTo>
                    <a:pt x="132988" y="22165"/>
                  </a:lnTo>
                  <a:lnTo>
                    <a:pt x="131141" y="24012"/>
                  </a:lnTo>
                  <a:lnTo>
                    <a:pt x="127447" y="29553"/>
                  </a:lnTo>
                  <a:lnTo>
                    <a:pt x="125600" y="31400"/>
                  </a:lnTo>
                  <a:lnTo>
                    <a:pt x="121906" y="36941"/>
                  </a:lnTo>
                  <a:lnTo>
                    <a:pt x="120059" y="38788"/>
                  </a:lnTo>
                  <a:lnTo>
                    <a:pt x="116365" y="44330"/>
                  </a:lnTo>
                  <a:lnTo>
                    <a:pt x="114518" y="46177"/>
                  </a:lnTo>
                  <a:lnTo>
                    <a:pt x="110824" y="51718"/>
                  </a:lnTo>
                  <a:lnTo>
                    <a:pt x="108977" y="53565"/>
                  </a:lnTo>
                  <a:lnTo>
                    <a:pt x="105282" y="59106"/>
                  </a:lnTo>
                  <a:lnTo>
                    <a:pt x="103435" y="60953"/>
                  </a:lnTo>
                  <a:lnTo>
                    <a:pt x="99741" y="66494"/>
                  </a:lnTo>
                  <a:lnTo>
                    <a:pt x="97894" y="68341"/>
                  </a:lnTo>
                  <a:lnTo>
                    <a:pt x="94200" y="73882"/>
                  </a:lnTo>
                  <a:lnTo>
                    <a:pt x="92353" y="75729"/>
                  </a:lnTo>
                  <a:lnTo>
                    <a:pt x="88659" y="81271"/>
                  </a:lnTo>
                  <a:lnTo>
                    <a:pt x="86812" y="83118"/>
                  </a:lnTo>
                  <a:lnTo>
                    <a:pt x="83118" y="88659"/>
                  </a:lnTo>
                  <a:lnTo>
                    <a:pt x="81271" y="90506"/>
                  </a:lnTo>
                  <a:lnTo>
                    <a:pt x="77577" y="96047"/>
                  </a:lnTo>
                  <a:lnTo>
                    <a:pt x="75729" y="97894"/>
                  </a:lnTo>
                  <a:lnTo>
                    <a:pt x="72035" y="103435"/>
                  </a:lnTo>
                  <a:lnTo>
                    <a:pt x="70188" y="105282"/>
                  </a:lnTo>
                  <a:lnTo>
                    <a:pt x="66494" y="110824"/>
                  </a:lnTo>
                  <a:lnTo>
                    <a:pt x="64647" y="112671"/>
                  </a:lnTo>
                  <a:lnTo>
                    <a:pt x="60953" y="118212"/>
                  </a:lnTo>
                  <a:lnTo>
                    <a:pt x="59106" y="120059"/>
                  </a:lnTo>
                  <a:lnTo>
                    <a:pt x="55412" y="125600"/>
                  </a:lnTo>
                  <a:lnTo>
                    <a:pt x="53565" y="127447"/>
                  </a:lnTo>
                  <a:lnTo>
                    <a:pt x="49871" y="132988"/>
                  </a:lnTo>
                  <a:lnTo>
                    <a:pt x="48024" y="134835"/>
                  </a:lnTo>
                  <a:lnTo>
                    <a:pt x="44330" y="140377"/>
                  </a:lnTo>
                  <a:lnTo>
                    <a:pt x="42482" y="142224"/>
                  </a:lnTo>
                  <a:lnTo>
                    <a:pt x="38788" y="147765"/>
                  </a:lnTo>
                  <a:lnTo>
                    <a:pt x="36941" y="149612"/>
                  </a:lnTo>
                  <a:lnTo>
                    <a:pt x="33247" y="155153"/>
                  </a:lnTo>
                  <a:lnTo>
                    <a:pt x="31400" y="157000"/>
                  </a:lnTo>
                  <a:lnTo>
                    <a:pt x="31400" y="158847"/>
                  </a:lnTo>
                  <a:cubicBezTo>
                    <a:pt x="29553" y="160694"/>
                    <a:pt x="27706" y="160694"/>
                    <a:pt x="25859" y="160694"/>
                  </a:cubicBezTo>
                  <a:lnTo>
                    <a:pt x="1847" y="144071"/>
                  </a:lnTo>
                  <a:cubicBezTo>
                    <a:pt x="0" y="142224"/>
                    <a:pt x="0" y="140377"/>
                    <a:pt x="0" y="138530"/>
                  </a:cubicBezTo>
                  <a:lnTo>
                    <a:pt x="0" y="136683"/>
                  </a:lnTo>
                  <a:lnTo>
                    <a:pt x="1847" y="134835"/>
                  </a:lnTo>
                  <a:lnTo>
                    <a:pt x="5541" y="129294"/>
                  </a:lnTo>
                  <a:lnTo>
                    <a:pt x="7388" y="127447"/>
                  </a:lnTo>
                  <a:lnTo>
                    <a:pt x="11082" y="121906"/>
                  </a:lnTo>
                  <a:lnTo>
                    <a:pt x="12929" y="120059"/>
                  </a:lnTo>
                  <a:lnTo>
                    <a:pt x="16624" y="114518"/>
                  </a:lnTo>
                  <a:lnTo>
                    <a:pt x="18471" y="112671"/>
                  </a:lnTo>
                  <a:lnTo>
                    <a:pt x="22165" y="107129"/>
                  </a:lnTo>
                  <a:lnTo>
                    <a:pt x="24012" y="105282"/>
                  </a:lnTo>
                  <a:lnTo>
                    <a:pt x="27706" y="99741"/>
                  </a:lnTo>
                  <a:lnTo>
                    <a:pt x="29553" y="97894"/>
                  </a:lnTo>
                  <a:lnTo>
                    <a:pt x="33247" y="92353"/>
                  </a:lnTo>
                  <a:lnTo>
                    <a:pt x="35094" y="90506"/>
                  </a:lnTo>
                  <a:lnTo>
                    <a:pt x="38788" y="84965"/>
                  </a:lnTo>
                  <a:lnTo>
                    <a:pt x="40635" y="83118"/>
                  </a:lnTo>
                  <a:lnTo>
                    <a:pt x="44330" y="77577"/>
                  </a:lnTo>
                  <a:lnTo>
                    <a:pt x="46177" y="75729"/>
                  </a:lnTo>
                  <a:lnTo>
                    <a:pt x="49871" y="70188"/>
                  </a:lnTo>
                  <a:lnTo>
                    <a:pt x="51718" y="68341"/>
                  </a:lnTo>
                  <a:lnTo>
                    <a:pt x="55412" y="62800"/>
                  </a:lnTo>
                  <a:lnTo>
                    <a:pt x="57259" y="60953"/>
                  </a:lnTo>
                  <a:lnTo>
                    <a:pt x="60953" y="55412"/>
                  </a:lnTo>
                  <a:lnTo>
                    <a:pt x="62800" y="53565"/>
                  </a:lnTo>
                  <a:lnTo>
                    <a:pt x="66494" y="48024"/>
                  </a:lnTo>
                  <a:lnTo>
                    <a:pt x="68341" y="46177"/>
                  </a:lnTo>
                  <a:lnTo>
                    <a:pt x="72035" y="40635"/>
                  </a:lnTo>
                  <a:lnTo>
                    <a:pt x="73882" y="38788"/>
                  </a:lnTo>
                  <a:lnTo>
                    <a:pt x="77577" y="33247"/>
                  </a:lnTo>
                  <a:lnTo>
                    <a:pt x="79424" y="31400"/>
                  </a:lnTo>
                  <a:lnTo>
                    <a:pt x="83118" y="25859"/>
                  </a:lnTo>
                  <a:lnTo>
                    <a:pt x="84965" y="24012"/>
                  </a:lnTo>
                  <a:lnTo>
                    <a:pt x="88659" y="18471"/>
                  </a:lnTo>
                  <a:lnTo>
                    <a:pt x="90506" y="16624"/>
                  </a:lnTo>
                  <a:lnTo>
                    <a:pt x="94200" y="11082"/>
                  </a:lnTo>
                  <a:lnTo>
                    <a:pt x="96047" y="9235"/>
                  </a:lnTo>
                  <a:lnTo>
                    <a:pt x="99741" y="3694"/>
                  </a:lnTo>
                  <a:lnTo>
                    <a:pt x="101588" y="1847"/>
                  </a:lnTo>
                  <a:lnTo>
                    <a:pt x="103435" y="0"/>
                  </a:lnTo>
                  <a:cubicBezTo>
                    <a:pt x="112671" y="3694"/>
                    <a:pt x="114518" y="1847"/>
                    <a:pt x="116365" y="3694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17224D90-CE9F-499C-FF55-7D6B2C410033}"/>
                </a:ext>
              </a:extLst>
            </p:cNvPr>
            <p:cNvSpPr/>
            <p:nvPr/>
          </p:nvSpPr>
          <p:spPr>
            <a:xfrm>
              <a:off x="3731078" y="3688608"/>
              <a:ext cx="27244" cy="30476"/>
            </a:xfrm>
            <a:custGeom>
              <a:avLst/>
              <a:gdLst>
                <a:gd name="connsiteX0" fmla="*/ 27244 w 27244"/>
                <a:gd name="connsiteY0" fmla="*/ 8774 h 30476"/>
                <a:gd name="connsiteX1" fmla="*/ 12468 w 27244"/>
                <a:gd name="connsiteY1" fmla="*/ 29091 h 30476"/>
                <a:gd name="connsiteX2" fmla="*/ 8774 w 27244"/>
                <a:gd name="connsiteY2" fmla="*/ 29091 h 30476"/>
                <a:gd name="connsiteX3" fmla="*/ 1385 w 27244"/>
                <a:gd name="connsiteY3" fmla="*/ 25397 h 30476"/>
                <a:gd name="connsiteX4" fmla="*/ 1385 w 27244"/>
                <a:gd name="connsiteY4" fmla="*/ 21703 h 30476"/>
                <a:gd name="connsiteX5" fmla="*/ 16162 w 27244"/>
                <a:gd name="connsiteY5" fmla="*/ 1385 h 30476"/>
                <a:gd name="connsiteX6" fmla="*/ 19856 w 27244"/>
                <a:gd name="connsiteY6" fmla="*/ 1385 h 30476"/>
                <a:gd name="connsiteX7" fmla="*/ 27244 w 27244"/>
                <a:gd name="connsiteY7" fmla="*/ 5079 h 30476"/>
                <a:gd name="connsiteX8" fmla="*/ 27244 w 27244"/>
                <a:gd name="connsiteY8" fmla="*/ 8774 h 30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244" h="30476">
                  <a:moveTo>
                    <a:pt x="27244" y="8774"/>
                  </a:moveTo>
                  <a:lnTo>
                    <a:pt x="12468" y="29091"/>
                  </a:lnTo>
                  <a:cubicBezTo>
                    <a:pt x="12468" y="30938"/>
                    <a:pt x="10621" y="30938"/>
                    <a:pt x="8774" y="29091"/>
                  </a:cubicBezTo>
                  <a:lnTo>
                    <a:pt x="1385" y="25397"/>
                  </a:lnTo>
                  <a:cubicBezTo>
                    <a:pt x="-462" y="25397"/>
                    <a:pt x="-462" y="23550"/>
                    <a:pt x="1385" y="21703"/>
                  </a:cubicBezTo>
                  <a:lnTo>
                    <a:pt x="16162" y="1385"/>
                  </a:lnTo>
                  <a:cubicBezTo>
                    <a:pt x="16162" y="-462"/>
                    <a:pt x="18009" y="-462"/>
                    <a:pt x="19856" y="1385"/>
                  </a:cubicBezTo>
                  <a:lnTo>
                    <a:pt x="27244" y="5079"/>
                  </a:lnTo>
                  <a:cubicBezTo>
                    <a:pt x="27244" y="5079"/>
                    <a:pt x="27244" y="6926"/>
                    <a:pt x="27244" y="8774"/>
                  </a:cubicBez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C789EBA9-9DAD-0E19-A3FC-6DF8A274D140}"/>
                </a:ext>
              </a:extLst>
            </p:cNvPr>
            <p:cNvSpPr/>
            <p:nvPr/>
          </p:nvSpPr>
          <p:spPr>
            <a:xfrm>
              <a:off x="3736158" y="3691840"/>
              <a:ext cx="14776" cy="20317"/>
            </a:xfrm>
            <a:custGeom>
              <a:avLst/>
              <a:gdLst>
                <a:gd name="connsiteX0" fmla="*/ 14776 w 14776"/>
                <a:gd name="connsiteY0" fmla="*/ 0 h 20317"/>
                <a:gd name="connsiteX1" fmla="*/ 14776 w 14776"/>
                <a:gd name="connsiteY1" fmla="*/ 1847 h 20317"/>
                <a:gd name="connsiteX2" fmla="*/ 1847 w 14776"/>
                <a:gd name="connsiteY2" fmla="*/ 20318 h 20317"/>
                <a:gd name="connsiteX3" fmla="*/ 0 w 14776"/>
                <a:gd name="connsiteY3" fmla="*/ 20318 h 20317"/>
                <a:gd name="connsiteX4" fmla="*/ 0 w 14776"/>
                <a:gd name="connsiteY4" fmla="*/ 20318 h 20317"/>
                <a:gd name="connsiteX5" fmla="*/ 0 w 14776"/>
                <a:gd name="connsiteY5" fmla="*/ 18471 h 20317"/>
                <a:gd name="connsiteX6" fmla="*/ 12929 w 14776"/>
                <a:gd name="connsiteY6" fmla="*/ 0 h 20317"/>
                <a:gd name="connsiteX7" fmla="*/ 14776 w 14776"/>
                <a:gd name="connsiteY7" fmla="*/ 0 h 20317"/>
                <a:gd name="connsiteX8" fmla="*/ 14776 w 14776"/>
                <a:gd name="connsiteY8" fmla="*/ 0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0317">
                  <a:moveTo>
                    <a:pt x="14776" y="0"/>
                  </a:moveTo>
                  <a:cubicBezTo>
                    <a:pt x="14776" y="0"/>
                    <a:pt x="14776" y="1847"/>
                    <a:pt x="14776" y="1847"/>
                  </a:cubicBezTo>
                  <a:lnTo>
                    <a:pt x="1847" y="20318"/>
                  </a:lnTo>
                  <a:cubicBezTo>
                    <a:pt x="1847" y="20318"/>
                    <a:pt x="0" y="20318"/>
                    <a:pt x="0" y="20318"/>
                  </a:cubicBezTo>
                  <a:lnTo>
                    <a:pt x="0" y="20318"/>
                  </a:lnTo>
                  <a:cubicBezTo>
                    <a:pt x="0" y="20318"/>
                    <a:pt x="0" y="18471"/>
                    <a:pt x="0" y="18471"/>
                  </a:cubicBezTo>
                  <a:lnTo>
                    <a:pt x="12929" y="0"/>
                  </a:lnTo>
                  <a:cubicBezTo>
                    <a:pt x="12929" y="0"/>
                    <a:pt x="12929" y="0"/>
                    <a:pt x="14776" y="0"/>
                  </a:cubicBezTo>
                  <a:lnTo>
                    <a:pt x="14776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A8B98FF6-D646-DFF0-2BDC-8E2AF133E76F}"/>
                </a:ext>
              </a:extLst>
            </p:cNvPr>
            <p:cNvSpPr/>
            <p:nvPr/>
          </p:nvSpPr>
          <p:spPr>
            <a:xfrm>
              <a:off x="3739852" y="3695534"/>
              <a:ext cx="14776" cy="20317"/>
            </a:xfrm>
            <a:custGeom>
              <a:avLst/>
              <a:gdLst>
                <a:gd name="connsiteX0" fmla="*/ 14777 w 14776"/>
                <a:gd name="connsiteY0" fmla="*/ 0 h 20317"/>
                <a:gd name="connsiteX1" fmla="*/ 14777 w 14776"/>
                <a:gd name="connsiteY1" fmla="*/ 1847 h 20317"/>
                <a:gd name="connsiteX2" fmla="*/ 1847 w 14776"/>
                <a:gd name="connsiteY2" fmla="*/ 20318 h 20317"/>
                <a:gd name="connsiteX3" fmla="*/ 0 w 14776"/>
                <a:gd name="connsiteY3" fmla="*/ 20318 h 20317"/>
                <a:gd name="connsiteX4" fmla="*/ 0 w 14776"/>
                <a:gd name="connsiteY4" fmla="*/ 20318 h 20317"/>
                <a:gd name="connsiteX5" fmla="*/ 0 w 14776"/>
                <a:gd name="connsiteY5" fmla="*/ 18471 h 20317"/>
                <a:gd name="connsiteX6" fmla="*/ 12930 w 14776"/>
                <a:gd name="connsiteY6" fmla="*/ 0 h 20317"/>
                <a:gd name="connsiteX7" fmla="*/ 14777 w 14776"/>
                <a:gd name="connsiteY7" fmla="*/ 0 h 20317"/>
                <a:gd name="connsiteX8" fmla="*/ 14777 w 14776"/>
                <a:gd name="connsiteY8" fmla="*/ 0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0317">
                  <a:moveTo>
                    <a:pt x="14777" y="0"/>
                  </a:moveTo>
                  <a:cubicBezTo>
                    <a:pt x="14777" y="0"/>
                    <a:pt x="14777" y="1847"/>
                    <a:pt x="14777" y="1847"/>
                  </a:cubicBezTo>
                  <a:lnTo>
                    <a:pt x="1847" y="20318"/>
                  </a:lnTo>
                  <a:cubicBezTo>
                    <a:pt x="1847" y="20318"/>
                    <a:pt x="0" y="20318"/>
                    <a:pt x="0" y="20318"/>
                  </a:cubicBezTo>
                  <a:lnTo>
                    <a:pt x="0" y="20318"/>
                  </a:lnTo>
                  <a:cubicBezTo>
                    <a:pt x="0" y="20318"/>
                    <a:pt x="0" y="18471"/>
                    <a:pt x="0" y="18471"/>
                  </a:cubicBezTo>
                  <a:lnTo>
                    <a:pt x="12930" y="0"/>
                  </a:lnTo>
                  <a:cubicBezTo>
                    <a:pt x="12930" y="0"/>
                    <a:pt x="14777" y="0"/>
                    <a:pt x="14777" y="0"/>
                  </a:cubicBezTo>
                  <a:lnTo>
                    <a:pt x="14777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9A29BE36-85C5-8482-789F-6BB852499F72}"/>
                </a:ext>
              </a:extLst>
            </p:cNvPr>
            <p:cNvSpPr/>
            <p:nvPr/>
          </p:nvSpPr>
          <p:spPr>
            <a:xfrm>
              <a:off x="3579158" y="3791581"/>
              <a:ext cx="114517" cy="147764"/>
            </a:xfrm>
            <a:custGeom>
              <a:avLst/>
              <a:gdLst>
                <a:gd name="connsiteX0" fmla="*/ 88659 w 114517"/>
                <a:gd name="connsiteY0" fmla="*/ 1847 h 147764"/>
                <a:gd name="connsiteX1" fmla="*/ 99741 w 114517"/>
                <a:gd name="connsiteY1" fmla="*/ 9235 h 147764"/>
                <a:gd name="connsiteX2" fmla="*/ 96047 w 114517"/>
                <a:gd name="connsiteY2" fmla="*/ 12929 h 147764"/>
                <a:gd name="connsiteX3" fmla="*/ 84965 w 114517"/>
                <a:gd name="connsiteY3" fmla="*/ 5541 h 147764"/>
                <a:gd name="connsiteX4" fmla="*/ 84965 w 114517"/>
                <a:gd name="connsiteY4" fmla="*/ 9235 h 147764"/>
                <a:gd name="connsiteX5" fmla="*/ 94200 w 114517"/>
                <a:gd name="connsiteY5" fmla="*/ 14776 h 147764"/>
                <a:gd name="connsiteX6" fmla="*/ 92353 w 114517"/>
                <a:gd name="connsiteY6" fmla="*/ 20318 h 147764"/>
                <a:gd name="connsiteX7" fmla="*/ 81271 w 114517"/>
                <a:gd name="connsiteY7" fmla="*/ 12929 h 147764"/>
                <a:gd name="connsiteX8" fmla="*/ 79424 w 114517"/>
                <a:gd name="connsiteY8" fmla="*/ 14776 h 147764"/>
                <a:gd name="connsiteX9" fmla="*/ 90506 w 114517"/>
                <a:gd name="connsiteY9" fmla="*/ 22165 h 147764"/>
                <a:gd name="connsiteX10" fmla="*/ 86812 w 114517"/>
                <a:gd name="connsiteY10" fmla="*/ 27706 h 147764"/>
                <a:gd name="connsiteX11" fmla="*/ 75729 w 114517"/>
                <a:gd name="connsiteY11" fmla="*/ 20318 h 147764"/>
                <a:gd name="connsiteX12" fmla="*/ 73882 w 114517"/>
                <a:gd name="connsiteY12" fmla="*/ 22165 h 147764"/>
                <a:gd name="connsiteX13" fmla="*/ 84965 w 114517"/>
                <a:gd name="connsiteY13" fmla="*/ 29553 h 147764"/>
                <a:gd name="connsiteX14" fmla="*/ 83118 w 114517"/>
                <a:gd name="connsiteY14" fmla="*/ 35094 h 147764"/>
                <a:gd name="connsiteX15" fmla="*/ 70188 w 114517"/>
                <a:gd name="connsiteY15" fmla="*/ 27706 h 147764"/>
                <a:gd name="connsiteX16" fmla="*/ 70188 w 114517"/>
                <a:gd name="connsiteY16" fmla="*/ 29553 h 147764"/>
                <a:gd name="connsiteX17" fmla="*/ 81271 w 114517"/>
                <a:gd name="connsiteY17" fmla="*/ 36941 h 147764"/>
                <a:gd name="connsiteX18" fmla="*/ 77577 w 114517"/>
                <a:gd name="connsiteY18" fmla="*/ 42482 h 147764"/>
                <a:gd name="connsiteX19" fmla="*/ 66494 w 114517"/>
                <a:gd name="connsiteY19" fmla="*/ 35094 h 147764"/>
                <a:gd name="connsiteX20" fmla="*/ 64647 w 114517"/>
                <a:gd name="connsiteY20" fmla="*/ 36941 h 147764"/>
                <a:gd name="connsiteX21" fmla="*/ 75729 w 114517"/>
                <a:gd name="connsiteY21" fmla="*/ 44329 h 147764"/>
                <a:gd name="connsiteX22" fmla="*/ 72035 w 114517"/>
                <a:gd name="connsiteY22" fmla="*/ 49871 h 147764"/>
                <a:gd name="connsiteX23" fmla="*/ 60953 w 114517"/>
                <a:gd name="connsiteY23" fmla="*/ 40635 h 147764"/>
                <a:gd name="connsiteX24" fmla="*/ 59106 w 114517"/>
                <a:gd name="connsiteY24" fmla="*/ 42482 h 147764"/>
                <a:gd name="connsiteX25" fmla="*/ 72035 w 114517"/>
                <a:gd name="connsiteY25" fmla="*/ 51718 h 147764"/>
                <a:gd name="connsiteX26" fmla="*/ 68341 w 114517"/>
                <a:gd name="connsiteY26" fmla="*/ 55412 h 147764"/>
                <a:gd name="connsiteX27" fmla="*/ 55412 w 114517"/>
                <a:gd name="connsiteY27" fmla="*/ 48024 h 147764"/>
                <a:gd name="connsiteX28" fmla="*/ 55412 w 114517"/>
                <a:gd name="connsiteY28" fmla="*/ 49871 h 147764"/>
                <a:gd name="connsiteX29" fmla="*/ 66494 w 114517"/>
                <a:gd name="connsiteY29" fmla="*/ 57259 h 147764"/>
                <a:gd name="connsiteX30" fmla="*/ 62800 w 114517"/>
                <a:gd name="connsiteY30" fmla="*/ 62800 h 147764"/>
                <a:gd name="connsiteX31" fmla="*/ 51718 w 114517"/>
                <a:gd name="connsiteY31" fmla="*/ 55412 h 147764"/>
                <a:gd name="connsiteX32" fmla="*/ 49871 w 114517"/>
                <a:gd name="connsiteY32" fmla="*/ 57259 h 147764"/>
                <a:gd name="connsiteX33" fmla="*/ 62800 w 114517"/>
                <a:gd name="connsiteY33" fmla="*/ 64647 h 147764"/>
                <a:gd name="connsiteX34" fmla="*/ 59106 w 114517"/>
                <a:gd name="connsiteY34" fmla="*/ 70188 h 147764"/>
                <a:gd name="connsiteX35" fmla="*/ 46177 w 114517"/>
                <a:gd name="connsiteY35" fmla="*/ 62800 h 147764"/>
                <a:gd name="connsiteX36" fmla="*/ 44330 w 114517"/>
                <a:gd name="connsiteY36" fmla="*/ 64647 h 147764"/>
                <a:gd name="connsiteX37" fmla="*/ 57259 w 114517"/>
                <a:gd name="connsiteY37" fmla="*/ 72035 h 147764"/>
                <a:gd name="connsiteX38" fmla="*/ 53565 w 114517"/>
                <a:gd name="connsiteY38" fmla="*/ 77577 h 147764"/>
                <a:gd name="connsiteX39" fmla="*/ 40635 w 114517"/>
                <a:gd name="connsiteY39" fmla="*/ 68341 h 147764"/>
                <a:gd name="connsiteX40" fmla="*/ 40635 w 114517"/>
                <a:gd name="connsiteY40" fmla="*/ 72035 h 147764"/>
                <a:gd name="connsiteX41" fmla="*/ 51718 w 114517"/>
                <a:gd name="connsiteY41" fmla="*/ 79424 h 147764"/>
                <a:gd name="connsiteX42" fmla="*/ 49871 w 114517"/>
                <a:gd name="connsiteY42" fmla="*/ 84965 h 147764"/>
                <a:gd name="connsiteX43" fmla="*/ 36941 w 114517"/>
                <a:gd name="connsiteY43" fmla="*/ 75729 h 147764"/>
                <a:gd name="connsiteX44" fmla="*/ 35094 w 114517"/>
                <a:gd name="connsiteY44" fmla="*/ 77577 h 147764"/>
                <a:gd name="connsiteX45" fmla="*/ 48024 w 114517"/>
                <a:gd name="connsiteY45" fmla="*/ 86812 h 147764"/>
                <a:gd name="connsiteX46" fmla="*/ 44330 w 114517"/>
                <a:gd name="connsiteY46" fmla="*/ 92353 h 147764"/>
                <a:gd name="connsiteX47" fmla="*/ 31400 w 114517"/>
                <a:gd name="connsiteY47" fmla="*/ 83118 h 147764"/>
                <a:gd name="connsiteX48" fmla="*/ 29553 w 114517"/>
                <a:gd name="connsiteY48" fmla="*/ 84965 h 147764"/>
                <a:gd name="connsiteX49" fmla="*/ 42482 w 114517"/>
                <a:gd name="connsiteY49" fmla="*/ 94200 h 147764"/>
                <a:gd name="connsiteX50" fmla="*/ 38788 w 114517"/>
                <a:gd name="connsiteY50" fmla="*/ 99741 h 147764"/>
                <a:gd name="connsiteX51" fmla="*/ 25859 w 114517"/>
                <a:gd name="connsiteY51" fmla="*/ 90506 h 147764"/>
                <a:gd name="connsiteX52" fmla="*/ 25859 w 114517"/>
                <a:gd name="connsiteY52" fmla="*/ 92353 h 147764"/>
                <a:gd name="connsiteX53" fmla="*/ 38788 w 114517"/>
                <a:gd name="connsiteY53" fmla="*/ 101588 h 147764"/>
                <a:gd name="connsiteX54" fmla="*/ 35094 w 114517"/>
                <a:gd name="connsiteY54" fmla="*/ 105282 h 147764"/>
                <a:gd name="connsiteX55" fmla="*/ 22165 w 114517"/>
                <a:gd name="connsiteY55" fmla="*/ 97894 h 147764"/>
                <a:gd name="connsiteX56" fmla="*/ 20318 w 114517"/>
                <a:gd name="connsiteY56" fmla="*/ 99741 h 147764"/>
                <a:gd name="connsiteX57" fmla="*/ 33247 w 114517"/>
                <a:gd name="connsiteY57" fmla="*/ 107129 h 147764"/>
                <a:gd name="connsiteX58" fmla="*/ 29553 w 114517"/>
                <a:gd name="connsiteY58" fmla="*/ 112671 h 147764"/>
                <a:gd name="connsiteX59" fmla="*/ 16624 w 114517"/>
                <a:gd name="connsiteY59" fmla="*/ 103435 h 147764"/>
                <a:gd name="connsiteX60" fmla="*/ 14776 w 114517"/>
                <a:gd name="connsiteY60" fmla="*/ 105282 h 147764"/>
                <a:gd name="connsiteX61" fmla="*/ 29553 w 114517"/>
                <a:gd name="connsiteY61" fmla="*/ 114518 h 147764"/>
                <a:gd name="connsiteX62" fmla="*/ 25859 w 114517"/>
                <a:gd name="connsiteY62" fmla="*/ 120059 h 147764"/>
                <a:gd name="connsiteX63" fmla="*/ 11082 w 114517"/>
                <a:gd name="connsiteY63" fmla="*/ 110824 h 147764"/>
                <a:gd name="connsiteX64" fmla="*/ 11082 w 114517"/>
                <a:gd name="connsiteY64" fmla="*/ 112671 h 147764"/>
                <a:gd name="connsiteX65" fmla="*/ 24012 w 114517"/>
                <a:gd name="connsiteY65" fmla="*/ 121906 h 147764"/>
                <a:gd name="connsiteX66" fmla="*/ 20318 w 114517"/>
                <a:gd name="connsiteY66" fmla="*/ 127447 h 147764"/>
                <a:gd name="connsiteX67" fmla="*/ 7388 w 114517"/>
                <a:gd name="connsiteY67" fmla="*/ 118212 h 147764"/>
                <a:gd name="connsiteX68" fmla="*/ 5541 w 114517"/>
                <a:gd name="connsiteY68" fmla="*/ 120059 h 147764"/>
                <a:gd name="connsiteX69" fmla="*/ 18471 w 114517"/>
                <a:gd name="connsiteY69" fmla="*/ 129294 h 147764"/>
                <a:gd name="connsiteX70" fmla="*/ 16624 w 114517"/>
                <a:gd name="connsiteY70" fmla="*/ 134835 h 147764"/>
                <a:gd name="connsiteX71" fmla="*/ 1847 w 114517"/>
                <a:gd name="connsiteY71" fmla="*/ 125600 h 147764"/>
                <a:gd name="connsiteX72" fmla="*/ 0 w 114517"/>
                <a:gd name="connsiteY72" fmla="*/ 127447 h 147764"/>
                <a:gd name="connsiteX73" fmla="*/ 31400 w 114517"/>
                <a:gd name="connsiteY73" fmla="*/ 147765 h 147764"/>
                <a:gd name="connsiteX74" fmla="*/ 33247 w 114517"/>
                <a:gd name="connsiteY74" fmla="*/ 145918 h 147764"/>
                <a:gd name="connsiteX75" fmla="*/ 20318 w 114517"/>
                <a:gd name="connsiteY75" fmla="*/ 136682 h 147764"/>
                <a:gd name="connsiteX76" fmla="*/ 22165 w 114517"/>
                <a:gd name="connsiteY76" fmla="*/ 131141 h 147764"/>
                <a:gd name="connsiteX77" fmla="*/ 36941 w 114517"/>
                <a:gd name="connsiteY77" fmla="*/ 140377 h 147764"/>
                <a:gd name="connsiteX78" fmla="*/ 38788 w 114517"/>
                <a:gd name="connsiteY78" fmla="*/ 138530 h 147764"/>
                <a:gd name="connsiteX79" fmla="*/ 24012 w 114517"/>
                <a:gd name="connsiteY79" fmla="*/ 129294 h 147764"/>
                <a:gd name="connsiteX80" fmla="*/ 27706 w 114517"/>
                <a:gd name="connsiteY80" fmla="*/ 125600 h 147764"/>
                <a:gd name="connsiteX81" fmla="*/ 40635 w 114517"/>
                <a:gd name="connsiteY81" fmla="*/ 132988 h 147764"/>
                <a:gd name="connsiteX82" fmla="*/ 42482 w 114517"/>
                <a:gd name="connsiteY82" fmla="*/ 131141 h 147764"/>
                <a:gd name="connsiteX83" fmla="*/ 29553 w 114517"/>
                <a:gd name="connsiteY83" fmla="*/ 121906 h 147764"/>
                <a:gd name="connsiteX84" fmla="*/ 33247 w 114517"/>
                <a:gd name="connsiteY84" fmla="*/ 118212 h 147764"/>
                <a:gd name="connsiteX85" fmla="*/ 46177 w 114517"/>
                <a:gd name="connsiteY85" fmla="*/ 127447 h 147764"/>
                <a:gd name="connsiteX86" fmla="*/ 48024 w 114517"/>
                <a:gd name="connsiteY86" fmla="*/ 123753 h 147764"/>
                <a:gd name="connsiteX87" fmla="*/ 33247 w 114517"/>
                <a:gd name="connsiteY87" fmla="*/ 116365 h 147764"/>
                <a:gd name="connsiteX88" fmla="*/ 36941 w 114517"/>
                <a:gd name="connsiteY88" fmla="*/ 110824 h 147764"/>
                <a:gd name="connsiteX89" fmla="*/ 49871 w 114517"/>
                <a:gd name="connsiteY89" fmla="*/ 120059 h 147764"/>
                <a:gd name="connsiteX90" fmla="*/ 51718 w 114517"/>
                <a:gd name="connsiteY90" fmla="*/ 116365 h 147764"/>
                <a:gd name="connsiteX91" fmla="*/ 38788 w 114517"/>
                <a:gd name="connsiteY91" fmla="*/ 108977 h 147764"/>
                <a:gd name="connsiteX92" fmla="*/ 42482 w 114517"/>
                <a:gd name="connsiteY92" fmla="*/ 103435 h 147764"/>
                <a:gd name="connsiteX93" fmla="*/ 55412 w 114517"/>
                <a:gd name="connsiteY93" fmla="*/ 112671 h 147764"/>
                <a:gd name="connsiteX94" fmla="*/ 55412 w 114517"/>
                <a:gd name="connsiteY94" fmla="*/ 110824 h 147764"/>
                <a:gd name="connsiteX95" fmla="*/ 42482 w 114517"/>
                <a:gd name="connsiteY95" fmla="*/ 101588 h 147764"/>
                <a:gd name="connsiteX96" fmla="*/ 46177 w 114517"/>
                <a:gd name="connsiteY96" fmla="*/ 96047 h 147764"/>
                <a:gd name="connsiteX97" fmla="*/ 59106 w 114517"/>
                <a:gd name="connsiteY97" fmla="*/ 105282 h 147764"/>
                <a:gd name="connsiteX98" fmla="*/ 60953 w 114517"/>
                <a:gd name="connsiteY98" fmla="*/ 103435 h 147764"/>
                <a:gd name="connsiteX99" fmla="*/ 48024 w 114517"/>
                <a:gd name="connsiteY99" fmla="*/ 94200 h 147764"/>
                <a:gd name="connsiteX100" fmla="*/ 51718 w 114517"/>
                <a:gd name="connsiteY100" fmla="*/ 88659 h 147764"/>
                <a:gd name="connsiteX101" fmla="*/ 64647 w 114517"/>
                <a:gd name="connsiteY101" fmla="*/ 97894 h 147764"/>
                <a:gd name="connsiteX102" fmla="*/ 64647 w 114517"/>
                <a:gd name="connsiteY102" fmla="*/ 96047 h 147764"/>
                <a:gd name="connsiteX103" fmla="*/ 53565 w 114517"/>
                <a:gd name="connsiteY103" fmla="*/ 86812 h 147764"/>
                <a:gd name="connsiteX104" fmla="*/ 55412 w 114517"/>
                <a:gd name="connsiteY104" fmla="*/ 81271 h 147764"/>
                <a:gd name="connsiteX105" fmla="*/ 68341 w 114517"/>
                <a:gd name="connsiteY105" fmla="*/ 90506 h 147764"/>
                <a:gd name="connsiteX106" fmla="*/ 70188 w 114517"/>
                <a:gd name="connsiteY106" fmla="*/ 88659 h 147764"/>
                <a:gd name="connsiteX107" fmla="*/ 57259 w 114517"/>
                <a:gd name="connsiteY107" fmla="*/ 79424 h 147764"/>
                <a:gd name="connsiteX108" fmla="*/ 60953 w 114517"/>
                <a:gd name="connsiteY108" fmla="*/ 75729 h 147764"/>
                <a:gd name="connsiteX109" fmla="*/ 73882 w 114517"/>
                <a:gd name="connsiteY109" fmla="*/ 83118 h 147764"/>
                <a:gd name="connsiteX110" fmla="*/ 73882 w 114517"/>
                <a:gd name="connsiteY110" fmla="*/ 81271 h 147764"/>
                <a:gd name="connsiteX111" fmla="*/ 62800 w 114517"/>
                <a:gd name="connsiteY111" fmla="*/ 72035 h 147764"/>
                <a:gd name="connsiteX112" fmla="*/ 66494 w 114517"/>
                <a:gd name="connsiteY112" fmla="*/ 68341 h 147764"/>
                <a:gd name="connsiteX113" fmla="*/ 77577 w 114517"/>
                <a:gd name="connsiteY113" fmla="*/ 75729 h 147764"/>
                <a:gd name="connsiteX114" fmla="*/ 79424 w 114517"/>
                <a:gd name="connsiteY114" fmla="*/ 73882 h 147764"/>
                <a:gd name="connsiteX115" fmla="*/ 66494 w 114517"/>
                <a:gd name="connsiteY115" fmla="*/ 66494 h 147764"/>
                <a:gd name="connsiteX116" fmla="*/ 70188 w 114517"/>
                <a:gd name="connsiteY116" fmla="*/ 60953 h 147764"/>
                <a:gd name="connsiteX117" fmla="*/ 83118 w 114517"/>
                <a:gd name="connsiteY117" fmla="*/ 68341 h 147764"/>
                <a:gd name="connsiteX118" fmla="*/ 83118 w 114517"/>
                <a:gd name="connsiteY118" fmla="*/ 66494 h 147764"/>
                <a:gd name="connsiteX119" fmla="*/ 72035 w 114517"/>
                <a:gd name="connsiteY119" fmla="*/ 59106 h 147764"/>
                <a:gd name="connsiteX120" fmla="*/ 75729 w 114517"/>
                <a:gd name="connsiteY120" fmla="*/ 53565 h 147764"/>
                <a:gd name="connsiteX121" fmla="*/ 86812 w 114517"/>
                <a:gd name="connsiteY121" fmla="*/ 60953 h 147764"/>
                <a:gd name="connsiteX122" fmla="*/ 88659 w 114517"/>
                <a:gd name="connsiteY122" fmla="*/ 59106 h 147764"/>
                <a:gd name="connsiteX123" fmla="*/ 75729 w 114517"/>
                <a:gd name="connsiteY123" fmla="*/ 51718 h 147764"/>
                <a:gd name="connsiteX124" fmla="*/ 79424 w 114517"/>
                <a:gd name="connsiteY124" fmla="*/ 46177 h 147764"/>
                <a:gd name="connsiteX125" fmla="*/ 90506 w 114517"/>
                <a:gd name="connsiteY125" fmla="*/ 53565 h 147764"/>
                <a:gd name="connsiteX126" fmla="*/ 92353 w 114517"/>
                <a:gd name="connsiteY126" fmla="*/ 51718 h 147764"/>
                <a:gd name="connsiteX127" fmla="*/ 81271 w 114517"/>
                <a:gd name="connsiteY127" fmla="*/ 44329 h 147764"/>
                <a:gd name="connsiteX128" fmla="*/ 84965 w 114517"/>
                <a:gd name="connsiteY128" fmla="*/ 38788 h 147764"/>
                <a:gd name="connsiteX129" fmla="*/ 96047 w 114517"/>
                <a:gd name="connsiteY129" fmla="*/ 46177 h 147764"/>
                <a:gd name="connsiteX130" fmla="*/ 97894 w 114517"/>
                <a:gd name="connsiteY130" fmla="*/ 44329 h 147764"/>
                <a:gd name="connsiteX131" fmla="*/ 86812 w 114517"/>
                <a:gd name="connsiteY131" fmla="*/ 36941 h 147764"/>
                <a:gd name="connsiteX132" fmla="*/ 88659 w 114517"/>
                <a:gd name="connsiteY132" fmla="*/ 31400 h 147764"/>
                <a:gd name="connsiteX133" fmla="*/ 99741 w 114517"/>
                <a:gd name="connsiteY133" fmla="*/ 38788 h 147764"/>
                <a:gd name="connsiteX134" fmla="*/ 101588 w 114517"/>
                <a:gd name="connsiteY134" fmla="*/ 36941 h 147764"/>
                <a:gd name="connsiteX135" fmla="*/ 90506 w 114517"/>
                <a:gd name="connsiteY135" fmla="*/ 29553 h 147764"/>
                <a:gd name="connsiteX136" fmla="*/ 94200 w 114517"/>
                <a:gd name="connsiteY136" fmla="*/ 25859 h 147764"/>
                <a:gd name="connsiteX137" fmla="*/ 105282 w 114517"/>
                <a:gd name="connsiteY137" fmla="*/ 31400 h 147764"/>
                <a:gd name="connsiteX138" fmla="*/ 107129 w 114517"/>
                <a:gd name="connsiteY138" fmla="*/ 29553 h 147764"/>
                <a:gd name="connsiteX139" fmla="*/ 96047 w 114517"/>
                <a:gd name="connsiteY139" fmla="*/ 22165 h 147764"/>
                <a:gd name="connsiteX140" fmla="*/ 97894 w 114517"/>
                <a:gd name="connsiteY140" fmla="*/ 18471 h 147764"/>
                <a:gd name="connsiteX141" fmla="*/ 108977 w 114517"/>
                <a:gd name="connsiteY141" fmla="*/ 25859 h 147764"/>
                <a:gd name="connsiteX142" fmla="*/ 110824 w 114517"/>
                <a:gd name="connsiteY142" fmla="*/ 22165 h 147764"/>
                <a:gd name="connsiteX143" fmla="*/ 99741 w 114517"/>
                <a:gd name="connsiteY143" fmla="*/ 16623 h 147764"/>
                <a:gd name="connsiteX144" fmla="*/ 103435 w 114517"/>
                <a:gd name="connsiteY144" fmla="*/ 11082 h 147764"/>
                <a:gd name="connsiteX145" fmla="*/ 114518 w 114517"/>
                <a:gd name="connsiteY145" fmla="*/ 18471 h 147764"/>
                <a:gd name="connsiteX146" fmla="*/ 114518 w 114517"/>
                <a:gd name="connsiteY146" fmla="*/ 14776 h 147764"/>
                <a:gd name="connsiteX147" fmla="*/ 105282 w 114517"/>
                <a:gd name="connsiteY147" fmla="*/ 9235 h 147764"/>
                <a:gd name="connsiteX148" fmla="*/ 101588 w 114517"/>
                <a:gd name="connsiteY148" fmla="*/ 5541 h 147764"/>
                <a:gd name="connsiteX149" fmla="*/ 90506 w 114517"/>
                <a:gd name="connsiteY149" fmla="*/ 0 h 147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114517" h="147764">
                  <a:moveTo>
                    <a:pt x="88659" y="1847"/>
                  </a:moveTo>
                  <a:lnTo>
                    <a:pt x="99741" y="9235"/>
                  </a:lnTo>
                  <a:lnTo>
                    <a:pt x="96047" y="12929"/>
                  </a:lnTo>
                  <a:lnTo>
                    <a:pt x="84965" y="5541"/>
                  </a:lnTo>
                  <a:lnTo>
                    <a:pt x="84965" y="9235"/>
                  </a:lnTo>
                  <a:lnTo>
                    <a:pt x="94200" y="14776"/>
                  </a:lnTo>
                  <a:lnTo>
                    <a:pt x="92353" y="20318"/>
                  </a:lnTo>
                  <a:lnTo>
                    <a:pt x="81271" y="12929"/>
                  </a:lnTo>
                  <a:lnTo>
                    <a:pt x="79424" y="14776"/>
                  </a:lnTo>
                  <a:lnTo>
                    <a:pt x="90506" y="22165"/>
                  </a:lnTo>
                  <a:lnTo>
                    <a:pt x="86812" y="27706"/>
                  </a:lnTo>
                  <a:lnTo>
                    <a:pt x="75729" y="20318"/>
                  </a:lnTo>
                  <a:lnTo>
                    <a:pt x="73882" y="22165"/>
                  </a:lnTo>
                  <a:lnTo>
                    <a:pt x="84965" y="29553"/>
                  </a:lnTo>
                  <a:lnTo>
                    <a:pt x="83118" y="35094"/>
                  </a:lnTo>
                  <a:lnTo>
                    <a:pt x="70188" y="27706"/>
                  </a:lnTo>
                  <a:lnTo>
                    <a:pt x="70188" y="29553"/>
                  </a:lnTo>
                  <a:lnTo>
                    <a:pt x="81271" y="36941"/>
                  </a:lnTo>
                  <a:lnTo>
                    <a:pt x="77577" y="42482"/>
                  </a:lnTo>
                  <a:lnTo>
                    <a:pt x="66494" y="35094"/>
                  </a:lnTo>
                  <a:lnTo>
                    <a:pt x="64647" y="36941"/>
                  </a:lnTo>
                  <a:lnTo>
                    <a:pt x="75729" y="44329"/>
                  </a:lnTo>
                  <a:lnTo>
                    <a:pt x="72035" y="49871"/>
                  </a:lnTo>
                  <a:lnTo>
                    <a:pt x="60953" y="40635"/>
                  </a:lnTo>
                  <a:lnTo>
                    <a:pt x="59106" y="42482"/>
                  </a:lnTo>
                  <a:lnTo>
                    <a:pt x="72035" y="51718"/>
                  </a:lnTo>
                  <a:lnTo>
                    <a:pt x="68341" y="55412"/>
                  </a:lnTo>
                  <a:lnTo>
                    <a:pt x="55412" y="48024"/>
                  </a:lnTo>
                  <a:lnTo>
                    <a:pt x="55412" y="49871"/>
                  </a:lnTo>
                  <a:lnTo>
                    <a:pt x="66494" y="57259"/>
                  </a:lnTo>
                  <a:lnTo>
                    <a:pt x="62800" y="62800"/>
                  </a:lnTo>
                  <a:lnTo>
                    <a:pt x="51718" y="55412"/>
                  </a:lnTo>
                  <a:lnTo>
                    <a:pt x="49871" y="57259"/>
                  </a:lnTo>
                  <a:lnTo>
                    <a:pt x="62800" y="64647"/>
                  </a:lnTo>
                  <a:lnTo>
                    <a:pt x="59106" y="70188"/>
                  </a:lnTo>
                  <a:lnTo>
                    <a:pt x="46177" y="62800"/>
                  </a:lnTo>
                  <a:lnTo>
                    <a:pt x="44330" y="64647"/>
                  </a:lnTo>
                  <a:lnTo>
                    <a:pt x="57259" y="72035"/>
                  </a:lnTo>
                  <a:lnTo>
                    <a:pt x="53565" y="77577"/>
                  </a:lnTo>
                  <a:lnTo>
                    <a:pt x="40635" y="68341"/>
                  </a:lnTo>
                  <a:lnTo>
                    <a:pt x="40635" y="72035"/>
                  </a:lnTo>
                  <a:lnTo>
                    <a:pt x="51718" y="79424"/>
                  </a:lnTo>
                  <a:lnTo>
                    <a:pt x="49871" y="84965"/>
                  </a:lnTo>
                  <a:lnTo>
                    <a:pt x="36941" y="75729"/>
                  </a:lnTo>
                  <a:lnTo>
                    <a:pt x="35094" y="77577"/>
                  </a:lnTo>
                  <a:lnTo>
                    <a:pt x="48024" y="86812"/>
                  </a:lnTo>
                  <a:lnTo>
                    <a:pt x="44330" y="92353"/>
                  </a:lnTo>
                  <a:lnTo>
                    <a:pt x="31400" y="83118"/>
                  </a:lnTo>
                  <a:lnTo>
                    <a:pt x="29553" y="84965"/>
                  </a:lnTo>
                  <a:lnTo>
                    <a:pt x="42482" y="94200"/>
                  </a:lnTo>
                  <a:lnTo>
                    <a:pt x="38788" y="99741"/>
                  </a:lnTo>
                  <a:lnTo>
                    <a:pt x="25859" y="90506"/>
                  </a:lnTo>
                  <a:lnTo>
                    <a:pt x="25859" y="92353"/>
                  </a:lnTo>
                  <a:lnTo>
                    <a:pt x="38788" y="101588"/>
                  </a:lnTo>
                  <a:lnTo>
                    <a:pt x="35094" y="105282"/>
                  </a:lnTo>
                  <a:lnTo>
                    <a:pt x="22165" y="97894"/>
                  </a:lnTo>
                  <a:lnTo>
                    <a:pt x="20318" y="99741"/>
                  </a:lnTo>
                  <a:lnTo>
                    <a:pt x="33247" y="107129"/>
                  </a:lnTo>
                  <a:lnTo>
                    <a:pt x="29553" y="112671"/>
                  </a:lnTo>
                  <a:lnTo>
                    <a:pt x="16624" y="103435"/>
                  </a:lnTo>
                  <a:lnTo>
                    <a:pt x="14776" y="105282"/>
                  </a:lnTo>
                  <a:lnTo>
                    <a:pt x="29553" y="114518"/>
                  </a:lnTo>
                  <a:lnTo>
                    <a:pt x="25859" y="120059"/>
                  </a:lnTo>
                  <a:lnTo>
                    <a:pt x="11082" y="110824"/>
                  </a:lnTo>
                  <a:lnTo>
                    <a:pt x="11082" y="112671"/>
                  </a:lnTo>
                  <a:lnTo>
                    <a:pt x="24012" y="121906"/>
                  </a:lnTo>
                  <a:lnTo>
                    <a:pt x="20318" y="127447"/>
                  </a:lnTo>
                  <a:lnTo>
                    <a:pt x="7388" y="118212"/>
                  </a:lnTo>
                  <a:lnTo>
                    <a:pt x="5541" y="120059"/>
                  </a:lnTo>
                  <a:lnTo>
                    <a:pt x="18471" y="129294"/>
                  </a:lnTo>
                  <a:lnTo>
                    <a:pt x="16624" y="134835"/>
                  </a:lnTo>
                  <a:lnTo>
                    <a:pt x="1847" y="125600"/>
                  </a:lnTo>
                  <a:lnTo>
                    <a:pt x="0" y="127447"/>
                  </a:lnTo>
                  <a:lnTo>
                    <a:pt x="31400" y="147765"/>
                  </a:lnTo>
                  <a:lnTo>
                    <a:pt x="33247" y="145918"/>
                  </a:lnTo>
                  <a:lnTo>
                    <a:pt x="20318" y="136682"/>
                  </a:lnTo>
                  <a:lnTo>
                    <a:pt x="22165" y="131141"/>
                  </a:lnTo>
                  <a:lnTo>
                    <a:pt x="36941" y="140377"/>
                  </a:lnTo>
                  <a:lnTo>
                    <a:pt x="38788" y="138530"/>
                  </a:lnTo>
                  <a:lnTo>
                    <a:pt x="24012" y="129294"/>
                  </a:lnTo>
                  <a:lnTo>
                    <a:pt x="27706" y="125600"/>
                  </a:lnTo>
                  <a:lnTo>
                    <a:pt x="40635" y="132988"/>
                  </a:lnTo>
                  <a:lnTo>
                    <a:pt x="42482" y="131141"/>
                  </a:lnTo>
                  <a:lnTo>
                    <a:pt x="29553" y="121906"/>
                  </a:lnTo>
                  <a:lnTo>
                    <a:pt x="33247" y="118212"/>
                  </a:lnTo>
                  <a:lnTo>
                    <a:pt x="46177" y="127447"/>
                  </a:lnTo>
                  <a:lnTo>
                    <a:pt x="48024" y="123753"/>
                  </a:lnTo>
                  <a:lnTo>
                    <a:pt x="33247" y="116365"/>
                  </a:lnTo>
                  <a:lnTo>
                    <a:pt x="36941" y="110824"/>
                  </a:lnTo>
                  <a:lnTo>
                    <a:pt x="49871" y="120059"/>
                  </a:lnTo>
                  <a:lnTo>
                    <a:pt x="51718" y="116365"/>
                  </a:lnTo>
                  <a:lnTo>
                    <a:pt x="38788" y="108977"/>
                  </a:lnTo>
                  <a:lnTo>
                    <a:pt x="42482" y="103435"/>
                  </a:lnTo>
                  <a:lnTo>
                    <a:pt x="55412" y="112671"/>
                  </a:lnTo>
                  <a:lnTo>
                    <a:pt x="55412" y="110824"/>
                  </a:lnTo>
                  <a:lnTo>
                    <a:pt x="42482" y="101588"/>
                  </a:lnTo>
                  <a:lnTo>
                    <a:pt x="46177" y="96047"/>
                  </a:lnTo>
                  <a:lnTo>
                    <a:pt x="59106" y="105282"/>
                  </a:lnTo>
                  <a:lnTo>
                    <a:pt x="60953" y="103435"/>
                  </a:lnTo>
                  <a:lnTo>
                    <a:pt x="48024" y="94200"/>
                  </a:lnTo>
                  <a:lnTo>
                    <a:pt x="51718" y="88659"/>
                  </a:lnTo>
                  <a:lnTo>
                    <a:pt x="64647" y="97894"/>
                  </a:lnTo>
                  <a:lnTo>
                    <a:pt x="64647" y="96047"/>
                  </a:lnTo>
                  <a:lnTo>
                    <a:pt x="53565" y="86812"/>
                  </a:lnTo>
                  <a:lnTo>
                    <a:pt x="55412" y="81271"/>
                  </a:lnTo>
                  <a:lnTo>
                    <a:pt x="68341" y="90506"/>
                  </a:lnTo>
                  <a:lnTo>
                    <a:pt x="70188" y="88659"/>
                  </a:lnTo>
                  <a:lnTo>
                    <a:pt x="57259" y="79424"/>
                  </a:lnTo>
                  <a:lnTo>
                    <a:pt x="60953" y="75729"/>
                  </a:lnTo>
                  <a:lnTo>
                    <a:pt x="73882" y="83118"/>
                  </a:lnTo>
                  <a:lnTo>
                    <a:pt x="73882" y="81271"/>
                  </a:lnTo>
                  <a:lnTo>
                    <a:pt x="62800" y="72035"/>
                  </a:lnTo>
                  <a:lnTo>
                    <a:pt x="66494" y="68341"/>
                  </a:lnTo>
                  <a:lnTo>
                    <a:pt x="77577" y="75729"/>
                  </a:lnTo>
                  <a:lnTo>
                    <a:pt x="79424" y="73882"/>
                  </a:lnTo>
                  <a:lnTo>
                    <a:pt x="66494" y="66494"/>
                  </a:lnTo>
                  <a:lnTo>
                    <a:pt x="70188" y="60953"/>
                  </a:lnTo>
                  <a:lnTo>
                    <a:pt x="83118" y="68341"/>
                  </a:lnTo>
                  <a:lnTo>
                    <a:pt x="83118" y="66494"/>
                  </a:lnTo>
                  <a:lnTo>
                    <a:pt x="72035" y="59106"/>
                  </a:lnTo>
                  <a:lnTo>
                    <a:pt x="75729" y="53565"/>
                  </a:lnTo>
                  <a:lnTo>
                    <a:pt x="86812" y="60953"/>
                  </a:lnTo>
                  <a:lnTo>
                    <a:pt x="88659" y="59106"/>
                  </a:lnTo>
                  <a:lnTo>
                    <a:pt x="75729" y="51718"/>
                  </a:lnTo>
                  <a:lnTo>
                    <a:pt x="79424" y="46177"/>
                  </a:lnTo>
                  <a:lnTo>
                    <a:pt x="90506" y="53565"/>
                  </a:lnTo>
                  <a:lnTo>
                    <a:pt x="92353" y="51718"/>
                  </a:lnTo>
                  <a:lnTo>
                    <a:pt x="81271" y="44329"/>
                  </a:lnTo>
                  <a:lnTo>
                    <a:pt x="84965" y="38788"/>
                  </a:lnTo>
                  <a:lnTo>
                    <a:pt x="96047" y="46177"/>
                  </a:lnTo>
                  <a:lnTo>
                    <a:pt x="97894" y="44329"/>
                  </a:lnTo>
                  <a:lnTo>
                    <a:pt x="86812" y="36941"/>
                  </a:lnTo>
                  <a:lnTo>
                    <a:pt x="88659" y="31400"/>
                  </a:lnTo>
                  <a:lnTo>
                    <a:pt x="99741" y="38788"/>
                  </a:lnTo>
                  <a:lnTo>
                    <a:pt x="101588" y="36941"/>
                  </a:lnTo>
                  <a:lnTo>
                    <a:pt x="90506" y="29553"/>
                  </a:lnTo>
                  <a:lnTo>
                    <a:pt x="94200" y="25859"/>
                  </a:lnTo>
                  <a:lnTo>
                    <a:pt x="105282" y="31400"/>
                  </a:lnTo>
                  <a:lnTo>
                    <a:pt x="107129" y="29553"/>
                  </a:lnTo>
                  <a:lnTo>
                    <a:pt x="96047" y="22165"/>
                  </a:lnTo>
                  <a:lnTo>
                    <a:pt x="97894" y="18471"/>
                  </a:lnTo>
                  <a:lnTo>
                    <a:pt x="108977" y="25859"/>
                  </a:lnTo>
                  <a:lnTo>
                    <a:pt x="110824" y="22165"/>
                  </a:lnTo>
                  <a:lnTo>
                    <a:pt x="99741" y="16623"/>
                  </a:lnTo>
                  <a:lnTo>
                    <a:pt x="103435" y="11082"/>
                  </a:lnTo>
                  <a:lnTo>
                    <a:pt x="114518" y="18471"/>
                  </a:lnTo>
                  <a:lnTo>
                    <a:pt x="114518" y="14776"/>
                  </a:lnTo>
                  <a:lnTo>
                    <a:pt x="105282" y="9235"/>
                  </a:lnTo>
                  <a:lnTo>
                    <a:pt x="101588" y="5541"/>
                  </a:lnTo>
                  <a:lnTo>
                    <a:pt x="90506" y="0"/>
                  </a:lnTo>
                  <a:close/>
                </a:path>
              </a:pathLst>
            </a:custGeom>
            <a:solidFill>
              <a:srgbClr val="1D1D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D0A19F3E-BCC6-9534-6B0D-AE08CDDC5FC6}"/>
                </a:ext>
              </a:extLst>
            </p:cNvPr>
            <p:cNvSpPr/>
            <p:nvPr/>
          </p:nvSpPr>
          <p:spPr>
            <a:xfrm>
              <a:off x="3667817" y="3749099"/>
              <a:ext cx="29553" cy="42482"/>
            </a:xfrm>
            <a:custGeom>
              <a:avLst/>
              <a:gdLst>
                <a:gd name="connsiteX0" fmla="*/ 29553 w 29553"/>
                <a:gd name="connsiteY0" fmla="*/ 18471 h 42482"/>
                <a:gd name="connsiteX1" fmla="*/ 3694 w 29553"/>
                <a:gd name="connsiteY1" fmla="*/ 0 h 42482"/>
                <a:gd name="connsiteX2" fmla="*/ 0 w 29553"/>
                <a:gd name="connsiteY2" fmla="*/ 7388 h 42482"/>
                <a:gd name="connsiteX3" fmla="*/ 9235 w 29553"/>
                <a:gd name="connsiteY3" fmla="*/ 33247 h 42482"/>
                <a:gd name="connsiteX4" fmla="*/ 11082 w 29553"/>
                <a:gd name="connsiteY4" fmla="*/ 38788 h 42482"/>
                <a:gd name="connsiteX5" fmla="*/ 16624 w 29553"/>
                <a:gd name="connsiteY5" fmla="*/ 42482 h 42482"/>
                <a:gd name="connsiteX6" fmla="*/ 20318 w 29553"/>
                <a:gd name="connsiteY6" fmla="*/ 36941 h 42482"/>
                <a:gd name="connsiteX7" fmla="*/ 29553 w 29553"/>
                <a:gd name="connsiteY7" fmla="*/ 18471 h 42482"/>
                <a:gd name="connsiteX8" fmla="*/ 29553 w 29553"/>
                <a:gd name="connsiteY8" fmla="*/ 18471 h 42482"/>
                <a:gd name="connsiteX9" fmla="*/ 12930 w 29553"/>
                <a:gd name="connsiteY9" fmla="*/ 36941 h 42482"/>
                <a:gd name="connsiteX10" fmla="*/ 12930 w 29553"/>
                <a:gd name="connsiteY10" fmla="*/ 36941 h 42482"/>
                <a:gd name="connsiteX11" fmla="*/ 12930 w 29553"/>
                <a:gd name="connsiteY11" fmla="*/ 36941 h 42482"/>
                <a:gd name="connsiteX12" fmla="*/ 11082 w 29553"/>
                <a:gd name="connsiteY12" fmla="*/ 35094 h 42482"/>
                <a:gd name="connsiteX13" fmla="*/ 9235 w 29553"/>
                <a:gd name="connsiteY13" fmla="*/ 27706 h 42482"/>
                <a:gd name="connsiteX14" fmla="*/ 3694 w 29553"/>
                <a:gd name="connsiteY14" fmla="*/ 12929 h 42482"/>
                <a:gd name="connsiteX15" fmla="*/ 1847 w 29553"/>
                <a:gd name="connsiteY15" fmla="*/ 9235 h 42482"/>
                <a:gd name="connsiteX16" fmla="*/ 3694 w 29553"/>
                <a:gd name="connsiteY16" fmla="*/ 5541 h 42482"/>
                <a:gd name="connsiteX17" fmla="*/ 11082 w 29553"/>
                <a:gd name="connsiteY17" fmla="*/ 11082 h 42482"/>
                <a:gd name="connsiteX18" fmla="*/ 16624 w 29553"/>
                <a:gd name="connsiteY18" fmla="*/ 14777 h 42482"/>
                <a:gd name="connsiteX19" fmla="*/ 22165 w 29553"/>
                <a:gd name="connsiteY19" fmla="*/ 18471 h 42482"/>
                <a:gd name="connsiteX20" fmla="*/ 24012 w 29553"/>
                <a:gd name="connsiteY20" fmla="*/ 20318 h 42482"/>
                <a:gd name="connsiteX21" fmla="*/ 12930 w 29553"/>
                <a:gd name="connsiteY21" fmla="*/ 36941 h 42482"/>
                <a:gd name="connsiteX22" fmla="*/ 12930 w 29553"/>
                <a:gd name="connsiteY22" fmla="*/ 36941 h 42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9553" h="42482">
                  <a:moveTo>
                    <a:pt x="29553" y="18471"/>
                  </a:moveTo>
                  <a:lnTo>
                    <a:pt x="3694" y="0"/>
                  </a:lnTo>
                  <a:lnTo>
                    <a:pt x="0" y="7388"/>
                  </a:lnTo>
                  <a:lnTo>
                    <a:pt x="9235" y="33247"/>
                  </a:lnTo>
                  <a:lnTo>
                    <a:pt x="11082" y="38788"/>
                  </a:lnTo>
                  <a:lnTo>
                    <a:pt x="16624" y="42482"/>
                  </a:lnTo>
                  <a:lnTo>
                    <a:pt x="20318" y="36941"/>
                  </a:lnTo>
                  <a:lnTo>
                    <a:pt x="29553" y="18471"/>
                  </a:lnTo>
                  <a:lnTo>
                    <a:pt x="29553" y="18471"/>
                  </a:lnTo>
                  <a:close/>
                  <a:moveTo>
                    <a:pt x="12930" y="36941"/>
                  </a:moveTo>
                  <a:lnTo>
                    <a:pt x="12930" y="36941"/>
                  </a:lnTo>
                  <a:lnTo>
                    <a:pt x="12930" y="36941"/>
                  </a:lnTo>
                  <a:lnTo>
                    <a:pt x="11082" y="35094"/>
                  </a:lnTo>
                  <a:lnTo>
                    <a:pt x="9235" y="27706"/>
                  </a:lnTo>
                  <a:lnTo>
                    <a:pt x="3694" y="12929"/>
                  </a:lnTo>
                  <a:lnTo>
                    <a:pt x="1847" y="9235"/>
                  </a:lnTo>
                  <a:lnTo>
                    <a:pt x="3694" y="5541"/>
                  </a:lnTo>
                  <a:lnTo>
                    <a:pt x="11082" y="11082"/>
                  </a:lnTo>
                  <a:lnTo>
                    <a:pt x="16624" y="14777"/>
                  </a:lnTo>
                  <a:lnTo>
                    <a:pt x="22165" y="18471"/>
                  </a:lnTo>
                  <a:lnTo>
                    <a:pt x="24012" y="20318"/>
                  </a:lnTo>
                  <a:lnTo>
                    <a:pt x="12930" y="36941"/>
                  </a:lnTo>
                  <a:lnTo>
                    <a:pt x="12930" y="3694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9685988D-4A2C-7365-3A67-C8174CF6EC10}"/>
                </a:ext>
              </a:extLst>
            </p:cNvPr>
            <p:cNvSpPr/>
            <p:nvPr/>
          </p:nvSpPr>
          <p:spPr>
            <a:xfrm>
              <a:off x="3675205" y="3762028"/>
              <a:ext cx="16623" cy="24011"/>
            </a:xfrm>
            <a:custGeom>
              <a:avLst/>
              <a:gdLst>
                <a:gd name="connsiteX0" fmla="*/ 11082 w 16623"/>
                <a:gd name="connsiteY0" fmla="*/ 0 h 24011"/>
                <a:gd name="connsiteX1" fmla="*/ 0 w 16623"/>
                <a:gd name="connsiteY1" fmla="*/ 16624 h 24011"/>
                <a:gd name="connsiteX2" fmla="*/ 3694 w 16623"/>
                <a:gd name="connsiteY2" fmla="*/ 24012 h 24011"/>
                <a:gd name="connsiteX3" fmla="*/ 16624 w 16623"/>
                <a:gd name="connsiteY3" fmla="*/ 5541 h 2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23" h="24011">
                  <a:moveTo>
                    <a:pt x="11082" y="0"/>
                  </a:moveTo>
                  <a:lnTo>
                    <a:pt x="0" y="16624"/>
                  </a:lnTo>
                  <a:lnTo>
                    <a:pt x="3694" y="24012"/>
                  </a:lnTo>
                  <a:lnTo>
                    <a:pt x="16624" y="554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60F07F09-076E-F7C9-8224-B5886EA8F0CF}"/>
                </a:ext>
              </a:extLst>
            </p:cNvPr>
            <p:cNvSpPr/>
            <p:nvPr/>
          </p:nvSpPr>
          <p:spPr>
            <a:xfrm>
              <a:off x="3599475" y="3967052"/>
              <a:ext cx="14776" cy="38788"/>
            </a:xfrm>
            <a:custGeom>
              <a:avLst/>
              <a:gdLst>
                <a:gd name="connsiteX0" fmla="*/ 3694 w 14776"/>
                <a:gd name="connsiteY0" fmla="*/ 0 h 38788"/>
                <a:gd name="connsiteX1" fmla="*/ 11082 w 14776"/>
                <a:gd name="connsiteY1" fmla="*/ 9235 h 38788"/>
                <a:gd name="connsiteX2" fmla="*/ 0 w 14776"/>
                <a:gd name="connsiteY2" fmla="*/ 38788 h 38788"/>
                <a:gd name="connsiteX3" fmla="*/ 14777 w 14776"/>
                <a:gd name="connsiteY3" fmla="*/ 73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76" h="38788">
                  <a:moveTo>
                    <a:pt x="3694" y="0"/>
                  </a:moveTo>
                  <a:lnTo>
                    <a:pt x="11082" y="9235"/>
                  </a:lnTo>
                  <a:lnTo>
                    <a:pt x="0" y="38788"/>
                  </a:lnTo>
                  <a:lnTo>
                    <a:pt x="14777" y="7388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E36F1688-7F4D-B2EF-01BD-51CE37F31A66}"/>
                </a:ext>
              </a:extLst>
            </p:cNvPr>
            <p:cNvSpPr/>
            <p:nvPr/>
          </p:nvSpPr>
          <p:spPr>
            <a:xfrm>
              <a:off x="3571769" y="3954123"/>
              <a:ext cx="20317" cy="35094"/>
            </a:xfrm>
            <a:custGeom>
              <a:avLst/>
              <a:gdLst>
                <a:gd name="connsiteX0" fmla="*/ 3694 w 20317"/>
                <a:gd name="connsiteY0" fmla="*/ 29553 h 35094"/>
                <a:gd name="connsiteX1" fmla="*/ 5541 w 20317"/>
                <a:gd name="connsiteY1" fmla="*/ 35094 h 35094"/>
                <a:gd name="connsiteX2" fmla="*/ 0 w 20317"/>
                <a:gd name="connsiteY2" fmla="*/ 31400 h 35094"/>
                <a:gd name="connsiteX3" fmla="*/ 20318 w 20317"/>
                <a:gd name="connsiteY3" fmla="*/ 0 h 3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17" h="35094">
                  <a:moveTo>
                    <a:pt x="3694" y="29553"/>
                  </a:moveTo>
                  <a:lnTo>
                    <a:pt x="5541" y="35094"/>
                  </a:lnTo>
                  <a:lnTo>
                    <a:pt x="0" y="31400"/>
                  </a:lnTo>
                  <a:lnTo>
                    <a:pt x="20318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570E5E64-2914-A973-10AE-AE2A5BEADA70}"/>
                </a:ext>
              </a:extLst>
            </p:cNvPr>
            <p:cNvSpPr/>
            <p:nvPr/>
          </p:nvSpPr>
          <p:spPr>
            <a:xfrm>
              <a:off x="3555146" y="4031699"/>
              <a:ext cx="27705" cy="66494"/>
            </a:xfrm>
            <a:custGeom>
              <a:avLst/>
              <a:gdLst>
                <a:gd name="connsiteX0" fmla="*/ 9235 w 27705"/>
                <a:gd name="connsiteY0" fmla="*/ 0 h 66494"/>
                <a:gd name="connsiteX1" fmla="*/ 0 w 27705"/>
                <a:gd name="connsiteY1" fmla="*/ 16623 h 66494"/>
                <a:gd name="connsiteX2" fmla="*/ 27706 w 27705"/>
                <a:gd name="connsiteY2" fmla="*/ 66494 h 66494"/>
                <a:gd name="connsiteX3" fmla="*/ 3694 w 27705"/>
                <a:gd name="connsiteY3" fmla="*/ 18471 h 6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05" h="66494">
                  <a:moveTo>
                    <a:pt x="9235" y="0"/>
                  </a:moveTo>
                  <a:lnTo>
                    <a:pt x="0" y="16623"/>
                  </a:lnTo>
                  <a:lnTo>
                    <a:pt x="27706" y="66494"/>
                  </a:lnTo>
                  <a:lnTo>
                    <a:pt x="3694" y="18471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DB851B74-E821-CF0A-E441-E67ED19F23EB}"/>
                </a:ext>
              </a:extLst>
            </p:cNvPr>
            <p:cNvSpPr/>
            <p:nvPr/>
          </p:nvSpPr>
          <p:spPr>
            <a:xfrm>
              <a:off x="3577311" y="3789734"/>
              <a:ext cx="97894" cy="136682"/>
            </a:xfrm>
            <a:custGeom>
              <a:avLst/>
              <a:gdLst>
                <a:gd name="connsiteX0" fmla="*/ 97894 w 97894"/>
                <a:gd name="connsiteY0" fmla="*/ 0 h 136682"/>
                <a:gd name="connsiteX1" fmla="*/ 97894 w 97894"/>
                <a:gd name="connsiteY1" fmla="*/ 0 h 136682"/>
                <a:gd name="connsiteX2" fmla="*/ 90506 w 97894"/>
                <a:gd name="connsiteY2" fmla="*/ 9235 h 136682"/>
                <a:gd name="connsiteX3" fmla="*/ 81271 w 97894"/>
                <a:gd name="connsiteY3" fmla="*/ 24012 h 136682"/>
                <a:gd name="connsiteX4" fmla="*/ 79424 w 97894"/>
                <a:gd name="connsiteY4" fmla="*/ 25859 h 136682"/>
                <a:gd name="connsiteX5" fmla="*/ 70188 w 97894"/>
                <a:gd name="connsiteY5" fmla="*/ 36941 h 136682"/>
                <a:gd name="connsiteX6" fmla="*/ 64647 w 97894"/>
                <a:gd name="connsiteY6" fmla="*/ 44330 h 136682"/>
                <a:gd name="connsiteX7" fmla="*/ 59106 w 97894"/>
                <a:gd name="connsiteY7" fmla="*/ 51718 h 136682"/>
                <a:gd name="connsiteX8" fmla="*/ 53565 w 97894"/>
                <a:gd name="connsiteY8" fmla="*/ 59106 h 136682"/>
                <a:gd name="connsiteX9" fmla="*/ 44329 w 97894"/>
                <a:gd name="connsiteY9" fmla="*/ 73882 h 136682"/>
                <a:gd name="connsiteX10" fmla="*/ 42482 w 97894"/>
                <a:gd name="connsiteY10" fmla="*/ 75730 h 136682"/>
                <a:gd name="connsiteX11" fmla="*/ 33247 w 97894"/>
                <a:gd name="connsiteY11" fmla="*/ 86812 h 136682"/>
                <a:gd name="connsiteX12" fmla="*/ 27706 w 97894"/>
                <a:gd name="connsiteY12" fmla="*/ 94200 h 136682"/>
                <a:gd name="connsiteX13" fmla="*/ 22165 w 97894"/>
                <a:gd name="connsiteY13" fmla="*/ 101588 h 136682"/>
                <a:gd name="connsiteX14" fmla="*/ 16623 w 97894"/>
                <a:gd name="connsiteY14" fmla="*/ 108977 h 136682"/>
                <a:gd name="connsiteX15" fmla="*/ 7388 w 97894"/>
                <a:gd name="connsiteY15" fmla="*/ 123753 h 136682"/>
                <a:gd name="connsiteX16" fmla="*/ 5541 w 97894"/>
                <a:gd name="connsiteY16" fmla="*/ 125600 h 136682"/>
                <a:gd name="connsiteX17" fmla="*/ 0 w 97894"/>
                <a:gd name="connsiteY17" fmla="*/ 132989 h 136682"/>
                <a:gd name="connsiteX18" fmla="*/ 0 w 97894"/>
                <a:gd name="connsiteY18" fmla="*/ 134836 h 136682"/>
                <a:gd name="connsiteX19" fmla="*/ 3694 w 97894"/>
                <a:gd name="connsiteY19" fmla="*/ 136683 h 136682"/>
                <a:gd name="connsiteX20" fmla="*/ 97894 w 97894"/>
                <a:gd name="connsiteY20" fmla="*/ 0 h 13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894" h="136682">
                  <a:moveTo>
                    <a:pt x="97894" y="0"/>
                  </a:moveTo>
                  <a:cubicBezTo>
                    <a:pt x="97894" y="0"/>
                    <a:pt x="96047" y="1847"/>
                    <a:pt x="97894" y="0"/>
                  </a:cubicBezTo>
                  <a:lnTo>
                    <a:pt x="90506" y="9235"/>
                  </a:lnTo>
                  <a:lnTo>
                    <a:pt x="81271" y="24012"/>
                  </a:lnTo>
                  <a:lnTo>
                    <a:pt x="79424" y="25859"/>
                  </a:lnTo>
                  <a:lnTo>
                    <a:pt x="70188" y="36941"/>
                  </a:lnTo>
                  <a:lnTo>
                    <a:pt x="64647" y="44330"/>
                  </a:lnTo>
                  <a:lnTo>
                    <a:pt x="59106" y="51718"/>
                  </a:lnTo>
                  <a:lnTo>
                    <a:pt x="53565" y="59106"/>
                  </a:lnTo>
                  <a:lnTo>
                    <a:pt x="44329" y="73882"/>
                  </a:lnTo>
                  <a:lnTo>
                    <a:pt x="42482" y="75730"/>
                  </a:lnTo>
                  <a:lnTo>
                    <a:pt x="33247" y="86812"/>
                  </a:lnTo>
                  <a:lnTo>
                    <a:pt x="27706" y="94200"/>
                  </a:lnTo>
                  <a:lnTo>
                    <a:pt x="22165" y="101588"/>
                  </a:lnTo>
                  <a:lnTo>
                    <a:pt x="16623" y="108977"/>
                  </a:lnTo>
                  <a:lnTo>
                    <a:pt x="7388" y="123753"/>
                  </a:lnTo>
                  <a:lnTo>
                    <a:pt x="5541" y="125600"/>
                  </a:lnTo>
                  <a:lnTo>
                    <a:pt x="0" y="132989"/>
                  </a:lnTo>
                  <a:cubicBezTo>
                    <a:pt x="0" y="132989"/>
                    <a:pt x="0" y="134836"/>
                    <a:pt x="0" y="134836"/>
                  </a:cubicBezTo>
                  <a:lnTo>
                    <a:pt x="3694" y="136683"/>
                  </a:lnTo>
                  <a:lnTo>
                    <a:pt x="97894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C15AE45D-1F07-3D8C-86B3-6F5CE72B9821}"/>
                </a:ext>
              </a:extLst>
            </p:cNvPr>
            <p:cNvSpPr/>
            <p:nvPr/>
          </p:nvSpPr>
          <p:spPr>
            <a:xfrm>
              <a:off x="3609344" y="3847627"/>
              <a:ext cx="27072" cy="22744"/>
            </a:xfrm>
            <a:custGeom>
              <a:avLst/>
              <a:gdLst>
                <a:gd name="connsiteX0" fmla="*/ 14143 w 27072"/>
                <a:gd name="connsiteY0" fmla="*/ 21531 h 22744"/>
                <a:gd name="connsiteX1" fmla="*/ 25225 w 27072"/>
                <a:gd name="connsiteY1" fmla="*/ 19684 h 22744"/>
                <a:gd name="connsiteX2" fmla="*/ 25225 w 27072"/>
                <a:gd name="connsiteY2" fmla="*/ 19684 h 22744"/>
                <a:gd name="connsiteX3" fmla="*/ 27072 w 27072"/>
                <a:gd name="connsiteY3" fmla="*/ 14143 h 22744"/>
                <a:gd name="connsiteX4" fmla="*/ 23378 w 27072"/>
                <a:gd name="connsiteY4" fmla="*/ 8602 h 22744"/>
                <a:gd name="connsiteX5" fmla="*/ 12296 w 27072"/>
                <a:gd name="connsiteY5" fmla="*/ 1213 h 22744"/>
                <a:gd name="connsiteX6" fmla="*/ 1213 w 27072"/>
                <a:gd name="connsiteY6" fmla="*/ 3060 h 22744"/>
                <a:gd name="connsiteX7" fmla="*/ 1213 w 27072"/>
                <a:gd name="connsiteY7" fmla="*/ 3060 h 22744"/>
                <a:gd name="connsiteX8" fmla="*/ 3060 w 27072"/>
                <a:gd name="connsiteY8" fmla="*/ 14143 h 22744"/>
                <a:gd name="connsiteX9" fmla="*/ 14143 w 27072"/>
                <a:gd name="connsiteY9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72" h="22744">
                  <a:moveTo>
                    <a:pt x="14143" y="21531"/>
                  </a:moveTo>
                  <a:cubicBezTo>
                    <a:pt x="17837" y="23378"/>
                    <a:pt x="23378" y="23378"/>
                    <a:pt x="25225" y="19684"/>
                  </a:cubicBezTo>
                  <a:lnTo>
                    <a:pt x="25225" y="19684"/>
                  </a:lnTo>
                  <a:cubicBezTo>
                    <a:pt x="27072" y="17837"/>
                    <a:pt x="27072" y="15990"/>
                    <a:pt x="27072" y="14143"/>
                  </a:cubicBezTo>
                  <a:cubicBezTo>
                    <a:pt x="27072" y="12296"/>
                    <a:pt x="25225" y="10449"/>
                    <a:pt x="23378" y="8602"/>
                  </a:cubicBezTo>
                  <a:lnTo>
                    <a:pt x="12296" y="1213"/>
                  </a:lnTo>
                  <a:cubicBezTo>
                    <a:pt x="8602" y="-634"/>
                    <a:pt x="3060" y="-634"/>
                    <a:pt x="1213" y="3060"/>
                  </a:cubicBezTo>
                  <a:lnTo>
                    <a:pt x="1213" y="3060"/>
                  </a:lnTo>
                  <a:cubicBezTo>
                    <a:pt x="-634" y="6754"/>
                    <a:pt x="-634" y="10449"/>
                    <a:pt x="3060" y="14143"/>
                  </a:cubicBezTo>
                  <a:lnTo>
                    <a:pt x="14143" y="21531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F4F865CD-A377-2BF7-EBF4-8A58B5DC6B3F}"/>
                </a:ext>
              </a:extLst>
            </p:cNvPr>
            <p:cNvSpPr/>
            <p:nvPr/>
          </p:nvSpPr>
          <p:spPr>
            <a:xfrm>
              <a:off x="3600109" y="3861770"/>
              <a:ext cx="28285" cy="25858"/>
            </a:xfrm>
            <a:custGeom>
              <a:avLst/>
              <a:gdLst>
                <a:gd name="connsiteX0" fmla="*/ 15990 w 28285"/>
                <a:gd name="connsiteY0" fmla="*/ 24012 h 25858"/>
                <a:gd name="connsiteX1" fmla="*/ 21531 w 28285"/>
                <a:gd name="connsiteY1" fmla="*/ 25859 h 25858"/>
                <a:gd name="connsiteX2" fmla="*/ 27072 w 28285"/>
                <a:gd name="connsiteY2" fmla="*/ 22165 h 25858"/>
                <a:gd name="connsiteX3" fmla="*/ 27072 w 28285"/>
                <a:gd name="connsiteY3" fmla="*/ 22165 h 25858"/>
                <a:gd name="connsiteX4" fmla="*/ 25225 w 28285"/>
                <a:gd name="connsiteY4" fmla="*/ 11082 h 25858"/>
                <a:gd name="connsiteX5" fmla="*/ 10449 w 28285"/>
                <a:gd name="connsiteY5" fmla="*/ 1847 h 25858"/>
                <a:gd name="connsiteX6" fmla="*/ 4907 w 28285"/>
                <a:gd name="connsiteY6" fmla="*/ 0 h 25858"/>
                <a:gd name="connsiteX7" fmla="*/ 1213 w 28285"/>
                <a:gd name="connsiteY7" fmla="*/ 3694 h 25858"/>
                <a:gd name="connsiteX8" fmla="*/ 1213 w 28285"/>
                <a:gd name="connsiteY8" fmla="*/ 5541 h 25858"/>
                <a:gd name="connsiteX9" fmla="*/ 3060 w 28285"/>
                <a:gd name="connsiteY9" fmla="*/ 16624 h 25858"/>
                <a:gd name="connsiteX10" fmla="*/ 15990 w 28285"/>
                <a:gd name="connsiteY10" fmla="*/ 24012 h 2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285" h="25858">
                  <a:moveTo>
                    <a:pt x="15990" y="24012"/>
                  </a:moveTo>
                  <a:cubicBezTo>
                    <a:pt x="17837" y="25859"/>
                    <a:pt x="19684" y="25859"/>
                    <a:pt x="21531" y="25859"/>
                  </a:cubicBezTo>
                  <a:cubicBezTo>
                    <a:pt x="23378" y="25859"/>
                    <a:pt x="25225" y="24012"/>
                    <a:pt x="27072" y="22165"/>
                  </a:cubicBezTo>
                  <a:lnTo>
                    <a:pt x="27072" y="22165"/>
                  </a:lnTo>
                  <a:cubicBezTo>
                    <a:pt x="28919" y="18471"/>
                    <a:pt x="28919" y="12930"/>
                    <a:pt x="25225" y="11082"/>
                  </a:cubicBezTo>
                  <a:lnTo>
                    <a:pt x="10449" y="1847"/>
                  </a:lnTo>
                  <a:cubicBezTo>
                    <a:pt x="8602" y="0"/>
                    <a:pt x="6754" y="0"/>
                    <a:pt x="4907" y="0"/>
                  </a:cubicBezTo>
                  <a:cubicBezTo>
                    <a:pt x="3060" y="0"/>
                    <a:pt x="1213" y="1847"/>
                    <a:pt x="1213" y="3694"/>
                  </a:cubicBezTo>
                  <a:lnTo>
                    <a:pt x="1213" y="5541"/>
                  </a:lnTo>
                  <a:cubicBezTo>
                    <a:pt x="-634" y="9235"/>
                    <a:pt x="-634" y="12930"/>
                    <a:pt x="3060" y="16624"/>
                  </a:cubicBezTo>
                  <a:lnTo>
                    <a:pt x="15990" y="24012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D01982AD-3196-3D62-7299-D991FCF1DF92}"/>
                </a:ext>
              </a:extLst>
            </p:cNvPr>
            <p:cNvSpPr/>
            <p:nvPr/>
          </p:nvSpPr>
          <p:spPr>
            <a:xfrm>
              <a:off x="3590702" y="3875333"/>
              <a:ext cx="27244" cy="22744"/>
            </a:xfrm>
            <a:custGeom>
              <a:avLst/>
              <a:gdLst>
                <a:gd name="connsiteX0" fmla="*/ 14315 w 27244"/>
                <a:gd name="connsiteY0" fmla="*/ 21531 h 22744"/>
                <a:gd name="connsiteX1" fmla="*/ 25397 w 27244"/>
                <a:gd name="connsiteY1" fmla="*/ 19684 h 22744"/>
                <a:gd name="connsiteX2" fmla="*/ 25397 w 27244"/>
                <a:gd name="connsiteY2" fmla="*/ 19684 h 22744"/>
                <a:gd name="connsiteX3" fmla="*/ 27244 w 27244"/>
                <a:gd name="connsiteY3" fmla="*/ 14143 h 22744"/>
                <a:gd name="connsiteX4" fmla="*/ 23550 w 27244"/>
                <a:gd name="connsiteY4" fmla="*/ 8602 h 22744"/>
                <a:gd name="connsiteX5" fmla="*/ 12468 w 27244"/>
                <a:gd name="connsiteY5" fmla="*/ 1213 h 22744"/>
                <a:gd name="connsiteX6" fmla="*/ 1385 w 27244"/>
                <a:gd name="connsiteY6" fmla="*/ 3060 h 22744"/>
                <a:gd name="connsiteX7" fmla="*/ 1385 w 27244"/>
                <a:gd name="connsiteY7" fmla="*/ 4907 h 22744"/>
                <a:gd name="connsiteX8" fmla="*/ 1385 w 27244"/>
                <a:gd name="connsiteY8" fmla="*/ 10449 h 22744"/>
                <a:gd name="connsiteX9" fmla="*/ 3232 w 27244"/>
                <a:gd name="connsiteY9" fmla="*/ 14143 h 22744"/>
                <a:gd name="connsiteX10" fmla="*/ 14315 w 27244"/>
                <a:gd name="connsiteY10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244" h="22744">
                  <a:moveTo>
                    <a:pt x="14315" y="21531"/>
                  </a:moveTo>
                  <a:cubicBezTo>
                    <a:pt x="18009" y="23378"/>
                    <a:pt x="23550" y="23378"/>
                    <a:pt x="25397" y="19684"/>
                  </a:cubicBezTo>
                  <a:lnTo>
                    <a:pt x="25397" y="19684"/>
                  </a:lnTo>
                  <a:cubicBezTo>
                    <a:pt x="27244" y="17837"/>
                    <a:pt x="27244" y="15990"/>
                    <a:pt x="27244" y="14143"/>
                  </a:cubicBezTo>
                  <a:cubicBezTo>
                    <a:pt x="27244" y="12296"/>
                    <a:pt x="25397" y="10449"/>
                    <a:pt x="23550" y="8602"/>
                  </a:cubicBezTo>
                  <a:lnTo>
                    <a:pt x="12468" y="1213"/>
                  </a:lnTo>
                  <a:cubicBezTo>
                    <a:pt x="8774" y="-634"/>
                    <a:pt x="3232" y="-634"/>
                    <a:pt x="1385" y="3060"/>
                  </a:cubicBezTo>
                  <a:lnTo>
                    <a:pt x="1385" y="4907"/>
                  </a:lnTo>
                  <a:cubicBezTo>
                    <a:pt x="-462" y="6754"/>
                    <a:pt x="-462" y="8602"/>
                    <a:pt x="1385" y="10449"/>
                  </a:cubicBezTo>
                  <a:cubicBezTo>
                    <a:pt x="1385" y="12296"/>
                    <a:pt x="3232" y="14143"/>
                    <a:pt x="3232" y="14143"/>
                  </a:cubicBezTo>
                  <a:lnTo>
                    <a:pt x="14315" y="21531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9EEB97ED-3916-BF42-46CE-7E921268DAB7}"/>
                </a:ext>
              </a:extLst>
            </p:cNvPr>
            <p:cNvSpPr/>
            <p:nvPr/>
          </p:nvSpPr>
          <p:spPr>
            <a:xfrm>
              <a:off x="3585333" y="3890557"/>
              <a:ext cx="22744" cy="18153"/>
            </a:xfrm>
            <a:custGeom>
              <a:avLst/>
              <a:gdLst>
                <a:gd name="connsiteX0" fmla="*/ 14143 w 22744"/>
                <a:gd name="connsiteY0" fmla="*/ 17389 h 18153"/>
                <a:gd name="connsiteX1" fmla="*/ 21531 w 22744"/>
                <a:gd name="connsiteY1" fmla="*/ 15542 h 18153"/>
                <a:gd name="connsiteX2" fmla="*/ 21531 w 22744"/>
                <a:gd name="connsiteY2" fmla="*/ 13695 h 18153"/>
                <a:gd name="connsiteX3" fmla="*/ 19684 w 22744"/>
                <a:gd name="connsiteY3" fmla="*/ 6306 h 18153"/>
                <a:gd name="connsiteX4" fmla="*/ 10449 w 22744"/>
                <a:gd name="connsiteY4" fmla="*/ 765 h 18153"/>
                <a:gd name="connsiteX5" fmla="*/ 3060 w 22744"/>
                <a:gd name="connsiteY5" fmla="*/ 2612 h 18153"/>
                <a:gd name="connsiteX6" fmla="*/ 1213 w 22744"/>
                <a:gd name="connsiteY6" fmla="*/ 4459 h 18153"/>
                <a:gd name="connsiteX7" fmla="*/ 3060 w 22744"/>
                <a:gd name="connsiteY7" fmla="*/ 11848 h 18153"/>
                <a:gd name="connsiteX8" fmla="*/ 14143 w 22744"/>
                <a:gd name="connsiteY8" fmla="*/ 17389 h 1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44" h="18153">
                  <a:moveTo>
                    <a:pt x="14143" y="17389"/>
                  </a:moveTo>
                  <a:cubicBezTo>
                    <a:pt x="15990" y="19236"/>
                    <a:pt x="19684" y="17389"/>
                    <a:pt x="21531" y="15542"/>
                  </a:cubicBezTo>
                  <a:lnTo>
                    <a:pt x="21531" y="13695"/>
                  </a:lnTo>
                  <a:cubicBezTo>
                    <a:pt x="23378" y="10000"/>
                    <a:pt x="23378" y="8153"/>
                    <a:pt x="19684" y="6306"/>
                  </a:cubicBezTo>
                  <a:lnTo>
                    <a:pt x="10449" y="765"/>
                  </a:lnTo>
                  <a:cubicBezTo>
                    <a:pt x="8601" y="-1082"/>
                    <a:pt x="4907" y="765"/>
                    <a:pt x="3060" y="2612"/>
                  </a:cubicBezTo>
                  <a:lnTo>
                    <a:pt x="1213" y="4459"/>
                  </a:lnTo>
                  <a:cubicBezTo>
                    <a:pt x="-634" y="6306"/>
                    <a:pt x="-634" y="10000"/>
                    <a:pt x="3060" y="11848"/>
                  </a:cubicBezTo>
                  <a:lnTo>
                    <a:pt x="14143" y="17389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C72E9206-ECE8-65FE-C389-B098B8E1DBF9}"/>
                </a:ext>
              </a:extLst>
            </p:cNvPr>
            <p:cNvSpPr/>
            <p:nvPr/>
          </p:nvSpPr>
          <p:spPr>
            <a:xfrm>
              <a:off x="3594568" y="3855015"/>
              <a:ext cx="91719" cy="86178"/>
            </a:xfrm>
            <a:custGeom>
              <a:avLst/>
              <a:gdLst>
                <a:gd name="connsiteX0" fmla="*/ 91719 w 91719"/>
                <a:gd name="connsiteY0" fmla="*/ 52931 h 86178"/>
                <a:gd name="connsiteX1" fmla="*/ 71402 w 91719"/>
                <a:gd name="connsiteY1" fmla="*/ 40002 h 86178"/>
                <a:gd name="connsiteX2" fmla="*/ 71402 w 91719"/>
                <a:gd name="connsiteY2" fmla="*/ 38155 h 86178"/>
                <a:gd name="connsiteX3" fmla="*/ 71402 w 91719"/>
                <a:gd name="connsiteY3" fmla="*/ 36307 h 86178"/>
                <a:gd name="connsiteX4" fmla="*/ 71402 w 91719"/>
                <a:gd name="connsiteY4" fmla="*/ 36307 h 86178"/>
                <a:gd name="connsiteX5" fmla="*/ 65860 w 91719"/>
                <a:gd name="connsiteY5" fmla="*/ 19684 h 86178"/>
                <a:gd name="connsiteX6" fmla="*/ 38155 w 91719"/>
                <a:gd name="connsiteY6" fmla="*/ 3060 h 86178"/>
                <a:gd name="connsiteX7" fmla="*/ 38155 w 91719"/>
                <a:gd name="connsiteY7" fmla="*/ 3060 h 86178"/>
                <a:gd name="connsiteX8" fmla="*/ 34460 w 91719"/>
                <a:gd name="connsiteY8" fmla="*/ 1213 h 86178"/>
                <a:gd name="connsiteX9" fmla="*/ 23378 w 91719"/>
                <a:gd name="connsiteY9" fmla="*/ 3060 h 86178"/>
                <a:gd name="connsiteX10" fmla="*/ 23378 w 91719"/>
                <a:gd name="connsiteY10" fmla="*/ 3060 h 86178"/>
                <a:gd name="connsiteX11" fmla="*/ 25225 w 91719"/>
                <a:gd name="connsiteY11" fmla="*/ 14143 h 86178"/>
                <a:gd name="connsiteX12" fmla="*/ 14143 w 91719"/>
                <a:gd name="connsiteY12" fmla="*/ 15990 h 86178"/>
                <a:gd name="connsiteX13" fmla="*/ 14143 w 91719"/>
                <a:gd name="connsiteY13" fmla="*/ 15990 h 86178"/>
                <a:gd name="connsiteX14" fmla="*/ 15990 w 91719"/>
                <a:gd name="connsiteY14" fmla="*/ 27072 h 86178"/>
                <a:gd name="connsiteX15" fmla="*/ 17837 w 91719"/>
                <a:gd name="connsiteY15" fmla="*/ 28919 h 86178"/>
                <a:gd name="connsiteX16" fmla="*/ 6754 w 91719"/>
                <a:gd name="connsiteY16" fmla="*/ 30766 h 86178"/>
                <a:gd name="connsiteX17" fmla="*/ 6754 w 91719"/>
                <a:gd name="connsiteY17" fmla="*/ 30766 h 86178"/>
                <a:gd name="connsiteX18" fmla="*/ 8601 w 91719"/>
                <a:gd name="connsiteY18" fmla="*/ 41849 h 86178"/>
                <a:gd name="connsiteX19" fmla="*/ 10449 w 91719"/>
                <a:gd name="connsiteY19" fmla="*/ 43696 h 86178"/>
                <a:gd name="connsiteX20" fmla="*/ 1213 w 91719"/>
                <a:gd name="connsiteY20" fmla="*/ 45543 h 86178"/>
                <a:gd name="connsiteX21" fmla="*/ 1213 w 91719"/>
                <a:gd name="connsiteY21" fmla="*/ 45543 h 86178"/>
                <a:gd name="connsiteX22" fmla="*/ 3060 w 91719"/>
                <a:gd name="connsiteY22" fmla="*/ 54778 h 86178"/>
                <a:gd name="connsiteX23" fmla="*/ 4907 w 91719"/>
                <a:gd name="connsiteY23" fmla="*/ 56625 h 86178"/>
                <a:gd name="connsiteX24" fmla="*/ 4907 w 91719"/>
                <a:gd name="connsiteY24" fmla="*/ 56625 h 86178"/>
                <a:gd name="connsiteX25" fmla="*/ 28919 w 91719"/>
                <a:gd name="connsiteY25" fmla="*/ 71402 h 86178"/>
                <a:gd name="connsiteX26" fmla="*/ 49237 w 91719"/>
                <a:gd name="connsiteY26" fmla="*/ 73249 h 86178"/>
                <a:gd name="connsiteX27" fmla="*/ 51084 w 91719"/>
                <a:gd name="connsiteY27" fmla="*/ 73249 h 86178"/>
                <a:gd name="connsiteX28" fmla="*/ 71402 w 91719"/>
                <a:gd name="connsiteY28" fmla="*/ 86178 h 86178"/>
                <a:gd name="connsiteX29" fmla="*/ 73249 w 91719"/>
                <a:gd name="connsiteY29" fmla="*/ 86178 h 86178"/>
                <a:gd name="connsiteX30" fmla="*/ 91719 w 91719"/>
                <a:gd name="connsiteY30" fmla="*/ 52931 h 86178"/>
                <a:gd name="connsiteX31" fmla="*/ 91719 w 91719"/>
                <a:gd name="connsiteY31" fmla="*/ 52931 h 86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19" h="86178">
                  <a:moveTo>
                    <a:pt x="91719" y="52931"/>
                  </a:moveTo>
                  <a:lnTo>
                    <a:pt x="71402" y="40002"/>
                  </a:lnTo>
                  <a:cubicBezTo>
                    <a:pt x="71402" y="40002"/>
                    <a:pt x="71402" y="40002"/>
                    <a:pt x="71402" y="38155"/>
                  </a:cubicBezTo>
                  <a:lnTo>
                    <a:pt x="71402" y="36307"/>
                  </a:lnTo>
                  <a:cubicBezTo>
                    <a:pt x="71402" y="36307"/>
                    <a:pt x="71402" y="36307"/>
                    <a:pt x="71402" y="36307"/>
                  </a:cubicBezTo>
                  <a:cubicBezTo>
                    <a:pt x="71402" y="30766"/>
                    <a:pt x="69555" y="25225"/>
                    <a:pt x="65860" y="19684"/>
                  </a:cubicBezTo>
                  <a:cubicBezTo>
                    <a:pt x="65860" y="19684"/>
                    <a:pt x="47390" y="6754"/>
                    <a:pt x="38155" y="3060"/>
                  </a:cubicBezTo>
                  <a:lnTo>
                    <a:pt x="38155" y="3060"/>
                  </a:lnTo>
                  <a:lnTo>
                    <a:pt x="34460" y="1213"/>
                  </a:lnTo>
                  <a:cubicBezTo>
                    <a:pt x="30766" y="-634"/>
                    <a:pt x="27072" y="-634"/>
                    <a:pt x="23378" y="3060"/>
                  </a:cubicBezTo>
                  <a:lnTo>
                    <a:pt x="23378" y="3060"/>
                  </a:lnTo>
                  <a:cubicBezTo>
                    <a:pt x="21531" y="6754"/>
                    <a:pt x="21531" y="10449"/>
                    <a:pt x="25225" y="14143"/>
                  </a:cubicBezTo>
                  <a:cubicBezTo>
                    <a:pt x="21531" y="12296"/>
                    <a:pt x="17837" y="12296"/>
                    <a:pt x="14143" y="15990"/>
                  </a:cubicBezTo>
                  <a:lnTo>
                    <a:pt x="14143" y="15990"/>
                  </a:lnTo>
                  <a:cubicBezTo>
                    <a:pt x="12296" y="19684"/>
                    <a:pt x="12296" y="23378"/>
                    <a:pt x="15990" y="27072"/>
                  </a:cubicBezTo>
                  <a:lnTo>
                    <a:pt x="17837" y="28919"/>
                  </a:lnTo>
                  <a:cubicBezTo>
                    <a:pt x="14143" y="27072"/>
                    <a:pt x="10449" y="27072"/>
                    <a:pt x="6754" y="30766"/>
                  </a:cubicBezTo>
                  <a:lnTo>
                    <a:pt x="6754" y="30766"/>
                  </a:lnTo>
                  <a:cubicBezTo>
                    <a:pt x="4907" y="34460"/>
                    <a:pt x="4907" y="38155"/>
                    <a:pt x="8601" y="41849"/>
                  </a:cubicBezTo>
                  <a:lnTo>
                    <a:pt x="10449" y="43696"/>
                  </a:lnTo>
                  <a:cubicBezTo>
                    <a:pt x="6754" y="41849"/>
                    <a:pt x="3060" y="41849"/>
                    <a:pt x="1213" y="45543"/>
                  </a:cubicBezTo>
                  <a:lnTo>
                    <a:pt x="1213" y="45543"/>
                  </a:lnTo>
                  <a:cubicBezTo>
                    <a:pt x="-634" y="49237"/>
                    <a:pt x="-634" y="52931"/>
                    <a:pt x="3060" y="54778"/>
                  </a:cubicBezTo>
                  <a:lnTo>
                    <a:pt x="4907" y="56625"/>
                  </a:lnTo>
                  <a:lnTo>
                    <a:pt x="4907" y="56625"/>
                  </a:lnTo>
                  <a:lnTo>
                    <a:pt x="28919" y="71402"/>
                  </a:lnTo>
                  <a:cubicBezTo>
                    <a:pt x="36307" y="76943"/>
                    <a:pt x="45543" y="78790"/>
                    <a:pt x="49237" y="73249"/>
                  </a:cubicBezTo>
                  <a:cubicBezTo>
                    <a:pt x="49237" y="73249"/>
                    <a:pt x="51084" y="73249"/>
                    <a:pt x="51084" y="73249"/>
                  </a:cubicBezTo>
                  <a:lnTo>
                    <a:pt x="71402" y="86178"/>
                  </a:lnTo>
                  <a:cubicBezTo>
                    <a:pt x="71402" y="86178"/>
                    <a:pt x="73249" y="86178"/>
                    <a:pt x="73249" y="86178"/>
                  </a:cubicBezTo>
                  <a:lnTo>
                    <a:pt x="91719" y="52931"/>
                  </a:lnTo>
                  <a:cubicBezTo>
                    <a:pt x="91719" y="54778"/>
                    <a:pt x="91719" y="52931"/>
                    <a:pt x="91719" y="52931"/>
                  </a:cubicBezTo>
                  <a:close/>
                </a:path>
              </a:pathLst>
            </a:custGeom>
            <a:solidFill>
              <a:srgbClr val="FFCF9F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D9FAD6E3-2FDD-C5B6-773C-FC66F98B3D13}"/>
                </a:ext>
              </a:extLst>
            </p:cNvPr>
            <p:cNvSpPr/>
            <p:nvPr/>
          </p:nvSpPr>
          <p:spPr>
            <a:xfrm>
              <a:off x="3651193" y="3893170"/>
              <a:ext cx="147131" cy="101338"/>
            </a:xfrm>
            <a:custGeom>
              <a:avLst/>
              <a:gdLst>
                <a:gd name="connsiteX0" fmla="*/ 145918 w 147131"/>
                <a:gd name="connsiteY0" fmla="*/ 77577 h 101338"/>
                <a:gd name="connsiteX1" fmla="*/ 145918 w 147131"/>
                <a:gd name="connsiteY1" fmla="*/ 77577 h 101338"/>
                <a:gd name="connsiteX2" fmla="*/ 103435 w 147131"/>
                <a:gd name="connsiteY2" fmla="*/ 99741 h 101338"/>
                <a:gd name="connsiteX3" fmla="*/ 99741 w 147131"/>
                <a:gd name="connsiteY3" fmla="*/ 97894 h 101338"/>
                <a:gd name="connsiteX4" fmla="*/ 96047 w 147131"/>
                <a:gd name="connsiteY4" fmla="*/ 96047 h 101338"/>
                <a:gd name="connsiteX5" fmla="*/ 60953 w 147131"/>
                <a:gd name="connsiteY5" fmla="*/ 79424 h 101338"/>
                <a:gd name="connsiteX6" fmla="*/ 57259 w 147131"/>
                <a:gd name="connsiteY6" fmla="*/ 77577 h 101338"/>
                <a:gd name="connsiteX7" fmla="*/ 42482 w 147131"/>
                <a:gd name="connsiteY7" fmla="*/ 68341 h 101338"/>
                <a:gd name="connsiteX8" fmla="*/ 40635 w 147131"/>
                <a:gd name="connsiteY8" fmla="*/ 66494 h 101338"/>
                <a:gd name="connsiteX9" fmla="*/ 0 w 147131"/>
                <a:gd name="connsiteY9" fmla="*/ 38788 h 101338"/>
                <a:gd name="connsiteX10" fmla="*/ 1847 w 147131"/>
                <a:gd name="connsiteY10" fmla="*/ 35094 h 101338"/>
                <a:gd name="connsiteX11" fmla="*/ 16623 w 147131"/>
                <a:gd name="connsiteY11" fmla="*/ 1847 h 101338"/>
                <a:gd name="connsiteX12" fmla="*/ 16623 w 147131"/>
                <a:gd name="connsiteY12" fmla="*/ 0 h 101338"/>
                <a:gd name="connsiteX13" fmla="*/ 49871 w 147131"/>
                <a:gd name="connsiteY13" fmla="*/ 11082 h 101338"/>
                <a:gd name="connsiteX14" fmla="*/ 57259 w 147131"/>
                <a:gd name="connsiteY14" fmla="*/ 12929 h 101338"/>
                <a:gd name="connsiteX15" fmla="*/ 66494 w 147131"/>
                <a:gd name="connsiteY15" fmla="*/ 16623 h 101338"/>
                <a:gd name="connsiteX16" fmla="*/ 72035 w 147131"/>
                <a:gd name="connsiteY16" fmla="*/ 18471 h 101338"/>
                <a:gd name="connsiteX17" fmla="*/ 77577 w 147131"/>
                <a:gd name="connsiteY17" fmla="*/ 20318 h 101338"/>
                <a:gd name="connsiteX18" fmla="*/ 123753 w 147131"/>
                <a:gd name="connsiteY18" fmla="*/ 35094 h 101338"/>
                <a:gd name="connsiteX19" fmla="*/ 144071 w 147131"/>
                <a:gd name="connsiteY19" fmla="*/ 53565 h 101338"/>
                <a:gd name="connsiteX20" fmla="*/ 145918 w 147131"/>
                <a:gd name="connsiteY20" fmla="*/ 77577 h 10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7131" h="101338">
                  <a:moveTo>
                    <a:pt x="145918" y="77577"/>
                  </a:moveTo>
                  <a:lnTo>
                    <a:pt x="145918" y="77577"/>
                  </a:lnTo>
                  <a:cubicBezTo>
                    <a:pt x="140377" y="96047"/>
                    <a:pt x="121906" y="105282"/>
                    <a:pt x="103435" y="99741"/>
                  </a:cubicBezTo>
                  <a:cubicBezTo>
                    <a:pt x="101588" y="99741"/>
                    <a:pt x="101588" y="99741"/>
                    <a:pt x="99741" y="97894"/>
                  </a:cubicBezTo>
                  <a:cubicBezTo>
                    <a:pt x="97894" y="97894"/>
                    <a:pt x="97894" y="96047"/>
                    <a:pt x="96047" y="96047"/>
                  </a:cubicBezTo>
                  <a:cubicBezTo>
                    <a:pt x="84965" y="90506"/>
                    <a:pt x="72035" y="84965"/>
                    <a:pt x="60953" y="79424"/>
                  </a:cubicBezTo>
                  <a:cubicBezTo>
                    <a:pt x="59106" y="79424"/>
                    <a:pt x="59106" y="77577"/>
                    <a:pt x="57259" y="77577"/>
                  </a:cubicBezTo>
                  <a:cubicBezTo>
                    <a:pt x="51718" y="75729"/>
                    <a:pt x="48024" y="72035"/>
                    <a:pt x="42482" y="68341"/>
                  </a:cubicBezTo>
                  <a:cubicBezTo>
                    <a:pt x="42482" y="68341"/>
                    <a:pt x="40635" y="66494"/>
                    <a:pt x="40635" y="66494"/>
                  </a:cubicBezTo>
                  <a:cubicBezTo>
                    <a:pt x="25859" y="57259"/>
                    <a:pt x="11082" y="48024"/>
                    <a:pt x="0" y="38788"/>
                  </a:cubicBezTo>
                  <a:lnTo>
                    <a:pt x="1847" y="35094"/>
                  </a:lnTo>
                  <a:lnTo>
                    <a:pt x="16623" y="1847"/>
                  </a:lnTo>
                  <a:lnTo>
                    <a:pt x="16623" y="0"/>
                  </a:lnTo>
                  <a:lnTo>
                    <a:pt x="49871" y="11082"/>
                  </a:lnTo>
                  <a:lnTo>
                    <a:pt x="57259" y="12929"/>
                  </a:lnTo>
                  <a:lnTo>
                    <a:pt x="66494" y="16623"/>
                  </a:lnTo>
                  <a:lnTo>
                    <a:pt x="72035" y="18471"/>
                  </a:lnTo>
                  <a:lnTo>
                    <a:pt x="77577" y="20318"/>
                  </a:lnTo>
                  <a:lnTo>
                    <a:pt x="123753" y="35094"/>
                  </a:lnTo>
                  <a:cubicBezTo>
                    <a:pt x="132988" y="38788"/>
                    <a:pt x="140377" y="46177"/>
                    <a:pt x="144071" y="53565"/>
                  </a:cubicBezTo>
                  <a:cubicBezTo>
                    <a:pt x="147765" y="60953"/>
                    <a:pt x="147765" y="70188"/>
                    <a:pt x="145918" y="77577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ACB6690C-94F2-6BD8-59A2-9216407BE275}"/>
                </a:ext>
              </a:extLst>
            </p:cNvPr>
            <p:cNvSpPr/>
            <p:nvPr/>
          </p:nvSpPr>
          <p:spPr>
            <a:xfrm>
              <a:off x="3528796" y="4022464"/>
              <a:ext cx="43465" cy="22164"/>
            </a:xfrm>
            <a:custGeom>
              <a:avLst/>
              <a:gdLst>
                <a:gd name="connsiteX0" fmla="*/ 6033 w 43465"/>
                <a:gd name="connsiteY0" fmla="*/ 14776 h 22164"/>
                <a:gd name="connsiteX1" fmla="*/ 491 w 43465"/>
                <a:gd name="connsiteY1" fmla="*/ 3694 h 22164"/>
                <a:gd name="connsiteX2" fmla="*/ 491 w 43465"/>
                <a:gd name="connsiteY2" fmla="*/ 3694 h 22164"/>
                <a:gd name="connsiteX3" fmla="*/ 4185 w 43465"/>
                <a:gd name="connsiteY3" fmla="*/ 0 h 22164"/>
                <a:gd name="connsiteX4" fmla="*/ 9727 w 43465"/>
                <a:gd name="connsiteY4" fmla="*/ 0 h 22164"/>
                <a:gd name="connsiteX5" fmla="*/ 37433 w 43465"/>
                <a:gd name="connsiteY5" fmla="*/ 9235 h 22164"/>
                <a:gd name="connsiteX6" fmla="*/ 42974 w 43465"/>
                <a:gd name="connsiteY6" fmla="*/ 18471 h 22164"/>
                <a:gd name="connsiteX7" fmla="*/ 42974 w 43465"/>
                <a:gd name="connsiteY7" fmla="*/ 18471 h 22164"/>
                <a:gd name="connsiteX8" fmla="*/ 28197 w 43465"/>
                <a:gd name="connsiteY8" fmla="*/ 20318 h 22164"/>
                <a:gd name="connsiteX9" fmla="*/ 6033 w 43465"/>
                <a:gd name="connsiteY9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5" h="22164">
                  <a:moveTo>
                    <a:pt x="6033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5" y="0"/>
                  </a:cubicBezTo>
                  <a:cubicBezTo>
                    <a:pt x="6033" y="0"/>
                    <a:pt x="7880" y="0"/>
                    <a:pt x="9727" y="0"/>
                  </a:cubicBezTo>
                  <a:lnTo>
                    <a:pt x="37433" y="9235"/>
                  </a:lnTo>
                  <a:cubicBezTo>
                    <a:pt x="41127" y="11082"/>
                    <a:pt x="44821" y="12929"/>
                    <a:pt x="42974" y="18471"/>
                  </a:cubicBezTo>
                  <a:lnTo>
                    <a:pt x="42974" y="18471"/>
                  </a:lnTo>
                  <a:cubicBezTo>
                    <a:pt x="41127" y="24012"/>
                    <a:pt x="31891" y="22165"/>
                    <a:pt x="28197" y="20318"/>
                  </a:cubicBezTo>
                  <a:lnTo>
                    <a:pt x="6033" y="14776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17B208C0-CC1F-BABB-6C8C-6849EB724F4C}"/>
                </a:ext>
              </a:extLst>
            </p:cNvPr>
            <p:cNvSpPr/>
            <p:nvPr/>
          </p:nvSpPr>
          <p:spPr>
            <a:xfrm>
              <a:off x="3521899" y="4034902"/>
              <a:ext cx="31399" cy="23380"/>
            </a:xfrm>
            <a:custGeom>
              <a:avLst/>
              <a:gdLst>
                <a:gd name="connsiteX0" fmla="*/ 3694 w 31399"/>
                <a:gd name="connsiteY0" fmla="*/ 15268 h 23380"/>
                <a:gd name="connsiteX1" fmla="*/ 0 w 31399"/>
                <a:gd name="connsiteY1" fmla="*/ 11574 h 23380"/>
                <a:gd name="connsiteX2" fmla="*/ 0 w 31399"/>
                <a:gd name="connsiteY2" fmla="*/ 6033 h 23380"/>
                <a:gd name="connsiteX3" fmla="*/ 0 w 31399"/>
                <a:gd name="connsiteY3" fmla="*/ 6033 h 23380"/>
                <a:gd name="connsiteX4" fmla="*/ 11082 w 31399"/>
                <a:gd name="connsiteY4" fmla="*/ 491 h 23380"/>
                <a:gd name="connsiteX5" fmla="*/ 27706 w 31399"/>
                <a:gd name="connsiteY5" fmla="*/ 7880 h 23380"/>
                <a:gd name="connsiteX6" fmla="*/ 31400 w 31399"/>
                <a:gd name="connsiteY6" fmla="*/ 11574 h 23380"/>
                <a:gd name="connsiteX7" fmla="*/ 31400 w 31399"/>
                <a:gd name="connsiteY7" fmla="*/ 17115 h 23380"/>
                <a:gd name="connsiteX8" fmla="*/ 31400 w 31399"/>
                <a:gd name="connsiteY8" fmla="*/ 18962 h 23380"/>
                <a:gd name="connsiteX9" fmla="*/ 22165 w 31399"/>
                <a:gd name="connsiteY9" fmla="*/ 22656 h 23380"/>
                <a:gd name="connsiteX10" fmla="*/ 3694 w 31399"/>
                <a:gd name="connsiteY10" fmla="*/ 15268 h 23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399" h="23380">
                  <a:moveTo>
                    <a:pt x="3694" y="15268"/>
                  </a:moveTo>
                  <a:cubicBezTo>
                    <a:pt x="1847" y="15268"/>
                    <a:pt x="0" y="13421"/>
                    <a:pt x="0" y="11574"/>
                  </a:cubicBezTo>
                  <a:cubicBezTo>
                    <a:pt x="0" y="9727"/>
                    <a:pt x="0" y="7880"/>
                    <a:pt x="0" y="6033"/>
                  </a:cubicBezTo>
                  <a:lnTo>
                    <a:pt x="0" y="6033"/>
                  </a:lnTo>
                  <a:cubicBezTo>
                    <a:pt x="1847" y="2338"/>
                    <a:pt x="7388" y="-1356"/>
                    <a:pt x="11082" y="491"/>
                  </a:cubicBezTo>
                  <a:lnTo>
                    <a:pt x="27706" y="7880"/>
                  </a:lnTo>
                  <a:cubicBezTo>
                    <a:pt x="29553" y="7880"/>
                    <a:pt x="31400" y="9727"/>
                    <a:pt x="31400" y="11574"/>
                  </a:cubicBezTo>
                  <a:cubicBezTo>
                    <a:pt x="31400" y="13421"/>
                    <a:pt x="31400" y="15268"/>
                    <a:pt x="31400" y="17115"/>
                  </a:cubicBezTo>
                  <a:lnTo>
                    <a:pt x="31400" y="18962"/>
                  </a:lnTo>
                  <a:cubicBezTo>
                    <a:pt x="29553" y="22656"/>
                    <a:pt x="25859" y="24503"/>
                    <a:pt x="22165" y="22656"/>
                  </a:cubicBezTo>
                  <a:lnTo>
                    <a:pt x="3694" y="15268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E8138259-438F-9168-A628-DC03B265B035}"/>
                </a:ext>
              </a:extLst>
            </p:cNvPr>
            <p:cNvSpPr/>
            <p:nvPr/>
          </p:nvSpPr>
          <p:spPr>
            <a:xfrm>
              <a:off x="3515866" y="4052017"/>
              <a:ext cx="27074" cy="22164"/>
            </a:xfrm>
            <a:custGeom>
              <a:avLst/>
              <a:gdLst>
                <a:gd name="connsiteX0" fmla="*/ 6033 w 27074"/>
                <a:gd name="connsiteY0" fmla="*/ 14776 h 22164"/>
                <a:gd name="connsiteX1" fmla="*/ 491 w 27074"/>
                <a:gd name="connsiteY1" fmla="*/ 3694 h 22164"/>
                <a:gd name="connsiteX2" fmla="*/ 491 w 27074"/>
                <a:gd name="connsiteY2" fmla="*/ 3694 h 22164"/>
                <a:gd name="connsiteX3" fmla="*/ 4185 w 27074"/>
                <a:gd name="connsiteY3" fmla="*/ 0 h 22164"/>
                <a:gd name="connsiteX4" fmla="*/ 9727 w 27074"/>
                <a:gd name="connsiteY4" fmla="*/ 0 h 22164"/>
                <a:gd name="connsiteX5" fmla="*/ 22656 w 27074"/>
                <a:gd name="connsiteY5" fmla="*/ 5541 h 22164"/>
                <a:gd name="connsiteX6" fmla="*/ 26350 w 27074"/>
                <a:gd name="connsiteY6" fmla="*/ 16624 h 22164"/>
                <a:gd name="connsiteX7" fmla="*/ 26350 w 27074"/>
                <a:gd name="connsiteY7" fmla="*/ 18471 h 22164"/>
                <a:gd name="connsiteX8" fmla="*/ 22656 w 27074"/>
                <a:gd name="connsiteY8" fmla="*/ 22165 h 22164"/>
                <a:gd name="connsiteX9" fmla="*/ 17115 w 27074"/>
                <a:gd name="connsiteY9" fmla="*/ 22165 h 22164"/>
                <a:gd name="connsiteX10" fmla="*/ 6033 w 27074"/>
                <a:gd name="connsiteY10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074" h="22164">
                  <a:moveTo>
                    <a:pt x="6033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5" y="0"/>
                  </a:cubicBezTo>
                  <a:cubicBezTo>
                    <a:pt x="6033" y="0"/>
                    <a:pt x="7880" y="0"/>
                    <a:pt x="9727" y="0"/>
                  </a:cubicBezTo>
                  <a:lnTo>
                    <a:pt x="22656" y="5541"/>
                  </a:lnTo>
                  <a:cubicBezTo>
                    <a:pt x="26350" y="7388"/>
                    <a:pt x="28197" y="12929"/>
                    <a:pt x="26350" y="16624"/>
                  </a:cubicBezTo>
                  <a:lnTo>
                    <a:pt x="26350" y="18471"/>
                  </a:lnTo>
                  <a:cubicBezTo>
                    <a:pt x="26350" y="20318"/>
                    <a:pt x="24503" y="22165"/>
                    <a:pt x="22656" y="22165"/>
                  </a:cubicBezTo>
                  <a:cubicBezTo>
                    <a:pt x="20809" y="22165"/>
                    <a:pt x="18962" y="22165"/>
                    <a:pt x="17115" y="22165"/>
                  </a:cubicBezTo>
                  <a:lnTo>
                    <a:pt x="6033" y="14776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96F5AC89-2047-C8D7-3814-875F8C169F08}"/>
                </a:ext>
              </a:extLst>
            </p:cNvPr>
            <p:cNvSpPr/>
            <p:nvPr/>
          </p:nvSpPr>
          <p:spPr>
            <a:xfrm>
              <a:off x="3512664" y="4064222"/>
              <a:ext cx="21082" cy="17348"/>
            </a:xfrm>
            <a:custGeom>
              <a:avLst/>
              <a:gdLst>
                <a:gd name="connsiteX0" fmla="*/ 3694 w 21082"/>
                <a:gd name="connsiteY0" fmla="*/ 13654 h 17348"/>
                <a:gd name="connsiteX1" fmla="*/ 0 w 21082"/>
                <a:gd name="connsiteY1" fmla="*/ 6266 h 17348"/>
                <a:gd name="connsiteX2" fmla="*/ 0 w 21082"/>
                <a:gd name="connsiteY2" fmla="*/ 4419 h 17348"/>
                <a:gd name="connsiteX3" fmla="*/ 7388 w 21082"/>
                <a:gd name="connsiteY3" fmla="*/ 725 h 17348"/>
                <a:gd name="connsiteX4" fmla="*/ 18471 w 21082"/>
                <a:gd name="connsiteY4" fmla="*/ 4419 h 17348"/>
                <a:gd name="connsiteX5" fmla="*/ 20318 w 21082"/>
                <a:gd name="connsiteY5" fmla="*/ 11807 h 17348"/>
                <a:gd name="connsiteX6" fmla="*/ 20318 w 21082"/>
                <a:gd name="connsiteY6" fmla="*/ 13654 h 17348"/>
                <a:gd name="connsiteX7" fmla="*/ 12929 w 21082"/>
                <a:gd name="connsiteY7" fmla="*/ 17348 h 17348"/>
                <a:gd name="connsiteX8" fmla="*/ 3694 w 21082"/>
                <a:gd name="connsiteY8" fmla="*/ 13654 h 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82" h="17348">
                  <a:moveTo>
                    <a:pt x="3694" y="13654"/>
                  </a:moveTo>
                  <a:cubicBezTo>
                    <a:pt x="0" y="11807"/>
                    <a:pt x="0" y="8113"/>
                    <a:pt x="0" y="6266"/>
                  </a:cubicBezTo>
                  <a:lnTo>
                    <a:pt x="0" y="4419"/>
                  </a:lnTo>
                  <a:cubicBezTo>
                    <a:pt x="1847" y="725"/>
                    <a:pt x="5541" y="-1122"/>
                    <a:pt x="7388" y="725"/>
                  </a:cubicBezTo>
                  <a:lnTo>
                    <a:pt x="18471" y="4419"/>
                  </a:lnTo>
                  <a:cubicBezTo>
                    <a:pt x="20318" y="6266"/>
                    <a:pt x="22165" y="8113"/>
                    <a:pt x="20318" y="11807"/>
                  </a:cubicBezTo>
                  <a:lnTo>
                    <a:pt x="20318" y="13654"/>
                  </a:lnTo>
                  <a:cubicBezTo>
                    <a:pt x="18471" y="15501"/>
                    <a:pt x="16623" y="17348"/>
                    <a:pt x="12929" y="17348"/>
                  </a:cubicBezTo>
                  <a:lnTo>
                    <a:pt x="3694" y="13654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2DF63651-EA4D-7CFD-BF62-2E2E2DE9A0B1}"/>
                </a:ext>
              </a:extLst>
            </p:cNvPr>
            <p:cNvSpPr/>
            <p:nvPr/>
          </p:nvSpPr>
          <p:spPr>
            <a:xfrm>
              <a:off x="3451710" y="4003993"/>
              <a:ext cx="96508" cy="70912"/>
            </a:xfrm>
            <a:custGeom>
              <a:avLst/>
              <a:gdLst>
                <a:gd name="connsiteX0" fmla="*/ 96047 w 96508"/>
                <a:gd name="connsiteY0" fmla="*/ 29553 h 70912"/>
                <a:gd name="connsiteX1" fmla="*/ 90506 w 96508"/>
                <a:gd name="connsiteY1" fmla="*/ 33247 h 70912"/>
                <a:gd name="connsiteX2" fmla="*/ 90506 w 96508"/>
                <a:gd name="connsiteY2" fmla="*/ 33247 h 70912"/>
                <a:gd name="connsiteX3" fmla="*/ 86812 w 96508"/>
                <a:gd name="connsiteY3" fmla="*/ 33247 h 70912"/>
                <a:gd name="connsiteX4" fmla="*/ 88659 w 96508"/>
                <a:gd name="connsiteY4" fmla="*/ 35094 h 70912"/>
                <a:gd name="connsiteX5" fmla="*/ 88659 w 96508"/>
                <a:gd name="connsiteY5" fmla="*/ 35094 h 70912"/>
                <a:gd name="connsiteX6" fmla="*/ 88659 w 96508"/>
                <a:gd name="connsiteY6" fmla="*/ 35094 h 70912"/>
                <a:gd name="connsiteX7" fmla="*/ 88659 w 96508"/>
                <a:gd name="connsiteY7" fmla="*/ 35094 h 70912"/>
                <a:gd name="connsiteX8" fmla="*/ 90506 w 96508"/>
                <a:gd name="connsiteY8" fmla="*/ 42482 h 70912"/>
                <a:gd name="connsiteX9" fmla="*/ 90506 w 96508"/>
                <a:gd name="connsiteY9" fmla="*/ 42482 h 70912"/>
                <a:gd name="connsiteX10" fmla="*/ 90506 w 96508"/>
                <a:gd name="connsiteY10" fmla="*/ 42482 h 70912"/>
                <a:gd name="connsiteX11" fmla="*/ 84965 w 96508"/>
                <a:gd name="connsiteY11" fmla="*/ 46177 h 70912"/>
                <a:gd name="connsiteX12" fmla="*/ 84965 w 96508"/>
                <a:gd name="connsiteY12" fmla="*/ 46177 h 70912"/>
                <a:gd name="connsiteX13" fmla="*/ 81271 w 96508"/>
                <a:gd name="connsiteY13" fmla="*/ 46177 h 70912"/>
                <a:gd name="connsiteX14" fmla="*/ 79424 w 96508"/>
                <a:gd name="connsiteY14" fmla="*/ 46177 h 70912"/>
                <a:gd name="connsiteX15" fmla="*/ 79424 w 96508"/>
                <a:gd name="connsiteY15" fmla="*/ 46177 h 70912"/>
                <a:gd name="connsiteX16" fmla="*/ 77577 w 96508"/>
                <a:gd name="connsiteY16" fmla="*/ 46177 h 70912"/>
                <a:gd name="connsiteX17" fmla="*/ 79424 w 96508"/>
                <a:gd name="connsiteY17" fmla="*/ 48024 h 70912"/>
                <a:gd name="connsiteX18" fmla="*/ 79424 w 96508"/>
                <a:gd name="connsiteY18" fmla="*/ 48024 h 70912"/>
                <a:gd name="connsiteX19" fmla="*/ 79424 w 96508"/>
                <a:gd name="connsiteY19" fmla="*/ 48024 h 70912"/>
                <a:gd name="connsiteX20" fmla="*/ 79424 w 96508"/>
                <a:gd name="connsiteY20" fmla="*/ 48024 h 70912"/>
                <a:gd name="connsiteX21" fmla="*/ 79424 w 96508"/>
                <a:gd name="connsiteY21" fmla="*/ 48024 h 70912"/>
                <a:gd name="connsiteX22" fmla="*/ 81271 w 96508"/>
                <a:gd name="connsiteY22" fmla="*/ 51718 h 70912"/>
                <a:gd name="connsiteX23" fmla="*/ 81271 w 96508"/>
                <a:gd name="connsiteY23" fmla="*/ 55412 h 70912"/>
                <a:gd name="connsiteX24" fmla="*/ 81271 w 96508"/>
                <a:gd name="connsiteY24" fmla="*/ 55412 h 70912"/>
                <a:gd name="connsiteX25" fmla="*/ 79424 w 96508"/>
                <a:gd name="connsiteY25" fmla="*/ 57259 h 70912"/>
                <a:gd name="connsiteX26" fmla="*/ 75729 w 96508"/>
                <a:gd name="connsiteY26" fmla="*/ 59106 h 70912"/>
                <a:gd name="connsiteX27" fmla="*/ 72035 w 96508"/>
                <a:gd name="connsiteY27" fmla="*/ 59106 h 70912"/>
                <a:gd name="connsiteX28" fmla="*/ 70188 w 96508"/>
                <a:gd name="connsiteY28" fmla="*/ 59106 h 70912"/>
                <a:gd name="connsiteX29" fmla="*/ 70188 w 96508"/>
                <a:gd name="connsiteY29" fmla="*/ 59106 h 70912"/>
                <a:gd name="connsiteX30" fmla="*/ 70188 w 96508"/>
                <a:gd name="connsiteY30" fmla="*/ 59106 h 70912"/>
                <a:gd name="connsiteX31" fmla="*/ 72035 w 96508"/>
                <a:gd name="connsiteY31" fmla="*/ 60953 h 70912"/>
                <a:gd name="connsiteX32" fmla="*/ 72035 w 96508"/>
                <a:gd name="connsiteY32" fmla="*/ 60953 h 70912"/>
                <a:gd name="connsiteX33" fmla="*/ 72035 w 96508"/>
                <a:gd name="connsiteY33" fmla="*/ 66494 h 70912"/>
                <a:gd name="connsiteX34" fmla="*/ 72035 w 96508"/>
                <a:gd name="connsiteY34" fmla="*/ 66494 h 70912"/>
                <a:gd name="connsiteX35" fmla="*/ 62800 w 96508"/>
                <a:gd name="connsiteY35" fmla="*/ 70188 h 70912"/>
                <a:gd name="connsiteX36" fmla="*/ 60953 w 96508"/>
                <a:gd name="connsiteY36" fmla="*/ 70188 h 70912"/>
                <a:gd name="connsiteX37" fmla="*/ 60953 w 96508"/>
                <a:gd name="connsiteY37" fmla="*/ 70188 h 70912"/>
                <a:gd name="connsiteX38" fmla="*/ 60953 w 96508"/>
                <a:gd name="connsiteY38" fmla="*/ 70188 h 70912"/>
                <a:gd name="connsiteX39" fmla="*/ 60953 w 96508"/>
                <a:gd name="connsiteY39" fmla="*/ 70188 h 70912"/>
                <a:gd name="connsiteX40" fmla="*/ 60953 w 96508"/>
                <a:gd name="connsiteY40" fmla="*/ 70188 h 70912"/>
                <a:gd name="connsiteX41" fmla="*/ 59106 w 96508"/>
                <a:gd name="connsiteY41" fmla="*/ 68341 h 70912"/>
                <a:gd name="connsiteX42" fmla="*/ 48024 w 96508"/>
                <a:gd name="connsiteY42" fmla="*/ 62800 h 70912"/>
                <a:gd name="connsiteX43" fmla="*/ 46177 w 96508"/>
                <a:gd name="connsiteY43" fmla="*/ 62800 h 70912"/>
                <a:gd name="connsiteX44" fmla="*/ 42482 w 96508"/>
                <a:gd name="connsiteY44" fmla="*/ 60953 h 70912"/>
                <a:gd name="connsiteX45" fmla="*/ 40635 w 96508"/>
                <a:gd name="connsiteY45" fmla="*/ 60953 h 70912"/>
                <a:gd name="connsiteX46" fmla="*/ 38788 w 96508"/>
                <a:gd name="connsiteY46" fmla="*/ 60953 h 70912"/>
                <a:gd name="connsiteX47" fmla="*/ 35094 w 96508"/>
                <a:gd name="connsiteY47" fmla="*/ 59106 h 70912"/>
                <a:gd name="connsiteX48" fmla="*/ 35094 w 96508"/>
                <a:gd name="connsiteY48" fmla="*/ 59106 h 70912"/>
                <a:gd name="connsiteX49" fmla="*/ 24012 w 96508"/>
                <a:gd name="connsiteY49" fmla="*/ 35094 h 70912"/>
                <a:gd name="connsiteX50" fmla="*/ 24012 w 96508"/>
                <a:gd name="connsiteY50" fmla="*/ 35094 h 70912"/>
                <a:gd name="connsiteX51" fmla="*/ 20318 w 96508"/>
                <a:gd name="connsiteY51" fmla="*/ 31400 h 70912"/>
                <a:gd name="connsiteX52" fmla="*/ 0 w 96508"/>
                <a:gd name="connsiteY52" fmla="*/ 12929 h 70912"/>
                <a:gd name="connsiteX53" fmla="*/ 12929 w 96508"/>
                <a:gd name="connsiteY53" fmla="*/ 0 h 70912"/>
                <a:gd name="connsiteX54" fmla="*/ 14777 w 96508"/>
                <a:gd name="connsiteY54" fmla="*/ 0 h 70912"/>
                <a:gd name="connsiteX55" fmla="*/ 14777 w 96508"/>
                <a:gd name="connsiteY55" fmla="*/ 0 h 70912"/>
                <a:gd name="connsiteX56" fmla="*/ 20318 w 96508"/>
                <a:gd name="connsiteY56" fmla="*/ 3694 h 70912"/>
                <a:gd name="connsiteX57" fmla="*/ 20318 w 96508"/>
                <a:gd name="connsiteY57" fmla="*/ 3694 h 70912"/>
                <a:gd name="connsiteX58" fmla="*/ 29553 w 96508"/>
                <a:gd name="connsiteY58" fmla="*/ 7388 h 70912"/>
                <a:gd name="connsiteX59" fmla="*/ 35094 w 96508"/>
                <a:gd name="connsiteY59" fmla="*/ 9235 h 70912"/>
                <a:gd name="connsiteX60" fmla="*/ 36941 w 96508"/>
                <a:gd name="connsiteY60" fmla="*/ 9235 h 70912"/>
                <a:gd name="connsiteX61" fmla="*/ 38788 w 96508"/>
                <a:gd name="connsiteY61" fmla="*/ 7388 h 70912"/>
                <a:gd name="connsiteX62" fmla="*/ 38788 w 96508"/>
                <a:gd name="connsiteY62" fmla="*/ 7388 h 70912"/>
                <a:gd name="connsiteX63" fmla="*/ 38788 w 96508"/>
                <a:gd name="connsiteY63" fmla="*/ 7388 h 70912"/>
                <a:gd name="connsiteX64" fmla="*/ 38788 w 96508"/>
                <a:gd name="connsiteY64" fmla="*/ 7388 h 70912"/>
                <a:gd name="connsiteX65" fmla="*/ 38788 w 96508"/>
                <a:gd name="connsiteY65" fmla="*/ 7388 h 70912"/>
                <a:gd name="connsiteX66" fmla="*/ 38788 w 96508"/>
                <a:gd name="connsiteY66" fmla="*/ 7388 h 70912"/>
                <a:gd name="connsiteX67" fmla="*/ 40635 w 96508"/>
                <a:gd name="connsiteY67" fmla="*/ 5541 h 70912"/>
                <a:gd name="connsiteX68" fmla="*/ 40635 w 96508"/>
                <a:gd name="connsiteY68" fmla="*/ 5541 h 70912"/>
                <a:gd name="connsiteX69" fmla="*/ 40635 w 96508"/>
                <a:gd name="connsiteY69" fmla="*/ 5541 h 70912"/>
                <a:gd name="connsiteX70" fmla="*/ 42482 w 96508"/>
                <a:gd name="connsiteY70" fmla="*/ 5541 h 70912"/>
                <a:gd name="connsiteX71" fmla="*/ 44330 w 96508"/>
                <a:gd name="connsiteY71" fmla="*/ 5541 h 70912"/>
                <a:gd name="connsiteX72" fmla="*/ 46177 w 96508"/>
                <a:gd name="connsiteY72" fmla="*/ 5541 h 70912"/>
                <a:gd name="connsiteX73" fmla="*/ 49871 w 96508"/>
                <a:gd name="connsiteY73" fmla="*/ 5541 h 70912"/>
                <a:gd name="connsiteX74" fmla="*/ 51718 w 96508"/>
                <a:gd name="connsiteY74" fmla="*/ 5541 h 70912"/>
                <a:gd name="connsiteX75" fmla="*/ 53565 w 96508"/>
                <a:gd name="connsiteY75" fmla="*/ 5541 h 70912"/>
                <a:gd name="connsiteX76" fmla="*/ 55412 w 96508"/>
                <a:gd name="connsiteY76" fmla="*/ 5541 h 70912"/>
                <a:gd name="connsiteX77" fmla="*/ 57259 w 96508"/>
                <a:gd name="connsiteY77" fmla="*/ 5541 h 70912"/>
                <a:gd name="connsiteX78" fmla="*/ 64647 w 96508"/>
                <a:gd name="connsiteY78" fmla="*/ 9235 h 70912"/>
                <a:gd name="connsiteX79" fmla="*/ 72035 w 96508"/>
                <a:gd name="connsiteY79" fmla="*/ 12929 h 70912"/>
                <a:gd name="connsiteX80" fmla="*/ 83118 w 96508"/>
                <a:gd name="connsiteY80" fmla="*/ 18471 h 70912"/>
                <a:gd name="connsiteX81" fmla="*/ 94200 w 96508"/>
                <a:gd name="connsiteY81" fmla="*/ 24012 h 70912"/>
                <a:gd name="connsiteX82" fmla="*/ 94200 w 96508"/>
                <a:gd name="connsiteY82" fmla="*/ 24012 h 70912"/>
                <a:gd name="connsiteX83" fmla="*/ 94200 w 96508"/>
                <a:gd name="connsiteY83" fmla="*/ 24012 h 70912"/>
                <a:gd name="connsiteX84" fmla="*/ 96047 w 96508"/>
                <a:gd name="connsiteY84" fmla="*/ 29553 h 7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6508" h="70912">
                  <a:moveTo>
                    <a:pt x="96047" y="29553"/>
                  </a:moveTo>
                  <a:cubicBezTo>
                    <a:pt x="94200" y="31400"/>
                    <a:pt x="92353" y="33247"/>
                    <a:pt x="90506" y="33247"/>
                  </a:cubicBezTo>
                  <a:lnTo>
                    <a:pt x="90506" y="33247"/>
                  </a:lnTo>
                  <a:cubicBezTo>
                    <a:pt x="88659" y="33247"/>
                    <a:pt x="88659" y="33247"/>
                    <a:pt x="86812" y="33247"/>
                  </a:cubicBezTo>
                  <a:cubicBezTo>
                    <a:pt x="88659" y="33247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88659" y="35094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90506" y="36941"/>
                    <a:pt x="90506" y="40635"/>
                    <a:pt x="90506" y="42482"/>
                  </a:cubicBezTo>
                  <a:lnTo>
                    <a:pt x="90506" y="42482"/>
                  </a:lnTo>
                  <a:lnTo>
                    <a:pt x="90506" y="42482"/>
                  </a:lnTo>
                  <a:cubicBezTo>
                    <a:pt x="90506" y="44329"/>
                    <a:pt x="88659" y="46177"/>
                    <a:pt x="84965" y="46177"/>
                  </a:cubicBezTo>
                  <a:cubicBezTo>
                    <a:pt x="84965" y="46177"/>
                    <a:pt x="84965" y="46177"/>
                    <a:pt x="84965" y="46177"/>
                  </a:cubicBezTo>
                  <a:cubicBezTo>
                    <a:pt x="83118" y="46177"/>
                    <a:pt x="83118" y="46177"/>
                    <a:pt x="81271" y="46177"/>
                  </a:cubicBezTo>
                  <a:cubicBezTo>
                    <a:pt x="81271" y="46177"/>
                    <a:pt x="79424" y="46177"/>
                    <a:pt x="79424" y="46177"/>
                  </a:cubicBezTo>
                  <a:cubicBezTo>
                    <a:pt x="79424" y="46177"/>
                    <a:pt x="79424" y="46177"/>
                    <a:pt x="79424" y="46177"/>
                  </a:cubicBezTo>
                  <a:lnTo>
                    <a:pt x="77577" y="46177"/>
                  </a:lnTo>
                  <a:cubicBezTo>
                    <a:pt x="77577" y="46177"/>
                    <a:pt x="79424" y="46177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9871"/>
                    <a:pt x="81271" y="49871"/>
                    <a:pt x="81271" y="51718"/>
                  </a:cubicBezTo>
                  <a:cubicBezTo>
                    <a:pt x="81271" y="53565"/>
                    <a:pt x="81271" y="53565"/>
                    <a:pt x="81271" y="55412"/>
                  </a:cubicBezTo>
                  <a:lnTo>
                    <a:pt x="81271" y="55412"/>
                  </a:lnTo>
                  <a:cubicBezTo>
                    <a:pt x="81271" y="55412"/>
                    <a:pt x="81271" y="57259"/>
                    <a:pt x="79424" y="57259"/>
                  </a:cubicBezTo>
                  <a:cubicBezTo>
                    <a:pt x="77577" y="59106"/>
                    <a:pt x="77577" y="59106"/>
                    <a:pt x="75729" y="59106"/>
                  </a:cubicBezTo>
                  <a:cubicBezTo>
                    <a:pt x="73882" y="59106"/>
                    <a:pt x="72035" y="59106"/>
                    <a:pt x="72035" y="59106"/>
                  </a:cubicBezTo>
                  <a:lnTo>
                    <a:pt x="70188" y="59106"/>
                  </a:lnTo>
                  <a:lnTo>
                    <a:pt x="70188" y="59106"/>
                  </a:lnTo>
                  <a:cubicBezTo>
                    <a:pt x="70188" y="59106"/>
                    <a:pt x="70188" y="59106"/>
                    <a:pt x="70188" y="59106"/>
                  </a:cubicBezTo>
                  <a:cubicBezTo>
                    <a:pt x="70188" y="59106"/>
                    <a:pt x="72035" y="59106"/>
                    <a:pt x="72035" y="60953"/>
                  </a:cubicBezTo>
                  <a:cubicBezTo>
                    <a:pt x="72035" y="60953"/>
                    <a:pt x="72035" y="60953"/>
                    <a:pt x="72035" y="60953"/>
                  </a:cubicBezTo>
                  <a:cubicBezTo>
                    <a:pt x="73882" y="62800"/>
                    <a:pt x="73882" y="64647"/>
                    <a:pt x="72035" y="66494"/>
                  </a:cubicBezTo>
                  <a:lnTo>
                    <a:pt x="72035" y="66494"/>
                  </a:lnTo>
                  <a:cubicBezTo>
                    <a:pt x="70188" y="70188"/>
                    <a:pt x="66494" y="72035"/>
                    <a:pt x="62800" y="70188"/>
                  </a:cubicBez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59106" y="68341"/>
                  </a:lnTo>
                  <a:lnTo>
                    <a:pt x="48024" y="62800"/>
                  </a:lnTo>
                  <a:lnTo>
                    <a:pt x="46177" y="62800"/>
                  </a:lnTo>
                  <a:lnTo>
                    <a:pt x="42482" y="60953"/>
                  </a:lnTo>
                  <a:lnTo>
                    <a:pt x="40635" y="60953"/>
                  </a:lnTo>
                  <a:lnTo>
                    <a:pt x="38788" y="60953"/>
                  </a:lnTo>
                  <a:lnTo>
                    <a:pt x="35094" y="59106"/>
                  </a:lnTo>
                  <a:cubicBezTo>
                    <a:pt x="35094" y="59106"/>
                    <a:pt x="35094" y="59106"/>
                    <a:pt x="35094" y="59106"/>
                  </a:cubicBezTo>
                  <a:cubicBezTo>
                    <a:pt x="25859" y="55412"/>
                    <a:pt x="22165" y="40635"/>
                    <a:pt x="24012" y="35094"/>
                  </a:cubicBezTo>
                  <a:cubicBezTo>
                    <a:pt x="24012" y="35094"/>
                    <a:pt x="24012" y="35094"/>
                    <a:pt x="24012" y="35094"/>
                  </a:cubicBezTo>
                  <a:cubicBezTo>
                    <a:pt x="24012" y="35094"/>
                    <a:pt x="22165" y="33247"/>
                    <a:pt x="20318" y="31400"/>
                  </a:cubicBezTo>
                  <a:cubicBezTo>
                    <a:pt x="12929" y="24012"/>
                    <a:pt x="0" y="12929"/>
                    <a:pt x="0" y="12929"/>
                  </a:cubicBezTo>
                  <a:lnTo>
                    <a:pt x="12929" y="0"/>
                  </a:lnTo>
                  <a:cubicBezTo>
                    <a:pt x="12929" y="0"/>
                    <a:pt x="12929" y="0"/>
                    <a:pt x="14777" y="0"/>
                  </a:cubicBezTo>
                  <a:cubicBezTo>
                    <a:pt x="14777" y="0"/>
                    <a:pt x="14777" y="0"/>
                    <a:pt x="14777" y="0"/>
                  </a:cubicBezTo>
                  <a:lnTo>
                    <a:pt x="20318" y="3694"/>
                  </a:lnTo>
                  <a:lnTo>
                    <a:pt x="20318" y="3694"/>
                  </a:lnTo>
                  <a:lnTo>
                    <a:pt x="29553" y="7388"/>
                  </a:lnTo>
                  <a:lnTo>
                    <a:pt x="35094" y="9235"/>
                  </a:lnTo>
                  <a:cubicBezTo>
                    <a:pt x="35094" y="9235"/>
                    <a:pt x="36941" y="9235"/>
                    <a:pt x="36941" y="9235"/>
                  </a:cubicBezTo>
                  <a:lnTo>
                    <a:pt x="38788" y="7388"/>
                  </a:lnTo>
                  <a:lnTo>
                    <a:pt x="38788" y="7388"/>
                  </a:lnTo>
                  <a:lnTo>
                    <a:pt x="38788" y="7388"/>
                  </a:ln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lnTo>
                    <a:pt x="40635" y="5541"/>
                  </a:lnTo>
                  <a:cubicBezTo>
                    <a:pt x="40635" y="5541"/>
                    <a:pt x="40635" y="5541"/>
                    <a:pt x="40635" y="5541"/>
                  </a:cubicBezTo>
                  <a:lnTo>
                    <a:pt x="40635" y="5541"/>
                  </a:lnTo>
                  <a:lnTo>
                    <a:pt x="42482" y="5541"/>
                  </a:lnTo>
                  <a:lnTo>
                    <a:pt x="44330" y="5541"/>
                  </a:lnTo>
                  <a:lnTo>
                    <a:pt x="46177" y="5541"/>
                  </a:lnTo>
                  <a:lnTo>
                    <a:pt x="49871" y="5541"/>
                  </a:lnTo>
                  <a:lnTo>
                    <a:pt x="51718" y="5541"/>
                  </a:lnTo>
                  <a:cubicBezTo>
                    <a:pt x="51718" y="5541"/>
                    <a:pt x="53565" y="5541"/>
                    <a:pt x="53565" y="5541"/>
                  </a:cubicBezTo>
                  <a:cubicBezTo>
                    <a:pt x="53565" y="5541"/>
                    <a:pt x="53565" y="5541"/>
                    <a:pt x="55412" y="5541"/>
                  </a:cubicBezTo>
                  <a:cubicBezTo>
                    <a:pt x="55412" y="5541"/>
                    <a:pt x="55412" y="5541"/>
                    <a:pt x="57259" y="5541"/>
                  </a:cubicBezTo>
                  <a:cubicBezTo>
                    <a:pt x="59106" y="5541"/>
                    <a:pt x="60953" y="7388"/>
                    <a:pt x="64647" y="9235"/>
                  </a:cubicBezTo>
                  <a:cubicBezTo>
                    <a:pt x="66494" y="9235"/>
                    <a:pt x="70188" y="11082"/>
                    <a:pt x="72035" y="12929"/>
                  </a:cubicBezTo>
                  <a:cubicBezTo>
                    <a:pt x="75729" y="14776"/>
                    <a:pt x="79424" y="16623"/>
                    <a:pt x="83118" y="18471"/>
                  </a:cubicBezTo>
                  <a:cubicBezTo>
                    <a:pt x="88659" y="20318"/>
                    <a:pt x="94200" y="24012"/>
                    <a:pt x="94200" y="24012"/>
                  </a:cubicBezTo>
                  <a:lnTo>
                    <a:pt x="94200" y="24012"/>
                  </a:lnTo>
                  <a:cubicBezTo>
                    <a:pt x="94200" y="24012"/>
                    <a:pt x="94200" y="24012"/>
                    <a:pt x="94200" y="24012"/>
                  </a:cubicBezTo>
                  <a:cubicBezTo>
                    <a:pt x="97894" y="24012"/>
                    <a:pt x="96047" y="29553"/>
                    <a:pt x="96047" y="29553"/>
                  </a:cubicBezTo>
                  <a:close/>
                </a:path>
              </a:pathLst>
            </a:custGeom>
            <a:solidFill>
              <a:srgbClr val="FFCF9F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1199E15F-140B-B64B-6198-E8F72FE3B457}"/>
                </a:ext>
              </a:extLst>
            </p:cNvPr>
            <p:cNvSpPr/>
            <p:nvPr/>
          </p:nvSpPr>
          <p:spPr>
            <a:xfrm>
              <a:off x="3355414" y="3912053"/>
              <a:ext cx="140626" cy="134423"/>
            </a:xfrm>
            <a:custGeom>
              <a:avLst/>
              <a:gdLst>
                <a:gd name="connsiteX0" fmla="*/ 140626 w 140626"/>
                <a:gd name="connsiteY0" fmla="*/ 97482 h 134423"/>
                <a:gd name="connsiteX1" fmla="*/ 140626 w 140626"/>
                <a:gd name="connsiteY1" fmla="*/ 97482 h 134423"/>
                <a:gd name="connsiteX2" fmla="*/ 140626 w 140626"/>
                <a:gd name="connsiteY2" fmla="*/ 97482 h 134423"/>
                <a:gd name="connsiteX3" fmla="*/ 140626 w 140626"/>
                <a:gd name="connsiteY3" fmla="*/ 97482 h 134423"/>
                <a:gd name="connsiteX4" fmla="*/ 138779 w 140626"/>
                <a:gd name="connsiteY4" fmla="*/ 99329 h 134423"/>
                <a:gd name="connsiteX5" fmla="*/ 136932 w 140626"/>
                <a:gd name="connsiteY5" fmla="*/ 101176 h 134423"/>
                <a:gd name="connsiteX6" fmla="*/ 127696 w 140626"/>
                <a:gd name="connsiteY6" fmla="*/ 114105 h 134423"/>
                <a:gd name="connsiteX7" fmla="*/ 118461 w 140626"/>
                <a:gd name="connsiteY7" fmla="*/ 127035 h 134423"/>
                <a:gd name="connsiteX8" fmla="*/ 114767 w 140626"/>
                <a:gd name="connsiteY8" fmla="*/ 132576 h 134423"/>
                <a:gd name="connsiteX9" fmla="*/ 114767 w 140626"/>
                <a:gd name="connsiteY9" fmla="*/ 134423 h 134423"/>
                <a:gd name="connsiteX10" fmla="*/ 249 w 140626"/>
                <a:gd name="connsiteY10" fmla="*/ 36529 h 134423"/>
                <a:gd name="connsiteX11" fmla="*/ 249 w 140626"/>
                <a:gd name="connsiteY11" fmla="*/ 34682 h 134423"/>
                <a:gd name="connsiteX12" fmla="*/ 9485 w 140626"/>
                <a:gd name="connsiteY12" fmla="*/ 10670 h 134423"/>
                <a:gd name="connsiteX13" fmla="*/ 9485 w 140626"/>
                <a:gd name="connsiteY13" fmla="*/ 10670 h 134423"/>
                <a:gd name="connsiteX14" fmla="*/ 57508 w 140626"/>
                <a:gd name="connsiteY14" fmla="*/ 8823 h 134423"/>
                <a:gd name="connsiteX15" fmla="*/ 125849 w 140626"/>
                <a:gd name="connsiteY15" fmla="*/ 80858 h 134423"/>
                <a:gd name="connsiteX16" fmla="*/ 135085 w 140626"/>
                <a:gd name="connsiteY16" fmla="*/ 90094 h 134423"/>
                <a:gd name="connsiteX17" fmla="*/ 136932 w 140626"/>
                <a:gd name="connsiteY17" fmla="*/ 91941 h 134423"/>
                <a:gd name="connsiteX18" fmla="*/ 138779 w 140626"/>
                <a:gd name="connsiteY18" fmla="*/ 93788 h 134423"/>
                <a:gd name="connsiteX19" fmla="*/ 138779 w 140626"/>
                <a:gd name="connsiteY19" fmla="*/ 93788 h 134423"/>
                <a:gd name="connsiteX20" fmla="*/ 140626 w 140626"/>
                <a:gd name="connsiteY20" fmla="*/ 97482 h 134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0626" h="134423">
                  <a:moveTo>
                    <a:pt x="140626" y="97482"/>
                  </a:moveTo>
                  <a:lnTo>
                    <a:pt x="140626" y="97482"/>
                  </a:lnTo>
                  <a:lnTo>
                    <a:pt x="140626" y="97482"/>
                  </a:lnTo>
                  <a:lnTo>
                    <a:pt x="140626" y="97482"/>
                  </a:lnTo>
                  <a:lnTo>
                    <a:pt x="138779" y="99329"/>
                  </a:lnTo>
                  <a:lnTo>
                    <a:pt x="136932" y="101176"/>
                  </a:lnTo>
                  <a:lnTo>
                    <a:pt x="127696" y="114105"/>
                  </a:lnTo>
                  <a:lnTo>
                    <a:pt x="118461" y="127035"/>
                  </a:lnTo>
                  <a:lnTo>
                    <a:pt x="114767" y="132576"/>
                  </a:lnTo>
                  <a:lnTo>
                    <a:pt x="114767" y="134423"/>
                  </a:lnTo>
                  <a:cubicBezTo>
                    <a:pt x="-10833" y="69776"/>
                    <a:pt x="249" y="45764"/>
                    <a:pt x="249" y="36529"/>
                  </a:cubicBezTo>
                  <a:cubicBezTo>
                    <a:pt x="249" y="36529"/>
                    <a:pt x="249" y="36529"/>
                    <a:pt x="249" y="34682"/>
                  </a:cubicBezTo>
                  <a:cubicBezTo>
                    <a:pt x="249" y="25446"/>
                    <a:pt x="2096" y="18058"/>
                    <a:pt x="9485" y="10670"/>
                  </a:cubicBezTo>
                  <a:lnTo>
                    <a:pt x="9485" y="10670"/>
                  </a:lnTo>
                  <a:cubicBezTo>
                    <a:pt x="22414" y="-2260"/>
                    <a:pt x="42732" y="-4107"/>
                    <a:pt x="57508" y="8823"/>
                  </a:cubicBezTo>
                  <a:cubicBezTo>
                    <a:pt x="63049" y="12517"/>
                    <a:pt x="103685" y="56846"/>
                    <a:pt x="125849" y="80858"/>
                  </a:cubicBezTo>
                  <a:cubicBezTo>
                    <a:pt x="129544" y="84552"/>
                    <a:pt x="133238" y="88246"/>
                    <a:pt x="135085" y="90094"/>
                  </a:cubicBezTo>
                  <a:cubicBezTo>
                    <a:pt x="135085" y="90094"/>
                    <a:pt x="136932" y="91941"/>
                    <a:pt x="136932" y="91941"/>
                  </a:cubicBezTo>
                  <a:cubicBezTo>
                    <a:pt x="136932" y="93788"/>
                    <a:pt x="138779" y="93788"/>
                    <a:pt x="138779" y="93788"/>
                  </a:cubicBezTo>
                  <a:cubicBezTo>
                    <a:pt x="138779" y="93788"/>
                    <a:pt x="138779" y="93788"/>
                    <a:pt x="138779" y="93788"/>
                  </a:cubicBezTo>
                  <a:cubicBezTo>
                    <a:pt x="138779" y="95635"/>
                    <a:pt x="140626" y="97482"/>
                    <a:pt x="140626" y="97482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9DF524E4-7CBD-CD83-8462-91B90856DCCA}"/>
                </a:ext>
              </a:extLst>
            </p:cNvPr>
            <p:cNvSpPr/>
            <p:nvPr/>
          </p:nvSpPr>
          <p:spPr>
            <a:xfrm>
              <a:off x="3508969" y="3859923"/>
              <a:ext cx="59105" cy="20317"/>
            </a:xfrm>
            <a:custGeom>
              <a:avLst/>
              <a:gdLst>
                <a:gd name="connsiteX0" fmla="*/ 0 w 59105"/>
                <a:gd name="connsiteY0" fmla="*/ 0 h 20317"/>
                <a:gd name="connsiteX1" fmla="*/ 59106 w 59105"/>
                <a:gd name="connsiteY1" fmla="*/ 0 h 20317"/>
                <a:gd name="connsiteX2" fmla="*/ 59106 w 59105"/>
                <a:gd name="connsiteY2" fmla="*/ 20318 h 20317"/>
                <a:gd name="connsiteX3" fmla="*/ 0 w 59105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05" h="20317">
                  <a:moveTo>
                    <a:pt x="0" y="0"/>
                  </a:moveTo>
                  <a:lnTo>
                    <a:pt x="59106" y="0"/>
                  </a:lnTo>
                  <a:lnTo>
                    <a:pt x="59106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C76991C7-C2AD-026E-CD77-9AE40039629E}"/>
                </a:ext>
              </a:extLst>
            </p:cNvPr>
            <p:cNvSpPr/>
            <p:nvPr/>
          </p:nvSpPr>
          <p:spPr>
            <a:xfrm>
              <a:off x="3401840" y="3859923"/>
              <a:ext cx="24011" cy="18470"/>
            </a:xfrm>
            <a:custGeom>
              <a:avLst/>
              <a:gdLst>
                <a:gd name="connsiteX0" fmla="*/ 24012 w 24011"/>
                <a:gd name="connsiteY0" fmla="*/ 16624 h 18470"/>
                <a:gd name="connsiteX1" fmla="*/ 1847 w 24011"/>
                <a:gd name="connsiteY1" fmla="*/ 18471 h 18470"/>
                <a:gd name="connsiteX2" fmla="*/ 0 w 24011"/>
                <a:gd name="connsiteY2" fmla="*/ 7388 h 18470"/>
                <a:gd name="connsiteX3" fmla="*/ 5541 w 24011"/>
                <a:gd name="connsiteY3" fmla="*/ 0 h 18470"/>
                <a:gd name="connsiteX4" fmla="*/ 7388 w 24011"/>
                <a:gd name="connsiteY4" fmla="*/ 11082 h 18470"/>
                <a:gd name="connsiteX5" fmla="*/ 24012 w 24011"/>
                <a:gd name="connsiteY5" fmla="*/ 9235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1" h="18470">
                  <a:moveTo>
                    <a:pt x="24012" y="16624"/>
                  </a:moveTo>
                  <a:lnTo>
                    <a:pt x="1847" y="18471"/>
                  </a:lnTo>
                  <a:lnTo>
                    <a:pt x="0" y="7388"/>
                  </a:lnTo>
                  <a:lnTo>
                    <a:pt x="5541" y="0"/>
                  </a:lnTo>
                  <a:lnTo>
                    <a:pt x="7388" y="11082"/>
                  </a:lnTo>
                  <a:lnTo>
                    <a:pt x="24012" y="9235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8886CC94-1D98-A1D4-B8C3-9FA61C38E6F2}"/>
                </a:ext>
              </a:extLst>
            </p:cNvPr>
            <p:cNvSpPr/>
            <p:nvPr/>
          </p:nvSpPr>
          <p:spPr>
            <a:xfrm>
              <a:off x="3407381" y="3848840"/>
              <a:ext cx="25858" cy="18470"/>
            </a:xfrm>
            <a:custGeom>
              <a:avLst/>
              <a:gdLst>
                <a:gd name="connsiteX0" fmla="*/ 25859 w 25858"/>
                <a:gd name="connsiteY0" fmla="*/ 16624 h 18470"/>
                <a:gd name="connsiteX1" fmla="*/ 1847 w 25858"/>
                <a:gd name="connsiteY1" fmla="*/ 18471 h 18470"/>
                <a:gd name="connsiteX2" fmla="*/ 0 w 25858"/>
                <a:gd name="connsiteY2" fmla="*/ 9235 h 18470"/>
                <a:gd name="connsiteX3" fmla="*/ 5541 w 25858"/>
                <a:gd name="connsiteY3" fmla="*/ 0 h 18470"/>
                <a:gd name="connsiteX4" fmla="*/ 7388 w 25858"/>
                <a:gd name="connsiteY4" fmla="*/ 12929 h 18470"/>
                <a:gd name="connsiteX5" fmla="*/ 24012 w 25858"/>
                <a:gd name="connsiteY5" fmla="*/ 11082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58" h="18470">
                  <a:moveTo>
                    <a:pt x="25859" y="16624"/>
                  </a:moveTo>
                  <a:lnTo>
                    <a:pt x="1847" y="18471"/>
                  </a:lnTo>
                  <a:lnTo>
                    <a:pt x="0" y="9235"/>
                  </a:lnTo>
                  <a:lnTo>
                    <a:pt x="5541" y="0"/>
                  </a:lnTo>
                  <a:lnTo>
                    <a:pt x="7388" y="12929"/>
                  </a:lnTo>
                  <a:lnTo>
                    <a:pt x="24012" y="11082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21C3AF93-8CBE-3322-B784-86538457B1C5}"/>
                </a:ext>
              </a:extLst>
            </p:cNvPr>
            <p:cNvSpPr/>
            <p:nvPr/>
          </p:nvSpPr>
          <p:spPr>
            <a:xfrm>
              <a:off x="3414769" y="3839605"/>
              <a:ext cx="24011" cy="18470"/>
            </a:xfrm>
            <a:custGeom>
              <a:avLst/>
              <a:gdLst>
                <a:gd name="connsiteX0" fmla="*/ 24012 w 24011"/>
                <a:gd name="connsiteY0" fmla="*/ 14776 h 18470"/>
                <a:gd name="connsiteX1" fmla="*/ 1847 w 24011"/>
                <a:gd name="connsiteY1" fmla="*/ 18471 h 18470"/>
                <a:gd name="connsiteX2" fmla="*/ 0 w 24011"/>
                <a:gd name="connsiteY2" fmla="*/ 7388 h 18470"/>
                <a:gd name="connsiteX3" fmla="*/ 5541 w 24011"/>
                <a:gd name="connsiteY3" fmla="*/ 0 h 18470"/>
                <a:gd name="connsiteX4" fmla="*/ 7388 w 24011"/>
                <a:gd name="connsiteY4" fmla="*/ 11082 h 18470"/>
                <a:gd name="connsiteX5" fmla="*/ 24012 w 24011"/>
                <a:gd name="connsiteY5" fmla="*/ 9235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1" h="18470">
                  <a:moveTo>
                    <a:pt x="24012" y="14776"/>
                  </a:moveTo>
                  <a:lnTo>
                    <a:pt x="1847" y="18471"/>
                  </a:lnTo>
                  <a:lnTo>
                    <a:pt x="0" y="7388"/>
                  </a:lnTo>
                  <a:lnTo>
                    <a:pt x="5541" y="0"/>
                  </a:lnTo>
                  <a:lnTo>
                    <a:pt x="7388" y="11082"/>
                  </a:lnTo>
                  <a:lnTo>
                    <a:pt x="24012" y="9235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9A341D96-374E-0830-5F01-4C87C9BDB57C}"/>
                </a:ext>
              </a:extLst>
            </p:cNvPr>
            <p:cNvSpPr/>
            <p:nvPr/>
          </p:nvSpPr>
          <p:spPr>
            <a:xfrm>
              <a:off x="3507122" y="4136982"/>
              <a:ext cx="157000" cy="500553"/>
            </a:xfrm>
            <a:custGeom>
              <a:avLst/>
              <a:gdLst>
                <a:gd name="connsiteX0" fmla="*/ 121906 w 157000"/>
                <a:gd name="connsiteY0" fmla="*/ 489471 h 500553"/>
                <a:gd name="connsiteX1" fmla="*/ 129294 w 157000"/>
                <a:gd name="connsiteY1" fmla="*/ 445142 h 500553"/>
                <a:gd name="connsiteX2" fmla="*/ 129294 w 157000"/>
                <a:gd name="connsiteY2" fmla="*/ 430365 h 500553"/>
                <a:gd name="connsiteX3" fmla="*/ 129294 w 157000"/>
                <a:gd name="connsiteY3" fmla="*/ 422977 h 500553"/>
                <a:gd name="connsiteX4" fmla="*/ 114518 w 157000"/>
                <a:gd name="connsiteY4" fmla="*/ 408201 h 500553"/>
                <a:gd name="connsiteX5" fmla="*/ 108977 w 157000"/>
                <a:gd name="connsiteY5" fmla="*/ 184706 h 500553"/>
                <a:gd name="connsiteX6" fmla="*/ 108977 w 157000"/>
                <a:gd name="connsiteY6" fmla="*/ 184706 h 500553"/>
                <a:gd name="connsiteX7" fmla="*/ 83118 w 157000"/>
                <a:gd name="connsiteY7" fmla="*/ 57259 h 500553"/>
                <a:gd name="connsiteX8" fmla="*/ 79424 w 157000"/>
                <a:gd name="connsiteY8" fmla="*/ 33247 h 500553"/>
                <a:gd name="connsiteX9" fmla="*/ 75729 w 157000"/>
                <a:gd name="connsiteY9" fmla="*/ 57259 h 500553"/>
                <a:gd name="connsiteX10" fmla="*/ 49871 w 157000"/>
                <a:gd name="connsiteY10" fmla="*/ 184706 h 500553"/>
                <a:gd name="connsiteX11" fmla="*/ 49871 w 157000"/>
                <a:gd name="connsiteY11" fmla="*/ 184706 h 500553"/>
                <a:gd name="connsiteX12" fmla="*/ 44330 w 157000"/>
                <a:gd name="connsiteY12" fmla="*/ 408201 h 500553"/>
                <a:gd name="connsiteX13" fmla="*/ 29553 w 157000"/>
                <a:gd name="connsiteY13" fmla="*/ 422977 h 500553"/>
                <a:gd name="connsiteX14" fmla="*/ 29553 w 157000"/>
                <a:gd name="connsiteY14" fmla="*/ 430365 h 500553"/>
                <a:gd name="connsiteX15" fmla="*/ 29553 w 157000"/>
                <a:gd name="connsiteY15" fmla="*/ 445142 h 500553"/>
                <a:gd name="connsiteX16" fmla="*/ 36941 w 157000"/>
                <a:gd name="connsiteY16" fmla="*/ 489471 h 500553"/>
                <a:gd name="connsiteX17" fmla="*/ 36941 w 157000"/>
                <a:gd name="connsiteY17" fmla="*/ 500554 h 500553"/>
                <a:gd name="connsiteX18" fmla="*/ 0 w 157000"/>
                <a:gd name="connsiteY18" fmla="*/ 500554 h 500553"/>
                <a:gd name="connsiteX19" fmla="*/ 7388 w 157000"/>
                <a:gd name="connsiteY19" fmla="*/ 459918 h 500553"/>
                <a:gd name="connsiteX20" fmla="*/ 5541 w 157000"/>
                <a:gd name="connsiteY20" fmla="*/ 443295 h 500553"/>
                <a:gd name="connsiteX21" fmla="*/ 9235 w 157000"/>
                <a:gd name="connsiteY21" fmla="*/ 437754 h 500553"/>
                <a:gd name="connsiteX22" fmla="*/ 14777 w 157000"/>
                <a:gd name="connsiteY22" fmla="*/ 426671 h 500553"/>
                <a:gd name="connsiteX23" fmla="*/ 18471 w 157000"/>
                <a:gd name="connsiteY23" fmla="*/ 411895 h 500553"/>
                <a:gd name="connsiteX24" fmla="*/ 12929 w 157000"/>
                <a:gd name="connsiteY24" fmla="*/ 400812 h 500553"/>
                <a:gd name="connsiteX25" fmla="*/ 20318 w 157000"/>
                <a:gd name="connsiteY25" fmla="*/ 393424 h 500553"/>
                <a:gd name="connsiteX26" fmla="*/ 24012 w 157000"/>
                <a:gd name="connsiteY26" fmla="*/ 389730 h 500553"/>
                <a:gd name="connsiteX27" fmla="*/ 35094 w 157000"/>
                <a:gd name="connsiteY27" fmla="*/ 369412 h 500553"/>
                <a:gd name="connsiteX28" fmla="*/ 27706 w 157000"/>
                <a:gd name="connsiteY28" fmla="*/ 369412 h 500553"/>
                <a:gd name="connsiteX29" fmla="*/ 31400 w 157000"/>
                <a:gd name="connsiteY29" fmla="*/ 352789 h 500553"/>
                <a:gd name="connsiteX30" fmla="*/ 20318 w 157000"/>
                <a:gd name="connsiteY30" fmla="*/ 343553 h 500553"/>
                <a:gd name="connsiteX31" fmla="*/ 27706 w 157000"/>
                <a:gd name="connsiteY31" fmla="*/ 326930 h 500553"/>
                <a:gd name="connsiteX32" fmla="*/ 36941 w 157000"/>
                <a:gd name="connsiteY32" fmla="*/ 289989 h 500553"/>
                <a:gd name="connsiteX33" fmla="*/ 33247 w 157000"/>
                <a:gd name="connsiteY33" fmla="*/ 280753 h 500553"/>
                <a:gd name="connsiteX34" fmla="*/ 36941 w 157000"/>
                <a:gd name="connsiteY34" fmla="*/ 271518 h 500553"/>
                <a:gd name="connsiteX35" fmla="*/ 29553 w 157000"/>
                <a:gd name="connsiteY35" fmla="*/ 251200 h 500553"/>
                <a:gd name="connsiteX36" fmla="*/ 31400 w 157000"/>
                <a:gd name="connsiteY36" fmla="*/ 240118 h 500553"/>
                <a:gd name="connsiteX37" fmla="*/ 29553 w 157000"/>
                <a:gd name="connsiteY37" fmla="*/ 212412 h 500553"/>
                <a:gd name="connsiteX38" fmla="*/ 24012 w 157000"/>
                <a:gd name="connsiteY38" fmla="*/ 192094 h 500553"/>
                <a:gd name="connsiteX39" fmla="*/ 24012 w 157000"/>
                <a:gd name="connsiteY39" fmla="*/ 190247 h 500553"/>
                <a:gd name="connsiteX40" fmla="*/ 27706 w 157000"/>
                <a:gd name="connsiteY40" fmla="*/ 182859 h 500553"/>
                <a:gd name="connsiteX41" fmla="*/ 33247 w 157000"/>
                <a:gd name="connsiteY41" fmla="*/ 173624 h 500553"/>
                <a:gd name="connsiteX42" fmla="*/ 40635 w 157000"/>
                <a:gd name="connsiteY42" fmla="*/ 144071 h 500553"/>
                <a:gd name="connsiteX43" fmla="*/ 29553 w 157000"/>
                <a:gd name="connsiteY43" fmla="*/ 134836 h 500553"/>
                <a:gd name="connsiteX44" fmla="*/ 60953 w 157000"/>
                <a:gd name="connsiteY44" fmla="*/ 55412 h 500553"/>
                <a:gd name="connsiteX45" fmla="*/ 62800 w 157000"/>
                <a:gd name="connsiteY45" fmla="*/ 25859 h 500553"/>
                <a:gd name="connsiteX46" fmla="*/ 35094 w 157000"/>
                <a:gd name="connsiteY46" fmla="*/ 5541 h 500553"/>
                <a:gd name="connsiteX47" fmla="*/ 31400 w 157000"/>
                <a:gd name="connsiteY47" fmla="*/ 0 h 500553"/>
                <a:gd name="connsiteX48" fmla="*/ 120059 w 157000"/>
                <a:gd name="connsiteY48" fmla="*/ 5541 h 500553"/>
                <a:gd name="connsiteX49" fmla="*/ 131141 w 157000"/>
                <a:gd name="connsiteY49" fmla="*/ 3694 h 500553"/>
                <a:gd name="connsiteX50" fmla="*/ 131141 w 157000"/>
                <a:gd name="connsiteY50" fmla="*/ 3694 h 500553"/>
                <a:gd name="connsiteX51" fmla="*/ 131141 w 157000"/>
                <a:gd name="connsiteY51" fmla="*/ 3694 h 500553"/>
                <a:gd name="connsiteX52" fmla="*/ 101588 w 157000"/>
                <a:gd name="connsiteY52" fmla="*/ 46177 h 500553"/>
                <a:gd name="connsiteX53" fmla="*/ 99741 w 157000"/>
                <a:gd name="connsiteY53" fmla="*/ 53565 h 500553"/>
                <a:gd name="connsiteX54" fmla="*/ 101588 w 157000"/>
                <a:gd name="connsiteY54" fmla="*/ 60953 h 500553"/>
                <a:gd name="connsiteX55" fmla="*/ 103435 w 157000"/>
                <a:gd name="connsiteY55" fmla="*/ 73882 h 500553"/>
                <a:gd name="connsiteX56" fmla="*/ 105282 w 157000"/>
                <a:gd name="connsiteY56" fmla="*/ 105282 h 500553"/>
                <a:gd name="connsiteX57" fmla="*/ 108977 w 157000"/>
                <a:gd name="connsiteY57" fmla="*/ 129294 h 500553"/>
                <a:gd name="connsiteX58" fmla="*/ 125600 w 157000"/>
                <a:gd name="connsiteY58" fmla="*/ 166236 h 500553"/>
                <a:gd name="connsiteX59" fmla="*/ 131141 w 157000"/>
                <a:gd name="connsiteY59" fmla="*/ 169930 h 500553"/>
                <a:gd name="connsiteX60" fmla="*/ 131141 w 157000"/>
                <a:gd name="connsiteY60" fmla="*/ 169930 h 500553"/>
                <a:gd name="connsiteX61" fmla="*/ 125600 w 157000"/>
                <a:gd name="connsiteY61" fmla="*/ 188400 h 500553"/>
                <a:gd name="connsiteX62" fmla="*/ 125600 w 157000"/>
                <a:gd name="connsiteY62" fmla="*/ 188400 h 500553"/>
                <a:gd name="connsiteX63" fmla="*/ 120059 w 157000"/>
                <a:gd name="connsiteY63" fmla="*/ 223494 h 500553"/>
                <a:gd name="connsiteX64" fmla="*/ 125600 w 157000"/>
                <a:gd name="connsiteY64" fmla="*/ 260436 h 500553"/>
                <a:gd name="connsiteX65" fmla="*/ 127447 w 157000"/>
                <a:gd name="connsiteY65" fmla="*/ 319542 h 500553"/>
                <a:gd name="connsiteX66" fmla="*/ 131141 w 157000"/>
                <a:gd name="connsiteY66" fmla="*/ 330624 h 500553"/>
                <a:gd name="connsiteX67" fmla="*/ 125600 w 157000"/>
                <a:gd name="connsiteY67" fmla="*/ 339859 h 500553"/>
                <a:gd name="connsiteX68" fmla="*/ 131141 w 157000"/>
                <a:gd name="connsiteY68" fmla="*/ 352789 h 500553"/>
                <a:gd name="connsiteX69" fmla="*/ 129294 w 157000"/>
                <a:gd name="connsiteY69" fmla="*/ 380495 h 500553"/>
                <a:gd name="connsiteX70" fmla="*/ 136683 w 157000"/>
                <a:gd name="connsiteY70" fmla="*/ 389730 h 500553"/>
                <a:gd name="connsiteX71" fmla="*/ 144071 w 157000"/>
                <a:gd name="connsiteY71" fmla="*/ 400812 h 500553"/>
                <a:gd name="connsiteX72" fmla="*/ 140377 w 157000"/>
                <a:gd name="connsiteY72" fmla="*/ 419283 h 500553"/>
                <a:gd name="connsiteX73" fmla="*/ 142224 w 157000"/>
                <a:gd name="connsiteY73" fmla="*/ 422977 h 500553"/>
                <a:gd name="connsiteX74" fmla="*/ 145918 w 157000"/>
                <a:gd name="connsiteY74" fmla="*/ 430365 h 500553"/>
                <a:gd name="connsiteX75" fmla="*/ 147765 w 157000"/>
                <a:gd name="connsiteY75" fmla="*/ 435906 h 500553"/>
                <a:gd name="connsiteX76" fmla="*/ 149612 w 157000"/>
                <a:gd name="connsiteY76" fmla="*/ 458071 h 500553"/>
                <a:gd name="connsiteX77" fmla="*/ 151459 w 157000"/>
                <a:gd name="connsiteY77" fmla="*/ 485777 h 500553"/>
                <a:gd name="connsiteX78" fmla="*/ 157000 w 157000"/>
                <a:gd name="connsiteY78" fmla="*/ 496860 h 500553"/>
                <a:gd name="connsiteX79" fmla="*/ 123753 w 157000"/>
                <a:gd name="connsiteY79" fmla="*/ 496860 h 500553"/>
                <a:gd name="connsiteX80" fmla="*/ 123753 w 157000"/>
                <a:gd name="connsiteY80" fmla="*/ 489471 h 50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57000" h="500553">
                  <a:moveTo>
                    <a:pt x="121906" y="489471"/>
                  </a:moveTo>
                  <a:cubicBezTo>
                    <a:pt x="121906" y="461765"/>
                    <a:pt x="125600" y="450683"/>
                    <a:pt x="129294" y="445142"/>
                  </a:cubicBezTo>
                  <a:lnTo>
                    <a:pt x="129294" y="430365"/>
                  </a:lnTo>
                  <a:lnTo>
                    <a:pt x="129294" y="422977"/>
                  </a:lnTo>
                  <a:cubicBezTo>
                    <a:pt x="120059" y="419283"/>
                    <a:pt x="114518" y="415589"/>
                    <a:pt x="114518" y="408201"/>
                  </a:cubicBezTo>
                  <a:cubicBezTo>
                    <a:pt x="114518" y="387883"/>
                    <a:pt x="101588" y="269671"/>
                    <a:pt x="108977" y="184706"/>
                  </a:cubicBezTo>
                  <a:cubicBezTo>
                    <a:pt x="108977" y="184706"/>
                    <a:pt x="108977" y="184706"/>
                    <a:pt x="108977" y="184706"/>
                  </a:cubicBezTo>
                  <a:cubicBezTo>
                    <a:pt x="96047" y="145918"/>
                    <a:pt x="90506" y="110824"/>
                    <a:pt x="83118" y="57259"/>
                  </a:cubicBezTo>
                  <a:cubicBezTo>
                    <a:pt x="81271" y="49871"/>
                    <a:pt x="81271" y="42482"/>
                    <a:pt x="79424" y="33247"/>
                  </a:cubicBezTo>
                  <a:cubicBezTo>
                    <a:pt x="77577" y="40635"/>
                    <a:pt x="77577" y="48024"/>
                    <a:pt x="75729" y="57259"/>
                  </a:cubicBezTo>
                  <a:cubicBezTo>
                    <a:pt x="68341" y="112671"/>
                    <a:pt x="62800" y="145918"/>
                    <a:pt x="49871" y="184706"/>
                  </a:cubicBezTo>
                  <a:cubicBezTo>
                    <a:pt x="49871" y="184706"/>
                    <a:pt x="49871" y="184706"/>
                    <a:pt x="49871" y="184706"/>
                  </a:cubicBezTo>
                  <a:cubicBezTo>
                    <a:pt x="57259" y="271518"/>
                    <a:pt x="46177" y="389730"/>
                    <a:pt x="44330" y="408201"/>
                  </a:cubicBezTo>
                  <a:cubicBezTo>
                    <a:pt x="44330" y="415589"/>
                    <a:pt x="38788" y="419283"/>
                    <a:pt x="29553" y="422977"/>
                  </a:cubicBezTo>
                  <a:lnTo>
                    <a:pt x="29553" y="430365"/>
                  </a:lnTo>
                  <a:lnTo>
                    <a:pt x="29553" y="445142"/>
                  </a:lnTo>
                  <a:cubicBezTo>
                    <a:pt x="33247" y="448836"/>
                    <a:pt x="36941" y="461765"/>
                    <a:pt x="36941" y="489471"/>
                  </a:cubicBezTo>
                  <a:lnTo>
                    <a:pt x="36941" y="500554"/>
                  </a:lnTo>
                  <a:lnTo>
                    <a:pt x="0" y="500554"/>
                  </a:lnTo>
                  <a:cubicBezTo>
                    <a:pt x="5541" y="487624"/>
                    <a:pt x="7388" y="474695"/>
                    <a:pt x="7388" y="459918"/>
                  </a:cubicBezTo>
                  <a:cubicBezTo>
                    <a:pt x="7388" y="454377"/>
                    <a:pt x="5541" y="448836"/>
                    <a:pt x="5541" y="443295"/>
                  </a:cubicBezTo>
                  <a:cubicBezTo>
                    <a:pt x="7388" y="441448"/>
                    <a:pt x="7388" y="439601"/>
                    <a:pt x="9235" y="437754"/>
                  </a:cubicBezTo>
                  <a:cubicBezTo>
                    <a:pt x="11082" y="434059"/>
                    <a:pt x="12929" y="430365"/>
                    <a:pt x="14777" y="426671"/>
                  </a:cubicBezTo>
                  <a:cubicBezTo>
                    <a:pt x="16624" y="421130"/>
                    <a:pt x="16624" y="417436"/>
                    <a:pt x="18471" y="411895"/>
                  </a:cubicBezTo>
                  <a:cubicBezTo>
                    <a:pt x="12929" y="411895"/>
                    <a:pt x="11082" y="406354"/>
                    <a:pt x="12929" y="400812"/>
                  </a:cubicBezTo>
                  <a:cubicBezTo>
                    <a:pt x="14777" y="397118"/>
                    <a:pt x="16624" y="395271"/>
                    <a:pt x="20318" y="393424"/>
                  </a:cubicBezTo>
                  <a:cubicBezTo>
                    <a:pt x="22165" y="391577"/>
                    <a:pt x="22165" y="391577"/>
                    <a:pt x="24012" y="389730"/>
                  </a:cubicBezTo>
                  <a:cubicBezTo>
                    <a:pt x="29553" y="384189"/>
                    <a:pt x="33247" y="376801"/>
                    <a:pt x="35094" y="369412"/>
                  </a:cubicBezTo>
                  <a:cubicBezTo>
                    <a:pt x="33247" y="369412"/>
                    <a:pt x="29553" y="369412"/>
                    <a:pt x="27706" y="369412"/>
                  </a:cubicBezTo>
                  <a:cubicBezTo>
                    <a:pt x="29553" y="363871"/>
                    <a:pt x="31400" y="358330"/>
                    <a:pt x="31400" y="352789"/>
                  </a:cubicBezTo>
                  <a:cubicBezTo>
                    <a:pt x="25859" y="356483"/>
                    <a:pt x="18471" y="349095"/>
                    <a:pt x="20318" y="343553"/>
                  </a:cubicBezTo>
                  <a:cubicBezTo>
                    <a:pt x="20318" y="338012"/>
                    <a:pt x="24012" y="332471"/>
                    <a:pt x="27706" y="326930"/>
                  </a:cubicBezTo>
                  <a:cubicBezTo>
                    <a:pt x="35094" y="315847"/>
                    <a:pt x="38788" y="302918"/>
                    <a:pt x="36941" y="289989"/>
                  </a:cubicBezTo>
                  <a:cubicBezTo>
                    <a:pt x="33247" y="289989"/>
                    <a:pt x="33247" y="284448"/>
                    <a:pt x="33247" y="280753"/>
                  </a:cubicBezTo>
                  <a:cubicBezTo>
                    <a:pt x="35094" y="277059"/>
                    <a:pt x="36941" y="275212"/>
                    <a:pt x="36941" y="271518"/>
                  </a:cubicBezTo>
                  <a:cubicBezTo>
                    <a:pt x="38788" y="264130"/>
                    <a:pt x="31400" y="258589"/>
                    <a:pt x="29553" y="251200"/>
                  </a:cubicBezTo>
                  <a:cubicBezTo>
                    <a:pt x="29553" y="247506"/>
                    <a:pt x="31400" y="243812"/>
                    <a:pt x="31400" y="240118"/>
                  </a:cubicBezTo>
                  <a:cubicBezTo>
                    <a:pt x="33247" y="230883"/>
                    <a:pt x="33247" y="221647"/>
                    <a:pt x="29553" y="212412"/>
                  </a:cubicBezTo>
                  <a:cubicBezTo>
                    <a:pt x="27706" y="206871"/>
                    <a:pt x="22165" y="199483"/>
                    <a:pt x="24012" y="192094"/>
                  </a:cubicBezTo>
                  <a:cubicBezTo>
                    <a:pt x="24012" y="192094"/>
                    <a:pt x="24012" y="192094"/>
                    <a:pt x="24012" y="190247"/>
                  </a:cubicBezTo>
                  <a:cubicBezTo>
                    <a:pt x="25859" y="186553"/>
                    <a:pt x="27706" y="184706"/>
                    <a:pt x="27706" y="182859"/>
                  </a:cubicBezTo>
                  <a:cubicBezTo>
                    <a:pt x="29553" y="181012"/>
                    <a:pt x="31400" y="177318"/>
                    <a:pt x="33247" y="173624"/>
                  </a:cubicBezTo>
                  <a:cubicBezTo>
                    <a:pt x="36941" y="164389"/>
                    <a:pt x="40635" y="155153"/>
                    <a:pt x="40635" y="144071"/>
                  </a:cubicBezTo>
                  <a:cubicBezTo>
                    <a:pt x="35094" y="145918"/>
                    <a:pt x="29553" y="140377"/>
                    <a:pt x="29553" y="134836"/>
                  </a:cubicBezTo>
                  <a:cubicBezTo>
                    <a:pt x="44330" y="110824"/>
                    <a:pt x="55412" y="83118"/>
                    <a:pt x="60953" y="55412"/>
                  </a:cubicBezTo>
                  <a:cubicBezTo>
                    <a:pt x="62800" y="46177"/>
                    <a:pt x="68341" y="33247"/>
                    <a:pt x="62800" y="25859"/>
                  </a:cubicBezTo>
                  <a:cubicBezTo>
                    <a:pt x="57259" y="18471"/>
                    <a:pt x="42482" y="12929"/>
                    <a:pt x="35094" y="5541"/>
                  </a:cubicBezTo>
                  <a:cubicBezTo>
                    <a:pt x="33247" y="3694"/>
                    <a:pt x="33247" y="1847"/>
                    <a:pt x="31400" y="0"/>
                  </a:cubicBezTo>
                  <a:cubicBezTo>
                    <a:pt x="55412" y="7388"/>
                    <a:pt x="92353" y="9235"/>
                    <a:pt x="120059" y="5541"/>
                  </a:cubicBezTo>
                  <a:cubicBezTo>
                    <a:pt x="123753" y="5541"/>
                    <a:pt x="127447" y="5541"/>
                    <a:pt x="131141" y="3694"/>
                  </a:cubicBezTo>
                  <a:cubicBezTo>
                    <a:pt x="131141" y="3694"/>
                    <a:pt x="131141" y="3694"/>
                    <a:pt x="131141" y="3694"/>
                  </a:cubicBezTo>
                  <a:lnTo>
                    <a:pt x="131141" y="3694"/>
                  </a:lnTo>
                  <a:cubicBezTo>
                    <a:pt x="121906" y="14777"/>
                    <a:pt x="96047" y="24012"/>
                    <a:pt x="101588" y="46177"/>
                  </a:cubicBezTo>
                  <a:cubicBezTo>
                    <a:pt x="101588" y="48024"/>
                    <a:pt x="99741" y="51718"/>
                    <a:pt x="99741" y="53565"/>
                  </a:cubicBezTo>
                  <a:cubicBezTo>
                    <a:pt x="99741" y="55412"/>
                    <a:pt x="101588" y="59106"/>
                    <a:pt x="101588" y="60953"/>
                  </a:cubicBezTo>
                  <a:cubicBezTo>
                    <a:pt x="103435" y="64647"/>
                    <a:pt x="103435" y="70188"/>
                    <a:pt x="103435" y="73882"/>
                  </a:cubicBezTo>
                  <a:cubicBezTo>
                    <a:pt x="103435" y="84965"/>
                    <a:pt x="103435" y="94200"/>
                    <a:pt x="105282" y="105282"/>
                  </a:cubicBezTo>
                  <a:cubicBezTo>
                    <a:pt x="107130" y="112671"/>
                    <a:pt x="107130" y="121906"/>
                    <a:pt x="108977" y="129294"/>
                  </a:cubicBezTo>
                  <a:cubicBezTo>
                    <a:pt x="110824" y="142224"/>
                    <a:pt x="114518" y="158847"/>
                    <a:pt x="125600" y="166236"/>
                  </a:cubicBezTo>
                  <a:cubicBezTo>
                    <a:pt x="127447" y="168083"/>
                    <a:pt x="129294" y="168083"/>
                    <a:pt x="131141" y="169930"/>
                  </a:cubicBezTo>
                  <a:cubicBezTo>
                    <a:pt x="131141" y="169930"/>
                    <a:pt x="131141" y="169930"/>
                    <a:pt x="131141" y="169930"/>
                  </a:cubicBezTo>
                  <a:cubicBezTo>
                    <a:pt x="134836" y="175471"/>
                    <a:pt x="129294" y="182859"/>
                    <a:pt x="125600" y="188400"/>
                  </a:cubicBezTo>
                  <a:cubicBezTo>
                    <a:pt x="125600" y="188400"/>
                    <a:pt x="125600" y="188400"/>
                    <a:pt x="125600" y="188400"/>
                  </a:cubicBezTo>
                  <a:cubicBezTo>
                    <a:pt x="118212" y="197636"/>
                    <a:pt x="118212" y="212412"/>
                    <a:pt x="120059" y="223494"/>
                  </a:cubicBezTo>
                  <a:cubicBezTo>
                    <a:pt x="121906" y="236424"/>
                    <a:pt x="125600" y="247506"/>
                    <a:pt x="125600" y="260436"/>
                  </a:cubicBezTo>
                  <a:cubicBezTo>
                    <a:pt x="125600" y="280753"/>
                    <a:pt x="116365" y="302918"/>
                    <a:pt x="127447" y="319542"/>
                  </a:cubicBezTo>
                  <a:cubicBezTo>
                    <a:pt x="129294" y="323236"/>
                    <a:pt x="132988" y="326930"/>
                    <a:pt x="131141" y="330624"/>
                  </a:cubicBezTo>
                  <a:cubicBezTo>
                    <a:pt x="131141" y="334318"/>
                    <a:pt x="125600" y="336165"/>
                    <a:pt x="125600" y="339859"/>
                  </a:cubicBezTo>
                  <a:cubicBezTo>
                    <a:pt x="123753" y="345400"/>
                    <a:pt x="129294" y="349095"/>
                    <a:pt x="131141" y="352789"/>
                  </a:cubicBezTo>
                  <a:cubicBezTo>
                    <a:pt x="134836" y="362024"/>
                    <a:pt x="127447" y="371259"/>
                    <a:pt x="129294" y="380495"/>
                  </a:cubicBezTo>
                  <a:cubicBezTo>
                    <a:pt x="131141" y="384189"/>
                    <a:pt x="132988" y="386036"/>
                    <a:pt x="136683" y="389730"/>
                  </a:cubicBezTo>
                  <a:cubicBezTo>
                    <a:pt x="140377" y="393424"/>
                    <a:pt x="144071" y="395271"/>
                    <a:pt x="144071" y="400812"/>
                  </a:cubicBezTo>
                  <a:cubicBezTo>
                    <a:pt x="144071" y="406354"/>
                    <a:pt x="140377" y="413742"/>
                    <a:pt x="140377" y="419283"/>
                  </a:cubicBezTo>
                  <a:cubicBezTo>
                    <a:pt x="140377" y="421130"/>
                    <a:pt x="140377" y="422977"/>
                    <a:pt x="142224" y="422977"/>
                  </a:cubicBezTo>
                  <a:cubicBezTo>
                    <a:pt x="144071" y="424824"/>
                    <a:pt x="145918" y="426671"/>
                    <a:pt x="145918" y="430365"/>
                  </a:cubicBezTo>
                  <a:cubicBezTo>
                    <a:pt x="147765" y="432212"/>
                    <a:pt x="147765" y="434059"/>
                    <a:pt x="147765" y="435906"/>
                  </a:cubicBezTo>
                  <a:cubicBezTo>
                    <a:pt x="149612" y="443295"/>
                    <a:pt x="149612" y="450683"/>
                    <a:pt x="149612" y="458071"/>
                  </a:cubicBezTo>
                  <a:cubicBezTo>
                    <a:pt x="149612" y="467307"/>
                    <a:pt x="147765" y="476542"/>
                    <a:pt x="151459" y="485777"/>
                  </a:cubicBezTo>
                  <a:cubicBezTo>
                    <a:pt x="153306" y="489471"/>
                    <a:pt x="155153" y="493165"/>
                    <a:pt x="157000" y="496860"/>
                  </a:cubicBezTo>
                  <a:lnTo>
                    <a:pt x="123753" y="496860"/>
                  </a:lnTo>
                  <a:lnTo>
                    <a:pt x="123753" y="4894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E9407D41-A09F-E558-11FD-5FF56BF6F955}"/>
                </a:ext>
              </a:extLst>
            </p:cNvPr>
            <p:cNvSpPr/>
            <p:nvPr/>
          </p:nvSpPr>
          <p:spPr>
            <a:xfrm>
              <a:off x="3462793" y="4164688"/>
              <a:ext cx="27101" cy="386035"/>
            </a:xfrm>
            <a:custGeom>
              <a:avLst/>
              <a:gdLst>
                <a:gd name="connsiteX0" fmla="*/ 22165 w 27101"/>
                <a:gd name="connsiteY0" fmla="*/ 121906 h 386035"/>
                <a:gd name="connsiteX1" fmla="*/ 22165 w 27101"/>
                <a:gd name="connsiteY1" fmla="*/ 136683 h 386035"/>
                <a:gd name="connsiteX2" fmla="*/ 24012 w 27101"/>
                <a:gd name="connsiteY2" fmla="*/ 160694 h 386035"/>
                <a:gd name="connsiteX3" fmla="*/ 24012 w 27101"/>
                <a:gd name="connsiteY3" fmla="*/ 160694 h 386035"/>
                <a:gd name="connsiteX4" fmla="*/ 20318 w 27101"/>
                <a:gd name="connsiteY4" fmla="*/ 175471 h 386035"/>
                <a:gd name="connsiteX5" fmla="*/ 16624 w 27101"/>
                <a:gd name="connsiteY5" fmla="*/ 212412 h 386035"/>
                <a:gd name="connsiteX6" fmla="*/ 11082 w 27101"/>
                <a:gd name="connsiteY6" fmla="*/ 325083 h 386035"/>
                <a:gd name="connsiteX7" fmla="*/ 1847 w 27101"/>
                <a:gd name="connsiteY7" fmla="*/ 386036 h 386035"/>
                <a:gd name="connsiteX8" fmla="*/ 0 w 27101"/>
                <a:gd name="connsiteY8" fmla="*/ 378648 h 386035"/>
                <a:gd name="connsiteX9" fmla="*/ 11082 w 27101"/>
                <a:gd name="connsiteY9" fmla="*/ 153306 h 386035"/>
                <a:gd name="connsiteX10" fmla="*/ 12930 w 27101"/>
                <a:gd name="connsiteY10" fmla="*/ 147765 h 386035"/>
                <a:gd name="connsiteX11" fmla="*/ 24012 w 27101"/>
                <a:gd name="connsiteY11" fmla="*/ 3694 h 386035"/>
                <a:gd name="connsiteX12" fmla="*/ 24012 w 27101"/>
                <a:gd name="connsiteY12" fmla="*/ 0 h 386035"/>
                <a:gd name="connsiteX13" fmla="*/ 24012 w 27101"/>
                <a:gd name="connsiteY13" fmla="*/ 0 h 386035"/>
                <a:gd name="connsiteX14" fmla="*/ 24012 w 27101"/>
                <a:gd name="connsiteY14" fmla="*/ 0 h 386035"/>
                <a:gd name="connsiteX15" fmla="*/ 24012 w 27101"/>
                <a:gd name="connsiteY15" fmla="*/ 0 h 386035"/>
                <a:gd name="connsiteX16" fmla="*/ 24012 w 27101"/>
                <a:gd name="connsiteY16" fmla="*/ 0 h 386035"/>
                <a:gd name="connsiteX17" fmla="*/ 24012 w 27101"/>
                <a:gd name="connsiteY17" fmla="*/ 0 h 386035"/>
                <a:gd name="connsiteX18" fmla="*/ 24012 w 27101"/>
                <a:gd name="connsiteY18" fmla="*/ 7388 h 386035"/>
                <a:gd name="connsiteX19" fmla="*/ 25859 w 27101"/>
                <a:gd name="connsiteY19" fmla="*/ 29553 h 386035"/>
                <a:gd name="connsiteX20" fmla="*/ 20318 w 27101"/>
                <a:gd name="connsiteY20" fmla="*/ 73882 h 386035"/>
                <a:gd name="connsiteX21" fmla="*/ 22165 w 27101"/>
                <a:gd name="connsiteY21" fmla="*/ 88659 h 386035"/>
                <a:gd name="connsiteX22" fmla="*/ 25859 w 27101"/>
                <a:gd name="connsiteY22" fmla="*/ 97894 h 386035"/>
                <a:gd name="connsiteX23" fmla="*/ 22165 w 27101"/>
                <a:gd name="connsiteY23" fmla="*/ 121906 h 386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101" h="386035">
                  <a:moveTo>
                    <a:pt x="22165" y="121906"/>
                  </a:moveTo>
                  <a:cubicBezTo>
                    <a:pt x="20318" y="127447"/>
                    <a:pt x="22165" y="131141"/>
                    <a:pt x="22165" y="136683"/>
                  </a:cubicBezTo>
                  <a:cubicBezTo>
                    <a:pt x="24012" y="144071"/>
                    <a:pt x="25859" y="151459"/>
                    <a:pt x="24012" y="160694"/>
                  </a:cubicBezTo>
                  <a:cubicBezTo>
                    <a:pt x="24012" y="160694"/>
                    <a:pt x="24012" y="160694"/>
                    <a:pt x="24012" y="160694"/>
                  </a:cubicBezTo>
                  <a:cubicBezTo>
                    <a:pt x="24012" y="166236"/>
                    <a:pt x="22165" y="169930"/>
                    <a:pt x="20318" y="175471"/>
                  </a:cubicBezTo>
                  <a:cubicBezTo>
                    <a:pt x="16624" y="186553"/>
                    <a:pt x="16624" y="199483"/>
                    <a:pt x="16624" y="212412"/>
                  </a:cubicBezTo>
                  <a:cubicBezTo>
                    <a:pt x="14777" y="249353"/>
                    <a:pt x="12930" y="286295"/>
                    <a:pt x="11082" y="325083"/>
                  </a:cubicBezTo>
                  <a:cubicBezTo>
                    <a:pt x="9235" y="345400"/>
                    <a:pt x="9235" y="365718"/>
                    <a:pt x="1847" y="386036"/>
                  </a:cubicBezTo>
                  <a:cubicBezTo>
                    <a:pt x="0" y="384189"/>
                    <a:pt x="0" y="382342"/>
                    <a:pt x="0" y="378648"/>
                  </a:cubicBezTo>
                  <a:cubicBezTo>
                    <a:pt x="0" y="293683"/>
                    <a:pt x="0" y="221647"/>
                    <a:pt x="11082" y="153306"/>
                  </a:cubicBezTo>
                  <a:cubicBezTo>
                    <a:pt x="11082" y="151459"/>
                    <a:pt x="11082" y="149612"/>
                    <a:pt x="12930" y="147765"/>
                  </a:cubicBezTo>
                  <a:cubicBezTo>
                    <a:pt x="7388" y="84965"/>
                    <a:pt x="14777" y="46177"/>
                    <a:pt x="24012" y="3694"/>
                  </a:cubicBezTo>
                  <a:cubicBezTo>
                    <a:pt x="24012" y="1847"/>
                    <a:pt x="24012" y="1847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0"/>
                    <a:pt x="24012" y="0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1847"/>
                    <a:pt x="24012" y="5541"/>
                    <a:pt x="24012" y="7388"/>
                  </a:cubicBezTo>
                  <a:cubicBezTo>
                    <a:pt x="24012" y="14777"/>
                    <a:pt x="25859" y="22165"/>
                    <a:pt x="25859" y="29553"/>
                  </a:cubicBezTo>
                  <a:cubicBezTo>
                    <a:pt x="25859" y="44330"/>
                    <a:pt x="22165" y="59106"/>
                    <a:pt x="20318" y="73882"/>
                  </a:cubicBezTo>
                  <a:cubicBezTo>
                    <a:pt x="20318" y="79424"/>
                    <a:pt x="20318" y="84965"/>
                    <a:pt x="22165" y="88659"/>
                  </a:cubicBezTo>
                  <a:cubicBezTo>
                    <a:pt x="24012" y="92353"/>
                    <a:pt x="24012" y="94200"/>
                    <a:pt x="25859" y="97894"/>
                  </a:cubicBezTo>
                  <a:cubicBezTo>
                    <a:pt x="29553" y="105282"/>
                    <a:pt x="24012" y="112671"/>
                    <a:pt x="22165" y="121906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641756C0-8C2D-7190-CFF0-84D7438A7378}"/>
                </a:ext>
              </a:extLst>
            </p:cNvPr>
            <p:cNvSpPr/>
            <p:nvPr/>
          </p:nvSpPr>
          <p:spPr>
            <a:xfrm>
              <a:off x="3679981" y="4157299"/>
              <a:ext cx="28470" cy="397118"/>
            </a:xfrm>
            <a:custGeom>
              <a:avLst/>
              <a:gdLst>
                <a:gd name="connsiteX0" fmla="*/ 28471 w 28470"/>
                <a:gd name="connsiteY0" fmla="*/ 384189 h 397118"/>
                <a:gd name="connsiteX1" fmla="*/ 21083 w 28470"/>
                <a:gd name="connsiteY1" fmla="*/ 397118 h 397118"/>
                <a:gd name="connsiteX2" fmla="*/ 15541 w 28470"/>
                <a:gd name="connsiteY2" fmla="*/ 387883 h 397118"/>
                <a:gd name="connsiteX3" fmla="*/ 17389 w 28470"/>
                <a:gd name="connsiteY3" fmla="*/ 365718 h 397118"/>
                <a:gd name="connsiteX4" fmla="*/ 11847 w 28470"/>
                <a:gd name="connsiteY4" fmla="*/ 210565 h 397118"/>
                <a:gd name="connsiteX5" fmla="*/ 8153 w 28470"/>
                <a:gd name="connsiteY5" fmla="*/ 184706 h 397118"/>
                <a:gd name="connsiteX6" fmla="*/ 6306 w 28470"/>
                <a:gd name="connsiteY6" fmla="*/ 166236 h 397118"/>
                <a:gd name="connsiteX7" fmla="*/ 4459 w 28470"/>
                <a:gd name="connsiteY7" fmla="*/ 151459 h 397118"/>
                <a:gd name="connsiteX8" fmla="*/ 2612 w 28470"/>
                <a:gd name="connsiteY8" fmla="*/ 142224 h 397118"/>
                <a:gd name="connsiteX9" fmla="*/ 2612 w 28470"/>
                <a:gd name="connsiteY9" fmla="*/ 138530 h 397118"/>
                <a:gd name="connsiteX10" fmla="*/ 2612 w 28470"/>
                <a:gd name="connsiteY10" fmla="*/ 132989 h 397118"/>
                <a:gd name="connsiteX11" fmla="*/ 2612 w 28470"/>
                <a:gd name="connsiteY11" fmla="*/ 48024 h 397118"/>
                <a:gd name="connsiteX12" fmla="*/ 765 w 28470"/>
                <a:gd name="connsiteY12" fmla="*/ 0 h 397118"/>
                <a:gd name="connsiteX13" fmla="*/ 4459 w 28470"/>
                <a:gd name="connsiteY13" fmla="*/ 3694 h 397118"/>
                <a:gd name="connsiteX14" fmla="*/ 4459 w 28470"/>
                <a:gd name="connsiteY14" fmla="*/ 3694 h 397118"/>
                <a:gd name="connsiteX15" fmla="*/ 4459 w 28470"/>
                <a:gd name="connsiteY15" fmla="*/ 3694 h 397118"/>
                <a:gd name="connsiteX16" fmla="*/ 4459 w 28470"/>
                <a:gd name="connsiteY16" fmla="*/ 3694 h 397118"/>
                <a:gd name="connsiteX17" fmla="*/ 4459 w 28470"/>
                <a:gd name="connsiteY17" fmla="*/ 3694 h 397118"/>
                <a:gd name="connsiteX18" fmla="*/ 4459 w 28470"/>
                <a:gd name="connsiteY18" fmla="*/ 7388 h 397118"/>
                <a:gd name="connsiteX19" fmla="*/ 15541 w 28470"/>
                <a:gd name="connsiteY19" fmla="*/ 151459 h 397118"/>
                <a:gd name="connsiteX20" fmla="*/ 17389 w 28470"/>
                <a:gd name="connsiteY20" fmla="*/ 157000 h 397118"/>
                <a:gd name="connsiteX21" fmla="*/ 28471 w 28470"/>
                <a:gd name="connsiteY21" fmla="*/ 384189 h 39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8470" h="397118">
                  <a:moveTo>
                    <a:pt x="28471" y="384189"/>
                  </a:moveTo>
                  <a:cubicBezTo>
                    <a:pt x="28471" y="389730"/>
                    <a:pt x="24777" y="395271"/>
                    <a:pt x="21083" y="397118"/>
                  </a:cubicBezTo>
                  <a:cubicBezTo>
                    <a:pt x="19236" y="393424"/>
                    <a:pt x="17389" y="391577"/>
                    <a:pt x="15541" y="387883"/>
                  </a:cubicBezTo>
                  <a:cubicBezTo>
                    <a:pt x="13694" y="380495"/>
                    <a:pt x="15541" y="373107"/>
                    <a:pt x="17389" y="365718"/>
                  </a:cubicBezTo>
                  <a:cubicBezTo>
                    <a:pt x="24777" y="314000"/>
                    <a:pt x="19236" y="262283"/>
                    <a:pt x="11847" y="210565"/>
                  </a:cubicBezTo>
                  <a:cubicBezTo>
                    <a:pt x="10000" y="201330"/>
                    <a:pt x="10000" y="193941"/>
                    <a:pt x="8153" y="184706"/>
                  </a:cubicBezTo>
                  <a:cubicBezTo>
                    <a:pt x="8153" y="179165"/>
                    <a:pt x="6306" y="171777"/>
                    <a:pt x="6306" y="166236"/>
                  </a:cubicBezTo>
                  <a:cubicBezTo>
                    <a:pt x="6306" y="160694"/>
                    <a:pt x="4459" y="157000"/>
                    <a:pt x="4459" y="151459"/>
                  </a:cubicBezTo>
                  <a:cubicBezTo>
                    <a:pt x="4459" y="149612"/>
                    <a:pt x="2612" y="145918"/>
                    <a:pt x="2612" y="142224"/>
                  </a:cubicBezTo>
                  <a:cubicBezTo>
                    <a:pt x="2612" y="140377"/>
                    <a:pt x="2612" y="140377"/>
                    <a:pt x="2612" y="138530"/>
                  </a:cubicBezTo>
                  <a:cubicBezTo>
                    <a:pt x="2612" y="136683"/>
                    <a:pt x="2612" y="134836"/>
                    <a:pt x="2612" y="132989"/>
                  </a:cubicBezTo>
                  <a:cubicBezTo>
                    <a:pt x="6306" y="105283"/>
                    <a:pt x="6306" y="75729"/>
                    <a:pt x="2612" y="48024"/>
                  </a:cubicBezTo>
                  <a:cubicBezTo>
                    <a:pt x="765" y="33247"/>
                    <a:pt x="-1082" y="16624"/>
                    <a:pt x="765" y="0"/>
                  </a:cubicBezTo>
                  <a:cubicBezTo>
                    <a:pt x="2612" y="0"/>
                    <a:pt x="2612" y="1847"/>
                    <a:pt x="4459" y="3694"/>
                  </a:cubicBezTo>
                  <a:lnTo>
                    <a:pt x="4459" y="3694"/>
                  </a:lnTo>
                  <a:cubicBezTo>
                    <a:pt x="4459" y="3694"/>
                    <a:pt x="4459" y="3694"/>
                    <a:pt x="4459" y="3694"/>
                  </a:cubicBezTo>
                  <a:cubicBezTo>
                    <a:pt x="4459" y="3694"/>
                    <a:pt x="4459" y="3694"/>
                    <a:pt x="4459" y="3694"/>
                  </a:cubicBezTo>
                  <a:lnTo>
                    <a:pt x="4459" y="3694"/>
                  </a:lnTo>
                  <a:cubicBezTo>
                    <a:pt x="4459" y="5541"/>
                    <a:pt x="4459" y="5541"/>
                    <a:pt x="4459" y="7388"/>
                  </a:cubicBezTo>
                  <a:cubicBezTo>
                    <a:pt x="15541" y="48024"/>
                    <a:pt x="22930" y="88659"/>
                    <a:pt x="15541" y="151459"/>
                  </a:cubicBezTo>
                  <a:cubicBezTo>
                    <a:pt x="15541" y="153306"/>
                    <a:pt x="17389" y="155153"/>
                    <a:pt x="17389" y="157000"/>
                  </a:cubicBezTo>
                  <a:cubicBezTo>
                    <a:pt x="28471" y="227189"/>
                    <a:pt x="28471" y="299224"/>
                    <a:pt x="28471" y="384189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B0AC44D0-7E87-FABA-76EE-3BDE568E6524}"/>
                </a:ext>
              </a:extLst>
            </p:cNvPr>
            <p:cNvSpPr/>
            <p:nvPr/>
          </p:nvSpPr>
          <p:spPr>
            <a:xfrm>
              <a:off x="3837492" y="4574735"/>
              <a:ext cx="149866" cy="62800"/>
            </a:xfrm>
            <a:custGeom>
              <a:avLst/>
              <a:gdLst>
                <a:gd name="connsiteX0" fmla="*/ 149866 w 149866"/>
                <a:gd name="connsiteY0" fmla="*/ 51718 h 62800"/>
                <a:gd name="connsiteX1" fmla="*/ 149866 w 149866"/>
                <a:gd name="connsiteY1" fmla="*/ 62800 h 62800"/>
                <a:gd name="connsiteX2" fmla="*/ 2102 w 149866"/>
                <a:gd name="connsiteY2" fmla="*/ 62800 h 62800"/>
                <a:gd name="connsiteX3" fmla="*/ 7643 w 149866"/>
                <a:gd name="connsiteY3" fmla="*/ 33247 h 62800"/>
                <a:gd name="connsiteX4" fmla="*/ 70443 w 149866"/>
                <a:gd name="connsiteY4" fmla="*/ 12930 h 62800"/>
                <a:gd name="connsiteX5" fmla="*/ 77831 w 149866"/>
                <a:gd name="connsiteY5" fmla="*/ 7388 h 62800"/>
                <a:gd name="connsiteX6" fmla="*/ 81525 w 149866"/>
                <a:gd name="connsiteY6" fmla="*/ 5541 h 62800"/>
                <a:gd name="connsiteX7" fmla="*/ 103690 w 149866"/>
                <a:gd name="connsiteY7" fmla="*/ 0 h 62800"/>
                <a:gd name="connsiteX8" fmla="*/ 120313 w 149866"/>
                <a:gd name="connsiteY8" fmla="*/ 1847 h 62800"/>
                <a:gd name="connsiteX9" fmla="*/ 140631 w 149866"/>
                <a:gd name="connsiteY9" fmla="*/ 7388 h 62800"/>
                <a:gd name="connsiteX10" fmla="*/ 142478 w 149866"/>
                <a:gd name="connsiteY10" fmla="*/ 9235 h 62800"/>
                <a:gd name="connsiteX11" fmla="*/ 149866 w 149866"/>
                <a:gd name="connsiteY11" fmla="*/ 51718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9866" h="62800">
                  <a:moveTo>
                    <a:pt x="149866" y="51718"/>
                  </a:moveTo>
                  <a:lnTo>
                    <a:pt x="149866" y="62800"/>
                  </a:lnTo>
                  <a:lnTo>
                    <a:pt x="2102" y="62800"/>
                  </a:lnTo>
                  <a:cubicBezTo>
                    <a:pt x="2102" y="62800"/>
                    <a:pt x="-5287" y="40635"/>
                    <a:pt x="7643" y="33247"/>
                  </a:cubicBezTo>
                  <a:cubicBezTo>
                    <a:pt x="26113" y="22165"/>
                    <a:pt x="51972" y="27706"/>
                    <a:pt x="70443" y="12930"/>
                  </a:cubicBezTo>
                  <a:cubicBezTo>
                    <a:pt x="72290" y="11082"/>
                    <a:pt x="75984" y="9235"/>
                    <a:pt x="77831" y="7388"/>
                  </a:cubicBezTo>
                  <a:cubicBezTo>
                    <a:pt x="77831" y="7388"/>
                    <a:pt x="79678" y="5541"/>
                    <a:pt x="81525" y="5541"/>
                  </a:cubicBezTo>
                  <a:cubicBezTo>
                    <a:pt x="88913" y="1847"/>
                    <a:pt x="96302" y="0"/>
                    <a:pt x="103690" y="0"/>
                  </a:cubicBezTo>
                  <a:cubicBezTo>
                    <a:pt x="109231" y="0"/>
                    <a:pt x="114772" y="0"/>
                    <a:pt x="120313" y="1847"/>
                  </a:cubicBezTo>
                  <a:cubicBezTo>
                    <a:pt x="127702" y="3694"/>
                    <a:pt x="135090" y="5541"/>
                    <a:pt x="140631" y="7388"/>
                  </a:cubicBezTo>
                  <a:cubicBezTo>
                    <a:pt x="140631" y="7388"/>
                    <a:pt x="142478" y="7388"/>
                    <a:pt x="142478" y="9235"/>
                  </a:cubicBezTo>
                  <a:cubicBezTo>
                    <a:pt x="146172" y="12930"/>
                    <a:pt x="149866" y="25859"/>
                    <a:pt x="149866" y="51718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DF79E5D1-220B-16B1-2D0A-A7DA1C55BADC}"/>
                </a:ext>
              </a:extLst>
            </p:cNvPr>
            <p:cNvSpPr/>
            <p:nvPr/>
          </p:nvSpPr>
          <p:spPr>
            <a:xfrm>
              <a:off x="3919017" y="4530406"/>
              <a:ext cx="62799" cy="72035"/>
            </a:xfrm>
            <a:custGeom>
              <a:avLst/>
              <a:gdLst>
                <a:gd name="connsiteX0" fmla="*/ 62800 w 62799"/>
                <a:gd name="connsiteY0" fmla="*/ 0 h 72035"/>
                <a:gd name="connsiteX1" fmla="*/ 62800 w 62799"/>
                <a:gd name="connsiteY1" fmla="*/ 31400 h 72035"/>
                <a:gd name="connsiteX2" fmla="*/ 60953 w 62799"/>
                <a:gd name="connsiteY2" fmla="*/ 38788 h 72035"/>
                <a:gd name="connsiteX3" fmla="*/ 60953 w 62799"/>
                <a:gd name="connsiteY3" fmla="*/ 53565 h 72035"/>
                <a:gd name="connsiteX4" fmla="*/ 60953 w 62799"/>
                <a:gd name="connsiteY4" fmla="*/ 55412 h 72035"/>
                <a:gd name="connsiteX5" fmla="*/ 60953 w 62799"/>
                <a:gd name="connsiteY5" fmla="*/ 72035 h 72035"/>
                <a:gd name="connsiteX6" fmla="*/ 38788 w 62799"/>
                <a:gd name="connsiteY6" fmla="*/ 68341 h 72035"/>
                <a:gd name="connsiteX7" fmla="*/ 36941 w 62799"/>
                <a:gd name="connsiteY7" fmla="*/ 68341 h 72035"/>
                <a:gd name="connsiteX8" fmla="*/ 0 w 62799"/>
                <a:gd name="connsiteY8" fmla="*/ 60953 h 72035"/>
                <a:gd name="connsiteX9" fmla="*/ 0 w 62799"/>
                <a:gd name="connsiteY9" fmla="*/ 49871 h 72035"/>
                <a:gd name="connsiteX10" fmla="*/ 0 w 62799"/>
                <a:gd name="connsiteY10" fmla="*/ 46177 h 72035"/>
                <a:gd name="connsiteX11" fmla="*/ 1847 w 62799"/>
                <a:gd name="connsiteY11" fmla="*/ 29553 h 72035"/>
                <a:gd name="connsiteX12" fmla="*/ 1847 w 62799"/>
                <a:gd name="connsiteY12" fmla="*/ 27706 h 72035"/>
                <a:gd name="connsiteX13" fmla="*/ 3694 w 62799"/>
                <a:gd name="connsiteY13" fmla="*/ 0 h 72035"/>
                <a:gd name="connsiteX14" fmla="*/ 48023 w 62799"/>
                <a:gd name="connsiteY14" fmla="*/ 0 h 72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799" h="72035">
                  <a:moveTo>
                    <a:pt x="62800" y="0"/>
                  </a:moveTo>
                  <a:lnTo>
                    <a:pt x="62800" y="31400"/>
                  </a:lnTo>
                  <a:lnTo>
                    <a:pt x="60953" y="38788"/>
                  </a:lnTo>
                  <a:lnTo>
                    <a:pt x="60953" y="53565"/>
                  </a:lnTo>
                  <a:lnTo>
                    <a:pt x="60953" y="55412"/>
                  </a:lnTo>
                  <a:lnTo>
                    <a:pt x="60953" y="72035"/>
                  </a:lnTo>
                  <a:lnTo>
                    <a:pt x="38788" y="68341"/>
                  </a:lnTo>
                  <a:lnTo>
                    <a:pt x="36941" y="68341"/>
                  </a:lnTo>
                  <a:lnTo>
                    <a:pt x="0" y="60953"/>
                  </a:lnTo>
                  <a:lnTo>
                    <a:pt x="0" y="49871"/>
                  </a:lnTo>
                  <a:lnTo>
                    <a:pt x="0" y="46177"/>
                  </a:lnTo>
                  <a:lnTo>
                    <a:pt x="1847" y="29553"/>
                  </a:lnTo>
                  <a:lnTo>
                    <a:pt x="1847" y="27706"/>
                  </a:lnTo>
                  <a:lnTo>
                    <a:pt x="3694" y="0"/>
                  </a:lnTo>
                  <a:lnTo>
                    <a:pt x="48023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1D2AEDAE-4B3D-96A5-9D7C-68F84BDED79D}"/>
                </a:ext>
              </a:extLst>
            </p:cNvPr>
            <p:cNvSpPr/>
            <p:nvPr/>
          </p:nvSpPr>
          <p:spPr>
            <a:xfrm>
              <a:off x="3909782" y="3776805"/>
              <a:ext cx="245659" cy="387882"/>
            </a:xfrm>
            <a:custGeom>
              <a:avLst/>
              <a:gdLst>
                <a:gd name="connsiteX0" fmla="*/ 245659 w 245659"/>
                <a:gd name="connsiteY0" fmla="*/ 14777 h 387882"/>
                <a:gd name="connsiteX1" fmla="*/ 238271 w 245659"/>
                <a:gd name="connsiteY1" fmla="*/ 99741 h 387882"/>
                <a:gd name="connsiteX2" fmla="*/ 236424 w 245659"/>
                <a:gd name="connsiteY2" fmla="*/ 123753 h 387882"/>
                <a:gd name="connsiteX3" fmla="*/ 236424 w 245659"/>
                <a:gd name="connsiteY3" fmla="*/ 127447 h 387882"/>
                <a:gd name="connsiteX4" fmla="*/ 234577 w 245659"/>
                <a:gd name="connsiteY4" fmla="*/ 140377 h 387882"/>
                <a:gd name="connsiteX5" fmla="*/ 230883 w 245659"/>
                <a:gd name="connsiteY5" fmla="*/ 184706 h 387882"/>
                <a:gd name="connsiteX6" fmla="*/ 229036 w 245659"/>
                <a:gd name="connsiteY6" fmla="*/ 195788 h 387882"/>
                <a:gd name="connsiteX7" fmla="*/ 219800 w 245659"/>
                <a:gd name="connsiteY7" fmla="*/ 297377 h 387882"/>
                <a:gd name="connsiteX8" fmla="*/ 219800 w 245659"/>
                <a:gd name="connsiteY8" fmla="*/ 387883 h 387882"/>
                <a:gd name="connsiteX9" fmla="*/ 22165 w 245659"/>
                <a:gd name="connsiteY9" fmla="*/ 387883 h 387882"/>
                <a:gd name="connsiteX10" fmla="*/ 22165 w 245659"/>
                <a:gd name="connsiteY10" fmla="*/ 387883 h 387882"/>
                <a:gd name="connsiteX11" fmla="*/ 22165 w 245659"/>
                <a:gd name="connsiteY11" fmla="*/ 387883 h 387882"/>
                <a:gd name="connsiteX12" fmla="*/ 22165 w 245659"/>
                <a:gd name="connsiteY12" fmla="*/ 299224 h 387882"/>
                <a:gd name="connsiteX13" fmla="*/ 22165 w 245659"/>
                <a:gd name="connsiteY13" fmla="*/ 295530 h 387882"/>
                <a:gd name="connsiteX14" fmla="*/ 22165 w 245659"/>
                <a:gd name="connsiteY14" fmla="*/ 289989 h 387882"/>
                <a:gd name="connsiteX15" fmla="*/ 20318 w 245659"/>
                <a:gd name="connsiteY15" fmla="*/ 267824 h 387882"/>
                <a:gd name="connsiteX16" fmla="*/ 18471 w 245659"/>
                <a:gd name="connsiteY16" fmla="*/ 253047 h 387882"/>
                <a:gd name="connsiteX17" fmla="*/ 18471 w 245659"/>
                <a:gd name="connsiteY17" fmla="*/ 243812 h 387882"/>
                <a:gd name="connsiteX18" fmla="*/ 18471 w 245659"/>
                <a:gd name="connsiteY18" fmla="*/ 243812 h 387882"/>
                <a:gd name="connsiteX19" fmla="*/ 18471 w 245659"/>
                <a:gd name="connsiteY19" fmla="*/ 238271 h 387882"/>
                <a:gd name="connsiteX20" fmla="*/ 16623 w 245659"/>
                <a:gd name="connsiteY20" fmla="*/ 227189 h 387882"/>
                <a:gd name="connsiteX21" fmla="*/ 16623 w 245659"/>
                <a:gd name="connsiteY21" fmla="*/ 219800 h 387882"/>
                <a:gd name="connsiteX22" fmla="*/ 7388 w 245659"/>
                <a:gd name="connsiteY22" fmla="*/ 110824 h 387882"/>
                <a:gd name="connsiteX23" fmla="*/ 7388 w 245659"/>
                <a:gd name="connsiteY23" fmla="*/ 105282 h 387882"/>
                <a:gd name="connsiteX24" fmla="*/ 0 w 245659"/>
                <a:gd name="connsiteY24" fmla="*/ 18471 h 387882"/>
                <a:gd name="connsiteX25" fmla="*/ 0 w 245659"/>
                <a:gd name="connsiteY25" fmla="*/ 18471 h 387882"/>
                <a:gd name="connsiteX26" fmla="*/ 83118 w 245659"/>
                <a:gd name="connsiteY26" fmla="*/ 0 h 387882"/>
                <a:gd name="connsiteX27" fmla="*/ 86812 w 245659"/>
                <a:gd name="connsiteY27" fmla="*/ 0 h 387882"/>
                <a:gd name="connsiteX28" fmla="*/ 86812 w 245659"/>
                <a:gd name="connsiteY28" fmla="*/ 0 h 387882"/>
                <a:gd name="connsiteX29" fmla="*/ 114518 w 245659"/>
                <a:gd name="connsiteY29" fmla="*/ 7388 h 387882"/>
                <a:gd name="connsiteX30" fmla="*/ 114518 w 245659"/>
                <a:gd name="connsiteY30" fmla="*/ 7388 h 387882"/>
                <a:gd name="connsiteX31" fmla="*/ 123753 w 245659"/>
                <a:gd name="connsiteY31" fmla="*/ 9235 h 387882"/>
                <a:gd name="connsiteX32" fmla="*/ 132988 w 245659"/>
                <a:gd name="connsiteY32" fmla="*/ 7388 h 387882"/>
                <a:gd name="connsiteX33" fmla="*/ 158847 w 245659"/>
                <a:gd name="connsiteY33" fmla="*/ 0 h 387882"/>
                <a:gd name="connsiteX34" fmla="*/ 158847 w 245659"/>
                <a:gd name="connsiteY34" fmla="*/ 0 h 387882"/>
                <a:gd name="connsiteX35" fmla="*/ 162541 w 245659"/>
                <a:gd name="connsiteY35" fmla="*/ 0 h 387882"/>
                <a:gd name="connsiteX36" fmla="*/ 212412 w 245659"/>
                <a:gd name="connsiteY36" fmla="*/ 11082 h 387882"/>
                <a:gd name="connsiteX37" fmla="*/ 214259 w 245659"/>
                <a:gd name="connsiteY37" fmla="*/ 11082 h 387882"/>
                <a:gd name="connsiteX38" fmla="*/ 214259 w 245659"/>
                <a:gd name="connsiteY38" fmla="*/ 11082 h 387882"/>
                <a:gd name="connsiteX39" fmla="*/ 216106 w 245659"/>
                <a:gd name="connsiteY39" fmla="*/ 11082 h 387882"/>
                <a:gd name="connsiteX40" fmla="*/ 216106 w 245659"/>
                <a:gd name="connsiteY40" fmla="*/ 11082 h 387882"/>
                <a:gd name="connsiteX41" fmla="*/ 217953 w 245659"/>
                <a:gd name="connsiteY41" fmla="*/ 11082 h 387882"/>
                <a:gd name="connsiteX42" fmla="*/ 221647 w 245659"/>
                <a:gd name="connsiteY42" fmla="*/ 11082 h 387882"/>
                <a:gd name="connsiteX43" fmla="*/ 221647 w 245659"/>
                <a:gd name="connsiteY43" fmla="*/ 11082 h 387882"/>
                <a:gd name="connsiteX44" fmla="*/ 230883 w 245659"/>
                <a:gd name="connsiteY44" fmla="*/ 12929 h 387882"/>
                <a:gd name="connsiteX45" fmla="*/ 245659 w 245659"/>
                <a:gd name="connsiteY45" fmla="*/ 14777 h 387882"/>
                <a:gd name="connsiteX46" fmla="*/ 245659 w 245659"/>
                <a:gd name="connsiteY46" fmla="*/ 14777 h 387882"/>
                <a:gd name="connsiteX47" fmla="*/ 245659 w 245659"/>
                <a:gd name="connsiteY47" fmla="*/ 14777 h 38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45659" h="387882">
                  <a:moveTo>
                    <a:pt x="245659" y="14777"/>
                  </a:moveTo>
                  <a:lnTo>
                    <a:pt x="238271" y="99741"/>
                  </a:lnTo>
                  <a:lnTo>
                    <a:pt x="236424" y="123753"/>
                  </a:lnTo>
                  <a:lnTo>
                    <a:pt x="236424" y="127447"/>
                  </a:lnTo>
                  <a:lnTo>
                    <a:pt x="234577" y="140377"/>
                  </a:lnTo>
                  <a:lnTo>
                    <a:pt x="230883" y="184706"/>
                  </a:lnTo>
                  <a:lnTo>
                    <a:pt x="229036" y="195788"/>
                  </a:lnTo>
                  <a:lnTo>
                    <a:pt x="219800" y="297377"/>
                  </a:lnTo>
                  <a:lnTo>
                    <a:pt x="219800" y="387883"/>
                  </a:lnTo>
                  <a:lnTo>
                    <a:pt x="22165" y="387883"/>
                  </a:lnTo>
                  <a:lnTo>
                    <a:pt x="22165" y="387883"/>
                  </a:lnTo>
                  <a:cubicBezTo>
                    <a:pt x="22165" y="387883"/>
                    <a:pt x="22165" y="387883"/>
                    <a:pt x="22165" y="387883"/>
                  </a:cubicBezTo>
                  <a:lnTo>
                    <a:pt x="22165" y="299224"/>
                  </a:lnTo>
                  <a:lnTo>
                    <a:pt x="22165" y="295530"/>
                  </a:lnTo>
                  <a:lnTo>
                    <a:pt x="22165" y="289989"/>
                  </a:lnTo>
                  <a:lnTo>
                    <a:pt x="20318" y="267824"/>
                  </a:lnTo>
                  <a:lnTo>
                    <a:pt x="18471" y="253047"/>
                  </a:lnTo>
                  <a:lnTo>
                    <a:pt x="18471" y="243812"/>
                  </a:lnTo>
                  <a:lnTo>
                    <a:pt x="18471" y="243812"/>
                  </a:lnTo>
                  <a:lnTo>
                    <a:pt x="18471" y="238271"/>
                  </a:lnTo>
                  <a:lnTo>
                    <a:pt x="16623" y="227189"/>
                  </a:lnTo>
                  <a:lnTo>
                    <a:pt x="16623" y="219800"/>
                  </a:lnTo>
                  <a:lnTo>
                    <a:pt x="7388" y="110824"/>
                  </a:lnTo>
                  <a:lnTo>
                    <a:pt x="7388" y="105282"/>
                  </a:lnTo>
                  <a:lnTo>
                    <a:pt x="0" y="18471"/>
                  </a:lnTo>
                  <a:lnTo>
                    <a:pt x="0" y="18471"/>
                  </a:lnTo>
                  <a:lnTo>
                    <a:pt x="83118" y="0"/>
                  </a:lnTo>
                  <a:lnTo>
                    <a:pt x="86812" y="0"/>
                  </a:lnTo>
                  <a:lnTo>
                    <a:pt x="86812" y="0"/>
                  </a:lnTo>
                  <a:lnTo>
                    <a:pt x="114518" y="7388"/>
                  </a:lnTo>
                  <a:lnTo>
                    <a:pt x="114518" y="7388"/>
                  </a:lnTo>
                  <a:lnTo>
                    <a:pt x="123753" y="9235"/>
                  </a:lnTo>
                  <a:lnTo>
                    <a:pt x="132988" y="7388"/>
                  </a:lnTo>
                  <a:lnTo>
                    <a:pt x="158847" y="0"/>
                  </a:lnTo>
                  <a:lnTo>
                    <a:pt x="158847" y="0"/>
                  </a:lnTo>
                  <a:lnTo>
                    <a:pt x="162541" y="0"/>
                  </a:lnTo>
                  <a:lnTo>
                    <a:pt x="212412" y="11082"/>
                  </a:lnTo>
                  <a:lnTo>
                    <a:pt x="214259" y="11082"/>
                  </a:lnTo>
                  <a:lnTo>
                    <a:pt x="214259" y="11082"/>
                  </a:lnTo>
                  <a:lnTo>
                    <a:pt x="216106" y="11082"/>
                  </a:lnTo>
                  <a:lnTo>
                    <a:pt x="216106" y="11082"/>
                  </a:lnTo>
                  <a:lnTo>
                    <a:pt x="217953" y="11082"/>
                  </a:lnTo>
                  <a:lnTo>
                    <a:pt x="221647" y="11082"/>
                  </a:lnTo>
                  <a:lnTo>
                    <a:pt x="221647" y="11082"/>
                  </a:lnTo>
                  <a:lnTo>
                    <a:pt x="230883" y="12929"/>
                  </a:lnTo>
                  <a:lnTo>
                    <a:pt x="245659" y="14777"/>
                  </a:lnTo>
                  <a:cubicBezTo>
                    <a:pt x="243812" y="14777"/>
                    <a:pt x="243812" y="14777"/>
                    <a:pt x="245659" y="14777"/>
                  </a:cubicBezTo>
                  <a:lnTo>
                    <a:pt x="245659" y="14777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430A3354-744E-EE6B-A8EC-40DED51A47DF}"/>
                </a:ext>
              </a:extLst>
            </p:cNvPr>
            <p:cNvSpPr/>
            <p:nvPr/>
          </p:nvSpPr>
          <p:spPr>
            <a:xfrm>
              <a:off x="3917108" y="4143645"/>
              <a:ext cx="114579" cy="185430"/>
            </a:xfrm>
            <a:custGeom>
              <a:avLst/>
              <a:gdLst>
                <a:gd name="connsiteX0" fmla="*/ 114579 w 114579"/>
                <a:gd name="connsiteY0" fmla="*/ 15501 h 185430"/>
                <a:gd name="connsiteX1" fmla="*/ 114579 w 114579"/>
                <a:gd name="connsiteY1" fmla="*/ 21042 h 185430"/>
                <a:gd name="connsiteX2" fmla="*/ 114579 w 114579"/>
                <a:gd name="connsiteY2" fmla="*/ 21042 h 185430"/>
                <a:gd name="connsiteX3" fmla="*/ 114579 w 114579"/>
                <a:gd name="connsiteY3" fmla="*/ 22889 h 185430"/>
                <a:gd name="connsiteX4" fmla="*/ 114579 w 114579"/>
                <a:gd name="connsiteY4" fmla="*/ 24736 h 185430"/>
                <a:gd name="connsiteX5" fmla="*/ 114579 w 114579"/>
                <a:gd name="connsiteY5" fmla="*/ 26583 h 185430"/>
                <a:gd name="connsiteX6" fmla="*/ 110885 w 114579"/>
                <a:gd name="connsiteY6" fmla="*/ 50595 h 185430"/>
                <a:gd name="connsiteX7" fmla="*/ 85027 w 114579"/>
                <a:gd name="connsiteY7" fmla="*/ 178042 h 185430"/>
                <a:gd name="connsiteX8" fmla="*/ 81332 w 114579"/>
                <a:gd name="connsiteY8" fmla="*/ 185431 h 185430"/>
                <a:gd name="connsiteX9" fmla="*/ 72097 w 114579"/>
                <a:gd name="connsiteY9" fmla="*/ 185431 h 185430"/>
                <a:gd name="connsiteX10" fmla="*/ 59167 w 114579"/>
                <a:gd name="connsiteY10" fmla="*/ 183584 h 185430"/>
                <a:gd name="connsiteX11" fmla="*/ 57321 w 114579"/>
                <a:gd name="connsiteY11" fmla="*/ 183584 h 185430"/>
                <a:gd name="connsiteX12" fmla="*/ 35156 w 114579"/>
                <a:gd name="connsiteY12" fmla="*/ 181737 h 185430"/>
                <a:gd name="connsiteX13" fmla="*/ 16685 w 114579"/>
                <a:gd name="connsiteY13" fmla="*/ 179890 h 185430"/>
                <a:gd name="connsiteX14" fmla="*/ 14838 w 114579"/>
                <a:gd name="connsiteY14" fmla="*/ 179890 h 185430"/>
                <a:gd name="connsiteX15" fmla="*/ 3756 w 114579"/>
                <a:gd name="connsiteY15" fmla="*/ 179890 h 185430"/>
                <a:gd name="connsiteX16" fmla="*/ 1909 w 114579"/>
                <a:gd name="connsiteY16" fmla="*/ 166960 h 185430"/>
                <a:gd name="connsiteX17" fmla="*/ 12991 w 114579"/>
                <a:gd name="connsiteY17" fmla="*/ 22889 h 185430"/>
                <a:gd name="connsiteX18" fmla="*/ 12991 w 114579"/>
                <a:gd name="connsiteY18" fmla="*/ 19195 h 185430"/>
                <a:gd name="connsiteX19" fmla="*/ 12991 w 114579"/>
                <a:gd name="connsiteY19" fmla="*/ 19195 h 185430"/>
                <a:gd name="connsiteX20" fmla="*/ 12991 w 114579"/>
                <a:gd name="connsiteY20" fmla="*/ 19195 h 185430"/>
                <a:gd name="connsiteX21" fmla="*/ 12991 w 114579"/>
                <a:gd name="connsiteY21" fmla="*/ 19195 h 185430"/>
                <a:gd name="connsiteX22" fmla="*/ 12991 w 114579"/>
                <a:gd name="connsiteY22" fmla="*/ 19195 h 185430"/>
                <a:gd name="connsiteX23" fmla="*/ 12991 w 114579"/>
                <a:gd name="connsiteY23" fmla="*/ 19195 h 185430"/>
                <a:gd name="connsiteX24" fmla="*/ 35156 w 114579"/>
                <a:gd name="connsiteY24" fmla="*/ 4419 h 185430"/>
                <a:gd name="connsiteX25" fmla="*/ 64709 w 114579"/>
                <a:gd name="connsiteY25" fmla="*/ 725 h 185430"/>
                <a:gd name="connsiteX26" fmla="*/ 81332 w 114579"/>
                <a:gd name="connsiteY26" fmla="*/ 4419 h 185430"/>
                <a:gd name="connsiteX27" fmla="*/ 101650 w 114579"/>
                <a:gd name="connsiteY27" fmla="*/ 11807 h 185430"/>
                <a:gd name="connsiteX28" fmla="*/ 107191 w 114579"/>
                <a:gd name="connsiteY28" fmla="*/ 13654 h 185430"/>
                <a:gd name="connsiteX29" fmla="*/ 114579 w 114579"/>
                <a:gd name="connsiteY29" fmla="*/ 15501 h 185430"/>
                <a:gd name="connsiteX30" fmla="*/ 114579 w 114579"/>
                <a:gd name="connsiteY30" fmla="*/ 15501 h 185430"/>
                <a:gd name="connsiteX31" fmla="*/ 114579 w 114579"/>
                <a:gd name="connsiteY31" fmla="*/ 15501 h 18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4579" h="185430">
                  <a:moveTo>
                    <a:pt x="114579" y="15501"/>
                  </a:moveTo>
                  <a:cubicBezTo>
                    <a:pt x="114579" y="17348"/>
                    <a:pt x="114579" y="19195"/>
                    <a:pt x="114579" y="21042"/>
                  </a:cubicBezTo>
                  <a:cubicBezTo>
                    <a:pt x="114579" y="21042"/>
                    <a:pt x="114579" y="21042"/>
                    <a:pt x="114579" y="21042"/>
                  </a:cubicBezTo>
                  <a:cubicBezTo>
                    <a:pt x="114579" y="21042"/>
                    <a:pt x="114579" y="22889"/>
                    <a:pt x="114579" y="22889"/>
                  </a:cubicBezTo>
                  <a:cubicBezTo>
                    <a:pt x="114579" y="22889"/>
                    <a:pt x="114579" y="24736"/>
                    <a:pt x="114579" y="24736"/>
                  </a:cubicBezTo>
                  <a:cubicBezTo>
                    <a:pt x="114579" y="24736"/>
                    <a:pt x="114579" y="26583"/>
                    <a:pt x="114579" y="26583"/>
                  </a:cubicBezTo>
                  <a:cubicBezTo>
                    <a:pt x="112732" y="33972"/>
                    <a:pt x="112732" y="41360"/>
                    <a:pt x="110885" y="50595"/>
                  </a:cubicBezTo>
                  <a:cubicBezTo>
                    <a:pt x="103497" y="106007"/>
                    <a:pt x="97956" y="139254"/>
                    <a:pt x="85027" y="178042"/>
                  </a:cubicBezTo>
                  <a:cubicBezTo>
                    <a:pt x="85027" y="179890"/>
                    <a:pt x="83179" y="183584"/>
                    <a:pt x="81332" y="185431"/>
                  </a:cubicBezTo>
                  <a:lnTo>
                    <a:pt x="72097" y="185431"/>
                  </a:lnTo>
                  <a:lnTo>
                    <a:pt x="59167" y="183584"/>
                  </a:lnTo>
                  <a:lnTo>
                    <a:pt x="57321" y="183584"/>
                  </a:lnTo>
                  <a:lnTo>
                    <a:pt x="35156" y="181737"/>
                  </a:lnTo>
                  <a:lnTo>
                    <a:pt x="16685" y="179890"/>
                  </a:lnTo>
                  <a:lnTo>
                    <a:pt x="14838" y="179890"/>
                  </a:lnTo>
                  <a:lnTo>
                    <a:pt x="3756" y="179890"/>
                  </a:lnTo>
                  <a:cubicBezTo>
                    <a:pt x="3756" y="176195"/>
                    <a:pt x="1909" y="170654"/>
                    <a:pt x="1909" y="166960"/>
                  </a:cubicBezTo>
                  <a:cubicBezTo>
                    <a:pt x="-3632" y="104160"/>
                    <a:pt x="3756" y="65372"/>
                    <a:pt x="12991" y="22889"/>
                  </a:cubicBezTo>
                  <a:cubicBezTo>
                    <a:pt x="12991" y="21042"/>
                    <a:pt x="12991" y="21042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12991" y="19195"/>
                    <a:pt x="12991" y="19195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20379" y="11807"/>
                    <a:pt x="25921" y="8113"/>
                    <a:pt x="35156" y="4419"/>
                  </a:cubicBezTo>
                  <a:cubicBezTo>
                    <a:pt x="44391" y="725"/>
                    <a:pt x="53627" y="-1122"/>
                    <a:pt x="64709" y="725"/>
                  </a:cubicBezTo>
                  <a:cubicBezTo>
                    <a:pt x="70250" y="725"/>
                    <a:pt x="75791" y="2572"/>
                    <a:pt x="81332" y="4419"/>
                  </a:cubicBezTo>
                  <a:cubicBezTo>
                    <a:pt x="86873" y="6266"/>
                    <a:pt x="94262" y="8113"/>
                    <a:pt x="101650" y="11807"/>
                  </a:cubicBezTo>
                  <a:cubicBezTo>
                    <a:pt x="103497" y="11807"/>
                    <a:pt x="105344" y="13654"/>
                    <a:pt x="107191" y="13654"/>
                  </a:cubicBezTo>
                  <a:cubicBezTo>
                    <a:pt x="109038" y="13654"/>
                    <a:pt x="110885" y="13654"/>
                    <a:pt x="114579" y="15501"/>
                  </a:cubicBezTo>
                  <a:cubicBezTo>
                    <a:pt x="112732" y="15501"/>
                    <a:pt x="112732" y="15501"/>
                    <a:pt x="114579" y="15501"/>
                  </a:cubicBezTo>
                  <a:cubicBezTo>
                    <a:pt x="114579" y="15501"/>
                    <a:pt x="114579" y="15501"/>
                    <a:pt x="114579" y="15501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969C58C2-FEF0-909E-EF65-36E55F4A8200}"/>
                </a:ext>
              </a:extLst>
            </p:cNvPr>
            <p:cNvSpPr/>
            <p:nvPr/>
          </p:nvSpPr>
          <p:spPr>
            <a:xfrm>
              <a:off x="3907935" y="4299238"/>
              <a:ext cx="98558" cy="266954"/>
            </a:xfrm>
            <a:custGeom>
              <a:avLst/>
              <a:gdLst>
                <a:gd name="connsiteX0" fmla="*/ 88659 w 98558"/>
                <a:gd name="connsiteY0" fmla="*/ 247791 h 266954"/>
                <a:gd name="connsiteX1" fmla="*/ 73882 w 98558"/>
                <a:gd name="connsiteY1" fmla="*/ 262568 h 266954"/>
                <a:gd name="connsiteX2" fmla="*/ 55412 w 98558"/>
                <a:gd name="connsiteY2" fmla="*/ 266262 h 266954"/>
                <a:gd name="connsiteX3" fmla="*/ 12929 w 98558"/>
                <a:gd name="connsiteY3" fmla="*/ 260721 h 266954"/>
                <a:gd name="connsiteX4" fmla="*/ 1847 w 98558"/>
                <a:gd name="connsiteY4" fmla="*/ 251485 h 266954"/>
                <a:gd name="connsiteX5" fmla="*/ 1847 w 98558"/>
                <a:gd name="connsiteY5" fmla="*/ 251485 h 266954"/>
                <a:gd name="connsiteX6" fmla="*/ 0 w 98558"/>
                <a:gd name="connsiteY6" fmla="*/ 244097 h 266954"/>
                <a:gd name="connsiteX7" fmla="*/ 11082 w 98558"/>
                <a:gd name="connsiteY7" fmla="*/ 18756 h 266954"/>
                <a:gd name="connsiteX8" fmla="*/ 12929 w 98558"/>
                <a:gd name="connsiteY8" fmla="*/ 13214 h 266954"/>
                <a:gd name="connsiteX9" fmla="*/ 22165 w 98558"/>
                <a:gd name="connsiteY9" fmla="*/ 3979 h 266954"/>
                <a:gd name="connsiteX10" fmla="*/ 24012 w 98558"/>
                <a:gd name="connsiteY10" fmla="*/ 3979 h 266954"/>
                <a:gd name="connsiteX11" fmla="*/ 36941 w 98558"/>
                <a:gd name="connsiteY11" fmla="*/ 285 h 266954"/>
                <a:gd name="connsiteX12" fmla="*/ 77577 w 98558"/>
                <a:gd name="connsiteY12" fmla="*/ 15061 h 266954"/>
                <a:gd name="connsiteX13" fmla="*/ 79424 w 98558"/>
                <a:gd name="connsiteY13" fmla="*/ 15061 h 266954"/>
                <a:gd name="connsiteX14" fmla="*/ 86812 w 98558"/>
                <a:gd name="connsiteY14" fmla="*/ 18756 h 266954"/>
                <a:gd name="connsiteX15" fmla="*/ 97894 w 98558"/>
                <a:gd name="connsiteY15" fmla="*/ 24297 h 266954"/>
                <a:gd name="connsiteX16" fmla="*/ 97894 w 98558"/>
                <a:gd name="connsiteY16" fmla="*/ 24297 h 266954"/>
                <a:gd name="connsiteX17" fmla="*/ 88659 w 98558"/>
                <a:gd name="connsiteY17" fmla="*/ 247791 h 26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8558" h="266954">
                  <a:moveTo>
                    <a:pt x="88659" y="247791"/>
                  </a:moveTo>
                  <a:cubicBezTo>
                    <a:pt x="88659" y="255179"/>
                    <a:pt x="83118" y="258874"/>
                    <a:pt x="73882" y="262568"/>
                  </a:cubicBezTo>
                  <a:cubicBezTo>
                    <a:pt x="68341" y="264415"/>
                    <a:pt x="62800" y="266262"/>
                    <a:pt x="55412" y="266262"/>
                  </a:cubicBezTo>
                  <a:cubicBezTo>
                    <a:pt x="40635" y="268109"/>
                    <a:pt x="24012" y="266262"/>
                    <a:pt x="12929" y="260721"/>
                  </a:cubicBezTo>
                  <a:cubicBezTo>
                    <a:pt x="7388" y="258874"/>
                    <a:pt x="3694" y="255179"/>
                    <a:pt x="1847" y="251485"/>
                  </a:cubicBezTo>
                  <a:lnTo>
                    <a:pt x="1847" y="251485"/>
                  </a:lnTo>
                  <a:cubicBezTo>
                    <a:pt x="0" y="249638"/>
                    <a:pt x="0" y="247791"/>
                    <a:pt x="0" y="244097"/>
                  </a:cubicBezTo>
                  <a:cubicBezTo>
                    <a:pt x="0" y="159132"/>
                    <a:pt x="0" y="87097"/>
                    <a:pt x="11082" y="18756"/>
                  </a:cubicBezTo>
                  <a:cubicBezTo>
                    <a:pt x="11082" y="16908"/>
                    <a:pt x="11082" y="15061"/>
                    <a:pt x="12929" y="13214"/>
                  </a:cubicBezTo>
                  <a:cubicBezTo>
                    <a:pt x="14777" y="9520"/>
                    <a:pt x="18471" y="5826"/>
                    <a:pt x="22165" y="3979"/>
                  </a:cubicBezTo>
                  <a:cubicBezTo>
                    <a:pt x="22165" y="3979"/>
                    <a:pt x="22165" y="3979"/>
                    <a:pt x="24012" y="3979"/>
                  </a:cubicBezTo>
                  <a:cubicBezTo>
                    <a:pt x="27706" y="2132"/>
                    <a:pt x="31400" y="285"/>
                    <a:pt x="36941" y="285"/>
                  </a:cubicBezTo>
                  <a:cubicBezTo>
                    <a:pt x="48024" y="-1562"/>
                    <a:pt x="60953" y="5826"/>
                    <a:pt x="77577" y="15061"/>
                  </a:cubicBezTo>
                  <a:cubicBezTo>
                    <a:pt x="77577" y="15061"/>
                    <a:pt x="77577" y="15061"/>
                    <a:pt x="79424" y="15061"/>
                  </a:cubicBezTo>
                  <a:cubicBezTo>
                    <a:pt x="81271" y="16908"/>
                    <a:pt x="84965" y="18756"/>
                    <a:pt x="86812" y="18756"/>
                  </a:cubicBezTo>
                  <a:cubicBezTo>
                    <a:pt x="90506" y="20603"/>
                    <a:pt x="94200" y="22450"/>
                    <a:pt x="97894" y="24297"/>
                  </a:cubicBezTo>
                  <a:cubicBezTo>
                    <a:pt x="97894" y="24297"/>
                    <a:pt x="97894" y="24297"/>
                    <a:pt x="97894" y="24297"/>
                  </a:cubicBezTo>
                  <a:cubicBezTo>
                    <a:pt x="101588" y="109261"/>
                    <a:pt x="88659" y="227473"/>
                    <a:pt x="88659" y="247791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04523241-F301-EA57-5FE0-1E39F748E069}"/>
                </a:ext>
              </a:extLst>
            </p:cNvPr>
            <p:cNvSpPr/>
            <p:nvPr/>
          </p:nvSpPr>
          <p:spPr>
            <a:xfrm>
              <a:off x="4072323" y="4574735"/>
              <a:ext cx="149611" cy="62800"/>
            </a:xfrm>
            <a:custGeom>
              <a:avLst/>
              <a:gdLst>
                <a:gd name="connsiteX0" fmla="*/ 147765 w 149611"/>
                <a:gd name="connsiteY0" fmla="*/ 62800 h 62800"/>
                <a:gd name="connsiteX1" fmla="*/ 0 w 149611"/>
                <a:gd name="connsiteY1" fmla="*/ 62800 h 62800"/>
                <a:gd name="connsiteX2" fmla="*/ 0 w 149611"/>
                <a:gd name="connsiteY2" fmla="*/ 51718 h 62800"/>
                <a:gd name="connsiteX3" fmla="*/ 7388 w 149611"/>
                <a:gd name="connsiteY3" fmla="*/ 7388 h 62800"/>
                <a:gd name="connsiteX4" fmla="*/ 9235 w 149611"/>
                <a:gd name="connsiteY4" fmla="*/ 5541 h 62800"/>
                <a:gd name="connsiteX5" fmla="*/ 24012 w 149611"/>
                <a:gd name="connsiteY5" fmla="*/ 1847 h 62800"/>
                <a:gd name="connsiteX6" fmla="*/ 44329 w 149611"/>
                <a:gd name="connsiteY6" fmla="*/ 0 h 62800"/>
                <a:gd name="connsiteX7" fmla="*/ 66494 w 149611"/>
                <a:gd name="connsiteY7" fmla="*/ 5541 h 62800"/>
                <a:gd name="connsiteX8" fmla="*/ 70188 w 149611"/>
                <a:gd name="connsiteY8" fmla="*/ 7388 h 62800"/>
                <a:gd name="connsiteX9" fmla="*/ 77577 w 149611"/>
                <a:gd name="connsiteY9" fmla="*/ 12930 h 62800"/>
                <a:gd name="connsiteX10" fmla="*/ 140377 w 149611"/>
                <a:gd name="connsiteY10" fmla="*/ 33247 h 62800"/>
                <a:gd name="connsiteX11" fmla="*/ 147765 w 149611"/>
                <a:gd name="connsiteY11" fmla="*/ 62800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9611" h="62800">
                  <a:moveTo>
                    <a:pt x="147765" y="62800"/>
                  </a:moveTo>
                  <a:lnTo>
                    <a:pt x="0" y="62800"/>
                  </a:lnTo>
                  <a:lnTo>
                    <a:pt x="0" y="51718"/>
                  </a:lnTo>
                  <a:cubicBezTo>
                    <a:pt x="0" y="24012"/>
                    <a:pt x="3694" y="12930"/>
                    <a:pt x="7388" y="7388"/>
                  </a:cubicBezTo>
                  <a:cubicBezTo>
                    <a:pt x="7388" y="5541"/>
                    <a:pt x="9235" y="5541"/>
                    <a:pt x="9235" y="5541"/>
                  </a:cubicBezTo>
                  <a:cubicBezTo>
                    <a:pt x="12929" y="3694"/>
                    <a:pt x="18471" y="1847"/>
                    <a:pt x="24012" y="1847"/>
                  </a:cubicBezTo>
                  <a:cubicBezTo>
                    <a:pt x="29553" y="0"/>
                    <a:pt x="36941" y="0"/>
                    <a:pt x="44329" y="0"/>
                  </a:cubicBezTo>
                  <a:cubicBezTo>
                    <a:pt x="51717" y="0"/>
                    <a:pt x="59106" y="1847"/>
                    <a:pt x="66494" y="5541"/>
                  </a:cubicBezTo>
                  <a:cubicBezTo>
                    <a:pt x="68341" y="5541"/>
                    <a:pt x="68341" y="7388"/>
                    <a:pt x="70188" y="7388"/>
                  </a:cubicBezTo>
                  <a:cubicBezTo>
                    <a:pt x="72035" y="9235"/>
                    <a:pt x="75729" y="11082"/>
                    <a:pt x="77577" y="12930"/>
                  </a:cubicBezTo>
                  <a:cubicBezTo>
                    <a:pt x="96047" y="29553"/>
                    <a:pt x="121906" y="22165"/>
                    <a:pt x="140377" y="33247"/>
                  </a:cubicBezTo>
                  <a:cubicBezTo>
                    <a:pt x="155153" y="40635"/>
                    <a:pt x="147765" y="62800"/>
                    <a:pt x="147765" y="62800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234C72BC-8851-ED49-6DCF-E19D20322306}"/>
                </a:ext>
              </a:extLst>
            </p:cNvPr>
            <p:cNvSpPr/>
            <p:nvPr/>
          </p:nvSpPr>
          <p:spPr>
            <a:xfrm>
              <a:off x="4077864" y="4530406"/>
              <a:ext cx="62800" cy="72035"/>
            </a:xfrm>
            <a:custGeom>
              <a:avLst/>
              <a:gdLst>
                <a:gd name="connsiteX0" fmla="*/ 62800 w 62800"/>
                <a:gd name="connsiteY0" fmla="*/ 60953 h 72035"/>
                <a:gd name="connsiteX1" fmla="*/ 25859 w 62800"/>
                <a:gd name="connsiteY1" fmla="*/ 68341 h 72035"/>
                <a:gd name="connsiteX2" fmla="*/ 22165 w 62800"/>
                <a:gd name="connsiteY2" fmla="*/ 68341 h 72035"/>
                <a:gd name="connsiteX3" fmla="*/ 3694 w 62800"/>
                <a:gd name="connsiteY3" fmla="*/ 72035 h 72035"/>
                <a:gd name="connsiteX4" fmla="*/ 1847 w 62800"/>
                <a:gd name="connsiteY4" fmla="*/ 55412 h 72035"/>
                <a:gd name="connsiteX5" fmla="*/ 1847 w 62800"/>
                <a:gd name="connsiteY5" fmla="*/ 53565 h 72035"/>
                <a:gd name="connsiteX6" fmla="*/ 1847 w 62800"/>
                <a:gd name="connsiteY6" fmla="*/ 38788 h 72035"/>
                <a:gd name="connsiteX7" fmla="*/ 1847 w 62800"/>
                <a:gd name="connsiteY7" fmla="*/ 31400 h 72035"/>
                <a:gd name="connsiteX8" fmla="*/ 0 w 62800"/>
                <a:gd name="connsiteY8" fmla="*/ 0 h 72035"/>
                <a:gd name="connsiteX9" fmla="*/ 9235 w 62800"/>
                <a:gd name="connsiteY9" fmla="*/ 0 h 72035"/>
                <a:gd name="connsiteX10" fmla="*/ 59106 w 62800"/>
                <a:gd name="connsiteY10" fmla="*/ 0 h 72035"/>
                <a:gd name="connsiteX11" fmla="*/ 60953 w 62800"/>
                <a:gd name="connsiteY11" fmla="*/ 27706 h 72035"/>
                <a:gd name="connsiteX12" fmla="*/ 60953 w 62800"/>
                <a:gd name="connsiteY12" fmla="*/ 29553 h 72035"/>
                <a:gd name="connsiteX13" fmla="*/ 62800 w 62800"/>
                <a:gd name="connsiteY13" fmla="*/ 46177 h 72035"/>
                <a:gd name="connsiteX14" fmla="*/ 62800 w 62800"/>
                <a:gd name="connsiteY14" fmla="*/ 49871 h 72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800" h="72035">
                  <a:moveTo>
                    <a:pt x="62800" y="60953"/>
                  </a:moveTo>
                  <a:lnTo>
                    <a:pt x="25859" y="68341"/>
                  </a:lnTo>
                  <a:lnTo>
                    <a:pt x="22165" y="68341"/>
                  </a:lnTo>
                  <a:lnTo>
                    <a:pt x="3694" y="72035"/>
                  </a:lnTo>
                  <a:lnTo>
                    <a:pt x="1847" y="55412"/>
                  </a:lnTo>
                  <a:lnTo>
                    <a:pt x="1847" y="53565"/>
                  </a:lnTo>
                  <a:lnTo>
                    <a:pt x="1847" y="38788"/>
                  </a:lnTo>
                  <a:lnTo>
                    <a:pt x="1847" y="31400"/>
                  </a:lnTo>
                  <a:lnTo>
                    <a:pt x="0" y="0"/>
                  </a:lnTo>
                  <a:lnTo>
                    <a:pt x="9235" y="0"/>
                  </a:lnTo>
                  <a:lnTo>
                    <a:pt x="59106" y="0"/>
                  </a:lnTo>
                  <a:lnTo>
                    <a:pt x="60953" y="27706"/>
                  </a:lnTo>
                  <a:lnTo>
                    <a:pt x="60953" y="29553"/>
                  </a:lnTo>
                  <a:lnTo>
                    <a:pt x="62800" y="46177"/>
                  </a:lnTo>
                  <a:lnTo>
                    <a:pt x="62800" y="4987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27B837E8-9EDE-DE2B-00FF-FB1D57E5656C}"/>
                </a:ext>
              </a:extLst>
            </p:cNvPr>
            <p:cNvSpPr/>
            <p:nvPr/>
          </p:nvSpPr>
          <p:spPr>
            <a:xfrm>
              <a:off x="4026147" y="4144370"/>
              <a:ext cx="117452" cy="184706"/>
            </a:xfrm>
            <a:custGeom>
              <a:avLst/>
              <a:gdLst>
                <a:gd name="connsiteX0" fmla="*/ 114518 w 117452"/>
                <a:gd name="connsiteY0" fmla="*/ 168083 h 184706"/>
                <a:gd name="connsiteX1" fmla="*/ 112671 w 117452"/>
                <a:gd name="connsiteY1" fmla="*/ 181012 h 184706"/>
                <a:gd name="connsiteX2" fmla="*/ 103435 w 117452"/>
                <a:gd name="connsiteY2" fmla="*/ 181012 h 184706"/>
                <a:gd name="connsiteX3" fmla="*/ 99741 w 117452"/>
                <a:gd name="connsiteY3" fmla="*/ 181012 h 184706"/>
                <a:gd name="connsiteX4" fmla="*/ 81271 w 117452"/>
                <a:gd name="connsiteY4" fmla="*/ 182859 h 184706"/>
                <a:gd name="connsiteX5" fmla="*/ 57259 w 117452"/>
                <a:gd name="connsiteY5" fmla="*/ 184706 h 184706"/>
                <a:gd name="connsiteX6" fmla="*/ 44329 w 117452"/>
                <a:gd name="connsiteY6" fmla="*/ 184706 h 184706"/>
                <a:gd name="connsiteX7" fmla="*/ 42482 w 117452"/>
                <a:gd name="connsiteY7" fmla="*/ 184706 h 184706"/>
                <a:gd name="connsiteX8" fmla="*/ 33247 w 117452"/>
                <a:gd name="connsiteY8" fmla="*/ 184706 h 184706"/>
                <a:gd name="connsiteX9" fmla="*/ 29553 w 117452"/>
                <a:gd name="connsiteY9" fmla="*/ 177318 h 184706"/>
                <a:gd name="connsiteX10" fmla="*/ 3694 w 117452"/>
                <a:gd name="connsiteY10" fmla="*/ 49871 h 184706"/>
                <a:gd name="connsiteX11" fmla="*/ 0 w 117452"/>
                <a:gd name="connsiteY11" fmla="*/ 25859 h 184706"/>
                <a:gd name="connsiteX12" fmla="*/ 0 w 117452"/>
                <a:gd name="connsiteY12" fmla="*/ 24012 h 184706"/>
                <a:gd name="connsiteX13" fmla="*/ 0 w 117452"/>
                <a:gd name="connsiteY13" fmla="*/ 22165 h 184706"/>
                <a:gd name="connsiteX14" fmla="*/ 0 w 117452"/>
                <a:gd name="connsiteY14" fmla="*/ 20318 h 184706"/>
                <a:gd name="connsiteX15" fmla="*/ 0 w 117452"/>
                <a:gd name="connsiteY15" fmla="*/ 20318 h 184706"/>
                <a:gd name="connsiteX16" fmla="*/ 0 w 117452"/>
                <a:gd name="connsiteY16" fmla="*/ 14776 h 184706"/>
                <a:gd name="connsiteX17" fmla="*/ 1847 w 117452"/>
                <a:gd name="connsiteY17" fmla="*/ 14776 h 184706"/>
                <a:gd name="connsiteX18" fmla="*/ 1847 w 117452"/>
                <a:gd name="connsiteY18" fmla="*/ 14776 h 184706"/>
                <a:gd name="connsiteX19" fmla="*/ 7388 w 117452"/>
                <a:gd name="connsiteY19" fmla="*/ 12929 h 184706"/>
                <a:gd name="connsiteX20" fmla="*/ 12929 w 117452"/>
                <a:gd name="connsiteY20" fmla="*/ 11082 h 184706"/>
                <a:gd name="connsiteX21" fmla="*/ 33247 w 117452"/>
                <a:gd name="connsiteY21" fmla="*/ 3694 h 184706"/>
                <a:gd name="connsiteX22" fmla="*/ 42482 w 117452"/>
                <a:gd name="connsiteY22" fmla="*/ 1847 h 184706"/>
                <a:gd name="connsiteX23" fmla="*/ 53565 w 117452"/>
                <a:gd name="connsiteY23" fmla="*/ 0 h 184706"/>
                <a:gd name="connsiteX24" fmla="*/ 53565 w 117452"/>
                <a:gd name="connsiteY24" fmla="*/ 0 h 184706"/>
                <a:gd name="connsiteX25" fmla="*/ 77577 w 117452"/>
                <a:gd name="connsiteY25" fmla="*/ 3694 h 184706"/>
                <a:gd name="connsiteX26" fmla="*/ 97894 w 117452"/>
                <a:gd name="connsiteY26" fmla="*/ 16624 h 184706"/>
                <a:gd name="connsiteX27" fmla="*/ 101588 w 117452"/>
                <a:gd name="connsiteY27" fmla="*/ 20318 h 184706"/>
                <a:gd name="connsiteX28" fmla="*/ 101588 w 117452"/>
                <a:gd name="connsiteY28" fmla="*/ 20318 h 184706"/>
                <a:gd name="connsiteX29" fmla="*/ 101588 w 117452"/>
                <a:gd name="connsiteY29" fmla="*/ 20318 h 184706"/>
                <a:gd name="connsiteX30" fmla="*/ 101588 w 117452"/>
                <a:gd name="connsiteY30" fmla="*/ 20318 h 184706"/>
                <a:gd name="connsiteX31" fmla="*/ 101588 w 117452"/>
                <a:gd name="connsiteY31" fmla="*/ 20318 h 184706"/>
                <a:gd name="connsiteX32" fmla="*/ 101588 w 117452"/>
                <a:gd name="connsiteY32" fmla="*/ 24012 h 184706"/>
                <a:gd name="connsiteX33" fmla="*/ 114518 w 117452"/>
                <a:gd name="connsiteY33" fmla="*/ 168083 h 184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7452" h="184706">
                  <a:moveTo>
                    <a:pt x="114518" y="168083"/>
                  </a:moveTo>
                  <a:cubicBezTo>
                    <a:pt x="114518" y="171777"/>
                    <a:pt x="114518" y="177318"/>
                    <a:pt x="112671" y="181012"/>
                  </a:cubicBezTo>
                  <a:lnTo>
                    <a:pt x="103435" y="181012"/>
                  </a:lnTo>
                  <a:lnTo>
                    <a:pt x="99741" y="181012"/>
                  </a:lnTo>
                  <a:lnTo>
                    <a:pt x="81271" y="182859"/>
                  </a:lnTo>
                  <a:lnTo>
                    <a:pt x="57259" y="184706"/>
                  </a:lnTo>
                  <a:lnTo>
                    <a:pt x="44329" y="184706"/>
                  </a:lnTo>
                  <a:lnTo>
                    <a:pt x="42482" y="184706"/>
                  </a:lnTo>
                  <a:lnTo>
                    <a:pt x="33247" y="184706"/>
                  </a:lnTo>
                  <a:cubicBezTo>
                    <a:pt x="31400" y="182859"/>
                    <a:pt x="31400" y="179165"/>
                    <a:pt x="29553" y="177318"/>
                  </a:cubicBezTo>
                  <a:cubicBezTo>
                    <a:pt x="16623" y="138530"/>
                    <a:pt x="11082" y="103435"/>
                    <a:pt x="3694" y="49871"/>
                  </a:cubicBezTo>
                  <a:cubicBezTo>
                    <a:pt x="1847" y="42482"/>
                    <a:pt x="1847" y="35094"/>
                    <a:pt x="0" y="25859"/>
                  </a:cubicBezTo>
                  <a:cubicBezTo>
                    <a:pt x="0" y="25859"/>
                    <a:pt x="0" y="24012"/>
                    <a:pt x="0" y="24012"/>
                  </a:cubicBezTo>
                  <a:cubicBezTo>
                    <a:pt x="0" y="24012"/>
                    <a:pt x="0" y="22165"/>
                    <a:pt x="0" y="22165"/>
                  </a:cubicBezTo>
                  <a:cubicBezTo>
                    <a:pt x="0" y="22165"/>
                    <a:pt x="0" y="20318"/>
                    <a:pt x="0" y="20318"/>
                  </a:cubicBezTo>
                  <a:cubicBezTo>
                    <a:pt x="0" y="20318"/>
                    <a:pt x="0" y="20318"/>
                    <a:pt x="0" y="20318"/>
                  </a:cubicBezTo>
                  <a:cubicBezTo>
                    <a:pt x="0" y="18471"/>
                    <a:pt x="0" y="16624"/>
                    <a:pt x="0" y="14776"/>
                  </a:cubicBezTo>
                  <a:cubicBezTo>
                    <a:pt x="0" y="14776"/>
                    <a:pt x="0" y="14776"/>
                    <a:pt x="1847" y="14776"/>
                  </a:cubicBezTo>
                  <a:cubicBezTo>
                    <a:pt x="1847" y="14776"/>
                    <a:pt x="1847" y="14776"/>
                    <a:pt x="1847" y="14776"/>
                  </a:cubicBezTo>
                  <a:cubicBezTo>
                    <a:pt x="3694" y="14776"/>
                    <a:pt x="5541" y="12929"/>
                    <a:pt x="7388" y="12929"/>
                  </a:cubicBezTo>
                  <a:cubicBezTo>
                    <a:pt x="9235" y="12929"/>
                    <a:pt x="11082" y="11082"/>
                    <a:pt x="12929" y="11082"/>
                  </a:cubicBezTo>
                  <a:cubicBezTo>
                    <a:pt x="20318" y="7388"/>
                    <a:pt x="25859" y="5541"/>
                    <a:pt x="33247" y="3694"/>
                  </a:cubicBezTo>
                  <a:cubicBezTo>
                    <a:pt x="36941" y="3694"/>
                    <a:pt x="38788" y="1847"/>
                    <a:pt x="42482" y="1847"/>
                  </a:cubicBezTo>
                  <a:cubicBezTo>
                    <a:pt x="46177" y="1847"/>
                    <a:pt x="49871" y="0"/>
                    <a:pt x="53565" y="0"/>
                  </a:cubicBezTo>
                  <a:cubicBezTo>
                    <a:pt x="53565" y="0"/>
                    <a:pt x="53565" y="0"/>
                    <a:pt x="53565" y="0"/>
                  </a:cubicBezTo>
                  <a:cubicBezTo>
                    <a:pt x="62800" y="0"/>
                    <a:pt x="70188" y="1847"/>
                    <a:pt x="77577" y="3694"/>
                  </a:cubicBezTo>
                  <a:cubicBezTo>
                    <a:pt x="84965" y="5541"/>
                    <a:pt x="90506" y="11082"/>
                    <a:pt x="97894" y="16624"/>
                  </a:cubicBezTo>
                  <a:cubicBezTo>
                    <a:pt x="99741" y="16624"/>
                    <a:pt x="99741" y="18471"/>
                    <a:pt x="101588" y="20318"/>
                  </a:cubicBezTo>
                  <a:lnTo>
                    <a:pt x="101588" y="20318"/>
                  </a:lnTo>
                  <a:cubicBezTo>
                    <a:pt x="101588" y="20318"/>
                    <a:pt x="101588" y="20318"/>
                    <a:pt x="101588" y="20318"/>
                  </a:cubicBezTo>
                  <a:cubicBezTo>
                    <a:pt x="101588" y="20318"/>
                    <a:pt x="101588" y="20318"/>
                    <a:pt x="101588" y="20318"/>
                  </a:cubicBezTo>
                  <a:lnTo>
                    <a:pt x="101588" y="20318"/>
                  </a:lnTo>
                  <a:cubicBezTo>
                    <a:pt x="101588" y="22165"/>
                    <a:pt x="101588" y="22165"/>
                    <a:pt x="101588" y="24012"/>
                  </a:cubicBezTo>
                  <a:cubicBezTo>
                    <a:pt x="114518" y="64647"/>
                    <a:pt x="121906" y="105282"/>
                    <a:pt x="114518" y="168083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E2D466AE-2D66-5B65-26C3-905888028AF1}"/>
                </a:ext>
              </a:extLst>
            </p:cNvPr>
            <p:cNvSpPr/>
            <p:nvPr/>
          </p:nvSpPr>
          <p:spPr>
            <a:xfrm>
              <a:off x="4057113" y="4295829"/>
              <a:ext cx="96480" cy="268516"/>
            </a:xfrm>
            <a:custGeom>
              <a:avLst/>
              <a:gdLst>
                <a:gd name="connsiteX0" fmla="*/ 96481 w 96480"/>
                <a:gd name="connsiteY0" fmla="*/ 245659 h 268516"/>
                <a:gd name="connsiteX1" fmla="*/ 89092 w 96480"/>
                <a:gd name="connsiteY1" fmla="*/ 258589 h 268516"/>
                <a:gd name="connsiteX2" fmla="*/ 83551 w 96480"/>
                <a:gd name="connsiteY2" fmla="*/ 262283 h 268516"/>
                <a:gd name="connsiteX3" fmla="*/ 35527 w 96480"/>
                <a:gd name="connsiteY3" fmla="*/ 267824 h 268516"/>
                <a:gd name="connsiteX4" fmla="*/ 22598 w 96480"/>
                <a:gd name="connsiteY4" fmla="*/ 264130 h 268516"/>
                <a:gd name="connsiteX5" fmla="*/ 7822 w 96480"/>
                <a:gd name="connsiteY5" fmla="*/ 249353 h 268516"/>
                <a:gd name="connsiteX6" fmla="*/ 2280 w 96480"/>
                <a:gd name="connsiteY6" fmla="*/ 25859 h 268516"/>
                <a:gd name="connsiteX7" fmla="*/ 2280 w 96480"/>
                <a:gd name="connsiteY7" fmla="*/ 25859 h 268516"/>
                <a:gd name="connsiteX8" fmla="*/ 13363 w 96480"/>
                <a:gd name="connsiteY8" fmla="*/ 20318 h 268516"/>
                <a:gd name="connsiteX9" fmla="*/ 22598 w 96480"/>
                <a:gd name="connsiteY9" fmla="*/ 14777 h 268516"/>
                <a:gd name="connsiteX10" fmla="*/ 22598 w 96480"/>
                <a:gd name="connsiteY10" fmla="*/ 14777 h 268516"/>
                <a:gd name="connsiteX11" fmla="*/ 61386 w 96480"/>
                <a:gd name="connsiteY11" fmla="*/ 0 h 268516"/>
                <a:gd name="connsiteX12" fmla="*/ 68775 w 96480"/>
                <a:gd name="connsiteY12" fmla="*/ 1847 h 268516"/>
                <a:gd name="connsiteX13" fmla="*/ 74316 w 96480"/>
                <a:gd name="connsiteY13" fmla="*/ 5541 h 268516"/>
                <a:gd name="connsiteX14" fmla="*/ 83551 w 96480"/>
                <a:gd name="connsiteY14" fmla="*/ 14777 h 268516"/>
                <a:gd name="connsiteX15" fmla="*/ 85398 w 96480"/>
                <a:gd name="connsiteY15" fmla="*/ 20318 h 268516"/>
                <a:gd name="connsiteX16" fmla="*/ 96481 w 96480"/>
                <a:gd name="connsiteY16" fmla="*/ 245659 h 26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480" h="268516">
                  <a:moveTo>
                    <a:pt x="96481" y="245659"/>
                  </a:moveTo>
                  <a:cubicBezTo>
                    <a:pt x="96481" y="251200"/>
                    <a:pt x="92786" y="256742"/>
                    <a:pt x="89092" y="258589"/>
                  </a:cubicBezTo>
                  <a:cubicBezTo>
                    <a:pt x="87245" y="260436"/>
                    <a:pt x="85398" y="260436"/>
                    <a:pt x="83551" y="262283"/>
                  </a:cubicBezTo>
                  <a:cubicBezTo>
                    <a:pt x="70622" y="267824"/>
                    <a:pt x="52151" y="269671"/>
                    <a:pt x="35527" y="267824"/>
                  </a:cubicBezTo>
                  <a:cubicBezTo>
                    <a:pt x="31833" y="267824"/>
                    <a:pt x="26292" y="265977"/>
                    <a:pt x="22598" y="264130"/>
                  </a:cubicBezTo>
                  <a:cubicBezTo>
                    <a:pt x="13363" y="260436"/>
                    <a:pt x="7822" y="256742"/>
                    <a:pt x="7822" y="249353"/>
                  </a:cubicBezTo>
                  <a:cubicBezTo>
                    <a:pt x="7822" y="229036"/>
                    <a:pt x="-5108" y="110824"/>
                    <a:pt x="2280" y="25859"/>
                  </a:cubicBezTo>
                  <a:cubicBezTo>
                    <a:pt x="2280" y="25859"/>
                    <a:pt x="2280" y="25859"/>
                    <a:pt x="2280" y="25859"/>
                  </a:cubicBezTo>
                  <a:cubicBezTo>
                    <a:pt x="5975" y="24012"/>
                    <a:pt x="9669" y="22165"/>
                    <a:pt x="13363" y="20318"/>
                  </a:cubicBezTo>
                  <a:cubicBezTo>
                    <a:pt x="17057" y="18471"/>
                    <a:pt x="18904" y="16624"/>
                    <a:pt x="22598" y="14777"/>
                  </a:cubicBezTo>
                  <a:cubicBezTo>
                    <a:pt x="22598" y="14777"/>
                    <a:pt x="22598" y="14777"/>
                    <a:pt x="22598" y="14777"/>
                  </a:cubicBezTo>
                  <a:cubicBezTo>
                    <a:pt x="39222" y="5541"/>
                    <a:pt x="50304" y="0"/>
                    <a:pt x="61386" y="0"/>
                  </a:cubicBezTo>
                  <a:cubicBezTo>
                    <a:pt x="63233" y="0"/>
                    <a:pt x="66927" y="0"/>
                    <a:pt x="68775" y="1847"/>
                  </a:cubicBezTo>
                  <a:cubicBezTo>
                    <a:pt x="70622" y="1847"/>
                    <a:pt x="72469" y="3694"/>
                    <a:pt x="74316" y="5541"/>
                  </a:cubicBezTo>
                  <a:cubicBezTo>
                    <a:pt x="78010" y="7388"/>
                    <a:pt x="81704" y="11082"/>
                    <a:pt x="83551" y="14777"/>
                  </a:cubicBezTo>
                  <a:cubicBezTo>
                    <a:pt x="83551" y="16624"/>
                    <a:pt x="85398" y="18471"/>
                    <a:pt x="85398" y="20318"/>
                  </a:cubicBezTo>
                  <a:cubicBezTo>
                    <a:pt x="94633" y="88659"/>
                    <a:pt x="96481" y="160694"/>
                    <a:pt x="96481" y="245659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ACD51DEB-43E9-A578-7D69-AEFA55462EBA}"/>
                </a:ext>
              </a:extLst>
            </p:cNvPr>
            <p:cNvSpPr/>
            <p:nvPr/>
          </p:nvSpPr>
          <p:spPr>
            <a:xfrm>
              <a:off x="4040923" y="3845146"/>
              <a:ext cx="129294" cy="319541"/>
            </a:xfrm>
            <a:custGeom>
              <a:avLst/>
              <a:gdLst>
                <a:gd name="connsiteX0" fmla="*/ 129294 w 129294"/>
                <a:gd name="connsiteY0" fmla="*/ 49871 h 319541"/>
                <a:gd name="connsiteX1" fmla="*/ 127447 w 129294"/>
                <a:gd name="connsiteY1" fmla="*/ 66494 h 319541"/>
                <a:gd name="connsiteX2" fmla="*/ 125600 w 129294"/>
                <a:gd name="connsiteY2" fmla="*/ 75730 h 319541"/>
                <a:gd name="connsiteX3" fmla="*/ 121906 w 129294"/>
                <a:gd name="connsiteY3" fmla="*/ 96047 h 319541"/>
                <a:gd name="connsiteX4" fmla="*/ 116365 w 129294"/>
                <a:gd name="connsiteY4" fmla="*/ 129294 h 319541"/>
                <a:gd name="connsiteX5" fmla="*/ 112671 w 129294"/>
                <a:gd name="connsiteY5" fmla="*/ 127447 h 319541"/>
                <a:gd name="connsiteX6" fmla="*/ 97894 w 129294"/>
                <a:gd name="connsiteY6" fmla="*/ 118212 h 319541"/>
                <a:gd name="connsiteX7" fmla="*/ 96047 w 129294"/>
                <a:gd name="connsiteY7" fmla="*/ 129294 h 319541"/>
                <a:gd name="connsiteX8" fmla="*/ 86812 w 129294"/>
                <a:gd name="connsiteY8" fmla="*/ 230883 h 319541"/>
                <a:gd name="connsiteX9" fmla="*/ 86812 w 129294"/>
                <a:gd name="connsiteY9" fmla="*/ 319542 h 319541"/>
                <a:gd name="connsiteX10" fmla="*/ 86812 w 129294"/>
                <a:gd name="connsiteY10" fmla="*/ 319542 h 319541"/>
                <a:gd name="connsiteX11" fmla="*/ 86812 w 129294"/>
                <a:gd name="connsiteY11" fmla="*/ 319542 h 319541"/>
                <a:gd name="connsiteX12" fmla="*/ 86812 w 129294"/>
                <a:gd name="connsiteY12" fmla="*/ 319542 h 319541"/>
                <a:gd name="connsiteX13" fmla="*/ 55412 w 129294"/>
                <a:gd name="connsiteY13" fmla="*/ 221647 h 319541"/>
                <a:gd name="connsiteX14" fmla="*/ 83118 w 129294"/>
                <a:gd name="connsiteY14" fmla="*/ 145918 h 319541"/>
                <a:gd name="connsiteX15" fmla="*/ 5541 w 129294"/>
                <a:gd name="connsiteY15" fmla="*/ 103436 h 319541"/>
                <a:gd name="connsiteX16" fmla="*/ 3694 w 129294"/>
                <a:gd name="connsiteY16" fmla="*/ 103436 h 319541"/>
                <a:gd name="connsiteX17" fmla="*/ 0 w 129294"/>
                <a:gd name="connsiteY17" fmla="*/ 101588 h 319541"/>
                <a:gd name="connsiteX18" fmla="*/ 0 w 129294"/>
                <a:gd name="connsiteY18" fmla="*/ 101588 h 319541"/>
                <a:gd name="connsiteX19" fmla="*/ 0 w 129294"/>
                <a:gd name="connsiteY19" fmla="*/ 99741 h 319541"/>
                <a:gd name="connsiteX20" fmla="*/ 0 w 129294"/>
                <a:gd name="connsiteY20" fmla="*/ 96047 h 319541"/>
                <a:gd name="connsiteX21" fmla="*/ 0 w 129294"/>
                <a:gd name="connsiteY21" fmla="*/ 94200 h 319541"/>
                <a:gd name="connsiteX22" fmla="*/ 1847 w 129294"/>
                <a:gd name="connsiteY22" fmla="*/ 90506 h 319541"/>
                <a:gd name="connsiteX23" fmla="*/ 1847 w 129294"/>
                <a:gd name="connsiteY23" fmla="*/ 88659 h 319541"/>
                <a:gd name="connsiteX24" fmla="*/ 3694 w 129294"/>
                <a:gd name="connsiteY24" fmla="*/ 86812 h 319541"/>
                <a:gd name="connsiteX25" fmla="*/ 7388 w 129294"/>
                <a:gd name="connsiteY25" fmla="*/ 81271 h 319541"/>
                <a:gd name="connsiteX26" fmla="*/ 9235 w 129294"/>
                <a:gd name="connsiteY26" fmla="*/ 79424 h 319541"/>
                <a:gd name="connsiteX27" fmla="*/ 14777 w 129294"/>
                <a:gd name="connsiteY27" fmla="*/ 75730 h 319541"/>
                <a:gd name="connsiteX28" fmla="*/ 16624 w 129294"/>
                <a:gd name="connsiteY28" fmla="*/ 73882 h 319541"/>
                <a:gd name="connsiteX29" fmla="*/ 22165 w 129294"/>
                <a:gd name="connsiteY29" fmla="*/ 72035 h 319541"/>
                <a:gd name="connsiteX30" fmla="*/ 24012 w 129294"/>
                <a:gd name="connsiteY30" fmla="*/ 72035 h 319541"/>
                <a:gd name="connsiteX31" fmla="*/ 25859 w 129294"/>
                <a:gd name="connsiteY31" fmla="*/ 70188 h 319541"/>
                <a:gd name="connsiteX32" fmla="*/ 27706 w 129294"/>
                <a:gd name="connsiteY32" fmla="*/ 64647 h 319541"/>
                <a:gd name="connsiteX33" fmla="*/ 27706 w 129294"/>
                <a:gd name="connsiteY33" fmla="*/ 64647 h 319541"/>
                <a:gd name="connsiteX34" fmla="*/ 27706 w 129294"/>
                <a:gd name="connsiteY34" fmla="*/ 62800 h 319541"/>
                <a:gd name="connsiteX35" fmla="*/ 29553 w 129294"/>
                <a:gd name="connsiteY35" fmla="*/ 57259 h 319541"/>
                <a:gd name="connsiteX36" fmla="*/ 29553 w 129294"/>
                <a:gd name="connsiteY36" fmla="*/ 55412 h 319541"/>
                <a:gd name="connsiteX37" fmla="*/ 31400 w 129294"/>
                <a:gd name="connsiteY37" fmla="*/ 49871 h 319541"/>
                <a:gd name="connsiteX38" fmla="*/ 31400 w 129294"/>
                <a:gd name="connsiteY38" fmla="*/ 48024 h 319541"/>
                <a:gd name="connsiteX39" fmla="*/ 33247 w 129294"/>
                <a:gd name="connsiteY39" fmla="*/ 42482 h 319541"/>
                <a:gd name="connsiteX40" fmla="*/ 35094 w 129294"/>
                <a:gd name="connsiteY40" fmla="*/ 40635 h 319541"/>
                <a:gd name="connsiteX41" fmla="*/ 40636 w 129294"/>
                <a:gd name="connsiteY41" fmla="*/ 36941 h 319541"/>
                <a:gd name="connsiteX42" fmla="*/ 40636 w 129294"/>
                <a:gd name="connsiteY42" fmla="*/ 36941 h 319541"/>
                <a:gd name="connsiteX43" fmla="*/ 42482 w 129294"/>
                <a:gd name="connsiteY43" fmla="*/ 36941 h 319541"/>
                <a:gd name="connsiteX44" fmla="*/ 49871 w 129294"/>
                <a:gd name="connsiteY44" fmla="*/ 35094 h 319541"/>
                <a:gd name="connsiteX45" fmla="*/ 49871 w 129294"/>
                <a:gd name="connsiteY45" fmla="*/ 35094 h 319541"/>
                <a:gd name="connsiteX46" fmla="*/ 73882 w 129294"/>
                <a:gd name="connsiteY46" fmla="*/ 0 h 319541"/>
                <a:gd name="connsiteX47" fmla="*/ 81271 w 129294"/>
                <a:gd name="connsiteY47" fmla="*/ 20318 h 319541"/>
                <a:gd name="connsiteX48" fmla="*/ 101588 w 129294"/>
                <a:gd name="connsiteY48" fmla="*/ 38788 h 319541"/>
                <a:gd name="connsiteX49" fmla="*/ 129294 w 129294"/>
                <a:gd name="connsiteY49" fmla="*/ 49871 h 31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29294" h="319541">
                  <a:moveTo>
                    <a:pt x="129294" y="49871"/>
                  </a:moveTo>
                  <a:lnTo>
                    <a:pt x="127447" y="66494"/>
                  </a:lnTo>
                  <a:lnTo>
                    <a:pt x="125600" y="75730"/>
                  </a:lnTo>
                  <a:lnTo>
                    <a:pt x="121906" y="96047"/>
                  </a:lnTo>
                  <a:lnTo>
                    <a:pt x="116365" y="129294"/>
                  </a:lnTo>
                  <a:cubicBezTo>
                    <a:pt x="114518" y="129294"/>
                    <a:pt x="114518" y="127447"/>
                    <a:pt x="112671" y="127447"/>
                  </a:cubicBezTo>
                  <a:cubicBezTo>
                    <a:pt x="107130" y="125600"/>
                    <a:pt x="103436" y="121906"/>
                    <a:pt x="97894" y="118212"/>
                  </a:cubicBezTo>
                  <a:lnTo>
                    <a:pt x="96047" y="129294"/>
                  </a:lnTo>
                  <a:lnTo>
                    <a:pt x="86812" y="230883"/>
                  </a:lnTo>
                  <a:lnTo>
                    <a:pt x="86812" y="319542"/>
                  </a:lnTo>
                  <a:lnTo>
                    <a:pt x="86812" y="319542"/>
                  </a:lnTo>
                  <a:lnTo>
                    <a:pt x="86812" y="319542"/>
                  </a:lnTo>
                  <a:cubicBezTo>
                    <a:pt x="86812" y="319542"/>
                    <a:pt x="86812" y="319542"/>
                    <a:pt x="86812" y="319542"/>
                  </a:cubicBezTo>
                  <a:cubicBezTo>
                    <a:pt x="83118" y="277059"/>
                    <a:pt x="75730" y="241965"/>
                    <a:pt x="55412" y="221647"/>
                  </a:cubicBezTo>
                  <a:cubicBezTo>
                    <a:pt x="72036" y="205024"/>
                    <a:pt x="79424" y="179165"/>
                    <a:pt x="83118" y="145918"/>
                  </a:cubicBezTo>
                  <a:cubicBezTo>
                    <a:pt x="86812" y="127447"/>
                    <a:pt x="27706" y="108977"/>
                    <a:pt x="5541" y="103436"/>
                  </a:cubicBezTo>
                  <a:cubicBezTo>
                    <a:pt x="5541" y="103436"/>
                    <a:pt x="3694" y="103436"/>
                    <a:pt x="3694" y="103436"/>
                  </a:cubicBezTo>
                  <a:cubicBezTo>
                    <a:pt x="1847" y="103436"/>
                    <a:pt x="1847" y="103436"/>
                    <a:pt x="0" y="101588"/>
                  </a:cubicBezTo>
                  <a:lnTo>
                    <a:pt x="0" y="101588"/>
                  </a:lnTo>
                  <a:cubicBezTo>
                    <a:pt x="0" y="101588"/>
                    <a:pt x="0" y="99741"/>
                    <a:pt x="0" y="99741"/>
                  </a:cubicBezTo>
                  <a:cubicBezTo>
                    <a:pt x="0" y="97894"/>
                    <a:pt x="0" y="97894"/>
                    <a:pt x="0" y="96047"/>
                  </a:cubicBezTo>
                  <a:cubicBezTo>
                    <a:pt x="0" y="96047"/>
                    <a:pt x="0" y="94200"/>
                    <a:pt x="0" y="94200"/>
                  </a:cubicBezTo>
                  <a:cubicBezTo>
                    <a:pt x="0" y="92353"/>
                    <a:pt x="0" y="90506"/>
                    <a:pt x="1847" y="90506"/>
                  </a:cubicBezTo>
                  <a:cubicBezTo>
                    <a:pt x="1847" y="90506"/>
                    <a:pt x="1847" y="90506"/>
                    <a:pt x="1847" y="88659"/>
                  </a:cubicBezTo>
                  <a:cubicBezTo>
                    <a:pt x="1847" y="88659"/>
                    <a:pt x="1847" y="86812"/>
                    <a:pt x="3694" y="86812"/>
                  </a:cubicBezTo>
                  <a:cubicBezTo>
                    <a:pt x="3694" y="84965"/>
                    <a:pt x="5541" y="83118"/>
                    <a:pt x="7388" y="81271"/>
                  </a:cubicBezTo>
                  <a:cubicBezTo>
                    <a:pt x="7388" y="81271"/>
                    <a:pt x="9235" y="79424"/>
                    <a:pt x="9235" y="79424"/>
                  </a:cubicBezTo>
                  <a:cubicBezTo>
                    <a:pt x="11082" y="77577"/>
                    <a:pt x="12930" y="77577"/>
                    <a:pt x="14777" y="75730"/>
                  </a:cubicBezTo>
                  <a:cubicBezTo>
                    <a:pt x="14777" y="75730"/>
                    <a:pt x="16624" y="75730"/>
                    <a:pt x="16624" y="73882"/>
                  </a:cubicBezTo>
                  <a:cubicBezTo>
                    <a:pt x="18471" y="73882"/>
                    <a:pt x="20318" y="72035"/>
                    <a:pt x="22165" y="72035"/>
                  </a:cubicBezTo>
                  <a:cubicBezTo>
                    <a:pt x="22165" y="72035"/>
                    <a:pt x="22165" y="72035"/>
                    <a:pt x="24012" y="72035"/>
                  </a:cubicBezTo>
                  <a:cubicBezTo>
                    <a:pt x="24012" y="72035"/>
                    <a:pt x="25859" y="70188"/>
                    <a:pt x="25859" y="70188"/>
                  </a:cubicBezTo>
                  <a:cubicBezTo>
                    <a:pt x="25859" y="68341"/>
                    <a:pt x="27706" y="66494"/>
                    <a:pt x="27706" y="64647"/>
                  </a:cubicBezTo>
                  <a:lnTo>
                    <a:pt x="27706" y="64647"/>
                  </a:lnTo>
                  <a:cubicBezTo>
                    <a:pt x="27706" y="64647"/>
                    <a:pt x="27706" y="62800"/>
                    <a:pt x="27706" y="62800"/>
                  </a:cubicBezTo>
                  <a:cubicBezTo>
                    <a:pt x="27706" y="60953"/>
                    <a:pt x="29553" y="59106"/>
                    <a:pt x="29553" y="57259"/>
                  </a:cubicBezTo>
                  <a:cubicBezTo>
                    <a:pt x="29553" y="57259"/>
                    <a:pt x="29553" y="55412"/>
                    <a:pt x="29553" y="55412"/>
                  </a:cubicBezTo>
                  <a:cubicBezTo>
                    <a:pt x="29553" y="53565"/>
                    <a:pt x="31400" y="51718"/>
                    <a:pt x="31400" y="49871"/>
                  </a:cubicBezTo>
                  <a:cubicBezTo>
                    <a:pt x="31400" y="49871"/>
                    <a:pt x="31400" y="48024"/>
                    <a:pt x="31400" y="48024"/>
                  </a:cubicBezTo>
                  <a:cubicBezTo>
                    <a:pt x="31400" y="46177"/>
                    <a:pt x="33247" y="44330"/>
                    <a:pt x="33247" y="42482"/>
                  </a:cubicBezTo>
                  <a:cubicBezTo>
                    <a:pt x="33247" y="42482"/>
                    <a:pt x="33247" y="40635"/>
                    <a:pt x="35094" y="40635"/>
                  </a:cubicBezTo>
                  <a:cubicBezTo>
                    <a:pt x="36941" y="38788"/>
                    <a:pt x="38788" y="36941"/>
                    <a:pt x="40636" y="36941"/>
                  </a:cubicBezTo>
                  <a:cubicBezTo>
                    <a:pt x="40636" y="36941"/>
                    <a:pt x="40636" y="36941"/>
                    <a:pt x="40636" y="36941"/>
                  </a:cubicBezTo>
                  <a:cubicBezTo>
                    <a:pt x="40636" y="36941"/>
                    <a:pt x="42482" y="36941"/>
                    <a:pt x="42482" y="36941"/>
                  </a:cubicBezTo>
                  <a:cubicBezTo>
                    <a:pt x="46177" y="36941"/>
                    <a:pt x="48024" y="35094"/>
                    <a:pt x="49871" y="35094"/>
                  </a:cubicBezTo>
                  <a:cubicBezTo>
                    <a:pt x="49871" y="35094"/>
                    <a:pt x="49871" y="35094"/>
                    <a:pt x="49871" y="35094"/>
                  </a:cubicBezTo>
                  <a:cubicBezTo>
                    <a:pt x="75730" y="25859"/>
                    <a:pt x="73882" y="7388"/>
                    <a:pt x="73882" y="0"/>
                  </a:cubicBezTo>
                  <a:lnTo>
                    <a:pt x="81271" y="20318"/>
                  </a:lnTo>
                  <a:lnTo>
                    <a:pt x="101588" y="38788"/>
                  </a:lnTo>
                  <a:lnTo>
                    <a:pt x="129294" y="498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5AA95D86-7E03-96CA-0857-B37A76F062CC}"/>
                </a:ext>
              </a:extLst>
            </p:cNvPr>
            <p:cNvSpPr/>
            <p:nvPr/>
          </p:nvSpPr>
          <p:spPr>
            <a:xfrm>
              <a:off x="3928252" y="4057558"/>
              <a:ext cx="201329" cy="37025"/>
            </a:xfrm>
            <a:custGeom>
              <a:avLst/>
              <a:gdLst>
                <a:gd name="connsiteX0" fmla="*/ 201330 w 201329"/>
                <a:gd name="connsiteY0" fmla="*/ 31400 h 37025"/>
                <a:gd name="connsiteX1" fmla="*/ 0 w 201329"/>
                <a:gd name="connsiteY1" fmla="*/ 31400 h 37025"/>
                <a:gd name="connsiteX2" fmla="*/ 0 w 201329"/>
                <a:gd name="connsiteY2" fmla="*/ 0 h 37025"/>
                <a:gd name="connsiteX3" fmla="*/ 201330 w 201329"/>
                <a:gd name="connsiteY3" fmla="*/ 0 h 37025"/>
                <a:gd name="connsiteX4" fmla="*/ 201330 w 201329"/>
                <a:gd name="connsiteY4" fmla="*/ 31400 h 3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29" h="37025">
                  <a:moveTo>
                    <a:pt x="201330" y="31400"/>
                  </a:moveTo>
                  <a:cubicBezTo>
                    <a:pt x="142224" y="40635"/>
                    <a:pt x="75729" y="36941"/>
                    <a:pt x="0" y="31400"/>
                  </a:cubicBezTo>
                  <a:lnTo>
                    <a:pt x="0" y="0"/>
                  </a:lnTo>
                  <a:cubicBezTo>
                    <a:pt x="73882" y="9235"/>
                    <a:pt x="140377" y="12930"/>
                    <a:pt x="201330" y="0"/>
                  </a:cubicBezTo>
                  <a:lnTo>
                    <a:pt x="201330" y="31400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377EDFFB-79F7-0040-9AFD-86DB8CBAF636}"/>
                </a:ext>
              </a:extLst>
            </p:cNvPr>
            <p:cNvSpPr/>
            <p:nvPr/>
          </p:nvSpPr>
          <p:spPr>
            <a:xfrm>
              <a:off x="4077864" y="4059405"/>
              <a:ext cx="9235" cy="38788"/>
            </a:xfrm>
            <a:custGeom>
              <a:avLst/>
              <a:gdLst>
                <a:gd name="connsiteX0" fmla="*/ 0 w 9235"/>
                <a:gd name="connsiteY0" fmla="*/ 0 h 38788"/>
                <a:gd name="connsiteX1" fmla="*/ 9235 w 9235"/>
                <a:gd name="connsiteY1" fmla="*/ 0 h 38788"/>
                <a:gd name="connsiteX2" fmla="*/ 9235 w 9235"/>
                <a:gd name="connsiteY2" fmla="*/ 38788 h 38788"/>
                <a:gd name="connsiteX3" fmla="*/ 0 w 9235"/>
                <a:gd name="connsiteY3" fmla="*/ 387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38788">
                  <a:moveTo>
                    <a:pt x="0" y="0"/>
                  </a:moveTo>
                  <a:lnTo>
                    <a:pt x="9235" y="0"/>
                  </a:lnTo>
                  <a:lnTo>
                    <a:pt x="9235" y="38788"/>
                  </a:lnTo>
                  <a:lnTo>
                    <a:pt x="0" y="38788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4F9E76A0-8BB7-8C1F-679B-16B6C31711A4}"/>
                </a:ext>
              </a:extLst>
            </p:cNvPr>
            <p:cNvSpPr/>
            <p:nvPr/>
          </p:nvSpPr>
          <p:spPr>
            <a:xfrm>
              <a:off x="4013217" y="4068640"/>
              <a:ext cx="31400" cy="20317"/>
            </a:xfrm>
            <a:custGeom>
              <a:avLst/>
              <a:gdLst>
                <a:gd name="connsiteX0" fmla="*/ 0 w 31400"/>
                <a:gd name="connsiteY0" fmla="*/ 0 h 20317"/>
                <a:gd name="connsiteX1" fmla="*/ 31400 w 31400"/>
                <a:gd name="connsiteY1" fmla="*/ 0 h 20317"/>
                <a:gd name="connsiteX2" fmla="*/ 31400 w 31400"/>
                <a:gd name="connsiteY2" fmla="*/ 20318 h 20317"/>
                <a:gd name="connsiteX3" fmla="*/ 0 w 31400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0" h="20317">
                  <a:moveTo>
                    <a:pt x="0" y="0"/>
                  </a:moveTo>
                  <a:lnTo>
                    <a:pt x="31400" y="0"/>
                  </a:lnTo>
                  <a:lnTo>
                    <a:pt x="31400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9A2B7B18-0802-26BE-ABB7-5F4E96D5C292}"/>
                </a:ext>
              </a:extLst>
            </p:cNvPr>
            <p:cNvSpPr/>
            <p:nvPr/>
          </p:nvSpPr>
          <p:spPr>
            <a:xfrm>
              <a:off x="3994746" y="3725087"/>
              <a:ext cx="70188" cy="66494"/>
            </a:xfrm>
            <a:custGeom>
              <a:avLst/>
              <a:gdLst>
                <a:gd name="connsiteX0" fmla="*/ 0 w 70188"/>
                <a:gd name="connsiteY0" fmla="*/ 0 h 66494"/>
                <a:gd name="connsiteX1" fmla="*/ 0 w 70188"/>
                <a:gd name="connsiteY1" fmla="*/ 11082 h 66494"/>
                <a:gd name="connsiteX2" fmla="*/ 0 w 70188"/>
                <a:gd name="connsiteY2" fmla="*/ 11082 h 66494"/>
                <a:gd name="connsiteX3" fmla="*/ 0 w 70188"/>
                <a:gd name="connsiteY3" fmla="*/ 27706 h 66494"/>
                <a:gd name="connsiteX4" fmla="*/ 0 w 70188"/>
                <a:gd name="connsiteY4" fmla="*/ 44330 h 66494"/>
                <a:gd name="connsiteX5" fmla="*/ 0 w 70188"/>
                <a:gd name="connsiteY5" fmla="*/ 44330 h 66494"/>
                <a:gd name="connsiteX6" fmla="*/ 29553 w 70188"/>
                <a:gd name="connsiteY6" fmla="*/ 66494 h 66494"/>
                <a:gd name="connsiteX7" fmla="*/ 35094 w 70188"/>
                <a:gd name="connsiteY7" fmla="*/ 66494 h 66494"/>
                <a:gd name="connsiteX8" fmla="*/ 42482 w 70188"/>
                <a:gd name="connsiteY8" fmla="*/ 66494 h 66494"/>
                <a:gd name="connsiteX9" fmla="*/ 70188 w 70188"/>
                <a:gd name="connsiteY9" fmla="*/ 46177 h 66494"/>
                <a:gd name="connsiteX10" fmla="*/ 70188 w 70188"/>
                <a:gd name="connsiteY10" fmla="*/ 46177 h 66494"/>
                <a:gd name="connsiteX11" fmla="*/ 70188 w 70188"/>
                <a:gd name="connsiteY11" fmla="*/ 29553 h 66494"/>
                <a:gd name="connsiteX12" fmla="*/ 70188 w 70188"/>
                <a:gd name="connsiteY12" fmla="*/ 29553 h 66494"/>
                <a:gd name="connsiteX13" fmla="*/ 70188 w 70188"/>
                <a:gd name="connsiteY13" fmla="*/ 12930 h 66494"/>
                <a:gd name="connsiteX14" fmla="*/ 70188 w 70188"/>
                <a:gd name="connsiteY14" fmla="*/ 12930 h 66494"/>
                <a:gd name="connsiteX15" fmla="*/ 70188 w 70188"/>
                <a:gd name="connsiteY15" fmla="*/ 3694 h 66494"/>
                <a:gd name="connsiteX16" fmla="*/ 0 w 70188"/>
                <a:gd name="connsiteY16" fmla="*/ 0 h 6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188" h="66494">
                  <a:moveTo>
                    <a:pt x="0" y="0"/>
                  </a:moveTo>
                  <a:lnTo>
                    <a:pt x="0" y="11082"/>
                  </a:lnTo>
                  <a:lnTo>
                    <a:pt x="0" y="11082"/>
                  </a:lnTo>
                  <a:lnTo>
                    <a:pt x="0" y="27706"/>
                  </a:lnTo>
                  <a:lnTo>
                    <a:pt x="0" y="44330"/>
                  </a:lnTo>
                  <a:cubicBezTo>
                    <a:pt x="0" y="44330"/>
                    <a:pt x="0" y="44330"/>
                    <a:pt x="0" y="44330"/>
                  </a:cubicBezTo>
                  <a:cubicBezTo>
                    <a:pt x="1847" y="57259"/>
                    <a:pt x="14777" y="64647"/>
                    <a:pt x="29553" y="66494"/>
                  </a:cubicBezTo>
                  <a:cubicBezTo>
                    <a:pt x="31400" y="66494"/>
                    <a:pt x="33247" y="66494"/>
                    <a:pt x="35094" y="66494"/>
                  </a:cubicBezTo>
                  <a:cubicBezTo>
                    <a:pt x="36941" y="66494"/>
                    <a:pt x="40636" y="66494"/>
                    <a:pt x="42482" y="66494"/>
                  </a:cubicBezTo>
                  <a:cubicBezTo>
                    <a:pt x="57259" y="64647"/>
                    <a:pt x="70188" y="57259"/>
                    <a:pt x="70188" y="46177"/>
                  </a:cubicBezTo>
                  <a:cubicBezTo>
                    <a:pt x="70188" y="46177"/>
                    <a:pt x="70188" y="46177"/>
                    <a:pt x="70188" y="46177"/>
                  </a:cubicBezTo>
                  <a:lnTo>
                    <a:pt x="70188" y="29553"/>
                  </a:lnTo>
                  <a:lnTo>
                    <a:pt x="70188" y="29553"/>
                  </a:lnTo>
                  <a:lnTo>
                    <a:pt x="70188" y="12930"/>
                  </a:lnTo>
                  <a:cubicBezTo>
                    <a:pt x="70188" y="12930"/>
                    <a:pt x="70188" y="12930"/>
                    <a:pt x="70188" y="12930"/>
                  </a:cubicBezTo>
                  <a:lnTo>
                    <a:pt x="70188" y="3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BB86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245CC92B-86C6-1D4E-61E1-A9CB5E0F77EF}"/>
                </a:ext>
              </a:extLst>
            </p:cNvPr>
            <p:cNvSpPr/>
            <p:nvPr/>
          </p:nvSpPr>
          <p:spPr>
            <a:xfrm>
              <a:off x="3966316" y="3597640"/>
              <a:ext cx="128896" cy="160694"/>
            </a:xfrm>
            <a:custGeom>
              <a:avLst/>
              <a:gdLst>
                <a:gd name="connsiteX0" fmla="*/ 128172 w 128896"/>
                <a:gd name="connsiteY0" fmla="*/ 86812 h 160694"/>
                <a:gd name="connsiteX1" fmla="*/ 118937 w 128896"/>
                <a:gd name="connsiteY1" fmla="*/ 107130 h 160694"/>
                <a:gd name="connsiteX2" fmla="*/ 111548 w 128896"/>
                <a:gd name="connsiteY2" fmla="*/ 105283 h 160694"/>
                <a:gd name="connsiteX3" fmla="*/ 104160 w 128896"/>
                <a:gd name="connsiteY3" fmla="*/ 132988 h 160694"/>
                <a:gd name="connsiteX4" fmla="*/ 93078 w 128896"/>
                <a:gd name="connsiteY4" fmla="*/ 149612 h 160694"/>
                <a:gd name="connsiteX5" fmla="*/ 65372 w 128896"/>
                <a:gd name="connsiteY5" fmla="*/ 160694 h 160694"/>
                <a:gd name="connsiteX6" fmla="*/ 65372 w 128896"/>
                <a:gd name="connsiteY6" fmla="*/ 160694 h 160694"/>
                <a:gd name="connsiteX7" fmla="*/ 65372 w 128896"/>
                <a:gd name="connsiteY7" fmla="*/ 160694 h 160694"/>
                <a:gd name="connsiteX8" fmla="*/ 35819 w 128896"/>
                <a:gd name="connsiteY8" fmla="*/ 149612 h 160694"/>
                <a:gd name="connsiteX9" fmla="*/ 24736 w 128896"/>
                <a:gd name="connsiteY9" fmla="*/ 132988 h 160694"/>
                <a:gd name="connsiteX10" fmla="*/ 17348 w 128896"/>
                <a:gd name="connsiteY10" fmla="*/ 105283 h 160694"/>
                <a:gd name="connsiteX11" fmla="*/ 9960 w 128896"/>
                <a:gd name="connsiteY11" fmla="*/ 107130 h 160694"/>
                <a:gd name="connsiteX12" fmla="*/ 725 w 128896"/>
                <a:gd name="connsiteY12" fmla="*/ 86812 h 160694"/>
                <a:gd name="connsiteX13" fmla="*/ 4419 w 128896"/>
                <a:gd name="connsiteY13" fmla="*/ 72035 h 160694"/>
                <a:gd name="connsiteX14" fmla="*/ 8113 w 128896"/>
                <a:gd name="connsiteY14" fmla="*/ 70188 h 160694"/>
                <a:gd name="connsiteX15" fmla="*/ 8113 w 128896"/>
                <a:gd name="connsiteY15" fmla="*/ 70188 h 160694"/>
                <a:gd name="connsiteX16" fmla="*/ 11807 w 128896"/>
                <a:gd name="connsiteY16" fmla="*/ 72035 h 160694"/>
                <a:gd name="connsiteX17" fmla="*/ 9960 w 128896"/>
                <a:gd name="connsiteY17" fmla="*/ 59106 h 160694"/>
                <a:gd name="connsiteX18" fmla="*/ 11807 w 128896"/>
                <a:gd name="connsiteY18" fmla="*/ 36941 h 160694"/>
                <a:gd name="connsiteX19" fmla="*/ 22889 w 128896"/>
                <a:gd name="connsiteY19" fmla="*/ 16624 h 160694"/>
                <a:gd name="connsiteX20" fmla="*/ 22889 w 128896"/>
                <a:gd name="connsiteY20" fmla="*/ 16624 h 160694"/>
                <a:gd name="connsiteX21" fmla="*/ 59831 w 128896"/>
                <a:gd name="connsiteY21" fmla="*/ 0 h 160694"/>
                <a:gd name="connsiteX22" fmla="*/ 59831 w 128896"/>
                <a:gd name="connsiteY22" fmla="*/ 0 h 160694"/>
                <a:gd name="connsiteX23" fmla="*/ 63525 w 128896"/>
                <a:gd name="connsiteY23" fmla="*/ 0 h 160694"/>
                <a:gd name="connsiteX24" fmla="*/ 117089 w 128896"/>
                <a:gd name="connsiteY24" fmla="*/ 38788 h 160694"/>
                <a:gd name="connsiteX25" fmla="*/ 118937 w 128896"/>
                <a:gd name="connsiteY25" fmla="*/ 60953 h 160694"/>
                <a:gd name="connsiteX26" fmla="*/ 117089 w 128896"/>
                <a:gd name="connsiteY26" fmla="*/ 73883 h 160694"/>
                <a:gd name="connsiteX27" fmla="*/ 120784 w 128896"/>
                <a:gd name="connsiteY27" fmla="*/ 72035 h 160694"/>
                <a:gd name="connsiteX28" fmla="*/ 124478 w 128896"/>
                <a:gd name="connsiteY28" fmla="*/ 73883 h 160694"/>
                <a:gd name="connsiteX29" fmla="*/ 128172 w 128896"/>
                <a:gd name="connsiteY29" fmla="*/ 86812 h 16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8896" h="160694">
                  <a:moveTo>
                    <a:pt x="128172" y="86812"/>
                  </a:moveTo>
                  <a:cubicBezTo>
                    <a:pt x="126325" y="94200"/>
                    <a:pt x="122631" y="105283"/>
                    <a:pt x="118937" y="107130"/>
                  </a:cubicBezTo>
                  <a:cubicBezTo>
                    <a:pt x="113395" y="108977"/>
                    <a:pt x="111548" y="105283"/>
                    <a:pt x="111548" y="105283"/>
                  </a:cubicBezTo>
                  <a:cubicBezTo>
                    <a:pt x="109701" y="116365"/>
                    <a:pt x="107854" y="125600"/>
                    <a:pt x="104160" y="132988"/>
                  </a:cubicBezTo>
                  <a:cubicBezTo>
                    <a:pt x="98619" y="140377"/>
                    <a:pt x="96772" y="145918"/>
                    <a:pt x="93078" y="149612"/>
                  </a:cubicBezTo>
                  <a:cubicBezTo>
                    <a:pt x="85689" y="158847"/>
                    <a:pt x="78301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50595" y="160694"/>
                    <a:pt x="45054" y="158847"/>
                    <a:pt x="35819" y="149612"/>
                  </a:cubicBezTo>
                  <a:cubicBezTo>
                    <a:pt x="32125" y="145918"/>
                    <a:pt x="28430" y="140377"/>
                    <a:pt x="24736" y="132988"/>
                  </a:cubicBezTo>
                  <a:cubicBezTo>
                    <a:pt x="21042" y="127447"/>
                    <a:pt x="19195" y="116365"/>
                    <a:pt x="17348" y="105283"/>
                  </a:cubicBezTo>
                  <a:cubicBezTo>
                    <a:pt x="17348" y="105283"/>
                    <a:pt x="15501" y="108977"/>
                    <a:pt x="9960" y="107130"/>
                  </a:cubicBezTo>
                  <a:cubicBezTo>
                    <a:pt x="6266" y="105283"/>
                    <a:pt x="2572" y="96047"/>
                    <a:pt x="725" y="86812"/>
                  </a:cubicBezTo>
                  <a:cubicBezTo>
                    <a:pt x="-1122" y="79424"/>
                    <a:pt x="725" y="75730"/>
                    <a:pt x="4419" y="72035"/>
                  </a:cubicBezTo>
                  <a:cubicBezTo>
                    <a:pt x="6266" y="72035"/>
                    <a:pt x="6266" y="70188"/>
                    <a:pt x="8113" y="70188"/>
                  </a:cubicBezTo>
                  <a:lnTo>
                    <a:pt x="8113" y="70188"/>
                  </a:lnTo>
                  <a:cubicBezTo>
                    <a:pt x="9960" y="70188"/>
                    <a:pt x="9960" y="70188"/>
                    <a:pt x="11807" y="72035"/>
                  </a:cubicBezTo>
                  <a:cubicBezTo>
                    <a:pt x="9960" y="68341"/>
                    <a:pt x="9960" y="62800"/>
                    <a:pt x="9960" y="59106"/>
                  </a:cubicBezTo>
                  <a:cubicBezTo>
                    <a:pt x="9960" y="49871"/>
                    <a:pt x="9960" y="42482"/>
                    <a:pt x="11807" y="36941"/>
                  </a:cubicBezTo>
                  <a:cubicBezTo>
                    <a:pt x="13654" y="29553"/>
                    <a:pt x="17348" y="22165"/>
                    <a:pt x="22889" y="16624"/>
                  </a:cubicBezTo>
                  <a:cubicBezTo>
                    <a:pt x="22889" y="16624"/>
                    <a:pt x="22889" y="16624"/>
                    <a:pt x="22889" y="16624"/>
                  </a:cubicBezTo>
                  <a:cubicBezTo>
                    <a:pt x="32125" y="7388"/>
                    <a:pt x="45054" y="1847"/>
                    <a:pt x="59831" y="0"/>
                  </a:cubicBezTo>
                  <a:lnTo>
                    <a:pt x="59831" y="0"/>
                  </a:lnTo>
                  <a:cubicBezTo>
                    <a:pt x="61678" y="0"/>
                    <a:pt x="63525" y="0"/>
                    <a:pt x="63525" y="0"/>
                  </a:cubicBezTo>
                  <a:cubicBezTo>
                    <a:pt x="89384" y="0"/>
                    <a:pt x="111548" y="12929"/>
                    <a:pt x="117089" y="38788"/>
                  </a:cubicBezTo>
                  <a:cubicBezTo>
                    <a:pt x="118937" y="46177"/>
                    <a:pt x="118937" y="51718"/>
                    <a:pt x="118937" y="60953"/>
                  </a:cubicBezTo>
                  <a:cubicBezTo>
                    <a:pt x="118937" y="64647"/>
                    <a:pt x="118937" y="70188"/>
                    <a:pt x="117089" y="73883"/>
                  </a:cubicBezTo>
                  <a:cubicBezTo>
                    <a:pt x="118937" y="73883"/>
                    <a:pt x="118937" y="72035"/>
                    <a:pt x="120784" y="72035"/>
                  </a:cubicBezTo>
                  <a:cubicBezTo>
                    <a:pt x="122631" y="72035"/>
                    <a:pt x="124478" y="72035"/>
                    <a:pt x="124478" y="73883"/>
                  </a:cubicBezTo>
                  <a:cubicBezTo>
                    <a:pt x="128172" y="75730"/>
                    <a:pt x="130019" y="81271"/>
                    <a:pt x="128172" y="86812"/>
                  </a:cubicBezTo>
                  <a:close/>
                </a:path>
              </a:pathLst>
            </a:custGeom>
            <a:solidFill>
              <a:srgbClr val="FFC99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163922A2-6F0B-E745-7B50-9ECB623FDB8C}"/>
                </a:ext>
              </a:extLst>
            </p:cNvPr>
            <p:cNvSpPr/>
            <p:nvPr/>
          </p:nvSpPr>
          <p:spPr>
            <a:xfrm>
              <a:off x="3971197" y="3590687"/>
              <a:ext cx="119597" cy="103000"/>
            </a:xfrm>
            <a:custGeom>
              <a:avLst/>
              <a:gdLst>
                <a:gd name="connsiteX0" fmla="*/ 117750 w 119597"/>
                <a:gd name="connsiteY0" fmla="*/ 78988 h 103000"/>
                <a:gd name="connsiteX1" fmla="*/ 110362 w 119597"/>
                <a:gd name="connsiteY1" fmla="*/ 90071 h 103000"/>
                <a:gd name="connsiteX2" fmla="*/ 108515 w 119597"/>
                <a:gd name="connsiteY2" fmla="*/ 101153 h 103000"/>
                <a:gd name="connsiteX3" fmla="*/ 101127 w 119597"/>
                <a:gd name="connsiteY3" fmla="*/ 103000 h 103000"/>
                <a:gd name="connsiteX4" fmla="*/ 102974 w 119597"/>
                <a:gd name="connsiteY4" fmla="*/ 93765 h 103000"/>
                <a:gd name="connsiteX5" fmla="*/ 106668 w 119597"/>
                <a:gd name="connsiteY5" fmla="*/ 54977 h 103000"/>
                <a:gd name="connsiteX6" fmla="*/ 104821 w 119597"/>
                <a:gd name="connsiteY6" fmla="*/ 45741 h 103000"/>
                <a:gd name="connsiteX7" fmla="*/ 80809 w 119597"/>
                <a:gd name="connsiteY7" fmla="*/ 21729 h 103000"/>
                <a:gd name="connsiteX8" fmla="*/ 38326 w 119597"/>
                <a:gd name="connsiteY8" fmla="*/ 21729 h 103000"/>
                <a:gd name="connsiteX9" fmla="*/ 16162 w 119597"/>
                <a:gd name="connsiteY9" fmla="*/ 40200 h 103000"/>
                <a:gd name="connsiteX10" fmla="*/ 14315 w 119597"/>
                <a:gd name="connsiteY10" fmla="*/ 45741 h 103000"/>
                <a:gd name="connsiteX11" fmla="*/ 18009 w 119597"/>
                <a:gd name="connsiteY11" fmla="*/ 93765 h 103000"/>
                <a:gd name="connsiteX12" fmla="*/ 19856 w 119597"/>
                <a:gd name="connsiteY12" fmla="*/ 103000 h 103000"/>
                <a:gd name="connsiteX13" fmla="*/ 10620 w 119597"/>
                <a:gd name="connsiteY13" fmla="*/ 101153 h 103000"/>
                <a:gd name="connsiteX14" fmla="*/ 8774 w 119597"/>
                <a:gd name="connsiteY14" fmla="*/ 88224 h 103000"/>
                <a:gd name="connsiteX15" fmla="*/ 1385 w 119597"/>
                <a:gd name="connsiteY15" fmla="*/ 78988 h 103000"/>
                <a:gd name="connsiteX16" fmla="*/ 1385 w 119597"/>
                <a:gd name="connsiteY16" fmla="*/ 78988 h 103000"/>
                <a:gd name="connsiteX17" fmla="*/ 1385 w 119597"/>
                <a:gd name="connsiteY17" fmla="*/ 43894 h 103000"/>
                <a:gd name="connsiteX18" fmla="*/ 12468 w 119597"/>
                <a:gd name="connsiteY18" fmla="*/ 18035 h 103000"/>
                <a:gd name="connsiteX19" fmla="*/ 106668 w 119597"/>
                <a:gd name="connsiteY19" fmla="*/ 18035 h 103000"/>
                <a:gd name="connsiteX20" fmla="*/ 119597 w 119597"/>
                <a:gd name="connsiteY20" fmla="*/ 43894 h 103000"/>
                <a:gd name="connsiteX21" fmla="*/ 117750 w 119597"/>
                <a:gd name="connsiteY21" fmla="*/ 78988 h 10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9597" h="103000">
                  <a:moveTo>
                    <a:pt x="117750" y="78988"/>
                  </a:moveTo>
                  <a:cubicBezTo>
                    <a:pt x="114056" y="80836"/>
                    <a:pt x="112209" y="82683"/>
                    <a:pt x="110362" y="90071"/>
                  </a:cubicBezTo>
                  <a:cubicBezTo>
                    <a:pt x="110362" y="91918"/>
                    <a:pt x="108515" y="95612"/>
                    <a:pt x="108515" y="101153"/>
                  </a:cubicBezTo>
                  <a:cubicBezTo>
                    <a:pt x="104821" y="103000"/>
                    <a:pt x="102974" y="103000"/>
                    <a:pt x="101127" y="103000"/>
                  </a:cubicBezTo>
                  <a:cubicBezTo>
                    <a:pt x="101127" y="99306"/>
                    <a:pt x="102974" y="97459"/>
                    <a:pt x="102974" y="93765"/>
                  </a:cubicBezTo>
                  <a:cubicBezTo>
                    <a:pt x="106668" y="77141"/>
                    <a:pt x="106668" y="64212"/>
                    <a:pt x="106668" y="54977"/>
                  </a:cubicBezTo>
                  <a:cubicBezTo>
                    <a:pt x="106668" y="51282"/>
                    <a:pt x="106668" y="47588"/>
                    <a:pt x="104821" y="45741"/>
                  </a:cubicBezTo>
                  <a:cubicBezTo>
                    <a:pt x="101127" y="23577"/>
                    <a:pt x="84503" y="21729"/>
                    <a:pt x="80809" y="21729"/>
                  </a:cubicBezTo>
                  <a:cubicBezTo>
                    <a:pt x="73421" y="19882"/>
                    <a:pt x="45715" y="19882"/>
                    <a:pt x="38326" y="21729"/>
                  </a:cubicBezTo>
                  <a:cubicBezTo>
                    <a:pt x="32785" y="23577"/>
                    <a:pt x="19856" y="23577"/>
                    <a:pt x="16162" y="40200"/>
                  </a:cubicBezTo>
                  <a:cubicBezTo>
                    <a:pt x="16162" y="42047"/>
                    <a:pt x="14315" y="43894"/>
                    <a:pt x="14315" y="45741"/>
                  </a:cubicBezTo>
                  <a:cubicBezTo>
                    <a:pt x="12468" y="56824"/>
                    <a:pt x="12468" y="71600"/>
                    <a:pt x="18009" y="93765"/>
                  </a:cubicBezTo>
                  <a:cubicBezTo>
                    <a:pt x="18009" y="97459"/>
                    <a:pt x="19856" y="101153"/>
                    <a:pt x="19856" y="103000"/>
                  </a:cubicBezTo>
                  <a:cubicBezTo>
                    <a:pt x="16162" y="101153"/>
                    <a:pt x="14315" y="101153"/>
                    <a:pt x="10620" y="101153"/>
                  </a:cubicBezTo>
                  <a:cubicBezTo>
                    <a:pt x="10620" y="95612"/>
                    <a:pt x="8774" y="91918"/>
                    <a:pt x="8774" y="88224"/>
                  </a:cubicBezTo>
                  <a:cubicBezTo>
                    <a:pt x="6926" y="82683"/>
                    <a:pt x="5079" y="80836"/>
                    <a:pt x="1385" y="78988"/>
                  </a:cubicBezTo>
                  <a:lnTo>
                    <a:pt x="1385" y="78988"/>
                  </a:lnTo>
                  <a:cubicBezTo>
                    <a:pt x="-462" y="64212"/>
                    <a:pt x="-462" y="53130"/>
                    <a:pt x="1385" y="43894"/>
                  </a:cubicBezTo>
                  <a:cubicBezTo>
                    <a:pt x="3232" y="34659"/>
                    <a:pt x="6926" y="25424"/>
                    <a:pt x="12468" y="18035"/>
                  </a:cubicBezTo>
                  <a:cubicBezTo>
                    <a:pt x="27244" y="-4129"/>
                    <a:pt x="84503" y="-7823"/>
                    <a:pt x="106668" y="18035"/>
                  </a:cubicBezTo>
                  <a:cubicBezTo>
                    <a:pt x="114056" y="25424"/>
                    <a:pt x="117750" y="34659"/>
                    <a:pt x="119597" y="43894"/>
                  </a:cubicBezTo>
                  <a:cubicBezTo>
                    <a:pt x="119597" y="54977"/>
                    <a:pt x="119597" y="66059"/>
                    <a:pt x="117750" y="78988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4B409DE1-9BB7-65CA-50CC-42747041CB7D}"/>
                </a:ext>
              </a:extLst>
            </p:cNvPr>
            <p:cNvSpPr/>
            <p:nvPr/>
          </p:nvSpPr>
          <p:spPr>
            <a:xfrm>
              <a:off x="3984858" y="3597640"/>
              <a:ext cx="102241" cy="53564"/>
            </a:xfrm>
            <a:custGeom>
              <a:avLst/>
              <a:gdLst>
                <a:gd name="connsiteX0" fmla="*/ 26512 w 102241"/>
                <a:gd name="connsiteY0" fmla="*/ 0 h 53564"/>
                <a:gd name="connsiteX1" fmla="*/ 15430 w 102241"/>
                <a:gd name="connsiteY1" fmla="*/ 3694 h 53564"/>
                <a:gd name="connsiteX2" fmla="*/ 653 w 102241"/>
                <a:gd name="connsiteY2" fmla="*/ 29553 h 53564"/>
                <a:gd name="connsiteX3" fmla="*/ 68995 w 102241"/>
                <a:gd name="connsiteY3" fmla="*/ 53565 h 53564"/>
                <a:gd name="connsiteX4" fmla="*/ 61606 w 102241"/>
                <a:gd name="connsiteY4" fmla="*/ 44329 h 53564"/>
                <a:gd name="connsiteX5" fmla="*/ 102242 w 102241"/>
                <a:gd name="connsiteY5" fmla="*/ 48024 h 53564"/>
                <a:gd name="connsiteX6" fmla="*/ 83771 w 102241"/>
                <a:gd name="connsiteY6" fmla="*/ 16624 h 53564"/>
                <a:gd name="connsiteX7" fmla="*/ 56065 w 102241"/>
                <a:gd name="connsiteY7" fmla="*/ 3694 h 53564"/>
                <a:gd name="connsiteX8" fmla="*/ 26512 w 102241"/>
                <a:gd name="connsiteY8" fmla="*/ 0 h 53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241" h="53564">
                  <a:moveTo>
                    <a:pt x="26512" y="0"/>
                  </a:moveTo>
                  <a:cubicBezTo>
                    <a:pt x="22818" y="0"/>
                    <a:pt x="19124" y="1847"/>
                    <a:pt x="15430" y="3694"/>
                  </a:cubicBezTo>
                  <a:cubicBezTo>
                    <a:pt x="9889" y="5541"/>
                    <a:pt x="-3041" y="25859"/>
                    <a:pt x="653" y="29553"/>
                  </a:cubicBezTo>
                  <a:cubicBezTo>
                    <a:pt x="11736" y="48024"/>
                    <a:pt x="44983" y="51718"/>
                    <a:pt x="68995" y="53565"/>
                  </a:cubicBezTo>
                  <a:cubicBezTo>
                    <a:pt x="67148" y="51718"/>
                    <a:pt x="61606" y="48024"/>
                    <a:pt x="61606" y="44329"/>
                  </a:cubicBezTo>
                  <a:cubicBezTo>
                    <a:pt x="74536" y="49871"/>
                    <a:pt x="89312" y="51718"/>
                    <a:pt x="102242" y="48024"/>
                  </a:cubicBezTo>
                  <a:cubicBezTo>
                    <a:pt x="98548" y="36941"/>
                    <a:pt x="93006" y="24012"/>
                    <a:pt x="83771" y="16624"/>
                  </a:cubicBezTo>
                  <a:cubicBezTo>
                    <a:pt x="76383" y="9235"/>
                    <a:pt x="67148" y="5541"/>
                    <a:pt x="56065" y="3694"/>
                  </a:cubicBezTo>
                  <a:cubicBezTo>
                    <a:pt x="44983" y="0"/>
                    <a:pt x="35748" y="0"/>
                    <a:pt x="26512" y="0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647ED522-99A9-E9DB-FE4E-752FD9310146}"/>
                </a:ext>
              </a:extLst>
            </p:cNvPr>
            <p:cNvSpPr/>
            <p:nvPr/>
          </p:nvSpPr>
          <p:spPr>
            <a:xfrm>
              <a:off x="3971197" y="3636428"/>
              <a:ext cx="119135" cy="57720"/>
            </a:xfrm>
            <a:custGeom>
              <a:avLst/>
              <a:gdLst>
                <a:gd name="connsiteX0" fmla="*/ 117750 w 119135"/>
                <a:gd name="connsiteY0" fmla="*/ 33247 h 57720"/>
                <a:gd name="connsiteX1" fmla="*/ 110362 w 119135"/>
                <a:gd name="connsiteY1" fmla="*/ 44330 h 57720"/>
                <a:gd name="connsiteX2" fmla="*/ 106668 w 119135"/>
                <a:gd name="connsiteY2" fmla="*/ 46177 h 57720"/>
                <a:gd name="connsiteX3" fmla="*/ 102974 w 119135"/>
                <a:gd name="connsiteY3" fmla="*/ 48024 h 57720"/>
                <a:gd name="connsiteX4" fmla="*/ 18009 w 119135"/>
                <a:gd name="connsiteY4" fmla="*/ 48024 h 57720"/>
                <a:gd name="connsiteX5" fmla="*/ 14315 w 119135"/>
                <a:gd name="connsiteY5" fmla="*/ 46177 h 57720"/>
                <a:gd name="connsiteX6" fmla="*/ 8774 w 119135"/>
                <a:gd name="connsiteY6" fmla="*/ 44330 h 57720"/>
                <a:gd name="connsiteX7" fmla="*/ 1385 w 119135"/>
                <a:gd name="connsiteY7" fmla="*/ 35094 h 57720"/>
                <a:gd name="connsiteX8" fmla="*/ 1385 w 119135"/>
                <a:gd name="connsiteY8" fmla="*/ 35094 h 57720"/>
                <a:gd name="connsiteX9" fmla="*/ 1385 w 119135"/>
                <a:gd name="connsiteY9" fmla="*/ 0 h 57720"/>
                <a:gd name="connsiteX10" fmla="*/ 117750 w 119135"/>
                <a:gd name="connsiteY10" fmla="*/ 0 h 57720"/>
                <a:gd name="connsiteX11" fmla="*/ 117750 w 119135"/>
                <a:gd name="connsiteY11" fmla="*/ 33247 h 5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135" h="57720">
                  <a:moveTo>
                    <a:pt x="117750" y="33247"/>
                  </a:moveTo>
                  <a:cubicBezTo>
                    <a:pt x="114056" y="35094"/>
                    <a:pt x="112209" y="36941"/>
                    <a:pt x="110362" y="44330"/>
                  </a:cubicBezTo>
                  <a:cubicBezTo>
                    <a:pt x="108515" y="44330"/>
                    <a:pt x="106668" y="46177"/>
                    <a:pt x="106668" y="46177"/>
                  </a:cubicBezTo>
                  <a:cubicBezTo>
                    <a:pt x="104821" y="46177"/>
                    <a:pt x="104821" y="48024"/>
                    <a:pt x="102974" y="48024"/>
                  </a:cubicBezTo>
                  <a:cubicBezTo>
                    <a:pt x="75268" y="60953"/>
                    <a:pt x="47562" y="60953"/>
                    <a:pt x="18009" y="48024"/>
                  </a:cubicBezTo>
                  <a:cubicBezTo>
                    <a:pt x="16162" y="48024"/>
                    <a:pt x="16162" y="46177"/>
                    <a:pt x="14315" y="46177"/>
                  </a:cubicBezTo>
                  <a:cubicBezTo>
                    <a:pt x="12468" y="46177"/>
                    <a:pt x="10620" y="44330"/>
                    <a:pt x="8774" y="44330"/>
                  </a:cubicBezTo>
                  <a:cubicBezTo>
                    <a:pt x="6926" y="38788"/>
                    <a:pt x="5079" y="36941"/>
                    <a:pt x="1385" y="35094"/>
                  </a:cubicBezTo>
                  <a:lnTo>
                    <a:pt x="1385" y="35094"/>
                  </a:lnTo>
                  <a:cubicBezTo>
                    <a:pt x="-462" y="20318"/>
                    <a:pt x="-462" y="9235"/>
                    <a:pt x="1385" y="0"/>
                  </a:cubicBezTo>
                  <a:lnTo>
                    <a:pt x="117750" y="0"/>
                  </a:lnTo>
                  <a:cubicBezTo>
                    <a:pt x="119597" y="9235"/>
                    <a:pt x="119597" y="20318"/>
                    <a:pt x="117750" y="33247"/>
                  </a:cubicBezTo>
                  <a:close/>
                </a:path>
              </a:pathLst>
            </a:custGeom>
            <a:solidFill>
              <a:srgbClr val="10100F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C29D503F-E16E-71E4-76FD-145544900132}"/>
                </a:ext>
              </a:extLst>
            </p:cNvPr>
            <p:cNvSpPr/>
            <p:nvPr/>
          </p:nvSpPr>
          <p:spPr>
            <a:xfrm>
              <a:off x="3970735" y="3582863"/>
              <a:ext cx="123753" cy="70188"/>
            </a:xfrm>
            <a:custGeom>
              <a:avLst/>
              <a:gdLst>
                <a:gd name="connsiteX0" fmla="*/ 68341 w 123753"/>
                <a:gd name="connsiteY0" fmla="*/ 0 h 70188"/>
                <a:gd name="connsiteX1" fmla="*/ 51717 w 123753"/>
                <a:gd name="connsiteY1" fmla="*/ 0 h 70188"/>
                <a:gd name="connsiteX2" fmla="*/ 0 w 123753"/>
                <a:gd name="connsiteY2" fmla="*/ 51718 h 70188"/>
                <a:gd name="connsiteX3" fmla="*/ 1847 w 123753"/>
                <a:gd name="connsiteY3" fmla="*/ 70188 h 70188"/>
                <a:gd name="connsiteX4" fmla="*/ 121906 w 123753"/>
                <a:gd name="connsiteY4" fmla="*/ 70188 h 70188"/>
                <a:gd name="connsiteX5" fmla="*/ 123753 w 123753"/>
                <a:gd name="connsiteY5" fmla="*/ 53565 h 70188"/>
                <a:gd name="connsiteX6" fmla="*/ 68341 w 123753"/>
                <a:gd name="connsiteY6" fmla="*/ 0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53" h="70188">
                  <a:moveTo>
                    <a:pt x="68341" y="0"/>
                  </a:moveTo>
                  <a:lnTo>
                    <a:pt x="51717" y="0"/>
                  </a:lnTo>
                  <a:cubicBezTo>
                    <a:pt x="22165" y="0"/>
                    <a:pt x="0" y="24012"/>
                    <a:pt x="0" y="51718"/>
                  </a:cubicBezTo>
                  <a:lnTo>
                    <a:pt x="1847" y="70188"/>
                  </a:lnTo>
                  <a:cubicBezTo>
                    <a:pt x="42482" y="62800"/>
                    <a:pt x="81271" y="62800"/>
                    <a:pt x="121906" y="70188"/>
                  </a:cubicBezTo>
                  <a:lnTo>
                    <a:pt x="123753" y="53565"/>
                  </a:lnTo>
                  <a:cubicBezTo>
                    <a:pt x="120059" y="24012"/>
                    <a:pt x="97894" y="0"/>
                    <a:pt x="68341" y="0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0736A310-E42D-C38C-B61E-0321EFF62D01}"/>
                </a:ext>
              </a:extLst>
            </p:cNvPr>
            <p:cNvSpPr/>
            <p:nvPr/>
          </p:nvSpPr>
          <p:spPr>
            <a:xfrm>
              <a:off x="3974429" y="3635266"/>
              <a:ext cx="110823" cy="34762"/>
            </a:xfrm>
            <a:custGeom>
              <a:avLst/>
              <a:gdLst>
                <a:gd name="connsiteX0" fmla="*/ 0 w 110823"/>
                <a:gd name="connsiteY0" fmla="*/ 15938 h 34762"/>
                <a:gd name="connsiteX1" fmla="*/ 1847 w 110823"/>
                <a:gd name="connsiteY1" fmla="*/ 21480 h 34762"/>
                <a:gd name="connsiteX2" fmla="*/ 24012 w 110823"/>
                <a:gd name="connsiteY2" fmla="*/ 34409 h 34762"/>
                <a:gd name="connsiteX3" fmla="*/ 38788 w 110823"/>
                <a:gd name="connsiteY3" fmla="*/ 27021 h 34762"/>
                <a:gd name="connsiteX4" fmla="*/ 55412 w 110823"/>
                <a:gd name="connsiteY4" fmla="*/ 23327 h 34762"/>
                <a:gd name="connsiteX5" fmla="*/ 72035 w 110823"/>
                <a:gd name="connsiteY5" fmla="*/ 27021 h 34762"/>
                <a:gd name="connsiteX6" fmla="*/ 86812 w 110823"/>
                <a:gd name="connsiteY6" fmla="*/ 34409 h 34762"/>
                <a:gd name="connsiteX7" fmla="*/ 108977 w 110823"/>
                <a:gd name="connsiteY7" fmla="*/ 21480 h 34762"/>
                <a:gd name="connsiteX8" fmla="*/ 110824 w 110823"/>
                <a:gd name="connsiteY8" fmla="*/ 15938 h 34762"/>
                <a:gd name="connsiteX9" fmla="*/ 0 w 110823"/>
                <a:gd name="connsiteY9" fmla="*/ 15938 h 3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23" h="34762">
                  <a:moveTo>
                    <a:pt x="0" y="15938"/>
                  </a:moveTo>
                  <a:cubicBezTo>
                    <a:pt x="1847" y="19633"/>
                    <a:pt x="1847" y="19633"/>
                    <a:pt x="1847" y="21480"/>
                  </a:cubicBezTo>
                  <a:cubicBezTo>
                    <a:pt x="5541" y="30715"/>
                    <a:pt x="14777" y="36256"/>
                    <a:pt x="24012" y="34409"/>
                  </a:cubicBezTo>
                  <a:cubicBezTo>
                    <a:pt x="29553" y="32562"/>
                    <a:pt x="35094" y="30715"/>
                    <a:pt x="38788" y="27021"/>
                  </a:cubicBezTo>
                  <a:cubicBezTo>
                    <a:pt x="44329" y="25174"/>
                    <a:pt x="49871" y="23327"/>
                    <a:pt x="55412" y="23327"/>
                  </a:cubicBezTo>
                  <a:cubicBezTo>
                    <a:pt x="60953" y="23327"/>
                    <a:pt x="66494" y="25174"/>
                    <a:pt x="72035" y="27021"/>
                  </a:cubicBezTo>
                  <a:cubicBezTo>
                    <a:pt x="77577" y="28868"/>
                    <a:pt x="81271" y="32562"/>
                    <a:pt x="86812" y="34409"/>
                  </a:cubicBezTo>
                  <a:cubicBezTo>
                    <a:pt x="96047" y="36256"/>
                    <a:pt x="105282" y="30715"/>
                    <a:pt x="108977" y="21480"/>
                  </a:cubicBezTo>
                  <a:cubicBezTo>
                    <a:pt x="108977" y="19633"/>
                    <a:pt x="108977" y="21480"/>
                    <a:pt x="110824" y="15938"/>
                  </a:cubicBezTo>
                  <a:cubicBezTo>
                    <a:pt x="94200" y="-6226"/>
                    <a:pt x="18471" y="-4379"/>
                    <a:pt x="0" y="15938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DCD84996-A412-F2EA-9AE3-4FF352DBF029}"/>
                </a:ext>
              </a:extLst>
            </p:cNvPr>
            <p:cNvSpPr/>
            <p:nvPr/>
          </p:nvSpPr>
          <p:spPr>
            <a:xfrm>
              <a:off x="3991052" y="3752793"/>
              <a:ext cx="42482" cy="41443"/>
            </a:xfrm>
            <a:custGeom>
              <a:avLst/>
              <a:gdLst>
                <a:gd name="connsiteX0" fmla="*/ 22165 w 42482"/>
                <a:gd name="connsiteY0" fmla="*/ 16624 h 41443"/>
                <a:gd name="connsiteX1" fmla="*/ 3694 w 42482"/>
                <a:gd name="connsiteY1" fmla="*/ 0 h 41443"/>
                <a:gd name="connsiteX2" fmla="*/ 0 w 42482"/>
                <a:gd name="connsiteY2" fmla="*/ 18471 h 41443"/>
                <a:gd name="connsiteX3" fmla="*/ 42482 w 42482"/>
                <a:gd name="connsiteY3" fmla="*/ 40635 h 41443"/>
                <a:gd name="connsiteX4" fmla="*/ 40635 w 42482"/>
                <a:gd name="connsiteY4" fmla="*/ 27706 h 41443"/>
                <a:gd name="connsiteX5" fmla="*/ 22165 w 42482"/>
                <a:gd name="connsiteY5" fmla="*/ 16624 h 4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482" h="41443">
                  <a:moveTo>
                    <a:pt x="22165" y="16624"/>
                  </a:moveTo>
                  <a:cubicBezTo>
                    <a:pt x="14777" y="12930"/>
                    <a:pt x="7388" y="5541"/>
                    <a:pt x="3694" y="0"/>
                  </a:cubicBezTo>
                  <a:lnTo>
                    <a:pt x="0" y="18471"/>
                  </a:lnTo>
                  <a:cubicBezTo>
                    <a:pt x="1847" y="35094"/>
                    <a:pt x="29553" y="44330"/>
                    <a:pt x="42482" y="40635"/>
                  </a:cubicBezTo>
                  <a:lnTo>
                    <a:pt x="40635" y="27706"/>
                  </a:lnTo>
                  <a:cubicBezTo>
                    <a:pt x="36941" y="22165"/>
                    <a:pt x="27706" y="18471"/>
                    <a:pt x="22165" y="16624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667C03FA-7910-CD56-E06B-8B6D18A23B51}"/>
                </a:ext>
              </a:extLst>
            </p:cNvPr>
            <p:cNvSpPr/>
            <p:nvPr/>
          </p:nvSpPr>
          <p:spPr>
            <a:xfrm>
              <a:off x="4029841" y="3754640"/>
              <a:ext cx="40635" cy="42076"/>
            </a:xfrm>
            <a:custGeom>
              <a:avLst/>
              <a:gdLst>
                <a:gd name="connsiteX0" fmla="*/ 20318 w 40635"/>
                <a:gd name="connsiteY0" fmla="*/ 14776 h 42076"/>
                <a:gd name="connsiteX1" fmla="*/ 36941 w 40635"/>
                <a:gd name="connsiteY1" fmla="*/ 0 h 42076"/>
                <a:gd name="connsiteX2" fmla="*/ 40635 w 40635"/>
                <a:gd name="connsiteY2" fmla="*/ 18471 h 42076"/>
                <a:gd name="connsiteX3" fmla="*/ 0 w 40635"/>
                <a:gd name="connsiteY3" fmla="*/ 40635 h 42076"/>
                <a:gd name="connsiteX4" fmla="*/ 1847 w 40635"/>
                <a:gd name="connsiteY4" fmla="*/ 29553 h 42076"/>
                <a:gd name="connsiteX5" fmla="*/ 20318 w 40635"/>
                <a:gd name="connsiteY5" fmla="*/ 14776 h 4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5" h="42076">
                  <a:moveTo>
                    <a:pt x="20318" y="14776"/>
                  </a:moveTo>
                  <a:cubicBezTo>
                    <a:pt x="27706" y="11082"/>
                    <a:pt x="35094" y="7388"/>
                    <a:pt x="36941" y="0"/>
                  </a:cubicBezTo>
                  <a:lnTo>
                    <a:pt x="40635" y="18471"/>
                  </a:lnTo>
                  <a:cubicBezTo>
                    <a:pt x="38788" y="35094"/>
                    <a:pt x="12929" y="46177"/>
                    <a:pt x="0" y="40635"/>
                  </a:cubicBezTo>
                  <a:lnTo>
                    <a:pt x="1847" y="29553"/>
                  </a:lnTo>
                  <a:cubicBezTo>
                    <a:pt x="3694" y="20318"/>
                    <a:pt x="14777" y="16623"/>
                    <a:pt x="20318" y="14776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6F93C042-9BAA-FD5E-4C5A-C9D17D167384}"/>
                </a:ext>
              </a:extLst>
            </p:cNvPr>
            <p:cNvSpPr/>
            <p:nvPr/>
          </p:nvSpPr>
          <p:spPr>
            <a:xfrm>
              <a:off x="3896852" y="3861770"/>
              <a:ext cx="70188" cy="301071"/>
            </a:xfrm>
            <a:custGeom>
              <a:avLst/>
              <a:gdLst>
                <a:gd name="connsiteX0" fmla="*/ 70188 w 70188"/>
                <a:gd name="connsiteY0" fmla="*/ 203177 h 301071"/>
                <a:gd name="connsiteX1" fmla="*/ 70188 w 70188"/>
                <a:gd name="connsiteY1" fmla="*/ 203177 h 301071"/>
                <a:gd name="connsiteX2" fmla="*/ 70188 w 70188"/>
                <a:gd name="connsiteY2" fmla="*/ 203177 h 301071"/>
                <a:gd name="connsiteX3" fmla="*/ 64647 w 70188"/>
                <a:gd name="connsiteY3" fmla="*/ 208718 h 301071"/>
                <a:gd name="connsiteX4" fmla="*/ 64647 w 70188"/>
                <a:gd name="connsiteY4" fmla="*/ 208718 h 301071"/>
                <a:gd name="connsiteX5" fmla="*/ 60953 w 70188"/>
                <a:gd name="connsiteY5" fmla="*/ 214259 h 301071"/>
                <a:gd name="connsiteX6" fmla="*/ 60953 w 70188"/>
                <a:gd name="connsiteY6" fmla="*/ 214259 h 301071"/>
                <a:gd name="connsiteX7" fmla="*/ 60953 w 70188"/>
                <a:gd name="connsiteY7" fmla="*/ 214259 h 301071"/>
                <a:gd name="connsiteX8" fmla="*/ 51717 w 70188"/>
                <a:gd name="connsiteY8" fmla="*/ 230883 h 301071"/>
                <a:gd name="connsiteX9" fmla="*/ 36941 w 70188"/>
                <a:gd name="connsiteY9" fmla="*/ 282600 h 301071"/>
                <a:gd name="connsiteX10" fmla="*/ 36941 w 70188"/>
                <a:gd name="connsiteY10" fmla="*/ 282600 h 301071"/>
                <a:gd name="connsiteX11" fmla="*/ 35094 w 70188"/>
                <a:gd name="connsiteY11" fmla="*/ 301071 h 301071"/>
                <a:gd name="connsiteX12" fmla="*/ 35094 w 70188"/>
                <a:gd name="connsiteY12" fmla="*/ 301071 h 301071"/>
                <a:gd name="connsiteX13" fmla="*/ 35094 w 70188"/>
                <a:gd name="connsiteY13" fmla="*/ 301071 h 301071"/>
                <a:gd name="connsiteX14" fmla="*/ 33247 w 70188"/>
                <a:gd name="connsiteY14" fmla="*/ 289989 h 301071"/>
                <a:gd name="connsiteX15" fmla="*/ 27706 w 70188"/>
                <a:gd name="connsiteY15" fmla="*/ 249353 h 301071"/>
                <a:gd name="connsiteX16" fmla="*/ 27706 w 70188"/>
                <a:gd name="connsiteY16" fmla="*/ 249353 h 301071"/>
                <a:gd name="connsiteX17" fmla="*/ 35094 w 70188"/>
                <a:gd name="connsiteY17" fmla="*/ 236424 h 301071"/>
                <a:gd name="connsiteX18" fmla="*/ 35094 w 70188"/>
                <a:gd name="connsiteY18" fmla="*/ 219800 h 301071"/>
                <a:gd name="connsiteX19" fmla="*/ 33247 w 70188"/>
                <a:gd name="connsiteY19" fmla="*/ 217953 h 301071"/>
                <a:gd name="connsiteX20" fmla="*/ 31400 w 70188"/>
                <a:gd name="connsiteY20" fmla="*/ 216106 h 301071"/>
                <a:gd name="connsiteX21" fmla="*/ 29553 w 70188"/>
                <a:gd name="connsiteY21" fmla="*/ 216106 h 301071"/>
                <a:gd name="connsiteX22" fmla="*/ 33247 w 70188"/>
                <a:gd name="connsiteY22" fmla="*/ 208718 h 301071"/>
                <a:gd name="connsiteX23" fmla="*/ 33247 w 70188"/>
                <a:gd name="connsiteY23" fmla="*/ 203177 h 301071"/>
                <a:gd name="connsiteX24" fmla="*/ 22165 w 70188"/>
                <a:gd name="connsiteY24" fmla="*/ 179165 h 301071"/>
                <a:gd name="connsiteX25" fmla="*/ 22165 w 70188"/>
                <a:gd name="connsiteY25" fmla="*/ 179165 h 301071"/>
                <a:gd name="connsiteX26" fmla="*/ 18471 w 70188"/>
                <a:gd name="connsiteY26" fmla="*/ 184706 h 301071"/>
                <a:gd name="connsiteX27" fmla="*/ 16623 w 70188"/>
                <a:gd name="connsiteY27" fmla="*/ 175471 h 301071"/>
                <a:gd name="connsiteX28" fmla="*/ 14776 w 70188"/>
                <a:gd name="connsiteY28" fmla="*/ 162541 h 301071"/>
                <a:gd name="connsiteX29" fmla="*/ 12929 w 70188"/>
                <a:gd name="connsiteY29" fmla="*/ 144071 h 301071"/>
                <a:gd name="connsiteX30" fmla="*/ 9235 w 70188"/>
                <a:gd name="connsiteY30" fmla="*/ 116365 h 301071"/>
                <a:gd name="connsiteX31" fmla="*/ 29553 w 70188"/>
                <a:gd name="connsiteY31" fmla="*/ 140377 h 301071"/>
                <a:gd name="connsiteX32" fmla="*/ 29553 w 70188"/>
                <a:gd name="connsiteY32" fmla="*/ 132989 h 301071"/>
                <a:gd name="connsiteX33" fmla="*/ 20318 w 70188"/>
                <a:gd name="connsiteY33" fmla="*/ 24012 h 301071"/>
                <a:gd name="connsiteX34" fmla="*/ 1847 w 70188"/>
                <a:gd name="connsiteY34" fmla="*/ 49871 h 301071"/>
                <a:gd name="connsiteX35" fmla="*/ 0 w 70188"/>
                <a:gd name="connsiteY35" fmla="*/ 33247 h 301071"/>
                <a:gd name="connsiteX36" fmla="*/ 20318 w 70188"/>
                <a:gd name="connsiteY36" fmla="*/ 16624 h 301071"/>
                <a:gd name="connsiteX37" fmla="*/ 31400 w 70188"/>
                <a:gd name="connsiteY37" fmla="*/ 7388 h 301071"/>
                <a:gd name="connsiteX38" fmla="*/ 40635 w 70188"/>
                <a:gd name="connsiteY38" fmla="*/ 0 h 301071"/>
                <a:gd name="connsiteX39" fmla="*/ 46177 w 70188"/>
                <a:gd name="connsiteY39" fmla="*/ 140377 h 301071"/>
                <a:gd name="connsiteX40" fmla="*/ 46177 w 70188"/>
                <a:gd name="connsiteY40" fmla="*/ 142224 h 301071"/>
                <a:gd name="connsiteX41" fmla="*/ 46177 w 70188"/>
                <a:gd name="connsiteY41" fmla="*/ 142224 h 301071"/>
                <a:gd name="connsiteX42" fmla="*/ 46177 w 70188"/>
                <a:gd name="connsiteY42" fmla="*/ 142224 h 301071"/>
                <a:gd name="connsiteX43" fmla="*/ 46177 w 70188"/>
                <a:gd name="connsiteY43" fmla="*/ 147765 h 301071"/>
                <a:gd name="connsiteX44" fmla="*/ 46177 w 70188"/>
                <a:gd name="connsiteY44" fmla="*/ 149612 h 301071"/>
                <a:gd name="connsiteX45" fmla="*/ 46177 w 70188"/>
                <a:gd name="connsiteY45" fmla="*/ 151459 h 301071"/>
                <a:gd name="connsiteX46" fmla="*/ 46177 w 70188"/>
                <a:gd name="connsiteY46" fmla="*/ 153306 h 301071"/>
                <a:gd name="connsiteX47" fmla="*/ 46177 w 70188"/>
                <a:gd name="connsiteY47" fmla="*/ 155153 h 301071"/>
                <a:gd name="connsiteX48" fmla="*/ 46177 w 70188"/>
                <a:gd name="connsiteY48" fmla="*/ 158847 h 301071"/>
                <a:gd name="connsiteX49" fmla="*/ 46177 w 70188"/>
                <a:gd name="connsiteY49" fmla="*/ 158847 h 301071"/>
                <a:gd name="connsiteX50" fmla="*/ 46177 w 70188"/>
                <a:gd name="connsiteY50" fmla="*/ 160694 h 301071"/>
                <a:gd name="connsiteX51" fmla="*/ 48023 w 70188"/>
                <a:gd name="connsiteY51" fmla="*/ 168083 h 301071"/>
                <a:gd name="connsiteX52" fmla="*/ 49871 w 70188"/>
                <a:gd name="connsiteY52" fmla="*/ 171777 h 301071"/>
                <a:gd name="connsiteX53" fmla="*/ 51717 w 70188"/>
                <a:gd name="connsiteY53" fmla="*/ 175471 h 301071"/>
                <a:gd name="connsiteX54" fmla="*/ 55412 w 70188"/>
                <a:gd name="connsiteY54" fmla="*/ 182859 h 301071"/>
                <a:gd name="connsiteX55" fmla="*/ 57259 w 70188"/>
                <a:gd name="connsiteY55" fmla="*/ 186553 h 301071"/>
                <a:gd name="connsiteX56" fmla="*/ 59106 w 70188"/>
                <a:gd name="connsiteY56" fmla="*/ 192094 h 301071"/>
                <a:gd name="connsiteX57" fmla="*/ 60953 w 70188"/>
                <a:gd name="connsiteY57" fmla="*/ 195788 h 301071"/>
                <a:gd name="connsiteX58" fmla="*/ 62800 w 70188"/>
                <a:gd name="connsiteY58" fmla="*/ 199483 h 301071"/>
                <a:gd name="connsiteX59" fmla="*/ 70188 w 70188"/>
                <a:gd name="connsiteY59" fmla="*/ 203177 h 301071"/>
                <a:gd name="connsiteX60" fmla="*/ 70188 w 70188"/>
                <a:gd name="connsiteY60" fmla="*/ 203177 h 301071"/>
                <a:gd name="connsiteX61" fmla="*/ 70188 w 70188"/>
                <a:gd name="connsiteY61" fmla="*/ 203177 h 301071"/>
                <a:gd name="connsiteX62" fmla="*/ 70188 w 70188"/>
                <a:gd name="connsiteY62" fmla="*/ 203177 h 30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70188" h="301071">
                  <a:moveTo>
                    <a:pt x="70188" y="203177"/>
                  </a:moveTo>
                  <a:lnTo>
                    <a:pt x="70188" y="203177"/>
                  </a:lnTo>
                  <a:cubicBezTo>
                    <a:pt x="68341" y="205024"/>
                    <a:pt x="68341" y="205024"/>
                    <a:pt x="70188" y="203177"/>
                  </a:cubicBezTo>
                  <a:cubicBezTo>
                    <a:pt x="66494" y="206871"/>
                    <a:pt x="66494" y="206871"/>
                    <a:pt x="64647" y="208718"/>
                  </a:cubicBezTo>
                  <a:lnTo>
                    <a:pt x="64647" y="208718"/>
                  </a:lnTo>
                  <a:cubicBezTo>
                    <a:pt x="62800" y="210565"/>
                    <a:pt x="62800" y="212412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57259" y="219800"/>
                    <a:pt x="55412" y="225342"/>
                    <a:pt x="51717" y="230883"/>
                  </a:cubicBezTo>
                  <a:cubicBezTo>
                    <a:pt x="44329" y="245659"/>
                    <a:pt x="40635" y="262283"/>
                    <a:pt x="36941" y="282600"/>
                  </a:cubicBezTo>
                  <a:lnTo>
                    <a:pt x="36941" y="282600"/>
                  </a:lnTo>
                  <a:cubicBezTo>
                    <a:pt x="36941" y="288142"/>
                    <a:pt x="35094" y="295530"/>
                    <a:pt x="35094" y="301071"/>
                  </a:cubicBezTo>
                  <a:cubicBezTo>
                    <a:pt x="35094" y="301071"/>
                    <a:pt x="35094" y="301071"/>
                    <a:pt x="35094" y="301071"/>
                  </a:cubicBezTo>
                  <a:lnTo>
                    <a:pt x="35094" y="301071"/>
                  </a:lnTo>
                  <a:lnTo>
                    <a:pt x="33247" y="289989"/>
                  </a:lnTo>
                  <a:lnTo>
                    <a:pt x="27706" y="249353"/>
                  </a:lnTo>
                  <a:lnTo>
                    <a:pt x="27706" y="249353"/>
                  </a:lnTo>
                  <a:lnTo>
                    <a:pt x="35094" y="236424"/>
                  </a:lnTo>
                  <a:lnTo>
                    <a:pt x="35094" y="219800"/>
                  </a:lnTo>
                  <a:lnTo>
                    <a:pt x="33247" y="217953"/>
                  </a:lnTo>
                  <a:lnTo>
                    <a:pt x="31400" y="216106"/>
                  </a:lnTo>
                  <a:cubicBezTo>
                    <a:pt x="31400" y="216106"/>
                    <a:pt x="31400" y="216106"/>
                    <a:pt x="29553" y="216106"/>
                  </a:cubicBezTo>
                  <a:lnTo>
                    <a:pt x="33247" y="208718"/>
                  </a:lnTo>
                  <a:lnTo>
                    <a:pt x="33247" y="203177"/>
                  </a:lnTo>
                  <a:cubicBezTo>
                    <a:pt x="24012" y="199483"/>
                    <a:pt x="20318" y="184706"/>
                    <a:pt x="22165" y="179165"/>
                  </a:cubicBezTo>
                  <a:cubicBezTo>
                    <a:pt x="22165" y="179165"/>
                    <a:pt x="22165" y="179165"/>
                    <a:pt x="22165" y="179165"/>
                  </a:cubicBezTo>
                  <a:lnTo>
                    <a:pt x="18471" y="184706"/>
                  </a:lnTo>
                  <a:lnTo>
                    <a:pt x="16623" y="175471"/>
                  </a:lnTo>
                  <a:lnTo>
                    <a:pt x="14776" y="162541"/>
                  </a:lnTo>
                  <a:lnTo>
                    <a:pt x="12929" y="144071"/>
                  </a:lnTo>
                  <a:lnTo>
                    <a:pt x="9235" y="116365"/>
                  </a:lnTo>
                  <a:cubicBezTo>
                    <a:pt x="16623" y="123753"/>
                    <a:pt x="22165" y="132989"/>
                    <a:pt x="29553" y="140377"/>
                  </a:cubicBezTo>
                  <a:lnTo>
                    <a:pt x="29553" y="132989"/>
                  </a:lnTo>
                  <a:lnTo>
                    <a:pt x="20318" y="24012"/>
                  </a:lnTo>
                  <a:lnTo>
                    <a:pt x="1847" y="49871"/>
                  </a:lnTo>
                  <a:lnTo>
                    <a:pt x="0" y="33247"/>
                  </a:lnTo>
                  <a:lnTo>
                    <a:pt x="20318" y="16624"/>
                  </a:lnTo>
                  <a:lnTo>
                    <a:pt x="31400" y="7388"/>
                  </a:lnTo>
                  <a:lnTo>
                    <a:pt x="40635" y="0"/>
                  </a:lnTo>
                  <a:cubicBezTo>
                    <a:pt x="40635" y="51718"/>
                    <a:pt x="38788" y="99741"/>
                    <a:pt x="46177" y="140377"/>
                  </a:cubicBezTo>
                  <a:cubicBezTo>
                    <a:pt x="46177" y="140377"/>
                    <a:pt x="46177" y="142224"/>
                    <a:pt x="46177" y="142224"/>
                  </a:cubicBezTo>
                  <a:cubicBezTo>
                    <a:pt x="46177" y="142224"/>
                    <a:pt x="46177" y="142224"/>
                    <a:pt x="46177" y="142224"/>
                  </a:cubicBezTo>
                  <a:lnTo>
                    <a:pt x="46177" y="142224"/>
                  </a:lnTo>
                  <a:cubicBezTo>
                    <a:pt x="46177" y="144071"/>
                    <a:pt x="46177" y="145918"/>
                    <a:pt x="46177" y="147765"/>
                  </a:cubicBezTo>
                  <a:cubicBezTo>
                    <a:pt x="46177" y="147765"/>
                    <a:pt x="46177" y="149612"/>
                    <a:pt x="46177" y="149612"/>
                  </a:cubicBezTo>
                  <a:cubicBezTo>
                    <a:pt x="46177" y="149612"/>
                    <a:pt x="46177" y="149612"/>
                    <a:pt x="46177" y="151459"/>
                  </a:cubicBezTo>
                  <a:cubicBezTo>
                    <a:pt x="46177" y="151459"/>
                    <a:pt x="46177" y="153306"/>
                    <a:pt x="46177" y="153306"/>
                  </a:cubicBezTo>
                  <a:cubicBezTo>
                    <a:pt x="46177" y="153306"/>
                    <a:pt x="46177" y="155153"/>
                    <a:pt x="46177" y="155153"/>
                  </a:cubicBezTo>
                  <a:cubicBezTo>
                    <a:pt x="46177" y="157000"/>
                    <a:pt x="46177" y="157000"/>
                    <a:pt x="46177" y="158847"/>
                  </a:cubicBezTo>
                  <a:cubicBezTo>
                    <a:pt x="46177" y="158847"/>
                    <a:pt x="46177" y="158847"/>
                    <a:pt x="46177" y="158847"/>
                  </a:cubicBezTo>
                  <a:cubicBezTo>
                    <a:pt x="46177" y="158847"/>
                    <a:pt x="46177" y="160694"/>
                    <a:pt x="46177" y="160694"/>
                  </a:cubicBezTo>
                  <a:cubicBezTo>
                    <a:pt x="46177" y="162541"/>
                    <a:pt x="48023" y="164389"/>
                    <a:pt x="48023" y="168083"/>
                  </a:cubicBezTo>
                  <a:cubicBezTo>
                    <a:pt x="48023" y="169930"/>
                    <a:pt x="48023" y="169930"/>
                    <a:pt x="49871" y="171777"/>
                  </a:cubicBezTo>
                  <a:cubicBezTo>
                    <a:pt x="49871" y="173624"/>
                    <a:pt x="49871" y="173624"/>
                    <a:pt x="51717" y="175471"/>
                  </a:cubicBezTo>
                  <a:lnTo>
                    <a:pt x="55412" y="182859"/>
                  </a:lnTo>
                  <a:lnTo>
                    <a:pt x="57259" y="186553"/>
                  </a:lnTo>
                  <a:lnTo>
                    <a:pt x="59106" y="192094"/>
                  </a:lnTo>
                  <a:lnTo>
                    <a:pt x="60953" y="195788"/>
                  </a:lnTo>
                  <a:cubicBezTo>
                    <a:pt x="60953" y="197636"/>
                    <a:pt x="62800" y="197636"/>
                    <a:pt x="62800" y="199483"/>
                  </a:cubicBezTo>
                  <a:cubicBezTo>
                    <a:pt x="64647" y="197636"/>
                    <a:pt x="66494" y="199483"/>
                    <a:pt x="70188" y="203177"/>
                  </a:cubicBezTo>
                  <a:cubicBezTo>
                    <a:pt x="68341" y="203177"/>
                    <a:pt x="68341" y="203177"/>
                    <a:pt x="70188" y="203177"/>
                  </a:cubicBezTo>
                  <a:cubicBezTo>
                    <a:pt x="68341" y="203177"/>
                    <a:pt x="70188" y="203177"/>
                    <a:pt x="70188" y="203177"/>
                  </a:cubicBezTo>
                  <a:cubicBezTo>
                    <a:pt x="70188" y="203177"/>
                    <a:pt x="70188" y="203177"/>
                    <a:pt x="70188" y="203177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FCB0E787-2687-09F8-37CF-DFD5B9C89D6A}"/>
                </a:ext>
              </a:extLst>
            </p:cNvPr>
            <p:cNvSpPr/>
            <p:nvPr/>
          </p:nvSpPr>
          <p:spPr>
            <a:xfrm>
              <a:off x="3800805" y="3792324"/>
              <a:ext cx="148785" cy="189814"/>
            </a:xfrm>
            <a:custGeom>
              <a:avLst/>
              <a:gdLst>
                <a:gd name="connsiteX0" fmla="*/ 142224 w 148785"/>
                <a:gd name="connsiteY0" fmla="*/ 50975 h 189814"/>
                <a:gd name="connsiteX1" fmla="*/ 123753 w 148785"/>
                <a:gd name="connsiteY1" fmla="*/ 76834 h 189814"/>
                <a:gd name="connsiteX2" fmla="*/ 112671 w 148785"/>
                <a:gd name="connsiteY2" fmla="*/ 93458 h 189814"/>
                <a:gd name="connsiteX3" fmla="*/ 94200 w 148785"/>
                <a:gd name="connsiteY3" fmla="*/ 119317 h 189814"/>
                <a:gd name="connsiteX4" fmla="*/ 75729 w 148785"/>
                <a:gd name="connsiteY4" fmla="*/ 150717 h 189814"/>
                <a:gd name="connsiteX5" fmla="*/ 60953 w 148785"/>
                <a:gd name="connsiteY5" fmla="*/ 174728 h 189814"/>
                <a:gd name="connsiteX6" fmla="*/ 14776 w 148785"/>
                <a:gd name="connsiteY6" fmla="*/ 183964 h 189814"/>
                <a:gd name="connsiteX7" fmla="*/ 14776 w 148785"/>
                <a:gd name="connsiteY7" fmla="*/ 183964 h 189814"/>
                <a:gd name="connsiteX8" fmla="*/ 0 w 148785"/>
                <a:gd name="connsiteY8" fmla="*/ 156258 h 189814"/>
                <a:gd name="connsiteX9" fmla="*/ 0 w 148785"/>
                <a:gd name="connsiteY9" fmla="*/ 154411 h 189814"/>
                <a:gd name="connsiteX10" fmla="*/ 5541 w 148785"/>
                <a:gd name="connsiteY10" fmla="*/ 135940 h 189814"/>
                <a:gd name="connsiteX11" fmla="*/ 46177 w 148785"/>
                <a:gd name="connsiteY11" fmla="*/ 74987 h 189814"/>
                <a:gd name="connsiteX12" fmla="*/ 51718 w 148785"/>
                <a:gd name="connsiteY12" fmla="*/ 67599 h 189814"/>
                <a:gd name="connsiteX13" fmla="*/ 53565 w 148785"/>
                <a:gd name="connsiteY13" fmla="*/ 65752 h 189814"/>
                <a:gd name="connsiteX14" fmla="*/ 59106 w 148785"/>
                <a:gd name="connsiteY14" fmla="*/ 58364 h 189814"/>
                <a:gd name="connsiteX15" fmla="*/ 60953 w 148785"/>
                <a:gd name="connsiteY15" fmla="*/ 56517 h 189814"/>
                <a:gd name="connsiteX16" fmla="*/ 66494 w 148785"/>
                <a:gd name="connsiteY16" fmla="*/ 49128 h 189814"/>
                <a:gd name="connsiteX17" fmla="*/ 90506 w 148785"/>
                <a:gd name="connsiteY17" fmla="*/ 14034 h 189814"/>
                <a:gd name="connsiteX18" fmla="*/ 108977 w 148785"/>
                <a:gd name="connsiteY18" fmla="*/ 1105 h 189814"/>
                <a:gd name="connsiteX19" fmla="*/ 136683 w 148785"/>
                <a:gd name="connsiteY19" fmla="*/ 4799 h 189814"/>
                <a:gd name="connsiteX20" fmla="*/ 136683 w 148785"/>
                <a:gd name="connsiteY20" fmla="*/ 4799 h 189814"/>
                <a:gd name="connsiteX21" fmla="*/ 142224 w 148785"/>
                <a:gd name="connsiteY21" fmla="*/ 50975 h 189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8785" h="189814">
                  <a:moveTo>
                    <a:pt x="142224" y="50975"/>
                  </a:moveTo>
                  <a:lnTo>
                    <a:pt x="123753" y="76834"/>
                  </a:lnTo>
                  <a:lnTo>
                    <a:pt x="112671" y="93458"/>
                  </a:lnTo>
                  <a:lnTo>
                    <a:pt x="94200" y="119317"/>
                  </a:lnTo>
                  <a:lnTo>
                    <a:pt x="75729" y="150717"/>
                  </a:lnTo>
                  <a:lnTo>
                    <a:pt x="60953" y="174728"/>
                  </a:lnTo>
                  <a:cubicBezTo>
                    <a:pt x="49871" y="189505"/>
                    <a:pt x="29553" y="195046"/>
                    <a:pt x="14776" y="183964"/>
                  </a:cubicBezTo>
                  <a:lnTo>
                    <a:pt x="14776" y="183964"/>
                  </a:lnTo>
                  <a:cubicBezTo>
                    <a:pt x="5541" y="178423"/>
                    <a:pt x="0" y="167340"/>
                    <a:pt x="0" y="156258"/>
                  </a:cubicBezTo>
                  <a:cubicBezTo>
                    <a:pt x="0" y="156258"/>
                    <a:pt x="0" y="156258"/>
                    <a:pt x="0" y="154411"/>
                  </a:cubicBezTo>
                  <a:cubicBezTo>
                    <a:pt x="0" y="148870"/>
                    <a:pt x="1847" y="141481"/>
                    <a:pt x="5541" y="135940"/>
                  </a:cubicBezTo>
                  <a:lnTo>
                    <a:pt x="46177" y="74987"/>
                  </a:lnTo>
                  <a:lnTo>
                    <a:pt x="51718" y="67599"/>
                  </a:lnTo>
                  <a:lnTo>
                    <a:pt x="53565" y="65752"/>
                  </a:lnTo>
                  <a:lnTo>
                    <a:pt x="59106" y="58364"/>
                  </a:lnTo>
                  <a:lnTo>
                    <a:pt x="60953" y="56517"/>
                  </a:lnTo>
                  <a:lnTo>
                    <a:pt x="66494" y="49128"/>
                  </a:lnTo>
                  <a:lnTo>
                    <a:pt x="90506" y="14034"/>
                  </a:lnTo>
                  <a:cubicBezTo>
                    <a:pt x="96047" y="6646"/>
                    <a:pt x="101588" y="2952"/>
                    <a:pt x="108977" y="1105"/>
                  </a:cubicBezTo>
                  <a:cubicBezTo>
                    <a:pt x="118212" y="-742"/>
                    <a:pt x="127447" y="-742"/>
                    <a:pt x="136683" y="4799"/>
                  </a:cubicBezTo>
                  <a:lnTo>
                    <a:pt x="136683" y="4799"/>
                  </a:lnTo>
                  <a:cubicBezTo>
                    <a:pt x="149612" y="14034"/>
                    <a:pt x="153306" y="34352"/>
                    <a:pt x="142224" y="50975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442A59E9-06EE-ED36-D7B0-836DF9F76911}"/>
                </a:ext>
              </a:extLst>
            </p:cNvPr>
            <p:cNvSpPr/>
            <p:nvPr/>
          </p:nvSpPr>
          <p:spPr>
            <a:xfrm>
              <a:off x="4113789" y="3790564"/>
              <a:ext cx="128429" cy="203363"/>
            </a:xfrm>
            <a:custGeom>
              <a:avLst/>
              <a:gdLst>
                <a:gd name="connsiteX0" fmla="*/ 108146 w 128429"/>
                <a:gd name="connsiteY0" fmla="*/ 200499 h 203363"/>
                <a:gd name="connsiteX1" fmla="*/ 108146 w 128429"/>
                <a:gd name="connsiteY1" fmla="*/ 200499 h 203363"/>
                <a:gd name="connsiteX2" fmla="*/ 63817 w 128429"/>
                <a:gd name="connsiteY2" fmla="*/ 183876 h 203363"/>
                <a:gd name="connsiteX3" fmla="*/ 2864 w 128429"/>
                <a:gd name="connsiteY3" fmla="*/ 47193 h 203363"/>
                <a:gd name="connsiteX4" fmla="*/ 19487 w 128429"/>
                <a:gd name="connsiteY4" fmla="*/ 2864 h 203363"/>
                <a:gd name="connsiteX5" fmla="*/ 19487 w 128429"/>
                <a:gd name="connsiteY5" fmla="*/ 2864 h 203363"/>
                <a:gd name="connsiteX6" fmla="*/ 63817 w 128429"/>
                <a:gd name="connsiteY6" fmla="*/ 19487 h 203363"/>
                <a:gd name="connsiteX7" fmla="*/ 124770 w 128429"/>
                <a:gd name="connsiteY7" fmla="*/ 156170 h 203363"/>
                <a:gd name="connsiteX8" fmla="*/ 108146 w 128429"/>
                <a:gd name="connsiteY8" fmla="*/ 200499 h 20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429" h="203363">
                  <a:moveTo>
                    <a:pt x="108146" y="200499"/>
                  </a:moveTo>
                  <a:lnTo>
                    <a:pt x="108146" y="200499"/>
                  </a:lnTo>
                  <a:cubicBezTo>
                    <a:pt x="91523" y="207888"/>
                    <a:pt x="71205" y="200499"/>
                    <a:pt x="63817" y="183876"/>
                  </a:cubicBezTo>
                  <a:cubicBezTo>
                    <a:pt x="37958" y="139546"/>
                    <a:pt x="17640" y="93370"/>
                    <a:pt x="2864" y="47193"/>
                  </a:cubicBezTo>
                  <a:cubicBezTo>
                    <a:pt x="-4524" y="30570"/>
                    <a:pt x="2864" y="10252"/>
                    <a:pt x="19487" y="2864"/>
                  </a:cubicBezTo>
                  <a:lnTo>
                    <a:pt x="19487" y="2864"/>
                  </a:lnTo>
                  <a:cubicBezTo>
                    <a:pt x="36111" y="-4524"/>
                    <a:pt x="56429" y="2864"/>
                    <a:pt x="63817" y="19487"/>
                  </a:cubicBezTo>
                  <a:lnTo>
                    <a:pt x="124770" y="156170"/>
                  </a:lnTo>
                  <a:cubicBezTo>
                    <a:pt x="134005" y="172794"/>
                    <a:pt x="124770" y="193111"/>
                    <a:pt x="108146" y="200499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D852C46F-E42B-FDCF-F0D4-4ECDB9CDEFA6}"/>
                </a:ext>
              </a:extLst>
            </p:cNvPr>
            <p:cNvSpPr/>
            <p:nvPr/>
          </p:nvSpPr>
          <p:spPr>
            <a:xfrm>
              <a:off x="3951540" y="4028005"/>
              <a:ext cx="40237" cy="28430"/>
            </a:xfrm>
            <a:custGeom>
              <a:avLst/>
              <a:gdLst>
                <a:gd name="connsiteX0" fmla="*/ 4419 w 40237"/>
                <a:gd name="connsiteY0" fmla="*/ 14777 h 28430"/>
                <a:gd name="connsiteX1" fmla="*/ 725 w 40237"/>
                <a:gd name="connsiteY1" fmla="*/ 3694 h 28430"/>
                <a:gd name="connsiteX2" fmla="*/ 725 w 40237"/>
                <a:gd name="connsiteY2" fmla="*/ 3694 h 28430"/>
                <a:gd name="connsiteX3" fmla="*/ 4419 w 40237"/>
                <a:gd name="connsiteY3" fmla="*/ 0 h 28430"/>
                <a:gd name="connsiteX4" fmla="*/ 9960 w 40237"/>
                <a:gd name="connsiteY4" fmla="*/ 0 h 28430"/>
                <a:gd name="connsiteX5" fmla="*/ 35819 w 40237"/>
                <a:gd name="connsiteY5" fmla="*/ 12930 h 28430"/>
                <a:gd name="connsiteX6" fmla="*/ 39513 w 40237"/>
                <a:gd name="connsiteY6" fmla="*/ 24012 h 28430"/>
                <a:gd name="connsiteX7" fmla="*/ 39513 w 40237"/>
                <a:gd name="connsiteY7" fmla="*/ 24012 h 28430"/>
                <a:gd name="connsiteX8" fmla="*/ 28431 w 40237"/>
                <a:gd name="connsiteY8" fmla="*/ 27706 h 28430"/>
                <a:gd name="connsiteX9" fmla="*/ 4419 w 40237"/>
                <a:gd name="connsiteY9" fmla="*/ 14777 h 28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37" h="28430">
                  <a:moveTo>
                    <a:pt x="4419" y="14777"/>
                  </a:moveTo>
                  <a:cubicBezTo>
                    <a:pt x="725" y="12930"/>
                    <a:pt x="-1123" y="7388"/>
                    <a:pt x="725" y="3694"/>
                  </a:cubicBezTo>
                  <a:lnTo>
                    <a:pt x="725" y="3694"/>
                  </a:lnTo>
                  <a:cubicBezTo>
                    <a:pt x="725" y="1847"/>
                    <a:pt x="2572" y="0"/>
                    <a:pt x="4419" y="0"/>
                  </a:cubicBezTo>
                  <a:cubicBezTo>
                    <a:pt x="6266" y="0"/>
                    <a:pt x="8113" y="0"/>
                    <a:pt x="9960" y="0"/>
                  </a:cubicBezTo>
                  <a:lnTo>
                    <a:pt x="35819" y="12930"/>
                  </a:lnTo>
                  <a:cubicBezTo>
                    <a:pt x="39513" y="14777"/>
                    <a:pt x="41360" y="20318"/>
                    <a:pt x="39513" y="24012"/>
                  </a:cubicBezTo>
                  <a:lnTo>
                    <a:pt x="39513" y="24012"/>
                  </a:lnTo>
                  <a:cubicBezTo>
                    <a:pt x="37666" y="27706"/>
                    <a:pt x="32125" y="29553"/>
                    <a:pt x="28431" y="27706"/>
                  </a:cubicBezTo>
                  <a:lnTo>
                    <a:pt x="4419" y="14777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A2A16290-1C03-2F52-D61E-DE3F745F9B51}"/>
                </a:ext>
              </a:extLst>
            </p:cNvPr>
            <p:cNvSpPr/>
            <p:nvPr/>
          </p:nvSpPr>
          <p:spPr>
            <a:xfrm>
              <a:off x="4069263" y="3844979"/>
              <a:ext cx="36307" cy="40968"/>
            </a:xfrm>
            <a:custGeom>
              <a:avLst/>
              <a:gdLst>
                <a:gd name="connsiteX0" fmla="*/ 19684 w 36307"/>
                <a:gd name="connsiteY0" fmla="*/ 37108 h 40968"/>
                <a:gd name="connsiteX1" fmla="*/ 32613 w 36307"/>
                <a:gd name="connsiteY1" fmla="*/ 38955 h 40968"/>
                <a:gd name="connsiteX2" fmla="*/ 32613 w 36307"/>
                <a:gd name="connsiteY2" fmla="*/ 38955 h 40968"/>
                <a:gd name="connsiteX3" fmla="*/ 36307 w 36307"/>
                <a:gd name="connsiteY3" fmla="*/ 33414 h 40968"/>
                <a:gd name="connsiteX4" fmla="*/ 34460 w 36307"/>
                <a:gd name="connsiteY4" fmla="*/ 27872 h 40968"/>
                <a:gd name="connsiteX5" fmla="*/ 15990 w 36307"/>
                <a:gd name="connsiteY5" fmla="*/ 3861 h 40968"/>
                <a:gd name="connsiteX6" fmla="*/ 3060 w 36307"/>
                <a:gd name="connsiteY6" fmla="*/ 2014 h 40968"/>
                <a:gd name="connsiteX7" fmla="*/ 3060 w 36307"/>
                <a:gd name="connsiteY7" fmla="*/ 2014 h 40968"/>
                <a:gd name="connsiteX8" fmla="*/ 1213 w 36307"/>
                <a:gd name="connsiteY8" fmla="*/ 13096 h 40968"/>
                <a:gd name="connsiteX9" fmla="*/ 19684 w 36307"/>
                <a:gd name="connsiteY9" fmla="*/ 37108 h 4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307" h="40968">
                  <a:moveTo>
                    <a:pt x="19684" y="37108"/>
                  </a:moveTo>
                  <a:cubicBezTo>
                    <a:pt x="23378" y="40802"/>
                    <a:pt x="28919" y="42649"/>
                    <a:pt x="32613" y="38955"/>
                  </a:cubicBezTo>
                  <a:lnTo>
                    <a:pt x="32613" y="38955"/>
                  </a:lnTo>
                  <a:cubicBezTo>
                    <a:pt x="34460" y="37108"/>
                    <a:pt x="34460" y="35261"/>
                    <a:pt x="36307" y="33414"/>
                  </a:cubicBezTo>
                  <a:cubicBezTo>
                    <a:pt x="36307" y="31567"/>
                    <a:pt x="36307" y="29720"/>
                    <a:pt x="34460" y="27872"/>
                  </a:cubicBezTo>
                  <a:lnTo>
                    <a:pt x="15990" y="3861"/>
                  </a:lnTo>
                  <a:cubicBezTo>
                    <a:pt x="12296" y="167"/>
                    <a:pt x="8601" y="-1681"/>
                    <a:pt x="3060" y="2014"/>
                  </a:cubicBezTo>
                  <a:lnTo>
                    <a:pt x="3060" y="2014"/>
                  </a:lnTo>
                  <a:cubicBezTo>
                    <a:pt x="-634" y="3861"/>
                    <a:pt x="-634" y="9402"/>
                    <a:pt x="1213" y="13096"/>
                  </a:cubicBezTo>
                  <a:lnTo>
                    <a:pt x="19684" y="37108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3AF5022B-8093-D847-C5EB-0E6324B42705}"/>
                </a:ext>
              </a:extLst>
            </p:cNvPr>
            <p:cNvSpPr/>
            <p:nvPr/>
          </p:nvSpPr>
          <p:spPr>
            <a:xfrm>
              <a:off x="4112958" y="3752793"/>
              <a:ext cx="12929" cy="9235"/>
            </a:xfrm>
            <a:custGeom>
              <a:avLst/>
              <a:gdLst>
                <a:gd name="connsiteX0" fmla="*/ 1847 w 12929"/>
                <a:gd name="connsiteY0" fmla="*/ 9235 h 9235"/>
                <a:gd name="connsiteX1" fmla="*/ 0 w 12929"/>
                <a:gd name="connsiteY1" fmla="*/ 3694 h 9235"/>
                <a:gd name="connsiteX2" fmla="*/ 3694 w 12929"/>
                <a:gd name="connsiteY2" fmla="*/ 0 h 9235"/>
                <a:gd name="connsiteX3" fmla="*/ 12929 w 12929"/>
                <a:gd name="connsiteY3" fmla="*/ 5541 h 9235"/>
                <a:gd name="connsiteX4" fmla="*/ 11082 w 12929"/>
                <a:gd name="connsiteY4" fmla="*/ 7388 h 9235"/>
                <a:gd name="connsiteX5" fmla="*/ 7388 w 12929"/>
                <a:gd name="connsiteY5" fmla="*/ 7388 h 9235"/>
                <a:gd name="connsiteX6" fmla="*/ 3694 w 12929"/>
                <a:gd name="connsiteY6" fmla="*/ 5541 h 9235"/>
                <a:gd name="connsiteX7" fmla="*/ 1847 w 12929"/>
                <a:gd name="connsiteY7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29" h="9235">
                  <a:moveTo>
                    <a:pt x="1847" y="9235"/>
                  </a:moveTo>
                  <a:lnTo>
                    <a:pt x="0" y="3694"/>
                  </a:lnTo>
                  <a:lnTo>
                    <a:pt x="3694" y="0"/>
                  </a:lnTo>
                  <a:lnTo>
                    <a:pt x="12929" y="5541"/>
                  </a:lnTo>
                  <a:lnTo>
                    <a:pt x="11082" y="7388"/>
                  </a:lnTo>
                  <a:cubicBezTo>
                    <a:pt x="9235" y="9235"/>
                    <a:pt x="9235" y="9235"/>
                    <a:pt x="7388" y="7388"/>
                  </a:cubicBezTo>
                  <a:lnTo>
                    <a:pt x="3694" y="5541"/>
                  </a:lnTo>
                  <a:lnTo>
                    <a:pt x="1847" y="9235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6ACBCA68-789F-44B6-5AB0-BBB57B37EDE9}"/>
                </a:ext>
              </a:extLst>
            </p:cNvPr>
            <p:cNvSpPr/>
            <p:nvPr/>
          </p:nvSpPr>
          <p:spPr>
            <a:xfrm rot="18218830">
              <a:off x="4026612" y="3930249"/>
              <a:ext cx="9235" cy="24012"/>
            </a:xfrm>
            <a:custGeom>
              <a:avLst/>
              <a:gdLst>
                <a:gd name="connsiteX0" fmla="*/ 0 w 9235"/>
                <a:gd name="connsiteY0" fmla="*/ 0 h 24012"/>
                <a:gd name="connsiteX1" fmla="*/ 9236 w 9235"/>
                <a:gd name="connsiteY1" fmla="*/ 0 h 24012"/>
                <a:gd name="connsiteX2" fmla="*/ 9236 w 9235"/>
                <a:gd name="connsiteY2" fmla="*/ 24013 h 24012"/>
                <a:gd name="connsiteX3" fmla="*/ 0 w 9235"/>
                <a:gd name="connsiteY3" fmla="*/ 24013 h 2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24012">
                  <a:moveTo>
                    <a:pt x="0" y="0"/>
                  </a:moveTo>
                  <a:lnTo>
                    <a:pt x="9236" y="0"/>
                  </a:lnTo>
                  <a:lnTo>
                    <a:pt x="9236" y="24013"/>
                  </a:lnTo>
                  <a:lnTo>
                    <a:pt x="0" y="24013"/>
                  </a:lnTo>
                  <a:close/>
                </a:path>
              </a:pathLst>
            </a:custGeom>
            <a:solidFill>
              <a:srgbClr val="3C3C3B"/>
            </a:solidFill>
            <a:ln w="18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3280265E-A5D5-029F-3295-03350B829D1E}"/>
                </a:ext>
              </a:extLst>
            </p:cNvPr>
            <p:cNvSpPr/>
            <p:nvPr/>
          </p:nvSpPr>
          <p:spPr>
            <a:xfrm rot="18219306">
              <a:off x="3957471" y="3814970"/>
              <a:ext cx="310310" cy="9235"/>
            </a:xfrm>
            <a:custGeom>
              <a:avLst/>
              <a:gdLst>
                <a:gd name="connsiteX0" fmla="*/ 0 w 310310"/>
                <a:gd name="connsiteY0" fmla="*/ 0 h 9235"/>
                <a:gd name="connsiteX1" fmla="*/ 310311 w 310310"/>
                <a:gd name="connsiteY1" fmla="*/ 0 h 9235"/>
                <a:gd name="connsiteX2" fmla="*/ 310311 w 310310"/>
                <a:gd name="connsiteY2" fmla="*/ 9235 h 9235"/>
                <a:gd name="connsiteX3" fmla="*/ 0 w 310310"/>
                <a:gd name="connsiteY3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310" h="9235">
                  <a:moveTo>
                    <a:pt x="0" y="0"/>
                  </a:moveTo>
                  <a:lnTo>
                    <a:pt x="310311" y="0"/>
                  </a:lnTo>
                  <a:lnTo>
                    <a:pt x="310311" y="9235"/>
                  </a:lnTo>
                  <a:lnTo>
                    <a:pt x="0" y="9235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05343009-1EC5-A66A-EB61-216F64E98D1B}"/>
                </a:ext>
              </a:extLst>
            </p:cNvPr>
            <p:cNvSpPr/>
            <p:nvPr/>
          </p:nvSpPr>
          <p:spPr>
            <a:xfrm>
              <a:off x="4033535" y="3970746"/>
              <a:ext cx="75729" cy="51717"/>
            </a:xfrm>
            <a:custGeom>
              <a:avLst/>
              <a:gdLst>
                <a:gd name="connsiteX0" fmla="*/ 75730 w 75729"/>
                <a:gd name="connsiteY0" fmla="*/ 12929 h 51717"/>
                <a:gd name="connsiteX1" fmla="*/ 75730 w 75729"/>
                <a:gd name="connsiteY1" fmla="*/ 51718 h 51717"/>
                <a:gd name="connsiteX2" fmla="*/ 0 w 75729"/>
                <a:gd name="connsiteY2" fmla="*/ 35094 h 51717"/>
                <a:gd name="connsiteX3" fmla="*/ 14777 w 75729"/>
                <a:gd name="connsiteY3" fmla="*/ 0 h 51717"/>
                <a:gd name="connsiteX4" fmla="*/ 75730 w 75729"/>
                <a:gd name="connsiteY4" fmla="*/ 12929 h 5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729" h="51717">
                  <a:moveTo>
                    <a:pt x="75730" y="12929"/>
                  </a:moveTo>
                  <a:cubicBezTo>
                    <a:pt x="75730" y="25859"/>
                    <a:pt x="75730" y="38788"/>
                    <a:pt x="75730" y="51718"/>
                  </a:cubicBezTo>
                  <a:cubicBezTo>
                    <a:pt x="49871" y="51718"/>
                    <a:pt x="24012" y="46177"/>
                    <a:pt x="0" y="35094"/>
                  </a:cubicBezTo>
                  <a:cubicBezTo>
                    <a:pt x="5541" y="24012"/>
                    <a:pt x="11082" y="11082"/>
                    <a:pt x="14777" y="0"/>
                  </a:cubicBezTo>
                  <a:cubicBezTo>
                    <a:pt x="35094" y="7388"/>
                    <a:pt x="55412" y="12929"/>
                    <a:pt x="75730" y="12929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D3EAF3E4-D6F5-E09E-E217-58145FE8B333}"/>
                </a:ext>
              </a:extLst>
            </p:cNvPr>
            <p:cNvSpPr/>
            <p:nvPr/>
          </p:nvSpPr>
          <p:spPr>
            <a:xfrm>
              <a:off x="4037229" y="3994758"/>
              <a:ext cx="72035" cy="20317"/>
            </a:xfrm>
            <a:custGeom>
              <a:avLst/>
              <a:gdLst>
                <a:gd name="connsiteX0" fmla="*/ 72036 w 72035"/>
                <a:gd name="connsiteY0" fmla="*/ 16623 h 20317"/>
                <a:gd name="connsiteX1" fmla="*/ 72036 w 72035"/>
                <a:gd name="connsiteY1" fmla="*/ 20318 h 20317"/>
                <a:gd name="connsiteX2" fmla="*/ 0 w 72035"/>
                <a:gd name="connsiteY2" fmla="*/ 3694 h 20317"/>
                <a:gd name="connsiteX3" fmla="*/ 1847 w 72035"/>
                <a:gd name="connsiteY3" fmla="*/ 0 h 20317"/>
                <a:gd name="connsiteX4" fmla="*/ 72036 w 72035"/>
                <a:gd name="connsiteY4" fmla="*/ 16623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35" h="20317">
                  <a:moveTo>
                    <a:pt x="72036" y="16623"/>
                  </a:moveTo>
                  <a:cubicBezTo>
                    <a:pt x="72036" y="18471"/>
                    <a:pt x="72036" y="18471"/>
                    <a:pt x="72036" y="20318"/>
                  </a:cubicBezTo>
                  <a:cubicBezTo>
                    <a:pt x="46177" y="20318"/>
                    <a:pt x="22165" y="14776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4012" y="11082"/>
                    <a:pt x="48024" y="16623"/>
                    <a:pt x="72036" y="16623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062D020D-F6C7-77BC-AA85-E2958BC17A70}"/>
                </a:ext>
              </a:extLst>
            </p:cNvPr>
            <p:cNvSpPr/>
            <p:nvPr/>
          </p:nvSpPr>
          <p:spPr>
            <a:xfrm>
              <a:off x="4040923" y="3985523"/>
              <a:ext cx="68341" cy="18470"/>
            </a:xfrm>
            <a:custGeom>
              <a:avLst/>
              <a:gdLst>
                <a:gd name="connsiteX0" fmla="*/ 68342 w 68341"/>
                <a:gd name="connsiteY0" fmla="*/ 14776 h 18470"/>
                <a:gd name="connsiteX1" fmla="*/ 68342 w 68341"/>
                <a:gd name="connsiteY1" fmla="*/ 18471 h 18470"/>
                <a:gd name="connsiteX2" fmla="*/ 0 w 68341"/>
                <a:gd name="connsiteY2" fmla="*/ 3694 h 18470"/>
                <a:gd name="connsiteX3" fmla="*/ 1847 w 68341"/>
                <a:gd name="connsiteY3" fmla="*/ 0 h 18470"/>
                <a:gd name="connsiteX4" fmla="*/ 68342 w 68341"/>
                <a:gd name="connsiteY4" fmla="*/ 14776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41" h="18470">
                  <a:moveTo>
                    <a:pt x="68342" y="14776"/>
                  </a:moveTo>
                  <a:cubicBezTo>
                    <a:pt x="68342" y="16623"/>
                    <a:pt x="68342" y="16623"/>
                    <a:pt x="68342" y="18471"/>
                  </a:cubicBezTo>
                  <a:cubicBezTo>
                    <a:pt x="44330" y="18471"/>
                    <a:pt x="22165" y="12929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4012" y="9235"/>
                    <a:pt x="46177" y="14776"/>
                    <a:pt x="68342" y="14776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EA339769-49E6-3D41-A04A-CF3295F89B76}"/>
                </a:ext>
              </a:extLst>
            </p:cNvPr>
            <p:cNvSpPr/>
            <p:nvPr/>
          </p:nvSpPr>
          <p:spPr>
            <a:xfrm>
              <a:off x="4046464" y="3974440"/>
              <a:ext cx="62800" cy="18470"/>
            </a:xfrm>
            <a:custGeom>
              <a:avLst/>
              <a:gdLst>
                <a:gd name="connsiteX0" fmla="*/ 62800 w 62800"/>
                <a:gd name="connsiteY0" fmla="*/ 14777 h 18470"/>
                <a:gd name="connsiteX1" fmla="*/ 62800 w 62800"/>
                <a:gd name="connsiteY1" fmla="*/ 18471 h 18470"/>
                <a:gd name="connsiteX2" fmla="*/ 0 w 62800"/>
                <a:gd name="connsiteY2" fmla="*/ 3694 h 18470"/>
                <a:gd name="connsiteX3" fmla="*/ 1847 w 62800"/>
                <a:gd name="connsiteY3" fmla="*/ 0 h 18470"/>
                <a:gd name="connsiteX4" fmla="*/ 62800 w 62800"/>
                <a:gd name="connsiteY4" fmla="*/ 14777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00" h="18470">
                  <a:moveTo>
                    <a:pt x="62800" y="14777"/>
                  </a:moveTo>
                  <a:cubicBezTo>
                    <a:pt x="62800" y="16624"/>
                    <a:pt x="62800" y="16624"/>
                    <a:pt x="62800" y="18471"/>
                  </a:cubicBezTo>
                  <a:cubicBezTo>
                    <a:pt x="40635" y="18471"/>
                    <a:pt x="18471" y="12930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0318" y="9235"/>
                    <a:pt x="42482" y="14777"/>
                    <a:pt x="62800" y="14777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FA92FEBC-172A-023F-E5D1-7F5382E1C2CB}"/>
                </a:ext>
              </a:extLst>
            </p:cNvPr>
            <p:cNvSpPr/>
            <p:nvPr/>
          </p:nvSpPr>
          <p:spPr>
            <a:xfrm>
              <a:off x="4011370" y="4018770"/>
              <a:ext cx="18470" cy="10963"/>
            </a:xfrm>
            <a:custGeom>
              <a:avLst/>
              <a:gdLst>
                <a:gd name="connsiteX0" fmla="*/ 3694 w 18470"/>
                <a:gd name="connsiteY0" fmla="*/ 1847 h 10963"/>
                <a:gd name="connsiteX1" fmla="*/ 3694 w 18470"/>
                <a:gd name="connsiteY1" fmla="*/ 0 h 10963"/>
                <a:gd name="connsiteX2" fmla="*/ 0 w 18470"/>
                <a:gd name="connsiteY2" fmla="*/ 1847 h 10963"/>
                <a:gd name="connsiteX3" fmla="*/ 18471 w 18470"/>
                <a:gd name="connsiteY3" fmla="*/ 9235 h 10963"/>
                <a:gd name="connsiteX4" fmla="*/ 3694 w 18470"/>
                <a:gd name="connsiteY4" fmla="*/ 1847 h 10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70" h="10963">
                  <a:moveTo>
                    <a:pt x="3694" y="1847"/>
                  </a:moveTo>
                  <a:cubicBezTo>
                    <a:pt x="3694" y="1847"/>
                    <a:pt x="3694" y="0"/>
                    <a:pt x="3694" y="0"/>
                  </a:cubicBezTo>
                  <a:cubicBezTo>
                    <a:pt x="1847" y="0"/>
                    <a:pt x="0" y="1847"/>
                    <a:pt x="0" y="1847"/>
                  </a:cubicBezTo>
                  <a:cubicBezTo>
                    <a:pt x="1847" y="5541"/>
                    <a:pt x="7388" y="14777"/>
                    <a:pt x="18471" y="9235"/>
                  </a:cubicBezTo>
                  <a:cubicBezTo>
                    <a:pt x="18471" y="7388"/>
                    <a:pt x="11082" y="11082"/>
                    <a:pt x="3694" y="1847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8352567C-784C-6D91-B595-962A31DA9D0C}"/>
                </a:ext>
              </a:extLst>
            </p:cNvPr>
            <p:cNvSpPr/>
            <p:nvPr/>
          </p:nvSpPr>
          <p:spPr>
            <a:xfrm rot="18220069">
              <a:off x="3940782" y="4011245"/>
              <a:ext cx="9235" cy="5541"/>
            </a:xfrm>
            <a:custGeom>
              <a:avLst/>
              <a:gdLst>
                <a:gd name="connsiteX0" fmla="*/ 0 w 9235"/>
                <a:gd name="connsiteY0" fmla="*/ 0 h 5541"/>
                <a:gd name="connsiteX1" fmla="*/ 9236 w 9235"/>
                <a:gd name="connsiteY1" fmla="*/ 0 h 5541"/>
                <a:gd name="connsiteX2" fmla="*/ 9236 w 9235"/>
                <a:gd name="connsiteY2" fmla="*/ 5541 h 5541"/>
                <a:gd name="connsiteX3" fmla="*/ 0 w 9235"/>
                <a:gd name="connsiteY3" fmla="*/ 5541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5541">
                  <a:moveTo>
                    <a:pt x="0" y="0"/>
                  </a:moveTo>
                  <a:lnTo>
                    <a:pt x="9236" y="0"/>
                  </a:lnTo>
                  <a:lnTo>
                    <a:pt x="9236" y="5541"/>
                  </a:lnTo>
                  <a:lnTo>
                    <a:pt x="0" y="5541"/>
                  </a:lnTo>
                  <a:close/>
                </a:path>
              </a:pathLst>
            </a:custGeom>
            <a:solidFill>
              <a:srgbClr val="3C3C3B"/>
            </a:solidFill>
            <a:ln w="18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3431B274-3177-C39E-656F-52646FD65506}"/>
                </a:ext>
              </a:extLst>
            </p:cNvPr>
            <p:cNvSpPr/>
            <p:nvPr/>
          </p:nvSpPr>
          <p:spPr>
            <a:xfrm rot="18218067">
              <a:off x="3943516" y="3997045"/>
              <a:ext cx="1847" cy="7388"/>
            </a:xfrm>
            <a:custGeom>
              <a:avLst/>
              <a:gdLst>
                <a:gd name="connsiteX0" fmla="*/ 0 w 1847"/>
                <a:gd name="connsiteY0" fmla="*/ 0 h 7388"/>
                <a:gd name="connsiteX1" fmla="*/ 1847 w 1847"/>
                <a:gd name="connsiteY1" fmla="*/ 0 h 7388"/>
                <a:gd name="connsiteX2" fmla="*/ 1847 w 1847"/>
                <a:gd name="connsiteY2" fmla="*/ 7388 h 7388"/>
                <a:gd name="connsiteX3" fmla="*/ 0 w 1847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7" h="7388">
                  <a:moveTo>
                    <a:pt x="0" y="0"/>
                  </a:moveTo>
                  <a:lnTo>
                    <a:pt x="1847" y="0"/>
                  </a:lnTo>
                  <a:lnTo>
                    <a:pt x="1847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09F183E3-7D9F-8690-4CB1-A115E33BB874}"/>
                </a:ext>
              </a:extLst>
            </p:cNvPr>
            <p:cNvSpPr/>
            <p:nvPr/>
          </p:nvSpPr>
          <p:spPr>
            <a:xfrm rot="18219020">
              <a:off x="3940367" y="4000893"/>
              <a:ext cx="12928" cy="14775"/>
            </a:xfrm>
            <a:custGeom>
              <a:avLst/>
              <a:gdLst>
                <a:gd name="connsiteX0" fmla="*/ 0 w 12928"/>
                <a:gd name="connsiteY0" fmla="*/ 0 h 14775"/>
                <a:gd name="connsiteX1" fmla="*/ 12929 w 12928"/>
                <a:gd name="connsiteY1" fmla="*/ 0 h 14775"/>
                <a:gd name="connsiteX2" fmla="*/ 12929 w 12928"/>
                <a:gd name="connsiteY2" fmla="*/ 14776 h 14775"/>
                <a:gd name="connsiteX3" fmla="*/ 0 w 12928"/>
                <a:gd name="connsiteY3" fmla="*/ 14776 h 1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8" h="14775">
                  <a:moveTo>
                    <a:pt x="0" y="0"/>
                  </a:moveTo>
                  <a:lnTo>
                    <a:pt x="12929" y="0"/>
                  </a:lnTo>
                  <a:lnTo>
                    <a:pt x="12929" y="14776"/>
                  </a:lnTo>
                  <a:lnTo>
                    <a:pt x="0" y="14776"/>
                  </a:lnTo>
                  <a:close/>
                </a:path>
              </a:pathLst>
            </a:custGeom>
            <a:solidFill>
              <a:srgbClr val="3C3C3B"/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DE85988E-2B27-9980-2853-EE01F1033DF3}"/>
                </a:ext>
              </a:extLst>
            </p:cNvPr>
            <p:cNvSpPr/>
            <p:nvPr/>
          </p:nvSpPr>
          <p:spPr>
            <a:xfrm>
              <a:off x="3941182" y="3930853"/>
              <a:ext cx="120058" cy="174728"/>
            </a:xfrm>
            <a:custGeom>
              <a:avLst/>
              <a:gdLst>
                <a:gd name="connsiteX0" fmla="*/ 72035 w 120058"/>
                <a:gd name="connsiteY0" fmla="*/ 95305 h 174728"/>
                <a:gd name="connsiteX1" fmla="*/ 72035 w 120058"/>
                <a:gd name="connsiteY1" fmla="*/ 95305 h 174728"/>
                <a:gd name="connsiteX2" fmla="*/ 72035 w 120058"/>
                <a:gd name="connsiteY2" fmla="*/ 95305 h 174728"/>
                <a:gd name="connsiteX3" fmla="*/ 75730 w 120058"/>
                <a:gd name="connsiteY3" fmla="*/ 89764 h 174728"/>
                <a:gd name="connsiteX4" fmla="*/ 73882 w 120058"/>
                <a:gd name="connsiteY4" fmla="*/ 87917 h 174728"/>
                <a:gd name="connsiteX5" fmla="*/ 73882 w 120058"/>
                <a:gd name="connsiteY5" fmla="*/ 86069 h 174728"/>
                <a:gd name="connsiteX6" fmla="*/ 72035 w 120058"/>
                <a:gd name="connsiteY6" fmla="*/ 86069 h 174728"/>
                <a:gd name="connsiteX7" fmla="*/ 72035 w 120058"/>
                <a:gd name="connsiteY7" fmla="*/ 86069 h 174728"/>
                <a:gd name="connsiteX8" fmla="*/ 72035 w 120058"/>
                <a:gd name="connsiteY8" fmla="*/ 87917 h 174728"/>
                <a:gd name="connsiteX9" fmla="*/ 72035 w 120058"/>
                <a:gd name="connsiteY9" fmla="*/ 89764 h 174728"/>
                <a:gd name="connsiteX10" fmla="*/ 72035 w 120058"/>
                <a:gd name="connsiteY10" fmla="*/ 89764 h 174728"/>
                <a:gd name="connsiteX11" fmla="*/ 66494 w 120058"/>
                <a:gd name="connsiteY11" fmla="*/ 98999 h 174728"/>
                <a:gd name="connsiteX12" fmla="*/ 73882 w 120058"/>
                <a:gd name="connsiteY12" fmla="*/ 100846 h 174728"/>
                <a:gd name="connsiteX13" fmla="*/ 77577 w 120058"/>
                <a:gd name="connsiteY13" fmla="*/ 102693 h 174728"/>
                <a:gd name="connsiteX14" fmla="*/ 75730 w 120058"/>
                <a:gd name="connsiteY14" fmla="*/ 98999 h 174728"/>
                <a:gd name="connsiteX15" fmla="*/ 72035 w 120058"/>
                <a:gd name="connsiteY15" fmla="*/ 95305 h 174728"/>
                <a:gd name="connsiteX16" fmla="*/ 77577 w 120058"/>
                <a:gd name="connsiteY16" fmla="*/ 8493 h 174728"/>
                <a:gd name="connsiteX17" fmla="*/ 77577 w 120058"/>
                <a:gd name="connsiteY17" fmla="*/ 8493 h 174728"/>
                <a:gd name="connsiteX18" fmla="*/ 83118 w 120058"/>
                <a:gd name="connsiteY18" fmla="*/ 12187 h 174728"/>
                <a:gd name="connsiteX19" fmla="*/ 83118 w 120058"/>
                <a:gd name="connsiteY19" fmla="*/ 12187 h 174728"/>
                <a:gd name="connsiteX20" fmla="*/ 77577 w 120058"/>
                <a:gd name="connsiteY20" fmla="*/ 8493 h 174728"/>
                <a:gd name="connsiteX21" fmla="*/ 70188 w 120058"/>
                <a:gd name="connsiteY21" fmla="*/ 89764 h 174728"/>
                <a:gd name="connsiteX22" fmla="*/ 70188 w 120058"/>
                <a:gd name="connsiteY22" fmla="*/ 89764 h 174728"/>
                <a:gd name="connsiteX23" fmla="*/ 70188 w 120058"/>
                <a:gd name="connsiteY23" fmla="*/ 89764 h 174728"/>
                <a:gd name="connsiteX24" fmla="*/ 72035 w 120058"/>
                <a:gd name="connsiteY24" fmla="*/ 86069 h 174728"/>
                <a:gd name="connsiteX25" fmla="*/ 70188 w 120058"/>
                <a:gd name="connsiteY25" fmla="*/ 89764 h 174728"/>
                <a:gd name="connsiteX26" fmla="*/ 70188 w 120058"/>
                <a:gd name="connsiteY26" fmla="*/ 89764 h 174728"/>
                <a:gd name="connsiteX27" fmla="*/ 49871 w 120058"/>
                <a:gd name="connsiteY27" fmla="*/ 93458 h 174728"/>
                <a:gd name="connsiteX28" fmla="*/ 49871 w 120058"/>
                <a:gd name="connsiteY28" fmla="*/ 93458 h 174728"/>
                <a:gd name="connsiteX29" fmla="*/ 49871 w 120058"/>
                <a:gd name="connsiteY29" fmla="*/ 93458 h 174728"/>
                <a:gd name="connsiteX30" fmla="*/ 49871 w 120058"/>
                <a:gd name="connsiteY30" fmla="*/ 93458 h 174728"/>
                <a:gd name="connsiteX31" fmla="*/ 38788 w 120058"/>
                <a:gd name="connsiteY31" fmla="*/ 87917 h 174728"/>
                <a:gd name="connsiteX32" fmla="*/ 27706 w 120058"/>
                <a:gd name="connsiteY32" fmla="*/ 82375 h 174728"/>
                <a:gd name="connsiteX33" fmla="*/ 20318 w 120058"/>
                <a:gd name="connsiteY33" fmla="*/ 78681 h 174728"/>
                <a:gd name="connsiteX34" fmla="*/ 12929 w 120058"/>
                <a:gd name="connsiteY34" fmla="*/ 74987 h 174728"/>
                <a:gd name="connsiteX35" fmla="*/ 14777 w 120058"/>
                <a:gd name="connsiteY35" fmla="*/ 71293 h 174728"/>
                <a:gd name="connsiteX36" fmla="*/ 3694 w 120058"/>
                <a:gd name="connsiteY36" fmla="*/ 63905 h 174728"/>
                <a:gd name="connsiteX37" fmla="*/ 3694 w 120058"/>
                <a:gd name="connsiteY37" fmla="*/ 65752 h 174728"/>
                <a:gd name="connsiteX38" fmla="*/ 3694 w 120058"/>
                <a:gd name="connsiteY38" fmla="*/ 67599 h 174728"/>
                <a:gd name="connsiteX39" fmla="*/ 3694 w 120058"/>
                <a:gd name="connsiteY39" fmla="*/ 67599 h 174728"/>
                <a:gd name="connsiteX40" fmla="*/ 7388 w 120058"/>
                <a:gd name="connsiteY40" fmla="*/ 71293 h 174728"/>
                <a:gd name="connsiteX41" fmla="*/ 7388 w 120058"/>
                <a:gd name="connsiteY41" fmla="*/ 71293 h 174728"/>
                <a:gd name="connsiteX42" fmla="*/ 7388 w 120058"/>
                <a:gd name="connsiteY42" fmla="*/ 71293 h 174728"/>
                <a:gd name="connsiteX43" fmla="*/ 7388 w 120058"/>
                <a:gd name="connsiteY43" fmla="*/ 74987 h 174728"/>
                <a:gd name="connsiteX44" fmla="*/ 7388 w 120058"/>
                <a:gd name="connsiteY44" fmla="*/ 78681 h 174728"/>
                <a:gd name="connsiteX45" fmla="*/ 5541 w 120058"/>
                <a:gd name="connsiteY45" fmla="*/ 80528 h 174728"/>
                <a:gd name="connsiteX46" fmla="*/ 3694 w 120058"/>
                <a:gd name="connsiteY46" fmla="*/ 82375 h 174728"/>
                <a:gd name="connsiteX47" fmla="*/ 1847 w 120058"/>
                <a:gd name="connsiteY47" fmla="*/ 86069 h 174728"/>
                <a:gd name="connsiteX48" fmla="*/ 1847 w 120058"/>
                <a:gd name="connsiteY48" fmla="*/ 86069 h 174728"/>
                <a:gd name="connsiteX49" fmla="*/ 1847 w 120058"/>
                <a:gd name="connsiteY49" fmla="*/ 87917 h 174728"/>
                <a:gd name="connsiteX50" fmla="*/ 7388 w 120058"/>
                <a:gd name="connsiteY50" fmla="*/ 95305 h 174728"/>
                <a:gd name="connsiteX51" fmla="*/ 9235 w 120058"/>
                <a:gd name="connsiteY51" fmla="*/ 97152 h 174728"/>
                <a:gd name="connsiteX52" fmla="*/ 11082 w 120058"/>
                <a:gd name="connsiteY52" fmla="*/ 100846 h 174728"/>
                <a:gd name="connsiteX53" fmla="*/ 11082 w 120058"/>
                <a:gd name="connsiteY53" fmla="*/ 100846 h 174728"/>
                <a:gd name="connsiteX54" fmla="*/ 11082 w 120058"/>
                <a:gd name="connsiteY54" fmla="*/ 104540 h 174728"/>
                <a:gd name="connsiteX55" fmla="*/ 11082 w 120058"/>
                <a:gd name="connsiteY55" fmla="*/ 108234 h 174728"/>
                <a:gd name="connsiteX56" fmla="*/ 11082 w 120058"/>
                <a:gd name="connsiteY56" fmla="*/ 108234 h 174728"/>
                <a:gd name="connsiteX57" fmla="*/ 11082 w 120058"/>
                <a:gd name="connsiteY57" fmla="*/ 108234 h 174728"/>
                <a:gd name="connsiteX58" fmla="*/ 11082 w 120058"/>
                <a:gd name="connsiteY58" fmla="*/ 108234 h 174728"/>
                <a:gd name="connsiteX59" fmla="*/ 18471 w 120058"/>
                <a:gd name="connsiteY59" fmla="*/ 97152 h 174728"/>
                <a:gd name="connsiteX60" fmla="*/ 20318 w 120058"/>
                <a:gd name="connsiteY60" fmla="*/ 97152 h 174728"/>
                <a:gd name="connsiteX61" fmla="*/ 29553 w 120058"/>
                <a:gd name="connsiteY61" fmla="*/ 100846 h 174728"/>
                <a:gd name="connsiteX62" fmla="*/ 31400 w 120058"/>
                <a:gd name="connsiteY62" fmla="*/ 98999 h 174728"/>
                <a:gd name="connsiteX63" fmla="*/ 31400 w 120058"/>
                <a:gd name="connsiteY63" fmla="*/ 98999 h 174728"/>
                <a:gd name="connsiteX64" fmla="*/ 31400 w 120058"/>
                <a:gd name="connsiteY64" fmla="*/ 97152 h 174728"/>
                <a:gd name="connsiteX65" fmla="*/ 36941 w 120058"/>
                <a:gd name="connsiteY65" fmla="*/ 100846 h 174728"/>
                <a:gd name="connsiteX66" fmla="*/ 35094 w 120058"/>
                <a:gd name="connsiteY66" fmla="*/ 102693 h 174728"/>
                <a:gd name="connsiteX67" fmla="*/ 42482 w 120058"/>
                <a:gd name="connsiteY67" fmla="*/ 106387 h 174728"/>
                <a:gd name="connsiteX68" fmla="*/ 42482 w 120058"/>
                <a:gd name="connsiteY68" fmla="*/ 106387 h 174728"/>
                <a:gd name="connsiteX69" fmla="*/ 46177 w 120058"/>
                <a:gd name="connsiteY69" fmla="*/ 108234 h 174728"/>
                <a:gd name="connsiteX70" fmla="*/ 48024 w 120058"/>
                <a:gd name="connsiteY70" fmla="*/ 110081 h 174728"/>
                <a:gd name="connsiteX71" fmla="*/ 57259 w 120058"/>
                <a:gd name="connsiteY71" fmla="*/ 97152 h 174728"/>
                <a:gd name="connsiteX72" fmla="*/ 49871 w 120058"/>
                <a:gd name="connsiteY72" fmla="*/ 93458 h 174728"/>
                <a:gd name="connsiteX73" fmla="*/ 49871 w 120058"/>
                <a:gd name="connsiteY73" fmla="*/ 93458 h 174728"/>
                <a:gd name="connsiteX74" fmla="*/ 120059 w 120058"/>
                <a:gd name="connsiteY74" fmla="*/ 39893 h 174728"/>
                <a:gd name="connsiteX75" fmla="*/ 116365 w 120058"/>
                <a:gd name="connsiteY75" fmla="*/ 41740 h 174728"/>
                <a:gd name="connsiteX76" fmla="*/ 105282 w 120058"/>
                <a:gd name="connsiteY76" fmla="*/ 34352 h 174728"/>
                <a:gd name="connsiteX77" fmla="*/ 105282 w 120058"/>
                <a:gd name="connsiteY77" fmla="*/ 26964 h 174728"/>
                <a:gd name="connsiteX78" fmla="*/ 96047 w 120058"/>
                <a:gd name="connsiteY78" fmla="*/ 21422 h 174728"/>
                <a:gd name="connsiteX79" fmla="*/ 94200 w 120058"/>
                <a:gd name="connsiteY79" fmla="*/ 19575 h 174728"/>
                <a:gd name="connsiteX80" fmla="*/ 90506 w 120058"/>
                <a:gd name="connsiteY80" fmla="*/ 17728 h 174728"/>
                <a:gd name="connsiteX81" fmla="*/ 90506 w 120058"/>
                <a:gd name="connsiteY81" fmla="*/ 17728 h 174728"/>
                <a:gd name="connsiteX82" fmla="*/ 90506 w 120058"/>
                <a:gd name="connsiteY82" fmla="*/ 17728 h 174728"/>
                <a:gd name="connsiteX83" fmla="*/ 83118 w 120058"/>
                <a:gd name="connsiteY83" fmla="*/ 12187 h 174728"/>
                <a:gd name="connsiteX84" fmla="*/ 77577 w 120058"/>
                <a:gd name="connsiteY84" fmla="*/ 8493 h 174728"/>
                <a:gd name="connsiteX85" fmla="*/ 72035 w 120058"/>
                <a:gd name="connsiteY85" fmla="*/ 4799 h 174728"/>
                <a:gd name="connsiteX86" fmla="*/ 66494 w 120058"/>
                <a:gd name="connsiteY86" fmla="*/ 1105 h 174728"/>
                <a:gd name="connsiteX87" fmla="*/ 49871 w 120058"/>
                <a:gd name="connsiteY87" fmla="*/ 4799 h 174728"/>
                <a:gd name="connsiteX88" fmla="*/ 5541 w 120058"/>
                <a:gd name="connsiteY88" fmla="*/ 58364 h 174728"/>
                <a:gd name="connsiteX89" fmla="*/ 0 w 120058"/>
                <a:gd name="connsiteY89" fmla="*/ 67599 h 174728"/>
                <a:gd name="connsiteX90" fmla="*/ 0 w 120058"/>
                <a:gd name="connsiteY90" fmla="*/ 67599 h 174728"/>
                <a:gd name="connsiteX91" fmla="*/ 1847 w 120058"/>
                <a:gd name="connsiteY91" fmla="*/ 69446 h 174728"/>
                <a:gd name="connsiteX92" fmla="*/ 1847 w 120058"/>
                <a:gd name="connsiteY92" fmla="*/ 69446 h 174728"/>
                <a:gd name="connsiteX93" fmla="*/ 5541 w 120058"/>
                <a:gd name="connsiteY93" fmla="*/ 73140 h 174728"/>
                <a:gd name="connsiteX94" fmla="*/ 5541 w 120058"/>
                <a:gd name="connsiteY94" fmla="*/ 73140 h 174728"/>
                <a:gd name="connsiteX95" fmla="*/ 5541 w 120058"/>
                <a:gd name="connsiteY95" fmla="*/ 73140 h 174728"/>
                <a:gd name="connsiteX96" fmla="*/ 5541 w 120058"/>
                <a:gd name="connsiteY96" fmla="*/ 76834 h 174728"/>
                <a:gd name="connsiteX97" fmla="*/ 5541 w 120058"/>
                <a:gd name="connsiteY97" fmla="*/ 80528 h 174728"/>
                <a:gd name="connsiteX98" fmla="*/ 3694 w 120058"/>
                <a:gd name="connsiteY98" fmla="*/ 82375 h 174728"/>
                <a:gd name="connsiteX99" fmla="*/ 1847 w 120058"/>
                <a:gd name="connsiteY99" fmla="*/ 84222 h 174728"/>
                <a:gd name="connsiteX100" fmla="*/ 0 w 120058"/>
                <a:gd name="connsiteY100" fmla="*/ 87917 h 174728"/>
                <a:gd name="connsiteX101" fmla="*/ 0 w 120058"/>
                <a:gd name="connsiteY101" fmla="*/ 87917 h 174728"/>
                <a:gd name="connsiteX102" fmla="*/ 0 w 120058"/>
                <a:gd name="connsiteY102" fmla="*/ 87917 h 174728"/>
                <a:gd name="connsiteX103" fmla="*/ 1847 w 120058"/>
                <a:gd name="connsiteY103" fmla="*/ 89764 h 174728"/>
                <a:gd name="connsiteX104" fmla="*/ 7388 w 120058"/>
                <a:gd name="connsiteY104" fmla="*/ 97152 h 174728"/>
                <a:gd name="connsiteX105" fmla="*/ 9235 w 120058"/>
                <a:gd name="connsiteY105" fmla="*/ 98999 h 174728"/>
                <a:gd name="connsiteX106" fmla="*/ 11082 w 120058"/>
                <a:gd name="connsiteY106" fmla="*/ 102693 h 174728"/>
                <a:gd name="connsiteX107" fmla="*/ 11082 w 120058"/>
                <a:gd name="connsiteY107" fmla="*/ 102693 h 174728"/>
                <a:gd name="connsiteX108" fmla="*/ 11082 w 120058"/>
                <a:gd name="connsiteY108" fmla="*/ 106387 h 174728"/>
                <a:gd name="connsiteX109" fmla="*/ 11082 w 120058"/>
                <a:gd name="connsiteY109" fmla="*/ 110081 h 174728"/>
                <a:gd name="connsiteX110" fmla="*/ 11082 w 120058"/>
                <a:gd name="connsiteY110" fmla="*/ 110081 h 174728"/>
                <a:gd name="connsiteX111" fmla="*/ 20318 w 120058"/>
                <a:gd name="connsiteY111" fmla="*/ 115622 h 174728"/>
                <a:gd name="connsiteX112" fmla="*/ 22165 w 120058"/>
                <a:gd name="connsiteY112" fmla="*/ 117469 h 174728"/>
                <a:gd name="connsiteX113" fmla="*/ 24012 w 120058"/>
                <a:gd name="connsiteY113" fmla="*/ 117469 h 174728"/>
                <a:gd name="connsiteX114" fmla="*/ 24012 w 120058"/>
                <a:gd name="connsiteY114" fmla="*/ 117469 h 174728"/>
                <a:gd name="connsiteX115" fmla="*/ 31400 w 120058"/>
                <a:gd name="connsiteY115" fmla="*/ 123011 h 174728"/>
                <a:gd name="connsiteX116" fmla="*/ 31400 w 120058"/>
                <a:gd name="connsiteY116" fmla="*/ 123011 h 174728"/>
                <a:gd name="connsiteX117" fmla="*/ 31400 w 120058"/>
                <a:gd name="connsiteY117" fmla="*/ 123011 h 174728"/>
                <a:gd name="connsiteX118" fmla="*/ 33247 w 120058"/>
                <a:gd name="connsiteY118" fmla="*/ 124858 h 174728"/>
                <a:gd name="connsiteX119" fmla="*/ 33247 w 120058"/>
                <a:gd name="connsiteY119" fmla="*/ 124858 h 174728"/>
                <a:gd name="connsiteX120" fmla="*/ 33247 w 120058"/>
                <a:gd name="connsiteY120" fmla="*/ 124858 h 174728"/>
                <a:gd name="connsiteX121" fmla="*/ 35094 w 120058"/>
                <a:gd name="connsiteY121" fmla="*/ 126705 h 174728"/>
                <a:gd name="connsiteX122" fmla="*/ 35094 w 120058"/>
                <a:gd name="connsiteY122" fmla="*/ 126705 h 174728"/>
                <a:gd name="connsiteX123" fmla="*/ 35094 w 120058"/>
                <a:gd name="connsiteY123" fmla="*/ 126705 h 174728"/>
                <a:gd name="connsiteX124" fmla="*/ 35094 w 120058"/>
                <a:gd name="connsiteY124" fmla="*/ 126705 h 174728"/>
                <a:gd name="connsiteX125" fmla="*/ 35094 w 120058"/>
                <a:gd name="connsiteY125" fmla="*/ 124858 h 174728"/>
                <a:gd name="connsiteX126" fmla="*/ 35094 w 120058"/>
                <a:gd name="connsiteY126" fmla="*/ 124858 h 174728"/>
                <a:gd name="connsiteX127" fmla="*/ 40635 w 120058"/>
                <a:gd name="connsiteY127" fmla="*/ 119317 h 174728"/>
                <a:gd name="connsiteX128" fmla="*/ 40635 w 120058"/>
                <a:gd name="connsiteY128" fmla="*/ 119317 h 174728"/>
                <a:gd name="connsiteX129" fmla="*/ 48024 w 120058"/>
                <a:gd name="connsiteY129" fmla="*/ 119317 h 174728"/>
                <a:gd name="connsiteX130" fmla="*/ 48024 w 120058"/>
                <a:gd name="connsiteY130" fmla="*/ 119317 h 174728"/>
                <a:gd name="connsiteX131" fmla="*/ 48024 w 120058"/>
                <a:gd name="connsiteY131" fmla="*/ 119317 h 174728"/>
                <a:gd name="connsiteX132" fmla="*/ 51718 w 120058"/>
                <a:gd name="connsiteY132" fmla="*/ 123011 h 174728"/>
                <a:gd name="connsiteX133" fmla="*/ 51718 w 120058"/>
                <a:gd name="connsiteY133" fmla="*/ 123011 h 174728"/>
                <a:gd name="connsiteX134" fmla="*/ 79424 w 120058"/>
                <a:gd name="connsiteY134" fmla="*/ 174728 h 174728"/>
                <a:gd name="connsiteX135" fmla="*/ 103436 w 120058"/>
                <a:gd name="connsiteY135" fmla="*/ 152564 h 174728"/>
                <a:gd name="connsiteX136" fmla="*/ 101588 w 120058"/>
                <a:gd name="connsiteY136" fmla="*/ 148870 h 174728"/>
                <a:gd name="connsiteX137" fmla="*/ 96047 w 120058"/>
                <a:gd name="connsiteY137" fmla="*/ 148870 h 174728"/>
                <a:gd name="connsiteX138" fmla="*/ 83118 w 120058"/>
                <a:gd name="connsiteY138" fmla="*/ 128552 h 174728"/>
                <a:gd name="connsiteX139" fmla="*/ 86812 w 120058"/>
                <a:gd name="connsiteY139" fmla="*/ 123011 h 174728"/>
                <a:gd name="connsiteX140" fmla="*/ 84965 w 120058"/>
                <a:gd name="connsiteY140" fmla="*/ 121164 h 174728"/>
                <a:gd name="connsiteX141" fmla="*/ 79424 w 120058"/>
                <a:gd name="connsiteY141" fmla="*/ 121164 h 174728"/>
                <a:gd name="connsiteX142" fmla="*/ 77577 w 120058"/>
                <a:gd name="connsiteY142" fmla="*/ 117469 h 174728"/>
                <a:gd name="connsiteX143" fmla="*/ 99741 w 120058"/>
                <a:gd name="connsiteY143" fmla="*/ 84222 h 174728"/>
                <a:gd name="connsiteX144" fmla="*/ 101588 w 120058"/>
                <a:gd name="connsiteY144" fmla="*/ 82375 h 174728"/>
                <a:gd name="connsiteX145" fmla="*/ 101588 w 120058"/>
                <a:gd name="connsiteY145" fmla="*/ 82375 h 174728"/>
                <a:gd name="connsiteX146" fmla="*/ 103436 w 120058"/>
                <a:gd name="connsiteY146" fmla="*/ 76834 h 174728"/>
                <a:gd name="connsiteX147" fmla="*/ 105282 w 120058"/>
                <a:gd name="connsiteY147" fmla="*/ 73140 h 174728"/>
                <a:gd name="connsiteX148" fmla="*/ 107130 w 120058"/>
                <a:gd name="connsiteY148" fmla="*/ 65752 h 174728"/>
                <a:gd name="connsiteX149" fmla="*/ 108977 w 120058"/>
                <a:gd name="connsiteY149" fmla="*/ 62058 h 174728"/>
                <a:gd name="connsiteX150" fmla="*/ 110824 w 120058"/>
                <a:gd name="connsiteY150" fmla="*/ 54669 h 174728"/>
                <a:gd name="connsiteX151" fmla="*/ 112671 w 120058"/>
                <a:gd name="connsiteY151" fmla="*/ 50975 h 174728"/>
                <a:gd name="connsiteX152" fmla="*/ 114518 w 120058"/>
                <a:gd name="connsiteY152" fmla="*/ 45434 h 174728"/>
                <a:gd name="connsiteX153" fmla="*/ 116365 w 120058"/>
                <a:gd name="connsiteY153" fmla="*/ 41740 h 174728"/>
                <a:gd name="connsiteX154" fmla="*/ 120059 w 120058"/>
                <a:gd name="connsiteY154" fmla="*/ 39893 h 174728"/>
                <a:gd name="connsiteX155" fmla="*/ 16623 w 120058"/>
                <a:gd name="connsiteY155" fmla="*/ 52822 h 174728"/>
                <a:gd name="connsiteX156" fmla="*/ 51718 w 120058"/>
                <a:gd name="connsiteY156" fmla="*/ 6646 h 174728"/>
                <a:gd name="connsiteX157" fmla="*/ 62800 w 120058"/>
                <a:gd name="connsiteY157" fmla="*/ 4799 h 174728"/>
                <a:gd name="connsiteX158" fmla="*/ 62800 w 120058"/>
                <a:gd name="connsiteY158" fmla="*/ 4799 h 174728"/>
                <a:gd name="connsiteX159" fmla="*/ 64647 w 120058"/>
                <a:gd name="connsiteY159" fmla="*/ 14034 h 174728"/>
                <a:gd name="connsiteX160" fmla="*/ 27706 w 120058"/>
                <a:gd name="connsiteY160" fmla="*/ 71293 h 174728"/>
                <a:gd name="connsiteX161" fmla="*/ 16623 w 120058"/>
                <a:gd name="connsiteY161" fmla="*/ 71293 h 174728"/>
                <a:gd name="connsiteX162" fmla="*/ 14777 w 120058"/>
                <a:gd name="connsiteY162" fmla="*/ 69446 h 174728"/>
                <a:gd name="connsiteX163" fmla="*/ 16623 w 120058"/>
                <a:gd name="connsiteY163" fmla="*/ 52822 h 174728"/>
                <a:gd name="connsiteX164" fmla="*/ 97894 w 120058"/>
                <a:gd name="connsiteY164" fmla="*/ 86069 h 174728"/>
                <a:gd name="connsiteX165" fmla="*/ 83118 w 120058"/>
                <a:gd name="connsiteY165" fmla="*/ 106387 h 174728"/>
                <a:gd name="connsiteX166" fmla="*/ 75730 w 120058"/>
                <a:gd name="connsiteY166" fmla="*/ 106387 h 174728"/>
                <a:gd name="connsiteX167" fmla="*/ 75730 w 120058"/>
                <a:gd name="connsiteY167" fmla="*/ 104540 h 174728"/>
                <a:gd name="connsiteX168" fmla="*/ 75730 w 120058"/>
                <a:gd name="connsiteY168" fmla="*/ 104540 h 174728"/>
                <a:gd name="connsiteX169" fmla="*/ 73882 w 120058"/>
                <a:gd name="connsiteY169" fmla="*/ 102693 h 174728"/>
                <a:gd name="connsiteX170" fmla="*/ 73882 w 120058"/>
                <a:gd name="connsiteY170" fmla="*/ 102693 h 174728"/>
                <a:gd name="connsiteX171" fmla="*/ 72035 w 120058"/>
                <a:gd name="connsiteY171" fmla="*/ 98999 h 174728"/>
                <a:gd name="connsiteX172" fmla="*/ 72035 w 120058"/>
                <a:gd name="connsiteY172" fmla="*/ 93458 h 174728"/>
                <a:gd name="connsiteX173" fmla="*/ 73882 w 120058"/>
                <a:gd name="connsiteY173" fmla="*/ 91611 h 174728"/>
                <a:gd name="connsiteX174" fmla="*/ 73882 w 120058"/>
                <a:gd name="connsiteY174" fmla="*/ 91611 h 174728"/>
                <a:gd name="connsiteX175" fmla="*/ 75730 w 120058"/>
                <a:gd name="connsiteY175" fmla="*/ 87917 h 174728"/>
                <a:gd name="connsiteX176" fmla="*/ 84965 w 120058"/>
                <a:gd name="connsiteY176" fmla="*/ 73140 h 174728"/>
                <a:gd name="connsiteX177" fmla="*/ 88659 w 120058"/>
                <a:gd name="connsiteY177" fmla="*/ 71293 h 174728"/>
                <a:gd name="connsiteX178" fmla="*/ 90506 w 120058"/>
                <a:gd name="connsiteY178" fmla="*/ 71293 h 174728"/>
                <a:gd name="connsiteX179" fmla="*/ 96047 w 120058"/>
                <a:gd name="connsiteY179" fmla="*/ 74987 h 174728"/>
                <a:gd name="connsiteX180" fmla="*/ 97894 w 120058"/>
                <a:gd name="connsiteY180" fmla="*/ 86069 h 174728"/>
                <a:gd name="connsiteX181" fmla="*/ 73882 w 120058"/>
                <a:gd name="connsiteY181" fmla="*/ 89764 h 174728"/>
                <a:gd name="connsiteX182" fmla="*/ 73882 w 120058"/>
                <a:gd name="connsiteY182" fmla="*/ 87917 h 174728"/>
                <a:gd name="connsiteX183" fmla="*/ 72035 w 120058"/>
                <a:gd name="connsiteY183" fmla="*/ 87917 h 174728"/>
                <a:gd name="connsiteX184" fmla="*/ 72035 w 120058"/>
                <a:gd name="connsiteY184" fmla="*/ 87917 h 174728"/>
                <a:gd name="connsiteX185" fmla="*/ 72035 w 120058"/>
                <a:gd name="connsiteY185" fmla="*/ 89764 h 174728"/>
                <a:gd name="connsiteX186" fmla="*/ 72035 w 120058"/>
                <a:gd name="connsiteY186" fmla="*/ 91611 h 174728"/>
                <a:gd name="connsiteX187" fmla="*/ 72035 w 120058"/>
                <a:gd name="connsiteY187" fmla="*/ 91611 h 174728"/>
                <a:gd name="connsiteX188" fmla="*/ 73882 w 120058"/>
                <a:gd name="connsiteY188" fmla="*/ 93458 h 174728"/>
                <a:gd name="connsiteX189" fmla="*/ 75730 w 120058"/>
                <a:gd name="connsiteY189" fmla="*/ 95305 h 174728"/>
                <a:gd name="connsiteX190" fmla="*/ 73882 w 120058"/>
                <a:gd name="connsiteY190" fmla="*/ 89764 h 174728"/>
                <a:gd name="connsiteX191" fmla="*/ 73882 w 120058"/>
                <a:gd name="connsiteY191" fmla="*/ 89764 h 174728"/>
                <a:gd name="connsiteX192" fmla="*/ 70188 w 120058"/>
                <a:gd name="connsiteY192" fmla="*/ 52822 h 174728"/>
                <a:gd name="connsiteX193" fmla="*/ 68341 w 120058"/>
                <a:gd name="connsiteY193" fmla="*/ 56517 h 174728"/>
                <a:gd name="connsiteX194" fmla="*/ 70188 w 120058"/>
                <a:gd name="connsiteY194" fmla="*/ 58364 h 174728"/>
                <a:gd name="connsiteX195" fmla="*/ 72035 w 120058"/>
                <a:gd name="connsiteY195" fmla="*/ 54669 h 174728"/>
                <a:gd name="connsiteX196" fmla="*/ 70188 w 120058"/>
                <a:gd name="connsiteY196" fmla="*/ 52822 h 174728"/>
                <a:gd name="connsiteX197" fmla="*/ 70188 w 120058"/>
                <a:gd name="connsiteY197" fmla="*/ 87917 h 174728"/>
                <a:gd name="connsiteX198" fmla="*/ 70188 w 120058"/>
                <a:gd name="connsiteY198" fmla="*/ 87917 h 174728"/>
                <a:gd name="connsiteX199" fmla="*/ 70188 w 120058"/>
                <a:gd name="connsiteY199" fmla="*/ 87917 h 174728"/>
                <a:gd name="connsiteX200" fmla="*/ 70188 w 120058"/>
                <a:gd name="connsiteY200" fmla="*/ 87917 h 174728"/>
                <a:gd name="connsiteX201" fmla="*/ 72035 w 120058"/>
                <a:gd name="connsiteY201" fmla="*/ 86069 h 174728"/>
                <a:gd name="connsiteX202" fmla="*/ 70188 w 120058"/>
                <a:gd name="connsiteY202" fmla="*/ 87917 h 174728"/>
                <a:gd name="connsiteX203" fmla="*/ 77577 w 120058"/>
                <a:gd name="connsiteY203" fmla="*/ 19575 h 174728"/>
                <a:gd name="connsiteX204" fmla="*/ 70188 w 120058"/>
                <a:gd name="connsiteY204" fmla="*/ 21422 h 174728"/>
                <a:gd name="connsiteX205" fmla="*/ 27706 w 120058"/>
                <a:gd name="connsiteY205" fmla="*/ 84222 h 174728"/>
                <a:gd name="connsiteX206" fmla="*/ 20318 w 120058"/>
                <a:gd name="connsiteY206" fmla="*/ 80528 h 174728"/>
                <a:gd name="connsiteX207" fmla="*/ 12929 w 120058"/>
                <a:gd name="connsiteY207" fmla="*/ 76834 h 174728"/>
                <a:gd name="connsiteX208" fmla="*/ 14777 w 120058"/>
                <a:gd name="connsiteY208" fmla="*/ 73140 h 174728"/>
                <a:gd name="connsiteX209" fmla="*/ 3694 w 120058"/>
                <a:gd name="connsiteY209" fmla="*/ 65752 h 174728"/>
                <a:gd name="connsiteX210" fmla="*/ 3694 w 120058"/>
                <a:gd name="connsiteY210" fmla="*/ 67599 h 174728"/>
                <a:gd name="connsiteX211" fmla="*/ 3694 w 120058"/>
                <a:gd name="connsiteY211" fmla="*/ 69446 h 174728"/>
                <a:gd name="connsiteX212" fmla="*/ 3694 w 120058"/>
                <a:gd name="connsiteY212" fmla="*/ 69446 h 174728"/>
                <a:gd name="connsiteX213" fmla="*/ 7388 w 120058"/>
                <a:gd name="connsiteY213" fmla="*/ 73140 h 174728"/>
                <a:gd name="connsiteX214" fmla="*/ 7388 w 120058"/>
                <a:gd name="connsiteY214" fmla="*/ 73140 h 174728"/>
                <a:gd name="connsiteX215" fmla="*/ 7388 w 120058"/>
                <a:gd name="connsiteY215" fmla="*/ 73140 h 174728"/>
                <a:gd name="connsiteX216" fmla="*/ 7388 w 120058"/>
                <a:gd name="connsiteY216" fmla="*/ 76834 h 174728"/>
                <a:gd name="connsiteX217" fmla="*/ 7388 w 120058"/>
                <a:gd name="connsiteY217" fmla="*/ 80528 h 174728"/>
                <a:gd name="connsiteX218" fmla="*/ 5541 w 120058"/>
                <a:gd name="connsiteY218" fmla="*/ 82375 h 174728"/>
                <a:gd name="connsiteX219" fmla="*/ 3694 w 120058"/>
                <a:gd name="connsiteY219" fmla="*/ 84222 h 174728"/>
                <a:gd name="connsiteX220" fmla="*/ 1847 w 120058"/>
                <a:gd name="connsiteY220" fmla="*/ 87917 h 174728"/>
                <a:gd name="connsiteX221" fmla="*/ 1847 w 120058"/>
                <a:gd name="connsiteY221" fmla="*/ 87917 h 174728"/>
                <a:gd name="connsiteX222" fmla="*/ 1847 w 120058"/>
                <a:gd name="connsiteY222" fmla="*/ 89764 h 174728"/>
                <a:gd name="connsiteX223" fmla="*/ 7388 w 120058"/>
                <a:gd name="connsiteY223" fmla="*/ 97152 h 174728"/>
                <a:gd name="connsiteX224" fmla="*/ 9235 w 120058"/>
                <a:gd name="connsiteY224" fmla="*/ 98999 h 174728"/>
                <a:gd name="connsiteX225" fmla="*/ 11082 w 120058"/>
                <a:gd name="connsiteY225" fmla="*/ 102693 h 174728"/>
                <a:gd name="connsiteX226" fmla="*/ 11082 w 120058"/>
                <a:gd name="connsiteY226" fmla="*/ 102693 h 174728"/>
                <a:gd name="connsiteX227" fmla="*/ 11082 w 120058"/>
                <a:gd name="connsiteY227" fmla="*/ 106387 h 174728"/>
                <a:gd name="connsiteX228" fmla="*/ 11082 w 120058"/>
                <a:gd name="connsiteY228" fmla="*/ 110081 h 174728"/>
                <a:gd name="connsiteX229" fmla="*/ 11082 w 120058"/>
                <a:gd name="connsiteY229" fmla="*/ 110081 h 174728"/>
                <a:gd name="connsiteX230" fmla="*/ 20318 w 120058"/>
                <a:gd name="connsiteY230" fmla="*/ 115622 h 174728"/>
                <a:gd name="connsiteX231" fmla="*/ 22165 w 120058"/>
                <a:gd name="connsiteY231" fmla="*/ 113775 h 174728"/>
                <a:gd name="connsiteX232" fmla="*/ 22165 w 120058"/>
                <a:gd name="connsiteY232" fmla="*/ 113775 h 174728"/>
                <a:gd name="connsiteX233" fmla="*/ 22165 w 120058"/>
                <a:gd name="connsiteY233" fmla="*/ 115622 h 174728"/>
                <a:gd name="connsiteX234" fmla="*/ 22165 w 120058"/>
                <a:gd name="connsiteY234" fmla="*/ 115622 h 174728"/>
                <a:gd name="connsiteX235" fmla="*/ 22165 w 120058"/>
                <a:gd name="connsiteY235" fmla="*/ 117469 h 174728"/>
                <a:gd name="connsiteX236" fmla="*/ 24012 w 120058"/>
                <a:gd name="connsiteY236" fmla="*/ 117469 h 174728"/>
                <a:gd name="connsiteX237" fmla="*/ 24012 w 120058"/>
                <a:gd name="connsiteY237" fmla="*/ 117469 h 174728"/>
                <a:gd name="connsiteX238" fmla="*/ 31400 w 120058"/>
                <a:gd name="connsiteY238" fmla="*/ 121164 h 174728"/>
                <a:gd name="connsiteX239" fmla="*/ 31400 w 120058"/>
                <a:gd name="connsiteY239" fmla="*/ 121164 h 174728"/>
                <a:gd name="connsiteX240" fmla="*/ 33247 w 120058"/>
                <a:gd name="connsiteY240" fmla="*/ 123011 h 174728"/>
                <a:gd name="connsiteX241" fmla="*/ 33247 w 120058"/>
                <a:gd name="connsiteY241" fmla="*/ 123011 h 174728"/>
                <a:gd name="connsiteX242" fmla="*/ 35094 w 120058"/>
                <a:gd name="connsiteY242" fmla="*/ 123011 h 174728"/>
                <a:gd name="connsiteX243" fmla="*/ 35094 w 120058"/>
                <a:gd name="connsiteY243" fmla="*/ 123011 h 174728"/>
                <a:gd name="connsiteX244" fmla="*/ 38788 w 120058"/>
                <a:gd name="connsiteY244" fmla="*/ 123011 h 174728"/>
                <a:gd name="connsiteX245" fmla="*/ 38788 w 120058"/>
                <a:gd name="connsiteY245" fmla="*/ 123011 h 174728"/>
                <a:gd name="connsiteX246" fmla="*/ 44329 w 120058"/>
                <a:gd name="connsiteY246" fmla="*/ 117469 h 174728"/>
                <a:gd name="connsiteX247" fmla="*/ 44329 w 120058"/>
                <a:gd name="connsiteY247" fmla="*/ 117469 h 174728"/>
                <a:gd name="connsiteX248" fmla="*/ 48024 w 120058"/>
                <a:gd name="connsiteY248" fmla="*/ 111928 h 174728"/>
                <a:gd name="connsiteX249" fmla="*/ 49871 w 120058"/>
                <a:gd name="connsiteY249" fmla="*/ 111928 h 174728"/>
                <a:gd name="connsiteX250" fmla="*/ 51718 w 120058"/>
                <a:gd name="connsiteY250" fmla="*/ 117469 h 174728"/>
                <a:gd name="connsiteX251" fmla="*/ 51718 w 120058"/>
                <a:gd name="connsiteY251" fmla="*/ 117469 h 174728"/>
                <a:gd name="connsiteX252" fmla="*/ 53565 w 120058"/>
                <a:gd name="connsiteY252" fmla="*/ 115622 h 174728"/>
                <a:gd name="connsiteX253" fmla="*/ 53565 w 120058"/>
                <a:gd name="connsiteY253" fmla="*/ 115622 h 174728"/>
                <a:gd name="connsiteX254" fmla="*/ 53565 w 120058"/>
                <a:gd name="connsiteY254" fmla="*/ 113775 h 174728"/>
                <a:gd name="connsiteX255" fmla="*/ 55412 w 120058"/>
                <a:gd name="connsiteY255" fmla="*/ 111928 h 174728"/>
                <a:gd name="connsiteX256" fmla="*/ 62800 w 120058"/>
                <a:gd name="connsiteY256" fmla="*/ 98999 h 174728"/>
                <a:gd name="connsiteX257" fmla="*/ 57259 w 120058"/>
                <a:gd name="connsiteY257" fmla="*/ 97152 h 174728"/>
                <a:gd name="connsiteX258" fmla="*/ 57259 w 120058"/>
                <a:gd name="connsiteY258" fmla="*/ 97152 h 174728"/>
                <a:gd name="connsiteX259" fmla="*/ 48024 w 120058"/>
                <a:gd name="connsiteY259" fmla="*/ 93458 h 174728"/>
                <a:gd name="connsiteX260" fmla="*/ 48024 w 120058"/>
                <a:gd name="connsiteY260" fmla="*/ 93458 h 174728"/>
                <a:gd name="connsiteX261" fmla="*/ 48024 w 120058"/>
                <a:gd name="connsiteY261" fmla="*/ 93458 h 174728"/>
                <a:gd name="connsiteX262" fmla="*/ 48024 w 120058"/>
                <a:gd name="connsiteY262" fmla="*/ 93458 h 174728"/>
                <a:gd name="connsiteX263" fmla="*/ 48024 w 120058"/>
                <a:gd name="connsiteY263" fmla="*/ 93458 h 174728"/>
                <a:gd name="connsiteX264" fmla="*/ 36941 w 120058"/>
                <a:gd name="connsiteY264" fmla="*/ 87917 h 174728"/>
                <a:gd name="connsiteX265" fmla="*/ 77577 w 120058"/>
                <a:gd name="connsiteY265" fmla="*/ 26964 h 174728"/>
                <a:gd name="connsiteX266" fmla="*/ 77577 w 120058"/>
                <a:gd name="connsiteY266" fmla="*/ 19575 h 174728"/>
                <a:gd name="connsiteX267" fmla="*/ 70188 w 120058"/>
                <a:gd name="connsiteY267" fmla="*/ 89764 h 174728"/>
                <a:gd name="connsiteX268" fmla="*/ 70188 w 120058"/>
                <a:gd name="connsiteY268" fmla="*/ 89764 h 174728"/>
                <a:gd name="connsiteX269" fmla="*/ 70188 w 120058"/>
                <a:gd name="connsiteY269" fmla="*/ 89764 h 174728"/>
                <a:gd name="connsiteX270" fmla="*/ 72035 w 120058"/>
                <a:gd name="connsiteY270" fmla="*/ 86069 h 174728"/>
                <a:gd name="connsiteX271" fmla="*/ 70188 w 120058"/>
                <a:gd name="connsiteY271" fmla="*/ 89764 h 174728"/>
                <a:gd name="connsiteX272" fmla="*/ 70188 w 120058"/>
                <a:gd name="connsiteY272" fmla="*/ 89764 h 17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</a:cxnLst>
              <a:rect l="l" t="t" r="r" b="b"/>
              <a:pathLst>
                <a:path w="120058" h="174728">
                  <a:moveTo>
                    <a:pt x="72035" y="95305"/>
                  </a:moveTo>
                  <a:lnTo>
                    <a:pt x="72035" y="95305"/>
                  </a:lnTo>
                  <a:lnTo>
                    <a:pt x="72035" y="95305"/>
                  </a:lnTo>
                  <a:lnTo>
                    <a:pt x="75730" y="89764"/>
                  </a:lnTo>
                  <a:cubicBezTo>
                    <a:pt x="75730" y="89764"/>
                    <a:pt x="75730" y="89764"/>
                    <a:pt x="73882" y="87917"/>
                  </a:cubicBezTo>
                  <a:cubicBezTo>
                    <a:pt x="73882" y="87917"/>
                    <a:pt x="73882" y="86069"/>
                    <a:pt x="73882" y="86069"/>
                  </a:cubicBezTo>
                  <a:cubicBezTo>
                    <a:pt x="73882" y="86069"/>
                    <a:pt x="73882" y="86069"/>
                    <a:pt x="72035" y="86069"/>
                  </a:cubicBezTo>
                  <a:lnTo>
                    <a:pt x="72035" y="86069"/>
                  </a:lnTo>
                  <a:lnTo>
                    <a:pt x="72035" y="87917"/>
                  </a:lnTo>
                  <a:lnTo>
                    <a:pt x="72035" y="89764"/>
                  </a:lnTo>
                  <a:lnTo>
                    <a:pt x="72035" y="89764"/>
                  </a:lnTo>
                  <a:lnTo>
                    <a:pt x="66494" y="98999"/>
                  </a:lnTo>
                  <a:lnTo>
                    <a:pt x="73882" y="100846"/>
                  </a:lnTo>
                  <a:cubicBezTo>
                    <a:pt x="75730" y="100846"/>
                    <a:pt x="75730" y="102693"/>
                    <a:pt x="77577" y="102693"/>
                  </a:cubicBezTo>
                  <a:lnTo>
                    <a:pt x="75730" y="98999"/>
                  </a:lnTo>
                  <a:cubicBezTo>
                    <a:pt x="70188" y="98999"/>
                    <a:pt x="70188" y="97152"/>
                    <a:pt x="72035" y="95305"/>
                  </a:cubicBezTo>
                  <a:close/>
                  <a:moveTo>
                    <a:pt x="77577" y="8493"/>
                  </a:moveTo>
                  <a:lnTo>
                    <a:pt x="77577" y="8493"/>
                  </a:lnTo>
                  <a:lnTo>
                    <a:pt x="83118" y="12187"/>
                  </a:lnTo>
                  <a:lnTo>
                    <a:pt x="83118" y="12187"/>
                  </a:lnTo>
                  <a:lnTo>
                    <a:pt x="77577" y="8493"/>
                  </a:ln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5" y="86069"/>
                  </a:lnTo>
                  <a:cubicBezTo>
                    <a:pt x="70188" y="87917"/>
                    <a:pt x="70188" y="87917"/>
                    <a:pt x="70188" y="89764"/>
                  </a:cubicBezTo>
                  <a:cubicBezTo>
                    <a:pt x="70188" y="89764"/>
                    <a:pt x="70188" y="89764"/>
                    <a:pt x="70188" y="89764"/>
                  </a:cubicBezTo>
                  <a:close/>
                  <a:moveTo>
                    <a:pt x="49871" y="93458"/>
                  </a:moveTo>
                  <a:lnTo>
                    <a:pt x="49871" y="93458"/>
                  </a:lnTo>
                  <a:cubicBezTo>
                    <a:pt x="49871" y="93458"/>
                    <a:pt x="49871" y="93458"/>
                    <a:pt x="49871" y="93458"/>
                  </a:cubicBezTo>
                  <a:lnTo>
                    <a:pt x="49871" y="93458"/>
                  </a:lnTo>
                  <a:cubicBezTo>
                    <a:pt x="49871" y="93458"/>
                    <a:pt x="44329" y="91611"/>
                    <a:pt x="38788" y="87917"/>
                  </a:cubicBezTo>
                  <a:cubicBezTo>
                    <a:pt x="35094" y="86069"/>
                    <a:pt x="31400" y="84222"/>
                    <a:pt x="27706" y="82375"/>
                  </a:cubicBezTo>
                  <a:cubicBezTo>
                    <a:pt x="24012" y="80528"/>
                    <a:pt x="22165" y="78681"/>
                    <a:pt x="20318" y="78681"/>
                  </a:cubicBezTo>
                  <a:cubicBezTo>
                    <a:pt x="16623" y="76834"/>
                    <a:pt x="14777" y="76834"/>
                    <a:pt x="12929" y="74987"/>
                  </a:cubicBezTo>
                  <a:lnTo>
                    <a:pt x="14777" y="71293"/>
                  </a:lnTo>
                  <a:lnTo>
                    <a:pt x="3694" y="63905"/>
                  </a:lnTo>
                  <a:lnTo>
                    <a:pt x="3694" y="65752"/>
                  </a:lnTo>
                  <a:lnTo>
                    <a:pt x="3694" y="67599"/>
                  </a:lnTo>
                  <a:cubicBezTo>
                    <a:pt x="3694" y="67599"/>
                    <a:pt x="3694" y="67599"/>
                    <a:pt x="3694" y="67599"/>
                  </a:cubicBezTo>
                  <a:cubicBezTo>
                    <a:pt x="5541" y="69446"/>
                    <a:pt x="5541" y="69446"/>
                    <a:pt x="7388" y="71293"/>
                  </a:cubicBezTo>
                  <a:lnTo>
                    <a:pt x="7388" y="71293"/>
                  </a:lnTo>
                  <a:lnTo>
                    <a:pt x="7388" y="71293"/>
                  </a:lnTo>
                  <a:cubicBezTo>
                    <a:pt x="7388" y="73140"/>
                    <a:pt x="7388" y="73140"/>
                    <a:pt x="7388" y="74987"/>
                  </a:cubicBezTo>
                  <a:cubicBezTo>
                    <a:pt x="7388" y="76834"/>
                    <a:pt x="7388" y="76834"/>
                    <a:pt x="7388" y="78681"/>
                  </a:cubicBezTo>
                  <a:cubicBezTo>
                    <a:pt x="7388" y="78681"/>
                    <a:pt x="7388" y="80528"/>
                    <a:pt x="5541" y="80528"/>
                  </a:cubicBezTo>
                  <a:cubicBezTo>
                    <a:pt x="5541" y="80528"/>
                    <a:pt x="5541" y="82375"/>
                    <a:pt x="3694" y="82375"/>
                  </a:cubicBezTo>
                  <a:cubicBezTo>
                    <a:pt x="3694" y="82375"/>
                    <a:pt x="3694" y="84222"/>
                    <a:pt x="1847" y="86069"/>
                  </a:cubicBezTo>
                  <a:cubicBezTo>
                    <a:pt x="1847" y="86069"/>
                    <a:pt x="1847" y="86069"/>
                    <a:pt x="1847" y="86069"/>
                  </a:cubicBezTo>
                  <a:cubicBezTo>
                    <a:pt x="1847" y="86069"/>
                    <a:pt x="1847" y="87917"/>
                    <a:pt x="1847" y="87917"/>
                  </a:cubicBezTo>
                  <a:lnTo>
                    <a:pt x="7388" y="95305"/>
                  </a:lnTo>
                  <a:lnTo>
                    <a:pt x="9235" y="97152"/>
                  </a:lnTo>
                  <a:lnTo>
                    <a:pt x="11082" y="100846"/>
                  </a:lnTo>
                  <a:lnTo>
                    <a:pt x="11082" y="100846"/>
                  </a:lnTo>
                  <a:lnTo>
                    <a:pt x="11082" y="104540"/>
                  </a:lnTo>
                  <a:lnTo>
                    <a:pt x="11082" y="108234"/>
                  </a:lnTo>
                  <a:lnTo>
                    <a:pt x="11082" y="108234"/>
                  </a:lnTo>
                  <a:cubicBezTo>
                    <a:pt x="11082" y="108234"/>
                    <a:pt x="11082" y="108234"/>
                    <a:pt x="11082" y="108234"/>
                  </a:cubicBezTo>
                  <a:cubicBezTo>
                    <a:pt x="11082" y="108234"/>
                    <a:pt x="11082" y="108234"/>
                    <a:pt x="11082" y="108234"/>
                  </a:cubicBezTo>
                  <a:lnTo>
                    <a:pt x="18471" y="97152"/>
                  </a:lnTo>
                  <a:cubicBezTo>
                    <a:pt x="18471" y="97152"/>
                    <a:pt x="18471" y="97152"/>
                    <a:pt x="20318" y="97152"/>
                  </a:cubicBezTo>
                  <a:lnTo>
                    <a:pt x="29553" y="100846"/>
                  </a:lnTo>
                  <a:lnTo>
                    <a:pt x="31400" y="98999"/>
                  </a:lnTo>
                  <a:lnTo>
                    <a:pt x="31400" y="98999"/>
                  </a:lnTo>
                  <a:lnTo>
                    <a:pt x="31400" y="97152"/>
                  </a:lnTo>
                  <a:lnTo>
                    <a:pt x="36941" y="100846"/>
                  </a:lnTo>
                  <a:lnTo>
                    <a:pt x="35094" y="102693"/>
                  </a:lnTo>
                  <a:lnTo>
                    <a:pt x="42482" y="106387"/>
                  </a:lnTo>
                  <a:lnTo>
                    <a:pt x="42482" y="106387"/>
                  </a:lnTo>
                  <a:lnTo>
                    <a:pt x="46177" y="108234"/>
                  </a:lnTo>
                  <a:cubicBezTo>
                    <a:pt x="46177" y="108234"/>
                    <a:pt x="48024" y="108234"/>
                    <a:pt x="48024" y="110081"/>
                  </a:cubicBezTo>
                  <a:lnTo>
                    <a:pt x="57259" y="97152"/>
                  </a:lnTo>
                  <a:lnTo>
                    <a:pt x="49871" y="93458"/>
                  </a:lnTo>
                  <a:lnTo>
                    <a:pt x="49871" y="93458"/>
                  </a:lnTo>
                  <a:close/>
                  <a:moveTo>
                    <a:pt x="120059" y="39893"/>
                  </a:moveTo>
                  <a:lnTo>
                    <a:pt x="116365" y="41740"/>
                  </a:lnTo>
                  <a:cubicBezTo>
                    <a:pt x="108977" y="38046"/>
                    <a:pt x="110824" y="38046"/>
                    <a:pt x="105282" y="34352"/>
                  </a:cubicBezTo>
                  <a:lnTo>
                    <a:pt x="105282" y="26964"/>
                  </a:lnTo>
                  <a:lnTo>
                    <a:pt x="96047" y="21422"/>
                  </a:lnTo>
                  <a:lnTo>
                    <a:pt x="94200" y="19575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83118" y="12187"/>
                  </a:lnTo>
                  <a:lnTo>
                    <a:pt x="77577" y="8493"/>
                  </a:lnTo>
                  <a:lnTo>
                    <a:pt x="72035" y="4799"/>
                  </a:lnTo>
                  <a:lnTo>
                    <a:pt x="66494" y="1105"/>
                  </a:lnTo>
                  <a:cubicBezTo>
                    <a:pt x="60953" y="-742"/>
                    <a:pt x="53565" y="-742"/>
                    <a:pt x="49871" y="4799"/>
                  </a:cubicBezTo>
                  <a:lnTo>
                    <a:pt x="5541" y="58364"/>
                  </a:lnTo>
                  <a:lnTo>
                    <a:pt x="0" y="67599"/>
                  </a:lnTo>
                  <a:cubicBezTo>
                    <a:pt x="0" y="67599"/>
                    <a:pt x="0" y="67599"/>
                    <a:pt x="0" y="67599"/>
                  </a:cubicBezTo>
                  <a:cubicBezTo>
                    <a:pt x="0" y="67599"/>
                    <a:pt x="1847" y="69446"/>
                    <a:pt x="1847" y="69446"/>
                  </a:cubicBezTo>
                  <a:cubicBezTo>
                    <a:pt x="1847" y="69446"/>
                    <a:pt x="1847" y="69446"/>
                    <a:pt x="1847" y="69446"/>
                  </a:cubicBezTo>
                  <a:cubicBezTo>
                    <a:pt x="3694" y="71293"/>
                    <a:pt x="3694" y="71293"/>
                    <a:pt x="5541" y="73140"/>
                  </a:cubicBezTo>
                  <a:lnTo>
                    <a:pt x="5541" y="73140"/>
                  </a:lnTo>
                  <a:lnTo>
                    <a:pt x="5541" y="73140"/>
                  </a:lnTo>
                  <a:cubicBezTo>
                    <a:pt x="5541" y="74987"/>
                    <a:pt x="5541" y="74987"/>
                    <a:pt x="5541" y="76834"/>
                  </a:cubicBezTo>
                  <a:cubicBezTo>
                    <a:pt x="5541" y="78681"/>
                    <a:pt x="5541" y="78681"/>
                    <a:pt x="5541" y="80528"/>
                  </a:cubicBezTo>
                  <a:cubicBezTo>
                    <a:pt x="5541" y="80528"/>
                    <a:pt x="5541" y="82375"/>
                    <a:pt x="3694" y="82375"/>
                  </a:cubicBezTo>
                  <a:cubicBezTo>
                    <a:pt x="3694" y="82375"/>
                    <a:pt x="3694" y="84222"/>
                    <a:pt x="1847" y="84222"/>
                  </a:cubicBezTo>
                  <a:cubicBezTo>
                    <a:pt x="1847" y="84222"/>
                    <a:pt x="1847" y="86069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lnTo>
                    <a:pt x="1847" y="89764"/>
                  </a:lnTo>
                  <a:lnTo>
                    <a:pt x="7388" y="97152"/>
                  </a:lnTo>
                  <a:lnTo>
                    <a:pt x="9235" y="98999"/>
                  </a:lnTo>
                  <a:lnTo>
                    <a:pt x="11082" y="102693"/>
                  </a:lnTo>
                  <a:lnTo>
                    <a:pt x="11082" y="102693"/>
                  </a:lnTo>
                  <a:lnTo>
                    <a:pt x="11082" y="106387"/>
                  </a:lnTo>
                  <a:lnTo>
                    <a:pt x="11082" y="110081"/>
                  </a:lnTo>
                  <a:lnTo>
                    <a:pt x="11082" y="110081"/>
                  </a:lnTo>
                  <a:lnTo>
                    <a:pt x="20318" y="115622"/>
                  </a:lnTo>
                  <a:lnTo>
                    <a:pt x="22165" y="117469"/>
                  </a:lnTo>
                  <a:lnTo>
                    <a:pt x="24012" y="117469"/>
                  </a:lnTo>
                  <a:lnTo>
                    <a:pt x="24012" y="117469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5094" y="126705"/>
                  </a:ln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4858"/>
                    <a:pt x="35094" y="124858"/>
                  </a:cubicBezTo>
                  <a:cubicBezTo>
                    <a:pt x="35094" y="124858"/>
                    <a:pt x="35094" y="124858"/>
                    <a:pt x="35094" y="124858"/>
                  </a:cubicBezTo>
                  <a:cubicBezTo>
                    <a:pt x="36941" y="123011"/>
                    <a:pt x="38788" y="121164"/>
                    <a:pt x="40635" y="119317"/>
                  </a:cubicBezTo>
                  <a:cubicBezTo>
                    <a:pt x="40635" y="119317"/>
                    <a:pt x="40635" y="119317"/>
                    <a:pt x="40635" y="119317"/>
                  </a:cubicBezTo>
                  <a:cubicBezTo>
                    <a:pt x="42482" y="117469"/>
                    <a:pt x="46177" y="119317"/>
                    <a:pt x="48024" y="119317"/>
                  </a:cubicBezTo>
                  <a:lnTo>
                    <a:pt x="48024" y="119317"/>
                  </a:lnTo>
                  <a:lnTo>
                    <a:pt x="48024" y="119317"/>
                  </a:lnTo>
                  <a:cubicBezTo>
                    <a:pt x="49871" y="119317"/>
                    <a:pt x="49871" y="121164"/>
                    <a:pt x="51718" y="123011"/>
                  </a:cubicBezTo>
                  <a:cubicBezTo>
                    <a:pt x="51718" y="123011"/>
                    <a:pt x="51718" y="123011"/>
                    <a:pt x="51718" y="123011"/>
                  </a:cubicBezTo>
                  <a:lnTo>
                    <a:pt x="79424" y="174728"/>
                  </a:lnTo>
                  <a:lnTo>
                    <a:pt x="103436" y="152564"/>
                  </a:lnTo>
                  <a:lnTo>
                    <a:pt x="101588" y="148870"/>
                  </a:lnTo>
                  <a:lnTo>
                    <a:pt x="96047" y="148870"/>
                  </a:lnTo>
                  <a:lnTo>
                    <a:pt x="83118" y="128552"/>
                  </a:lnTo>
                  <a:lnTo>
                    <a:pt x="86812" y="123011"/>
                  </a:lnTo>
                  <a:lnTo>
                    <a:pt x="84965" y="121164"/>
                  </a:lnTo>
                  <a:lnTo>
                    <a:pt x="79424" y="121164"/>
                  </a:lnTo>
                  <a:lnTo>
                    <a:pt x="77577" y="117469"/>
                  </a:lnTo>
                  <a:lnTo>
                    <a:pt x="99741" y="84222"/>
                  </a:lnTo>
                  <a:lnTo>
                    <a:pt x="101588" y="82375"/>
                  </a:lnTo>
                  <a:lnTo>
                    <a:pt x="101588" y="82375"/>
                  </a:lnTo>
                  <a:lnTo>
                    <a:pt x="103436" y="76834"/>
                  </a:lnTo>
                  <a:lnTo>
                    <a:pt x="105282" y="73140"/>
                  </a:lnTo>
                  <a:lnTo>
                    <a:pt x="107130" y="65752"/>
                  </a:lnTo>
                  <a:lnTo>
                    <a:pt x="108977" y="62058"/>
                  </a:lnTo>
                  <a:lnTo>
                    <a:pt x="110824" y="54669"/>
                  </a:lnTo>
                  <a:lnTo>
                    <a:pt x="112671" y="50975"/>
                  </a:lnTo>
                  <a:lnTo>
                    <a:pt x="114518" y="45434"/>
                  </a:lnTo>
                  <a:lnTo>
                    <a:pt x="116365" y="41740"/>
                  </a:lnTo>
                  <a:lnTo>
                    <a:pt x="120059" y="39893"/>
                  </a:lnTo>
                  <a:close/>
                  <a:moveTo>
                    <a:pt x="16623" y="52822"/>
                  </a:moveTo>
                  <a:lnTo>
                    <a:pt x="51718" y="6646"/>
                  </a:lnTo>
                  <a:cubicBezTo>
                    <a:pt x="53565" y="2952"/>
                    <a:pt x="59106" y="2952"/>
                    <a:pt x="62800" y="4799"/>
                  </a:cubicBezTo>
                  <a:lnTo>
                    <a:pt x="62800" y="4799"/>
                  </a:lnTo>
                  <a:cubicBezTo>
                    <a:pt x="66494" y="6646"/>
                    <a:pt x="66494" y="10340"/>
                    <a:pt x="64647" y="14034"/>
                  </a:cubicBezTo>
                  <a:lnTo>
                    <a:pt x="27706" y="71293"/>
                  </a:lnTo>
                  <a:cubicBezTo>
                    <a:pt x="25859" y="74987"/>
                    <a:pt x="18471" y="74987"/>
                    <a:pt x="16623" y="71293"/>
                  </a:cubicBezTo>
                  <a:lnTo>
                    <a:pt x="14777" y="69446"/>
                  </a:lnTo>
                  <a:cubicBezTo>
                    <a:pt x="12929" y="63905"/>
                    <a:pt x="12929" y="56517"/>
                    <a:pt x="16623" y="52822"/>
                  </a:cubicBezTo>
                  <a:close/>
                  <a:moveTo>
                    <a:pt x="97894" y="86069"/>
                  </a:moveTo>
                  <a:lnTo>
                    <a:pt x="83118" y="106387"/>
                  </a:lnTo>
                  <a:cubicBezTo>
                    <a:pt x="81271" y="110081"/>
                    <a:pt x="77577" y="110081"/>
                    <a:pt x="75730" y="106387"/>
                  </a:cubicBezTo>
                  <a:lnTo>
                    <a:pt x="75730" y="104540"/>
                  </a:lnTo>
                  <a:cubicBezTo>
                    <a:pt x="75730" y="104540"/>
                    <a:pt x="75730" y="104540"/>
                    <a:pt x="75730" y="104540"/>
                  </a:cubicBezTo>
                  <a:lnTo>
                    <a:pt x="73882" y="102693"/>
                  </a:lnTo>
                  <a:cubicBezTo>
                    <a:pt x="73882" y="102693"/>
                    <a:pt x="73882" y="102693"/>
                    <a:pt x="73882" y="102693"/>
                  </a:cubicBezTo>
                  <a:lnTo>
                    <a:pt x="72035" y="98999"/>
                  </a:lnTo>
                  <a:cubicBezTo>
                    <a:pt x="70188" y="97152"/>
                    <a:pt x="70188" y="95305"/>
                    <a:pt x="72035" y="93458"/>
                  </a:cubicBezTo>
                  <a:lnTo>
                    <a:pt x="73882" y="91611"/>
                  </a:lnTo>
                  <a:lnTo>
                    <a:pt x="73882" y="91611"/>
                  </a:lnTo>
                  <a:lnTo>
                    <a:pt x="75730" y="87917"/>
                  </a:lnTo>
                  <a:lnTo>
                    <a:pt x="84965" y="73140"/>
                  </a:lnTo>
                  <a:cubicBezTo>
                    <a:pt x="84965" y="71293"/>
                    <a:pt x="86812" y="71293"/>
                    <a:pt x="88659" y="71293"/>
                  </a:cubicBezTo>
                  <a:cubicBezTo>
                    <a:pt x="88659" y="71293"/>
                    <a:pt x="90506" y="71293"/>
                    <a:pt x="90506" y="71293"/>
                  </a:cubicBezTo>
                  <a:lnTo>
                    <a:pt x="96047" y="74987"/>
                  </a:lnTo>
                  <a:cubicBezTo>
                    <a:pt x="99741" y="80528"/>
                    <a:pt x="99741" y="84222"/>
                    <a:pt x="97894" y="86069"/>
                  </a:cubicBezTo>
                  <a:close/>
                  <a:moveTo>
                    <a:pt x="73882" y="89764"/>
                  </a:moveTo>
                  <a:cubicBezTo>
                    <a:pt x="73882" y="89764"/>
                    <a:pt x="73882" y="87917"/>
                    <a:pt x="73882" y="87917"/>
                  </a:cubicBezTo>
                  <a:cubicBezTo>
                    <a:pt x="73882" y="87917"/>
                    <a:pt x="73882" y="87917"/>
                    <a:pt x="72035" y="87917"/>
                  </a:cubicBezTo>
                  <a:lnTo>
                    <a:pt x="72035" y="87917"/>
                  </a:lnTo>
                  <a:lnTo>
                    <a:pt x="72035" y="89764"/>
                  </a:lnTo>
                  <a:lnTo>
                    <a:pt x="72035" y="91611"/>
                  </a:lnTo>
                  <a:lnTo>
                    <a:pt x="72035" y="91611"/>
                  </a:lnTo>
                  <a:cubicBezTo>
                    <a:pt x="72035" y="91611"/>
                    <a:pt x="72035" y="93458"/>
                    <a:pt x="73882" y="93458"/>
                  </a:cubicBezTo>
                  <a:cubicBezTo>
                    <a:pt x="73882" y="93458"/>
                    <a:pt x="75730" y="95305"/>
                    <a:pt x="75730" y="95305"/>
                  </a:cubicBezTo>
                  <a:lnTo>
                    <a:pt x="73882" y="89764"/>
                  </a:lnTo>
                  <a:cubicBezTo>
                    <a:pt x="75730" y="89764"/>
                    <a:pt x="73882" y="89764"/>
                    <a:pt x="73882" y="89764"/>
                  </a:cubicBezTo>
                  <a:close/>
                  <a:moveTo>
                    <a:pt x="70188" y="52822"/>
                  </a:moveTo>
                  <a:lnTo>
                    <a:pt x="68341" y="56517"/>
                  </a:lnTo>
                  <a:lnTo>
                    <a:pt x="70188" y="58364"/>
                  </a:lnTo>
                  <a:lnTo>
                    <a:pt x="72035" y="54669"/>
                  </a:lnTo>
                  <a:lnTo>
                    <a:pt x="70188" y="52822"/>
                  </a:lnTo>
                  <a:close/>
                  <a:moveTo>
                    <a:pt x="70188" y="87917"/>
                  </a:moveTo>
                  <a:cubicBezTo>
                    <a:pt x="70188" y="89764"/>
                    <a:pt x="70188" y="89764"/>
                    <a:pt x="70188" y="87917"/>
                  </a:cubicBezTo>
                  <a:lnTo>
                    <a:pt x="70188" y="87917"/>
                  </a:lnTo>
                  <a:lnTo>
                    <a:pt x="70188" y="87917"/>
                  </a:lnTo>
                  <a:lnTo>
                    <a:pt x="72035" y="86069"/>
                  </a:lnTo>
                  <a:cubicBezTo>
                    <a:pt x="70188" y="87917"/>
                    <a:pt x="70188" y="87917"/>
                    <a:pt x="70188" y="87917"/>
                  </a:cubicBezTo>
                  <a:close/>
                  <a:moveTo>
                    <a:pt x="77577" y="19575"/>
                  </a:moveTo>
                  <a:cubicBezTo>
                    <a:pt x="75730" y="17728"/>
                    <a:pt x="72035" y="17728"/>
                    <a:pt x="70188" y="21422"/>
                  </a:cubicBezTo>
                  <a:lnTo>
                    <a:pt x="27706" y="84222"/>
                  </a:lnTo>
                  <a:cubicBezTo>
                    <a:pt x="24012" y="82375"/>
                    <a:pt x="22165" y="80528"/>
                    <a:pt x="20318" y="80528"/>
                  </a:cubicBezTo>
                  <a:cubicBezTo>
                    <a:pt x="16623" y="78681"/>
                    <a:pt x="14777" y="78681"/>
                    <a:pt x="12929" y="76834"/>
                  </a:cubicBezTo>
                  <a:lnTo>
                    <a:pt x="14777" y="73140"/>
                  </a:lnTo>
                  <a:lnTo>
                    <a:pt x="3694" y="65752"/>
                  </a:lnTo>
                  <a:lnTo>
                    <a:pt x="3694" y="67599"/>
                  </a:lnTo>
                  <a:lnTo>
                    <a:pt x="3694" y="69446"/>
                  </a:lnTo>
                  <a:cubicBezTo>
                    <a:pt x="3694" y="69446"/>
                    <a:pt x="3694" y="69446"/>
                    <a:pt x="3694" y="69446"/>
                  </a:cubicBezTo>
                  <a:cubicBezTo>
                    <a:pt x="5541" y="71293"/>
                    <a:pt x="5541" y="71293"/>
                    <a:pt x="7388" y="73140"/>
                  </a:cubicBezTo>
                  <a:lnTo>
                    <a:pt x="7388" y="73140"/>
                  </a:lnTo>
                  <a:lnTo>
                    <a:pt x="7388" y="73140"/>
                  </a:lnTo>
                  <a:cubicBezTo>
                    <a:pt x="7388" y="74987"/>
                    <a:pt x="7388" y="74987"/>
                    <a:pt x="7388" y="76834"/>
                  </a:cubicBezTo>
                  <a:cubicBezTo>
                    <a:pt x="7388" y="78681"/>
                    <a:pt x="7388" y="78681"/>
                    <a:pt x="7388" y="80528"/>
                  </a:cubicBezTo>
                  <a:cubicBezTo>
                    <a:pt x="7388" y="80528"/>
                    <a:pt x="7388" y="82375"/>
                    <a:pt x="5541" y="82375"/>
                  </a:cubicBezTo>
                  <a:cubicBezTo>
                    <a:pt x="5541" y="82375"/>
                    <a:pt x="5541" y="84222"/>
                    <a:pt x="3694" y="84222"/>
                  </a:cubicBezTo>
                  <a:cubicBezTo>
                    <a:pt x="3694" y="84222"/>
                    <a:pt x="3694" y="86069"/>
                    <a:pt x="1847" y="87917"/>
                  </a:cubicBezTo>
                  <a:cubicBezTo>
                    <a:pt x="1847" y="87917"/>
                    <a:pt x="1847" y="87917"/>
                    <a:pt x="1847" y="87917"/>
                  </a:cubicBezTo>
                  <a:cubicBezTo>
                    <a:pt x="1847" y="87917"/>
                    <a:pt x="1847" y="89764"/>
                    <a:pt x="1847" y="89764"/>
                  </a:cubicBezTo>
                  <a:lnTo>
                    <a:pt x="7388" y="97152"/>
                  </a:lnTo>
                  <a:lnTo>
                    <a:pt x="9235" y="98999"/>
                  </a:lnTo>
                  <a:lnTo>
                    <a:pt x="11082" y="102693"/>
                  </a:lnTo>
                  <a:lnTo>
                    <a:pt x="11082" y="102693"/>
                  </a:lnTo>
                  <a:lnTo>
                    <a:pt x="11082" y="106387"/>
                  </a:lnTo>
                  <a:lnTo>
                    <a:pt x="11082" y="110081"/>
                  </a:lnTo>
                  <a:lnTo>
                    <a:pt x="11082" y="110081"/>
                  </a:lnTo>
                  <a:lnTo>
                    <a:pt x="20318" y="115622"/>
                  </a:lnTo>
                  <a:cubicBezTo>
                    <a:pt x="20318" y="115622"/>
                    <a:pt x="20318" y="115622"/>
                    <a:pt x="22165" y="113775"/>
                  </a:cubicBezTo>
                  <a:lnTo>
                    <a:pt x="22165" y="113775"/>
                  </a:lnTo>
                  <a:cubicBezTo>
                    <a:pt x="22165" y="113775"/>
                    <a:pt x="22165" y="113775"/>
                    <a:pt x="22165" y="115622"/>
                  </a:cubicBezTo>
                  <a:cubicBezTo>
                    <a:pt x="22165" y="115622"/>
                    <a:pt x="22165" y="115622"/>
                    <a:pt x="22165" y="115622"/>
                  </a:cubicBezTo>
                  <a:cubicBezTo>
                    <a:pt x="22165" y="115622"/>
                    <a:pt x="22165" y="115622"/>
                    <a:pt x="22165" y="117469"/>
                  </a:cubicBezTo>
                  <a:lnTo>
                    <a:pt x="24012" y="117469"/>
                  </a:lnTo>
                  <a:lnTo>
                    <a:pt x="24012" y="117469"/>
                  </a:lnTo>
                  <a:lnTo>
                    <a:pt x="31400" y="121164"/>
                  </a:lnTo>
                  <a:lnTo>
                    <a:pt x="31400" y="121164"/>
                  </a:lnTo>
                  <a:lnTo>
                    <a:pt x="33247" y="123011"/>
                  </a:lnTo>
                  <a:lnTo>
                    <a:pt x="33247" y="123011"/>
                  </a:lnTo>
                  <a:lnTo>
                    <a:pt x="35094" y="123011"/>
                  </a:lnTo>
                  <a:lnTo>
                    <a:pt x="35094" y="123011"/>
                  </a:lnTo>
                  <a:cubicBezTo>
                    <a:pt x="36941" y="123011"/>
                    <a:pt x="36941" y="123011"/>
                    <a:pt x="38788" y="123011"/>
                  </a:cubicBezTo>
                  <a:cubicBezTo>
                    <a:pt x="38788" y="123011"/>
                    <a:pt x="38788" y="123011"/>
                    <a:pt x="38788" y="123011"/>
                  </a:cubicBezTo>
                  <a:cubicBezTo>
                    <a:pt x="40635" y="121164"/>
                    <a:pt x="42482" y="119317"/>
                    <a:pt x="44329" y="117469"/>
                  </a:cubicBezTo>
                  <a:cubicBezTo>
                    <a:pt x="44329" y="117469"/>
                    <a:pt x="44329" y="117469"/>
                    <a:pt x="44329" y="117469"/>
                  </a:cubicBezTo>
                  <a:lnTo>
                    <a:pt x="48024" y="111928"/>
                  </a:lnTo>
                  <a:lnTo>
                    <a:pt x="49871" y="111928"/>
                  </a:lnTo>
                  <a:cubicBezTo>
                    <a:pt x="51718" y="113775"/>
                    <a:pt x="51718" y="115622"/>
                    <a:pt x="51718" y="117469"/>
                  </a:cubicBezTo>
                  <a:cubicBezTo>
                    <a:pt x="51718" y="117469"/>
                    <a:pt x="51718" y="117469"/>
                    <a:pt x="51718" y="117469"/>
                  </a:cubicBezTo>
                  <a:lnTo>
                    <a:pt x="53565" y="115622"/>
                  </a:lnTo>
                  <a:lnTo>
                    <a:pt x="53565" y="115622"/>
                  </a:lnTo>
                  <a:lnTo>
                    <a:pt x="53565" y="113775"/>
                  </a:lnTo>
                  <a:lnTo>
                    <a:pt x="55412" y="111928"/>
                  </a:lnTo>
                  <a:lnTo>
                    <a:pt x="62800" y="98999"/>
                  </a:lnTo>
                  <a:lnTo>
                    <a:pt x="57259" y="97152"/>
                  </a:lnTo>
                  <a:lnTo>
                    <a:pt x="57259" y="97152"/>
                  </a:lnTo>
                  <a:lnTo>
                    <a:pt x="48024" y="93458"/>
                  </a:lnTo>
                  <a:lnTo>
                    <a:pt x="48024" y="93458"/>
                  </a:lnTo>
                  <a:lnTo>
                    <a:pt x="48024" y="93458"/>
                  </a:lnTo>
                  <a:cubicBezTo>
                    <a:pt x="48024" y="93458"/>
                    <a:pt x="48024" y="93458"/>
                    <a:pt x="48024" y="93458"/>
                  </a:cubicBezTo>
                  <a:lnTo>
                    <a:pt x="48024" y="93458"/>
                  </a:lnTo>
                  <a:cubicBezTo>
                    <a:pt x="48024" y="93458"/>
                    <a:pt x="42482" y="91611"/>
                    <a:pt x="36941" y="87917"/>
                  </a:cubicBezTo>
                  <a:lnTo>
                    <a:pt x="77577" y="26964"/>
                  </a:lnTo>
                  <a:cubicBezTo>
                    <a:pt x="81271" y="25116"/>
                    <a:pt x="79424" y="21422"/>
                    <a:pt x="77577" y="19575"/>
                  </a:cubicBez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5" y="86069"/>
                  </a:lnTo>
                  <a:cubicBezTo>
                    <a:pt x="70188" y="87917"/>
                    <a:pt x="70188" y="87917"/>
                    <a:pt x="70188" y="89764"/>
                  </a:cubicBezTo>
                  <a:cubicBezTo>
                    <a:pt x="70188" y="89764"/>
                    <a:pt x="70188" y="89764"/>
                    <a:pt x="70188" y="89764"/>
                  </a:cubicBez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2F905254-EA1C-EAF2-F368-E935491D9078}"/>
                </a:ext>
              </a:extLst>
            </p:cNvPr>
            <p:cNvSpPr/>
            <p:nvPr/>
          </p:nvSpPr>
          <p:spPr>
            <a:xfrm>
              <a:off x="4005829" y="4046476"/>
              <a:ext cx="38788" cy="51717"/>
            </a:xfrm>
            <a:custGeom>
              <a:avLst/>
              <a:gdLst>
                <a:gd name="connsiteX0" fmla="*/ 14777 w 38788"/>
                <a:gd name="connsiteY0" fmla="*/ 0 h 51717"/>
                <a:gd name="connsiteX1" fmla="*/ 0 w 38788"/>
                <a:gd name="connsiteY1" fmla="*/ 12930 h 51717"/>
                <a:gd name="connsiteX2" fmla="*/ 20318 w 38788"/>
                <a:gd name="connsiteY2" fmla="*/ 51718 h 51717"/>
                <a:gd name="connsiteX3" fmla="*/ 38788 w 38788"/>
                <a:gd name="connsiteY3" fmla="*/ 35094 h 51717"/>
                <a:gd name="connsiteX4" fmla="*/ 35094 w 38788"/>
                <a:gd name="connsiteY4" fmla="*/ 35094 h 5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88" h="51717">
                  <a:moveTo>
                    <a:pt x="14777" y="0"/>
                  </a:moveTo>
                  <a:lnTo>
                    <a:pt x="0" y="12930"/>
                  </a:lnTo>
                  <a:lnTo>
                    <a:pt x="20318" y="51718"/>
                  </a:lnTo>
                  <a:lnTo>
                    <a:pt x="38788" y="35094"/>
                  </a:lnTo>
                  <a:lnTo>
                    <a:pt x="35094" y="35094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D92D2601-506F-64D7-99C6-34154992B5E1}"/>
                </a:ext>
              </a:extLst>
            </p:cNvPr>
            <p:cNvSpPr/>
            <p:nvPr/>
          </p:nvSpPr>
          <p:spPr>
            <a:xfrm>
              <a:off x="3859146" y="4040935"/>
              <a:ext cx="120824" cy="169929"/>
            </a:xfrm>
            <a:custGeom>
              <a:avLst/>
              <a:gdLst>
                <a:gd name="connsiteX0" fmla="*/ 120824 w 120824"/>
                <a:gd name="connsiteY0" fmla="*/ 14776 h 169929"/>
                <a:gd name="connsiteX1" fmla="*/ 118977 w 120824"/>
                <a:gd name="connsiteY1" fmla="*/ 16623 h 169929"/>
                <a:gd name="connsiteX2" fmla="*/ 117130 w 120824"/>
                <a:gd name="connsiteY2" fmla="*/ 22165 h 169929"/>
                <a:gd name="connsiteX3" fmla="*/ 115283 w 120824"/>
                <a:gd name="connsiteY3" fmla="*/ 27706 h 169929"/>
                <a:gd name="connsiteX4" fmla="*/ 115283 w 120824"/>
                <a:gd name="connsiteY4" fmla="*/ 27706 h 169929"/>
                <a:gd name="connsiteX5" fmla="*/ 109742 w 120824"/>
                <a:gd name="connsiteY5" fmla="*/ 40635 h 169929"/>
                <a:gd name="connsiteX6" fmla="*/ 82036 w 120824"/>
                <a:gd name="connsiteY6" fmla="*/ 114518 h 169929"/>
                <a:gd name="connsiteX7" fmla="*/ 78342 w 120824"/>
                <a:gd name="connsiteY7" fmla="*/ 123753 h 169929"/>
                <a:gd name="connsiteX8" fmla="*/ 63565 w 120824"/>
                <a:gd name="connsiteY8" fmla="*/ 160694 h 169929"/>
                <a:gd name="connsiteX9" fmla="*/ 61718 w 120824"/>
                <a:gd name="connsiteY9" fmla="*/ 166236 h 169929"/>
                <a:gd name="connsiteX10" fmla="*/ 54330 w 120824"/>
                <a:gd name="connsiteY10" fmla="*/ 169930 h 169929"/>
                <a:gd name="connsiteX11" fmla="*/ 2612 w 120824"/>
                <a:gd name="connsiteY11" fmla="*/ 145918 h 169929"/>
                <a:gd name="connsiteX12" fmla="*/ 765 w 120824"/>
                <a:gd name="connsiteY12" fmla="*/ 138530 h 169929"/>
                <a:gd name="connsiteX13" fmla="*/ 67259 w 120824"/>
                <a:gd name="connsiteY13" fmla="*/ 38788 h 169929"/>
                <a:gd name="connsiteX14" fmla="*/ 70953 w 120824"/>
                <a:gd name="connsiteY14" fmla="*/ 31400 h 169929"/>
                <a:gd name="connsiteX15" fmla="*/ 72800 w 120824"/>
                <a:gd name="connsiteY15" fmla="*/ 27706 h 169929"/>
                <a:gd name="connsiteX16" fmla="*/ 89424 w 120824"/>
                <a:gd name="connsiteY16" fmla="*/ 3694 h 169929"/>
                <a:gd name="connsiteX17" fmla="*/ 91271 w 120824"/>
                <a:gd name="connsiteY17" fmla="*/ 0 h 169929"/>
                <a:gd name="connsiteX18" fmla="*/ 91271 w 120824"/>
                <a:gd name="connsiteY18" fmla="*/ 0 h 169929"/>
                <a:gd name="connsiteX19" fmla="*/ 91271 w 120824"/>
                <a:gd name="connsiteY19" fmla="*/ 0 h 169929"/>
                <a:gd name="connsiteX20" fmla="*/ 100506 w 120824"/>
                <a:gd name="connsiteY20" fmla="*/ 5541 h 169929"/>
                <a:gd name="connsiteX21" fmla="*/ 102354 w 120824"/>
                <a:gd name="connsiteY21" fmla="*/ 7388 h 169929"/>
                <a:gd name="connsiteX22" fmla="*/ 104200 w 120824"/>
                <a:gd name="connsiteY22" fmla="*/ 7388 h 169929"/>
                <a:gd name="connsiteX23" fmla="*/ 104200 w 120824"/>
                <a:gd name="connsiteY23" fmla="*/ 7388 h 169929"/>
                <a:gd name="connsiteX24" fmla="*/ 113436 w 120824"/>
                <a:gd name="connsiteY24" fmla="*/ 12929 h 169929"/>
                <a:gd name="connsiteX25" fmla="*/ 115283 w 120824"/>
                <a:gd name="connsiteY25" fmla="*/ 14776 h 169929"/>
                <a:gd name="connsiteX26" fmla="*/ 115283 w 120824"/>
                <a:gd name="connsiteY26" fmla="*/ 14776 h 169929"/>
                <a:gd name="connsiteX27" fmla="*/ 115283 w 120824"/>
                <a:gd name="connsiteY27" fmla="*/ 14776 h 169929"/>
                <a:gd name="connsiteX28" fmla="*/ 120824 w 120824"/>
                <a:gd name="connsiteY28" fmla="*/ 14776 h 1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0824" h="169929">
                  <a:moveTo>
                    <a:pt x="120824" y="14776"/>
                  </a:moveTo>
                  <a:lnTo>
                    <a:pt x="118977" y="16623"/>
                  </a:lnTo>
                  <a:lnTo>
                    <a:pt x="117130" y="22165"/>
                  </a:lnTo>
                  <a:lnTo>
                    <a:pt x="115283" y="27706"/>
                  </a:lnTo>
                  <a:lnTo>
                    <a:pt x="115283" y="27706"/>
                  </a:lnTo>
                  <a:lnTo>
                    <a:pt x="109742" y="40635"/>
                  </a:lnTo>
                  <a:lnTo>
                    <a:pt x="82036" y="114518"/>
                  </a:lnTo>
                  <a:lnTo>
                    <a:pt x="78342" y="123753"/>
                  </a:lnTo>
                  <a:lnTo>
                    <a:pt x="63565" y="160694"/>
                  </a:lnTo>
                  <a:lnTo>
                    <a:pt x="61718" y="166236"/>
                  </a:lnTo>
                  <a:cubicBezTo>
                    <a:pt x="59871" y="169930"/>
                    <a:pt x="56177" y="169930"/>
                    <a:pt x="54330" y="169930"/>
                  </a:cubicBezTo>
                  <a:cubicBezTo>
                    <a:pt x="37706" y="166236"/>
                    <a:pt x="21083" y="157000"/>
                    <a:pt x="2612" y="145918"/>
                  </a:cubicBezTo>
                  <a:cubicBezTo>
                    <a:pt x="765" y="144071"/>
                    <a:pt x="-1082" y="140377"/>
                    <a:pt x="765" y="138530"/>
                  </a:cubicBezTo>
                  <a:lnTo>
                    <a:pt x="67259" y="38788"/>
                  </a:lnTo>
                  <a:lnTo>
                    <a:pt x="70953" y="31400"/>
                  </a:lnTo>
                  <a:lnTo>
                    <a:pt x="72800" y="27706"/>
                  </a:lnTo>
                  <a:lnTo>
                    <a:pt x="89424" y="3694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100506" y="5541"/>
                  </a:lnTo>
                  <a:lnTo>
                    <a:pt x="102354" y="7388"/>
                  </a:lnTo>
                  <a:lnTo>
                    <a:pt x="104200" y="7388"/>
                  </a:lnTo>
                  <a:lnTo>
                    <a:pt x="104200" y="7388"/>
                  </a:lnTo>
                  <a:lnTo>
                    <a:pt x="113436" y="12929"/>
                  </a:lnTo>
                  <a:lnTo>
                    <a:pt x="115283" y="14776"/>
                  </a:lnTo>
                  <a:lnTo>
                    <a:pt x="115283" y="14776"/>
                  </a:lnTo>
                  <a:lnTo>
                    <a:pt x="115283" y="14776"/>
                  </a:lnTo>
                  <a:lnTo>
                    <a:pt x="120824" y="14776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73109D7F-BA4C-6408-AAB1-1AEC57C43BA4}"/>
                </a:ext>
              </a:extLst>
            </p:cNvPr>
            <p:cNvSpPr/>
            <p:nvPr/>
          </p:nvSpPr>
          <p:spPr>
            <a:xfrm>
              <a:off x="3863605" y="4042782"/>
              <a:ext cx="94226" cy="136682"/>
            </a:xfrm>
            <a:custGeom>
              <a:avLst/>
              <a:gdLst>
                <a:gd name="connsiteX0" fmla="*/ 0 w 94226"/>
                <a:gd name="connsiteY0" fmla="*/ 136683 h 136682"/>
                <a:gd name="connsiteX1" fmla="*/ 90506 w 94226"/>
                <a:gd name="connsiteY1" fmla="*/ 0 h 136682"/>
                <a:gd name="connsiteX2" fmla="*/ 94200 w 94226"/>
                <a:gd name="connsiteY2" fmla="*/ 3694 h 136682"/>
                <a:gd name="connsiteX3" fmla="*/ 0 w 94226"/>
                <a:gd name="connsiteY3" fmla="*/ 136683 h 13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26" h="136682">
                  <a:moveTo>
                    <a:pt x="0" y="136683"/>
                  </a:moveTo>
                  <a:lnTo>
                    <a:pt x="90506" y="0"/>
                  </a:lnTo>
                  <a:lnTo>
                    <a:pt x="94200" y="3694"/>
                  </a:lnTo>
                  <a:cubicBezTo>
                    <a:pt x="96047" y="3694"/>
                    <a:pt x="0" y="136683"/>
                    <a:pt x="0" y="136683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EE673490-7A1F-D35C-B525-67D0F21E5C54}"/>
                </a:ext>
              </a:extLst>
            </p:cNvPr>
            <p:cNvSpPr/>
            <p:nvPr/>
          </p:nvSpPr>
          <p:spPr>
            <a:xfrm>
              <a:off x="3955193" y="3949664"/>
              <a:ext cx="66177" cy="95730"/>
            </a:xfrm>
            <a:custGeom>
              <a:avLst/>
              <a:gdLst>
                <a:gd name="connsiteX0" fmla="*/ 63565 w 66177"/>
                <a:gd name="connsiteY0" fmla="*/ 765 h 95730"/>
                <a:gd name="connsiteX1" fmla="*/ 65412 w 66177"/>
                <a:gd name="connsiteY1" fmla="*/ 8153 h 95730"/>
                <a:gd name="connsiteX2" fmla="*/ 10000 w 66177"/>
                <a:gd name="connsiteY2" fmla="*/ 93118 h 95730"/>
                <a:gd name="connsiteX3" fmla="*/ 2612 w 66177"/>
                <a:gd name="connsiteY3" fmla="*/ 94965 h 95730"/>
                <a:gd name="connsiteX4" fmla="*/ 2612 w 66177"/>
                <a:gd name="connsiteY4" fmla="*/ 94965 h 95730"/>
                <a:gd name="connsiteX5" fmla="*/ 765 w 66177"/>
                <a:gd name="connsiteY5" fmla="*/ 87577 h 95730"/>
                <a:gd name="connsiteX6" fmla="*/ 56177 w 66177"/>
                <a:gd name="connsiteY6" fmla="*/ 2612 h 95730"/>
                <a:gd name="connsiteX7" fmla="*/ 63565 w 66177"/>
                <a:gd name="connsiteY7" fmla="*/ 765 h 95730"/>
                <a:gd name="connsiteX8" fmla="*/ 63565 w 66177"/>
                <a:gd name="connsiteY8" fmla="*/ 765 h 9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177" h="95730">
                  <a:moveTo>
                    <a:pt x="63565" y="765"/>
                  </a:moveTo>
                  <a:cubicBezTo>
                    <a:pt x="65412" y="2612"/>
                    <a:pt x="67259" y="6306"/>
                    <a:pt x="65412" y="8153"/>
                  </a:cubicBezTo>
                  <a:lnTo>
                    <a:pt x="10000" y="93118"/>
                  </a:lnTo>
                  <a:cubicBezTo>
                    <a:pt x="8153" y="94965"/>
                    <a:pt x="4459" y="96812"/>
                    <a:pt x="2612" y="94965"/>
                  </a:cubicBezTo>
                  <a:lnTo>
                    <a:pt x="2612" y="94965"/>
                  </a:lnTo>
                  <a:cubicBezTo>
                    <a:pt x="765" y="93118"/>
                    <a:pt x="-1082" y="89424"/>
                    <a:pt x="765" y="87577"/>
                  </a:cubicBezTo>
                  <a:lnTo>
                    <a:pt x="56177" y="2612"/>
                  </a:lnTo>
                  <a:cubicBezTo>
                    <a:pt x="58024" y="765"/>
                    <a:pt x="61718" y="-1082"/>
                    <a:pt x="63565" y="765"/>
                  </a:cubicBezTo>
                  <a:lnTo>
                    <a:pt x="63565" y="765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8314AA3E-5CC7-53D1-2FD4-39FE077C0F6D}"/>
                </a:ext>
              </a:extLst>
            </p:cNvPr>
            <p:cNvSpPr/>
            <p:nvPr/>
          </p:nvSpPr>
          <p:spPr>
            <a:xfrm>
              <a:off x="3998902" y="3946734"/>
              <a:ext cx="38326" cy="54950"/>
            </a:xfrm>
            <a:custGeom>
              <a:avLst/>
              <a:gdLst>
                <a:gd name="connsiteX0" fmla="*/ 38326 w 38326"/>
                <a:gd name="connsiteY0" fmla="*/ 3694 h 54950"/>
                <a:gd name="connsiteX1" fmla="*/ 5079 w 38326"/>
                <a:gd name="connsiteY1" fmla="*/ 53565 h 54950"/>
                <a:gd name="connsiteX2" fmla="*/ 1385 w 38326"/>
                <a:gd name="connsiteY2" fmla="*/ 53565 h 54950"/>
                <a:gd name="connsiteX3" fmla="*/ 1385 w 38326"/>
                <a:gd name="connsiteY3" fmla="*/ 53565 h 54950"/>
                <a:gd name="connsiteX4" fmla="*/ 1385 w 38326"/>
                <a:gd name="connsiteY4" fmla="*/ 49871 h 54950"/>
                <a:gd name="connsiteX5" fmla="*/ 34632 w 38326"/>
                <a:gd name="connsiteY5" fmla="*/ 0 h 54950"/>
                <a:gd name="connsiteX6" fmla="*/ 38326 w 38326"/>
                <a:gd name="connsiteY6" fmla="*/ 3694 h 5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326" h="54950">
                  <a:moveTo>
                    <a:pt x="38326" y="3694"/>
                  </a:moveTo>
                  <a:lnTo>
                    <a:pt x="5079" y="53565"/>
                  </a:lnTo>
                  <a:cubicBezTo>
                    <a:pt x="5079" y="55412"/>
                    <a:pt x="3232" y="55412"/>
                    <a:pt x="1385" y="53565"/>
                  </a:cubicBezTo>
                  <a:lnTo>
                    <a:pt x="1385" y="53565"/>
                  </a:lnTo>
                  <a:cubicBezTo>
                    <a:pt x="-462" y="53565"/>
                    <a:pt x="-462" y="51718"/>
                    <a:pt x="1385" y="49871"/>
                  </a:cubicBezTo>
                  <a:lnTo>
                    <a:pt x="34632" y="0"/>
                  </a:lnTo>
                  <a:lnTo>
                    <a:pt x="38326" y="3694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240DCAE0-0C97-31E0-1947-7A9EB63AD2D9}"/>
                </a:ext>
              </a:extLst>
            </p:cNvPr>
            <p:cNvSpPr/>
            <p:nvPr/>
          </p:nvSpPr>
          <p:spPr>
            <a:xfrm>
              <a:off x="4007676" y="3983676"/>
              <a:ext cx="16623" cy="12467"/>
            </a:xfrm>
            <a:custGeom>
              <a:avLst/>
              <a:gdLst>
                <a:gd name="connsiteX0" fmla="*/ 16623 w 16623"/>
                <a:gd name="connsiteY0" fmla="*/ 11082 h 12467"/>
                <a:gd name="connsiteX1" fmla="*/ 16623 w 16623"/>
                <a:gd name="connsiteY1" fmla="*/ 11082 h 12467"/>
                <a:gd name="connsiteX2" fmla="*/ 12929 w 16623"/>
                <a:gd name="connsiteY2" fmla="*/ 11082 h 12467"/>
                <a:gd name="connsiteX3" fmla="*/ 0 w 16623"/>
                <a:gd name="connsiteY3" fmla="*/ 3694 h 12467"/>
                <a:gd name="connsiteX4" fmla="*/ 1847 w 16623"/>
                <a:gd name="connsiteY4" fmla="*/ 0 h 12467"/>
                <a:gd name="connsiteX5" fmla="*/ 14776 w 16623"/>
                <a:gd name="connsiteY5" fmla="*/ 7388 h 12467"/>
                <a:gd name="connsiteX6" fmla="*/ 16623 w 16623"/>
                <a:gd name="connsiteY6" fmla="*/ 11082 h 1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12467">
                  <a:moveTo>
                    <a:pt x="16623" y="11082"/>
                  </a:moveTo>
                  <a:lnTo>
                    <a:pt x="16623" y="11082"/>
                  </a:lnTo>
                  <a:cubicBezTo>
                    <a:pt x="16623" y="12930"/>
                    <a:pt x="14776" y="12930"/>
                    <a:pt x="12929" y="11082"/>
                  </a:cubicBezTo>
                  <a:lnTo>
                    <a:pt x="0" y="3694"/>
                  </a:lnTo>
                  <a:lnTo>
                    <a:pt x="1847" y="0"/>
                  </a:lnTo>
                  <a:lnTo>
                    <a:pt x="14776" y="7388"/>
                  </a:lnTo>
                  <a:cubicBezTo>
                    <a:pt x="16623" y="9235"/>
                    <a:pt x="16623" y="11082"/>
                    <a:pt x="16623" y="11082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72D6DE6D-BD31-5E49-75AD-1DDAD5AD826A}"/>
                </a:ext>
              </a:extLst>
            </p:cNvPr>
            <p:cNvSpPr/>
            <p:nvPr/>
          </p:nvSpPr>
          <p:spPr>
            <a:xfrm>
              <a:off x="4007676" y="3995840"/>
              <a:ext cx="7388" cy="8153"/>
            </a:xfrm>
            <a:custGeom>
              <a:avLst/>
              <a:gdLst>
                <a:gd name="connsiteX0" fmla="*/ 5541 w 7388"/>
                <a:gd name="connsiteY0" fmla="*/ 765 h 8153"/>
                <a:gd name="connsiteX1" fmla="*/ 7388 w 7388"/>
                <a:gd name="connsiteY1" fmla="*/ 6306 h 8153"/>
                <a:gd name="connsiteX2" fmla="*/ 1847 w 7388"/>
                <a:gd name="connsiteY2" fmla="*/ 8153 h 8153"/>
                <a:gd name="connsiteX3" fmla="*/ 0 w 7388"/>
                <a:gd name="connsiteY3" fmla="*/ 2612 h 8153"/>
                <a:gd name="connsiteX4" fmla="*/ 5541 w 7388"/>
                <a:gd name="connsiteY4" fmla="*/ 765 h 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8153">
                  <a:moveTo>
                    <a:pt x="5541" y="765"/>
                  </a:moveTo>
                  <a:cubicBezTo>
                    <a:pt x="7388" y="2612"/>
                    <a:pt x="7388" y="4459"/>
                    <a:pt x="7388" y="6306"/>
                  </a:cubicBezTo>
                  <a:cubicBezTo>
                    <a:pt x="5541" y="8153"/>
                    <a:pt x="3694" y="8153"/>
                    <a:pt x="1847" y="8153"/>
                  </a:cubicBezTo>
                  <a:cubicBezTo>
                    <a:pt x="0" y="6306"/>
                    <a:pt x="0" y="4459"/>
                    <a:pt x="0" y="2612"/>
                  </a:cubicBezTo>
                  <a:cubicBezTo>
                    <a:pt x="1847" y="765"/>
                    <a:pt x="3694" y="-1082"/>
                    <a:pt x="5541" y="765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66B5D029-2D2E-6AAB-68AC-16BDC0CABE8B}"/>
                </a:ext>
              </a:extLst>
            </p:cNvPr>
            <p:cNvSpPr/>
            <p:nvPr/>
          </p:nvSpPr>
          <p:spPr>
            <a:xfrm>
              <a:off x="3982279" y="4024311"/>
              <a:ext cx="6464" cy="5079"/>
            </a:xfrm>
            <a:custGeom>
              <a:avLst/>
              <a:gdLst>
                <a:gd name="connsiteX0" fmla="*/ 5079 w 6464"/>
                <a:gd name="connsiteY0" fmla="*/ 0 h 5079"/>
                <a:gd name="connsiteX1" fmla="*/ 5079 w 6464"/>
                <a:gd name="connsiteY1" fmla="*/ 3694 h 5079"/>
                <a:gd name="connsiteX2" fmla="*/ 1385 w 6464"/>
                <a:gd name="connsiteY2" fmla="*/ 3694 h 5079"/>
                <a:gd name="connsiteX3" fmla="*/ 1385 w 6464"/>
                <a:gd name="connsiteY3" fmla="*/ 0 h 5079"/>
                <a:gd name="connsiteX4" fmla="*/ 5079 w 6464"/>
                <a:gd name="connsiteY4" fmla="*/ 0 h 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4" h="5079">
                  <a:moveTo>
                    <a:pt x="5079" y="0"/>
                  </a:moveTo>
                  <a:cubicBezTo>
                    <a:pt x="6927" y="1847"/>
                    <a:pt x="6927" y="3694"/>
                    <a:pt x="5079" y="3694"/>
                  </a:cubicBezTo>
                  <a:cubicBezTo>
                    <a:pt x="3232" y="5541"/>
                    <a:pt x="1385" y="5541"/>
                    <a:pt x="1385" y="3694"/>
                  </a:cubicBezTo>
                  <a:cubicBezTo>
                    <a:pt x="-462" y="1847"/>
                    <a:pt x="-462" y="0"/>
                    <a:pt x="1385" y="0"/>
                  </a:cubicBezTo>
                  <a:cubicBezTo>
                    <a:pt x="1385" y="0"/>
                    <a:pt x="3232" y="0"/>
                    <a:pt x="5079" y="0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6D575721-9890-4ADF-64E1-04FCEBED5AF0}"/>
                </a:ext>
              </a:extLst>
            </p:cNvPr>
            <p:cNvSpPr/>
            <p:nvPr/>
          </p:nvSpPr>
          <p:spPr>
            <a:xfrm rot="18219306">
              <a:off x="3966532" y="4031594"/>
              <a:ext cx="12929" cy="7388"/>
            </a:xfrm>
            <a:custGeom>
              <a:avLst/>
              <a:gdLst>
                <a:gd name="connsiteX0" fmla="*/ 0 w 12929"/>
                <a:gd name="connsiteY0" fmla="*/ 0 h 7388"/>
                <a:gd name="connsiteX1" fmla="*/ 12929 w 12929"/>
                <a:gd name="connsiteY1" fmla="*/ 0 h 7388"/>
                <a:gd name="connsiteX2" fmla="*/ 12929 w 12929"/>
                <a:gd name="connsiteY2" fmla="*/ 7388 h 7388"/>
                <a:gd name="connsiteX3" fmla="*/ 0 w 12929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7388">
                  <a:moveTo>
                    <a:pt x="0" y="0"/>
                  </a:moveTo>
                  <a:lnTo>
                    <a:pt x="12929" y="0"/>
                  </a:lnTo>
                  <a:lnTo>
                    <a:pt x="1292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E9AE4185-12C1-44C9-86B2-FF7CA0FD3282}"/>
                </a:ext>
              </a:extLst>
            </p:cNvPr>
            <p:cNvSpPr/>
            <p:nvPr/>
          </p:nvSpPr>
          <p:spPr>
            <a:xfrm>
              <a:off x="3985511" y="3991064"/>
              <a:ext cx="40001" cy="55411"/>
            </a:xfrm>
            <a:custGeom>
              <a:avLst/>
              <a:gdLst>
                <a:gd name="connsiteX0" fmla="*/ 36941 w 40001"/>
                <a:gd name="connsiteY0" fmla="*/ 0 h 55411"/>
                <a:gd name="connsiteX1" fmla="*/ 36941 w 40001"/>
                <a:gd name="connsiteY1" fmla="*/ 0 h 55411"/>
                <a:gd name="connsiteX2" fmla="*/ 38788 w 40001"/>
                <a:gd name="connsiteY2" fmla="*/ 7388 h 55411"/>
                <a:gd name="connsiteX3" fmla="*/ 7388 w 40001"/>
                <a:gd name="connsiteY3" fmla="*/ 55412 h 55411"/>
                <a:gd name="connsiteX4" fmla="*/ 0 w 40001"/>
                <a:gd name="connsiteY4" fmla="*/ 55412 h 55411"/>
                <a:gd name="connsiteX5" fmla="*/ 36941 w 40001"/>
                <a:gd name="connsiteY5" fmla="*/ 0 h 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1" h="55411">
                  <a:moveTo>
                    <a:pt x="36941" y="0"/>
                  </a:moveTo>
                  <a:lnTo>
                    <a:pt x="36941" y="0"/>
                  </a:lnTo>
                  <a:cubicBezTo>
                    <a:pt x="40636" y="1847"/>
                    <a:pt x="40636" y="5541"/>
                    <a:pt x="38788" y="7388"/>
                  </a:cubicBezTo>
                  <a:lnTo>
                    <a:pt x="7388" y="55412"/>
                  </a:lnTo>
                  <a:cubicBezTo>
                    <a:pt x="5541" y="53565"/>
                    <a:pt x="1847" y="53565"/>
                    <a:pt x="0" y="55412"/>
                  </a:cubicBezTo>
                  <a:lnTo>
                    <a:pt x="36941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AA14797F-5570-8EB8-4EE2-88832EB34F36}"/>
                </a:ext>
              </a:extLst>
            </p:cNvPr>
            <p:cNvSpPr/>
            <p:nvPr/>
          </p:nvSpPr>
          <p:spPr>
            <a:xfrm rot="18219306">
              <a:off x="3944840" y="4024937"/>
              <a:ext cx="14776" cy="7388"/>
            </a:xfrm>
            <a:custGeom>
              <a:avLst/>
              <a:gdLst>
                <a:gd name="connsiteX0" fmla="*/ 0 w 14776"/>
                <a:gd name="connsiteY0" fmla="*/ 0 h 7388"/>
                <a:gd name="connsiteX1" fmla="*/ 14777 w 14776"/>
                <a:gd name="connsiteY1" fmla="*/ 0 h 7388"/>
                <a:gd name="connsiteX2" fmla="*/ 14777 w 14776"/>
                <a:gd name="connsiteY2" fmla="*/ 7388 h 7388"/>
                <a:gd name="connsiteX3" fmla="*/ 0 w 14776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76" h="7388">
                  <a:moveTo>
                    <a:pt x="0" y="0"/>
                  </a:moveTo>
                  <a:lnTo>
                    <a:pt x="14777" y="0"/>
                  </a:lnTo>
                  <a:lnTo>
                    <a:pt x="14777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610EE641-8749-52E9-F6C2-3F6E60D94904}"/>
                </a:ext>
              </a:extLst>
            </p:cNvPr>
            <p:cNvSpPr/>
            <p:nvPr/>
          </p:nvSpPr>
          <p:spPr>
            <a:xfrm>
              <a:off x="3932580" y="4000933"/>
              <a:ext cx="13508" cy="13508"/>
            </a:xfrm>
            <a:custGeom>
              <a:avLst/>
              <a:gdLst>
                <a:gd name="connsiteX0" fmla="*/ 10449 w 13508"/>
                <a:gd name="connsiteY0" fmla="*/ 1213 h 13508"/>
                <a:gd name="connsiteX1" fmla="*/ 12296 w 13508"/>
                <a:gd name="connsiteY1" fmla="*/ 10449 h 13508"/>
                <a:gd name="connsiteX2" fmla="*/ 3060 w 13508"/>
                <a:gd name="connsiteY2" fmla="*/ 12296 h 13508"/>
                <a:gd name="connsiteX3" fmla="*/ 1213 w 13508"/>
                <a:gd name="connsiteY3" fmla="*/ 3060 h 13508"/>
                <a:gd name="connsiteX4" fmla="*/ 10449 w 13508"/>
                <a:gd name="connsiteY4" fmla="*/ 1213 h 13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8" h="13508">
                  <a:moveTo>
                    <a:pt x="10449" y="1213"/>
                  </a:moveTo>
                  <a:cubicBezTo>
                    <a:pt x="14143" y="3060"/>
                    <a:pt x="14143" y="6754"/>
                    <a:pt x="12296" y="10449"/>
                  </a:cubicBezTo>
                  <a:cubicBezTo>
                    <a:pt x="10449" y="14143"/>
                    <a:pt x="6754" y="14143"/>
                    <a:pt x="3060" y="12296"/>
                  </a:cubicBezTo>
                  <a:cubicBezTo>
                    <a:pt x="-634" y="10449"/>
                    <a:pt x="-634" y="6754"/>
                    <a:pt x="1213" y="3060"/>
                  </a:cubicBezTo>
                  <a:cubicBezTo>
                    <a:pt x="3060" y="-634"/>
                    <a:pt x="6754" y="-634"/>
                    <a:pt x="10449" y="1213"/>
                  </a:cubicBez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3293B200-F2CF-19C9-A0C5-EF3A923E7F48}"/>
                </a:ext>
              </a:extLst>
            </p:cNvPr>
            <p:cNvSpPr/>
            <p:nvPr/>
          </p:nvSpPr>
          <p:spPr>
            <a:xfrm>
              <a:off x="3935640" y="4003228"/>
              <a:ext cx="7388" cy="8153"/>
            </a:xfrm>
            <a:custGeom>
              <a:avLst/>
              <a:gdLst>
                <a:gd name="connsiteX0" fmla="*/ 5541 w 7388"/>
                <a:gd name="connsiteY0" fmla="*/ 765 h 8153"/>
                <a:gd name="connsiteX1" fmla="*/ 7388 w 7388"/>
                <a:gd name="connsiteY1" fmla="*/ 6306 h 8153"/>
                <a:gd name="connsiteX2" fmla="*/ 1847 w 7388"/>
                <a:gd name="connsiteY2" fmla="*/ 8153 h 8153"/>
                <a:gd name="connsiteX3" fmla="*/ 0 w 7388"/>
                <a:gd name="connsiteY3" fmla="*/ 2612 h 8153"/>
                <a:gd name="connsiteX4" fmla="*/ 5541 w 7388"/>
                <a:gd name="connsiteY4" fmla="*/ 765 h 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8153">
                  <a:moveTo>
                    <a:pt x="5541" y="765"/>
                  </a:moveTo>
                  <a:cubicBezTo>
                    <a:pt x="7388" y="2612"/>
                    <a:pt x="7388" y="4459"/>
                    <a:pt x="7388" y="6306"/>
                  </a:cubicBezTo>
                  <a:cubicBezTo>
                    <a:pt x="5541" y="8153"/>
                    <a:pt x="3694" y="8153"/>
                    <a:pt x="1847" y="8153"/>
                  </a:cubicBezTo>
                  <a:cubicBezTo>
                    <a:pt x="0" y="6306"/>
                    <a:pt x="0" y="4459"/>
                    <a:pt x="0" y="2612"/>
                  </a:cubicBezTo>
                  <a:cubicBezTo>
                    <a:pt x="0" y="765"/>
                    <a:pt x="3694" y="-1082"/>
                    <a:pt x="5541" y="765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BE9CF664-63DD-2D31-2244-296F44C15CE1}"/>
                </a:ext>
              </a:extLst>
            </p:cNvPr>
            <p:cNvSpPr/>
            <p:nvPr/>
          </p:nvSpPr>
          <p:spPr>
            <a:xfrm rot="18218830">
              <a:off x="4028079" y="3921486"/>
              <a:ext cx="12929" cy="29554"/>
            </a:xfrm>
            <a:custGeom>
              <a:avLst/>
              <a:gdLst>
                <a:gd name="connsiteX0" fmla="*/ 0 w 12929"/>
                <a:gd name="connsiteY0" fmla="*/ 0 h 29554"/>
                <a:gd name="connsiteX1" fmla="*/ 12930 w 12929"/>
                <a:gd name="connsiteY1" fmla="*/ 0 h 29554"/>
                <a:gd name="connsiteX2" fmla="*/ 12930 w 12929"/>
                <a:gd name="connsiteY2" fmla="*/ 29554 h 29554"/>
                <a:gd name="connsiteX3" fmla="*/ 0 w 12929"/>
                <a:gd name="connsiteY3" fmla="*/ 29554 h 29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29554">
                  <a:moveTo>
                    <a:pt x="0" y="0"/>
                  </a:moveTo>
                  <a:lnTo>
                    <a:pt x="12930" y="0"/>
                  </a:lnTo>
                  <a:lnTo>
                    <a:pt x="12930" y="29554"/>
                  </a:lnTo>
                  <a:lnTo>
                    <a:pt x="0" y="29554"/>
                  </a:lnTo>
                  <a:close/>
                </a:path>
              </a:pathLst>
            </a:custGeom>
            <a:solidFill>
              <a:srgbClr val="2E242B"/>
            </a:solidFill>
            <a:ln w="18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FD47C19C-3534-5EC2-D5DB-3E27A3194B16}"/>
                </a:ext>
              </a:extLst>
            </p:cNvPr>
            <p:cNvSpPr/>
            <p:nvPr/>
          </p:nvSpPr>
          <p:spPr>
            <a:xfrm>
              <a:off x="4003982" y="3787066"/>
              <a:ext cx="134835" cy="157821"/>
            </a:xfrm>
            <a:custGeom>
              <a:avLst/>
              <a:gdLst>
                <a:gd name="connsiteX0" fmla="*/ 116365 w 134835"/>
                <a:gd name="connsiteY0" fmla="*/ 821 h 157821"/>
                <a:gd name="connsiteX1" fmla="*/ 132989 w 134835"/>
                <a:gd name="connsiteY1" fmla="*/ 11903 h 157821"/>
                <a:gd name="connsiteX2" fmla="*/ 134836 w 134835"/>
                <a:gd name="connsiteY2" fmla="*/ 17444 h 157821"/>
                <a:gd name="connsiteX3" fmla="*/ 132989 w 134835"/>
                <a:gd name="connsiteY3" fmla="*/ 19292 h 157821"/>
                <a:gd name="connsiteX4" fmla="*/ 131141 w 134835"/>
                <a:gd name="connsiteY4" fmla="*/ 21139 h 157821"/>
                <a:gd name="connsiteX5" fmla="*/ 127447 w 134835"/>
                <a:gd name="connsiteY5" fmla="*/ 26680 h 157821"/>
                <a:gd name="connsiteX6" fmla="*/ 125600 w 134835"/>
                <a:gd name="connsiteY6" fmla="*/ 28527 h 157821"/>
                <a:gd name="connsiteX7" fmla="*/ 121906 w 134835"/>
                <a:gd name="connsiteY7" fmla="*/ 34068 h 157821"/>
                <a:gd name="connsiteX8" fmla="*/ 120059 w 134835"/>
                <a:gd name="connsiteY8" fmla="*/ 35915 h 157821"/>
                <a:gd name="connsiteX9" fmla="*/ 116365 w 134835"/>
                <a:gd name="connsiteY9" fmla="*/ 41456 h 157821"/>
                <a:gd name="connsiteX10" fmla="*/ 114518 w 134835"/>
                <a:gd name="connsiteY10" fmla="*/ 43303 h 157821"/>
                <a:gd name="connsiteX11" fmla="*/ 110824 w 134835"/>
                <a:gd name="connsiteY11" fmla="*/ 48844 h 157821"/>
                <a:gd name="connsiteX12" fmla="*/ 108977 w 134835"/>
                <a:gd name="connsiteY12" fmla="*/ 50692 h 157821"/>
                <a:gd name="connsiteX13" fmla="*/ 105283 w 134835"/>
                <a:gd name="connsiteY13" fmla="*/ 56233 h 157821"/>
                <a:gd name="connsiteX14" fmla="*/ 103436 w 134835"/>
                <a:gd name="connsiteY14" fmla="*/ 58080 h 157821"/>
                <a:gd name="connsiteX15" fmla="*/ 99741 w 134835"/>
                <a:gd name="connsiteY15" fmla="*/ 63621 h 157821"/>
                <a:gd name="connsiteX16" fmla="*/ 97894 w 134835"/>
                <a:gd name="connsiteY16" fmla="*/ 65468 h 157821"/>
                <a:gd name="connsiteX17" fmla="*/ 94200 w 134835"/>
                <a:gd name="connsiteY17" fmla="*/ 71009 h 157821"/>
                <a:gd name="connsiteX18" fmla="*/ 92353 w 134835"/>
                <a:gd name="connsiteY18" fmla="*/ 72856 h 157821"/>
                <a:gd name="connsiteX19" fmla="*/ 88659 w 134835"/>
                <a:gd name="connsiteY19" fmla="*/ 78398 h 157821"/>
                <a:gd name="connsiteX20" fmla="*/ 86812 w 134835"/>
                <a:gd name="connsiteY20" fmla="*/ 80245 h 157821"/>
                <a:gd name="connsiteX21" fmla="*/ 83118 w 134835"/>
                <a:gd name="connsiteY21" fmla="*/ 85786 h 157821"/>
                <a:gd name="connsiteX22" fmla="*/ 81271 w 134835"/>
                <a:gd name="connsiteY22" fmla="*/ 87633 h 157821"/>
                <a:gd name="connsiteX23" fmla="*/ 77577 w 134835"/>
                <a:gd name="connsiteY23" fmla="*/ 93174 h 157821"/>
                <a:gd name="connsiteX24" fmla="*/ 75730 w 134835"/>
                <a:gd name="connsiteY24" fmla="*/ 95021 h 157821"/>
                <a:gd name="connsiteX25" fmla="*/ 72036 w 134835"/>
                <a:gd name="connsiteY25" fmla="*/ 100562 h 157821"/>
                <a:gd name="connsiteX26" fmla="*/ 70188 w 134835"/>
                <a:gd name="connsiteY26" fmla="*/ 102409 h 157821"/>
                <a:gd name="connsiteX27" fmla="*/ 66494 w 134835"/>
                <a:gd name="connsiteY27" fmla="*/ 107951 h 157821"/>
                <a:gd name="connsiteX28" fmla="*/ 64647 w 134835"/>
                <a:gd name="connsiteY28" fmla="*/ 109798 h 157821"/>
                <a:gd name="connsiteX29" fmla="*/ 60953 w 134835"/>
                <a:gd name="connsiteY29" fmla="*/ 115339 h 157821"/>
                <a:gd name="connsiteX30" fmla="*/ 59106 w 134835"/>
                <a:gd name="connsiteY30" fmla="*/ 117186 h 157821"/>
                <a:gd name="connsiteX31" fmla="*/ 55412 w 134835"/>
                <a:gd name="connsiteY31" fmla="*/ 122727 h 157821"/>
                <a:gd name="connsiteX32" fmla="*/ 53565 w 134835"/>
                <a:gd name="connsiteY32" fmla="*/ 124574 h 157821"/>
                <a:gd name="connsiteX33" fmla="*/ 49871 w 134835"/>
                <a:gd name="connsiteY33" fmla="*/ 130115 h 157821"/>
                <a:gd name="connsiteX34" fmla="*/ 48024 w 134835"/>
                <a:gd name="connsiteY34" fmla="*/ 131962 h 157821"/>
                <a:gd name="connsiteX35" fmla="*/ 44330 w 134835"/>
                <a:gd name="connsiteY35" fmla="*/ 137503 h 157821"/>
                <a:gd name="connsiteX36" fmla="*/ 42482 w 134835"/>
                <a:gd name="connsiteY36" fmla="*/ 139351 h 157821"/>
                <a:gd name="connsiteX37" fmla="*/ 38788 w 134835"/>
                <a:gd name="connsiteY37" fmla="*/ 144892 h 157821"/>
                <a:gd name="connsiteX38" fmla="*/ 36941 w 134835"/>
                <a:gd name="connsiteY38" fmla="*/ 146739 h 157821"/>
                <a:gd name="connsiteX39" fmla="*/ 33247 w 134835"/>
                <a:gd name="connsiteY39" fmla="*/ 152280 h 157821"/>
                <a:gd name="connsiteX40" fmla="*/ 31400 w 134835"/>
                <a:gd name="connsiteY40" fmla="*/ 154127 h 157821"/>
                <a:gd name="connsiteX41" fmla="*/ 31400 w 134835"/>
                <a:gd name="connsiteY41" fmla="*/ 155974 h 157821"/>
                <a:gd name="connsiteX42" fmla="*/ 25859 w 134835"/>
                <a:gd name="connsiteY42" fmla="*/ 157821 h 157821"/>
                <a:gd name="connsiteX43" fmla="*/ 1847 w 134835"/>
                <a:gd name="connsiteY43" fmla="*/ 141198 h 157821"/>
                <a:gd name="connsiteX44" fmla="*/ 0 w 134835"/>
                <a:gd name="connsiteY44" fmla="*/ 135656 h 157821"/>
                <a:gd name="connsiteX45" fmla="*/ 0 w 134835"/>
                <a:gd name="connsiteY45" fmla="*/ 133809 h 157821"/>
                <a:gd name="connsiteX46" fmla="*/ 1847 w 134835"/>
                <a:gd name="connsiteY46" fmla="*/ 131962 h 157821"/>
                <a:gd name="connsiteX47" fmla="*/ 5541 w 134835"/>
                <a:gd name="connsiteY47" fmla="*/ 126421 h 157821"/>
                <a:gd name="connsiteX48" fmla="*/ 7388 w 134835"/>
                <a:gd name="connsiteY48" fmla="*/ 124574 h 157821"/>
                <a:gd name="connsiteX49" fmla="*/ 11082 w 134835"/>
                <a:gd name="connsiteY49" fmla="*/ 119033 h 157821"/>
                <a:gd name="connsiteX50" fmla="*/ 12930 w 134835"/>
                <a:gd name="connsiteY50" fmla="*/ 117186 h 157821"/>
                <a:gd name="connsiteX51" fmla="*/ 16624 w 134835"/>
                <a:gd name="connsiteY51" fmla="*/ 111645 h 157821"/>
                <a:gd name="connsiteX52" fmla="*/ 18471 w 134835"/>
                <a:gd name="connsiteY52" fmla="*/ 109798 h 157821"/>
                <a:gd name="connsiteX53" fmla="*/ 22165 w 134835"/>
                <a:gd name="connsiteY53" fmla="*/ 104256 h 157821"/>
                <a:gd name="connsiteX54" fmla="*/ 24012 w 134835"/>
                <a:gd name="connsiteY54" fmla="*/ 102409 h 157821"/>
                <a:gd name="connsiteX55" fmla="*/ 27706 w 134835"/>
                <a:gd name="connsiteY55" fmla="*/ 96868 h 157821"/>
                <a:gd name="connsiteX56" fmla="*/ 29553 w 134835"/>
                <a:gd name="connsiteY56" fmla="*/ 95021 h 157821"/>
                <a:gd name="connsiteX57" fmla="*/ 33247 w 134835"/>
                <a:gd name="connsiteY57" fmla="*/ 89480 h 157821"/>
                <a:gd name="connsiteX58" fmla="*/ 35094 w 134835"/>
                <a:gd name="connsiteY58" fmla="*/ 87633 h 157821"/>
                <a:gd name="connsiteX59" fmla="*/ 38788 w 134835"/>
                <a:gd name="connsiteY59" fmla="*/ 82092 h 157821"/>
                <a:gd name="connsiteX60" fmla="*/ 40636 w 134835"/>
                <a:gd name="connsiteY60" fmla="*/ 80245 h 157821"/>
                <a:gd name="connsiteX61" fmla="*/ 44330 w 134835"/>
                <a:gd name="connsiteY61" fmla="*/ 74703 h 157821"/>
                <a:gd name="connsiteX62" fmla="*/ 46177 w 134835"/>
                <a:gd name="connsiteY62" fmla="*/ 72856 h 157821"/>
                <a:gd name="connsiteX63" fmla="*/ 49871 w 134835"/>
                <a:gd name="connsiteY63" fmla="*/ 67315 h 157821"/>
                <a:gd name="connsiteX64" fmla="*/ 51718 w 134835"/>
                <a:gd name="connsiteY64" fmla="*/ 65468 h 157821"/>
                <a:gd name="connsiteX65" fmla="*/ 55412 w 134835"/>
                <a:gd name="connsiteY65" fmla="*/ 59927 h 157821"/>
                <a:gd name="connsiteX66" fmla="*/ 57259 w 134835"/>
                <a:gd name="connsiteY66" fmla="*/ 58080 h 157821"/>
                <a:gd name="connsiteX67" fmla="*/ 60953 w 134835"/>
                <a:gd name="connsiteY67" fmla="*/ 52539 h 157821"/>
                <a:gd name="connsiteX68" fmla="*/ 62800 w 134835"/>
                <a:gd name="connsiteY68" fmla="*/ 50692 h 157821"/>
                <a:gd name="connsiteX69" fmla="*/ 66494 w 134835"/>
                <a:gd name="connsiteY69" fmla="*/ 45150 h 157821"/>
                <a:gd name="connsiteX70" fmla="*/ 68342 w 134835"/>
                <a:gd name="connsiteY70" fmla="*/ 43303 h 157821"/>
                <a:gd name="connsiteX71" fmla="*/ 72036 w 134835"/>
                <a:gd name="connsiteY71" fmla="*/ 37762 h 157821"/>
                <a:gd name="connsiteX72" fmla="*/ 73882 w 134835"/>
                <a:gd name="connsiteY72" fmla="*/ 35915 h 157821"/>
                <a:gd name="connsiteX73" fmla="*/ 77577 w 134835"/>
                <a:gd name="connsiteY73" fmla="*/ 30374 h 157821"/>
                <a:gd name="connsiteX74" fmla="*/ 79424 w 134835"/>
                <a:gd name="connsiteY74" fmla="*/ 28527 h 157821"/>
                <a:gd name="connsiteX75" fmla="*/ 94200 w 134835"/>
                <a:gd name="connsiteY75" fmla="*/ 26680 h 157821"/>
                <a:gd name="connsiteX76" fmla="*/ 96047 w 134835"/>
                <a:gd name="connsiteY76" fmla="*/ 24833 h 157821"/>
                <a:gd name="connsiteX77" fmla="*/ 99741 w 134835"/>
                <a:gd name="connsiteY77" fmla="*/ 19292 h 157821"/>
                <a:gd name="connsiteX78" fmla="*/ 101588 w 134835"/>
                <a:gd name="connsiteY78" fmla="*/ 17444 h 157821"/>
                <a:gd name="connsiteX79" fmla="*/ 105283 w 134835"/>
                <a:gd name="connsiteY79" fmla="*/ 11903 h 157821"/>
                <a:gd name="connsiteX80" fmla="*/ 107130 w 134835"/>
                <a:gd name="connsiteY80" fmla="*/ 10056 h 157821"/>
                <a:gd name="connsiteX81" fmla="*/ 110824 w 134835"/>
                <a:gd name="connsiteY81" fmla="*/ 4515 h 157821"/>
                <a:gd name="connsiteX82" fmla="*/ 112671 w 134835"/>
                <a:gd name="connsiteY82" fmla="*/ 2668 h 157821"/>
                <a:gd name="connsiteX83" fmla="*/ 114518 w 134835"/>
                <a:gd name="connsiteY83" fmla="*/ 821 h 157821"/>
                <a:gd name="connsiteX84" fmla="*/ 116365 w 134835"/>
                <a:gd name="connsiteY84" fmla="*/ 821 h 15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34835" h="157821">
                  <a:moveTo>
                    <a:pt x="116365" y="821"/>
                  </a:moveTo>
                  <a:lnTo>
                    <a:pt x="132989" y="11903"/>
                  </a:lnTo>
                  <a:cubicBezTo>
                    <a:pt x="134836" y="13750"/>
                    <a:pt x="134836" y="15597"/>
                    <a:pt x="134836" y="17444"/>
                  </a:cubicBezTo>
                  <a:lnTo>
                    <a:pt x="132989" y="19292"/>
                  </a:lnTo>
                  <a:lnTo>
                    <a:pt x="131141" y="21139"/>
                  </a:lnTo>
                  <a:lnTo>
                    <a:pt x="127447" y="26680"/>
                  </a:lnTo>
                  <a:lnTo>
                    <a:pt x="125600" y="28527"/>
                  </a:lnTo>
                  <a:lnTo>
                    <a:pt x="121906" y="34068"/>
                  </a:lnTo>
                  <a:lnTo>
                    <a:pt x="120059" y="35915"/>
                  </a:lnTo>
                  <a:lnTo>
                    <a:pt x="116365" y="41456"/>
                  </a:lnTo>
                  <a:lnTo>
                    <a:pt x="114518" y="43303"/>
                  </a:lnTo>
                  <a:lnTo>
                    <a:pt x="110824" y="48844"/>
                  </a:lnTo>
                  <a:lnTo>
                    <a:pt x="108977" y="50692"/>
                  </a:lnTo>
                  <a:lnTo>
                    <a:pt x="105283" y="56233"/>
                  </a:lnTo>
                  <a:lnTo>
                    <a:pt x="103436" y="58080"/>
                  </a:lnTo>
                  <a:lnTo>
                    <a:pt x="99741" y="63621"/>
                  </a:lnTo>
                  <a:lnTo>
                    <a:pt x="97894" y="65468"/>
                  </a:lnTo>
                  <a:lnTo>
                    <a:pt x="94200" y="71009"/>
                  </a:lnTo>
                  <a:lnTo>
                    <a:pt x="92353" y="72856"/>
                  </a:lnTo>
                  <a:lnTo>
                    <a:pt x="88659" y="78398"/>
                  </a:lnTo>
                  <a:lnTo>
                    <a:pt x="86812" y="80245"/>
                  </a:lnTo>
                  <a:lnTo>
                    <a:pt x="83118" y="85786"/>
                  </a:lnTo>
                  <a:lnTo>
                    <a:pt x="81271" y="87633"/>
                  </a:lnTo>
                  <a:lnTo>
                    <a:pt x="77577" y="93174"/>
                  </a:lnTo>
                  <a:lnTo>
                    <a:pt x="75730" y="95021"/>
                  </a:lnTo>
                  <a:lnTo>
                    <a:pt x="72036" y="100562"/>
                  </a:lnTo>
                  <a:lnTo>
                    <a:pt x="70188" y="102409"/>
                  </a:lnTo>
                  <a:lnTo>
                    <a:pt x="66494" y="107951"/>
                  </a:lnTo>
                  <a:lnTo>
                    <a:pt x="64647" y="109798"/>
                  </a:lnTo>
                  <a:lnTo>
                    <a:pt x="60953" y="115339"/>
                  </a:lnTo>
                  <a:lnTo>
                    <a:pt x="59106" y="117186"/>
                  </a:lnTo>
                  <a:lnTo>
                    <a:pt x="55412" y="122727"/>
                  </a:lnTo>
                  <a:lnTo>
                    <a:pt x="53565" y="124574"/>
                  </a:lnTo>
                  <a:lnTo>
                    <a:pt x="49871" y="130115"/>
                  </a:lnTo>
                  <a:lnTo>
                    <a:pt x="48024" y="131962"/>
                  </a:lnTo>
                  <a:lnTo>
                    <a:pt x="44330" y="137503"/>
                  </a:lnTo>
                  <a:lnTo>
                    <a:pt x="42482" y="139351"/>
                  </a:lnTo>
                  <a:lnTo>
                    <a:pt x="38788" y="144892"/>
                  </a:lnTo>
                  <a:lnTo>
                    <a:pt x="36941" y="146739"/>
                  </a:lnTo>
                  <a:lnTo>
                    <a:pt x="33247" y="152280"/>
                  </a:lnTo>
                  <a:lnTo>
                    <a:pt x="31400" y="154127"/>
                  </a:lnTo>
                  <a:lnTo>
                    <a:pt x="31400" y="155974"/>
                  </a:lnTo>
                  <a:cubicBezTo>
                    <a:pt x="29553" y="157821"/>
                    <a:pt x="27706" y="157821"/>
                    <a:pt x="25859" y="157821"/>
                  </a:cubicBezTo>
                  <a:lnTo>
                    <a:pt x="1847" y="141198"/>
                  </a:lnTo>
                  <a:cubicBezTo>
                    <a:pt x="0" y="139351"/>
                    <a:pt x="0" y="137503"/>
                    <a:pt x="0" y="135656"/>
                  </a:cubicBezTo>
                  <a:lnTo>
                    <a:pt x="0" y="133809"/>
                  </a:lnTo>
                  <a:lnTo>
                    <a:pt x="1847" y="131962"/>
                  </a:lnTo>
                  <a:lnTo>
                    <a:pt x="5541" y="126421"/>
                  </a:lnTo>
                  <a:lnTo>
                    <a:pt x="7388" y="124574"/>
                  </a:lnTo>
                  <a:lnTo>
                    <a:pt x="11082" y="119033"/>
                  </a:lnTo>
                  <a:lnTo>
                    <a:pt x="12930" y="117186"/>
                  </a:lnTo>
                  <a:lnTo>
                    <a:pt x="16624" y="111645"/>
                  </a:lnTo>
                  <a:lnTo>
                    <a:pt x="18471" y="109798"/>
                  </a:lnTo>
                  <a:lnTo>
                    <a:pt x="22165" y="104256"/>
                  </a:lnTo>
                  <a:lnTo>
                    <a:pt x="24012" y="102409"/>
                  </a:lnTo>
                  <a:lnTo>
                    <a:pt x="27706" y="96868"/>
                  </a:lnTo>
                  <a:lnTo>
                    <a:pt x="29553" y="95021"/>
                  </a:lnTo>
                  <a:lnTo>
                    <a:pt x="33247" y="89480"/>
                  </a:lnTo>
                  <a:lnTo>
                    <a:pt x="35094" y="87633"/>
                  </a:lnTo>
                  <a:lnTo>
                    <a:pt x="38788" y="82092"/>
                  </a:lnTo>
                  <a:lnTo>
                    <a:pt x="40636" y="80245"/>
                  </a:lnTo>
                  <a:lnTo>
                    <a:pt x="44330" y="74703"/>
                  </a:lnTo>
                  <a:lnTo>
                    <a:pt x="46177" y="72856"/>
                  </a:lnTo>
                  <a:lnTo>
                    <a:pt x="49871" y="67315"/>
                  </a:lnTo>
                  <a:lnTo>
                    <a:pt x="51718" y="65468"/>
                  </a:lnTo>
                  <a:lnTo>
                    <a:pt x="55412" y="59927"/>
                  </a:lnTo>
                  <a:lnTo>
                    <a:pt x="57259" y="58080"/>
                  </a:lnTo>
                  <a:lnTo>
                    <a:pt x="60953" y="52539"/>
                  </a:lnTo>
                  <a:lnTo>
                    <a:pt x="62800" y="50692"/>
                  </a:lnTo>
                  <a:lnTo>
                    <a:pt x="66494" y="45150"/>
                  </a:lnTo>
                  <a:lnTo>
                    <a:pt x="68342" y="43303"/>
                  </a:lnTo>
                  <a:lnTo>
                    <a:pt x="72036" y="37762"/>
                  </a:lnTo>
                  <a:lnTo>
                    <a:pt x="73882" y="35915"/>
                  </a:lnTo>
                  <a:lnTo>
                    <a:pt x="77577" y="30374"/>
                  </a:lnTo>
                  <a:lnTo>
                    <a:pt x="79424" y="28527"/>
                  </a:lnTo>
                  <a:lnTo>
                    <a:pt x="94200" y="26680"/>
                  </a:lnTo>
                  <a:lnTo>
                    <a:pt x="96047" y="24833"/>
                  </a:lnTo>
                  <a:lnTo>
                    <a:pt x="99741" y="19292"/>
                  </a:lnTo>
                  <a:lnTo>
                    <a:pt x="101588" y="17444"/>
                  </a:lnTo>
                  <a:lnTo>
                    <a:pt x="105283" y="11903"/>
                  </a:lnTo>
                  <a:lnTo>
                    <a:pt x="107130" y="10056"/>
                  </a:lnTo>
                  <a:lnTo>
                    <a:pt x="110824" y="4515"/>
                  </a:lnTo>
                  <a:lnTo>
                    <a:pt x="112671" y="2668"/>
                  </a:lnTo>
                  <a:lnTo>
                    <a:pt x="114518" y="821"/>
                  </a:lnTo>
                  <a:cubicBezTo>
                    <a:pt x="112671" y="821"/>
                    <a:pt x="114518" y="-1026"/>
                    <a:pt x="116365" y="821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A3561893-8C8D-E8C0-D75E-6840D0C8E07C}"/>
                </a:ext>
              </a:extLst>
            </p:cNvPr>
            <p:cNvSpPr/>
            <p:nvPr/>
          </p:nvSpPr>
          <p:spPr>
            <a:xfrm>
              <a:off x="4174373" y="3688608"/>
              <a:ext cx="28629" cy="30476"/>
            </a:xfrm>
            <a:custGeom>
              <a:avLst/>
              <a:gdLst>
                <a:gd name="connsiteX0" fmla="*/ 27244 w 28629"/>
                <a:gd name="connsiteY0" fmla="*/ 8774 h 30476"/>
                <a:gd name="connsiteX1" fmla="*/ 12468 w 28629"/>
                <a:gd name="connsiteY1" fmla="*/ 29091 h 30476"/>
                <a:gd name="connsiteX2" fmla="*/ 8774 w 28629"/>
                <a:gd name="connsiteY2" fmla="*/ 29091 h 30476"/>
                <a:gd name="connsiteX3" fmla="*/ 1385 w 28629"/>
                <a:gd name="connsiteY3" fmla="*/ 25397 h 30476"/>
                <a:gd name="connsiteX4" fmla="*/ 1385 w 28629"/>
                <a:gd name="connsiteY4" fmla="*/ 21703 h 30476"/>
                <a:gd name="connsiteX5" fmla="*/ 16162 w 28629"/>
                <a:gd name="connsiteY5" fmla="*/ 1385 h 30476"/>
                <a:gd name="connsiteX6" fmla="*/ 19856 w 28629"/>
                <a:gd name="connsiteY6" fmla="*/ 1385 h 30476"/>
                <a:gd name="connsiteX7" fmla="*/ 27244 w 28629"/>
                <a:gd name="connsiteY7" fmla="*/ 5079 h 30476"/>
                <a:gd name="connsiteX8" fmla="*/ 27244 w 28629"/>
                <a:gd name="connsiteY8" fmla="*/ 8774 h 30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629" h="30476">
                  <a:moveTo>
                    <a:pt x="27244" y="8774"/>
                  </a:moveTo>
                  <a:lnTo>
                    <a:pt x="12468" y="29091"/>
                  </a:lnTo>
                  <a:cubicBezTo>
                    <a:pt x="12468" y="30938"/>
                    <a:pt x="10620" y="30938"/>
                    <a:pt x="8774" y="29091"/>
                  </a:cubicBezTo>
                  <a:lnTo>
                    <a:pt x="1385" y="25397"/>
                  </a:lnTo>
                  <a:cubicBezTo>
                    <a:pt x="-462" y="25397"/>
                    <a:pt x="-462" y="23550"/>
                    <a:pt x="1385" y="21703"/>
                  </a:cubicBezTo>
                  <a:lnTo>
                    <a:pt x="16162" y="1385"/>
                  </a:lnTo>
                  <a:cubicBezTo>
                    <a:pt x="16162" y="-462"/>
                    <a:pt x="18009" y="-462"/>
                    <a:pt x="19856" y="1385"/>
                  </a:cubicBezTo>
                  <a:lnTo>
                    <a:pt x="27244" y="5079"/>
                  </a:lnTo>
                  <a:cubicBezTo>
                    <a:pt x="29091" y="5079"/>
                    <a:pt x="29091" y="6926"/>
                    <a:pt x="27244" y="8774"/>
                  </a:cubicBez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489CC153-5F98-9F6C-3146-32964454FB09}"/>
                </a:ext>
              </a:extLst>
            </p:cNvPr>
            <p:cNvSpPr/>
            <p:nvPr/>
          </p:nvSpPr>
          <p:spPr>
            <a:xfrm>
              <a:off x="4179453" y="3691840"/>
              <a:ext cx="14776" cy="20317"/>
            </a:xfrm>
            <a:custGeom>
              <a:avLst/>
              <a:gdLst>
                <a:gd name="connsiteX0" fmla="*/ 14777 w 14776"/>
                <a:gd name="connsiteY0" fmla="*/ 0 h 20317"/>
                <a:gd name="connsiteX1" fmla="*/ 14777 w 14776"/>
                <a:gd name="connsiteY1" fmla="*/ 1847 h 20317"/>
                <a:gd name="connsiteX2" fmla="*/ 1847 w 14776"/>
                <a:gd name="connsiteY2" fmla="*/ 20318 h 20317"/>
                <a:gd name="connsiteX3" fmla="*/ 0 w 14776"/>
                <a:gd name="connsiteY3" fmla="*/ 20318 h 20317"/>
                <a:gd name="connsiteX4" fmla="*/ 0 w 14776"/>
                <a:gd name="connsiteY4" fmla="*/ 20318 h 20317"/>
                <a:gd name="connsiteX5" fmla="*/ 0 w 14776"/>
                <a:gd name="connsiteY5" fmla="*/ 18471 h 20317"/>
                <a:gd name="connsiteX6" fmla="*/ 12930 w 14776"/>
                <a:gd name="connsiteY6" fmla="*/ 0 h 20317"/>
                <a:gd name="connsiteX7" fmla="*/ 14777 w 14776"/>
                <a:gd name="connsiteY7" fmla="*/ 0 h 20317"/>
                <a:gd name="connsiteX8" fmla="*/ 14777 w 14776"/>
                <a:gd name="connsiteY8" fmla="*/ 0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0317">
                  <a:moveTo>
                    <a:pt x="14777" y="0"/>
                  </a:moveTo>
                  <a:cubicBezTo>
                    <a:pt x="14777" y="0"/>
                    <a:pt x="14777" y="1847"/>
                    <a:pt x="14777" y="1847"/>
                  </a:cubicBezTo>
                  <a:lnTo>
                    <a:pt x="1847" y="20318"/>
                  </a:lnTo>
                  <a:cubicBezTo>
                    <a:pt x="1847" y="20318"/>
                    <a:pt x="0" y="20318"/>
                    <a:pt x="0" y="20318"/>
                  </a:cubicBezTo>
                  <a:lnTo>
                    <a:pt x="0" y="20318"/>
                  </a:lnTo>
                  <a:cubicBezTo>
                    <a:pt x="0" y="20318"/>
                    <a:pt x="0" y="18471"/>
                    <a:pt x="0" y="18471"/>
                  </a:cubicBezTo>
                  <a:lnTo>
                    <a:pt x="12930" y="0"/>
                  </a:lnTo>
                  <a:cubicBezTo>
                    <a:pt x="12930" y="0"/>
                    <a:pt x="14777" y="0"/>
                    <a:pt x="14777" y="0"/>
                  </a:cubicBezTo>
                  <a:lnTo>
                    <a:pt x="14777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75AC3678-A530-A0D8-DDF2-B554C275B54F}"/>
                </a:ext>
              </a:extLst>
            </p:cNvPr>
            <p:cNvSpPr/>
            <p:nvPr/>
          </p:nvSpPr>
          <p:spPr>
            <a:xfrm>
              <a:off x="4184994" y="3695534"/>
              <a:ext cx="14776" cy="20317"/>
            </a:xfrm>
            <a:custGeom>
              <a:avLst/>
              <a:gdLst>
                <a:gd name="connsiteX0" fmla="*/ 14777 w 14776"/>
                <a:gd name="connsiteY0" fmla="*/ 0 h 20317"/>
                <a:gd name="connsiteX1" fmla="*/ 14777 w 14776"/>
                <a:gd name="connsiteY1" fmla="*/ 1847 h 20317"/>
                <a:gd name="connsiteX2" fmla="*/ 1847 w 14776"/>
                <a:gd name="connsiteY2" fmla="*/ 20318 h 20317"/>
                <a:gd name="connsiteX3" fmla="*/ 0 w 14776"/>
                <a:gd name="connsiteY3" fmla="*/ 20318 h 20317"/>
                <a:gd name="connsiteX4" fmla="*/ 0 w 14776"/>
                <a:gd name="connsiteY4" fmla="*/ 20318 h 20317"/>
                <a:gd name="connsiteX5" fmla="*/ 0 w 14776"/>
                <a:gd name="connsiteY5" fmla="*/ 18471 h 20317"/>
                <a:gd name="connsiteX6" fmla="*/ 12929 w 14776"/>
                <a:gd name="connsiteY6" fmla="*/ 0 h 20317"/>
                <a:gd name="connsiteX7" fmla="*/ 14777 w 14776"/>
                <a:gd name="connsiteY7" fmla="*/ 0 h 20317"/>
                <a:gd name="connsiteX8" fmla="*/ 14777 w 14776"/>
                <a:gd name="connsiteY8" fmla="*/ 0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0317">
                  <a:moveTo>
                    <a:pt x="14777" y="0"/>
                  </a:moveTo>
                  <a:cubicBezTo>
                    <a:pt x="14777" y="0"/>
                    <a:pt x="14777" y="1847"/>
                    <a:pt x="14777" y="1847"/>
                  </a:cubicBezTo>
                  <a:lnTo>
                    <a:pt x="1847" y="20318"/>
                  </a:lnTo>
                  <a:cubicBezTo>
                    <a:pt x="1847" y="20318"/>
                    <a:pt x="0" y="20318"/>
                    <a:pt x="0" y="20318"/>
                  </a:cubicBezTo>
                  <a:lnTo>
                    <a:pt x="0" y="20318"/>
                  </a:lnTo>
                  <a:cubicBezTo>
                    <a:pt x="0" y="20318"/>
                    <a:pt x="0" y="18471"/>
                    <a:pt x="0" y="18471"/>
                  </a:cubicBezTo>
                  <a:lnTo>
                    <a:pt x="12929" y="0"/>
                  </a:lnTo>
                  <a:cubicBezTo>
                    <a:pt x="12929" y="0"/>
                    <a:pt x="12929" y="0"/>
                    <a:pt x="14777" y="0"/>
                  </a:cubicBezTo>
                  <a:lnTo>
                    <a:pt x="14777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1DC3D7EF-C049-D338-C37A-B9A9DA4D6231}"/>
                </a:ext>
              </a:extLst>
            </p:cNvPr>
            <p:cNvSpPr/>
            <p:nvPr/>
          </p:nvSpPr>
          <p:spPr>
            <a:xfrm>
              <a:off x="4024299" y="3791581"/>
              <a:ext cx="114517" cy="147764"/>
            </a:xfrm>
            <a:custGeom>
              <a:avLst/>
              <a:gdLst>
                <a:gd name="connsiteX0" fmla="*/ 88659 w 114517"/>
                <a:gd name="connsiteY0" fmla="*/ 1847 h 147764"/>
                <a:gd name="connsiteX1" fmla="*/ 97894 w 114517"/>
                <a:gd name="connsiteY1" fmla="*/ 9235 h 147764"/>
                <a:gd name="connsiteX2" fmla="*/ 96047 w 114517"/>
                <a:gd name="connsiteY2" fmla="*/ 12929 h 147764"/>
                <a:gd name="connsiteX3" fmla="*/ 84965 w 114517"/>
                <a:gd name="connsiteY3" fmla="*/ 5541 h 147764"/>
                <a:gd name="connsiteX4" fmla="*/ 83118 w 114517"/>
                <a:gd name="connsiteY4" fmla="*/ 9235 h 147764"/>
                <a:gd name="connsiteX5" fmla="*/ 94200 w 114517"/>
                <a:gd name="connsiteY5" fmla="*/ 14776 h 147764"/>
                <a:gd name="connsiteX6" fmla="*/ 90506 w 114517"/>
                <a:gd name="connsiteY6" fmla="*/ 20318 h 147764"/>
                <a:gd name="connsiteX7" fmla="*/ 79424 w 114517"/>
                <a:gd name="connsiteY7" fmla="*/ 12929 h 147764"/>
                <a:gd name="connsiteX8" fmla="*/ 77577 w 114517"/>
                <a:gd name="connsiteY8" fmla="*/ 14776 h 147764"/>
                <a:gd name="connsiteX9" fmla="*/ 88659 w 114517"/>
                <a:gd name="connsiteY9" fmla="*/ 22165 h 147764"/>
                <a:gd name="connsiteX10" fmla="*/ 84965 w 114517"/>
                <a:gd name="connsiteY10" fmla="*/ 27706 h 147764"/>
                <a:gd name="connsiteX11" fmla="*/ 75730 w 114517"/>
                <a:gd name="connsiteY11" fmla="*/ 20318 h 147764"/>
                <a:gd name="connsiteX12" fmla="*/ 73882 w 114517"/>
                <a:gd name="connsiteY12" fmla="*/ 22165 h 147764"/>
                <a:gd name="connsiteX13" fmla="*/ 84965 w 114517"/>
                <a:gd name="connsiteY13" fmla="*/ 29553 h 147764"/>
                <a:gd name="connsiteX14" fmla="*/ 81271 w 114517"/>
                <a:gd name="connsiteY14" fmla="*/ 35094 h 147764"/>
                <a:gd name="connsiteX15" fmla="*/ 70188 w 114517"/>
                <a:gd name="connsiteY15" fmla="*/ 27706 h 147764"/>
                <a:gd name="connsiteX16" fmla="*/ 68341 w 114517"/>
                <a:gd name="connsiteY16" fmla="*/ 29553 h 147764"/>
                <a:gd name="connsiteX17" fmla="*/ 79424 w 114517"/>
                <a:gd name="connsiteY17" fmla="*/ 36941 h 147764"/>
                <a:gd name="connsiteX18" fmla="*/ 75730 w 114517"/>
                <a:gd name="connsiteY18" fmla="*/ 42482 h 147764"/>
                <a:gd name="connsiteX19" fmla="*/ 64647 w 114517"/>
                <a:gd name="connsiteY19" fmla="*/ 35094 h 147764"/>
                <a:gd name="connsiteX20" fmla="*/ 62800 w 114517"/>
                <a:gd name="connsiteY20" fmla="*/ 36941 h 147764"/>
                <a:gd name="connsiteX21" fmla="*/ 75730 w 114517"/>
                <a:gd name="connsiteY21" fmla="*/ 44329 h 147764"/>
                <a:gd name="connsiteX22" fmla="*/ 72035 w 114517"/>
                <a:gd name="connsiteY22" fmla="*/ 49871 h 147764"/>
                <a:gd name="connsiteX23" fmla="*/ 59106 w 114517"/>
                <a:gd name="connsiteY23" fmla="*/ 40635 h 147764"/>
                <a:gd name="connsiteX24" fmla="*/ 59106 w 114517"/>
                <a:gd name="connsiteY24" fmla="*/ 42482 h 147764"/>
                <a:gd name="connsiteX25" fmla="*/ 70188 w 114517"/>
                <a:gd name="connsiteY25" fmla="*/ 51718 h 147764"/>
                <a:gd name="connsiteX26" fmla="*/ 66494 w 114517"/>
                <a:gd name="connsiteY26" fmla="*/ 55412 h 147764"/>
                <a:gd name="connsiteX27" fmla="*/ 55412 w 114517"/>
                <a:gd name="connsiteY27" fmla="*/ 48024 h 147764"/>
                <a:gd name="connsiteX28" fmla="*/ 53565 w 114517"/>
                <a:gd name="connsiteY28" fmla="*/ 49871 h 147764"/>
                <a:gd name="connsiteX29" fmla="*/ 64647 w 114517"/>
                <a:gd name="connsiteY29" fmla="*/ 57259 h 147764"/>
                <a:gd name="connsiteX30" fmla="*/ 62800 w 114517"/>
                <a:gd name="connsiteY30" fmla="*/ 62800 h 147764"/>
                <a:gd name="connsiteX31" fmla="*/ 49871 w 114517"/>
                <a:gd name="connsiteY31" fmla="*/ 55412 h 147764"/>
                <a:gd name="connsiteX32" fmla="*/ 48024 w 114517"/>
                <a:gd name="connsiteY32" fmla="*/ 57259 h 147764"/>
                <a:gd name="connsiteX33" fmla="*/ 60953 w 114517"/>
                <a:gd name="connsiteY33" fmla="*/ 64647 h 147764"/>
                <a:gd name="connsiteX34" fmla="*/ 57259 w 114517"/>
                <a:gd name="connsiteY34" fmla="*/ 70188 h 147764"/>
                <a:gd name="connsiteX35" fmla="*/ 44329 w 114517"/>
                <a:gd name="connsiteY35" fmla="*/ 62800 h 147764"/>
                <a:gd name="connsiteX36" fmla="*/ 44329 w 114517"/>
                <a:gd name="connsiteY36" fmla="*/ 64647 h 147764"/>
                <a:gd name="connsiteX37" fmla="*/ 55412 w 114517"/>
                <a:gd name="connsiteY37" fmla="*/ 72035 h 147764"/>
                <a:gd name="connsiteX38" fmla="*/ 53565 w 114517"/>
                <a:gd name="connsiteY38" fmla="*/ 77577 h 147764"/>
                <a:gd name="connsiteX39" fmla="*/ 40635 w 114517"/>
                <a:gd name="connsiteY39" fmla="*/ 68341 h 147764"/>
                <a:gd name="connsiteX40" fmla="*/ 38788 w 114517"/>
                <a:gd name="connsiteY40" fmla="*/ 72035 h 147764"/>
                <a:gd name="connsiteX41" fmla="*/ 51718 w 114517"/>
                <a:gd name="connsiteY41" fmla="*/ 79424 h 147764"/>
                <a:gd name="connsiteX42" fmla="*/ 48024 w 114517"/>
                <a:gd name="connsiteY42" fmla="*/ 84965 h 147764"/>
                <a:gd name="connsiteX43" fmla="*/ 35094 w 114517"/>
                <a:gd name="connsiteY43" fmla="*/ 75729 h 147764"/>
                <a:gd name="connsiteX44" fmla="*/ 33247 w 114517"/>
                <a:gd name="connsiteY44" fmla="*/ 77577 h 147764"/>
                <a:gd name="connsiteX45" fmla="*/ 46177 w 114517"/>
                <a:gd name="connsiteY45" fmla="*/ 86812 h 147764"/>
                <a:gd name="connsiteX46" fmla="*/ 42482 w 114517"/>
                <a:gd name="connsiteY46" fmla="*/ 92353 h 147764"/>
                <a:gd name="connsiteX47" fmla="*/ 29553 w 114517"/>
                <a:gd name="connsiteY47" fmla="*/ 83118 h 147764"/>
                <a:gd name="connsiteX48" fmla="*/ 29553 w 114517"/>
                <a:gd name="connsiteY48" fmla="*/ 84965 h 147764"/>
                <a:gd name="connsiteX49" fmla="*/ 42482 w 114517"/>
                <a:gd name="connsiteY49" fmla="*/ 94200 h 147764"/>
                <a:gd name="connsiteX50" fmla="*/ 38788 w 114517"/>
                <a:gd name="connsiteY50" fmla="*/ 99741 h 147764"/>
                <a:gd name="connsiteX51" fmla="*/ 25859 w 114517"/>
                <a:gd name="connsiteY51" fmla="*/ 90506 h 147764"/>
                <a:gd name="connsiteX52" fmla="*/ 24012 w 114517"/>
                <a:gd name="connsiteY52" fmla="*/ 92353 h 147764"/>
                <a:gd name="connsiteX53" fmla="*/ 36941 w 114517"/>
                <a:gd name="connsiteY53" fmla="*/ 101588 h 147764"/>
                <a:gd name="connsiteX54" fmla="*/ 33247 w 114517"/>
                <a:gd name="connsiteY54" fmla="*/ 105282 h 147764"/>
                <a:gd name="connsiteX55" fmla="*/ 20318 w 114517"/>
                <a:gd name="connsiteY55" fmla="*/ 97894 h 147764"/>
                <a:gd name="connsiteX56" fmla="*/ 18471 w 114517"/>
                <a:gd name="connsiteY56" fmla="*/ 99741 h 147764"/>
                <a:gd name="connsiteX57" fmla="*/ 33247 w 114517"/>
                <a:gd name="connsiteY57" fmla="*/ 107129 h 147764"/>
                <a:gd name="connsiteX58" fmla="*/ 29553 w 114517"/>
                <a:gd name="connsiteY58" fmla="*/ 112671 h 147764"/>
                <a:gd name="connsiteX59" fmla="*/ 14777 w 114517"/>
                <a:gd name="connsiteY59" fmla="*/ 103435 h 147764"/>
                <a:gd name="connsiteX60" fmla="*/ 14777 w 114517"/>
                <a:gd name="connsiteY60" fmla="*/ 105282 h 147764"/>
                <a:gd name="connsiteX61" fmla="*/ 27706 w 114517"/>
                <a:gd name="connsiteY61" fmla="*/ 114518 h 147764"/>
                <a:gd name="connsiteX62" fmla="*/ 24012 w 114517"/>
                <a:gd name="connsiteY62" fmla="*/ 120059 h 147764"/>
                <a:gd name="connsiteX63" fmla="*/ 11082 w 114517"/>
                <a:gd name="connsiteY63" fmla="*/ 110824 h 147764"/>
                <a:gd name="connsiteX64" fmla="*/ 9235 w 114517"/>
                <a:gd name="connsiteY64" fmla="*/ 112671 h 147764"/>
                <a:gd name="connsiteX65" fmla="*/ 22165 w 114517"/>
                <a:gd name="connsiteY65" fmla="*/ 121906 h 147764"/>
                <a:gd name="connsiteX66" fmla="*/ 20318 w 114517"/>
                <a:gd name="connsiteY66" fmla="*/ 127447 h 147764"/>
                <a:gd name="connsiteX67" fmla="*/ 5541 w 114517"/>
                <a:gd name="connsiteY67" fmla="*/ 118212 h 147764"/>
                <a:gd name="connsiteX68" fmla="*/ 3694 w 114517"/>
                <a:gd name="connsiteY68" fmla="*/ 120059 h 147764"/>
                <a:gd name="connsiteX69" fmla="*/ 18471 w 114517"/>
                <a:gd name="connsiteY69" fmla="*/ 129294 h 147764"/>
                <a:gd name="connsiteX70" fmla="*/ 14777 w 114517"/>
                <a:gd name="connsiteY70" fmla="*/ 134835 h 147764"/>
                <a:gd name="connsiteX71" fmla="*/ 0 w 114517"/>
                <a:gd name="connsiteY71" fmla="*/ 125600 h 147764"/>
                <a:gd name="connsiteX72" fmla="*/ 0 w 114517"/>
                <a:gd name="connsiteY72" fmla="*/ 127447 h 147764"/>
                <a:gd name="connsiteX73" fmla="*/ 31400 w 114517"/>
                <a:gd name="connsiteY73" fmla="*/ 147765 h 147764"/>
                <a:gd name="connsiteX74" fmla="*/ 33247 w 114517"/>
                <a:gd name="connsiteY74" fmla="*/ 145918 h 147764"/>
                <a:gd name="connsiteX75" fmla="*/ 18471 w 114517"/>
                <a:gd name="connsiteY75" fmla="*/ 136682 h 147764"/>
                <a:gd name="connsiteX76" fmla="*/ 22165 w 114517"/>
                <a:gd name="connsiteY76" fmla="*/ 131141 h 147764"/>
                <a:gd name="connsiteX77" fmla="*/ 35094 w 114517"/>
                <a:gd name="connsiteY77" fmla="*/ 140377 h 147764"/>
                <a:gd name="connsiteX78" fmla="*/ 36941 w 114517"/>
                <a:gd name="connsiteY78" fmla="*/ 138530 h 147764"/>
                <a:gd name="connsiteX79" fmla="*/ 24012 w 114517"/>
                <a:gd name="connsiteY79" fmla="*/ 129294 h 147764"/>
                <a:gd name="connsiteX80" fmla="*/ 25859 w 114517"/>
                <a:gd name="connsiteY80" fmla="*/ 125600 h 147764"/>
                <a:gd name="connsiteX81" fmla="*/ 40635 w 114517"/>
                <a:gd name="connsiteY81" fmla="*/ 132988 h 147764"/>
                <a:gd name="connsiteX82" fmla="*/ 40635 w 114517"/>
                <a:gd name="connsiteY82" fmla="*/ 131141 h 147764"/>
                <a:gd name="connsiteX83" fmla="*/ 27706 w 114517"/>
                <a:gd name="connsiteY83" fmla="*/ 121906 h 147764"/>
                <a:gd name="connsiteX84" fmla="*/ 31400 w 114517"/>
                <a:gd name="connsiteY84" fmla="*/ 118212 h 147764"/>
                <a:gd name="connsiteX85" fmla="*/ 44329 w 114517"/>
                <a:gd name="connsiteY85" fmla="*/ 127447 h 147764"/>
                <a:gd name="connsiteX86" fmla="*/ 46177 w 114517"/>
                <a:gd name="connsiteY86" fmla="*/ 123753 h 147764"/>
                <a:gd name="connsiteX87" fmla="*/ 33247 w 114517"/>
                <a:gd name="connsiteY87" fmla="*/ 116365 h 147764"/>
                <a:gd name="connsiteX88" fmla="*/ 36941 w 114517"/>
                <a:gd name="connsiteY88" fmla="*/ 110824 h 147764"/>
                <a:gd name="connsiteX89" fmla="*/ 49871 w 114517"/>
                <a:gd name="connsiteY89" fmla="*/ 120059 h 147764"/>
                <a:gd name="connsiteX90" fmla="*/ 49871 w 114517"/>
                <a:gd name="connsiteY90" fmla="*/ 116365 h 147764"/>
                <a:gd name="connsiteX91" fmla="*/ 36941 w 114517"/>
                <a:gd name="connsiteY91" fmla="*/ 108977 h 147764"/>
                <a:gd name="connsiteX92" fmla="*/ 40635 w 114517"/>
                <a:gd name="connsiteY92" fmla="*/ 103435 h 147764"/>
                <a:gd name="connsiteX93" fmla="*/ 53565 w 114517"/>
                <a:gd name="connsiteY93" fmla="*/ 112671 h 147764"/>
                <a:gd name="connsiteX94" fmla="*/ 55412 w 114517"/>
                <a:gd name="connsiteY94" fmla="*/ 110824 h 147764"/>
                <a:gd name="connsiteX95" fmla="*/ 42482 w 114517"/>
                <a:gd name="connsiteY95" fmla="*/ 101588 h 147764"/>
                <a:gd name="connsiteX96" fmla="*/ 46177 w 114517"/>
                <a:gd name="connsiteY96" fmla="*/ 96047 h 147764"/>
                <a:gd name="connsiteX97" fmla="*/ 59106 w 114517"/>
                <a:gd name="connsiteY97" fmla="*/ 105282 h 147764"/>
                <a:gd name="connsiteX98" fmla="*/ 59106 w 114517"/>
                <a:gd name="connsiteY98" fmla="*/ 103435 h 147764"/>
                <a:gd name="connsiteX99" fmla="*/ 46177 w 114517"/>
                <a:gd name="connsiteY99" fmla="*/ 94200 h 147764"/>
                <a:gd name="connsiteX100" fmla="*/ 49871 w 114517"/>
                <a:gd name="connsiteY100" fmla="*/ 88659 h 147764"/>
                <a:gd name="connsiteX101" fmla="*/ 62800 w 114517"/>
                <a:gd name="connsiteY101" fmla="*/ 97894 h 147764"/>
                <a:gd name="connsiteX102" fmla="*/ 64647 w 114517"/>
                <a:gd name="connsiteY102" fmla="*/ 96047 h 147764"/>
                <a:gd name="connsiteX103" fmla="*/ 51718 w 114517"/>
                <a:gd name="connsiteY103" fmla="*/ 86812 h 147764"/>
                <a:gd name="connsiteX104" fmla="*/ 55412 w 114517"/>
                <a:gd name="connsiteY104" fmla="*/ 81271 h 147764"/>
                <a:gd name="connsiteX105" fmla="*/ 68341 w 114517"/>
                <a:gd name="connsiteY105" fmla="*/ 90506 h 147764"/>
                <a:gd name="connsiteX106" fmla="*/ 68341 w 114517"/>
                <a:gd name="connsiteY106" fmla="*/ 88659 h 147764"/>
                <a:gd name="connsiteX107" fmla="*/ 57259 w 114517"/>
                <a:gd name="connsiteY107" fmla="*/ 79424 h 147764"/>
                <a:gd name="connsiteX108" fmla="*/ 59106 w 114517"/>
                <a:gd name="connsiteY108" fmla="*/ 75729 h 147764"/>
                <a:gd name="connsiteX109" fmla="*/ 72035 w 114517"/>
                <a:gd name="connsiteY109" fmla="*/ 83118 h 147764"/>
                <a:gd name="connsiteX110" fmla="*/ 73882 w 114517"/>
                <a:gd name="connsiteY110" fmla="*/ 81271 h 147764"/>
                <a:gd name="connsiteX111" fmla="*/ 60953 w 114517"/>
                <a:gd name="connsiteY111" fmla="*/ 72035 h 147764"/>
                <a:gd name="connsiteX112" fmla="*/ 64647 w 114517"/>
                <a:gd name="connsiteY112" fmla="*/ 68341 h 147764"/>
                <a:gd name="connsiteX113" fmla="*/ 75730 w 114517"/>
                <a:gd name="connsiteY113" fmla="*/ 75729 h 147764"/>
                <a:gd name="connsiteX114" fmla="*/ 77577 w 114517"/>
                <a:gd name="connsiteY114" fmla="*/ 73882 h 147764"/>
                <a:gd name="connsiteX115" fmla="*/ 66494 w 114517"/>
                <a:gd name="connsiteY115" fmla="*/ 66494 h 147764"/>
                <a:gd name="connsiteX116" fmla="*/ 68341 w 114517"/>
                <a:gd name="connsiteY116" fmla="*/ 60953 h 147764"/>
                <a:gd name="connsiteX117" fmla="*/ 81271 w 114517"/>
                <a:gd name="connsiteY117" fmla="*/ 68341 h 147764"/>
                <a:gd name="connsiteX118" fmla="*/ 83118 w 114517"/>
                <a:gd name="connsiteY118" fmla="*/ 66494 h 147764"/>
                <a:gd name="connsiteX119" fmla="*/ 70188 w 114517"/>
                <a:gd name="connsiteY119" fmla="*/ 59106 h 147764"/>
                <a:gd name="connsiteX120" fmla="*/ 73882 w 114517"/>
                <a:gd name="connsiteY120" fmla="*/ 53565 h 147764"/>
                <a:gd name="connsiteX121" fmla="*/ 84965 w 114517"/>
                <a:gd name="connsiteY121" fmla="*/ 60953 h 147764"/>
                <a:gd name="connsiteX122" fmla="*/ 86812 w 114517"/>
                <a:gd name="connsiteY122" fmla="*/ 59106 h 147764"/>
                <a:gd name="connsiteX123" fmla="*/ 75730 w 114517"/>
                <a:gd name="connsiteY123" fmla="*/ 51718 h 147764"/>
                <a:gd name="connsiteX124" fmla="*/ 79424 w 114517"/>
                <a:gd name="connsiteY124" fmla="*/ 46177 h 147764"/>
                <a:gd name="connsiteX125" fmla="*/ 90506 w 114517"/>
                <a:gd name="connsiteY125" fmla="*/ 53565 h 147764"/>
                <a:gd name="connsiteX126" fmla="*/ 92353 w 114517"/>
                <a:gd name="connsiteY126" fmla="*/ 51718 h 147764"/>
                <a:gd name="connsiteX127" fmla="*/ 79424 w 114517"/>
                <a:gd name="connsiteY127" fmla="*/ 44329 h 147764"/>
                <a:gd name="connsiteX128" fmla="*/ 83118 w 114517"/>
                <a:gd name="connsiteY128" fmla="*/ 38788 h 147764"/>
                <a:gd name="connsiteX129" fmla="*/ 94200 w 114517"/>
                <a:gd name="connsiteY129" fmla="*/ 46177 h 147764"/>
                <a:gd name="connsiteX130" fmla="*/ 96047 w 114517"/>
                <a:gd name="connsiteY130" fmla="*/ 44329 h 147764"/>
                <a:gd name="connsiteX131" fmla="*/ 84965 w 114517"/>
                <a:gd name="connsiteY131" fmla="*/ 36941 h 147764"/>
                <a:gd name="connsiteX132" fmla="*/ 88659 w 114517"/>
                <a:gd name="connsiteY132" fmla="*/ 31400 h 147764"/>
                <a:gd name="connsiteX133" fmla="*/ 99741 w 114517"/>
                <a:gd name="connsiteY133" fmla="*/ 38788 h 147764"/>
                <a:gd name="connsiteX134" fmla="*/ 99741 w 114517"/>
                <a:gd name="connsiteY134" fmla="*/ 36941 h 147764"/>
                <a:gd name="connsiteX135" fmla="*/ 88659 w 114517"/>
                <a:gd name="connsiteY135" fmla="*/ 29553 h 147764"/>
                <a:gd name="connsiteX136" fmla="*/ 92353 w 114517"/>
                <a:gd name="connsiteY136" fmla="*/ 25859 h 147764"/>
                <a:gd name="connsiteX137" fmla="*/ 103436 w 114517"/>
                <a:gd name="connsiteY137" fmla="*/ 31400 h 147764"/>
                <a:gd name="connsiteX138" fmla="*/ 105282 w 114517"/>
                <a:gd name="connsiteY138" fmla="*/ 29553 h 147764"/>
                <a:gd name="connsiteX139" fmla="*/ 94200 w 114517"/>
                <a:gd name="connsiteY139" fmla="*/ 22165 h 147764"/>
                <a:gd name="connsiteX140" fmla="*/ 97894 w 114517"/>
                <a:gd name="connsiteY140" fmla="*/ 18471 h 147764"/>
                <a:gd name="connsiteX141" fmla="*/ 108977 w 114517"/>
                <a:gd name="connsiteY141" fmla="*/ 25859 h 147764"/>
                <a:gd name="connsiteX142" fmla="*/ 108977 w 114517"/>
                <a:gd name="connsiteY142" fmla="*/ 22165 h 147764"/>
                <a:gd name="connsiteX143" fmla="*/ 99741 w 114517"/>
                <a:gd name="connsiteY143" fmla="*/ 16623 h 147764"/>
                <a:gd name="connsiteX144" fmla="*/ 101588 w 114517"/>
                <a:gd name="connsiteY144" fmla="*/ 11082 h 147764"/>
                <a:gd name="connsiteX145" fmla="*/ 112671 w 114517"/>
                <a:gd name="connsiteY145" fmla="*/ 18471 h 147764"/>
                <a:gd name="connsiteX146" fmla="*/ 114518 w 114517"/>
                <a:gd name="connsiteY146" fmla="*/ 14776 h 147764"/>
                <a:gd name="connsiteX147" fmla="*/ 103436 w 114517"/>
                <a:gd name="connsiteY147" fmla="*/ 9235 h 147764"/>
                <a:gd name="connsiteX148" fmla="*/ 99741 w 114517"/>
                <a:gd name="connsiteY148" fmla="*/ 5541 h 147764"/>
                <a:gd name="connsiteX149" fmla="*/ 90506 w 114517"/>
                <a:gd name="connsiteY149" fmla="*/ 0 h 147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114517" h="147764">
                  <a:moveTo>
                    <a:pt x="88659" y="1847"/>
                  </a:moveTo>
                  <a:lnTo>
                    <a:pt x="97894" y="9235"/>
                  </a:lnTo>
                  <a:lnTo>
                    <a:pt x="96047" y="12929"/>
                  </a:lnTo>
                  <a:lnTo>
                    <a:pt x="84965" y="5541"/>
                  </a:lnTo>
                  <a:lnTo>
                    <a:pt x="83118" y="9235"/>
                  </a:lnTo>
                  <a:lnTo>
                    <a:pt x="94200" y="14776"/>
                  </a:lnTo>
                  <a:lnTo>
                    <a:pt x="90506" y="20318"/>
                  </a:lnTo>
                  <a:lnTo>
                    <a:pt x="79424" y="12929"/>
                  </a:lnTo>
                  <a:lnTo>
                    <a:pt x="77577" y="14776"/>
                  </a:lnTo>
                  <a:lnTo>
                    <a:pt x="88659" y="22165"/>
                  </a:lnTo>
                  <a:lnTo>
                    <a:pt x="84965" y="27706"/>
                  </a:lnTo>
                  <a:lnTo>
                    <a:pt x="75730" y="20318"/>
                  </a:lnTo>
                  <a:lnTo>
                    <a:pt x="73882" y="22165"/>
                  </a:lnTo>
                  <a:lnTo>
                    <a:pt x="84965" y="29553"/>
                  </a:lnTo>
                  <a:lnTo>
                    <a:pt x="81271" y="35094"/>
                  </a:lnTo>
                  <a:lnTo>
                    <a:pt x="70188" y="27706"/>
                  </a:lnTo>
                  <a:lnTo>
                    <a:pt x="68341" y="29553"/>
                  </a:lnTo>
                  <a:lnTo>
                    <a:pt x="79424" y="36941"/>
                  </a:lnTo>
                  <a:lnTo>
                    <a:pt x="75730" y="42482"/>
                  </a:lnTo>
                  <a:lnTo>
                    <a:pt x="64647" y="35094"/>
                  </a:lnTo>
                  <a:lnTo>
                    <a:pt x="62800" y="36941"/>
                  </a:lnTo>
                  <a:lnTo>
                    <a:pt x="75730" y="44329"/>
                  </a:lnTo>
                  <a:lnTo>
                    <a:pt x="72035" y="49871"/>
                  </a:lnTo>
                  <a:lnTo>
                    <a:pt x="59106" y="40635"/>
                  </a:lnTo>
                  <a:lnTo>
                    <a:pt x="59106" y="42482"/>
                  </a:lnTo>
                  <a:lnTo>
                    <a:pt x="70188" y="51718"/>
                  </a:lnTo>
                  <a:lnTo>
                    <a:pt x="66494" y="55412"/>
                  </a:lnTo>
                  <a:lnTo>
                    <a:pt x="55412" y="48024"/>
                  </a:lnTo>
                  <a:lnTo>
                    <a:pt x="53565" y="49871"/>
                  </a:lnTo>
                  <a:lnTo>
                    <a:pt x="64647" y="57259"/>
                  </a:lnTo>
                  <a:lnTo>
                    <a:pt x="62800" y="62800"/>
                  </a:lnTo>
                  <a:lnTo>
                    <a:pt x="49871" y="55412"/>
                  </a:lnTo>
                  <a:lnTo>
                    <a:pt x="48024" y="57259"/>
                  </a:lnTo>
                  <a:lnTo>
                    <a:pt x="60953" y="64647"/>
                  </a:lnTo>
                  <a:lnTo>
                    <a:pt x="57259" y="70188"/>
                  </a:lnTo>
                  <a:lnTo>
                    <a:pt x="44329" y="62800"/>
                  </a:lnTo>
                  <a:lnTo>
                    <a:pt x="44329" y="64647"/>
                  </a:lnTo>
                  <a:lnTo>
                    <a:pt x="55412" y="72035"/>
                  </a:lnTo>
                  <a:lnTo>
                    <a:pt x="53565" y="77577"/>
                  </a:lnTo>
                  <a:lnTo>
                    <a:pt x="40635" y="68341"/>
                  </a:lnTo>
                  <a:lnTo>
                    <a:pt x="38788" y="72035"/>
                  </a:lnTo>
                  <a:lnTo>
                    <a:pt x="51718" y="79424"/>
                  </a:lnTo>
                  <a:lnTo>
                    <a:pt x="48024" y="84965"/>
                  </a:lnTo>
                  <a:lnTo>
                    <a:pt x="35094" y="75729"/>
                  </a:lnTo>
                  <a:lnTo>
                    <a:pt x="33247" y="77577"/>
                  </a:lnTo>
                  <a:lnTo>
                    <a:pt x="46177" y="86812"/>
                  </a:lnTo>
                  <a:lnTo>
                    <a:pt x="42482" y="92353"/>
                  </a:lnTo>
                  <a:lnTo>
                    <a:pt x="29553" y="83118"/>
                  </a:lnTo>
                  <a:lnTo>
                    <a:pt x="29553" y="84965"/>
                  </a:lnTo>
                  <a:lnTo>
                    <a:pt x="42482" y="94200"/>
                  </a:lnTo>
                  <a:lnTo>
                    <a:pt x="38788" y="99741"/>
                  </a:lnTo>
                  <a:lnTo>
                    <a:pt x="25859" y="90506"/>
                  </a:lnTo>
                  <a:lnTo>
                    <a:pt x="24012" y="92353"/>
                  </a:lnTo>
                  <a:lnTo>
                    <a:pt x="36941" y="101588"/>
                  </a:lnTo>
                  <a:lnTo>
                    <a:pt x="33247" y="105282"/>
                  </a:lnTo>
                  <a:lnTo>
                    <a:pt x="20318" y="97894"/>
                  </a:lnTo>
                  <a:lnTo>
                    <a:pt x="18471" y="99741"/>
                  </a:lnTo>
                  <a:lnTo>
                    <a:pt x="33247" y="107129"/>
                  </a:lnTo>
                  <a:lnTo>
                    <a:pt x="29553" y="112671"/>
                  </a:lnTo>
                  <a:lnTo>
                    <a:pt x="14777" y="103435"/>
                  </a:lnTo>
                  <a:lnTo>
                    <a:pt x="14777" y="105282"/>
                  </a:lnTo>
                  <a:lnTo>
                    <a:pt x="27706" y="114518"/>
                  </a:lnTo>
                  <a:lnTo>
                    <a:pt x="24012" y="120059"/>
                  </a:lnTo>
                  <a:lnTo>
                    <a:pt x="11082" y="110824"/>
                  </a:lnTo>
                  <a:lnTo>
                    <a:pt x="9235" y="112671"/>
                  </a:lnTo>
                  <a:lnTo>
                    <a:pt x="22165" y="121906"/>
                  </a:lnTo>
                  <a:lnTo>
                    <a:pt x="20318" y="127447"/>
                  </a:lnTo>
                  <a:lnTo>
                    <a:pt x="5541" y="118212"/>
                  </a:lnTo>
                  <a:lnTo>
                    <a:pt x="3694" y="120059"/>
                  </a:lnTo>
                  <a:lnTo>
                    <a:pt x="18471" y="129294"/>
                  </a:lnTo>
                  <a:lnTo>
                    <a:pt x="14777" y="134835"/>
                  </a:lnTo>
                  <a:lnTo>
                    <a:pt x="0" y="125600"/>
                  </a:lnTo>
                  <a:lnTo>
                    <a:pt x="0" y="127447"/>
                  </a:lnTo>
                  <a:lnTo>
                    <a:pt x="31400" y="147765"/>
                  </a:lnTo>
                  <a:lnTo>
                    <a:pt x="33247" y="145918"/>
                  </a:lnTo>
                  <a:lnTo>
                    <a:pt x="18471" y="136682"/>
                  </a:lnTo>
                  <a:lnTo>
                    <a:pt x="22165" y="131141"/>
                  </a:lnTo>
                  <a:lnTo>
                    <a:pt x="35094" y="140377"/>
                  </a:lnTo>
                  <a:lnTo>
                    <a:pt x="36941" y="138530"/>
                  </a:lnTo>
                  <a:lnTo>
                    <a:pt x="24012" y="129294"/>
                  </a:lnTo>
                  <a:lnTo>
                    <a:pt x="25859" y="125600"/>
                  </a:lnTo>
                  <a:lnTo>
                    <a:pt x="40635" y="132988"/>
                  </a:lnTo>
                  <a:lnTo>
                    <a:pt x="40635" y="131141"/>
                  </a:lnTo>
                  <a:lnTo>
                    <a:pt x="27706" y="121906"/>
                  </a:lnTo>
                  <a:lnTo>
                    <a:pt x="31400" y="118212"/>
                  </a:lnTo>
                  <a:lnTo>
                    <a:pt x="44329" y="127447"/>
                  </a:lnTo>
                  <a:lnTo>
                    <a:pt x="46177" y="123753"/>
                  </a:lnTo>
                  <a:lnTo>
                    <a:pt x="33247" y="116365"/>
                  </a:lnTo>
                  <a:lnTo>
                    <a:pt x="36941" y="110824"/>
                  </a:lnTo>
                  <a:lnTo>
                    <a:pt x="49871" y="120059"/>
                  </a:lnTo>
                  <a:lnTo>
                    <a:pt x="49871" y="116365"/>
                  </a:lnTo>
                  <a:lnTo>
                    <a:pt x="36941" y="108977"/>
                  </a:lnTo>
                  <a:lnTo>
                    <a:pt x="40635" y="103435"/>
                  </a:lnTo>
                  <a:lnTo>
                    <a:pt x="53565" y="112671"/>
                  </a:lnTo>
                  <a:lnTo>
                    <a:pt x="55412" y="110824"/>
                  </a:lnTo>
                  <a:lnTo>
                    <a:pt x="42482" y="101588"/>
                  </a:lnTo>
                  <a:lnTo>
                    <a:pt x="46177" y="96047"/>
                  </a:lnTo>
                  <a:lnTo>
                    <a:pt x="59106" y="105282"/>
                  </a:lnTo>
                  <a:lnTo>
                    <a:pt x="59106" y="103435"/>
                  </a:lnTo>
                  <a:lnTo>
                    <a:pt x="46177" y="94200"/>
                  </a:lnTo>
                  <a:lnTo>
                    <a:pt x="49871" y="88659"/>
                  </a:lnTo>
                  <a:lnTo>
                    <a:pt x="62800" y="97894"/>
                  </a:lnTo>
                  <a:lnTo>
                    <a:pt x="64647" y="96047"/>
                  </a:lnTo>
                  <a:lnTo>
                    <a:pt x="51718" y="86812"/>
                  </a:lnTo>
                  <a:lnTo>
                    <a:pt x="55412" y="81271"/>
                  </a:lnTo>
                  <a:lnTo>
                    <a:pt x="68341" y="90506"/>
                  </a:lnTo>
                  <a:lnTo>
                    <a:pt x="68341" y="88659"/>
                  </a:lnTo>
                  <a:lnTo>
                    <a:pt x="57259" y="79424"/>
                  </a:lnTo>
                  <a:lnTo>
                    <a:pt x="59106" y="75729"/>
                  </a:lnTo>
                  <a:lnTo>
                    <a:pt x="72035" y="83118"/>
                  </a:lnTo>
                  <a:lnTo>
                    <a:pt x="73882" y="81271"/>
                  </a:lnTo>
                  <a:lnTo>
                    <a:pt x="60953" y="72035"/>
                  </a:lnTo>
                  <a:lnTo>
                    <a:pt x="64647" y="68341"/>
                  </a:lnTo>
                  <a:lnTo>
                    <a:pt x="75730" y="75729"/>
                  </a:lnTo>
                  <a:lnTo>
                    <a:pt x="77577" y="73882"/>
                  </a:lnTo>
                  <a:lnTo>
                    <a:pt x="66494" y="66494"/>
                  </a:lnTo>
                  <a:lnTo>
                    <a:pt x="68341" y="60953"/>
                  </a:lnTo>
                  <a:lnTo>
                    <a:pt x="81271" y="68341"/>
                  </a:lnTo>
                  <a:lnTo>
                    <a:pt x="83118" y="66494"/>
                  </a:lnTo>
                  <a:lnTo>
                    <a:pt x="70188" y="59106"/>
                  </a:lnTo>
                  <a:lnTo>
                    <a:pt x="73882" y="53565"/>
                  </a:lnTo>
                  <a:lnTo>
                    <a:pt x="84965" y="60953"/>
                  </a:lnTo>
                  <a:lnTo>
                    <a:pt x="86812" y="59106"/>
                  </a:lnTo>
                  <a:lnTo>
                    <a:pt x="75730" y="51718"/>
                  </a:lnTo>
                  <a:lnTo>
                    <a:pt x="79424" y="46177"/>
                  </a:lnTo>
                  <a:lnTo>
                    <a:pt x="90506" y="53565"/>
                  </a:lnTo>
                  <a:lnTo>
                    <a:pt x="92353" y="51718"/>
                  </a:lnTo>
                  <a:lnTo>
                    <a:pt x="79424" y="44329"/>
                  </a:lnTo>
                  <a:lnTo>
                    <a:pt x="83118" y="38788"/>
                  </a:lnTo>
                  <a:lnTo>
                    <a:pt x="94200" y="46177"/>
                  </a:lnTo>
                  <a:lnTo>
                    <a:pt x="96047" y="44329"/>
                  </a:lnTo>
                  <a:lnTo>
                    <a:pt x="84965" y="36941"/>
                  </a:lnTo>
                  <a:lnTo>
                    <a:pt x="88659" y="31400"/>
                  </a:lnTo>
                  <a:lnTo>
                    <a:pt x="99741" y="38788"/>
                  </a:lnTo>
                  <a:lnTo>
                    <a:pt x="99741" y="36941"/>
                  </a:lnTo>
                  <a:lnTo>
                    <a:pt x="88659" y="29553"/>
                  </a:lnTo>
                  <a:lnTo>
                    <a:pt x="92353" y="25859"/>
                  </a:lnTo>
                  <a:lnTo>
                    <a:pt x="103436" y="31400"/>
                  </a:lnTo>
                  <a:lnTo>
                    <a:pt x="105282" y="29553"/>
                  </a:lnTo>
                  <a:lnTo>
                    <a:pt x="94200" y="22165"/>
                  </a:lnTo>
                  <a:lnTo>
                    <a:pt x="97894" y="18471"/>
                  </a:lnTo>
                  <a:lnTo>
                    <a:pt x="108977" y="25859"/>
                  </a:lnTo>
                  <a:lnTo>
                    <a:pt x="108977" y="22165"/>
                  </a:lnTo>
                  <a:lnTo>
                    <a:pt x="99741" y="16623"/>
                  </a:lnTo>
                  <a:lnTo>
                    <a:pt x="101588" y="11082"/>
                  </a:lnTo>
                  <a:lnTo>
                    <a:pt x="112671" y="18471"/>
                  </a:lnTo>
                  <a:lnTo>
                    <a:pt x="114518" y="14776"/>
                  </a:lnTo>
                  <a:lnTo>
                    <a:pt x="103436" y="9235"/>
                  </a:lnTo>
                  <a:lnTo>
                    <a:pt x="99741" y="5541"/>
                  </a:lnTo>
                  <a:lnTo>
                    <a:pt x="90506" y="0"/>
                  </a:lnTo>
                  <a:close/>
                </a:path>
              </a:pathLst>
            </a:custGeom>
            <a:solidFill>
              <a:srgbClr val="1D1D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F1ECF2FF-D225-3F8B-AC9F-5C9490C3E929}"/>
                </a:ext>
              </a:extLst>
            </p:cNvPr>
            <p:cNvSpPr/>
            <p:nvPr/>
          </p:nvSpPr>
          <p:spPr>
            <a:xfrm>
              <a:off x="4112958" y="3749099"/>
              <a:ext cx="29552" cy="42482"/>
            </a:xfrm>
            <a:custGeom>
              <a:avLst/>
              <a:gdLst>
                <a:gd name="connsiteX0" fmla="*/ 29553 w 29552"/>
                <a:gd name="connsiteY0" fmla="*/ 18471 h 42482"/>
                <a:gd name="connsiteX1" fmla="*/ 3694 w 29552"/>
                <a:gd name="connsiteY1" fmla="*/ 0 h 42482"/>
                <a:gd name="connsiteX2" fmla="*/ 0 w 29552"/>
                <a:gd name="connsiteY2" fmla="*/ 7388 h 42482"/>
                <a:gd name="connsiteX3" fmla="*/ 9235 w 29552"/>
                <a:gd name="connsiteY3" fmla="*/ 33247 h 42482"/>
                <a:gd name="connsiteX4" fmla="*/ 11082 w 29552"/>
                <a:gd name="connsiteY4" fmla="*/ 38788 h 42482"/>
                <a:gd name="connsiteX5" fmla="*/ 16623 w 29552"/>
                <a:gd name="connsiteY5" fmla="*/ 42482 h 42482"/>
                <a:gd name="connsiteX6" fmla="*/ 20318 w 29552"/>
                <a:gd name="connsiteY6" fmla="*/ 36941 h 42482"/>
                <a:gd name="connsiteX7" fmla="*/ 29553 w 29552"/>
                <a:gd name="connsiteY7" fmla="*/ 18471 h 42482"/>
                <a:gd name="connsiteX8" fmla="*/ 29553 w 29552"/>
                <a:gd name="connsiteY8" fmla="*/ 18471 h 42482"/>
                <a:gd name="connsiteX9" fmla="*/ 12929 w 29552"/>
                <a:gd name="connsiteY9" fmla="*/ 36941 h 42482"/>
                <a:gd name="connsiteX10" fmla="*/ 12929 w 29552"/>
                <a:gd name="connsiteY10" fmla="*/ 36941 h 42482"/>
                <a:gd name="connsiteX11" fmla="*/ 12929 w 29552"/>
                <a:gd name="connsiteY11" fmla="*/ 36941 h 42482"/>
                <a:gd name="connsiteX12" fmla="*/ 11082 w 29552"/>
                <a:gd name="connsiteY12" fmla="*/ 35094 h 42482"/>
                <a:gd name="connsiteX13" fmla="*/ 9235 w 29552"/>
                <a:gd name="connsiteY13" fmla="*/ 27706 h 42482"/>
                <a:gd name="connsiteX14" fmla="*/ 3694 w 29552"/>
                <a:gd name="connsiteY14" fmla="*/ 12929 h 42482"/>
                <a:gd name="connsiteX15" fmla="*/ 1847 w 29552"/>
                <a:gd name="connsiteY15" fmla="*/ 9235 h 42482"/>
                <a:gd name="connsiteX16" fmla="*/ 3694 w 29552"/>
                <a:gd name="connsiteY16" fmla="*/ 5541 h 42482"/>
                <a:gd name="connsiteX17" fmla="*/ 11082 w 29552"/>
                <a:gd name="connsiteY17" fmla="*/ 11082 h 42482"/>
                <a:gd name="connsiteX18" fmla="*/ 16623 w 29552"/>
                <a:gd name="connsiteY18" fmla="*/ 14777 h 42482"/>
                <a:gd name="connsiteX19" fmla="*/ 22165 w 29552"/>
                <a:gd name="connsiteY19" fmla="*/ 18471 h 42482"/>
                <a:gd name="connsiteX20" fmla="*/ 24012 w 29552"/>
                <a:gd name="connsiteY20" fmla="*/ 20318 h 42482"/>
                <a:gd name="connsiteX21" fmla="*/ 12929 w 29552"/>
                <a:gd name="connsiteY21" fmla="*/ 36941 h 42482"/>
                <a:gd name="connsiteX22" fmla="*/ 12929 w 29552"/>
                <a:gd name="connsiteY22" fmla="*/ 36941 h 42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9552" h="42482">
                  <a:moveTo>
                    <a:pt x="29553" y="18471"/>
                  </a:moveTo>
                  <a:lnTo>
                    <a:pt x="3694" y="0"/>
                  </a:lnTo>
                  <a:lnTo>
                    <a:pt x="0" y="7388"/>
                  </a:lnTo>
                  <a:lnTo>
                    <a:pt x="9235" y="33247"/>
                  </a:lnTo>
                  <a:lnTo>
                    <a:pt x="11082" y="38788"/>
                  </a:lnTo>
                  <a:lnTo>
                    <a:pt x="16623" y="42482"/>
                  </a:lnTo>
                  <a:lnTo>
                    <a:pt x="20318" y="36941"/>
                  </a:lnTo>
                  <a:lnTo>
                    <a:pt x="29553" y="18471"/>
                  </a:lnTo>
                  <a:lnTo>
                    <a:pt x="29553" y="18471"/>
                  </a:lnTo>
                  <a:close/>
                  <a:moveTo>
                    <a:pt x="12929" y="36941"/>
                  </a:moveTo>
                  <a:lnTo>
                    <a:pt x="12929" y="36941"/>
                  </a:lnTo>
                  <a:lnTo>
                    <a:pt x="12929" y="36941"/>
                  </a:lnTo>
                  <a:lnTo>
                    <a:pt x="11082" y="35094"/>
                  </a:lnTo>
                  <a:lnTo>
                    <a:pt x="9235" y="27706"/>
                  </a:lnTo>
                  <a:lnTo>
                    <a:pt x="3694" y="12929"/>
                  </a:lnTo>
                  <a:lnTo>
                    <a:pt x="1847" y="9235"/>
                  </a:lnTo>
                  <a:lnTo>
                    <a:pt x="3694" y="5541"/>
                  </a:lnTo>
                  <a:lnTo>
                    <a:pt x="11082" y="11082"/>
                  </a:lnTo>
                  <a:lnTo>
                    <a:pt x="16623" y="14777"/>
                  </a:lnTo>
                  <a:lnTo>
                    <a:pt x="22165" y="18471"/>
                  </a:lnTo>
                  <a:lnTo>
                    <a:pt x="24012" y="20318"/>
                  </a:lnTo>
                  <a:lnTo>
                    <a:pt x="12929" y="36941"/>
                  </a:lnTo>
                  <a:lnTo>
                    <a:pt x="12929" y="3694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951110E9-DF40-D96A-94C9-5BBF20166D6B}"/>
                </a:ext>
              </a:extLst>
            </p:cNvPr>
            <p:cNvSpPr/>
            <p:nvPr/>
          </p:nvSpPr>
          <p:spPr>
            <a:xfrm>
              <a:off x="4118500" y="3762028"/>
              <a:ext cx="16623" cy="24011"/>
            </a:xfrm>
            <a:custGeom>
              <a:avLst/>
              <a:gdLst>
                <a:gd name="connsiteX0" fmla="*/ 11082 w 16623"/>
                <a:gd name="connsiteY0" fmla="*/ 0 h 24011"/>
                <a:gd name="connsiteX1" fmla="*/ 0 w 16623"/>
                <a:gd name="connsiteY1" fmla="*/ 16624 h 24011"/>
                <a:gd name="connsiteX2" fmla="*/ 5541 w 16623"/>
                <a:gd name="connsiteY2" fmla="*/ 24012 h 24011"/>
                <a:gd name="connsiteX3" fmla="*/ 16623 w 16623"/>
                <a:gd name="connsiteY3" fmla="*/ 5541 h 2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23" h="24011">
                  <a:moveTo>
                    <a:pt x="11082" y="0"/>
                  </a:moveTo>
                  <a:lnTo>
                    <a:pt x="0" y="16624"/>
                  </a:lnTo>
                  <a:lnTo>
                    <a:pt x="5541" y="24012"/>
                  </a:lnTo>
                  <a:lnTo>
                    <a:pt x="16623" y="554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7CB2A212-93CF-CE4F-E850-635DA52887FF}"/>
                </a:ext>
              </a:extLst>
            </p:cNvPr>
            <p:cNvSpPr/>
            <p:nvPr/>
          </p:nvSpPr>
          <p:spPr>
            <a:xfrm>
              <a:off x="4044617" y="3967052"/>
              <a:ext cx="12929" cy="38788"/>
            </a:xfrm>
            <a:custGeom>
              <a:avLst/>
              <a:gdLst>
                <a:gd name="connsiteX0" fmla="*/ 1847 w 12929"/>
                <a:gd name="connsiteY0" fmla="*/ 0 h 38788"/>
                <a:gd name="connsiteX1" fmla="*/ 9235 w 12929"/>
                <a:gd name="connsiteY1" fmla="*/ 9235 h 38788"/>
                <a:gd name="connsiteX2" fmla="*/ 0 w 12929"/>
                <a:gd name="connsiteY2" fmla="*/ 38788 h 38788"/>
                <a:gd name="connsiteX3" fmla="*/ 12929 w 12929"/>
                <a:gd name="connsiteY3" fmla="*/ 73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38788">
                  <a:moveTo>
                    <a:pt x="1847" y="0"/>
                  </a:moveTo>
                  <a:lnTo>
                    <a:pt x="9235" y="9235"/>
                  </a:lnTo>
                  <a:lnTo>
                    <a:pt x="0" y="38788"/>
                  </a:lnTo>
                  <a:lnTo>
                    <a:pt x="12929" y="7388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01B9A6F7-9538-21D5-84B5-6F601FD0DEEB}"/>
                </a:ext>
              </a:extLst>
            </p:cNvPr>
            <p:cNvSpPr/>
            <p:nvPr/>
          </p:nvSpPr>
          <p:spPr>
            <a:xfrm>
              <a:off x="4016911" y="3954123"/>
              <a:ext cx="20317" cy="35094"/>
            </a:xfrm>
            <a:custGeom>
              <a:avLst/>
              <a:gdLst>
                <a:gd name="connsiteX0" fmla="*/ 3694 w 20317"/>
                <a:gd name="connsiteY0" fmla="*/ 29553 h 35094"/>
                <a:gd name="connsiteX1" fmla="*/ 3694 w 20317"/>
                <a:gd name="connsiteY1" fmla="*/ 35094 h 35094"/>
                <a:gd name="connsiteX2" fmla="*/ 0 w 20317"/>
                <a:gd name="connsiteY2" fmla="*/ 31400 h 35094"/>
                <a:gd name="connsiteX3" fmla="*/ 20318 w 20317"/>
                <a:gd name="connsiteY3" fmla="*/ 0 h 3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17" h="35094">
                  <a:moveTo>
                    <a:pt x="3694" y="29553"/>
                  </a:moveTo>
                  <a:lnTo>
                    <a:pt x="3694" y="35094"/>
                  </a:lnTo>
                  <a:lnTo>
                    <a:pt x="0" y="31400"/>
                  </a:lnTo>
                  <a:lnTo>
                    <a:pt x="20318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3150F85A-7010-1648-2C92-8585A85ECE66}"/>
                </a:ext>
              </a:extLst>
            </p:cNvPr>
            <p:cNvSpPr/>
            <p:nvPr/>
          </p:nvSpPr>
          <p:spPr>
            <a:xfrm>
              <a:off x="3998441" y="4031699"/>
              <a:ext cx="27705" cy="66494"/>
            </a:xfrm>
            <a:custGeom>
              <a:avLst/>
              <a:gdLst>
                <a:gd name="connsiteX0" fmla="*/ 11082 w 27705"/>
                <a:gd name="connsiteY0" fmla="*/ 0 h 66494"/>
                <a:gd name="connsiteX1" fmla="*/ 0 w 27705"/>
                <a:gd name="connsiteY1" fmla="*/ 16623 h 66494"/>
                <a:gd name="connsiteX2" fmla="*/ 27706 w 27705"/>
                <a:gd name="connsiteY2" fmla="*/ 66494 h 66494"/>
                <a:gd name="connsiteX3" fmla="*/ 3694 w 27705"/>
                <a:gd name="connsiteY3" fmla="*/ 18471 h 6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05" h="66494">
                  <a:moveTo>
                    <a:pt x="11082" y="0"/>
                  </a:moveTo>
                  <a:lnTo>
                    <a:pt x="0" y="16623"/>
                  </a:lnTo>
                  <a:lnTo>
                    <a:pt x="27706" y="66494"/>
                  </a:lnTo>
                  <a:lnTo>
                    <a:pt x="3694" y="18471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C489AA8D-4E3A-305B-B364-B6AE518A6FC3}"/>
                </a:ext>
              </a:extLst>
            </p:cNvPr>
            <p:cNvSpPr/>
            <p:nvPr/>
          </p:nvSpPr>
          <p:spPr>
            <a:xfrm>
              <a:off x="4020605" y="3789734"/>
              <a:ext cx="97894" cy="136682"/>
            </a:xfrm>
            <a:custGeom>
              <a:avLst/>
              <a:gdLst>
                <a:gd name="connsiteX0" fmla="*/ 97894 w 97894"/>
                <a:gd name="connsiteY0" fmla="*/ 0 h 136682"/>
                <a:gd name="connsiteX1" fmla="*/ 97894 w 97894"/>
                <a:gd name="connsiteY1" fmla="*/ 0 h 136682"/>
                <a:gd name="connsiteX2" fmla="*/ 90506 w 97894"/>
                <a:gd name="connsiteY2" fmla="*/ 9235 h 136682"/>
                <a:gd name="connsiteX3" fmla="*/ 81271 w 97894"/>
                <a:gd name="connsiteY3" fmla="*/ 24012 h 136682"/>
                <a:gd name="connsiteX4" fmla="*/ 79424 w 97894"/>
                <a:gd name="connsiteY4" fmla="*/ 25859 h 136682"/>
                <a:gd name="connsiteX5" fmla="*/ 70188 w 97894"/>
                <a:gd name="connsiteY5" fmla="*/ 36941 h 136682"/>
                <a:gd name="connsiteX6" fmla="*/ 64647 w 97894"/>
                <a:gd name="connsiteY6" fmla="*/ 44330 h 136682"/>
                <a:gd name="connsiteX7" fmla="*/ 59106 w 97894"/>
                <a:gd name="connsiteY7" fmla="*/ 51718 h 136682"/>
                <a:gd name="connsiteX8" fmla="*/ 53565 w 97894"/>
                <a:gd name="connsiteY8" fmla="*/ 59106 h 136682"/>
                <a:gd name="connsiteX9" fmla="*/ 44329 w 97894"/>
                <a:gd name="connsiteY9" fmla="*/ 73882 h 136682"/>
                <a:gd name="connsiteX10" fmla="*/ 42482 w 97894"/>
                <a:gd name="connsiteY10" fmla="*/ 75730 h 136682"/>
                <a:gd name="connsiteX11" fmla="*/ 33247 w 97894"/>
                <a:gd name="connsiteY11" fmla="*/ 86812 h 136682"/>
                <a:gd name="connsiteX12" fmla="*/ 27706 w 97894"/>
                <a:gd name="connsiteY12" fmla="*/ 94200 h 136682"/>
                <a:gd name="connsiteX13" fmla="*/ 22165 w 97894"/>
                <a:gd name="connsiteY13" fmla="*/ 101588 h 136682"/>
                <a:gd name="connsiteX14" fmla="*/ 16623 w 97894"/>
                <a:gd name="connsiteY14" fmla="*/ 108977 h 136682"/>
                <a:gd name="connsiteX15" fmla="*/ 7388 w 97894"/>
                <a:gd name="connsiteY15" fmla="*/ 123753 h 136682"/>
                <a:gd name="connsiteX16" fmla="*/ 5541 w 97894"/>
                <a:gd name="connsiteY16" fmla="*/ 125600 h 136682"/>
                <a:gd name="connsiteX17" fmla="*/ 0 w 97894"/>
                <a:gd name="connsiteY17" fmla="*/ 132989 h 136682"/>
                <a:gd name="connsiteX18" fmla="*/ 0 w 97894"/>
                <a:gd name="connsiteY18" fmla="*/ 134836 h 136682"/>
                <a:gd name="connsiteX19" fmla="*/ 3694 w 97894"/>
                <a:gd name="connsiteY19" fmla="*/ 136683 h 136682"/>
                <a:gd name="connsiteX20" fmla="*/ 97894 w 97894"/>
                <a:gd name="connsiteY20" fmla="*/ 0 h 13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894" h="136682">
                  <a:moveTo>
                    <a:pt x="97894" y="0"/>
                  </a:moveTo>
                  <a:cubicBezTo>
                    <a:pt x="97894" y="0"/>
                    <a:pt x="97894" y="1847"/>
                    <a:pt x="97894" y="0"/>
                  </a:cubicBezTo>
                  <a:lnTo>
                    <a:pt x="90506" y="9235"/>
                  </a:lnTo>
                  <a:lnTo>
                    <a:pt x="81271" y="24012"/>
                  </a:lnTo>
                  <a:lnTo>
                    <a:pt x="79424" y="25859"/>
                  </a:lnTo>
                  <a:lnTo>
                    <a:pt x="70188" y="36941"/>
                  </a:lnTo>
                  <a:lnTo>
                    <a:pt x="64647" y="44330"/>
                  </a:lnTo>
                  <a:lnTo>
                    <a:pt x="59106" y="51718"/>
                  </a:lnTo>
                  <a:lnTo>
                    <a:pt x="53565" y="59106"/>
                  </a:lnTo>
                  <a:lnTo>
                    <a:pt x="44329" y="73882"/>
                  </a:lnTo>
                  <a:lnTo>
                    <a:pt x="42482" y="75730"/>
                  </a:lnTo>
                  <a:lnTo>
                    <a:pt x="33247" y="86812"/>
                  </a:lnTo>
                  <a:lnTo>
                    <a:pt x="27706" y="94200"/>
                  </a:lnTo>
                  <a:lnTo>
                    <a:pt x="22165" y="101588"/>
                  </a:lnTo>
                  <a:lnTo>
                    <a:pt x="16623" y="108977"/>
                  </a:lnTo>
                  <a:lnTo>
                    <a:pt x="7388" y="123753"/>
                  </a:lnTo>
                  <a:lnTo>
                    <a:pt x="5541" y="125600"/>
                  </a:lnTo>
                  <a:lnTo>
                    <a:pt x="0" y="132989"/>
                  </a:lnTo>
                  <a:cubicBezTo>
                    <a:pt x="0" y="132989"/>
                    <a:pt x="0" y="134836"/>
                    <a:pt x="0" y="134836"/>
                  </a:cubicBezTo>
                  <a:lnTo>
                    <a:pt x="3694" y="136683"/>
                  </a:lnTo>
                  <a:lnTo>
                    <a:pt x="97894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55660B25-4D50-4420-6384-46B1E42E71DA}"/>
                </a:ext>
              </a:extLst>
            </p:cNvPr>
            <p:cNvSpPr/>
            <p:nvPr/>
          </p:nvSpPr>
          <p:spPr>
            <a:xfrm>
              <a:off x="4052639" y="3847627"/>
              <a:ext cx="27072" cy="22744"/>
            </a:xfrm>
            <a:custGeom>
              <a:avLst/>
              <a:gdLst>
                <a:gd name="connsiteX0" fmla="*/ 14143 w 27072"/>
                <a:gd name="connsiteY0" fmla="*/ 21531 h 22744"/>
                <a:gd name="connsiteX1" fmla="*/ 25225 w 27072"/>
                <a:gd name="connsiteY1" fmla="*/ 19684 h 22744"/>
                <a:gd name="connsiteX2" fmla="*/ 25225 w 27072"/>
                <a:gd name="connsiteY2" fmla="*/ 19684 h 22744"/>
                <a:gd name="connsiteX3" fmla="*/ 27072 w 27072"/>
                <a:gd name="connsiteY3" fmla="*/ 14143 h 22744"/>
                <a:gd name="connsiteX4" fmla="*/ 23378 w 27072"/>
                <a:gd name="connsiteY4" fmla="*/ 8602 h 22744"/>
                <a:gd name="connsiteX5" fmla="*/ 12296 w 27072"/>
                <a:gd name="connsiteY5" fmla="*/ 1213 h 22744"/>
                <a:gd name="connsiteX6" fmla="*/ 1213 w 27072"/>
                <a:gd name="connsiteY6" fmla="*/ 3060 h 22744"/>
                <a:gd name="connsiteX7" fmla="*/ 1213 w 27072"/>
                <a:gd name="connsiteY7" fmla="*/ 3060 h 22744"/>
                <a:gd name="connsiteX8" fmla="*/ 3060 w 27072"/>
                <a:gd name="connsiteY8" fmla="*/ 14143 h 22744"/>
                <a:gd name="connsiteX9" fmla="*/ 14143 w 27072"/>
                <a:gd name="connsiteY9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72" h="22744">
                  <a:moveTo>
                    <a:pt x="14143" y="21531"/>
                  </a:moveTo>
                  <a:cubicBezTo>
                    <a:pt x="17837" y="23378"/>
                    <a:pt x="23378" y="23378"/>
                    <a:pt x="25225" y="19684"/>
                  </a:cubicBezTo>
                  <a:lnTo>
                    <a:pt x="25225" y="19684"/>
                  </a:lnTo>
                  <a:cubicBezTo>
                    <a:pt x="27072" y="17837"/>
                    <a:pt x="27072" y="15990"/>
                    <a:pt x="27072" y="14143"/>
                  </a:cubicBezTo>
                  <a:cubicBezTo>
                    <a:pt x="27072" y="12296"/>
                    <a:pt x="25225" y="10449"/>
                    <a:pt x="23378" y="8602"/>
                  </a:cubicBezTo>
                  <a:lnTo>
                    <a:pt x="12296" y="1213"/>
                  </a:lnTo>
                  <a:cubicBezTo>
                    <a:pt x="8601" y="-634"/>
                    <a:pt x="3060" y="-634"/>
                    <a:pt x="1213" y="3060"/>
                  </a:cubicBezTo>
                  <a:lnTo>
                    <a:pt x="1213" y="3060"/>
                  </a:lnTo>
                  <a:cubicBezTo>
                    <a:pt x="-634" y="6754"/>
                    <a:pt x="-634" y="10449"/>
                    <a:pt x="3060" y="14143"/>
                  </a:cubicBezTo>
                  <a:lnTo>
                    <a:pt x="14143" y="21531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08143707-FC2B-44DE-9C4C-FB4239B55937}"/>
                </a:ext>
              </a:extLst>
            </p:cNvPr>
            <p:cNvSpPr/>
            <p:nvPr/>
          </p:nvSpPr>
          <p:spPr>
            <a:xfrm>
              <a:off x="4045251" y="3861770"/>
              <a:ext cx="28285" cy="25858"/>
            </a:xfrm>
            <a:custGeom>
              <a:avLst/>
              <a:gdLst>
                <a:gd name="connsiteX0" fmla="*/ 15990 w 28285"/>
                <a:gd name="connsiteY0" fmla="*/ 24012 h 25858"/>
                <a:gd name="connsiteX1" fmla="*/ 21531 w 28285"/>
                <a:gd name="connsiteY1" fmla="*/ 25859 h 25858"/>
                <a:gd name="connsiteX2" fmla="*/ 27072 w 28285"/>
                <a:gd name="connsiteY2" fmla="*/ 22165 h 25858"/>
                <a:gd name="connsiteX3" fmla="*/ 27072 w 28285"/>
                <a:gd name="connsiteY3" fmla="*/ 22165 h 25858"/>
                <a:gd name="connsiteX4" fmla="*/ 25225 w 28285"/>
                <a:gd name="connsiteY4" fmla="*/ 11082 h 25858"/>
                <a:gd name="connsiteX5" fmla="*/ 10448 w 28285"/>
                <a:gd name="connsiteY5" fmla="*/ 1847 h 25858"/>
                <a:gd name="connsiteX6" fmla="*/ 4907 w 28285"/>
                <a:gd name="connsiteY6" fmla="*/ 0 h 25858"/>
                <a:gd name="connsiteX7" fmla="*/ 1213 w 28285"/>
                <a:gd name="connsiteY7" fmla="*/ 3694 h 25858"/>
                <a:gd name="connsiteX8" fmla="*/ 1213 w 28285"/>
                <a:gd name="connsiteY8" fmla="*/ 5541 h 25858"/>
                <a:gd name="connsiteX9" fmla="*/ 3060 w 28285"/>
                <a:gd name="connsiteY9" fmla="*/ 16624 h 25858"/>
                <a:gd name="connsiteX10" fmla="*/ 15990 w 28285"/>
                <a:gd name="connsiteY10" fmla="*/ 24012 h 2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285" h="25858">
                  <a:moveTo>
                    <a:pt x="15990" y="24012"/>
                  </a:moveTo>
                  <a:cubicBezTo>
                    <a:pt x="17837" y="25859"/>
                    <a:pt x="19684" y="25859"/>
                    <a:pt x="21531" y="25859"/>
                  </a:cubicBezTo>
                  <a:cubicBezTo>
                    <a:pt x="23378" y="25859"/>
                    <a:pt x="25225" y="24012"/>
                    <a:pt x="27072" y="22165"/>
                  </a:cubicBezTo>
                  <a:lnTo>
                    <a:pt x="27072" y="22165"/>
                  </a:lnTo>
                  <a:cubicBezTo>
                    <a:pt x="28919" y="18471"/>
                    <a:pt x="28919" y="12930"/>
                    <a:pt x="25225" y="11082"/>
                  </a:cubicBezTo>
                  <a:lnTo>
                    <a:pt x="10448" y="1847"/>
                  </a:lnTo>
                  <a:cubicBezTo>
                    <a:pt x="8602" y="0"/>
                    <a:pt x="6754" y="0"/>
                    <a:pt x="4907" y="0"/>
                  </a:cubicBezTo>
                  <a:cubicBezTo>
                    <a:pt x="3060" y="0"/>
                    <a:pt x="1213" y="1847"/>
                    <a:pt x="1213" y="3694"/>
                  </a:cubicBezTo>
                  <a:lnTo>
                    <a:pt x="1213" y="5541"/>
                  </a:lnTo>
                  <a:cubicBezTo>
                    <a:pt x="-634" y="9235"/>
                    <a:pt x="-634" y="12930"/>
                    <a:pt x="3060" y="16624"/>
                  </a:cubicBezTo>
                  <a:lnTo>
                    <a:pt x="15990" y="24012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404E074E-0BDD-5836-015E-D726812B5321}"/>
                </a:ext>
              </a:extLst>
            </p:cNvPr>
            <p:cNvSpPr/>
            <p:nvPr/>
          </p:nvSpPr>
          <p:spPr>
            <a:xfrm>
              <a:off x="4035844" y="3875333"/>
              <a:ext cx="27244" cy="22744"/>
            </a:xfrm>
            <a:custGeom>
              <a:avLst/>
              <a:gdLst>
                <a:gd name="connsiteX0" fmla="*/ 14315 w 27244"/>
                <a:gd name="connsiteY0" fmla="*/ 21531 h 22744"/>
                <a:gd name="connsiteX1" fmla="*/ 25397 w 27244"/>
                <a:gd name="connsiteY1" fmla="*/ 19684 h 22744"/>
                <a:gd name="connsiteX2" fmla="*/ 25397 w 27244"/>
                <a:gd name="connsiteY2" fmla="*/ 19684 h 22744"/>
                <a:gd name="connsiteX3" fmla="*/ 27244 w 27244"/>
                <a:gd name="connsiteY3" fmla="*/ 14143 h 22744"/>
                <a:gd name="connsiteX4" fmla="*/ 23550 w 27244"/>
                <a:gd name="connsiteY4" fmla="*/ 8602 h 22744"/>
                <a:gd name="connsiteX5" fmla="*/ 12468 w 27244"/>
                <a:gd name="connsiteY5" fmla="*/ 1213 h 22744"/>
                <a:gd name="connsiteX6" fmla="*/ 1385 w 27244"/>
                <a:gd name="connsiteY6" fmla="*/ 3060 h 22744"/>
                <a:gd name="connsiteX7" fmla="*/ 1385 w 27244"/>
                <a:gd name="connsiteY7" fmla="*/ 4907 h 22744"/>
                <a:gd name="connsiteX8" fmla="*/ 1385 w 27244"/>
                <a:gd name="connsiteY8" fmla="*/ 10449 h 22744"/>
                <a:gd name="connsiteX9" fmla="*/ 3232 w 27244"/>
                <a:gd name="connsiteY9" fmla="*/ 14143 h 22744"/>
                <a:gd name="connsiteX10" fmla="*/ 14315 w 27244"/>
                <a:gd name="connsiteY10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244" h="22744">
                  <a:moveTo>
                    <a:pt x="14315" y="21531"/>
                  </a:moveTo>
                  <a:cubicBezTo>
                    <a:pt x="18009" y="23378"/>
                    <a:pt x="23550" y="23378"/>
                    <a:pt x="25397" y="19684"/>
                  </a:cubicBezTo>
                  <a:lnTo>
                    <a:pt x="25397" y="19684"/>
                  </a:lnTo>
                  <a:cubicBezTo>
                    <a:pt x="27244" y="17837"/>
                    <a:pt x="27244" y="15990"/>
                    <a:pt x="27244" y="14143"/>
                  </a:cubicBezTo>
                  <a:cubicBezTo>
                    <a:pt x="27244" y="12296"/>
                    <a:pt x="25397" y="10449"/>
                    <a:pt x="23550" y="8602"/>
                  </a:cubicBezTo>
                  <a:lnTo>
                    <a:pt x="12468" y="1213"/>
                  </a:lnTo>
                  <a:cubicBezTo>
                    <a:pt x="8774" y="-634"/>
                    <a:pt x="3232" y="-634"/>
                    <a:pt x="1385" y="3060"/>
                  </a:cubicBezTo>
                  <a:lnTo>
                    <a:pt x="1385" y="4907"/>
                  </a:lnTo>
                  <a:cubicBezTo>
                    <a:pt x="-462" y="6754"/>
                    <a:pt x="-462" y="8602"/>
                    <a:pt x="1385" y="10449"/>
                  </a:cubicBezTo>
                  <a:cubicBezTo>
                    <a:pt x="1385" y="12296"/>
                    <a:pt x="3232" y="14143"/>
                    <a:pt x="3232" y="14143"/>
                  </a:cubicBezTo>
                  <a:lnTo>
                    <a:pt x="14315" y="21531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D1B741AF-9F0D-5155-020D-401CA2FBDD73}"/>
                </a:ext>
              </a:extLst>
            </p:cNvPr>
            <p:cNvSpPr/>
            <p:nvPr/>
          </p:nvSpPr>
          <p:spPr>
            <a:xfrm>
              <a:off x="4028627" y="3890557"/>
              <a:ext cx="22744" cy="18153"/>
            </a:xfrm>
            <a:custGeom>
              <a:avLst/>
              <a:gdLst>
                <a:gd name="connsiteX0" fmla="*/ 14143 w 22744"/>
                <a:gd name="connsiteY0" fmla="*/ 17389 h 18153"/>
                <a:gd name="connsiteX1" fmla="*/ 21531 w 22744"/>
                <a:gd name="connsiteY1" fmla="*/ 15542 h 18153"/>
                <a:gd name="connsiteX2" fmla="*/ 21531 w 22744"/>
                <a:gd name="connsiteY2" fmla="*/ 13695 h 18153"/>
                <a:gd name="connsiteX3" fmla="*/ 19684 w 22744"/>
                <a:gd name="connsiteY3" fmla="*/ 6306 h 18153"/>
                <a:gd name="connsiteX4" fmla="*/ 10449 w 22744"/>
                <a:gd name="connsiteY4" fmla="*/ 765 h 18153"/>
                <a:gd name="connsiteX5" fmla="*/ 3060 w 22744"/>
                <a:gd name="connsiteY5" fmla="*/ 2612 h 18153"/>
                <a:gd name="connsiteX6" fmla="*/ 1213 w 22744"/>
                <a:gd name="connsiteY6" fmla="*/ 4459 h 18153"/>
                <a:gd name="connsiteX7" fmla="*/ 3060 w 22744"/>
                <a:gd name="connsiteY7" fmla="*/ 11848 h 18153"/>
                <a:gd name="connsiteX8" fmla="*/ 14143 w 22744"/>
                <a:gd name="connsiteY8" fmla="*/ 17389 h 1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44" h="18153">
                  <a:moveTo>
                    <a:pt x="14143" y="17389"/>
                  </a:moveTo>
                  <a:cubicBezTo>
                    <a:pt x="15990" y="19236"/>
                    <a:pt x="19684" y="17389"/>
                    <a:pt x="21531" y="15542"/>
                  </a:cubicBezTo>
                  <a:lnTo>
                    <a:pt x="21531" y="13695"/>
                  </a:lnTo>
                  <a:cubicBezTo>
                    <a:pt x="23378" y="10000"/>
                    <a:pt x="23378" y="8153"/>
                    <a:pt x="19684" y="6306"/>
                  </a:cubicBezTo>
                  <a:lnTo>
                    <a:pt x="10449" y="765"/>
                  </a:lnTo>
                  <a:cubicBezTo>
                    <a:pt x="8601" y="-1082"/>
                    <a:pt x="4907" y="765"/>
                    <a:pt x="3060" y="2612"/>
                  </a:cubicBezTo>
                  <a:lnTo>
                    <a:pt x="1213" y="4459"/>
                  </a:lnTo>
                  <a:cubicBezTo>
                    <a:pt x="-634" y="6306"/>
                    <a:pt x="-634" y="10000"/>
                    <a:pt x="3060" y="11848"/>
                  </a:cubicBezTo>
                  <a:lnTo>
                    <a:pt x="14143" y="17389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29159DB4-6251-D2CA-C180-0AE64E032C24}"/>
                </a:ext>
              </a:extLst>
            </p:cNvPr>
            <p:cNvSpPr/>
            <p:nvPr/>
          </p:nvSpPr>
          <p:spPr>
            <a:xfrm>
              <a:off x="4037863" y="3855015"/>
              <a:ext cx="93104" cy="86178"/>
            </a:xfrm>
            <a:custGeom>
              <a:avLst/>
              <a:gdLst>
                <a:gd name="connsiteX0" fmla="*/ 91719 w 93104"/>
                <a:gd name="connsiteY0" fmla="*/ 52931 h 86178"/>
                <a:gd name="connsiteX1" fmla="*/ 71402 w 93104"/>
                <a:gd name="connsiteY1" fmla="*/ 40002 h 86178"/>
                <a:gd name="connsiteX2" fmla="*/ 71402 w 93104"/>
                <a:gd name="connsiteY2" fmla="*/ 38155 h 86178"/>
                <a:gd name="connsiteX3" fmla="*/ 71402 w 93104"/>
                <a:gd name="connsiteY3" fmla="*/ 36307 h 86178"/>
                <a:gd name="connsiteX4" fmla="*/ 71402 w 93104"/>
                <a:gd name="connsiteY4" fmla="*/ 36307 h 86178"/>
                <a:gd name="connsiteX5" fmla="*/ 65860 w 93104"/>
                <a:gd name="connsiteY5" fmla="*/ 19684 h 86178"/>
                <a:gd name="connsiteX6" fmla="*/ 38155 w 93104"/>
                <a:gd name="connsiteY6" fmla="*/ 3060 h 86178"/>
                <a:gd name="connsiteX7" fmla="*/ 38155 w 93104"/>
                <a:gd name="connsiteY7" fmla="*/ 3060 h 86178"/>
                <a:gd name="connsiteX8" fmla="*/ 34461 w 93104"/>
                <a:gd name="connsiteY8" fmla="*/ 1213 h 86178"/>
                <a:gd name="connsiteX9" fmla="*/ 23378 w 93104"/>
                <a:gd name="connsiteY9" fmla="*/ 3060 h 86178"/>
                <a:gd name="connsiteX10" fmla="*/ 23378 w 93104"/>
                <a:gd name="connsiteY10" fmla="*/ 3060 h 86178"/>
                <a:gd name="connsiteX11" fmla="*/ 25225 w 93104"/>
                <a:gd name="connsiteY11" fmla="*/ 14143 h 86178"/>
                <a:gd name="connsiteX12" fmla="*/ 14143 w 93104"/>
                <a:gd name="connsiteY12" fmla="*/ 15990 h 86178"/>
                <a:gd name="connsiteX13" fmla="*/ 14143 w 93104"/>
                <a:gd name="connsiteY13" fmla="*/ 15990 h 86178"/>
                <a:gd name="connsiteX14" fmla="*/ 15990 w 93104"/>
                <a:gd name="connsiteY14" fmla="*/ 27072 h 86178"/>
                <a:gd name="connsiteX15" fmla="*/ 17837 w 93104"/>
                <a:gd name="connsiteY15" fmla="*/ 28919 h 86178"/>
                <a:gd name="connsiteX16" fmla="*/ 6755 w 93104"/>
                <a:gd name="connsiteY16" fmla="*/ 30766 h 86178"/>
                <a:gd name="connsiteX17" fmla="*/ 6755 w 93104"/>
                <a:gd name="connsiteY17" fmla="*/ 30766 h 86178"/>
                <a:gd name="connsiteX18" fmla="*/ 8601 w 93104"/>
                <a:gd name="connsiteY18" fmla="*/ 41849 h 86178"/>
                <a:gd name="connsiteX19" fmla="*/ 10449 w 93104"/>
                <a:gd name="connsiteY19" fmla="*/ 43696 h 86178"/>
                <a:gd name="connsiteX20" fmla="*/ 1213 w 93104"/>
                <a:gd name="connsiteY20" fmla="*/ 45543 h 86178"/>
                <a:gd name="connsiteX21" fmla="*/ 1213 w 93104"/>
                <a:gd name="connsiteY21" fmla="*/ 45543 h 86178"/>
                <a:gd name="connsiteX22" fmla="*/ 3060 w 93104"/>
                <a:gd name="connsiteY22" fmla="*/ 54778 h 86178"/>
                <a:gd name="connsiteX23" fmla="*/ 4907 w 93104"/>
                <a:gd name="connsiteY23" fmla="*/ 56625 h 86178"/>
                <a:gd name="connsiteX24" fmla="*/ 4907 w 93104"/>
                <a:gd name="connsiteY24" fmla="*/ 56625 h 86178"/>
                <a:gd name="connsiteX25" fmla="*/ 28919 w 93104"/>
                <a:gd name="connsiteY25" fmla="*/ 71402 h 86178"/>
                <a:gd name="connsiteX26" fmla="*/ 49237 w 93104"/>
                <a:gd name="connsiteY26" fmla="*/ 73249 h 86178"/>
                <a:gd name="connsiteX27" fmla="*/ 51084 w 93104"/>
                <a:gd name="connsiteY27" fmla="*/ 73249 h 86178"/>
                <a:gd name="connsiteX28" fmla="*/ 71402 w 93104"/>
                <a:gd name="connsiteY28" fmla="*/ 86178 h 86178"/>
                <a:gd name="connsiteX29" fmla="*/ 73249 w 93104"/>
                <a:gd name="connsiteY29" fmla="*/ 86178 h 86178"/>
                <a:gd name="connsiteX30" fmla="*/ 91719 w 93104"/>
                <a:gd name="connsiteY30" fmla="*/ 52931 h 86178"/>
                <a:gd name="connsiteX31" fmla="*/ 91719 w 93104"/>
                <a:gd name="connsiteY31" fmla="*/ 52931 h 86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3104" h="86178">
                  <a:moveTo>
                    <a:pt x="91719" y="52931"/>
                  </a:moveTo>
                  <a:lnTo>
                    <a:pt x="71402" y="40002"/>
                  </a:lnTo>
                  <a:cubicBezTo>
                    <a:pt x="71402" y="40002"/>
                    <a:pt x="71402" y="40002"/>
                    <a:pt x="71402" y="38155"/>
                  </a:cubicBezTo>
                  <a:lnTo>
                    <a:pt x="71402" y="36307"/>
                  </a:lnTo>
                  <a:cubicBezTo>
                    <a:pt x="71402" y="36307"/>
                    <a:pt x="71402" y="36307"/>
                    <a:pt x="71402" y="36307"/>
                  </a:cubicBezTo>
                  <a:cubicBezTo>
                    <a:pt x="71402" y="30766"/>
                    <a:pt x="69555" y="25225"/>
                    <a:pt x="65860" y="19684"/>
                  </a:cubicBezTo>
                  <a:cubicBezTo>
                    <a:pt x="65860" y="19684"/>
                    <a:pt x="47390" y="6754"/>
                    <a:pt x="38155" y="3060"/>
                  </a:cubicBezTo>
                  <a:lnTo>
                    <a:pt x="38155" y="3060"/>
                  </a:lnTo>
                  <a:lnTo>
                    <a:pt x="34461" y="1213"/>
                  </a:lnTo>
                  <a:cubicBezTo>
                    <a:pt x="30766" y="-634"/>
                    <a:pt x="27072" y="-634"/>
                    <a:pt x="23378" y="3060"/>
                  </a:cubicBezTo>
                  <a:lnTo>
                    <a:pt x="23378" y="3060"/>
                  </a:lnTo>
                  <a:cubicBezTo>
                    <a:pt x="21531" y="6754"/>
                    <a:pt x="21531" y="10449"/>
                    <a:pt x="25225" y="14143"/>
                  </a:cubicBezTo>
                  <a:cubicBezTo>
                    <a:pt x="21531" y="12296"/>
                    <a:pt x="17837" y="12296"/>
                    <a:pt x="14143" y="15990"/>
                  </a:cubicBezTo>
                  <a:lnTo>
                    <a:pt x="14143" y="15990"/>
                  </a:lnTo>
                  <a:cubicBezTo>
                    <a:pt x="12296" y="19684"/>
                    <a:pt x="12296" y="23378"/>
                    <a:pt x="15990" y="27072"/>
                  </a:cubicBezTo>
                  <a:lnTo>
                    <a:pt x="17837" y="28919"/>
                  </a:lnTo>
                  <a:cubicBezTo>
                    <a:pt x="14143" y="27072"/>
                    <a:pt x="10449" y="27072"/>
                    <a:pt x="6755" y="30766"/>
                  </a:cubicBezTo>
                  <a:lnTo>
                    <a:pt x="6755" y="30766"/>
                  </a:lnTo>
                  <a:cubicBezTo>
                    <a:pt x="4907" y="34460"/>
                    <a:pt x="4907" y="38155"/>
                    <a:pt x="8601" y="41849"/>
                  </a:cubicBezTo>
                  <a:lnTo>
                    <a:pt x="10449" y="43696"/>
                  </a:lnTo>
                  <a:cubicBezTo>
                    <a:pt x="6755" y="41849"/>
                    <a:pt x="3060" y="41849"/>
                    <a:pt x="1213" y="45543"/>
                  </a:cubicBezTo>
                  <a:lnTo>
                    <a:pt x="1213" y="45543"/>
                  </a:lnTo>
                  <a:cubicBezTo>
                    <a:pt x="-634" y="49237"/>
                    <a:pt x="-634" y="52931"/>
                    <a:pt x="3060" y="54778"/>
                  </a:cubicBezTo>
                  <a:lnTo>
                    <a:pt x="4907" y="56625"/>
                  </a:lnTo>
                  <a:lnTo>
                    <a:pt x="4907" y="56625"/>
                  </a:lnTo>
                  <a:lnTo>
                    <a:pt x="28919" y="71402"/>
                  </a:lnTo>
                  <a:cubicBezTo>
                    <a:pt x="36307" y="76943"/>
                    <a:pt x="45543" y="78790"/>
                    <a:pt x="49237" y="73249"/>
                  </a:cubicBezTo>
                  <a:cubicBezTo>
                    <a:pt x="49237" y="73249"/>
                    <a:pt x="51084" y="73249"/>
                    <a:pt x="51084" y="73249"/>
                  </a:cubicBezTo>
                  <a:lnTo>
                    <a:pt x="71402" y="86178"/>
                  </a:lnTo>
                  <a:cubicBezTo>
                    <a:pt x="71402" y="86178"/>
                    <a:pt x="73249" y="86178"/>
                    <a:pt x="73249" y="86178"/>
                  </a:cubicBezTo>
                  <a:lnTo>
                    <a:pt x="91719" y="52931"/>
                  </a:lnTo>
                  <a:cubicBezTo>
                    <a:pt x="93566" y="54778"/>
                    <a:pt x="93566" y="52931"/>
                    <a:pt x="91719" y="52931"/>
                  </a:cubicBezTo>
                  <a:close/>
                </a:path>
              </a:pathLst>
            </a:custGeom>
            <a:solidFill>
              <a:srgbClr val="FFCF9F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D3414819-5B08-75E9-81A5-C43A2ACB1A27}"/>
                </a:ext>
              </a:extLst>
            </p:cNvPr>
            <p:cNvSpPr/>
            <p:nvPr/>
          </p:nvSpPr>
          <p:spPr>
            <a:xfrm>
              <a:off x="4094488" y="3893170"/>
              <a:ext cx="147931" cy="101338"/>
            </a:xfrm>
            <a:custGeom>
              <a:avLst/>
              <a:gdLst>
                <a:gd name="connsiteX0" fmla="*/ 145918 w 147931"/>
                <a:gd name="connsiteY0" fmla="*/ 77577 h 101338"/>
                <a:gd name="connsiteX1" fmla="*/ 145918 w 147931"/>
                <a:gd name="connsiteY1" fmla="*/ 77577 h 101338"/>
                <a:gd name="connsiteX2" fmla="*/ 103435 w 147931"/>
                <a:gd name="connsiteY2" fmla="*/ 99741 h 101338"/>
                <a:gd name="connsiteX3" fmla="*/ 99741 w 147931"/>
                <a:gd name="connsiteY3" fmla="*/ 97894 h 101338"/>
                <a:gd name="connsiteX4" fmla="*/ 96047 w 147931"/>
                <a:gd name="connsiteY4" fmla="*/ 96047 h 101338"/>
                <a:gd name="connsiteX5" fmla="*/ 60953 w 147931"/>
                <a:gd name="connsiteY5" fmla="*/ 79424 h 101338"/>
                <a:gd name="connsiteX6" fmla="*/ 57259 w 147931"/>
                <a:gd name="connsiteY6" fmla="*/ 77577 h 101338"/>
                <a:gd name="connsiteX7" fmla="*/ 42482 w 147931"/>
                <a:gd name="connsiteY7" fmla="*/ 68341 h 101338"/>
                <a:gd name="connsiteX8" fmla="*/ 40635 w 147931"/>
                <a:gd name="connsiteY8" fmla="*/ 66494 h 101338"/>
                <a:gd name="connsiteX9" fmla="*/ 0 w 147931"/>
                <a:gd name="connsiteY9" fmla="*/ 38788 h 101338"/>
                <a:gd name="connsiteX10" fmla="*/ 1847 w 147931"/>
                <a:gd name="connsiteY10" fmla="*/ 35094 h 101338"/>
                <a:gd name="connsiteX11" fmla="*/ 16623 w 147931"/>
                <a:gd name="connsiteY11" fmla="*/ 1847 h 101338"/>
                <a:gd name="connsiteX12" fmla="*/ 16623 w 147931"/>
                <a:gd name="connsiteY12" fmla="*/ 0 h 101338"/>
                <a:gd name="connsiteX13" fmla="*/ 49871 w 147931"/>
                <a:gd name="connsiteY13" fmla="*/ 11082 h 101338"/>
                <a:gd name="connsiteX14" fmla="*/ 57259 w 147931"/>
                <a:gd name="connsiteY14" fmla="*/ 12929 h 101338"/>
                <a:gd name="connsiteX15" fmla="*/ 66494 w 147931"/>
                <a:gd name="connsiteY15" fmla="*/ 16623 h 101338"/>
                <a:gd name="connsiteX16" fmla="*/ 72035 w 147931"/>
                <a:gd name="connsiteY16" fmla="*/ 18471 h 101338"/>
                <a:gd name="connsiteX17" fmla="*/ 77577 w 147931"/>
                <a:gd name="connsiteY17" fmla="*/ 20318 h 101338"/>
                <a:gd name="connsiteX18" fmla="*/ 123753 w 147931"/>
                <a:gd name="connsiteY18" fmla="*/ 35094 h 101338"/>
                <a:gd name="connsiteX19" fmla="*/ 144071 w 147931"/>
                <a:gd name="connsiteY19" fmla="*/ 53565 h 101338"/>
                <a:gd name="connsiteX20" fmla="*/ 145918 w 147931"/>
                <a:gd name="connsiteY20" fmla="*/ 77577 h 10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7931" h="101338">
                  <a:moveTo>
                    <a:pt x="145918" y="77577"/>
                  </a:moveTo>
                  <a:lnTo>
                    <a:pt x="145918" y="77577"/>
                  </a:lnTo>
                  <a:cubicBezTo>
                    <a:pt x="140377" y="96047"/>
                    <a:pt x="121906" y="105282"/>
                    <a:pt x="103435" y="99741"/>
                  </a:cubicBezTo>
                  <a:cubicBezTo>
                    <a:pt x="101588" y="99741"/>
                    <a:pt x="101588" y="99741"/>
                    <a:pt x="99741" y="97894"/>
                  </a:cubicBezTo>
                  <a:cubicBezTo>
                    <a:pt x="97894" y="97894"/>
                    <a:pt x="97894" y="96047"/>
                    <a:pt x="96047" y="96047"/>
                  </a:cubicBezTo>
                  <a:cubicBezTo>
                    <a:pt x="84965" y="90506"/>
                    <a:pt x="72035" y="84965"/>
                    <a:pt x="60953" y="79424"/>
                  </a:cubicBezTo>
                  <a:cubicBezTo>
                    <a:pt x="59106" y="79424"/>
                    <a:pt x="59106" y="77577"/>
                    <a:pt x="57259" y="77577"/>
                  </a:cubicBezTo>
                  <a:cubicBezTo>
                    <a:pt x="51718" y="75729"/>
                    <a:pt x="48023" y="72035"/>
                    <a:pt x="42482" y="68341"/>
                  </a:cubicBezTo>
                  <a:cubicBezTo>
                    <a:pt x="42482" y="68341"/>
                    <a:pt x="40635" y="66494"/>
                    <a:pt x="40635" y="66494"/>
                  </a:cubicBezTo>
                  <a:cubicBezTo>
                    <a:pt x="25859" y="57259"/>
                    <a:pt x="11082" y="48024"/>
                    <a:pt x="0" y="38788"/>
                  </a:cubicBezTo>
                  <a:lnTo>
                    <a:pt x="1847" y="35094"/>
                  </a:lnTo>
                  <a:lnTo>
                    <a:pt x="16623" y="1847"/>
                  </a:lnTo>
                  <a:lnTo>
                    <a:pt x="16623" y="0"/>
                  </a:lnTo>
                  <a:lnTo>
                    <a:pt x="49871" y="11082"/>
                  </a:lnTo>
                  <a:lnTo>
                    <a:pt x="57259" y="12929"/>
                  </a:lnTo>
                  <a:lnTo>
                    <a:pt x="66494" y="16623"/>
                  </a:lnTo>
                  <a:lnTo>
                    <a:pt x="72035" y="18471"/>
                  </a:lnTo>
                  <a:lnTo>
                    <a:pt x="77577" y="20318"/>
                  </a:lnTo>
                  <a:lnTo>
                    <a:pt x="123753" y="35094"/>
                  </a:lnTo>
                  <a:cubicBezTo>
                    <a:pt x="132988" y="38788"/>
                    <a:pt x="140377" y="46177"/>
                    <a:pt x="144071" y="53565"/>
                  </a:cubicBezTo>
                  <a:cubicBezTo>
                    <a:pt x="147765" y="60953"/>
                    <a:pt x="149612" y="70188"/>
                    <a:pt x="145918" y="77577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365052A4-624B-6A0F-6C79-AF6406212EA2}"/>
                </a:ext>
              </a:extLst>
            </p:cNvPr>
            <p:cNvSpPr/>
            <p:nvPr/>
          </p:nvSpPr>
          <p:spPr>
            <a:xfrm>
              <a:off x="3972090" y="4022464"/>
              <a:ext cx="43465" cy="22164"/>
            </a:xfrm>
            <a:custGeom>
              <a:avLst/>
              <a:gdLst>
                <a:gd name="connsiteX0" fmla="*/ 6032 w 43465"/>
                <a:gd name="connsiteY0" fmla="*/ 14776 h 22164"/>
                <a:gd name="connsiteX1" fmla="*/ 491 w 43465"/>
                <a:gd name="connsiteY1" fmla="*/ 3694 h 22164"/>
                <a:gd name="connsiteX2" fmla="*/ 491 w 43465"/>
                <a:gd name="connsiteY2" fmla="*/ 3694 h 22164"/>
                <a:gd name="connsiteX3" fmla="*/ 4185 w 43465"/>
                <a:gd name="connsiteY3" fmla="*/ 0 h 22164"/>
                <a:gd name="connsiteX4" fmla="*/ 9727 w 43465"/>
                <a:gd name="connsiteY4" fmla="*/ 0 h 22164"/>
                <a:gd name="connsiteX5" fmla="*/ 37432 w 43465"/>
                <a:gd name="connsiteY5" fmla="*/ 9235 h 22164"/>
                <a:gd name="connsiteX6" fmla="*/ 42974 w 43465"/>
                <a:gd name="connsiteY6" fmla="*/ 18471 h 22164"/>
                <a:gd name="connsiteX7" fmla="*/ 42974 w 43465"/>
                <a:gd name="connsiteY7" fmla="*/ 18471 h 22164"/>
                <a:gd name="connsiteX8" fmla="*/ 28197 w 43465"/>
                <a:gd name="connsiteY8" fmla="*/ 20318 h 22164"/>
                <a:gd name="connsiteX9" fmla="*/ 6032 w 43465"/>
                <a:gd name="connsiteY9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5" h="22164">
                  <a:moveTo>
                    <a:pt x="6032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5" y="0"/>
                  </a:cubicBezTo>
                  <a:cubicBezTo>
                    <a:pt x="6032" y="0"/>
                    <a:pt x="7880" y="0"/>
                    <a:pt x="9727" y="0"/>
                  </a:cubicBezTo>
                  <a:lnTo>
                    <a:pt x="37432" y="9235"/>
                  </a:lnTo>
                  <a:cubicBezTo>
                    <a:pt x="41127" y="11082"/>
                    <a:pt x="44821" y="12929"/>
                    <a:pt x="42974" y="18471"/>
                  </a:cubicBezTo>
                  <a:lnTo>
                    <a:pt x="42974" y="18471"/>
                  </a:lnTo>
                  <a:cubicBezTo>
                    <a:pt x="41127" y="24012"/>
                    <a:pt x="31891" y="22165"/>
                    <a:pt x="28197" y="20318"/>
                  </a:cubicBezTo>
                  <a:lnTo>
                    <a:pt x="6032" y="14776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0476B7C1-2D03-B62A-ACE8-CDC61660D671}"/>
                </a:ext>
              </a:extLst>
            </p:cNvPr>
            <p:cNvSpPr/>
            <p:nvPr/>
          </p:nvSpPr>
          <p:spPr>
            <a:xfrm>
              <a:off x="3965194" y="4034902"/>
              <a:ext cx="31399" cy="23380"/>
            </a:xfrm>
            <a:custGeom>
              <a:avLst/>
              <a:gdLst>
                <a:gd name="connsiteX0" fmla="*/ 3694 w 31399"/>
                <a:gd name="connsiteY0" fmla="*/ 15268 h 23380"/>
                <a:gd name="connsiteX1" fmla="*/ 0 w 31399"/>
                <a:gd name="connsiteY1" fmla="*/ 11574 h 23380"/>
                <a:gd name="connsiteX2" fmla="*/ 0 w 31399"/>
                <a:gd name="connsiteY2" fmla="*/ 6033 h 23380"/>
                <a:gd name="connsiteX3" fmla="*/ 0 w 31399"/>
                <a:gd name="connsiteY3" fmla="*/ 6033 h 23380"/>
                <a:gd name="connsiteX4" fmla="*/ 11082 w 31399"/>
                <a:gd name="connsiteY4" fmla="*/ 491 h 23380"/>
                <a:gd name="connsiteX5" fmla="*/ 27706 w 31399"/>
                <a:gd name="connsiteY5" fmla="*/ 7880 h 23380"/>
                <a:gd name="connsiteX6" fmla="*/ 31400 w 31399"/>
                <a:gd name="connsiteY6" fmla="*/ 11574 h 23380"/>
                <a:gd name="connsiteX7" fmla="*/ 31400 w 31399"/>
                <a:gd name="connsiteY7" fmla="*/ 17115 h 23380"/>
                <a:gd name="connsiteX8" fmla="*/ 31400 w 31399"/>
                <a:gd name="connsiteY8" fmla="*/ 18962 h 23380"/>
                <a:gd name="connsiteX9" fmla="*/ 22165 w 31399"/>
                <a:gd name="connsiteY9" fmla="*/ 22656 h 23380"/>
                <a:gd name="connsiteX10" fmla="*/ 3694 w 31399"/>
                <a:gd name="connsiteY10" fmla="*/ 15268 h 23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399" h="23380">
                  <a:moveTo>
                    <a:pt x="3694" y="15268"/>
                  </a:moveTo>
                  <a:cubicBezTo>
                    <a:pt x="1847" y="15268"/>
                    <a:pt x="0" y="13421"/>
                    <a:pt x="0" y="11574"/>
                  </a:cubicBezTo>
                  <a:cubicBezTo>
                    <a:pt x="0" y="9727"/>
                    <a:pt x="0" y="7880"/>
                    <a:pt x="0" y="6033"/>
                  </a:cubicBezTo>
                  <a:lnTo>
                    <a:pt x="0" y="6033"/>
                  </a:lnTo>
                  <a:cubicBezTo>
                    <a:pt x="1847" y="2338"/>
                    <a:pt x="7388" y="-1356"/>
                    <a:pt x="11082" y="491"/>
                  </a:cubicBezTo>
                  <a:lnTo>
                    <a:pt x="27706" y="7880"/>
                  </a:lnTo>
                  <a:cubicBezTo>
                    <a:pt x="29553" y="7880"/>
                    <a:pt x="31400" y="9727"/>
                    <a:pt x="31400" y="11574"/>
                  </a:cubicBezTo>
                  <a:cubicBezTo>
                    <a:pt x="31400" y="13421"/>
                    <a:pt x="31400" y="15268"/>
                    <a:pt x="31400" y="17115"/>
                  </a:cubicBezTo>
                  <a:lnTo>
                    <a:pt x="31400" y="18962"/>
                  </a:lnTo>
                  <a:cubicBezTo>
                    <a:pt x="29553" y="22656"/>
                    <a:pt x="25859" y="24503"/>
                    <a:pt x="22165" y="22656"/>
                  </a:cubicBezTo>
                  <a:lnTo>
                    <a:pt x="3694" y="15268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F4A9AE0C-CF3C-66DA-31C1-3689EA42F6C1}"/>
                </a:ext>
              </a:extLst>
            </p:cNvPr>
            <p:cNvSpPr/>
            <p:nvPr/>
          </p:nvSpPr>
          <p:spPr>
            <a:xfrm>
              <a:off x="3959161" y="4052017"/>
              <a:ext cx="27074" cy="22164"/>
            </a:xfrm>
            <a:custGeom>
              <a:avLst/>
              <a:gdLst>
                <a:gd name="connsiteX0" fmla="*/ 6033 w 27074"/>
                <a:gd name="connsiteY0" fmla="*/ 14776 h 22164"/>
                <a:gd name="connsiteX1" fmla="*/ 491 w 27074"/>
                <a:gd name="connsiteY1" fmla="*/ 3694 h 22164"/>
                <a:gd name="connsiteX2" fmla="*/ 491 w 27074"/>
                <a:gd name="connsiteY2" fmla="*/ 3694 h 22164"/>
                <a:gd name="connsiteX3" fmla="*/ 4185 w 27074"/>
                <a:gd name="connsiteY3" fmla="*/ 0 h 22164"/>
                <a:gd name="connsiteX4" fmla="*/ 9727 w 27074"/>
                <a:gd name="connsiteY4" fmla="*/ 0 h 22164"/>
                <a:gd name="connsiteX5" fmla="*/ 22656 w 27074"/>
                <a:gd name="connsiteY5" fmla="*/ 5541 h 22164"/>
                <a:gd name="connsiteX6" fmla="*/ 26350 w 27074"/>
                <a:gd name="connsiteY6" fmla="*/ 16624 h 22164"/>
                <a:gd name="connsiteX7" fmla="*/ 26350 w 27074"/>
                <a:gd name="connsiteY7" fmla="*/ 18471 h 22164"/>
                <a:gd name="connsiteX8" fmla="*/ 22656 w 27074"/>
                <a:gd name="connsiteY8" fmla="*/ 22165 h 22164"/>
                <a:gd name="connsiteX9" fmla="*/ 17115 w 27074"/>
                <a:gd name="connsiteY9" fmla="*/ 22165 h 22164"/>
                <a:gd name="connsiteX10" fmla="*/ 6033 w 27074"/>
                <a:gd name="connsiteY10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074" h="22164">
                  <a:moveTo>
                    <a:pt x="6033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5" y="0"/>
                  </a:cubicBezTo>
                  <a:cubicBezTo>
                    <a:pt x="6033" y="0"/>
                    <a:pt x="7879" y="0"/>
                    <a:pt x="9727" y="0"/>
                  </a:cubicBezTo>
                  <a:lnTo>
                    <a:pt x="22656" y="5541"/>
                  </a:lnTo>
                  <a:cubicBezTo>
                    <a:pt x="26350" y="7388"/>
                    <a:pt x="28197" y="12929"/>
                    <a:pt x="26350" y="16624"/>
                  </a:cubicBezTo>
                  <a:lnTo>
                    <a:pt x="26350" y="18471"/>
                  </a:lnTo>
                  <a:cubicBezTo>
                    <a:pt x="26350" y="20318"/>
                    <a:pt x="24503" y="22165"/>
                    <a:pt x="22656" y="22165"/>
                  </a:cubicBezTo>
                  <a:cubicBezTo>
                    <a:pt x="20809" y="22165"/>
                    <a:pt x="18962" y="22165"/>
                    <a:pt x="17115" y="22165"/>
                  </a:cubicBezTo>
                  <a:lnTo>
                    <a:pt x="6033" y="14776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6DAA741B-0385-FFE6-FDE5-A7A05019FA13}"/>
                </a:ext>
              </a:extLst>
            </p:cNvPr>
            <p:cNvSpPr/>
            <p:nvPr/>
          </p:nvSpPr>
          <p:spPr>
            <a:xfrm>
              <a:off x="3955958" y="4064222"/>
              <a:ext cx="21082" cy="17348"/>
            </a:xfrm>
            <a:custGeom>
              <a:avLst/>
              <a:gdLst>
                <a:gd name="connsiteX0" fmla="*/ 3694 w 21082"/>
                <a:gd name="connsiteY0" fmla="*/ 13654 h 17348"/>
                <a:gd name="connsiteX1" fmla="*/ 0 w 21082"/>
                <a:gd name="connsiteY1" fmla="*/ 6266 h 17348"/>
                <a:gd name="connsiteX2" fmla="*/ 0 w 21082"/>
                <a:gd name="connsiteY2" fmla="*/ 4419 h 17348"/>
                <a:gd name="connsiteX3" fmla="*/ 7388 w 21082"/>
                <a:gd name="connsiteY3" fmla="*/ 725 h 17348"/>
                <a:gd name="connsiteX4" fmla="*/ 18471 w 21082"/>
                <a:gd name="connsiteY4" fmla="*/ 4419 h 17348"/>
                <a:gd name="connsiteX5" fmla="*/ 20318 w 21082"/>
                <a:gd name="connsiteY5" fmla="*/ 11807 h 17348"/>
                <a:gd name="connsiteX6" fmla="*/ 20318 w 21082"/>
                <a:gd name="connsiteY6" fmla="*/ 13654 h 17348"/>
                <a:gd name="connsiteX7" fmla="*/ 12929 w 21082"/>
                <a:gd name="connsiteY7" fmla="*/ 17348 h 17348"/>
                <a:gd name="connsiteX8" fmla="*/ 3694 w 21082"/>
                <a:gd name="connsiteY8" fmla="*/ 13654 h 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82" h="17348">
                  <a:moveTo>
                    <a:pt x="3694" y="13654"/>
                  </a:moveTo>
                  <a:cubicBezTo>
                    <a:pt x="0" y="11807"/>
                    <a:pt x="0" y="8113"/>
                    <a:pt x="0" y="6266"/>
                  </a:cubicBezTo>
                  <a:lnTo>
                    <a:pt x="0" y="4419"/>
                  </a:lnTo>
                  <a:cubicBezTo>
                    <a:pt x="1847" y="725"/>
                    <a:pt x="5541" y="-1122"/>
                    <a:pt x="7388" y="725"/>
                  </a:cubicBezTo>
                  <a:lnTo>
                    <a:pt x="18471" y="4419"/>
                  </a:lnTo>
                  <a:cubicBezTo>
                    <a:pt x="20318" y="6266"/>
                    <a:pt x="22165" y="8113"/>
                    <a:pt x="20318" y="11807"/>
                  </a:cubicBezTo>
                  <a:lnTo>
                    <a:pt x="20318" y="13654"/>
                  </a:lnTo>
                  <a:cubicBezTo>
                    <a:pt x="18471" y="15501"/>
                    <a:pt x="16623" y="17348"/>
                    <a:pt x="12929" y="17348"/>
                  </a:cubicBezTo>
                  <a:lnTo>
                    <a:pt x="3694" y="13654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7E355E7E-AC13-DC79-2709-BB712E0F4722}"/>
                </a:ext>
              </a:extLst>
            </p:cNvPr>
            <p:cNvSpPr/>
            <p:nvPr/>
          </p:nvSpPr>
          <p:spPr>
            <a:xfrm>
              <a:off x="3895005" y="4003993"/>
              <a:ext cx="97253" cy="70912"/>
            </a:xfrm>
            <a:custGeom>
              <a:avLst/>
              <a:gdLst>
                <a:gd name="connsiteX0" fmla="*/ 96047 w 97253"/>
                <a:gd name="connsiteY0" fmla="*/ 29553 h 70912"/>
                <a:gd name="connsiteX1" fmla="*/ 90506 w 97253"/>
                <a:gd name="connsiteY1" fmla="*/ 33247 h 70912"/>
                <a:gd name="connsiteX2" fmla="*/ 90506 w 97253"/>
                <a:gd name="connsiteY2" fmla="*/ 33247 h 70912"/>
                <a:gd name="connsiteX3" fmla="*/ 86812 w 97253"/>
                <a:gd name="connsiteY3" fmla="*/ 33247 h 70912"/>
                <a:gd name="connsiteX4" fmla="*/ 88659 w 97253"/>
                <a:gd name="connsiteY4" fmla="*/ 35094 h 70912"/>
                <a:gd name="connsiteX5" fmla="*/ 88659 w 97253"/>
                <a:gd name="connsiteY5" fmla="*/ 35094 h 70912"/>
                <a:gd name="connsiteX6" fmla="*/ 88659 w 97253"/>
                <a:gd name="connsiteY6" fmla="*/ 35094 h 70912"/>
                <a:gd name="connsiteX7" fmla="*/ 88659 w 97253"/>
                <a:gd name="connsiteY7" fmla="*/ 35094 h 70912"/>
                <a:gd name="connsiteX8" fmla="*/ 90506 w 97253"/>
                <a:gd name="connsiteY8" fmla="*/ 42482 h 70912"/>
                <a:gd name="connsiteX9" fmla="*/ 90506 w 97253"/>
                <a:gd name="connsiteY9" fmla="*/ 42482 h 70912"/>
                <a:gd name="connsiteX10" fmla="*/ 90506 w 97253"/>
                <a:gd name="connsiteY10" fmla="*/ 42482 h 70912"/>
                <a:gd name="connsiteX11" fmla="*/ 84965 w 97253"/>
                <a:gd name="connsiteY11" fmla="*/ 46177 h 70912"/>
                <a:gd name="connsiteX12" fmla="*/ 84965 w 97253"/>
                <a:gd name="connsiteY12" fmla="*/ 46177 h 70912"/>
                <a:gd name="connsiteX13" fmla="*/ 81271 w 97253"/>
                <a:gd name="connsiteY13" fmla="*/ 46177 h 70912"/>
                <a:gd name="connsiteX14" fmla="*/ 79424 w 97253"/>
                <a:gd name="connsiteY14" fmla="*/ 46177 h 70912"/>
                <a:gd name="connsiteX15" fmla="*/ 79424 w 97253"/>
                <a:gd name="connsiteY15" fmla="*/ 46177 h 70912"/>
                <a:gd name="connsiteX16" fmla="*/ 77577 w 97253"/>
                <a:gd name="connsiteY16" fmla="*/ 46177 h 70912"/>
                <a:gd name="connsiteX17" fmla="*/ 79424 w 97253"/>
                <a:gd name="connsiteY17" fmla="*/ 48024 h 70912"/>
                <a:gd name="connsiteX18" fmla="*/ 79424 w 97253"/>
                <a:gd name="connsiteY18" fmla="*/ 48024 h 70912"/>
                <a:gd name="connsiteX19" fmla="*/ 79424 w 97253"/>
                <a:gd name="connsiteY19" fmla="*/ 48024 h 70912"/>
                <a:gd name="connsiteX20" fmla="*/ 79424 w 97253"/>
                <a:gd name="connsiteY20" fmla="*/ 48024 h 70912"/>
                <a:gd name="connsiteX21" fmla="*/ 79424 w 97253"/>
                <a:gd name="connsiteY21" fmla="*/ 48024 h 70912"/>
                <a:gd name="connsiteX22" fmla="*/ 81271 w 97253"/>
                <a:gd name="connsiteY22" fmla="*/ 51718 h 70912"/>
                <a:gd name="connsiteX23" fmla="*/ 81271 w 97253"/>
                <a:gd name="connsiteY23" fmla="*/ 55412 h 70912"/>
                <a:gd name="connsiteX24" fmla="*/ 81271 w 97253"/>
                <a:gd name="connsiteY24" fmla="*/ 55412 h 70912"/>
                <a:gd name="connsiteX25" fmla="*/ 79424 w 97253"/>
                <a:gd name="connsiteY25" fmla="*/ 57259 h 70912"/>
                <a:gd name="connsiteX26" fmla="*/ 75730 w 97253"/>
                <a:gd name="connsiteY26" fmla="*/ 59106 h 70912"/>
                <a:gd name="connsiteX27" fmla="*/ 72035 w 97253"/>
                <a:gd name="connsiteY27" fmla="*/ 59106 h 70912"/>
                <a:gd name="connsiteX28" fmla="*/ 70188 w 97253"/>
                <a:gd name="connsiteY28" fmla="*/ 59106 h 70912"/>
                <a:gd name="connsiteX29" fmla="*/ 70188 w 97253"/>
                <a:gd name="connsiteY29" fmla="*/ 59106 h 70912"/>
                <a:gd name="connsiteX30" fmla="*/ 70188 w 97253"/>
                <a:gd name="connsiteY30" fmla="*/ 59106 h 70912"/>
                <a:gd name="connsiteX31" fmla="*/ 72035 w 97253"/>
                <a:gd name="connsiteY31" fmla="*/ 60953 h 70912"/>
                <a:gd name="connsiteX32" fmla="*/ 72035 w 97253"/>
                <a:gd name="connsiteY32" fmla="*/ 60953 h 70912"/>
                <a:gd name="connsiteX33" fmla="*/ 72035 w 97253"/>
                <a:gd name="connsiteY33" fmla="*/ 66494 h 70912"/>
                <a:gd name="connsiteX34" fmla="*/ 72035 w 97253"/>
                <a:gd name="connsiteY34" fmla="*/ 66494 h 70912"/>
                <a:gd name="connsiteX35" fmla="*/ 62800 w 97253"/>
                <a:gd name="connsiteY35" fmla="*/ 70188 h 70912"/>
                <a:gd name="connsiteX36" fmla="*/ 60953 w 97253"/>
                <a:gd name="connsiteY36" fmla="*/ 70188 h 70912"/>
                <a:gd name="connsiteX37" fmla="*/ 60953 w 97253"/>
                <a:gd name="connsiteY37" fmla="*/ 70188 h 70912"/>
                <a:gd name="connsiteX38" fmla="*/ 60953 w 97253"/>
                <a:gd name="connsiteY38" fmla="*/ 70188 h 70912"/>
                <a:gd name="connsiteX39" fmla="*/ 60953 w 97253"/>
                <a:gd name="connsiteY39" fmla="*/ 70188 h 70912"/>
                <a:gd name="connsiteX40" fmla="*/ 60953 w 97253"/>
                <a:gd name="connsiteY40" fmla="*/ 70188 h 70912"/>
                <a:gd name="connsiteX41" fmla="*/ 59106 w 97253"/>
                <a:gd name="connsiteY41" fmla="*/ 68341 h 70912"/>
                <a:gd name="connsiteX42" fmla="*/ 48024 w 97253"/>
                <a:gd name="connsiteY42" fmla="*/ 62800 h 70912"/>
                <a:gd name="connsiteX43" fmla="*/ 46177 w 97253"/>
                <a:gd name="connsiteY43" fmla="*/ 62800 h 70912"/>
                <a:gd name="connsiteX44" fmla="*/ 42482 w 97253"/>
                <a:gd name="connsiteY44" fmla="*/ 60953 h 70912"/>
                <a:gd name="connsiteX45" fmla="*/ 40635 w 97253"/>
                <a:gd name="connsiteY45" fmla="*/ 60953 h 70912"/>
                <a:gd name="connsiteX46" fmla="*/ 38788 w 97253"/>
                <a:gd name="connsiteY46" fmla="*/ 60953 h 70912"/>
                <a:gd name="connsiteX47" fmla="*/ 35094 w 97253"/>
                <a:gd name="connsiteY47" fmla="*/ 59106 h 70912"/>
                <a:gd name="connsiteX48" fmla="*/ 35094 w 97253"/>
                <a:gd name="connsiteY48" fmla="*/ 59106 h 70912"/>
                <a:gd name="connsiteX49" fmla="*/ 24012 w 97253"/>
                <a:gd name="connsiteY49" fmla="*/ 35094 h 70912"/>
                <a:gd name="connsiteX50" fmla="*/ 24012 w 97253"/>
                <a:gd name="connsiteY50" fmla="*/ 35094 h 70912"/>
                <a:gd name="connsiteX51" fmla="*/ 20318 w 97253"/>
                <a:gd name="connsiteY51" fmla="*/ 31400 h 70912"/>
                <a:gd name="connsiteX52" fmla="*/ 0 w 97253"/>
                <a:gd name="connsiteY52" fmla="*/ 12929 h 70912"/>
                <a:gd name="connsiteX53" fmla="*/ 12929 w 97253"/>
                <a:gd name="connsiteY53" fmla="*/ 0 h 70912"/>
                <a:gd name="connsiteX54" fmla="*/ 14777 w 97253"/>
                <a:gd name="connsiteY54" fmla="*/ 0 h 70912"/>
                <a:gd name="connsiteX55" fmla="*/ 14777 w 97253"/>
                <a:gd name="connsiteY55" fmla="*/ 0 h 70912"/>
                <a:gd name="connsiteX56" fmla="*/ 20318 w 97253"/>
                <a:gd name="connsiteY56" fmla="*/ 3694 h 70912"/>
                <a:gd name="connsiteX57" fmla="*/ 20318 w 97253"/>
                <a:gd name="connsiteY57" fmla="*/ 3694 h 70912"/>
                <a:gd name="connsiteX58" fmla="*/ 29553 w 97253"/>
                <a:gd name="connsiteY58" fmla="*/ 7388 h 70912"/>
                <a:gd name="connsiteX59" fmla="*/ 35094 w 97253"/>
                <a:gd name="connsiteY59" fmla="*/ 9235 h 70912"/>
                <a:gd name="connsiteX60" fmla="*/ 36941 w 97253"/>
                <a:gd name="connsiteY60" fmla="*/ 9235 h 70912"/>
                <a:gd name="connsiteX61" fmla="*/ 38788 w 97253"/>
                <a:gd name="connsiteY61" fmla="*/ 7388 h 70912"/>
                <a:gd name="connsiteX62" fmla="*/ 38788 w 97253"/>
                <a:gd name="connsiteY62" fmla="*/ 7388 h 70912"/>
                <a:gd name="connsiteX63" fmla="*/ 38788 w 97253"/>
                <a:gd name="connsiteY63" fmla="*/ 7388 h 70912"/>
                <a:gd name="connsiteX64" fmla="*/ 38788 w 97253"/>
                <a:gd name="connsiteY64" fmla="*/ 7388 h 70912"/>
                <a:gd name="connsiteX65" fmla="*/ 38788 w 97253"/>
                <a:gd name="connsiteY65" fmla="*/ 7388 h 70912"/>
                <a:gd name="connsiteX66" fmla="*/ 38788 w 97253"/>
                <a:gd name="connsiteY66" fmla="*/ 7388 h 70912"/>
                <a:gd name="connsiteX67" fmla="*/ 40635 w 97253"/>
                <a:gd name="connsiteY67" fmla="*/ 5541 h 70912"/>
                <a:gd name="connsiteX68" fmla="*/ 40635 w 97253"/>
                <a:gd name="connsiteY68" fmla="*/ 5541 h 70912"/>
                <a:gd name="connsiteX69" fmla="*/ 40635 w 97253"/>
                <a:gd name="connsiteY69" fmla="*/ 5541 h 70912"/>
                <a:gd name="connsiteX70" fmla="*/ 42482 w 97253"/>
                <a:gd name="connsiteY70" fmla="*/ 5541 h 70912"/>
                <a:gd name="connsiteX71" fmla="*/ 44329 w 97253"/>
                <a:gd name="connsiteY71" fmla="*/ 5541 h 70912"/>
                <a:gd name="connsiteX72" fmla="*/ 46177 w 97253"/>
                <a:gd name="connsiteY72" fmla="*/ 5541 h 70912"/>
                <a:gd name="connsiteX73" fmla="*/ 49871 w 97253"/>
                <a:gd name="connsiteY73" fmla="*/ 5541 h 70912"/>
                <a:gd name="connsiteX74" fmla="*/ 51718 w 97253"/>
                <a:gd name="connsiteY74" fmla="*/ 5541 h 70912"/>
                <a:gd name="connsiteX75" fmla="*/ 53565 w 97253"/>
                <a:gd name="connsiteY75" fmla="*/ 5541 h 70912"/>
                <a:gd name="connsiteX76" fmla="*/ 55412 w 97253"/>
                <a:gd name="connsiteY76" fmla="*/ 5541 h 70912"/>
                <a:gd name="connsiteX77" fmla="*/ 57259 w 97253"/>
                <a:gd name="connsiteY77" fmla="*/ 5541 h 70912"/>
                <a:gd name="connsiteX78" fmla="*/ 64647 w 97253"/>
                <a:gd name="connsiteY78" fmla="*/ 9235 h 70912"/>
                <a:gd name="connsiteX79" fmla="*/ 72035 w 97253"/>
                <a:gd name="connsiteY79" fmla="*/ 12929 h 70912"/>
                <a:gd name="connsiteX80" fmla="*/ 83118 w 97253"/>
                <a:gd name="connsiteY80" fmla="*/ 18471 h 70912"/>
                <a:gd name="connsiteX81" fmla="*/ 94200 w 97253"/>
                <a:gd name="connsiteY81" fmla="*/ 24012 h 70912"/>
                <a:gd name="connsiteX82" fmla="*/ 94200 w 97253"/>
                <a:gd name="connsiteY82" fmla="*/ 24012 h 70912"/>
                <a:gd name="connsiteX83" fmla="*/ 94200 w 97253"/>
                <a:gd name="connsiteY83" fmla="*/ 24012 h 70912"/>
                <a:gd name="connsiteX84" fmla="*/ 96047 w 97253"/>
                <a:gd name="connsiteY84" fmla="*/ 29553 h 7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7253" h="70912">
                  <a:moveTo>
                    <a:pt x="96047" y="29553"/>
                  </a:moveTo>
                  <a:cubicBezTo>
                    <a:pt x="94200" y="31400"/>
                    <a:pt x="92353" y="33247"/>
                    <a:pt x="90506" y="33247"/>
                  </a:cubicBezTo>
                  <a:lnTo>
                    <a:pt x="90506" y="33247"/>
                  </a:lnTo>
                  <a:cubicBezTo>
                    <a:pt x="88659" y="33247"/>
                    <a:pt x="88659" y="33247"/>
                    <a:pt x="86812" y="33247"/>
                  </a:cubicBezTo>
                  <a:cubicBezTo>
                    <a:pt x="88659" y="33247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88659" y="35094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90506" y="36941"/>
                    <a:pt x="90506" y="40635"/>
                    <a:pt x="90506" y="42482"/>
                  </a:cubicBezTo>
                  <a:lnTo>
                    <a:pt x="90506" y="42482"/>
                  </a:lnTo>
                  <a:lnTo>
                    <a:pt x="90506" y="42482"/>
                  </a:lnTo>
                  <a:cubicBezTo>
                    <a:pt x="90506" y="44329"/>
                    <a:pt x="88659" y="46177"/>
                    <a:pt x="84965" y="46177"/>
                  </a:cubicBezTo>
                  <a:cubicBezTo>
                    <a:pt x="84965" y="46177"/>
                    <a:pt x="84965" y="46177"/>
                    <a:pt x="84965" y="46177"/>
                  </a:cubicBezTo>
                  <a:cubicBezTo>
                    <a:pt x="83118" y="46177"/>
                    <a:pt x="83118" y="46177"/>
                    <a:pt x="81271" y="46177"/>
                  </a:cubicBezTo>
                  <a:cubicBezTo>
                    <a:pt x="81271" y="46177"/>
                    <a:pt x="79424" y="46177"/>
                    <a:pt x="79424" y="46177"/>
                  </a:cubicBezTo>
                  <a:cubicBezTo>
                    <a:pt x="79424" y="46177"/>
                    <a:pt x="79424" y="46177"/>
                    <a:pt x="79424" y="46177"/>
                  </a:cubicBezTo>
                  <a:lnTo>
                    <a:pt x="77577" y="46177"/>
                  </a:lnTo>
                  <a:cubicBezTo>
                    <a:pt x="77577" y="46177"/>
                    <a:pt x="79424" y="46177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8024"/>
                    <a:pt x="79424" y="48024"/>
                    <a:pt x="79424" y="48024"/>
                  </a:cubicBezTo>
                  <a:cubicBezTo>
                    <a:pt x="79424" y="49871"/>
                    <a:pt x="81271" y="49871"/>
                    <a:pt x="81271" y="51718"/>
                  </a:cubicBezTo>
                  <a:cubicBezTo>
                    <a:pt x="81271" y="53565"/>
                    <a:pt x="81271" y="53565"/>
                    <a:pt x="81271" y="55412"/>
                  </a:cubicBezTo>
                  <a:lnTo>
                    <a:pt x="81271" y="55412"/>
                  </a:lnTo>
                  <a:cubicBezTo>
                    <a:pt x="81271" y="55412"/>
                    <a:pt x="81271" y="57259"/>
                    <a:pt x="79424" y="57259"/>
                  </a:cubicBezTo>
                  <a:cubicBezTo>
                    <a:pt x="77577" y="59106"/>
                    <a:pt x="77577" y="59106"/>
                    <a:pt x="75730" y="59106"/>
                  </a:cubicBezTo>
                  <a:cubicBezTo>
                    <a:pt x="73882" y="59106"/>
                    <a:pt x="72035" y="59106"/>
                    <a:pt x="72035" y="59106"/>
                  </a:cubicBezTo>
                  <a:lnTo>
                    <a:pt x="70188" y="59106"/>
                  </a:lnTo>
                  <a:lnTo>
                    <a:pt x="70188" y="59106"/>
                  </a:lnTo>
                  <a:cubicBezTo>
                    <a:pt x="70188" y="59106"/>
                    <a:pt x="70188" y="59106"/>
                    <a:pt x="70188" y="59106"/>
                  </a:cubicBezTo>
                  <a:cubicBezTo>
                    <a:pt x="70188" y="59106"/>
                    <a:pt x="72035" y="59106"/>
                    <a:pt x="72035" y="60953"/>
                  </a:cubicBezTo>
                  <a:cubicBezTo>
                    <a:pt x="72035" y="60953"/>
                    <a:pt x="72035" y="60953"/>
                    <a:pt x="72035" y="60953"/>
                  </a:cubicBezTo>
                  <a:cubicBezTo>
                    <a:pt x="73882" y="62800"/>
                    <a:pt x="73882" y="64647"/>
                    <a:pt x="72035" y="66494"/>
                  </a:cubicBezTo>
                  <a:lnTo>
                    <a:pt x="72035" y="66494"/>
                  </a:lnTo>
                  <a:cubicBezTo>
                    <a:pt x="70188" y="70188"/>
                    <a:pt x="66494" y="72035"/>
                    <a:pt x="62800" y="70188"/>
                  </a:cubicBez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59106" y="68341"/>
                  </a:lnTo>
                  <a:lnTo>
                    <a:pt x="48024" y="62800"/>
                  </a:lnTo>
                  <a:lnTo>
                    <a:pt x="46177" y="62800"/>
                  </a:lnTo>
                  <a:lnTo>
                    <a:pt x="42482" y="60953"/>
                  </a:lnTo>
                  <a:lnTo>
                    <a:pt x="40635" y="60953"/>
                  </a:lnTo>
                  <a:lnTo>
                    <a:pt x="38788" y="60953"/>
                  </a:lnTo>
                  <a:lnTo>
                    <a:pt x="35094" y="59106"/>
                  </a:lnTo>
                  <a:cubicBezTo>
                    <a:pt x="35094" y="59106"/>
                    <a:pt x="35094" y="59106"/>
                    <a:pt x="35094" y="59106"/>
                  </a:cubicBezTo>
                  <a:cubicBezTo>
                    <a:pt x="25859" y="55412"/>
                    <a:pt x="22165" y="40635"/>
                    <a:pt x="24012" y="35094"/>
                  </a:cubicBezTo>
                  <a:cubicBezTo>
                    <a:pt x="24012" y="35094"/>
                    <a:pt x="24012" y="35094"/>
                    <a:pt x="24012" y="35094"/>
                  </a:cubicBezTo>
                  <a:cubicBezTo>
                    <a:pt x="24012" y="35094"/>
                    <a:pt x="22165" y="33247"/>
                    <a:pt x="20318" y="31400"/>
                  </a:cubicBezTo>
                  <a:cubicBezTo>
                    <a:pt x="12929" y="24012"/>
                    <a:pt x="0" y="12929"/>
                    <a:pt x="0" y="12929"/>
                  </a:cubicBezTo>
                  <a:lnTo>
                    <a:pt x="12929" y="0"/>
                  </a:lnTo>
                  <a:cubicBezTo>
                    <a:pt x="12929" y="0"/>
                    <a:pt x="12929" y="0"/>
                    <a:pt x="14777" y="0"/>
                  </a:cubicBezTo>
                  <a:cubicBezTo>
                    <a:pt x="14777" y="0"/>
                    <a:pt x="14777" y="0"/>
                    <a:pt x="14777" y="0"/>
                  </a:cubicBezTo>
                  <a:lnTo>
                    <a:pt x="20318" y="3694"/>
                  </a:lnTo>
                  <a:lnTo>
                    <a:pt x="20318" y="3694"/>
                  </a:lnTo>
                  <a:lnTo>
                    <a:pt x="29553" y="7388"/>
                  </a:lnTo>
                  <a:lnTo>
                    <a:pt x="35094" y="9235"/>
                  </a:lnTo>
                  <a:cubicBezTo>
                    <a:pt x="35094" y="9235"/>
                    <a:pt x="36941" y="9235"/>
                    <a:pt x="36941" y="9235"/>
                  </a:cubicBezTo>
                  <a:lnTo>
                    <a:pt x="38788" y="7388"/>
                  </a:lnTo>
                  <a:lnTo>
                    <a:pt x="38788" y="7388"/>
                  </a:lnTo>
                  <a:lnTo>
                    <a:pt x="38788" y="7388"/>
                  </a:ln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lnTo>
                    <a:pt x="40635" y="5541"/>
                  </a:lnTo>
                  <a:cubicBezTo>
                    <a:pt x="40635" y="5541"/>
                    <a:pt x="40635" y="5541"/>
                    <a:pt x="40635" y="5541"/>
                  </a:cubicBezTo>
                  <a:lnTo>
                    <a:pt x="40635" y="5541"/>
                  </a:lnTo>
                  <a:lnTo>
                    <a:pt x="42482" y="5541"/>
                  </a:lnTo>
                  <a:lnTo>
                    <a:pt x="44329" y="5541"/>
                  </a:lnTo>
                  <a:lnTo>
                    <a:pt x="46177" y="5541"/>
                  </a:lnTo>
                  <a:lnTo>
                    <a:pt x="49871" y="5541"/>
                  </a:lnTo>
                  <a:lnTo>
                    <a:pt x="51718" y="5541"/>
                  </a:lnTo>
                  <a:cubicBezTo>
                    <a:pt x="51718" y="5541"/>
                    <a:pt x="53565" y="5541"/>
                    <a:pt x="53565" y="5541"/>
                  </a:cubicBezTo>
                  <a:cubicBezTo>
                    <a:pt x="53565" y="5541"/>
                    <a:pt x="53565" y="5541"/>
                    <a:pt x="55412" y="5541"/>
                  </a:cubicBezTo>
                  <a:cubicBezTo>
                    <a:pt x="55412" y="5541"/>
                    <a:pt x="55412" y="5541"/>
                    <a:pt x="57259" y="5541"/>
                  </a:cubicBezTo>
                  <a:cubicBezTo>
                    <a:pt x="59106" y="5541"/>
                    <a:pt x="60953" y="7388"/>
                    <a:pt x="64647" y="9235"/>
                  </a:cubicBezTo>
                  <a:cubicBezTo>
                    <a:pt x="66494" y="9235"/>
                    <a:pt x="70188" y="11082"/>
                    <a:pt x="72035" y="12929"/>
                  </a:cubicBezTo>
                  <a:cubicBezTo>
                    <a:pt x="75730" y="14776"/>
                    <a:pt x="79424" y="16623"/>
                    <a:pt x="83118" y="18471"/>
                  </a:cubicBezTo>
                  <a:cubicBezTo>
                    <a:pt x="88659" y="20318"/>
                    <a:pt x="94200" y="24012"/>
                    <a:pt x="94200" y="24012"/>
                  </a:cubicBezTo>
                  <a:lnTo>
                    <a:pt x="94200" y="24012"/>
                  </a:lnTo>
                  <a:cubicBezTo>
                    <a:pt x="94200" y="24012"/>
                    <a:pt x="94200" y="24012"/>
                    <a:pt x="94200" y="24012"/>
                  </a:cubicBezTo>
                  <a:cubicBezTo>
                    <a:pt x="99741" y="24012"/>
                    <a:pt x="96047" y="29553"/>
                    <a:pt x="96047" y="29553"/>
                  </a:cubicBezTo>
                  <a:close/>
                </a:path>
              </a:pathLst>
            </a:custGeom>
            <a:solidFill>
              <a:srgbClr val="FFCF9F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15E79031-B413-6D5F-4F9F-88D5D9737A51}"/>
                </a:ext>
              </a:extLst>
            </p:cNvPr>
            <p:cNvSpPr/>
            <p:nvPr/>
          </p:nvSpPr>
          <p:spPr>
            <a:xfrm>
              <a:off x="3798709" y="3912053"/>
              <a:ext cx="140625" cy="134423"/>
            </a:xfrm>
            <a:custGeom>
              <a:avLst/>
              <a:gdLst>
                <a:gd name="connsiteX0" fmla="*/ 140626 w 140625"/>
                <a:gd name="connsiteY0" fmla="*/ 97482 h 134423"/>
                <a:gd name="connsiteX1" fmla="*/ 140626 w 140625"/>
                <a:gd name="connsiteY1" fmla="*/ 97482 h 134423"/>
                <a:gd name="connsiteX2" fmla="*/ 140626 w 140625"/>
                <a:gd name="connsiteY2" fmla="*/ 97482 h 134423"/>
                <a:gd name="connsiteX3" fmla="*/ 140626 w 140625"/>
                <a:gd name="connsiteY3" fmla="*/ 97482 h 134423"/>
                <a:gd name="connsiteX4" fmla="*/ 138779 w 140625"/>
                <a:gd name="connsiteY4" fmla="*/ 99329 h 134423"/>
                <a:gd name="connsiteX5" fmla="*/ 136932 w 140625"/>
                <a:gd name="connsiteY5" fmla="*/ 101176 h 134423"/>
                <a:gd name="connsiteX6" fmla="*/ 127696 w 140625"/>
                <a:gd name="connsiteY6" fmla="*/ 114105 h 134423"/>
                <a:gd name="connsiteX7" fmla="*/ 118461 w 140625"/>
                <a:gd name="connsiteY7" fmla="*/ 127035 h 134423"/>
                <a:gd name="connsiteX8" fmla="*/ 114767 w 140625"/>
                <a:gd name="connsiteY8" fmla="*/ 132576 h 134423"/>
                <a:gd name="connsiteX9" fmla="*/ 114767 w 140625"/>
                <a:gd name="connsiteY9" fmla="*/ 134423 h 134423"/>
                <a:gd name="connsiteX10" fmla="*/ 249 w 140625"/>
                <a:gd name="connsiteY10" fmla="*/ 36529 h 134423"/>
                <a:gd name="connsiteX11" fmla="*/ 249 w 140625"/>
                <a:gd name="connsiteY11" fmla="*/ 34682 h 134423"/>
                <a:gd name="connsiteX12" fmla="*/ 9485 w 140625"/>
                <a:gd name="connsiteY12" fmla="*/ 10670 h 134423"/>
                <a:gd name="connsiteX13" fmla="*/ 9485 w 140625"/>
                <a:gd name="connsiteY13" fmla="*/ 10670 h 134423"/>
                <a:gd name="connsiteX14" fmla="*/ 57508 w 140625"/>
                <a:gd name="connsiteY14" fmla="*/ 8823 h 134423"/>
                <a:gd name="connsiteX15" fmla="*/ 125850 w 140625"/>
                <a:gd name="connsiteY15" fmla="*/ 80858 h 134423"/>
                <a:gd name="connsiteX16" fmla="*/ 135085 w 140625"/>
                <a:gd name="connsiteY16" fmla="*/ 90094 h 134423"/>
                <a:gd name="connsiteX17" fmla="*/ 136932 w 140625"/>
                <a:gd name="connsiteY17" fmla="*/ 91941 h 134423"/>
                <a:gd name="connsiteX18" fmla="*/ 138779 w 140625"/>
                <a:gd name="connsiteY18" fmla="*/ 93788 h 134423"/>
                <a:gd name="connsiteX19" fmla="*/ 138779 w 140625"/>
                <a:gd name="connsiteY19" fmla="*/ 93788 h 134423"/>
                <a:gd name="connsiteX20" fmla="*/ 140626 w 140625"/>
                <a:gd name="connsiteY20" fmla="*/ 97482 h 134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0625" h="134423">
                  <a:moveTo>
                    <a:pt x="140626" y="97482"/>
                  </a:moveTo>
                  <a:lnTo>
                    <a:pt x="140626" y="97482"/>
                  </a:lnTo>
                  <a:lnTo>
                    <a:pt x="140626" y="97482"/>
                  </a:lnTo>
                  <a:lnTo>
                    <a:pt x="140626" y="97482"/>
                  </a:lnTo>
                  <a:lnTo>
                    <a:pt x="138779" y="99329"/>
                  </a:lnTo>
                  <a:lnTo>
                    <a:pt x="136932" y="101176"/>
                  </a:lnTo>
                  <a:lnTo>
                    <a:pt x="127696" y="114105"/>
                  </a:lnTo>
                  <a:lnTo>
                    <a:pt x="118461" y="127035"/>
                  </a:lnTo>
                  <a:lnTo>
                    <a:pt x="114767" y="132576"/>
                  </a:lnTo>
                  <a:lnTo>
                    <a:pt x="114767" y="134423"/>
                  </a:lnTo>
                  <a:cubicBezTo>
                    <a:pt x="-10833" y="69776"/>
                    <a:pt x="249" y="45764"/>
                    <a:pt x="249" y="36529"/>
                  </a:cubicBezTo>
                  <a:cubicBezTo>
                    <a:pt x="249" y="36529"/>
                    <a:pt x="249" y="36529"/>
                    <a:pt x="249" y="34682"/>
                  </a:cubicBezTo>
                  <a:cubicBezTo>
                    <a:pt x="249" y="25446"/>
                    <a:pt x="2096" y="18058"/>
                    <a:pt x="9485" y="10670"/>
                  </a:cubicBezTo>
                  <a:lnTo>
                    <a:pt x="9485" y="10670"/>
                  </a:lnTo>
                  <a:cubicBezTo>
                    <a:pt x="22414" y="-2260"/>
                    <a:pt x="42732" y="-4107"/>
                    <a:pt x="57508" y="8823"/>
                  </a:cubicBezTo>
                  <a:cubicBezTo>
                    <a:pt x="63049" y="12517"/>
                    <a:pt x="103685" y="56846"/>
                    <a:pt x="125850" y="80858"/>
                  </a:cubicBezTo>
                  <a:cubicBezTo>
                    <a:pt x="129544" y="84552"/>
                    <a:pt x="133238" y="88246"/>
                    <a:pt x="135085" y="90094"/>
                  </a:cubicBezTo>
                  <a:cubicBezTo>
                    <a:pt x="135085" y="90094"/>
                    <a:pt x="136932" y="91941"/>
                    <a:pt x="136932" y="91941"/>
                  </a:cubicBezTo>
                  <a:cubicBezTo>
                    <a:pt x="136932" y="93788"/>
                    <a:pt x="138779" y="93788"/>
                    <a:pt x="138779" y="93788"/>
                  </a:cubicBezTo>
                  <a:cubicBezTo>
                    <a:pt x="138779" y="93788"/>
                    <a:pt x="138779" y="93788"/>
                    <a:pt x="138779" y="93788"/>
                  </a:cubicBezTo>
                  <a:cubicBezTo>
                    <a:pt x="140626" y="95635"/>
                    <a:pt x="140626" y="97482"/>
                    <a:pt x="140626" y="97482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E928D2E7-573E-796A-D784-41B107D036CD}"/>
                </a:ext>
              </a:extLst>
            </p:cNvPr>
            <p:cNvSpPr/>
            <p:nvPr/>
          </p:nvSpPr>
          <p:spPr>
            <a:xfrm>
              <a:off x="3954111" y="3859923"/>
              <a:ext cx="59105" cy="20317"/>
            </a:xfrm>
            <a:custGeom>
              <a:avLst/>
              <a:gdLst>
                <a:gd name="connsiteX0" fmla="*/ 0 w 59105"/>
                <a:gd name="connsiteY0" fmla="*/ 0 h 20317"/>
                <a:gd name="connsiteX1" fmla="*/ 59106 w 59105"/>
                <a:gd name="connsiteY1" fmla="*/ 0 h 20317"/>
                <a:gd name="connsiteX2" fmla="*/ 59106 w 59105"/>
                <a:gd name="connsiteY2" fmla="*/ 20318 h 20317"/>
                <a:gd name="connsiteX3" fmla="*/ 0 w 59105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05" h="20317">
                  <a:moveTo>
                    <a:pt x="0" y="0"/>
                  </a:moveTo>
                  <a:lnTo>
                    <a:pt x="59106" y="0"/>
                  </a:lnTo>
                  <a:lnTo>
                    <a:pt x="59106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86C24237-51F9-8622-CAA8-77602F179F3D}"/>
                </a:ext>
              </a:extLst>
            </p:cNvPr>
            <p:cNvSpPr/>
            <p:nvPr/>
          </p:nvSpPr>
          <p:spPr>
            <a:xfrm>
              <a:off x="3845135" y="3859923"/>
              <a:ext cx="24011" cy="18470"/>
            </a:xfrm>
            <a:custGeom>
              <a:avLst/>
              <a:gdLst>
                <a:gd name="connsiteX0" fmla="*/ 24012 w 24011"/>
                <a:gd name="connsiteY0" fmla="*/ 16624 h 18470"/>
                <a:gd name="connsiteX1" fmla="*/ 1847 w 24011"/>
                <a:gd name="connsiteY1" fmla="*/ 18471 h 18470"/>
                <a:gd name="connsiteX2" fmla="*/ 0 w 24011"/>
                <a:gd name="connsiteY2" fmla="*/ 7388 h 18470"/>
                <a:gd name="connsiteX3" fmla="*/ 5541 w 24011"/>
                <a:gd name="connsiteY3" fmla="*/ 0 h 18470"/>
                <a:gd name="connsiteX4" fmla="*/ 7388 w 24011"/>
                <a:gd name="connsiteY4" fmla="*/ 11082 h 18470"/>
                <a:gd name="connsiteX5" fmla="*/ 24012 w 24011"/>
                <a:gd name="connsiteY5" fmla="*/ 9235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1" h="18470">
                  <a:moveTo>
                    <a:pt x="24012" y="16624"/>
                  </a:moveTo>
                  <a:lnTo>
                    <a:pt x="1847" y="18471"/>
                  </a:lnTo>
                  <a:lnTo>
                    <a:pt x="0" y="7388"/>
                  </a:lnTo>
                  <a:lnTo>
                    <a:pt x="5541" y="0"/>
                  </a:lnTo>
                  <a:lnTo>
                    <a:pt x="7388" y="11082"/>
                  </a:lnTo>
                  <a:lnTo>
                    <a:pt x="24012" y="9235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8D2C2DA5-FA76-AA65-3631-F40994C43674}"/>
                </a:ext>
              </a:extLst>
            </p:cNvPr>
            <p:cNvSpPr/>
            <p:nvPr/>
          </p:nvSpPr>
          <p:spPr>
            <a:xfrm>
              <a:off x="3852523" y="3848840"/>
              <a:ext cx="24011" cy="18470"/>
            </a:xfrm>
            <a:custGeom>
              <a:avLst/>
              <a:gdLst>
                <a:gd name="connsiteX0" fmla="*/ 24012 w 24011"/>
                <a:gd name="connsiteY0" fmla="*/ 16624 h 18470"/>
                <a:gd name="connsiteX1" fmla="*/ 1847 w 24011"/>
                <a:gd name="connsiteY1" fmla="*/ 18471 h 18470"/>
                <a:gd name="connsiteX2" fmla="*/ 0 w 24011"/>
                <a:gd name="connsiteY2" fmla="*/ 9235 h 18470"/>
                <a:gd name="connsiteX3" fmla="*/ 5541 w 24011"/>
                <a:gd name="connsiteY3" fmla="*/ 0 h 18470"/>
                <a:gd name="connsiteX4" fmla="*/ 7388 w 24011"/>
                <a:gd name="connsiteY4" fmla="*/ 12929 h 18470"/>
                <a:gd name="connsiteX5" fmla="*/ 24012 w 24011"/>
                <a:gd name="connsiteY5" fmla="*/ 11082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1" h="18470">
                  <a:moveTo>
                    <a:pt x="24012" y="16624"/>
                  </a:moveTo>
                  <a:lnTo>
                    <a:pt x="1847" y="18471"/>
                  </a:lnTo>
                  <a:lnTo>
                    <a:pt x="0" y="9235"/>
                  </a:lnTo>
                  <a:lnTo>
                    <a:pt x="5541" y="0"/>
                  </a:lnTo>
                  <a:lnTo>
                    <a:pt x="7388" y="12929"/>
                  </a:lnTo>
                  <a:lnTo>
                    <a:pt x="24012" y="11082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85955558-E53A-595E-F767-90FE79D61F29}"/>
                </a:ext>
              </a:extLst>
            </p:cNvPr>
            <p:cNvSpPr/>
            <p:nvPr/>
          </p:nvSpPr>
          <p:spPr>
            <a:xfrm>
              <a:off x="3858064" y="3839605"/>
              <a:ext cx="25858" cy="18470"/>
            </a:xfrm>
            <a:custGeom>
              <a:avLst/>
              <a:gdLst>
                <a:gd name="connsiteX0" fmla="*/ 25859 w 25858"/>
                <a:gd name="connsiteY0" fmla="*/ 14776 h 18470"/>
                <a:gd name="connsiteX1" fmla="*/ 1847 w 25858"/>
                <a:gd name="connsiteY1" fmla="*/ 18471 h 18470"/>
                <a:gd name="connsiteX2" fmla="*/ 0 w 25858"/>
                <a:gd name="connsiteY2" fmla="*/ 7388 h 18470"/>
                <a:gd name="connsiteX3" fmla="*/ 5541 w 25858"/>
                <a:gd name="connsiteY3" fmla="*/ 0 h 18470"/>
                <a:gd name="connsiteX4" fmla="*/ 7388 w 25858"/>
                <a:gd name="connsiteY4" fmla="*/ 11082 h 18470"/>
                <a:gd name="connsiteX5" fmla="*/ 24012 w 25858"/>
                <a:gd name="connsiteY5" fmla="*/ 9235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58" h="18470">
                  <a:moveTo>
                    <a:pt x="25859" y="14776"/>
                  </a:moveTo>
                  <a:lnTo>
                    <a:pt x="1847" y="18471"/>
                  </a:lnTo>
                  <a:lnTo>
                    <a:pt x="0" y="7388"/>
                  </a:lnTo>
                  <a:lnTo>
                    <a:pt x="5541" y="0"/>
                  </a:lnTo>
                  <a:lnTo>
                    <a:pt x="7388" y="11082"/>
                  </a:lnTo>
                  <a:lnTo>
                    <a:pt x="24012" y="9235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AD0ACA5C-5350-A81B-0E0C-C51E0FDE62F1}"/>
                </a:ext>
              </a:extLst>
            </p:cNvPr>
            <p:cNvSpPr/>
            <p:nvPr/>
          </p:nvSpPr>
          <p:spPr>
            <a:xfrm>
              <a:off x="3950417" y="4136982"/>
              <a:ext cx="157000" cy="500553"/>
            </a:xfrm>
            <a:custGeom>
              <a:avLst/>
              <a:gdLst>
                <a:gd name="connsiteX0" fmla="*/ 121906 w 157000"/>
                <a:gd name="connsiteY0" fmla="*/ 489471 h 500553"/>
                <a:gd name="connsiteX1" fmla="*/ 129294 w 157000"/>
                <a:gd name="connsiteY1" fmla="*/ 445142 h 500553"/>
                <a:gd name="connsiteX2" fmla="*/ 129294 w 157000"/>
                <a:gd name="connsiteY2" fmla="*/ 430365 h 500553"/>
                <a:gd name="connsiteX3" fmla="*/ 129294 w 157000"/>
                <a:gd name="connsiteY3" fmla="*/ 422977 h 500553"/>
                <a:gd name="connsiteX4" fmla="*/ 114518 w 157000"/>
                <a:gd name="connsiteY4" fmla="*/ 408201 h 500553"/>
                <a:gd name="connsiteX5" fmla="*/ 108977 w 157000"/>
                <a:gd name="connsiteY5" fmla="*/ 184706 h 500553"/>
                <a:gd name="connsiteX6" fmla="*/ 108977 w 157000"/>
                <a:gd name="connsiteY6" fmla="*/ 184706 h 500553"/>
                <a:gd name="connsiteX7" fmla="*/ 83118 w 157000"/>
                <a:gd name="connsiteY7" fmla="*/ 57259 h 500553"/>
                <a:gd name="connsiteX8" fmla="*/ 79424 w 157000"/>
                <a:gd name="connsiteY8" fmla="*/ 33247 h 500553"/>
                <a:gd name="connsiteX9" fmla="*/ 75730 w 157000"/>
                <a:gd name="connsiteY9" fmla="*/ 57259 h 500553"/>
                <a:gd name="connsiteX10" fmla="*/ 49871 w 157000"/>
                <a:gd name="connsiteY10" fmla="*/ 184706 h 500553"/>
                <a:gd name="connsiteX11" fmla="*/ 49871 w 157000"/>
                <a:gd name="connsiteY11" fmla="*/ 184706 h 500553"/>
                <a:gd name="connsiteX12" fmla="*/ 44329 w 157000"/>
                <a:gd name="connsiteY12" fmla="*/ 408201 h 500553"/>
                <a:gd name="connsiteX13" fmla="*/ 29553 w 157000"/>
                <a:gd name="connsiteY13" fmla="*/ 422977 h 500553"/>
                <a:gd name="connsiteX14" fmla="*/ 29553 w 157000"/>
                <a:gd name="connsiteY14" fmla="*/ 430365 h 500553"/>
                <a:gd name="connsiteX15" fmla="*/ 29553 w 157000"/>
                <a:gd name="connsiteY15" fmla="*/ 445142 h 500553"/>
                <a:gd name="connsiteX16" fmla="*/ 36941 w 157000"/>
                <a:gd name="connsiteY16" fmla="*/ 489471 h 500553"/>
                <a:gd name="connsiteX17" fmla="*/ 36941 w 157000"/>
                <a:gd name="connsiteY17" fmla="*/ 500554 h 500553"/>
                <a:gd name="connsiteX18" fmla="*/ 0 w 157000"/>
                <a:gd name="connsiteY18" fmla="*/ 500554 h 500553"/>
                <a:gd name="connsiteX19" fmla="*/ 7388 w 157000"/>
                <a:gd name="connsiteY19" fmla="*/ 459918 h 500553"/>
                <a:gd name="connsiteX20" fmla="*/ 5541 w 157000"/>
                <a:gd name="connsiteY20" fmla="*/ 443295 h 500553"/>
                <a:gd name="connsiteX21" fmla="*/ 9235 w 157000"/>
                <a:gd name="connsiteY21" fmla="*/ 437754 h 500553"/>
                <a:gd name="connsiteX22" fmla="*/ 14777 w 157000"/>
                <a:gd name="connsiteY22" fmla="*/ 426671 h 500553"/>
                <a:gd name="connsiteX23" fmla="*/ 18471 w 157000"/>
                <a:gd name="connsiteY23" fmla="*/ 411895 h 500553"/>
                <a:gd name="connsiteX24" fmla="*/ 12929 w 157000"/>
                <a:gd name="connsiteY24" fmla="*/ 400812 h 500553"/>
                <a:gd name="connsiteX25" fmla="*/ 20318 w 157000"/>
                <a:gd name="connsiteY25" fmla="*/ 393424 h 500553"/>
                <a:gd name="connsiteX26" fmla="*/ 24012 w 157000"/>
                <a:gd name="connsiteY26" fmla="*/ 389730 h 500553"/>
                <a:gd name="connsiteX27" fmla="*/ 35094 w 157000"/>
                <a:gd name="connsiteY27" fmla="*/ 369412 h 500553"/>
                <a:gd name="connsiteX28" fmla="*/ 27706 w 157000"/>
                <a:gd name="connsiteY28" fmla="*/ 369412 h 500553"/>
                <a:gd name="connsiteX29" fmla="*/ 31400 w 157000"/>
                <a:gd name="connsiteY29" fmla="*/ 352789 h 500553"/>
                <a:gd name="connsiteX30" fmla="*/ 20318 w 157000"/>
                <a:gd name="connsiteY30" fmla="*/ 343553 h 500553"/>
                <a:gd name="connsiteX31" fmla="*/ 27706 w 157000"/>
                <a:gd name="connsiteY31" fmla="*/ 326930 h 500553"/>
                <a:gd name="connsiteX32" fmla="*/ 36941 w 157000"/>
                <a:gd name="connsiteY32" fmla="*/ 289989 h 500553"/>
                <a:gd name="connsiteX33" fmla="*/ 33247 w 157000"/>
                <a:gd name="connsiteY33" fmla="*/ 280753 h 500553"/>
                <a:gd name="connsiteX34" fmla="*/ 36941 w 157000"/>
                <a:gd name="connsiteY34" fmla="*/ 271518 h 500553"/>
                <a:gd name="connsiteX35" fmla="*/ 29553 w 157000"/>
                <a:gd name="connsiteY35" fmla="*/ 251200 h 500553"/>
                <a:gd name="connsiteX36" fmla="*/ 31400 w 157000"/>
                <a:gd name="connsiteY36" fmla="*/ 240118 h 500553"/>
                <a:gd name="connsiteX37" fmla="*/ 29553 w 157000"/>
                <a:gd name="connsiteY37" fmla="*/ 212412 h 500553"/>
                <a:gd name="connsiteX38" fmla="*/ 24012 w 157000"/>
                <a:gd name="connsiteY38" fmla="*/ 192094 h 500553"/>
                <a:gd name="connsiteX39" fmla="*/ 24012 w 157000"/>
                <a:gd name="connsiteY39" fmla="*/ 190247 h 500553"/>
                <a:gd name="connsiteX40" fmla="*/ 27706 w 157000"/>
                <a:gd name="connsiteY40" fmla="*/ 182859 h 500553"/>
                <a:gd name="connsiteX41" fmla="*/ 33247 w 157000"/>
                <a:gd name="connsiteY41" fmla="*/ 173624 h 500553"/>
                <a:gd name="connsiteX42" fmla="*/ 40635 w 157000"/>
                <a:gd name="connsiteY42" fmla="*/ 144071 h 500553"/>
                <a:gd name="connsiteX43" fmla="*/ 29553 w 157000"/>
                <a:gd name="connsiteY43" fmla="*/ 134836 h 500553"/>
                <a:gd name="connsiteX44" fmla="*/ 60953 w 157000"/>
                <a:gd name="connsiteY44" fmla="*/ 55412 h 500553"/>
                <a:gd name="connsiteX45" fmla="*/ 62800 w 157000"/>
                <a:gd name="connsiteY45" fmla="*/ 25859 h 500553"/>
                <a:gd name="connsiteX46" fmla="*/ 35094 w 157000"/>
                <a:gd name="connsiteY46" fmla="*/ 5541 h 500553"/>
                <a:gd name="connsiteX47" fmla="*/ 31400 w 157000"/>
                <a:gd name="connsiteY47" fmla="*/ 0 h 500553"/>
                <a:gd name="connsiteX48" fmla="*/ 120059 w 157000"/>
                <a:gd name="connsiteY48" fmla="*/ 5541 h 500553"/>
                <a:gd name="connsiteX49" fmla="*/ 131141 w 157000"/>
                <a:gd name="connsiteY49" fmla="*/ 3694 h 500553"/>
                <a:gd name="connsiteX50" fmla="*/ 131141 w 157000"/>
                <a:gd name="connsiteY50" fmla="*/ 3694 h 500553"/>
                <a:gd name="connsiteX51" fmla="*/ 131141 w 157000"/>
                <a:gd name="connsiteY51" fmla="*/ 3694 h 500553"/>
                <a:gd name="connsiteX52" fmla="*/ 101588 w 157000"/>
                <a:gd name="connsiteY52" fmla="*/ 46177 h 500553"/>
                <a:gd name="connsiteX53" fmla="*/ 99741 w 157000"/>
                <a:gd name="connsiteY53" fmla="*/ 53565 h 500553"/>
                <a:gd name="connsiteX54" fmla="*/ 101588 w 157000"/>
                <a:gd name="connsiteY54" fmla="*/ 60953 h 500553"/>
                <a:gd name="connsiteX55" fmla="*/ 103436 w 157000"/>
                <a:gd name="connsiteY55" fmla="*/ 73882 h 500553"/>
                <a:gd name="connsiteX56" fmla="*/ 105282 w 157000"/>
                <a:gd name="connsiteY56" fmla="*/ 105282 h 500553"/>
                <a:gd name="connsiteX57" fmla="*/ 108977 w 157000"/>
                <a:gd name="connsiteY57" fmla="*/ 129294 h 500553"/>
                <a:gd name="connsiteX58" fmla="*/ 125600 w 157000"/>
                <a:gd name="connsiteY58" fmla="*/ 166236 h 500553"/>
                <a:gd name="connsiteX59" fmla="*/ 131141 w 157000"/>
                <a:gd name="connsiteY59" fmla="*/ 169930 h 500553"/>
                <a:gd name="connsiteX60" fmla="*/ 131141 w 157000"/>
                <a:gd name="connsiteY60" fmla="*/ 169930 h 500553"/>
                <a:gd name="connsiteX61" fmla="*/ 125600 w 157000"/>
                <a:gd name="connsiteY61" fmla="*/ 188400 h 500553"/>
                <a:gd name="connsiteX62" fmla="*/ 125600 w 157000"/>
                <a:gd name="connsiteY62" fmla="*/ 188400 h 500553"/>
                <a:gd name="connsiteX63" fmla="*/ 120059 w 157000"/>
                <a:gd name="connsiteY63" fmla="*/ 223494 h 500553"/>
                <a:gd name="connsiteX64" fmla="*/ 125600 w 157000"/>
                <a:gd name="connsiteY64" fmla="*/ 260436 h 500553"/>
                <a:gd name="connsiteX65" fmla="*/ 127447 w 157000"/>
                <a:gd name="connsiteY65" fmla="*/ 319542 h 500553"/>
                <a:gd name="connsiteX66" fmla="*/ 131141 w 157000"/>
                <a:gd name="connsiteY66" fmla="*/ 330624 h 500553"/>
                <a:gd name="connsiteX67" fmla="*/ 125600 w 157000"/>
                <a:gd name="connsiteY67" fmla="*/ 339859 h 500553"/>
                <a:gd name="connsiteX68" fmla="*/ 131141 w 157000"/>
                <a:gd name="connsiteY68" fmla="*/ 352789 h 500553"/>
                <a:gd name="connsiteX69" fmla="*/ 129294 w 157000"/>
                <a:gd name="connsiteY69" fmla="*/ 380495 h 500553"/>
                <a:gd name="connsiteX70" fmla="*/ 136682 w 157000"/>
                <a:gd name="connsiteY70" fmla="*/ 389730 h 500553"/>
                <a:gd name="connsiteX71" fmla="*/ 144071 w 157000"/>
                <a:gd name="connsiteY71" fmla="*/ 400812 h 500553"/>
                <a:gd name="connsiteX72" fmla="*/ 140377 w 157000"/>
                <a:gd name="connsiteY72" fmla="*/ 419283 h 500553"/>
                <a:gd name="connsiteX73" fmla="*/ 142224 w 157000"/>
                <a:gd name="connsiteY73" fmla="*/ 422977 h 500553"/>
                <a:gd name="connsiteX74" fmla="*/ 145918 w 157000"/>
                <a:gd name="connsiteY74" fmla="*/ 430365 h 500553"/>
                <a:gd name="connsiteX75" fmla="*/ 147765 w 157000"/>
                <a:gd name="connsiteY75" fmla="*/ 435906 h 500553"/>
                <a:gd name="connsiteX76" fmla="*/ 149612 w 157000"/>
                <a:gd name="connsiteY76" fmla="*/ 458071 h 500553"/>
                <a:gd name="connsiteX77" fmla="*/ 151459 w 157000"/>
                <a:gd name="connsiteY77" fmla="*/ 485777 h 500553"/>
                <a:gd name="connsiteX78" fmla="*/ 157000 w 157000"/>
                <a:gd name="connsiteY78" fmla="*/ 496860 h 500553"/>
                <a:gd name="connsiteX79" fmla="*/ 123753 w 157000"/>
                <a:gd name="connsiteY79" fmla="*/ 496860 h 500553"/>
                <a:gd name="connsiteX80" fmla="*/ 123753 w 157000"/>
                <a:gd name="connsiteY80" fmla="*/ 489471 h 50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57000" h="500553">
                  <a:moveTo>
                    <a:pt x="121906" y="489471"/>
                  </a:moveTo>
                  <a:cubicBezTo>
                    <a:pt x="121906" y="461765"/>
                    <a:pt x="125600" y="450683"/>
                    <a:pt x="129294" y="445142"/>
                  </a:cubicBezTo>
                  <a:lnTo>
                    <a:pt x="129294" y="430365"/>
                  </a:lnTo>
                  <a:lnTo>
                    <a:pt x="129294" y="422977"/>
                  </a:lnTo>
                  <a:cubicBezTo>
                    <a:pt x="120059" y="419283"/>
                    <a:pt x="114518" y="415589"/>
                    <a:pt x="114518" y="408201"/>
                  </a:cubicBezTo>
                  <a:cubicBezTo>
                    <a:pt x="114518" y="387883"/>
                    <a:pt x="101588" y="269671"/>
                    <a:pt x="108977" y="184706"/>
                  </a:cubicBezTo>
                  <a:cubicBezTo>
                    <a:pt x="108977" y="184706"/>
                    <a:pt x="108977" y="184706"/>
                    <a:pt x="108977" y="184706"/>
                  </a:cubicBezTo>
                  <a:cubicBezTo>
                    <a:pt x="96047" y="145918"/>
                    <a:pt x="90506" y="110824"/>
                    <a:pt x="83118" y="57259"/>
                  </a:cubicBezTo>
                  <a:cubicBezTo>
                    <a:pt x="81271" y="49871"/>
                    <a:pt x="81271" y="42482"/>
                    <a:pt x="79424" y="33247"/>
                  </a:cubicBezTo>
                  <a:cubicBezTo>
                    <a:pt x="77577" y="40635"/>
                    <a:pt x="77577" y="48024"/>
                    <a:pt x="75730" y="57259"/>
                  </a:cubicBezTo>
                  <a:cubicBezTo>
                    <a:pt x="68341" y="112671"/>
                    <a:pt x="62800" y="145918"/>
                    <a:pt x="49871" y="184706"/>
                  </a:cubicBezTo>
                  <a:cubicBezTo>
                    <a:pt x="49871" y="184706"/>
                    <a:pt x="49871" y="184706"/>
                    <a:pt x="49871" y="184706"/>
                  </a:cubicBezTo>
                  <a:cubicBezTo>
                    <a:pt x="57259" y="271518"/>
                    <a:pt x="46177" y="389730"/>
                    <a:pt x="44329" y="408201"/>
                  </a:cubicBezTo>
                  <a:cubicBezTo>
                    <a:pt x="44329" y="415589"/>
                    <a:pt x="38788" y="419283"/>
                    <a:pt x="29553" y="422977"/>
                  </a:cubicBezTo>
                  <a:lnTo>
                    <a:pt x="29553" y="430365"/>
                  </a:lnTo>
                  <a:lnTo>
                    <a:pt x="29553" y="445142"/>
                  </a:lnTo>
                  <a:cubicBezTo>
                    <a:pt x="33247" y="448836"/>
                    <a:pt x="36941" y="461765"/>
                    <a:pt x="36941" y="489471"/>
                  </a:cubicBezTo>
                  <a:lnTo>
                    <a:pt x="36941" y="500554"/>
                  </a:lnTo>
                  <a:lnTo>
                    <a:pt x="0" y="500554"/>
                  </a:lnTo>
                  <a:cubicBezTo>
                    <a:pt x="5541" y="487624"/>
                    <a:pt x="7388" y="474695"/>
                    <a:pt x="7388" y="459918"/>
                  </a:cubicBezTo>
                  <a:cubicBezTo>
                    <a:pt x="7388" y="454377"/>
                    <a:pt x="5541" y="448836"/>
                    <a:pt x="5541" y="443295"/>
                  </a:cubicBezTo>
                  <a:cubicBezTo>
                    <a:pt x="7388" y="441448"/>
                    <a:pt x="7388" y="439601"/>
                    <a:pt x="9235" y="437754"/>
                  </a:cubicBezTo>
                  <a:cubicBezTo>
                    <a:pt x="11082" y="434059"/>
                    <a:pt x="12929" y="430365"/>
                    <a:pt x="14777" y="426671"/>
                  </a:cubicBezTo>
                  <a:cubicBezTo>
                    <a:pt x="16623" y="421130"/>
                    <a:pt x="16623" y="417436"/>
                    <a:pt x="18471" y="411895"/>
                  </a:cubicBezTo>
                  <a:cubicBezTo>
                    <a:pt x="12929" y="411895"/>
                    <a:pt x="11082" y="406354"/>
                    <a:pt x="12929" y="400812"/>
                  </a:cubicBezTo>
                  <a:cubicBezTo>
                    <a:pt x="14777" y="397118"/>
                    <a:pt x="16623" y="395271"/>
                    <a:pt x="20318" y="393424"/>
                  </a:cubicBezTo>
                  <a:cubicBezTo>
                    <a:pt x="22165" y="391577"/>
                    <a:pt x="22165" y="391577"/>
                    <a:pt x="24012" y="389730"/>
                  </a:cubicBezTo>
                  <a:cubicBezTo>
                    <a:pt x="29553" y="384189"/>
                    <a:pt x="33247" y="376801"/>
                    <a:pt x="35094" y="369412"/>
                  </a:cubicBezTo>
                  <a:cubicBezTo>
                    <a:pt x="33247" y="369412"/>
                    <a:pt x="29553" y="369412"/>
                    <a:pt x="27706" y="369412"/>
                  </a:cubicBezTo>
                  <a:cubicBezTo>
                    <a:pt x="29553" y="363871"/>
                    <a:pt x="31400" y="358330"/>
                    <a:pt x="31400" y="352789"/>
                  </a:cubicBezTo>
                  <a:cubicBezTo>
                    <a:pt x="25859" y="356483"/>
                    <a:pt x="18471" y="349095"/>
                    <a:pt x="20318" y="343553"/>
                  </a:cubicBezTo>
                  <a:cubicBezTo>
                    <a:pt x="20318" y="338012"/>
                    <a:pt x="24012" y="332471"/>
                    <a:pt x="27706" y="326930"/>
                  </a:cubicBezTo>
                  <a:cubicBezTo>
                    <a:pt x="35094" y="315847"/>
                    <a:pt x="38788" y="302918"/>
                    <a:pt x="36941" y="289989"/>
                  </a:cubicBezTo>
                  <a:cubicBezTo>
                    <a:pt x="33247" y="289989"/>
                    <a:pt x="33247" y="284448"/>
                    <a:pt x="33247" y="280753"/>
                  </a:cubicBezTo>
                  <a:cubicBezTo>
                    <a:pt x="35094" y="277059"/>
                    <a:pt x="36941" y="275212"/>
                    <a:pt x="36941" y="271518"/>
                  </a:cubicBezTo>
                  <a:cubicBezTo>
                    <a:pt x="38788" y="264130"/>
                    <a:pt x="31400" y="258589"/>
                    <a:pt x="29553" y="251200"/>
                  </a:cubicBezTo>
                  <a:cubicBezTo>
                    <a:pt x="29553" y="247506"/>
                    <a:pt x="31400" y="243812"/>
                    <a:pt x="31400" y="240118"/>
                  </a:cubicBezTo>
                  <a:cubicBezTo>
                    <a:pt x="33247" y="230883"/>
                    <a:pt x="33247" y="221647"/>
                    <a:pt x="29553" y="212412"/>
                  </a:cubicBezTo>
                  <a:cubicBezTo>
                    <a:pt x="27706" y="206871"/>
                    <a:pt x="22165" y="199483"/>
                    <a:pt x="24012" y="192094"/>
                  </a:cubicBezTo>
                  <a:cubicBezTo>
                    <a:pt x="24012" y="192094"/>
                    <a:pt x="24012" y="192094"/>
                    <a:pt x="24012" y="190247"/>
                  </a:cubicBezTo>
                  <a:cubicBezTo>
                    <a:pt x="25859" y="186553"/>
                    <a:pt x="27706" y="184706"/>
                    <a:pt x="27706" y="182859"/>
                  </a:cubicBezTo>
                  <a:cubicBezTo>
                    <a:pt x="29553" y="181012"/>
                    <a:pt x="31400" y="177318"/>
                    <a:pt x="33247" y="173624"/>
                  </a:cubicBezTo>
                  <a:cubicBezTo>
                    <a:pt x="36941" y="164389"/>
                    <a:pt x="40635" y="155153"/>
                    <a:pt x="40635" y="144071"/>
                  </a:cubicBezTo>
                  <a:cubicBezTo>
                    <a:pt x="35094" y="145918"/>
                    <a:pt x="29553" y="140377"/>
                    <a:pt x="29553" y="134836"/>
                  </a:cubicBezTo>
                  <a:cubicBezTo>
                    <a:pt x="44329" y="110824"/>
                    <a:pt x="55412" y="83118"/>
                    <a:pt x="60953" y="55412"/>
                  </a:cubicBezTo>
                  <a:cubicBezTo>
                    <a:pt x="62800" y="46177"/>
                    <a:pt x="68341" y="33247"/>
                    <a:pt x="62800" y="25859"/>
                  </a:cubicBezTo>
                  <a:cubicBezTo>
                    <a:pt x="57259" y="18471"/>
                    <a:pt x="42482" y="12929"/>
                    <a:pt x="35094" y="5541"/>
                  </a:cubicBezTo>
                  <a:cubicBezTo>
                    <a:pt x="33247" y="3694"/>
                    <a:pt x="33247" y="1847"/>
                    <a:pt x="31400" y="0"/>
                  </a:cubicBezTo>
                  <a:cubicBezTo>
                    <a:pt x="55412" y="7388"/>
                    <a:pt x="92353" y="9235"/>
                    <a:pt x="120059" y="5541"/>
                  </a:cubicBezTo>
                  <a:cubicBezTo>
                    <a:pt x="123753" y="5541"/>
                    <a:pt x="127447" y="5541"/>
                    <a:pt x="131141" y="3694"/>
                  </a:cubicBezTo>
                  <a:cubicBezTo>
                    <a:pt x="131141" y="3694"/>
                    <a:pt x="131141" y="3694"/>
                    <a:pt x="131141" y="3694"/>
                  </a:cubicBezTo>
                  <a:lnTo>
                    <a:pt x="131141" y="3694"/>
                  </a:lnTo>
                  <a:cubicBezTo>
                    <a:pt x="121906" y="14777"/>
                    <a:pt x="96047" y="24012"/>
                    <a:pt x="101588" y="46177"/>
                  </a:cubicBezTo>
                  <a:cubicBezTo>
                    <a:pt x="101588" y="48024"/>
                    <a:pt x="99741" y="51718"/>
                    <a:pt x="99741" y="53565"/>
                  </a:cubicBezTo>
                  <a:cubicBezTo>
                    <a:pt x="99741" y="55412"/>
                    <a:pt x="101588" y="59106"/>
                    <a:pt x="101588" y="60953"/>
                  </a:cubicBezTo>
                  <a:cubicBezTo>
                    <a:pt x="103436" y="64647"/>
                    <a:pt x="103436" y="70188"/>
                    <a:pt x="103436" y="73882"/>
                  </a:cubicBezTo>
                  <a:cubicBezTo>
                    <a:pt x="103436" y="84965"/>
                    <a:pt x="103436" y="94200"/>
                    <a:pt x="105282" y="105282"/>
                  </a:cubicBezTo>
                  <a:cubicBezTo>
                    <a:pt x="107130" y="112671"/>
                    <a:pt x="107130" y="121906"/>
                    <a:pt x="108977" y="129294"/>
                  </a:cubicBezTo>
                  <a:cubicBezTo>
                    <a:pt x="110824" y="142224"/>
                    <a:pt x="114518" y="158847"/>
                    <a:pt x="125600" y="166236"/>
                  </a:cubicBezTo>
                  <a:cubicBezTo>
                    <a:pt x="127447" y="168083"/>
                    <a:pt x="129294" y="168083"/>
                    <a:pt x="131141" y="169930"/>
                  </a:cubicBezTo>
                  <a:cubicBezTo>
                    <a:pt x="131141" y="169930"/>
                    <a:pt x="131141" y="169930"/>
                    <a:pt x="131141" y="169930"/>
                  </a:cubicBezTo>
                  <a:cubicBezTo>
                    <a:pt x="134836" y="175471"/>
                    <a:pt x="129294" y="182859"/>
                    <a:pt x="125600" y="188400"/>
                  </a:cubicBezTo>
                  <a:cubicBezTo>
                    <a:pt x="125600" y="188400"/>
                    <a:pt x="125600" y="188400"/>
                    <a:pt x="125600" y="188400"/>
                  </a:cubicBezTo>
                  <a:cubicBezTo>
                    <a:pt x="118212" y="197636"/>
                    <a:pt x="118212" y="212412"/>
                    <a:pt x="120059" y="223494"/>
                  </a:cubicBezTo>
                  <a:cubicBezTo>
                    <a:pt x="121906" y="236424"/>
                    <a:pt x="125600" y="247506"/>
                    <a:pt x="125600" y="260436"/>
                  </a:cubicBezTo>
                  <a:cubicBezTo>
                    <a:pt x="125600" y="280753"/>
                    <a:pt x="116365" y="302918"/>
                    <a:pt x="127447" y="319542"/>
                  </a:cubicBezTo>
                  <a:cubicBezTo>
                    <a:pt x="129294" y="323236"/>
                    <a:pt x="132988" y="326930"/>
                    <a:pt x="131141" y="330624"/>
                  </a:cubicBezTo>
                  <a:cubicBezTo>
                    <a:pt x="131141" y="334318"/>
                    <a:pt x="125600" y="336165"/>
                    <a:pt x="125600" y="339859"/>
                  </a:cubicBezTo>
                  <a:cubicBezTo>
                    <a:pt x="123753" y="345400"/>
                    <a:pt x="129294" y="349095"/>
                    <a:pt x="131141" y="352789"/>
                  </a:cubicBezTo>
                  <a:cubicBezTo>
                    <a:pt x="134836" y="362024"/>
                    <a:pt x="127447" y="371259"/>
                    <a:pt x="129294" y="380495"/>
                  </a:cubicBezTo>
                  <a:cubicBezTo>
                    <a:pt x="131141" y="384189"/>
                    <a:pt x="132988" y="386036"/>
                    <a:pt x="136682" y="389730"/>
                  </a:cubicBezTo>
                  <a:cubicBezTo>
                    <a:pt x="140377" y="393424"/>
                    <a:pt x="144071" y="395271"/>
                    <a:pt x="144071" y="400812"/>
                  </a:cubicBezTo>
                  <a:cubicBezTo>
                    <a:pt x="144071" y="406354"/>
                    <a:pt x="140377" y="413742"/>
                    <a:pt x="140377" y="419283"/>
                  </a:cubicBezTo>
                  <a:cubicBezTo>
                    <a:pt x="140377" y="421130"/>
                    <a:pt x="140377" y="422977"/>
                    <a:pt x="142224" y="422977"/>
                  </a:cubicBezTo>
                  <a:cubicBezTo>
                    <a:pt x="144071" y="424824"/>
                    <a:pt x="145918" y="426671"/>
                    <a:pt x="145918" y="430365"/>
                  </a:cubicBezTo>
                  <a:cubicBezTo>
                    <a:pt x="147765" y="432212"/>
                    <a:pt x="147765" y="434059"/>
                    <a:pt x="147765" y="435906"/>
                  </a:cubicBezTo>
                  <a:cubicBezTo>
                    <a:pt x="149612" y="443295"/>
                    <a:pt x="149612" y="450683"/>
                    <a:pt x="149612" y="458071"/>
                  </a:cubicBezTo>
                  <a:cubicBezTo>
                    <a:pt x="149612" y="467307"/>
                    <a:pt x="147765" y="476542"/>
                    <a:pt x="151459" y="485777"/>
                  </a:cubicBezTo>
                  <a:cubicBezTo>
                    <a:pt x="153306" y="489471"/>
                    <a:pt x="155153" y="493165"/>
                    <a:pt x="157000" y="496860"/>
                  </a:cubicBezTo>
                  <a:lnTo>
                    <a:pt x="123753" y="496860"/>
                  </a:lnTo>
                  <a:lnTo>
                    <a:pt x="123753" y="4894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id="{9919EDA6-64EA-AA4C-C569-FD7B7E7E61EA}"/>
                </a:ext>
              </a:extLst>
            </p:cNvPr>
            <p:cNvSpPr/>
            <p:nvPr/>
          </p:nvSpPr>
          <p:spPr>
            <a:xfrm>
              <a:off x="3906088" y="4164688"/>
              <a:ext cx="27883" cy="386035"/>
            </a:xfrm>
            <a:custGeom>
              <a:avLst/>
              <a:gdLst>
                <a:gd name="connsiteX0" fmla="*/ 22165 w 27883"/>
                <a:gd name="connsiteY0" fmla="*/ 121906 h 386035"/>
                <a:gd name="connsiteX1" fmla="*/ 22165 w 27883"/>
                <a:gd name="connsiteY1" fmla="*/ 136683 h 386035"/>
                <a:gd name="connsiteX2" fmla="*/ 24012 w 27883"/>
                <a:gd name="connsiteY2" fmla="*/ 160694 h 386035"/>
                <a:gd name="connsiteX3" fmla="*/ 24012 w 27883"/>
                <a:gd name="connsiteY3" fmla="*/ 160694 h 386035"/>
                <a:gd name="connsiteX4" fmla="*/ 20318 w 27883"/>
                <a:gd name="connsiteY4" fmla="*/ 175471 h 386035"/>
                <a:gd name="connsiteX5" fmla="*/ 16623 w 27883"/>
                <a:gd name="connsiteY5" fmla="*/ 212412 h 386035"/>
                <a:gd name="connsiteX6" fmla="*/ 11082 w 27883"/>
                <a:gd name="connsiteY6" fmla="*/ 325083 h 386035"/>
                <a:gd name="connsiteX7" fmla="*/ 1847 w 27883"/>
                <a:gd name="connsiteY7" fmla="*/ 386036 h 386035"/>
                <a:gd name="connsiteX8" fmla="*/ 0 w 27883"/>
                <a:gd name="connsiteY8" fmla="*/ 378648 h 386035"/>
                <a:gd name="connsiteX9" fmla="*/ 11082 w 27883"/>
                <a:gd name="connsiteY9" fmla="*/ 153306 h 386035"/>
                <a:gd name="connsiteX10" fmla="*/ 12929 w 27883"/>
                <a:gd name="connsiteY10" fmla="*/ 147765 h 386035"/>
                <a:gd name="connsiteX11" fmla="*/ 24012 w 27883"/>
                <a:gd name="connsiteY11" fmla="*/ 3694 h 386035"/>
                <a:gd name="connsiteX12" fmla="*/ 24012 w 27883"/>
                <a:gd name="connsiteY12" fmla="*/ 0 h 386035"/>
                <a:gd name="connsiteX13" fmla="*/ 24012 w 27883"/>
                <a:gd name="connsiteY13" fmla="*/ 0 h 386035"/>
                <a:gd name="connsiteX14" fmla="*/ 24012 w 27883"/>
                <a:gd name="connsiteY14" fmla="*/ 0 h 386035"/>
                <a:gd name="connsiteX15" fmla="*/ 24012 w 27883"/>
                <a:gd name="connsiteY15" fmla="*/ 0 h 386035"/>
                <a:gd name="connsiteX16" fmla="*/ 24012 w 27883"/>
                <a:gd name="connsiteY16" fmla="*/ 0 h 386035"/>
                <a:gd name="connsiteX17" fmla="*/ 24012 w 27883"/>
                <a:gd name="connsiteY17" fmla="*/ 0 h 386035"/>
                <a:gd name="connsiteX18" fmla="*/ 24012 w 27883"/>
                <a:gd name="connsiteY18" fmla="*/ 7388 h 386035"/>
                <a:gd name="connsiteX19" fmla="*/ 25859 w 27883"/>
                <a:gd name="connsiteY19" fmla="*/ 29553 h 386035"/>
                <a:gd name="connsiteX20" fmla="*/ 20318 w 27883"/>
                <a:gd name="connsiteY20" fmla="*/ 73882 h 386035"/>
                <a:gd name="connsiteX21" fmla="*/ 22165 w 27883"/>
                <a:gd name="connsiteY21" fmla="*/ 88659 h 386035"/>
                <a:gd name="connsiteX22" fmla="*/ 25859 w 27883"/>
                <a:gd name="connsiteY22" fmla="*/ 97894 h 386035"/>
                <a:gd name="connsiteX23" fmla="*/ 22165 w 27883"/>
                <a:gd name="connsiteY23" fmla="*/ 121906 h 386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883" h="386035">
                  <a:moveTo>
                    <a:pt x="22165" y="121906"/>
                  </a:moveTo>
                  <a:cubicBezTo>
                    <a:pt x="20318" y="127447"/>
                    <a:pt x="22165" y="131141"/>
                    <a:pt x="22165" y="136683"/>
                  </a:cubicBezTo>
                  <a:cubicBezTo>
                    <a:pt x="24012" y="144071"/>
                    <a:pt x="25859" y="151459"/>
                    <a:pt x="24012" y="160694"/>
                  </a:cubicBezTo>
                  <a:cubicBezTo>
                    <a:pt x="24012" y="160694"/>
                    <a:pt x="24012" y="160694"/>
                    <a:pt x="24012" y="160694"/>
                  </a:cubicBezTo>
                  <a:cubicBezTo>
                    <a:pt x="24012" y="166236"/>
                    <a:pt x="22165" y="169930"/>
                    <a:pt x="20318" y="175471"/>
                  </a:cubicBezTo>
                  <a:cubicBezTo>
                    <a:pt x="16623" y="186553"/>
                    <a:pt x="16623" y="199483"/>
                    <a:pt x="16623" y="212412"/>
                  </a:cubicBezTo>
                  <a:cubicBezTo>
                    <a:pt x="14776" y="249353"/>
                    <a:pt x="12929" y="286295"/>
                    <a:pt x="11082" y="325083"/>
                  </a:cubicBezTo>
                  <a:cubicBezTo>
                    <a:pt x="9235" y="345400"/>
                    <a:pt x="9235" y="365718"/>
                    <a:pt x="1847" y="386036"/>
                  </a:cubicBezTo>
                  <a:cubicBezTo>
                    <a:pt x="0" y="384189"/>
                    <a:pt x="0" y="382342"/>
                    <a:pt x="0" y="378648"/>
                  </a:cubicBezTo>
                  <a:cubicBezTo>
                    <a:pt x="0" y="293683"/>
                    <a:pt x="0" y="221647"/>
                    <a:pt x="11082" y="153306"/>
                  </a:cubicBezTo>
                  <a:cubicBezTo>
                    <a:pt x="11082" y="151459"/>
                    <a:pt x="11082" y="149612"/>
                    <a:pt x="12929" y="147765"/>
                  </a:cubicBezTo>
                  <a:cubicBezTo>
                    <a:pt x="7388" y="84965"/>
                    <a:pt x="14776" y="46177"/>
                    <a:pt x="24012" y="3694"/>
                  </a:cubicBezTo>
                  <a:cubicBezTo>
                    <a:pt x="24012" y="1847"/>
                    <a:pt x="24012" y="1847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0"/>
                    <a:pt x="24012" y="0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1847"/>
                    <a:pt x="24012" y="5541"/>
                    <a:pt x="24012" y="7388"/>
                  </a:cubicBezTo>
                  <a:cubicBezTo>
                    <a:pt x="24012" y="14777"/>
                    <a:pt x="25859" y="22165"/>
                    <a:pt x="25859" y="29553"/>
                  </a:cubicBezTo>
                  <a:cubicBezTo>
                    <a:pt x="25859" y="44330"/>
                    <a:pt x="22165" y="59106"/>
                    <a:pt x="20318" y="73882"/>
                  </a:cubicBezTo>
                  <a:cubicBezTo>
                    <a:pt x="20318" y="79424"/>
                    <a:pt x="20318" y="84965"/>
                    <a:pt x="22165" y="88659"/>
                  </a:cubicBezTo>
                  <a:cubicBezTo>
                    <a:pt x="24012" y="92353"/>
                    <a:pt x="24012" y="94200"/>
                    <a:pt x="25859" y="97894"/>
                  </a:cubicBezTo>
                  <a:cubicBezTo>
                    <a:pt x="31400" y="105282"/>
                    <a:pt x="24012" y="112671"/>
                    <a:pt x="22165" y="121906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B0EAFBE2-F9B5-3BB4-461D-C8C1E6C8E383}"/>
                </a:ext>
              </a:extLst>
            </p:cNvPr>
            <p:cNvSpPr/>
            <p:nvPr/>
          </p:nvSpPr>
          <p:spPr>
            <a:xfrm>
              <a:off x="4125123" y="4157299"/>
              <a:ext cx="28471" cy="397118"/>
            </a:xfrm>
            <a:custGeom>
              <a:avLst/>
              <a:gdLst>
                <a:gd name="connsiteX0" fmla="*/ 28471 w 28471"/>
                <a:gd name="connsiteY0" fmla="*/ 384189 h 397118"/>
                <a:gd name="connsiteX1" fmla="*/ 21083 w 28471"/>
                <a:gd name="connsiteY1" fmla="*/ 397118 h 397118"/>
                <a:gd name="connsiteX2" fmla="*/ 15542 w 28471"/>
                <a:gd name="connsiteY2" fmla="*/ 387883 h 397118"/>
                <a:gd name="connsiteX3" fmla="*/ 17389 w 28471"/>
                <a:gd name="connsiteY3" fmla="*/ 365718 h 397118"/>
                <a:gd name="connsiteX4" fmla="*/ 11848 w 28471"/>
                <a:gd name="connsiteY4" fmla="*/ 210565 h 397118"/>
                <a:gd name="connsiteX5" fmla="*/ 8153 w 28471"/>
                <a:gd name="connsiteY5" fmla="*/ 184706 h 397118"/>
                <a:gd name="connsiteX6" fmla="*/ 6306 w 28471"/>
                <a:gd name="connsiteY6" fmla="*/ 166236 h 397118"/>
                <a:gd name="connsiteX7" fmla="*/ 4459 w 28471"/>
                <a:gd name="connsiteY7" fmla="*/ 151459 h 397118"/>
                <a:gd name="connsiteX8" fmla="*/ 2612 w 28471"/>
                <a:gd name="connsiteY8" fmla="*/ 142224 h 397118"/>
                <a:gd name="connsiteX9" fmla="*/ 2612 w 28471"/>
                <a:gd name="connsiteY9" fmla="*/ 138530 h 397118"/>
                <a:gd name="connsiteX10" fmla="*/ 2612 w 28471"/>
                <a:gd name="connsiteY10" fmla="*/ 132989 h 397118"/>
                <a:gd name="connsiteX11" fmla="*/ 2612 w 28471"/>
                <a:gd name="connsiteY11" fmla="*/ 48024 h 397118"/>
                <a:gd name="connsiteX12" fmla="*/ 765 w 28471"/>
                <a:gd name="connsiteY12" fmla="*/ 0 h 397118"/>
                <a:gd name="connsiteX13" fmla="*/ 4459 w 28471"/>
                <a:gd name="connsiteY13" fmla="*/ 3694 h 397118"/>
                <a:gd name="connsiteX14" fmla="*/ 4459 w 28471"/>
                <a:gd name="connsiteY14" fmla="*/ 3694 h 397118"/>
                <a:gd name="connsiteX15" fmla="*/ 4459 w 28471"/>
                <a:gd name="connsiteY15" fmla="*/ 3694 h 397118"/>
                <a:gd name="connsiteX16" fmla="*/ 4459 w 28471"/>
                <a:gd name="connsiteY16" fmla="*/ 3694 h 397118"/>
                <a:gd name="connsiteX17" fmla="*/ 4459 w 28471"/>
                <a:gd name="connsiteY17" fmla="*/ 3694 h 397118"/>
                <a:gd name="connsiteX18" fmla="*/ 4459 w 28471"/>
                <a:gd name="connsiteY18" fmla="*/ 7388 h 397118"/>
                <a:gd name="connsiteX19" fmla="*/ 15542 w 28471"/>
                <a:gd name="connsiteY19" fmla="*/ 151459 h 397118"/>
                <a:gd name="connsiteX20" fmla="*/ 17389 w 28471"/>
                <a:gd name="connsiteY20" fmla="*/ 157000 h 397118"/>
                <a:gd name="connsiteX21" fmla="*/ 28471 w 28471"/>
                <a:gd name="connsiteY21" fmla="*/ 384189 h 39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8471" h="397118">
                  <a:moveTo>
                    <a:pt x="28471" y="384189"/>
                  </a:moveTo>
                  <a:cubicBezTo>
                    <a:pt x="28471" y="389730"/>
                    <a:pt x="24777" y="395271"/>
                    <a:pt x="21083" y="397118"/>
                  </a:cubicBezTo>
                  <a:cubicBezTo>
                    <a:pt x="19236" y="393424"/>
                    <a:pt x="17389" y="391577"/>
                    <a:pt x="15542" y="387883"/>
                  </a:cubicBezTo>
                  <a:cubicBezTo>
                    <a:pt x="13694" y="380495"/>
                    <a:pt x="15542" y="373107"/>
                    <a:pt x="17389" y="365718"/>
                  </a:cubicBezTo>
                  <a:cubicBezTo>
                    <a:pt x="24777" y="314000"/>
                    <a:pt x="19236" y="262283"/>
                    <a:pt x="11848" y="210565"/>
                  </a:cubicBezTo>
                  <a:cubicBezTo>
                    <a:pt x="10000" y="201330"/>
                    <a:pt x="10000" y="193941"/>
                    <a:pt x="8153" y="184706"/>
                  </a:cubicBezTo>
                  <a:cubicBezTo>
                    <a:pt x="8153" y="179165"/>
                    <a:pt x="6306" y="171777"/>
                    <a:pt x="6306" y="166236"/>
                  </a:cubicBezTo>
                  <a:cubicBezTo>
                    <a:pt x="6306" y="160694"/>
                    <a:pt x="4459" y="157000"/>
                    <a:pt x="4459" y="151459"/>
                  </a:cubicBezTo>
                  <a:cubicBezTo>
                    <a:pt x="4459" y="149612"/>
                    <a:pt x="2612" y="145918"/>
                    <a:pt x="2612" y="142224"/>
                  </a:cubicBezTo>
                  <a:cubicBezTo>
                    <a:pt x="2612" y="140377"/>
                    <a:pt x="2612" y="140377"/>
                    <a:pt x="2612" y="138530"/>
                  </a:cubicBezTo>
                  <a:cubicBezTo>
                    <a:pt x="2612" y="136683"/>
                    <a:pt x="2612" y="134836"/>
                    <a:pt x="2612" y="132989"/>
                  </a:cubicBezTo>
                  <a:cubicBezTo>
                    <a:pt x="6306" y="105283"/>
                    <a:pt x="6306" y="75729"/>
                    <a:pt x="2612" y="48024"/>
                  </a:cubicBezTo>
                  <a:cubicBezTo>
                    <a:pt x="765" y="33247"/>
                    <a:pt x="-1082" y="16624"/>
                    <a:pt x="765" y="0"/>
                  </a:cubicBezTo>
                  <a:cubicBezTo>
                    <a:pt x="2612" y="0"/>
                    <a:pt x="2612" y="1847"/>
                    <a:pt x="4459" y="3694"/>
                  </a:cubicBezTo>
                  <a:lnTo>
                    <a:pt x="4459" y="3694"/>
                  </a:lnTo>
                  <a:cubicBezTo>
                    <a:pt x="4459" y="3694"/>
                    <a:pt x="4459" y="3694"/>
                    <a:pt x="4459" y="3694"/>
                  </a:cubicBezTo>
                  <a:cubicBezTo>
                    <a:pt x="4459" y="3694"/>
                    <a:pt x="4459" y="3694"/>
                    <a:pt x="4459" y="3694"/>
                  </a:cubicBezTo>
                  <a:lnTo>
                    <a:pt x="4459" y="3694"/>
                  </a:lnTo>
                  <a:cubicBezTo>
                    <a:pt x="4459" y="5541"/>
                    <a:pt x="4459" y="5541"/>
                    <a:pt x="4459" y="7388"/>
                  </a:cubicBezTo>
                  <a:cubicBezTo>
                    <a:pt x="15542" y="48024"/>
                    <a:pt x="22930" y="88659"/>
                    <a:pt x="15542" y="151459"/>
                  </a:cubicBezTo>
                  <a:cubicBezTo>
                    <a:pt x="15542" y="153306"/>
                    <a:pt x="17389" y="155153"/>
                    <a:pt x="17389" y="157000"/>
                  </a:cubicBezTo>
                  <a:cubicBezTo>
                    <a:pt x="26624" y="227189"/>
                    <a:pt x="28471" y="299224"/>
                    <a:pt x="28471" y="384189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D69A6D80-7101-5E62-B182-BCDF0136BF4A}"/>
                </a:ext>
              </a:extLst>
            </p:cNvPr>
            <p:cNvSpPr/>
            <p:nvPr/>
          </p:nvSpPr>
          <p:spPr>
            <a:xfrm>
              <a:off x="4282634" y="4574735"/>
              <a:ext cx="149866" cy="62800"/>
            </a:xfrm>
            <a:custGeom>
              <a:avLst/>
              <a:gdLst>
                <a:gd name="connsiteX0" fmla="*/ 149867 w 149866"/>
                <a:gd name="connsiteY0" fmla="*/ 51718 h 62800"/>
                <a:gd name="connsiteX1" fmla="*/ 149867 w 149866"/>
                <a:gd name="connsiteY1" fmla="*/ 62800 h 62800"/>
                <a:gd name="connsiteX2" fmla="*/ 2102 w 149866"/>
                <a:gd name="connsiteY2" fmla="*/ 62800 h 62800"/>
                <a:gd name="connsiteX3" fmla="*/ 7643 w 149866"/>
                <a:gd name="connsiteY3" fmla="*/ 33247 h 62800"/>
                <a:gd name="connsiteX4" fmla="*/ 70443 w 149866"/>
                <a:gd name="connsiteY4" fmla="*/ 12930 h 62800"/>
                <a:gd name="connsiteX5" fmla="*/ 77831 w 149866"/>
                <a:gd name="connsiteY5" fmla="*/ 7388 h 62800"/>
                <a:gd name="connsiteX6" fmla="*/ 81525 w 149866"/>
                <a:gd name="connsiteY6" fmla="*/ 5541 h 62800"/>
                <a:gd name="connsiteX7" fmla="*/ 103690 w 149866"/>
                <a:gd name="connsiteY7" fmla="*/ 0 h 62800"/>
                <a:gd name="connsiteX8" fmla="*/ 120313 w 149866"/>
                <a:gd name="connsiteY8" fmla="*/ 1847 h 62800"/>
                <a:gd name="connsiteX9" fmla="*/ 140631 w 149866"/>
                <a:gd name="connsiteY9" fmla="*/ 7388 h 62800"/>
                <a:gd name="connsiteX10" fmla="*/ 142478 w 149866"/>
                <a:gd name="connsiteY10" fmla="*/ 9235 h 62800"/>
                <a:gd name="connsiteX11" fmla="*/ 149867 w 149866"/>
                <a:gd name="connsiteY11" fmla="*/ 51718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9866" h="62800">
                  <a:moveTo>
                    <a:pt x="149867" y="51718"/>
                  </a:moveTo>
                  <a:lnTo>
                    <a:pt x="149867" y="62800"/>
                  </a:lnTo>
                  <a:lnTo>
                    <a:pt x="2102" y="62800"/>
                  </a:lnTo>
                  <a:cubicBezTo>
                    <a:pt x="2102" y="62800"/>
                    <a:pt x="-5287" y="40635"/>
                    <a:pt x="7643" y="33247"/>
                  </a:cubicBezTo>
                  <a:cubicBezTo>
                    <a:pt x="26113" y="22165"/>
                    <a:pt x="51972" y="27706"/>
                    <a:pt x="70443" y="12930"/>
                  </a:cubicBezTo>
                  <a:cubicBezTo>
                    <a:pt x="72290" y="11082"/>
                    <a:pt x="75984" y="9235"/>
                    <a:pt x="77831" y="7388"/>
                  </a:cubicBezTo>
                  <a:cubicBezTo>
                    <a:pt x="77831" y="7388"/>
                    <a:pt x="79678" y="5541"/>
                    <a:pt x="81525" y="5541"/>
                  </a:cubicBezTo>
                  <a:cubicBezTo>
                    <a:pt x="88913" y="1847"/>
                    <a:pt x="96302" y="0"/>
                    <a:pt x="103690" y="0"/>
                  </a:cubicBezTo>
                  <a:cubicBezTo>
                    <a:pt x="109231" y="0"/>
                    <a:pt x="114772" y="0"/>
                    <a:pt x="120313" y="1847"/>
                  </a:cubicBezTo>
                  <a:cubicBezTo>
                    <a:pt x="127702" y="3694"/>
                    <a:pt x="135090" y="5541"/>
                    <a:pt x="140631" y="7388"/>
                  </a:cubicBezTo>
                  <a:cubicBezTo>
                    <a:pt x="140631" y="7388"/>
                    <a:pt x="142478" y="7388"/>
                    <a:pt x="142478" y="9235"/>
                  </a:cubicBezTo>
                  <a:cubicBezTo>
                    <a:pt x="144325" y="12930"/>
                    <a:pt x="149867" y="25859"/>
                    <a:pt x="149867" y="51718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5C4520D3-D2E0-7B6A-9CF9-00CE5B9B5DDD}"/>
                </a:ext>
              </a:extLst>
            </p:cNvPr>
            <p:cNvSpPr/>
            <p:nvPr/>
          </p:nvSpPr>
          <p:spPr>
            <a:xfrm>
              <a:off x="4362312" y="4530406"/>
              <a:ext cx="64647" cy="72035"/>
            </a:xfrm>
            <a:custGeom>
              <a:avLst/>
              <a:gdLst>
                <a:gd name="connsiteX0" fmla="*/ 64647 w 64647"/>
                <a:gd name="connsiteY0" fmla="*/ 0 h 72035"/>
                <a:gd name="connsiteX1" fmla="*/ 62800 w 64647"/>
                <a:gd name="connsiteY1" fmla="*/ 31400 h 72035"/>
                <a:gd name="connsiteX2" fmla="*/ 62800 w 64647"/>
                <a:gd name="connsiteY2" fmla="*/ 38788 h 72035"/>
                <a:gd name="connsiteX3" fmla="*/ 62800 w 64647"/>
                <a:gd name="connsiteY3" fmla="*/ 53565 h 72035"/>
                <a:gd name="connsiteX4" fmla="*/ 62800 w 64647"/>
                <a:gd name="connsiteY4" fmla="*/ 55412 h 72035"/>
                <a:gd name="connsiteX5" fmla="*/ 60953 w 64647"/>
                <a:gd name="connsiteY5" fmla="*/ 72035 h 72035"/>
                <a:gd name="connsiteX6" fmla="*/ 38788 w 64647"/>
                <a:gd name="connsiteY6" fmla="*/ 68341 h 72035"/>
                <a:gd name="connsiteX7" fmla="*/ 38788 w 64647"/>
                <a:gd name="connsiteY7" fmla="*/ 68341 h 72035"/>
                <a:gd name="connsiteX8" fmla="*/ 0 w 64647"/>
                <a:gd name="connsiteY8" fmla="*/ 60953 h 72035"/>
                <a:gd name="connsiteX9" fmla="*/ 1847 w 64647"/>
                <a:gd name="connsiteY9" fmla="*/ 49871 h 72035"/>
                <a:gd name="connsiteX10" fmla="*/ 1847 w 64647"/>
                <a:gd name="connsiteY10" fmla="*/ 46177 h 72035"/>
                <a:gd name="connsiteX11" fmla="*/ 1847 w 64647"/>
                <a:gd name="connsiteY11" fmla="*/ 29553 h 72035"/>
                <a:gd name="connsiteX12" fmla="*/ 1847 w 64647"/>
                <a:gd name="connsiteY12" fmla="*/ 27706 h 72035"/>
                <a:gd name="connsiteX13" fmla="*/ 3694 w 64647"/>
                <a:gd name="connsiteY13" fmla="*/ 0 h 72035"/>
                <a:gd name="connsiteX14" fmla="*/ 48023 w 64647"/>
                <a:gd name="connsiteY14" fmla="*/ 0 h 72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4647" h="72035">
                  <a:moveTo>
                    <a:pt x="64647" y="0"/>
                  </a:moveTo>
                  <a:lnTo>
                    <a:pt x="62800" y="31400"/>
                  </a:lnTo>
                  <a:lnTo>
                    <a:pt x="62800" y="38788"/>
                  </a:lnTo>
                  <a:lnTo>
                    <a:pt x="62800" y="53565"/>
                  </a:lnTo>
                  <a:lnTo>
                    <a:pt x="62800" y="55412"/>
                  </a:lnTo>
                  <a:lnTo>
                    <a:pt x="60953" y="72035"/>
                  </a:lnTo>
                  <a:lnTo>
                    <a:pt x="38788" y="68341"/>
                  </a:lnTo>
                  <a:lnTo>
                    <a:pt x="38788" y="68341"/>
                  </a:lnTo>
                  <a:lnTo>
                    <a:pt x="0" y="60953"/>
                  </a:lnTo>
                  <a:lnTo>
                    <a:pt x="1847" y="49871"/>
                  </a:lnTo>
                  <a:lnTo>
                    <a:pt x="1847" y="46177"/>
                  </a:lnTo>
                  <a:lnTo>
                    <a:pt x="1847" y="29553"/>
                  </a:lnTo>
                  <a:lnTo>
                    <a:pt x="1847" y="27706"/>
                  </a:lnTo>
                  <a:lnTo>
                    <a:pt x="3694" y="0"/>
                  </a:lnTo>
                  <a:lnTo>
                    <a:pt x="48023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98D3E5F2-81F2-F302-3D7B-4458E0B37F2C}"/>
                </a:ext>
              </a:extLst>
            </p:cNvPr>
            <p:cNvSpPr/>
            <p:nvPr/>
          </p:nvSpPr>
          <p:spPr>
            <a:xfrm>
              <a:off x="4354923" y="3776805"/>
              <a:ext cx="243812" cy="387882"/>
            </a:xfrm>
            <a:custGeom>
              <a:avLst/>
              <a:gdLst>
                <a:gd name="connsiteX0" fmla="*/ 243812 w 243812"/>
                <a:gd name="connsiteY0" fmla="*/ 14777 h 387882"/>
                <a:gd name="connsiteX1" fmla="*/ 236424 w 243812"/>
                <a:gd name="connsiteY1" fmla="*/ 99741 h 387882"/>
                <a:gd name="connsiteX2" fmla="*/ 234577 w 243812"/>
                <a:gd name="connsiteY2" fmla="*/ 123753 h 387882"/>
                <a:gd name="connsiteX3" fmla="*/ 234577 w 243812"/>
                <a:gd name="connsiteY3" fmla="*/ 127447 h 387882"/>
                <a:gd name="connsiteX4" fmla="*/ 232730 w 243812"/>
                <a:gd name="connsiteY4" fmla="*/ 140377 h 387882"/>
                <a:gd name="connsiteX5" fmla="*/ 229036 w 243812"/>
                <a:gd name="connsiteY5" fmla="*/ 184706 h 387882"/>
                <a:gd name="connsiteX6" fmla="*/ 227189 w 243812"/>
                <a:gd name="connsiteY6" fmla="*/ 195788 h 387882"/>
                <a:gd name="connsiteX7" fmla="*/ 217953 w 243812"/>
                <a:gd name="connsiteY7" fmla="*/ 297377 h 387882"/>
                <a:gd name="connsiteX8" fmla="*/ 217953 w 243812"/>
                <a:gd name="connsiteY8" fmla="*/ 387883 h 387882"/>
                <a:gd name="connsiteX9" fmla="*/ 22165 w 243812"/>
                <a:gd name="connsiteY9" fmla="*/ 387883 h 387882"/>
                <a:gd name="connsiteX10" fmla="*/ 22165 w 243812"/>
                <a:gd name="connsiteY10" fmla="*/ 387883 h 387882"/>
                <a:gd name="connsiteX11" fmla="*/ 22165 w 243812"/>
                <a:gd name="connsiteY11" fmla="*/ 387883 h 387882"/>
                <a:gd name="connsiteX12" fmla="*/ 22165 w 243812"/>
                <a:gd name="connsiteY12" fmla="*/ 299224 h 387882"/>
                <a:gd name="connsiteX13" fmla="*/ 22165 w 243812"/>
                <a:gd name="connsiteY13" fmla="*/ 295530 h 387882"/>
                <a:gd name="connsiteX14" fmla="*/ 22165 w 243812"/>
                <a:gd name="connsiteY14" fmla="*/ 289989 h 387882"/>
                <a:gd name="connsiteX15" fmla="*/ 20318 w 243812"/>
                <a:gd name="connsiteY15" fmla="*/ 267824 h 387882"/>
                <a:gd name="connsiteX16" fmla="*/ 18471 w 243812"/>
                <a:gd name="connsiteY16" fmla="*/ 253047 h 387882"/>
                <a:gd name="connsiteX17" fmla="*/ 18471 w 243812"/>
                <a:gd name="connsiteY17" fmla="*/ 243812 h 387882"/>
                <a:gd name="connsiteX18" fmla="*/ 18471 w 243812"/>
                <a:gd name="connsiteY18" fmla="*/ 243812 h 387882"/>
                <a:gd name="connsiteX19" fmla="*/ 18471 w 243812"/>
                <a:gd name="connsiteY19" fmla="*/ 238271 h 387882"/>
                <a:gd name="connsiteX20" fmla="*/ 16624 w 243812"/>
                <a:gd name="connsiteY20" fmla="*/ 227189 h 387882"/>
                <a:gd name="connsiteX21" fmla="*/ 16624 w 243812"/>
                <a:gd name="connsiteY21" fmla="*/ 219800 h 387882"/>
                <a:gd name="connsiteX22" fmla="*/ 7388 w 243812"/>
                <a:gd name="connsiteY22" fmla="*/ 110824 h 387882"/>
                <a:gd name="connsiteX23" fmla="*/ 7388 w 243812"/>
                <a:gd name="connsiteY23" fmla="*/ 105282 h 387882"/>
                <a:gd name="connsiteX24" fmla="*/ 0 w 243812"/>
                <a:gd name="connsiteY24" fmla="*/ 18471 h 387882"/>
                <a:gd name="connsiteX25" fmla="*/ 0 w 243812"/>
                <a:gd name="connsiteY25" fmla="*/ 18471 h 387882"/>
                <a:gd name="connsiteX26" fmla="*/ 83118 w 243812"/>
                <a:gd name="connsiteY26" fmla="*/ 0 h 387882"/>
                <a:gd name="connsiteX27" fmla="*/ 86812 w 243812"/>
                <a:gd name="connsiteY27" fmla="*/ 0 h 387882"/>
                <a:gd name="connsiteX28" fmla="*/ 86812 w 243812"/>
                <a:gd name="connsiteY28" fmla="*/ 0 h 387882"/>
                <a:gd name="connsiteX29" fmla="*/ 114518 w 243812"/>
                <a:gd name="connsiteY29" fmla="*/ 7388 h 387882"/>
                <a:gd name="connsiteX30" fmla="*/ 114518 w 243812"/>
                <a:gd name="connsiteY30" fmla="*/ 7388 h 387882"/>
                <a:gd name="connsiteX31" fmla="*/ 123753 w 243812"/>
                <a:gd name="connsiteY31" fmla="*/ 9235 h 387882"/>
                <a:gd name="connsiteX32" fmla="*/ 132989 w 243812"/>
                <a:gd name="connsiteY32" fmla="*/ 7388 h 387882"/>
                <a:gd name="connsiteX33" fmla="*/ 158847 w 243812"/>
                <a:gd name="connsiteY33" fmla="*/ 0 h 387882"/>
                <a:gd name="connsiteX34" fmla="*/ 158847 w 243812"/>
                <a:gd name="connsiteY34" fmla="*/ 0 h 387882"/>
                <a:gd name="connsiteX35" fmla="*/ 162541 w 243812"/>
                <a:gd name="connsiteY35" fmla="*/ 0 h 387882"/>
                <a:gd name="connsiteX36" fmla="*/ 212412 w 243812"/>
                <a:gd name="connsiteY36" fmla="*/ 11082 h 387882"/>
                <a:gd name="connsiteX37" fmla="*/ 214259 w 243812"/>
                <a:gd name="connsiteY37" fmla="*/ 11082 h 387882"/>
                <a:gd name="connsiteX38" fmla="*/ 214259 w 243812"/>
                <a:gd name="connsiteY38" fmla="*/ 11082 h 387882"/>
                <a:gd name="connsiteX39" fmla="*/ 216106 w 243812"/>
                <a:gd name="connsiteY39" fmla="*/ 11082 h 387882"/>
                <a:gd name="connsiteX40" fmla="*/ 216106 w 243812"/>
                <a:gd name="connsiteY40" fmla="*/ 11082 h 387882"/>
                <a:gd name="connsiteX41" fmla="*/ 217953 w 243812"/>
                <a:gd name="connsiteY41" fmla="*/ 11082 h 387882"/>
                <a:gd name="connsiteX42" fmla="*/ 221647 w 243812"/>
                <a:gd name="connsiteY42" fmla="*/ 11082 h 387882"/>
                <a:gd name="connsiteX43" fmla="*/ 221647 w 243812"/>
                <a:gd name="connsiteY43" fmla="*/ 11082 h 387882"/>
                <a:gd name="connsiteX44" fmla="*/ 230883 w 243812"/>
                <a:gd name="connsiteY44" fmla="*/ 12929 h 387882"/>
                <a:gd name="connsiteX45" fmla="*/ 243812 w 243812"/>
                <a:gd name="connsiteY45" fmla="*/ 14777 h 387882"/>
                <a:gd name="connsiteX46" fmla="*/ 243812 w 243812"/>
                <a:gd name="connsiteY46" fmla="*/ 14777 h 387882"/>
                <a:gd name="connsiteX47" fmla="*/ 243812 w 243812"/>
                <a:gd name="connsiteY47" fmla="*/ 14777 h 38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43812" h="387882">
                  <a:moveTo>
                    <a:pt x="243812" y="14777"/>
                  </a:moveTo>
                  <a:lnTo>
                    <a:pt x="236424" y="99741"/>
                  </a:lnTo>
                  <a:lnTo>
                    <a:pt x="234577" y="123753"/>
                  </a:lnTo>
                  <a:lnTo>
                    <a:pt x="234577" y="127447"/>
                  </a:lnTo>
                  <a:lnTo>
                    <a:pt x="232730" y="140377"/>
                  </a:lnTo>
                  <a:lnTo>
                    <a:pt x="229036" y="184706"/>
                  </a:lnTo>
                  <a:lnTo>
                    <a:pt x="227189" y="195788"/>
                  </a:lnTo>
                  <a:lnTo>
                    <a:pt x="217953" y="297377"/>
                  </a:lnTo>
                  <a:lnTo>
                    <a:pt x="217953" y="387883"/>
                  </a:lnTo>
                  <a:lnTo>
                    <a:pt x="22165" y="387883"/>
                  </a:lnTo>
                  <a:lnTo>
                    <a:pt x="22165" y="387883"/>
                  </a:lnTo>
                  <a:cubicBezTo>
                    <a:pt x="22165" y="387883"/>
                    <a:pt x="22165" y="387883"/>
                    <a:pt x="22165" y="387883"/>
                  </a:cubicBezTo>
                  <a:lnTo>
                    <a:pt x="22165" y="299224"/>
                  </a:lnTo>
                  <a:lnTo>
                    <a:pt x="22165" y="295530"/>
                  </a:lnTo>
                  <a:lnTo>
                    <a:pt x="22165" y="289989"/>
                  </a:lnTo>
                  <a:lnTo>
                    <a:pt x="20318" y="267824"/>
                  </a:lnTo>
                  <a:lnTo>
                    <a:pt x="18471" y="253047"/>
                  </a:lnTo>
                  <a:lnTo>
                    <a:pt x="18471" y="243812"/>
                  </a:lnTo>
                  <a:lnTo>
                    <a:pt x="18471" y="243812"/>
                  </a:lnTo>
                  <a:lnTo>
                    <a:pt x="18471" y="238271"/>
                  </a:lnTo>
                  <a:lnTo>
                    <a:pt x="16624" y="227189"/>
                  </a:lnTo>
                  <a:lnTo>
                    <a:pt x="16624" y="219800"/>
                  </a:lnTo>
                  <a:lnTo>
                    <a:pt x="7388" y="110824"/>
                  </a:lnTo>
                  <a:lnTo>
                    <a:pt x="7388" y="105282"/>
                  </a:lnTo>
                  <a:lnTo>
                    <a:pt x="0" y="18471"/>
                  </a:lnTo>
                  <a:lnTo>
                    <a:pt x="0" y="18471"/>
                  </a:lnTo>
                  <a:lnTo>
                    <a:pt x="83118" y="0"/>
                  </a:lnTo>
                  <a:lnTo>
                    <a:pt x="86812" y="0"/>
                  </a:lnTo>
                  <a:lnTo>
                    <a:pt x="86812" y="0"/>
                  </a:lnTo>
                  <a:lnTo>
                    <a:pt x="114518" y="7388"/>
                  </a:lnTo>
                  <a:lnTo>
                    <a:pt x="114518" y="7388"/>
                  </a:lnTo>
                  <a:lnTo>
                    <a:pt x="123753" y="9235"/>
                  </a:lnTo>
                  <a:lnTo>
                    <a:pt x="132989" y="7388"/>
                  </a:lnTo>
                  <a:lnTo>
                    <a:pt x="158847" y="0"/>
                  </a:lnTo>
                  <a:lnTo>
                    <a:pt x="158847" y="0"/>
                  </a:lnTo>
                  <a:lnTo>
                    <a:pt x="162541" y="0"/>
                  </a:lnTo>
                  <a:lnTo>
                    <a:pt x="212412" y="11082"/>
                  </a:lnTo>
                  <a:lnTo>
                    <a:pt x="214259" y="11082"/>
                  </a:lnTo>
                  <a:lnTo>
                    <a:pt x="214259" y="11082"/>
                  </a:lnTo>
                  <a:lnTo>
                    <a:pt x="216106" y="11082"/>
                  </a:lnTo>
                  <a:lnTo>
                    <a:pt x="216106" y="11082"/>
                  </a:lnTo>
                  <a:lnTo>
                    <a:pt x="217953" y="11082"/>
                  </a:lnTo>
                  <a:lnTo>
                    <a:pt x="221647" y="11082"/>
                  </a:lnTo>
                  <a:lnTo>
                    <a:pt x="221647" y="11082"/>
                  </a:lnTo>
                  <a:lnTo>
                    <a:pt x="230883" y="12929"/>
                  </a:lnTo>
                  <a:lnTo>
                    <a:pt x="243812" y="14777"/>
                  </a:lnTo>
                  <a:cubicBezTo>
                    <a:pt x="243812" y="14777"/>
                    <a:pt x="243812" y="14777"/>
                    <a:pt x="243812" y="14777"/>
                  </a:cubicBezTo>
                  <a:lnTo>
                    <a:pt x="243812" y="14777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A757466E-1458-9150-AEF6-4DAA2A46B388}"/>
                </a:ext>
              </a:extLst>
            </p:cNvPr>
            <p:cNvSpPr/>
            <p:nvPr/>
          </p:nvSpPr>
          <p:spPr>
            <a:xfrm>
              <a:off x="4360403" y="4143645"/>
              <a:ext cx="114579" cy="185430"/>
            </a:xfrm>
            <a:custGeom>
              <a:avLst/>
              <a:gdLst>
                <a:gd name="connsiteX0" fmla="*/ 114579 w 114579"/>
                <a:gd name="connsiteY0" fmla="*/ 15501 h 185430"/>
                <a:gd name="connsiteX1" fmla="*/ 114579 w 114579"/>
                <a:gd name="connsiteY1" fmla="*/ 21042 h 185430"/>
                <a:gd name="connsiteX2" fmla="*/ 114579 w 114579"/>
                <a:gd name="connsiteY2" fmla="*/ 21042 h 185430"/>
                <a:gd name="connsiteX3" fmla="*/ 114579 w 114579"/>
                <a:gd name="connsiteY3" fmla="*/ 22889 h 185430"/>
                <a:gd name="connsiteX4" fmla="*/ 114579 w 114579"/>
                <a:gd name="connsiteY4" fmla="*/ 24736 h 185430"/>
                <a:gd name="connsiteX5" fmla="*/ 114579 w 114579"/>
                <a:gd name="connsiteY5" fmla="*/ 26583 h 185430"/>
                <a:gd name="connsiteX6" fmla="*/ 110885 w 114579"/>
                <a:gd name="connsiteY6" fmla="*/ 50595 h 185430"/>
                <a:gd name="connsiteX7" fmla="*/ 85027 w 114579"/>
                <a:gd name="connsiteY7" fmla="*/ 178042 h 185430"/>
                <a:gd name="connsiteX8" fmla="*/ 81332 w 114579"/>
                <a:gd name="connsiteY8" fmla="*/ 185431 h 185430"/>
                <a:gd name="connsiteX9" fmla="*/ 72097 w 114579"/>
                <a:gd name="connsiteY9" fmla="*/ 185431 h 185430"/>
                <a:gd name="connsiteX10" fmla="*/ 59167 w 114579"/>
                <a:gd name="connsiteY10" fmla="*/ 183584 h 185430"/>
                <a:gd name="connsiteX11" fmla="*/ 57321 w 114579"/>
                <a:gd name="connsiteY11" fmla="*/ 183584 h 185430"/>
                <a:gd name="connsiteX12" fmla="*/ 35156 w 114579"/>
                <a:gd name="connsiteY12" fmla="*/ 181737 h 185430"/>
                <a:gd name="connsiteX13" fmla="*/ 16685 w 114579"/>
                <a:gd name="connsiteY13" fmla="*/ 179890 h 185430"/>
                <a:gd name="connsiteX14" fmla="*/ 14838 w 114579"/>
                <a:gd name="connsiteY14" fmla="*/ 179890 h 185430"/>
                <a:gd name="connsiteX15" fmla="*/ 3756 w 114579"/>
                <a:gd name="connsiteY15" fmla="*/ 179890 h 185430"/>
                <a:gd name="connsiteX16" fmla="*/ 1909 w 114579"/>
                <a:gd name="connsiteY16" fmla="*/ 166960 h 185430"/>
                <a:gd name="connsiteX17" fmla="*/ 12991 w 114579"/>
                <a:gd name="connsiteY17" fmla="*/ 22889 h 185430"/>
                <a:gd name="connsiteX18" fmla="*/ 12991 w 114579"/>
                <a:gd name="connsiteY18" fmla="*/ 19195 h 185430"/>
                <a:gd name="connsiteX19" fmla="*/ 12991 w 114579"/>
                <a:gd name="connsiteY19" fmla="*/ 19195 h 185430"/>
                <a:gd name="connsiteX20" fmla="*/ 12991 w 114579"/>
                <a:gd name="connsiteY20" fmla="*/ 19195 h 185430"/>
                <a:gd name="connsiteX21" fmla="*/ 12991 w 114579"/>
                <a:gd name="connsiteY21" fmla="*/ 19195 h 185430"/>
                <a:gd name="connsiteX22" fmla="*/ 12991 w 114579"/>
                <a:gd name="connsiteY22" fmla="*/ 19195 h 185430"/>
                <a:gd name="connsiteX23" fmla="*/ 12991 w 114579"/>
                <a:gd name="connsiteY23" fmla="*/ 19195 h 185430"/>
                <a:gd name="connsiteX24" fmla="*/ 35156 w 114579"/>
                <a:gd name="connsiteY24" fmla="*/ 4419 h 185430"/>
                <a:gd name="connsiteX25" fmla="*/ 64709 w 114579"/>
                <a:gd name="connsiteY25" fmla="*/ 725 h 185430"/>
                <a:gd name="connsiteX26" fmla="*/ 81332 w 114579"/>
                <a:gd name="connsiteY26" fmla="*/ 4419 h 185430"/>
                <a:gd name="connsiteX27" fmla="*/ 101650 w 114579"/>
                <a:gd name="connsiteY27" fmla="*/ 11807 h 185430"/>
                <a:gd name="connsiteX28" fmla="*/ 107191 w 114579"/>
                <a:gd name="connsiteY28" fmla="*/ 13654 h 185430"/>
                <a:gd name="connsiteX29" fmla="*/ 114579 w 114579"/>
                <a:gd name="connsiteY29" fmla="*/ 15501 h 185430"/>
                <a:gd name="connsiteX30" fmla="*/ 114579 w 114579"/>
                <a:gd name="connsiteY30" fmla="*/ 15501 h 185430"/>
                <a:gd name="connsiteX31" fmla="*/ 114579 w 114579"/>
                <a:gd name="connsiteY31" fmla="*/ 15501 h 18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4579" h="185430">
                  <a:moveTo>
                    <a:pt x="114579" y="15501"/>
                  </a:moveTo>
                  <a:cubicBezTo>
                    <a:pt x="114579" y="17348"/>
                    <a:pt x="114579" y="19195"/>
                    <a:pt x="114579" y="21042"/>
                  </a:cubicBezTo>
                  <a:cubicBezTo>
                    <a:pt x="114579" y="21042"/>
                    <a:pt x="114579" y="21042"/>
                    <a:pt x="114579" y="21042"/>
                  </a:cubicBezTo>
                  <a:cubicBezTo>
                    <a:pt x="114579" y="21042"/>
                    <a:pt x="114579" y="22889"/>
                    <a:pt x="114579" y="22889"/>
                  </a:cubicBezTo>
                  <a:cubicBezTo>
                    <a:pt x="114579" y="22889"/>
                    <a:pt x="114579" y="24736"/>
                    <a:pt x="114579" y="24736"/>
                  </a:cubicBezTo>
                  <a:cubicBezTo>
                    <a:pt x="114579" y="24736"/>
                    <a:pt x="114579" y="26583"/>
                    <a:pt x="114579" y="26583"/>
                  </a:cubicBezTo>
                  <a:cubicBezTo>
                    <a:pt x="112732" y="33972"/>
                    <a:pt x="112732" y="41360"/>
                    <a:pt x="110885" y="50595"/>
                  </a:cubicBezTo>
                  <a:cubicBezTo>
                    <a:pt x="103497" y="106007"/>
                    <a:pt x="97956" y="139254"/>
                    <a:pt x="85027" y="178042"/>
                  </a:cubicBezTo>
                  <a:cubicBezTo>
                    <a:pt x="85027" y="179890"/>
                    <a:pt x="83179" y="183584"/>
                    <a:pt x="81332" y="185431"/>
                  </a:cubicBezTo>
                  <a:lnTo>
                    <a:pt x="72097" y="185431"/>
                  </a:lnTo>
                  <a:lnTo>
                    <a:pt x="59167" y="183584"/>
                  </a:lnTo>
                  <a:lnTo>
                    <a:pt x="57321" y="183584"/>
                  </a:lnTo>
                  <a:lnTo>
                    <a:pt x="35156" y="181737"/>
                  </a:lnTo>
                  <a:lnTo>
                    <a:pt x="16685" y="179890"/>
                  </a:lnTo>
                  <a:lnTo>
                    <a:pt x="14838" y="179890"/>
                  </a:lnTo>
                  <a:lnTo>
                    <a:pt x="3756" y="179890"/>
                  </a:lnTo>
                  <a:cubicBezTo>
                    <a:pt x="3756" y="176195"/>
                    <a:pt x="1909" y="170654"/>
                    <a:pt x="1909" y="166960"/>
                  </a:cubicBezTo>
                  <a:cubicBezTo>
                    <a:pt x="-3632" y="104160"/>
                    <a:pt x="3756" y="65372"/>
                    <a:pt x="12991" y="22889"/>
                  </a:cubicBezTo>
                  <a:cubicBezTo>
                    <a:pt x="12991" y="21042"/>
                    <a:pt x="12991" y="21042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12991" y="19195"/>
                    <a:pt x="12991" y="19195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20379" y="11807"/>
                    <a:pt x="25921" y="8113"/>
                    <a:pt x="35156" y="4419"/>
                  </a:cubicBezTo>
                  <a:cubicBezTo>
                    <a:pt x="44391" y="725"/>
                    <a:pt x="53627" y="-1122"/>
                    <a:pt x="64709" y="725"/>
                  </a:cubicBezTo>
                  <a:cubicBezTo>
                    <a:pt x="70250" y="725"/>
                    <a:pt x="75791" y="2572"/>
                    <a:pt x="81332" y="4419"/>
                  </a:cubicBezTo>
                  <a:cubicBezTo>
                    <a:pt x="86873" y="6266"/>
                    <a:pt x="94262" y="8113"/>
                    <a:pt x="101650" y="11807"/>
                  </a:cubicBezTo>
                  <a:cubicBezTo>
                    <a:pt x="103497" y="11807"/>
                    <a:pt x="105344" y="13654"/>
                    <a:pt x="107191" y="13654"/>
                  </a:cubicBezTo>
                  <a:cubicBezTo>
                    <a:pt x="110885" y="13654"/>
                    <a:pt x="112732" y="13654"/>
                    <a:pt x="114579" y="15501"/>
                  </a:cubicBezTo>
                  <a:cubicBezTo>
                    <a:pt x="114579" y="15501"/>
                    <a:pt x="114579" y="15501"/>
                    <a:pt x="114579" y="15501"/>
                  </a:cubicBezTo>
                  <a:cubicBezTo>
                    <a:pt x="114579" y="15501"/>
                    <a:pt x="114579" y="15501"/>
                    <a:pt x="114579" y="15501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595D186A-ABE3-2747-5DCF-138BFA72FDFD}"/>
                </a:ext>
              </a:extLst>
            </p:cNvPr>
            <p:cNvSpPr/>
            <p:nvPr/>
          </p:nvSpPr>
          <p:spPr>
            <a:xfrm>
              <a:off x="4351229" y="4299238"/>
              <a:ext cx="98642" cy="266954"/>
            </a:xfrm>
            <a:custGeom>
              <a:avLst/>
              <a:gdLst>
                <a:gd name="connsiteX0" fmla="*/ 88659 w 98642"/>
                <a:gd name="connsiteY0" fmla="*/ 247791 h 266954"/>
                <a:gd name="connsiteX1" fmla="*/ 73882 w 98642"/>
                <a:gd name="connsiteY1" fmla="*/ 262568 h 266954"/>
                <a:gd name="connsiteX2" fmla="*/ 55412 w 98642"/>
                <a:gd name="connsiteY2" fmla="*/ 266262 h 266954"/>
                <a:gd name="connsiteX3" fmla="*/ 12929 w 98642"/>
                <a:gd name="connsiteY3" fmla="*/ 260721 h 266954"/>
                <a:gd name="connsiteX4" fmla="*/ 1847 w 98642"/>
                <a:gd name="connsiteY4" fmla="*/ 251485 h 266954"/>
                <a:gd name="connsiteX5" fmla="*/ 1847 w 98642"/>
                <a:gd name="connsiteY5" fmla="*/ 251485 h 266954"/>
                <a:gd name="connsiteX6" fmla="*/ 0 w 98642"/>
                <a:gd name="connsiteY6" fmla="*/ 244097 h 266954"/>
                <a:gd name="connsiteX7" fmla="*/ 11082 w 98642"/>
                <a:gd name="connsiteY7" fmla="*/ 18756 h 266954"/>
                <a:gd name="connsiteX8" fmla="*/ 12929 w 98642"/>
                <a:gd name="connsiteY8" fmla="*/ 13214 h 266954"/>
                <a:gd name="connsiteX9" fmla="*/ 22165 w 98642"/>
                <a:gd name="connsiteY9" fmla="*/ 3979 h 266954"/>
                <a:gd name="connsiteX10" fmla="*/ 24012 w 98642"/>
                <a:gd name="connsiteY10" fmla="*/ 3979 h 266954"/>
                <a:gd name="connsiteX11" fmla="*/ 36941 w 98642"/>
                <a:gd name="connsiteY11" fmla="*/ 285 h 266954"/>
                <a:gd name="connsiteX12" fmla="*/ 77577 w 98642"/>
                <a:gd name="connsiteY12" fmla="*/ 15061 h 266954"/>
                <a:gd name="connsiteX13" fmla="*/ 79424 w 98642"/>
                <a:gd name="connsiteY13" fmla="*/ 15061 h 266954"/>
                <a:gd name="connsiteX14" fmla="*/ 86812 w 98642"/>
                <a:gd name="connsiteY14" fmla="*/ 18756 h 266954"/>
                <a:gd name="connsiteX15" fmla="*/ 97894 w 98642"/>
                <a:gd name="connsiteY15" fmla="*/ 24297 h 266954"/>
                <a:gd name="connsiteX16" fmla="*/ 97894 w 98642"/>
                <a:gd name="connsiteY16" fmla="*/ 24297 h 266954"/>
                <a:gd name="connsiteX17" fmla="*/ 88659 w 98642"/>
                <a:gd name="connsiteY17" fmla="*/ 247791 h 26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8642" h="266954">
                  <a:moveTo>
                    <a:pt x="88659" y="247791"/>
                  </a:moveTo>
                  <a:cubicBezTo>
                    <a:pt x="88659" y="255179"/>
                    <a:pt x="83118" y="258874"/>
                    <a:pt x="73882" y="262568"/>
                  </a:cubicBezTo>
                  <a:cubicBezTo>
                    <a:pt x="68341" y="264415"/>
                    <a:pt x="62800" y="266262"/>
                    <a:pt x="55412" y="266262"/>
                  </a:cubicBezTo>
                  <a:cubicBezTo>
                    <a:pt x="40635" y="268109"/>
                    <a:pt x="24012" y="266262"/>
                    <a:pt x="12929" y="260721"/>
                  </a:cubicBezTo>
                  <a:cubicBezTo>
                    <a:pt x="7388" y="258874"/>
                    <a:pt x="3694" y="255179"/>
                    <a:pt x="1847" y="251485"/>
                  </a:cubicBezTo>
                  <a:lnTo>
                    <a:pt x="1847" y="251485"/>
                  </a:lnTo>
                  <a:cubicBezTo>
                    <a:pt x="0" y="249638"/>
                    <a:pt x="0" y="247791"/>
                    <a:pt x="0" y="244097"/>
                  </a:cubicBezTo>
                  <a:cubicBezTo>
                    <a:pt x="0" y="159132"/>
                    <a:pt x="0" y="87097"/>
                    <a:pt x="11082" y="18756"/>
                  </a:cubicBezTo>
                  <a:cubicBezTo>
                    <a:pt x="11082" y="16908"/>
                    <a:pt x="11082" y="15061"/>
                    <a:pt x="12929" y="13214"/>
                  </a:cubicBezTo>
                  <a:cubicBezTo>
                    <a:pt x="14777" y="9520"/>
                    <a:pt x="18471" y="5826"/>
                    <a:pt x="22165" y="3979"/>
                  </a:cubicBezTo>
                  <a:cubicBezTo>
                    <a:pt x="22165" y="3979"/>
                    <a:pt x="22165" y="3979"/>
                    <a:pt x="24012" y="3979"/>
                  </a:cubicBezTo>
                  <a:cubicBezTo>
                    <a:pt x="27706" y="2132"/>
                    <a:pt x="31400" y="285"/>
                    <a:pt x="36941" y="285"/>
                  </a:cubicBezTo>
                  <a:cubicBezTo>
                    <a:pt x="48024" y="-1562"/>
                    <a:pt x="60953" y="5826"/>
                    <a:pt x="77577" y="15061"/>
                  </a:cubicBezTo>
                  <a:cubicBezTo>
                    <a:pt x="77577" y="15061"/>
                    <a:pt x="77577" y="15061"/>
                    <a:pt x="79424" y="15061"/>
                  </a:cubicBezTo>
                  <a:cubicBezTo>
                    <a:pt x="81271" y="16908"/>
                    <a:pt x="84965" y="18756"/>
                    <a:pt x="86812" y="18756"/>
                  </a:cubicBezTo>
                  <a:cubicBezTo>
                    <a:pt x="90506" y="20603"/>
                    <a:pt x="94200" y="22450"/>
                    <a:pt x="97894" y="24297"/>
                  </a:cubicBezTo>
                  <a:cubicBezTo>
                    <a:pt x="97894" y="24297"/>
                    <a:pt x="97894" y="24297"/>
                    <a:pt x="97894" y="24297"/>
                  </a:cubicBezTo>
                  <a:cubicBezTo>
                    <a:pt x="101588" y="109261"/>
                    <a:pt x="90506" y="227473"/>
                    <a:pt x="88659" y="247791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0" name="Freeform: Shape 939">
              <a:extLst>
                <a:ext uri="{FF2B5EF4-FFF2-40B4-BE49-F238E27FC236}">
                  <a16:creationId xmlns:a16="http://schemas.microsoft.com/office/drawing/2014/main" id="{8593D03E-BF55-2F26-F80D-81F0257BF7E3}"/>
                </a:ext>
              </a:extLst>
            </p:cNvPr>
            <p:cNvSpPr/>
            <p:nvPr/>
          </p:nvSpPr>
          <p:spPr>
            <a:xfrm>
              <a:off x="4515618" y="4574735"/>
              <a:ext cx="149611" cy="62800"/>
            </a:xfrm>
            <a:custGeom>
              <a:avLst/>
              <a:gdLst>
                <a:gd name="connsiteX0" fmla="*/ 147765 w 149611"/>
                <a:gd name="connsiteY0" fmla="*/ 62800 h 62800"/>
                <a:gd name="connsiteX1" fmla="*/ 0 w 149611"/>
                <a:gd name="connsiteY1" fmla="*/ 62800 h 62800"/>
                <a:gd name="connsiteX2" fmla="*/ 0 w 149611"/>
                <a:gd name="connsiteY2" fmla="*/ 51718 h 62800"/>
                <a:gd name="connsiteX3" fmla="*/ 7388 w 149611"/>
                <a:gd name="connsiteY3" fmla="*/ 7388 h 62800"/>
                <a:gd name="connsiteX4" fmla="*/ 9235 w 149611"/>
                <a:gd name="connsiteY4" fmla="*/ 5541 h 62800"/>
                <a:gd name="connsiteX5" fmla="*/ 24012 w 149611"/>
                <a:gd name="connsiteY5" fmla="*/ 1847 h 62800"/>
                <a:gd name="connsiteX6" fmla="*/ 44329 w 149611"/>
                <a:gd name="connsiteY6" fmla="*/ 0 h 62800"/>
                <a:gd name="connsiteX7" fmla="*/ 66494 w 149611"/>
                <a:gd name="connsiteY7" fmla="*/ 5541 h 62800"/>
                <a:gd name="connsiteX8" fmla="*/ 70188 w 149611"/>
                <a:gd name="connsiteY8" fmla="*/ 7388 h 62800"/>
                <a:gd name="connsiteX9" fmla="*/ 77577 w 149611"/>
                <a:gd name="connsiteY9" fmla="*/ 12930 h 62800"/>
                <a:gd name="connsiteX10" fmla="*/ 140377 w 149611"/>
                <a:gd name="connsiteY10" fmla="*/ 33247 h 62800"/>
                <a:gd name="connsiteX11" fmla="*/ 147765 w 149611"/>
                <a:gd name="connsiteY11" fmla="*/ 62800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9611" h="62800">
                  <a:moveTo>
                    <a:pt x="147765" y="62800"/>
                  </a:moveTo>
                  <a:lnTo>
                    <a:pt x="0" y="62800"/>
                  </a:lnTo>
                  <a:lnTo>
                    <a:pt x="0" y="51718"/>
                  </a:lnTo>
                  <a:cubicBezTo>
                    <a:pt x="0" y="24012"/>
                    <a:pt x="3694" y="12930"/>
                    <a:pt x="7388" y="7388"/>
                  </a:cubicBezTo>
                  <a:cubicBezTo>
                    <a:pt x="7388" y="5541"/>
                    <a:pt x="9235" y="5541"/>
                    <a:pt x="9235" y="5541"/>
                  </a:cubicBezTo>
                  <a:cubicBezTo>
                    <a:pt x="12929" y="3694"/>
                    <a:pt x="18471" y="1847"/>
                    <a:pt x="24012" y="1847"/>
                  </a:cubicBezTo>
                  <a:cubicBezTo>
                    <a:pt x="29553" y="0"/>
                    <a:pt x="36941" y="0"/>
                    <a:pt x="44329" y="0"/>
                  </a:cubicBezTo>
                  <a:cubicBezTo>
                    <a:pt x="51717" y="0"/>
                    <a:pt x="59106" y="1847"/>
                    <a:pt x="66494" y="5541"/>
                  </a:cubicBezTo>
                  <a:cubicBezTo>
                    <a:pt x="68341" y="5541"/>
                    <a:pt x="68341" y="7388"/>
                    <a:pt x="70188" y="7388"/>
                  </a:cubicBezTo>
                  <a:cubicBezTo>
                    <a:pt x="72035" y="9235"/>
                    <a:pt x="75729" y="11082"/>
                    <a:pt x="77577" y="12930"/>
                  </a:cubicBezTo>
                  <a:cubicBezTo>
                    <a:pt x="96047" y="29553"/>
                    <a:pt x="121906" y="22165"/>
                    <a:pt x="140377" y="33247"/>
                  </a:cubicBezTo>
                  <a:cubicBezTo>
                    <a:pt x="155153" y="40635"/>
                    <a:pt x="147765" y="62800"/>
                    <a:pt x="147765" y="62800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id="{B24EA50E-1670-3E75-E111-F72DBD885601}"/>
                </a:ext>
              </a:extLst>
            </p:cNvPr>
            <p:cNvSpPr/>
            <p:nvPr/>
          </p:nvSpPr>
          <p:spPr>
            <a:xfrm>
              <a:off x="4523006" y="4530406"/>
              <a:ext cx="62799" cy="72035"/>
            </a:xfrm>
            <a:custGeom>
              <a:avLst/>
              <a:gdLst>
                <a:gd name="connsiteX0" fmla="*/ 62800 w 62799"/>
                <a:gd name="connsiteY0" fmla="*/ 60953 h 72035"/>
                <a:gd name="connsiteX1" fmla="*/ 24012 w 62799"/>
                <a:gd name="connsiteY1" fmla="*/ 68341 h 72035"/>
                <a:gd name="connsiteX2" fmla="*/ 20318 w 62799"/>
                <a:gd name="connsiteY2" fmla="*/ 68341 h 72035"/>
                <a:gd name="connsiteX3" fmla="*/ 1847 w 62799"/>
                <a:gd name="connsiteY3" fmla="*/ 72035 h 72035"/>
                <a:gd name="connsiteX4" fmla="*/ 1847 w 62799"/>
                <a:gd name="connsiteY4" fmla="*/ 55412 h 72035"/>
                <a:gd name="connsiteX5" fmla="*/ 1847 w 62799"/>
                <a:gd name="connsiteY5" fmla="*/ 53565 h 72035"/>
                <a:gd name="connsiteX6" fmla="*/ 0 w 62799"/>
                <a:gd name="connsiteY6" fmla="*/ 38788 h 72035"/>
                <a:gd name="connsiteX7" fmla="*/ 0 w 62799"/>
                <a:gd name="connsiteY7" fmla="*/ 31400 h 72035"/>
                <a:gd name="connsiteX8" fmla="*/ 0 w 62799"/>
                <a:gd name="connsiteY8" fmla="*/ 0 h 72035"/>
                <a:gd name="connsiteX9" fmla="*/ 7388 w 62799"/>
                <a:gd name="connsiteY9" fmla="*/ 0 h 72035"/>
                <a:gd name="connsiteX10" fmla="*/ 59106 w 62799"/>
                <a:gd name="connsiteY10" fmla="*/ 0 h 72035"/>
                <a:gd name="connsiteX11" fmla="*/ 60953 w 62799"/>
                <a:gd name="connsiteY11" fmla="*/ 27706 h 72035"/>
                <a:gd name="connsiteX12" fmla="*/ 60953 w 62799"/>
                <a:gd name="connsiteY12" fmla="*/ 29553 h 72035"/>
                <a:gd name="connsiteX13" fmla="*/ 60953 w 62799"/>
                <a:gd name="connsiteY13" fmla="*/ 46177 h 72035"/>
                <a:gd name="connsiteX14" fmla="*/ 60953 w 62799"/>
                <a:gd name="connsiteY14" fmla="*/ 49871 h 72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799" h="72035">
                  <a:moveTo>
                    <a:pt x="62800" y="60953"/>
                  </a:moveTo>
                  <a:lnTo>
                    <a:pt x="24012" y="68341"/>
                  </a:lnTo>
                  <a:lnTo>
                    <a:pt x="20318" y="68341"/>
                  </a:lnTo>
                  <a:lnTo>
                    <a:pt x="1847" y="72035"/>
                  </a:lnTo>
                  <a:lnTo>
                    <a:pt x="1847" y="55412"/>
                  </a:lnTo>
                  <a:lnTo>
                    <a:pt x="1847" y="53565"/>
                  </a:lnTo>
                  <a:lnTo>
                    <a:pt x="0" y="38788"/>
                  </a:lnTo>
                  <a:lnTo>
                    <a:pt x="0" y="31400"/>
                  </a:lnTo>
                  <a:lnTo>
                    <a:pt x="0" y="0"/>
                  </a:lnTo>
                  <a:lnTo>
                    <a:pt x="7388" y="0"/>
                  </a:lnTo>
                  <a:lnTo>
                    <a:pt x="59106" y="0"/>
                  </a:lnTo>
                  <a:lnTo>
                    <a:pt x="60953" y="27706"/>
                  </a:lnTo>
                  <a:lnTo>
                    <a:pt x="60953" y="29553"/>
                  </a:lnTo>
                  <a:lnTo>
                    <a:pt x="60953" y="46177"/>
                  </a:lnTo>
                  <a:lnTo>
                    <a:pt x="60953" y="4987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id="{8DDAE4EC-6F74-60F0-DE2B-039A774F3250}"/>
                </a:ext>
              </a:extLst>
            </p:cNvPr>
            <p:cNvSpPr/>
            <p:nvPr/>
          </p:nvSpPr>
          <p:spPr>
            <a:xfrm>
              <a:off x="4471288" y="4144370"/>
              <a:ext cx="116402" cy="184706"/>
            </a:xfrm>
            <a:custGeom>
              <a:avLst/>
              <a:gdLst>
                <a:gd name="connsiteX0" fmla="*/ 114518 w 116402"/>
                <a:gd name="connsiteY0" fmla="*/ 168083 h 184706"/>
                <a:gd name="connsiteX1" fmla="*/ 112671 w 116402"/>
                <a:gd name="connsiteY1" fmla="*/ 181012 h 184706"/>
                <a:gd name="connsiteX2" fmla="*/ 103436 w 116402"/>
                <a:gd name="connsiteY2" fmla="*/ 181012 h 184706"/>
                <a:gd name="connsiteX3" fmla="*/ 99741 w 116402"/>
                <a:gd name="connsiteY3" fmla="*/ 181012 h 184706"/>
                <a:gd name="connsiteX4" fmla="*/ 81271 w 116402"/>
                <a:gd name="connsiteY4" fmla="*/ 182859 h 184706"/>
                <a:gd name="connsiteX5" fmla="*/ 57259 w 116402"/>
                <a:gd name="connsiteY5" fmla="*/ 184706 h 184706"/>
                <a:gd name="connsiteX6" fmla="*/ 44330 w 116402"/>
                <a:gd name="connsiteY6" fmla="*/ 184706 h 184706"/>
                <a:gd name="connsiteX7" fmla="*/ 42482 w 116402"/>
                <a:gd name="connsiteY7" fmla="*/ 184706 h 184706"/>
                <a:gd name="connsiteX8" fmla="*/ 33247 w 116402"/>
                <a:gd name="connsiteY8" fmla="*/ 184706 h 184706"/>
                <a:gd name="connsiteX9" fmla="*/ 29553 w 116402"/>
                <a:gd name="connsiteY9" fmla="*/ 177318 h 184706"/>
                <a:gd name="connsiteX10" fmla="*/ 3694 w 116402"/>
                <a:gd name="connsiteY10" fmla="*/ 49871 h 184706"/>
                <a:gd name="connsiteX11" fmla="*/ 0 w 116402"/>
                <a:gd name="connsiteY11" fmla="*/ 25859 h 184706"/>
                <a:gd name="connsiteX12" fmla="*/ 0 w 116402"/>
                <a:gd name="connsiteY12" fmla="*/ 24012 h 184706"/>
                <a:gd name="connsiteX13" fmla="*/ 0 w 116402"/>
                <a:gd name="connsiteY13" fmla="*/ 22165 h 184706"/>
                <a:gd name="connsiteX14" fmla="*/ 0 w 116402"/>
                <a:gd name="connsiteY14" fmla="*/ 20318 h 184706"/>
                <a:gd name="connsiteX15" fmla="*/ 0 w 116402"/>
                <a:gd name="connsiteY15" fmla="*/ 20318 h 184706"/>
                <a:gd name="connsiteX16" fmla="*/ 0 w 116402"/>
                <a:gd name="connsiteY16" fmla="*/ 14776 h 184706"/>
                <a:gd name="connsiteX17" fmla="*/ 1847 w 116402"/>
                <a:gd name="connsiteY17" fmla="*/ 14776 h 184706"/>
                <a:gd name="connsiteX18" fmla="*/ 1847 w 116402"/>
                <a:gd name="connsiteY18" fmla="*/ 14776 h 184706"/>
                <a:gd name="connsiteX19" fmla="*/ 7388 w 116402"/>
                <a:gd name="connsiteY19" fmla="*/ 12929 h 184706"/>
                <a:gd name="connsiteX20" fmla="*/ 12929 w 116402"/>
                <a:gd name="connsiteY20" fmla="*/ 11082 h 184706"/>
                <a:gd name="connsiteX21" fmla="*/ 33247 w 116402"/>
                <a:gd name="connsiteY21" fmla="*/ 3694 h 184706"/>
                <a:gd name="connsiteX22" fmla="*/ 42482 w 116402"/>
                <a:gd name="connsiteY22" fmla="*/ 1847 h 184706"/>
                <a:gd name="connsiteX23" fmla="*/ 53565 w 116402"/>
                <a:gd name="connsiteY23" fmla="*/ 0 h 184706"/>
                <a:gd name="connsiteX24" fmla="*/ 53565 w 116402"/>
                <a:gd name="connsiteY24" fmla="*/ 0 h 184706"/>
                <a:gd name="connsiteX25" fmla="*/ 77577 w 116402"/>
                <a:gd name="connsiteY25" fmla="*/ 3694 h 184706"/>
                <a:gd name="connsiteX26" fmla="*/ 97894 w 116402"/>
                <a:gd name="connsiteY26" fmla="*/ 16624 h 184706"/>
                <a:gd name="connsiteX27" fmla="*/ 101588 w 116402"/>
                <a:gd name="connsiteY27" fmla="*/ 20318 h 184706"/>
                <a:gd name="connsiteX28" fmla="*/ 101588 w 116402"/>
                <a:gd name="connsiteY28" fmla="*/ 20318 h 184706"/>
                <a:gd name="connsiteX29" fmla="*/ 101588 w 116402"/>
                <a:gd name="connsiteY29" fmla="*/ 20318 h 184706"/>
                <a:gd name="connsiteX30" fmla="*/ 101588 w 116402"/>
                <a:gd name="connsiteY30" fmla="*/ 20318 h 184706"/>
                <a:gd name="connsiteX31" fmla="*/ 101588 w 116402"/>
                <a:gd name="connsiteY31" fmla="*/ 20318 h 184706"/>
                <a:gd name="connsiteX32" fmla="*/ 101588 w 116402"/>
                <a:gd name="connsiteY32" fmla="*/ 24012 h 184706"/>
                <a:gd name="connsiteX33" fmla="*/ 114518 w 116402"/>
                <a:gd name="connsiteY33" fmla="*/ 168083 h 184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6402" h="184706">
                  <a:moveTo>
                    <a:pt x="114518" y="168083"/>
                  </a:moveTo>
                  <a:cubicBezTo>
                    <a:pt x="114518" y="171777"/>
                    <a:pt x="114518" y="177318"/>
                    <a:pt x="112671" y="181012"/>
                  </a:cubicBezTo>
                  <a:lnTo>
                    <a:pt x="103436" y="181012"/>
                  </a:lnTo>
                  <a:lnTo>
                    <a:pt x="99741" y="181012"/>
                  </a:lnTo>
                  <a:lnTo>
                    <a:pt x="81271" y="182859"/>
                  </a:lnTo>
                  <a:lnTo>
                    <a:pt x="57259" y="184706"/>
                  </a:lnTo>
                  <a:lnTo>
                    <a:pt x="44330" y="184706"/>
                  </a:lnTo>
                  <a:lnTo>
                    <a:pt x="42482" y="184706"/>
                  </a:lnTo>
                  <a:lnTo>
                    <a:pt x="33247" y="184706"/>
                  </a:lnTo>
                  <a:cubicBezTo>
                    <a:pt x="31400" y="182859"/>
                    <a:pt x="31400" y="179165"/>
                    <a:pt x="29553" y="177318"/>
                  </a:cubicBezTo>
                  <a:cubicBezTo>
                    <a:pt x="16624" y="138530"/>
                    <a:pt x="11082" y="103435"/>
                    <a:pt x="3694" y="49871"/>
                  </a:cubicBezTo>
                  <a:cubicBezTo>
                    <a:pt x="1847" y="42482"/>
                    <a:pt x="1847" y="35094"/>
                    <a:pt x="0" y="25859"/>
                  </a:cubicBezTo>
                  <a:cubicBezTo>
                    <a:pt x="0" y="25859"/>
                    <a:pt x="0" y="24012"/>
                    <a:pt x="0" y="24012"/>
                  </a:cubicBezTo>
                  <a:cubicBezTo>
                    <a:pt x="0" y="24012"/>
                    <a:pt x="0" y="22165"/>
                    <a:pt x="0" y="22165"/>
                  </a:cubicBezTo>
                  <a:cubicBezTo>
                    <a:pt x="0" y="22165"/>
                    <a:pt x="0" y="20318"/>
                    <a:pt x="0" y="20318"/>
                  </a:cubicBezTo>
                  <a:cubicBezTo>
                    <a:pt x="0" y="20318"/>
                    <a:pt x="0" y="20318"/>
                    <a:pt x="0" y="20318"/>
                  </a:cubicBezTo>
                  <a:cubicBezTo>
                    <a:pt x="0" y="18471"/>
                    <a:pt x="0" y="16624"/>
                    <a:pt x="0" y="14776"/>
                  </a:cubicBezTo>
                  <a:cubicBezTo>
                    <a:pt x="0" y="14776"/>
                    <a:pt x="0" y="14776"/>
                    <a:pt x="1847" y="14776"/>
                  </a:cubicBezTo>
                  <a:cubicBezTo>
                    <a:pt x="1847" y="14776"/>
                    <a:pt x="1847" y="14776"/>
                    <a:pt x="1847" y="14776"/>
                  </a:cubicBezTo>
                  <a:cubicBezTo>
                    <a:pt x="3694" y="14776"/>
                    <a:pt x="5541" y="12929"/>
                    <a:pt x="7388" y="12929"/>
                  </a:cubicBezTo>
                  <a:cubicBezTo>
                    <a:pt x="9235" y="12929"/>
                    <a:pt x="11082" y="11082"/>
                    <a:pt x="12929" y="11082"/>
                  </a:cubicBezTo>
                  <a:cubicBezTo>
                    <a:pt x="20318" y="7388"/>
                    <a:pt x="25859" y="5541"/>
                    <a:pt x="33247" y="3694"/>
                  </a:cubicBezTo>
                  <a:cubicBezTo>
                    <a:pt x="36941" y="3694"/>
                    <a:pt x="38788" y="1847"/>
                    <a:pt x="42482" y="1847"/>
                  </a:cubicBezTo>
                  <a:cubicBezTo>
                    <a:pt x="46177" y="1847"/>
                    <a:pt x="49871" y="0"/>
                    <a:pt x="53565" y="0"/>
                  </a:cubicBezTo>
                  <a:cubicBezTo>
                    <a:pt x="53565" y="0"/>
                    <a:pt x="53565" y="0"/>
                    <a:pt x="53565" y="0"/>
                  </a:cubicBezTo>
                  <a:cubicBezTo>
                    <a:pt x="62800" y="0"/>
                    <a:pt x="70188" y="1847"/>
                    <a:pt x="77577" y="3694"/>
                  </a:cubicBezTo>
                  <a:cubicBezTo>
                    <a:pt x="84965" y="5541"/>
                    <a:pt x="90506" y="11082"/>
                    <a:pt x="97894" y="16624"/>
                  </a:cubicBezTo>
                  <a:cubicBezTo>
                    <a:pt x="99741" y="16624"/>
                    <a:pt x="99741" y="18471"/>
                    <a:pt x="101588" y="20318"/>
                  </a:cubicBezTo>
                  <a:lnTo>
                    <a:pt x="101588" y="20318"/>
                  </a:lnTo>
                  <a:cubicBezTo>
                    <a:pt x="101588" y="20318"/>
                    <a:pt x="101588" y="20318"/>
                    <a:pt x="101588" y="20318"/>
                  </a:cubicBezTo>
                  <a:cubicBezTo>
                    <a:pt x="101588" y="20318"/>
                    <a:pt x="101588" y="20318"/>
                    <a:pt x="101588" y="20318"/>
                  </a:cubicBezTo>
                  <a:lnTo>
                    <a:pt x="101588" y="20318"/>
                  </a:lnTo>
                  <a:cubicBezTo>
                    <a:pt x="101588" y="22165"/>
                    <a:pt x="101588" y="22165"/>
                    <a:pt x="101588" y="24012"/>
                  </a:cubicBezTo>
                  <a:cubicBezTo>
                    <a:pt x="112671" y="64647"/>
                    <a:pt x="120059" y="105282"/>
                    <a:pt x="114518" y="168083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3" name="Freeform: Shape 942">
              <a:extLst>
                <a:ext uri="{FF2B5EF4-FFF2-40B4-BE49-F238E27FC236}">
                  <a16:creationId xmlns:a16="http://schemas.microsoft.com/office/drawing/2014/main" id="{4C430B8A-342E-5698-F766-FACBC1F8160F}"/>
                </a:ext>
              </a:extLst>
            </p:cNvPr>
            <p:cNvSpPr/>
            <p:nvPr/>
          </p:nvSpPr>
          <p:spPr>
            <a:xfrm>
              <a:off x="4500408" y="4295829"/>
              <a:ext cx="96480" cy="268516"/>
            </a:xfrm>
            <a:custGeom>
              <a:avLst/>
              <a:gdLst>
                <a:gd name="connsiteX0" fmla="*/ 96481 w 96480"/>
                <a:gd name="connsiteY0" fmla="*/ 245659 h 268516"/>
                <a:gd name="connsiteX1" fmla="*/ 89092 w 96480"/>
                <a:gd name="connsiteY1" fmla="*/ 258589 h 268516"/>
                <a:gd name="connsiteX2" fmla="*/ 83551 w 96480"/>
                <a:gd name="connsiteY2" fmla="*/ 262283 h 268516"/>
                <a:gd name="connsiteX3" fmla="*/ 35527 w 96480"/>
                <a:gd name="connsiteY3" fmla="*/ 267824 h 268516"/>
                <a:gd name="connsiteX4" fmla="*/ 22598 w 96480"/>
                <a:gd name="connsiteY4" fmla="*/ 264130 h 268516"/>
                <a:gd name="connsiteX5" fmla="*/ 7822 w 96480"/>
                <a:gd name="connsiteY5" fmla="*/ 249353 h 268516"/>
                <a:gd name="connsiteX6" fmla="*/ 2280 w 96480"/>
                <a:gd name="connsiteY6" fmla="*/ 25859 h 268516"/>
                <a:gd name="connsiteX7" fmla="*/ 2280 w 96480"/>
                <a:gd name="connsiteY7" fmla="*/ 25859 h 268516"/>
                <a:gd name="connsiteX8" fmla="*/ 13363 w 96480"/>
                <a:gd name="connsiteY8" fmla="*/ 20318 h 268516"/>
                <a:gd name="connsiteX9" fmla="*/ 22598 w 96480"/>
                <a:gd name="connsiteY9" fmla="*/ 14777 h 268516"/>
                <a:gd name="connsiteX10" fmla="*/ 22598 w 96480"/>
                <a:gd name="connsiteY10" fmla="*/ 14777 h 268516"/>
                <a:gd name="connsiteX11" fmla="*/ 61386 w 96480"/>
                <a:gd name="connsiteY11" fmla="*/ 0 h 268516"/>
                <a:gd name="connsiteX12" fmla="*/ 68775 w 96480"/>
                <a:gd name="connsiteY12" fmla="*/ 1847 h 268516"/>
                <a:gd name="connsiteX13" fmla="*/ 74316 w 96480"/>
                <a:gd name="connsiteY13" fmla="*/ 5541 h 268516"/>
                <a:gd name="connsiteX14" fmla="*/ 83551 w 96480"/>
                <a:gd name="connsiteY14" fmla="*/ 14777 h 268516"/>
                <a:gd name="connsiteX15" fmla="*/ 85398 w 96480"/>
                <a:gd name="connsiteY15" fmla="*/ 20318 h 268516"/>
                <a:gd name="connsiteX16" fmla="*/ 96481 w 96480"/>
                <a:gd name="connsiteY16" fmla="*/ 245659 h 26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480" h="268516">
                  <a:moveTo>
                    <a:pt x="96481" y="245659"/>
                  </a:moveTo>
                  <a:cubicBezTo>
                    <a:pt x="96481" y="251200"/>
                    <a:pt x="92786" y="256742"/>
                    <a:pt x="89092" y="258589"/>
                  </a:cubicBezTo>
                  <a:cubicBezTo>
                    <a:pt x="87245" y="260436"/>
                    <a:pt x="85398" y="260436"/>
                    <a:pt x="83551" y="262283"/>
                  </a:cubicBezTo>
                  <a:cubicBezTo>
                    <a:pt x="70622" y="267824"/>
                    <a:pt x="52151" y="269671"/>
                    <a:pt x="35527" y="267824"/>
                  </a:cubicBezTo>
                  <a:cubicBezTo>
                    <a:pt x="31833" y="267824"/>
                    <a:pt x="26292" y="265977"/>
                    <a:pt x="22598" y="264130"/>
                  </a:cubicBezTo>
                  <a:cubicBezTo>
                    <a:pt x="13363" y="260436"/>
                    <a:pt x="7822" y="256742"/>
                    <a:pt x="7822" y="249353"/>
                  </a:cubicBezTo>
                  <a:cubicBezTo>
                    <a:pt x="7822" y="229036"/>
                    <a:pt x="-5108" y="110824"/>
                    <a:pt x="2280" y="25859"/>
                  </a:cubicBezTo>
                  <a:cubicBezTo>
                    <a:pt x="2280" y="25859"/>
                    <a:pt x="2280" y="25859"/>
                    <a:pt x="2280" y="25859"/>
                  </a:cubicBezTo>
                  <a:cubicBezTo>
                    <a:pt x="5975" y="24012"/>
                    <a:pt x="9669" y="22165"/>
                    <a:pt x="13363" y="20318"/>
                  </a:cubicBezTo>
                  <a:cubicBezTo>
                    <a:pt x="17057" y="18471"/>
                    <a:pt x="18904" y="16624"/>
                    <a:pt x="22598" y="14777"/>
                  </a:cubicBezTo>
                  <a:cubicBezTo>
                    <a:pt x="22598" y="14777"/>
                    <a:pt x="22598" y="14777"/>
                    <a:pt x="22598" y="14777"/>
                  </a:cubicBezTo>
                  <a:cubicBezTo>
                    <a:pt x="39222" y="5541"/>
                    <a:pt x="50304" y="0"/>
                    <a:pt x="61386" y="0"/>
                  </a:cubicBezTo>
                  <a:cubicBezTo>
                    <a:pt x="63233" y="0"/>
                    <a:pt x="66927" y="0"/>
                    <a:pt x="68775" y="1847"/>
                  </a:cubicBezTo>
                  <a:cubicBezTo>
                    <a:pt x="70622" y="1847"/>
                    <a:pt x="72469" y="3694"/>
                    <a:pt x="74316" y="5541"/>
                  </a:cubicBezTo>
                  <a:cubicBezTo>
                    <a:pt x="78010" y="7388"/>
                    <a:pt x="81704" y="11082"/>
                    <a:pt x="83551" y="14777"/>
                  </a:cubicBezTo>
                  <a:cubicBezTo>
                    <a:pt x="83551" y="16624"/>
                    <a:pt x="85398" y="18471"/>
                    <a:pt x="85398" y="20318"/>
                  </a:cubicBezTo>
                  <a:cubicBezTo>
                    <a:pt x="96481" y="88659"/>
                    <a:pt x="96481" y="160694"/>
                    <a:pt x="96481" y="245659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id="{B67689A5-BD9F-B115-C2AC-2950221F2640}"/>
                </a:ext>
              </a:extLst>
            </p:cNvPr>
            <p:cNvSpPr/>
            <p:nvPr/>
          </p:nvSpPr>
          <p:spPr>
            <a:xfrm>
              <a:off x="4484218" y="3845146"/>
              <a:ext cx="129294" cy="319541"/>
            </a:xfrm>
            <a:custGeom>
              <a:avLst/>
              <a:gdLst>
                <a:gd name="connsiteX0" fmla="*/ 129294 w 129294"/>
                <a:gd name="connsiteY0" fmla="*/ 49871 h 319541"/>
                <a:gd name="connsiteX1" fmla="*/ 127447 w 129294"/>
                <a:gd name="connsiteY1" fmla="*/ 66494 h 319541"/>
                <a:gd name="connsiteX2" fmla="*/ 125600 w 129294"/>
                <a:gd name="connsiteY2" fmla="*/ 75730 h 319541"/>
                <a:gd name="connsiteX3" fmla="*/ 121906 w 129294"/>
                <a:gd name="connsiteY3" fmla="*/ 96047 h 319541"/>
                <a:gd name="connsiteX4" fmla="*/ 116365 w 129294"/>
                <a:gd name="connsiteY4" fmla="*/ 129294 h 319541"/>
                <a:gd name="connsiteX5" fmla="*/ 112671 w 129294"/>
                <a:gd name="connsiteY5" fmla="*/ 127447 h 319541"/>
                <a:gd name="connsiteX6" fmla="*/ 97894 w 129294"/>
                <a:gd name="connsiteY6" fmla="*/ 118212 h 319541"/>
                <a:gd name="connsiteX7" fmla="*/ 96047 w 129294"/>
                <a:gd name="connsiteY7" fmla="*/ 129294 h 319541"/>
                <a:gd name="connsiteX8" fmla="*/ 86812 w 129294"/>
                <a:gd name="connsiteY8" fmla="*/ 230883 h 319541"/>
                <a:gd name="connsiteX9" fmla="*/ 86812 w 129294"/>
                <a:gd name="connsiteY9" fmla="*/ 319542 h 319541"/>
                <a:gd name="connsiteX10" fmla="*/ 86812 w 129294"/>
                <a:gd name="connsiteY10" fmla="*/ 319542 h 319541"/>
                <a:gd name="connsiteX11" fmla="*/ 86812 w 129294"/>
                <a:gd name="connsiteY11" fmla="*/ 319542 h 319541"/>
                <a:gd name="connsiteX12" fmla="*/ 86812 w 129294"/>
                <a:gd name="connsiteY12" fmla="*/ 319542 h 319541"/>
                <a:gd name="connsiteX13" fmla="*/ 55412 w 129294"/>
                <a:gd name="connsiteY13" fmla="*/ 221647 h 319541"/>
                <a:gd name="connsiteX14" fmla="*/ 83118 w 129294"/>
                <a:gd name="connsiteY14" fmla="*/ 145918 h 319541"/>
                <a:gd name="connsiteX15" fmla="*/ 5541 w 129294"/>
                <a:gd name="connsiteY15" fmla="*/ 103436 h 319541"/>
                <a:gd name="connsiteX16" fmla="*/ 3694 w 129294"/>
                <a:gd name="connsiteY16" fmla="*/ 103436 h 319541"/>
                <a:gd name="connsiteX17" fmla="*/ 0 w 129294"/>
                <a:gd name="connsiteY17" fmla="*/ 101588 h 319541"/>
                <a:gd name="connsiteX18" fmla="*/ 0 w 129294"/>
                <a:gd name="connsiteY18" fmla="*/ 101588 h 319541"/>
                <a:gd name="connsiteX19" fmla="*/ 0 w 129294"/>
                <a:gd name="connsiteY19" fmla="*/ 99741 h 319541"/>
                <a:gd name="connsiteX20" fmla="*/ 0 w 129294"/>
                <a:gd name="connsiteY20" fmla="*/ 96047 h 319541"/>
                <a:gd name="connsiteX21" fmla="*/ 0 w 129294"/>
                <a:gd name="connsiteY21" fmla="*/ 94200 h 319541"/>
                <a:gd name="connsiteX22" fmla="*/ 1847 w 129294"/>
                <a:gd name="connsiteY22" fmla="*/ 90506 h 319541"/>
                <a:gd name="connsiteX23" fmla="*/ 1847 w 129294"/>
                <a:gd name="connsiteY23" fmla="*/ 88659 h 319541"/>
                <a:gd name="connsiteX24" fmla="*/ 3694 w 129294"/>
                <a:gd name="connsiteY24" fmla="*/ 86812 h 319541"/>
                <a:gd name="connsiteX25" fmla="*/ 7388 w 129294"/>
                <a:gd name="connsiteY25" fmla="*/ 81271 h 319541"/>
                <a:gd name="connsiteX26" fmla="*/ 9235 w 129294"/>
                <a:gd name="connsiteY26" fmla="*/ 79424 h 319541"/>
                <a:gd name="connsiteX27" fmla="*/ 14777 w 129294"/>
                <a:gd name="connsiteY27" fmla="*/ 75730 h 319541"/>
                <a:gd name="connsiteX28" fmla="*/ 16624 w 129294"/>
                <a:gd name="connsiteY28" fmla="*/ 73882 h 319541"/>
                <a:gd name="connsiteX29" fmla="*/ 22165 w 129294"/>
                <a:gd name="connsiteY29" fmla="*/ 72035 h 319541"/>
                <a:gd name="connsiteX30" fmla="*/ 24012 w 129294"/>
                <a:gd name="connsiteY30" fmla="*/ 72035 h 319541"/>
                <a:gd name="connsiteX31" fmla="*/ 25859 w 129294"/>
                <a:gd name="connsiteY31" fmla="*/ 70188 h 319541"/>
                <a:gd name="connsiteX32" fmla="*/ 27706 w 129294"/>
                <a:gd name="connsiteY32" fmla="*/ 64647 h 319541"/>
                <a:gd name="connsiteX33" fmla="*/ 27706 w 129294"/>
                <a:gd name="connsiteY33" fmla="*/ 64647 h 319541"/>
                <a:gd name="connsiteX34" fmla="*/ 27706 w 129294"/>
                <a:gd name="connsiteY34" fmla="*/ 62800 h 319541"/>
                <a:gd name="connsiteX35" fmla="*/ 29553 w 129294"/>
                <a:gd name="connsiteY35" fmla="*/ 57259 h 319541"/>
                <a:gd name="connsiteX36" fmla="*/ 29553 w 129294"/>
                <a:gd name="connsiteY36" fmla="*/ 55412 h 319541"/>
                <a:gd name="connsiteX37" fmla="*/ 31400 w 129294"/>
                <a:gd name="connsiteY37" fmla="*/ 49871 h 319541"/>
                <a:gd name="connsiteX38" fmla="*/ 31400 w 129294"/>
                <a:gd name="connsiteY38" fmla="*/ 48024 h 319541"/>
                <a:gd name="connsiteX39" fmla="*/ 33247 w 129294"/>
                <a:gd name="connsiteY39" fmla="*/ 42482 h 319541"/>
                <a:gd name="connsiteX40" fmla="*/ 35094 w 129294"/>
                <a:gd name="connsiteY40" fmla="*/ 40635 h 319541"/>
                <a:gd name="connsiteX41" fmla="*/ 40636 w 129294"/>
                <a:gd name="connsiteY41" fmla="*/ 36941 h 319541"/>
                <a:gd name="connsiteX42" fmla="*/ 40636 w 129294"/>
                <a:gd name="connsiteY42" fmla="*/ 36941 h 319541"/>
                <a:gd name="connsiteX43" fmla="*/ 42482 w 129294"/>
                <a:gd name="connsiteY43" fmla="*/ 36941 h 319541"/>
                <a:gd name="connsiteX44" fmla="*/ 49871 w 129294"/>
                <a:gd name="connsiteY44" fmla="*/ 35094 h 319541"/>
                <a:gd name="connsiteX45" fmla="*/ 49871 w 129294"/>
                <a:gd name="connsiteY45" fmla="*/ 35094 h 319541"/>
                <a:gd name="connsiteX46" fmla="*/ 73882 w 129294"/>
                <a:gd name="connsiteY46" fmla="*/ 0 h 319541"/>
                <a:gd name="connsiteX47" fmla="*/ 81271 w 129294"/>
                <a:gd name="connsiteY47" fmla="*/ 20318 h 319541"/>
                <a:gd name="connsiteX48" fmla="*/ 101588 w 129294"/>
                <a:gd name="connsiteY48" fmla="*/ 38788 h 319541"/>
                <a:gd name="connsiteX49" fmla="*/ 129294 w 129294"/>
                <a:gd name="connsiteY49" fmla="*/ 49871 h 31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29294" h="319541">
                  <a:moveTo>
                    <a:pt x="129294" y="49871"/>
                  </a:moveTo>
                  <a:lnTo>
                    <a:pt x="127447" y="66494"/>
                  </a:lnTo>
                  <a:lnTo>
                    <a:pt x="125600" y="75730"/>
                  </a:lnTo>
                  <a:lnTo>
                    <a:pt x="121906" y="96047"/>
                  </a:lnTo>
                  <a:lnTo>
                    <a:pt x="116365" y="129294"/>
                  </a:lnTo>
                  <a:cubicBezTo>
                    <a:pt x="114518" y="129294"/>
                    <a:pt x="114518" y="127447"/>
                    <a:pt x="112671" y="127447"/>
                  </a:cubicBezTo>
                  <a:cubicBezTo>
                    <a:pt x="107130" y="125600"/>
                    <a:pt x="103436" y="121906"/>
                    <a:pt x="97894" y="118212"/>
                  </a:cubicBezTo>
                  <a:lnTo>
                    <a:pt x="96047" y="129294"/>
                  </a:lnTo>
                  <a:lnTo>
                    <a:pt x="86812" y="230883"/>
                  </a:lnTo>
                  <a:lnTo>
                    <a:pt x="86812" y="319542"/>
                  </a:lnTo>
                  <a:lnTo>
                    <a:pt x="86812" y="319542"/>
                  </a:lnTo>
                  <a:lnTo>
                    <a:pt x="86812" y="319542"/>
                  </a:lnTo>
                  <a:cubicBezTo>
                    <a:pt x="86812" y="319542"/>
                    <a:pt x="86812" y="319542"/>
                    <a:pt x="86812" y="319542"/>
                  </a:cubicBezTo>
                  <a:cubicBezTo>
                    <a:pt x="83118" y="277059"/>
                    <a:pt x="75730" y="241965"/>
                    <a:pt x="55412" y="221647"/>
                  </a:cubicBezTo>
                  <a:cubicBezTo>
                    <a:pt x="72036" y="205024"/>
                    <a:pt x="79424" y="179165"/>
                    <a:pt x="83118" y="145918"/>
                  </a:cubicBezTo>
                  <a:cubicBezTo>
                    <a:pt x="86812" y="127447"/>
                    <a:pt x="27706" y="108977"/>
                    <a:pt x="5541" y="103436"/>
                  </a:cubicBezTo>
                  <a:cubicBezTo>
                    <a:pt x="5541" y="103436"/>
                    <a:pt x="3694" y="103436"/>
                    <a:pt x="3694" y="103436"/>
                  </a:cubicBezTo>
                  <a:cubicBezTo>
                    <a:pt x="1847" y="103436"/>
                    <a:pt x="1847" y="103436"/>
                    <a:pt x="0" y="101588"/>
                  </a:cubicBezTo>
                  <a:lnTo>
                    <a:pt x="0" y="101588"/>
                  </a:lnTo>
                  <a:cubicBezTo>
                    <a:pt x="0" y="101588"/>
                    <a:pt x="0" y="99741"/>
                    <a:pt x="0" y="99741"/>
                  </a:cubicBezTo>
                  <a:cubicBezTo>
                    <a:pt x="0" y="97894"/>
                    <a:pt x="0" y="97894"/>
                    <a:pt x="0" y="96047"/>
                  </a:cubicBezTo>
                  <a:cubicBezTo>
                    <a:pt x="0" y="96047"/>
                    <a:pt x="0" y="94200"/>
                    <a:pt x="0" y="94200"/>
                  </a:cubicBezTo>
                  <a:cubicBezTo>
                    <a:pt x="0" y="92353"/>
                    <a:pt x="0" y="90506"/>
                    <a:pt x="1847" y="90506"/>
                  </a:cubicBezTo>
                  <a:cubicBezTo>
                    <a:pt x="1847" y="90506"/>
                    <a:pt x="1847" y="90506"/>
                    <a:pt x="1847" y="88659"/>
                  </a:cubicBezTo>
                  <a:cubicBezTo>
                    <a:pt x="1847" y="88659"/>
                    <a:pt x="1847" y="86812"/>
                    <a:pt x="3694" y="86812"/>
                  </a:cubicBezTo>
                  <a:cubicBezTo>
                    <a:pt x="3694" y="84965"/>
                    <a:pt x="5541" y="83118"/>
                    <a:pt x="7388" y="81271"/>
                  </a:cubicBezTo>
                  <a:cubicBezTo>
                    <a:pt x="7388" y="81271"/>
                    <a:pt x="9235" y="79424"/>
                    <a:pt x="9235" y="79424"/>
                  </a:cubicBezTo>
                  <a:cubicBezTo>
                    <a:pt x="11082" y="77577"/>
                    <a:pt x="12930" y="77577"/>
                    <a:pt x="14777" y="75730"/>
                  </a:cubicBezTo>
                  <a:cubicBezTo>
                    <a:pt x="14777" y="75730"/>
                    <a:pt x="16624" y="75730"/>
                    <a:pt x="16624" y="73882"/>
                  </a:cubicBezTo>
                  <a:cubicBezTo>
                    <a:pt x="18471" y="73882"/>
                    <a:pt x="20318" y="72035"/>
                    <a:pt x="22165" y="72035"/>
                  </a:cubicBezTo>
                  <a:cubicBezTo>
                    <a:pt x="22165" y="72035"/>
                    <a:pt x="22165" y="72035"/>
                    <a:pt x="24012" y="72035"/>
                  </a:cubicBezTo>
                  <a:cubicBezTo>
                    <a:pt x="24012" y="72035"/>
                    <a:pt x="25859" y="70188"/>
                    <a:pt x="25859" y="70188"/>
                  </a:cubicBezTo>
                  <a:cubicBezTo>
                    <a:pt x="25859" y="68341"/>
                    <a:pt x="27706" y="66494"/>
                    <a:pt x="27706" y="64647"/>
                  </a:cubicBezTo>
                  <a:lnTo>
                    <a:pt x="27706" y="64647"/>
                  </a:lnTo>
                  <a:cubicBezTo>
                    <a:pt x="27706" y="64647"/>
                    <a:pt x="27706" y="62800"/>
                    <a:pt x="27706" y="62800"/>
                  </a:cubicBezTo>
                  <a:cubicBezTo>
                    <a:pt x="27706" y="60953"/>
                    <a:pt x="29553" y="59106"/>
                    <a:pt x="29553" y="57259"/>
                  </a:cubicBezTo>
                  <a:cubicBezTo>
                    <a:pt x="29553" y="57259"/>
                    <a:pt x="29553" y="55412"/>
                    <a:pt x="29553" y="55412"/>
                  </a:cubicBezTo>
                  <a:cubicBezTo>
                    <a:pt x="29553" y="53565"/>
                    <a:pt x="31400" y="51718"/>
                    <a:pt x="31400" y="49871"/>
                  </a:cubicBezTo>
                  <a:cubicBezTo>
                    <a:pt x="31400" y="49871"/>
                    <a:pt x="31400" y="48024"/>
                    <a:pt x="31400" y="48024"/>
                  </a:cubicBezTo>
                  <a:cubicBezTo>
                    <a:pt x="31400" y="46177"/>
                    <a:pt x="33247" y="44330"/>
                    <a:pt x="33247" y="42482"/>
                  </a:cubicBezTo>
                  <a:cubicBezTo>
                    <a:pt x="33247" y="42482"/>
                    <a:pt x="33247" y="40635"/>
                    <a:pt x="35094" y="40635"/>
                  </a:cubicBezTo>
                  <a:cubicBezTo>
                    <a:pt x="36941" y="38788"/>
                    <a:pt x="38788" y="36941"/>
                    <a:pt x="40636" y="36941"/>
                  </a:cubicBezTo>
                  <a:cubicBezTo>
                    <a:pt x="40636" y="36941"/>
                    <a:pt x="40636" y="36941"/>
                    <a:pt x="40636" y="36941"/>
                  </a:cubicBezTo>
                  <a:cubicBezTo>
                    <a:pt x="40636" y="36941"/>
                    <a:pt x="42482" y="36941"/>
                    <a:pt x="42482" y="36941"/>
                  </a:cubicBezTo>
                  <a:cubicBezTo>
                    <a:pt x="46177" y="36941"/>
                    <a:pt x="48024" y="35094"/>
                    <a:pt x="49871" y="35094"/>
                  </a:cubicBezTo>
                  <a:cubicBezTo>
                    <a:pt x="49871" y="35094"/>
                    <a:pt x="49871" y="35094"/>
                    <a:pt x="49871" y="35094"/>
                  </a:cubicBezTo>
                  <a:cubicBezTo>
                    <a:pt x="75730" y="25859"/>
                    <a:pt x="73882" y="7388"/>
                    <a:pt x="73882" y="0"/>
                  </a:cubicBezTo>
                  <a:lnTo>
                    <a:pt x="81271" y="20318"/>
                  </a:lnTo>
                  <a:lnTo>
                    <a:pt x="101588" y="38788"/>
                  </a:lnTo>
                  <a:lnTo>
                    <a:pt x="129294" y="498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id="{F0FBA736-B2B3-9E76-C756-A070B2B75E0C}"/>
                </a:ext>
              </a:extLst>
            </p:cNvPr>
            <p:cNvSpPr/>
            <p:nvPr/>
          </p:nvSpPr>
          <p:spPr>
            <a:xfrm>
              <a:off x="4373394" y="4057558"/>
              <a:ext cx="201329" cy="37025"/>
            </a:xfrm>
            <a:custGeom>
              <a:avLst/>
              <a:gdLst>
                <a:gd name="connsiteX0" fmla="*/ 201330 w 201329"/>
                <a:gd name="connsiteY0" fmla="*/ 31400 h 37025"/>
                <a:gd name="connsiteX1" fmla="*/ 0 w 201329"/>
                <a:gd name="connsiteY1" fmla="*/ 31400 h 37025"/>
                <a:gd name="connsiteX2" fmla="*/ 0 w 201329"/>
                <a:gd name="connsiteY2" fmla="*/ 0 h 37025"/>
                <a:gd name="connsiteX3" fmla="*/ 201330 w 201329"/>
                <a:gd name="connsiteY3" fmla="*/ 0 h 37025"/>
                <a:gd name="connsiteX4" fmla="*/ 201330 w 201329"/>
                <a:gd name="connsiteY4" fmla="*/ 31400 h 3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29" h="37025">
                  <a:moveTo>
                    <a:pt x="201330" y="31400"/>
                  </a:moveTo>
                  <a:cubicBezTo>
                    <a:pt x="142224" y="40635"/>
                    <a:pt x="75730" y="36941"/>
                    <a:pt x="0" y="31400"/>
                  </a:cubicBezTo>
                  <a:lnTo>
                    <a:pt x="0" y="0"/>
                  </a:lnTo>
                  <a:cubicBezTo>
                    <a:pt x="73882" y="9235"/>
                    <a:pt x="140377" y="12930"/>
                    <a:pt x="201330" y="0"/>
                  </a:cubicBezTo>
                  <a:lnTo>
                    <a:pt x="201330" y="31400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6" name="Freeform: Shape 945">
              <a:extLst>
                <a:ext uri="{FF2B5EF4-FFF2-40B4-BE49-F238E27FC236}">
                  <a16:creationId xmlns:a16="http://schemas.microsoft.com/office/drawing/2014/main" id="{FE347A32-EE6C-DE1A-2C2B-43BC66649933}"/>
                </a:ext>
              </a:extLst>
            </p:cNvPr>
            <p:cNvSpPr/>
            <p:nvPr/>
          </p:nvSpPr>
          <p:spPr>
            <a:xfrm>
              <a:off x="4523006" y="4059405"/>
              <a:ext cx="9235" cy="38788"/>
            </a:xfrm>
            <a:custGeom>
              <a:avLst/>
              <a:gdLst>
                <a:gd name="connsiteX0" fmla="*/ 0 w 9235"/>
                <a:gd name="connsiteY0" fmla="*/ 0 h 38788"/>
                <a:gd name="connsiteX1" fmla="*/ 9235 w 9235"/>
                <a:gd name="connsiteY1" fmla="*/ 0 h 38788"/>
                <a:gd name="connsiteX2" fmla="*/ 9235 w 9235"/>
                <a:gd name="connsiteY2" fmla="*/ 38788 h 38788"/>
                <a:gd name="connsiteX3" fmla="*/ 0 w 9235"/>
                <a:gd name="connsiteY3" fmla="*/ 387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38788">
                  <a:moveTo>
                    <a:pt x="0" y="0"/>
                  </a:moveTo>
                  <a:lnTo>
                    <a:pt x="9235" y="0"/>
                  </a:lnTo>
                  <a:lnTo>
                    <a:pt x="9235" y="38788"/>
                  </a:lnTo>
                  <a:lnTo>
                    <a:pt x="0" y="38788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id="{76BF0EE7-0E7C-0762-B702-16F9F006BB93}"/>
                </a:ext>
              </a:extLst>
            </p:cNvPr>
            <p:cNvSpPr/>
            <p:nvPr/>
          </p:nvSpPr>
          <p:spPr>
            <a:xfrm>
              <a:off x="4456512" y="4068640"/>
              <a:ext cx="31400" cy="20317"/>
            </a:xfrm>
            <a:custGeom>
              <a:avLst/>
              <a:gdLst>
                <a:gd name="connsiteX0" fmla="*/ 0 w 31400"/>
                <a:gd name="connsiteY0" fmla="*/ 0 h 20317"/>
                <a:gd name="connsiteX1" fmla="*/ 31400 w 31400"/>
                <a:gd name="connsiteY1" fmla="*/ 0 h 20317"/>
                <a:gd name="connsiteX2" fmla="*/ 31400 w 31400"/>
                <a:gd name="connsiteY2" fmla="*/ 20318 h 20317"/>
                <a:gd name="connsiteX3" fmla="*/ 0 w 31400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0" h="20317">
                  <a:moveTo>
                    <a:pt x="0" y="0"/>
                  </a:moveTo>
                  <a:lnTo>
                    <a:pt x="31400" y="0"/>
                  </a:lnTo>
                  <a:lnTo>
                    <a:pt x="31400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id="{AAFD1805-C695-B0BC-B7F8-5D4D140E0822}"/>
                </a:ext>
              </a:extLst>
            </p:cNvPr>
            <p:cNvSpPr/>
            <p:nvPr/>
          </p:nvSpPr>
          <p:spPr>
            <a:xfrm>
              <a:off x="4438041" y="3725087"/>
              <a:ext cx="70188" cy="66494"/>
            </a:xfrm>
            <a:custGeom>
              <a:avLst/>
              <a:gdLst>
                <a:gd name="connsiteX0" fmla="*/ 0 w 70188"/>
                <a:gd name="connsiteY0" fmla="*/ 0 h 66494"/>
                <a:gd name="connsiteX1" fmla="*/ 0 w 70188"/>
                <a:gd name="connsiteY1" fmla="*/ 11082 h 66494"/>
                <a:gd name="connsiteX2" fmla="*/ 0 w 70188"/>
                <a:gd name="connsiteY2" fmla="*/ 11082 h 66494"/>
                <a:gd name="connsiteX3" fmla="*/ 0 w 70188"/>
                <a:gd name="connsiteY3" fmla="*/ 27706 h 66494"/>
                <a:gd name="connsiteX4" fmla="*/ 0 w 70188"/>
                <a:gd name="connsiteY4" fmla="*/ 44330 h 66494"/>
                <a:gd name="connsiteX5" fmla="*/ 0 w 70188"/>
                <a:gd name="connsiteY5" fmla="*/ 44330 h 66494"/>
                <a:gd name="connsiteX6" fmla="*/ 29553 w 70188"/>
                <a:gd name="connsiteY6" fmla="*/ 66494 h 66494"/>
                <a:gd name="connsiteX7" fmla="*/ 35094 w 70188"/>
                <a:gd name="connsiteY7" fmla="*/ 66494 h 66494"/>
                <a:gd name="connsiteX8" fmla="*/ 42482 w 70188"/>
                <a:gd name="connsiteY8" fmla="*/ 66494 h 66494"/>
                <a:gd name="connsiteX9" fmla="*/ 70188 w 70188"/>
                <a:gd name="connsiteY9" fmla="*/ 46177 h 66494"/>
                <a:gd name="connsiteX10" fmla="*/ 70188 w 70188"/>
                <a:gd name="connsiteY10" fmla="*/ 46177 h 66494"/>
                <a:gd name="connsiteX11" fmla="*/ 70188 w 70188"/>
                <a:gd name="connsiteY11" fmla="*/ 29553 h 66494"/>
                <a:gd name="connsiteX12" fmla="*/ 70188 w 70188"/>
                <a:gd name="connsiteY12" fmla="*/ 29553 h 66494"/>
                <a:gd name="connsiteX13" fmla="*/ 70188 w 70188"/>
                <a:gd name="connsiteY13" fmla="*/ 12930 h 66494"/>
                <a:gd name="connsiteX14" fmla="*/ 70188 w 70188"/>
                <a:gd name="connsiteY14" fmla="*/ 12930 h 66494"/>
                <a:gd name="connsiteX15" fmla="*/ 70188 w 70188"/>
                <a:gd name="connsiteY15" fmla="*/ 3694 h 66494"/>
                <a:gd name="connsiteX16" fmla="*/ 0 w 70188"/>
                <a:gd name="connsiteY16" fmla="*/ 0 h 6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188" h="66494">
                  <a:moveTo>
                    <a:pt x="0" y="0"/>
                  </a:moveTo>
                  <a:lnTo>
                    <a:pt x="0" y="11082"/>
                  </a:lnTo>
                  <a:lnTo>
                    <a:pt x="0" y="11082"/>
                  </a:lnTo>
                  <a:lnTo>
                    <a:pt x="0" y="27706"/>
                  </a:lnTo>
                  <a:lnTo>
                    <a:pt x="0" y="44330"/>
                  </a:lnTo>
                  <a:cubicBezTo>
                    <a:pt x="0" y="44330"/>
                    <a:pt x="0" y="44330"/>
                    <a:pt x="0" y="44330"/>
                  </a:cubicBezTo>
                  <a:cubicBezTo>
                    <a:pt x="1847" y="57259"/>
                    <a:pt x="14777" y="64647"/>
                    <a:pt x="29553" y="66494"/>
                  </a:cubicBezTo>
                  <a:cubicBezTo>
                    <a:pt x="31400" y="66494"/>
                    <a:pt x="33247" y="66494"/>
                    <a:pt x="35094" y="66494"/>
                  </a:cubicBezTo>
                  <a:cubicBezTo>
                    <a:pt x="36941" y="66494"/>
                    <a:pt x="40636" y="66494"/>
                    <a:pt x="42482" y="66494"/>
                  </a:cubicBezTo>
                  <a:cubicBezTo>
                    <a:pt x="57259" y="64647"/>
                    <a:pt x="70188" y="57259"/>
                    <a:pt x="70188" y="46177"/>
                  </a:cubicBezTo>
                  <a:cubicBezTo>
                    <a:pt x="70188" y="46177"/>
                    <a:pt x="70188" y="46177"/>
                    <a:pt x="70188" y="46177"/>
                  </a:cubicBezTo>
                  <a:lnTo>
                    <a:pt x="70188" y="29553"/>
                  </a:lnTo>
                  <a:lnTo>
                    <a:pt x="70188" y="29553"/>
                  </a:lnTo>
                  <a:lnTo>
                    <a:pt x="70188" y="12930"/>
                  </a:lnTo>
                  <a:cubicBezTo>
                    <a:pt x="70188" y="12930"/>
                    <a:pt x="70188" y="12930"/>
                    <a:pt x="70188" y="12930"/>
                  </a:cubicBezTo>
                  <a:lnTo>
                    <a:pt x="70188" y="3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BB86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id="{0AFA1C31-C998-4287-7AC1-790DB1418FA6}"/>
                </a:ext>
              </a:extLst>
            </p:cNvPr>
            <p:cNvSpPr/>
            <p:nvPr/>
          </p:nvSpPr>
          <p:spPr>
            <a:xfrm>
              <a:off x="4411458" y="3597640"/>
              <a:ext cx="128896" cy="160694"/>
            </a:xfrm>
            <a:custGeom>
              <a:avLst/>
              <a:gdLst>
                <a:gd name="connsiteX0" fmla="*/ 128172 w 128896"/>
                <a:gd name="connsiteY0" fmla="*/ 86812 h 160694"/>
                <a:gd name="connsiteX1" fmla="*/ 118936 w 128896"/>
                <a:gd name="connsiteY1" fmla="*/ 107130 h 160694"/>
                <a:gd name="connsiteX2" fmla="*/ 111548 w 128896"/>
                <a:gd name="connsiteY2" fmla="*/ 105283 h 160694"/>
                <a:gd name="connsiteX3" fmla="*/ 104160 w 128896"/>
                <a:gd name="connsiteY3" fmla="*/ 132988 h 160694"/>
                <a:gd name="connsiteX4" fmla="*/ 93078 w 128896"/>
                <a:gd name="connsiteY4" fmla="*/ 149612 h 160694"/>
                <a:gd name="connsiteX5" fmla="*/ 65372 w 128896"/>
                <a:gd name="connsiteY5" fmla="*/ 160694 h 160694"/>
                <a:gd name="connsiteX6" fmla="*/ 65372 w 128896"/>
                <a:gd name="connsiteY6" fmla="*/ 160694 h 160694"/>
                <a:gd name="connsiteX7" fmla="*/ 65372 w 128896"/>
                <a:gd name="connsiteY7" fmla="*/ 160694 h 160694"/>
                <a:gd name="connsiteX8" fmla="*/ 35819 w 128896"/>
                <a:gd name="connsiteY8" fmla="*/ 149612 h 160694"/>
                <a:gd name="connsiteX9" fmla="*/ 24737 w 128896"/>
                <a:gd name="connsiteY9" fmla="*/ 132988 h 160694"/>
                <a:gd name="connsiteX10" fmla="*/ 17348 w 128896"/>
                <a:gd name="connsiteY10" fmla="*/ 105283 h 160694"/>
                <a:gd name="connsiteX11" fmla="*/ 9960 w 128896"/>
                <a:gd name="connsiteY11" fmla="*/ 107130 h 160694"/>
                <a:gd name="connsiteX12" fmla="*/ 725 w 128896"/>
                <a:gd name="connsiteY12" fmla="*/ 86812 h 160694"/>
                <a:gd name="connsiteX13" fmla="*/ 4419 w 128896"/>
                <a:gd name="connsiteY13" fmla="*/ 72035 h 160694"/>
                <a:gd name="connsiteX14" fmla="*/ 8113 w 128896"/>
                <a:gd name="connsiteY14" fmla="*/ 70188 h 160694"/>
                <a:gd name="connsiteX15" fmla="*/ 8113 w 128896"/>
                <a:gd name="connsiteY15" fmla="*/ 70188 h 160694"/>
                <a:gd name="connsiteX16" fmla="*/ 11807 w 128896"/>
                <a:gd name="connsiteY16" fmla="*/ 72035 h 160694"/>
                <a:gd name="connsiteX17" fmla="*/ 9960 w 128896"/>
                <a:gd name="connsiteY17" fmla="*/ 59106 h 160694"/>
                <a:gd name="connsiteX18" fmla="*/ 11807 w 128896"/>
                <a:gd name="connsiteY18" fmla="*/ 36941 h 160694"/>
                <a:gd name="connsiteX19" fmla="*/ 22889 w 128896"/>
                <a:gd name="connsiteY19" fmla="*/ 16624 h 160694"/>
                <a:gd name="connsiteX20" fmla="*/ 22889 w 128896"/>
                <a:gd name="connsiteY20" fmla="*/ 16624 h 160694"/>
                <a:gd name="connsiteX21" fmla="*/ 59831 w 128896"/>
                <a:gd name="connsiteY21" fmla="*/ 0 h 160694"/>
                <a:gd name="connsiteX22" fmla="*/ 59831 w 128896"/>
                <a:gd name="connsiteY22" fmla="*/ 0 h 160694"/>
                <a:gd name="connsiteX23" fmla="*/ 63525 w 128896"/>
                <a:gd name="connsiteY23" fmla="*/ 0 h 160694"/>
                <a:gd name="connsiteX24" fmla="*/ 117090 w 128896"/>
                <a:gd name="connsiteY24" fmla="*/ 38788 h 160694"/>
                <a:gd name="connsiteX25" fmla="*/ 118936 w 128896"/>
                <a:gd name="connsiteY25" fmla="*/ 60953 h 160694"/>
                <a:gd name="connsiteX26" fmla="*/ 117090 w 128896"/>
                <a:gd name="connsiteY26" fmla="*/ 73883 h 160694"/>
                <a:gd name="connsiteX27" fmla="*/ 120784 w 128896"/>
                <a:gd name="connsiteY27" fmla="*/ 72035 h 160694"/>
                <a:gd name="connsiteX28" fmla="*/ 124478 w 128896"/>
                <a:gd name="connsiteY28" fmla="*/ 73883 h 160694"/>
                <a:gd name="connsiteX29" fmla="*/ 128172 w 128896"/>
                <a:gd name="connsiteY29" fmla="*/ 86812 h 16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8896" h="160694">
                  <a:moveTo>
                    <a:pt x="128172" y="86812"/>
                  </a:moveTo>
                  <a:cubicBezTo>
                    <a:pt x="126325" y="94200"/>
                    <a:pt x="122631" y="105283"/>
                    <a:pt x="118936" y="107130"/>
                  </a:cubicBezTo>
                  <a:cubicBezTo>
                    <a:pt x="113396" y="108977"/>
                    <a:pt x="111548" y="105283"/>
                    <a:pt x="111548" y="105283"/>
                  </a:cubicBezTo>
                  <a:cubicBezTo>
                    <a:pt x="109701" y="116365"/>
                    <a:pt x="107854" y="125600"/>
                    <a:pt x="104160" y="132988"/>
                  </a:cubicBezTo>
                  <a:cubicBezTo>
                    <a:pt x="98619" y="140377"/>
                    <a:pt x="96772" y="145918"/>
                    <a:pt x="93078" y="149612"/>
                  </a:cubicBezTo>
                  <a:cubicBezTo>
                    <a:pt x="85690" y="158847"/>
                    <a:pt x="78301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50595" y="160694"/>
                    <a:pt x="45054" y="158847"/>
                    <a:pt x="35819" y="149612"/>
                  </a:cubicBezTo>
                  <a:cubicBezTo>
                    <a:pt x="32125" y="145918"/>
                    <a:pt x="28431" y="140377"/>
                    <a:pt x="24737" y="132988"/>
                  </a:cubicBezTo>
                  <a:cubicBezTo>
                    <a:pt x="21042" y="127447"/>
                    <a:pt x="19195" y="116365"/>
                    <a:pt x="17348" y="105283"/>
                  </a:cubicBezTo>
                  <a:cubicBezTo>
                    <a:pt x="17348" y="105283"/>
                    <a:pt x="15501" y="108977"/>
                    <a:pt x="9960" y="107130"/>
                  </a:cubicBezTo>
                  <a:cubicBezTo>
                    <a:pt x="6266" y="105283"/>
                    <a:pt x="2572" y="96047"/>
                    <a:pt x="725" y="86812"/>
                  </a:cubicBezTo>
                  <a:cubicBezTo>
                    <a:pt x="-1123" y="79424"/>
                    <a:pt x="725" y="75730"/>
                    <a:pt x="4419" y="72035"/>
                  </a:cubicBezTo>
                  <a:cubicBezTo>
                    <a:pt x="6266" y="72035"/>
                    <a:pt x="6266" y="70188"/>
                    <a:pt x="8113" y="70188"/>
                  </a:cubicBezTo>
                  <a:lnTo>
                    <a:pt x="8113" y="70188"/>
                  </a:lnTo>
                  <a:cubicBezTo>
                    <a:pt x="9960" y="70188"/>
                    <a:pt x="9960" y="70188"/>
                    <a:pt x="11807" y="72035"/>
                  </a:cubicBezTo>
                  <a:cubicBezTo>
                    <a:pt x="9960" y="68341"/>
                    <a:pt x="9960" y="62800"/>
                    <a:pt x="9960" y="59106"/>
                  </a:cubicBezTo>
                  <a:cubicBezTo>
                    <a:pt x="9960" y="49871"/>
                    <a:pt x="9960" y="42482"/>
                    <a:pt x="11807" y="36941"/>
                  </a:cubicBezTo>
                  <a:cubicBezTo>
                    <a:pt x="13654" y="29553"/>
                    <a:pt x="17348" y="22165"/>
                    <a:pt x="22889" y="16624"/>
                  </a:cubicBezTo>
                  <a:cubicBezTo>
                    <a:pt x="22889" y="16624"/>
                    <a:pt x="22889" y="16624"/>
                    <a:pt x="22889" y="16624"/>
                  </a:cubicBezTo>
                  <a:cubicBezTo>
                    <a:pt x="32125" y="7388"/>
                    <a:pt x="45054" y="1847"/>
                    <a:pt x="59831" y="0"/>
                  </a:cubicBezTo>
                  <a:lnTo>
                    <a:pt x="59831" y="0"/>
                  </a:lnTo>
                  <a:cubicBezTo>
                    <a:pt x="61678" y="0"/>
                    <a:pt x="63525" y="0"/>
                    <a:pt x="63525" y="0"/>
                  </a:cubicBezTo>
                  <a:cubicBezTo>
                    <a:pt x="89384" y="0"/>
                    <a:pt x="111548" y="12929"/>
                    <a:pt x="117090" y="38788"/>
                  </a:cubicBezTo>
                  <a:cubicBezTo>
                    <a:pt x="118936" y="46177"/>
                    <a:pt x="118936" y="51718"/>
                    <a:pt x="118936" y="60953"/>
                  </a:cubicBezTo>
                  <a:cubicBezTo>
                    <a:pt x="118936" y="64647"/>
                    <a:pt x="118936" y="70188"/>
                    <a:pt x="117090" y="73883"/>
                  </a:cubicBezTo>
                  <a:cubicBezTo>
                    <a:pt x="118936" y="73883"/>
                    <a:pt x="118936" y="72035"/>
                    <a:pt x="120784" y="72035"/>
                  </a:cubicBezTo>
                  <a:cubicBezTo>
                    <a:pt x="122631" y="72035"/>
                    <a:pt x="124478" y="72035"/>
                    <a:pt x="124478" y="73883"/>
                  </a:cubicBezTo>
                  <a:cubicBezTo>
                    <a:pt x="128172" y="75730"/>
                    <a:pt x="130019" y="81271"/>
                    <a:pt x="128172" y="86812"/>
                  </a:cubicBezTo>
                  <a:close/>
                </a:path>
              </a:pathLst>
            </a:custGeom>
            <a:solidFill>
              <a:srgbClr val="FFC99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id="{9CB061D3-6260-0B47-6A98-DFC96709EA8F}"/>
                </a:ext>
              </a:extLst>
            </p:cNvPr>
            <p:cNvSpPr/>
            <p:nvPr/>
          </p:nvSpPr>
          <p:spPr>
            <a:xfrm>
              <a:off x="4414491" y="3590687"/>
              <a:ext cx="119597" cy="103000"/>
            </a:xfrm>
            <a:custGeom>
              <a:avLst/>
              <a:gdLst>
                <a:gd name="connsiteX0" fmla="*/ 117750 w 119597"/>
                <a:gd name="connsiteY0" fmla="*/ 78988 h 103000"/>
                <a:gd name="connsiteX1" fmla="*/ 110362 w 119597"/>
                <a:gd name="connsiteY1" fmla="*/ 90071 h 103000"/>
                <a:gd name="connsiteX2" fmla="*/ 108515 w 119597"/>
                <a:gd name="connsiteY2" fmla="*/ 101153 h 103000"/>
                <a:gd name="connsiteX3" fmla="*/ 101127 w 119597"/>
                <a:gd name="connsiteY3" fmla="*/ 103000 h 103000"/>
                <a:gd name="connsiteX4" fmla="*/ 102974 w 119597"/>
                <a:gd name="connsiteY4" fmla="*/ 93765 h 103000"/>
                <a:gd name="connsiteX5" fmla="*/ 106668 w 119597"/>
                <a:gd name="connsiteY5" fmla="*/ 54977 h 103000"/>
                <a:gd name="connsiteX6" fmla="*/ 104821 w 119597"/>
                <a:gd name="connsiteY6" fmla="*/ 45741 h 103000"/>
                <a:gd name="connsiteX7" fmla="*/ 80809 w 119597"/>
                <a:gd name="connsiteY7" fmla="*/ 21729 h 103000"/>
                <a:gd name="connsiteX8" fmla="*/ 38326 w 119597"/>
                <a:gd name="connsiteY8" fmla="*/ 21729 h 103000"/>
                <a:gd name="connsiteX9" fmla="*/ 16162 w 119597"/>
                <a:gd name="connsiteY9" fmla="*/ 40200 h 103000"/>
                <a:gd name="connsiteX10" fmla="*/ 14315 w 119597"/>
                <a:gd name="connsiteY10" fmla="*/ 45741 h 103000"/>
                <a:gd name="connsiteX11" fmla="*/ 18009 w 119597"/>
                <a:gd name="connsiteY11" fmla="*/ 93765 h 103000"/>
                <a:gd name="connsiteX12" fmla="*/ 19856 w 119597"/>
                <a:gd name="connsiteY12" fmla="*/ 103000 h 103000"/>
                <a:gd name="connsiteX13" fmla="*/ 10620 w 119597"/>
                <a:gd name="connsiteY13" fmla="*/ 101153 h 103000"/>
                <a:gd name="connsiteX14" fmla="*/ 8774 w 119597"/>
                <a:gd name="connsiteY14" fmla="*/ 88224 h 103000"/>
                <a:gd name="connsiteX15" fmla="*/ 1385 w 119597"/>
                <a:gd name="connsiteY15" fmla="*/ 78988 h 103000"/>
                <a:gd name="connsiteX16" fmla="*/ 1385 w 119597"/>
                <a:gd name="connsiteY16" fmla="*/ 78988 h 103000"/>
                <a:gd name="connsiteX17" fmla="*/ 1385 w 119597"/>
                <a:gd name="connsiteY17" fmla="*/ 43894 h 103000"/>
                <a:gd name="connsiteX18" fmla="*/ 12468 w 119597"/>
                <a:gd name="connsiteY18" fmla="*/ 18035 h 103000"/>
                <a:gd name="connsiteX19" fmla="*/ 106668 w 119597"/>
                <a:gd name="connsiteY19" fmla="*/ 18035 h 103000"/>
                <a:gd name="connsiteX20" fmla="*/ 119597 w 119597"/>
                <a:gd name="connsiteY20" fmla="*/ 43894 h 103000"/>
                <a:gd name="connsiteX21" fmla="*/ 117750 w 119597"/>
                <a:gd name="connsiteY21" fmla="*/ 78988 h 10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9597" h="103000">
                  <a:moveTo>
                    <a:pt x="117750" y="78988"/>
                  </a:moveTo>
                  <a:cubicBezTo>
                    <a:pt x="114056" y="80836"/>
                    <a:pt x="112209" y="82683"/>
                    <a:pt x="110362" y="90071"/>
                  </a:cubicBezTo>
                  <a:cubicBezTo>
                    <a:pt x="110362" y="91918"/>
                    <a:pt x="108515" y="95612"/>
                    <a:pt x="108515" y="101153"/>
                  </a:cubicBezTo>
                  <a:cubicBezTo>
                    <a:pt x="104821" y="103000"/>
                    <a:pt x="102974" y="103000"/>
                    <a:pt x="101127" y="103000"/>
                  </a:cubicBezTo>
                  <a:cubicBezTo>
                    <a:pt x="101127" y="99306"/>
                    <a:pt x="102974" y="97459"/>
                    <a:pt x="102974" y="93765"/>
                  </a:cubicBezTo>
                  <a:cubicBezTo>
                    <a:pt x="106668" y="77141"/>
                    <a:pt x="106668" y="64212"/>
                    <a:pt x="106668" y="54977"/>
                  </a:cubicBezTo>
                  <a:cubicBezTo>
                    <a:pt x="106668" y="51282"/>
                    <a:pt x="106668" y="47588"/>
                    <a:pt x="104821" y="45741"/>
                  </a:cubicBezTo>
                  <a:cubicBezTo>
                    <a:pt x="101127" y="23577"/>
                    <a:pt x="84503" y="21729"/>
                    <a:pt x="80809" y="21729"/>
                  </a:cubicBezTo>
                  <a:cubicBezTo>
                    <a:pt x="73421" y="19882"/>
                    <a:pt x="45715" y="19882"/>
                    <a:pt x="38326" y="21729"/>
                  </a:cubicBezTo>
                  <a:cubicBezTo>
                    <a:pt x="32785" y="23577"/>
                    <a:pt x="19856" y="23577"/>
                    <a:pt x="16162" y="40200"/>
                  </a:cubicBezTo>
                  <a:cubicBezTo>
                    <a:pt x="16162" y="42047"/>
                    <a:pt x="14315" y="43894"/>
                    <a:pt x="14315" y="45741"/>
                  </a:cubicBezTo>
                  <a:cubicBezTo>
                    <a:pt x="12468" y="56824"/>
                    <a:pt x="12468" y="71600"/>
                    <a:pt x="18009" y="93765"/>
                  </a:cubicBezTo>
                  <a:cubicBezTo>
                    <a:pt x="18009" y="97459"/>
                    <a:pt x="19856" y="101153"/>
                    <a:pt x="19856" y="103000"/>
                  </a:cubicBezTo>
                  <a:cubicBezTo>
                    <a:pt x="16162" y="101153"/>
                    <a:pt x="14315" y="101153"/>
                    <a:pt x="10620" y="101153"/>
                  </a:cubicBezTo>
                  <a:cubicBezTo>
                    <a:pt x="10620" y="95612"/>
                    <a:pt x="8774" y="91918"/>
                    <a:pt x="8774" y="88224"/>
                  </a:cubicBezTo>
                  <a:cubicBezTo>
                    <a:pt x="6926" y="82683"/>
                    <a:pt x="5079" y="80836"/>
                    <a:pt x="1385" y="78988"/>
                  </a:cubicBezTo>
                  <a:lnTo>
                    <a:pt x="1385" y="78988"/>
                  </a:lnTo>
                  <a:cubicBezTo>
                    <a:pt x="-462" y="64212"/>
                    <a:pt x="-462" y="53130"/>
                    <a:pt x="1385" y="43894"/>
                  </a:cubicBezTo>
                  <a:cubicBezTo>
                    <a:pt x="3232" y="34659"/>
                    <a:pt x="6926" y="25424"/>
                    <a:pt x="12468" y="18035"/>
                  </a:cubicBezTo>
                  <a:cubicBezTo>
                    <a:pt x="27244" y="-4129"/>
                    <a:pt x="84503" y="-7823"/>
                    <a:pt x="106668" y="18035"/>
                  </a:cubicBezTo>
                  <a:cubicBezTo>
                    <a:pt x="114056" y="25424"/>
                    <a:pt x="117750" y="34659"/>
                    <a:pt x="119597" y="43894"/>
                  </a:cubicBezTo>
                  <a:cubicBezTo>
                    <a:pt x="119597" y="54977"/>
                    <a:pt x="119597" y="66059"/>
                    <a:pt x="117750" y="78988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id="{7555835C-57C6-097C-5A2B-361D2112C93D}"/>
                </a:ext>
              </a:extLst>
            </p:cNvPr>
            <p:cNvSpPr/>
            <p:nvPr/>
          </p:nvSpPr>
          <p:spPr>
            <a:xfrm>
              <a:off x="4428152" y="3597640"/>
              <a:ext cx="102241" cy="53564"/>
            </a:xfrm>
            <a:custGeom>
              <a:avLst/>
              <a:gdLst>
                <a:gd name="connsiteX0" fmla="*/ 26512 w 102241"/>
                <a:gd name="connsiteY0" fmla="*/ 0 h 53564"/>
                <a:gd name="connsiteX1" fmla="*/ 15430 w 102241"/>
                <a:gd name="connsiteY1" fmla="*/ 3694 h 53564"/>
                <a:gd name="connsiteX2" fmla="*/ 653 w 102241"/>
                <a:gd name="connsiteY2" fmla="*/ 29553 h 53564"/>
                <a:gd name="connsiteX3" fmla="*/ 68995 w 102241"/>
                <a:gd name="connsiteY3" fmla="*/ 53565 h 53564"/>
                <a:gd name="connsiteX4" fmla="*/ 61606 w 102241"/>
                <a:gd name="connsiteY4" fmla="*/ 44329 h 53564"/>
                <a:gd name="connsiteX5" fmla="*/ 102242 w 102241"/>
                <a:gd name="connsiteY5" fmla="*/ 48024 h 53564"/>
                <a:gd name="connsiteX6" fmla="*/ 83771 w 102241"/>
                <a:gd name="connsiteY6" fmla="*/ 16624 h 53564"/>
                <a:gd name="connsiteX7" fmla="*/ 56065 w 102241"/>
                <a:gd name="connsiteY7" fmla="*/ 3694 h 53564"/>
                <a:gd name="connsiteX8" fmla="*/ 26512 w 102241"/>
                <a:gd name="connsiteY8" fmla="*/ 0 h 53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241" h="53564">
                  <a:moveTo>
                    <a:pt x="26512" y="0"/>
                  </a:moveTo>
                  <a:cubicBezTo>
                    <a:pt x="22818" y="0"/>
                    <a:pt x="19124" y="1847"/>
                    <a:pt x="15430" y="3694"/>
                  </a:cubicBezTo>
                  <a:cubicBezTo>
                    <a:pt x="9889" y="5541"/>
                    <a:pt x="-3041" y="25859"/>
                    <a:pt x="653" y="29553"/>
                  </a:cubicBezTo>
                  <a:cubicBezTo>
                    <a:pt x="11736" y="48024"/>
                    <a:pt x="44983" y="51718"/>
                    <a:pt x="68995" y="53565"/>
                  </a:cubicBezTo>
                  <a:cubicBezTo>
                    <a:pt x="67148" y="51718"/>
                    <a:pt x="61606" y="48024"/>
                    <a:pt x="61606" y="44329"/>
                  </a:cubicBezTo>
                  <a:cubicBezTo>
                    <a:pt x="74536" y="49871"/>
                    <a:pt x="89312" y="51718"/>
                    <a:pt x="102242" y="48024"/>
                  </a:cubicBezTo>
                  <a:cubicBezTo>
                    <a:pt x="98548" y="36941"/>
                    <a:pt x="93006" y="24012"/>
                    <a:pt x="83771" y="16624"/>
                  </a:cubicBezTo>
                  <a:cubicBezTo>
                    <a:pt x="76383" y="9235"/>
                    <a:pt x="67148" y="5541"/>
                    <a:pt x="56065" y="3694"/>
                  </a:cubicBezTo>
                  <a:cubicBezTo>
                    <a:pt x="46830" y="0"/>
                    <a:pt x="35748" y="0"/>
                    <a:pt x="26512" y="0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id="{85AF5544-60E9-1AED-B6FA-D7A1DB36C000}"/>
                </a:ext>
              </a:extLst>
            </p:cNvPr>
            <p:cNvSpPr/>
            <p:nvPr/>
          </p:nvSpPr>
          <p:spPr>
            <a:xfrm>
              <a:off x="4414491" y="3636428"/>
              <a:ext cx="119135" cy="57720"/>
            </a:xfrm>
            <a:custGeom>
              <a:avLst/>
              <a:gdLst>
                <a:gd name="connsiteX0" fmla="*/ 117750 w 119135"/>
                <a:gd name="connsiteY0" fmla="*/ 33247 h 57720"/>
                <a:gd name="connsiteX1" fmla="*/ 110362 w 119135"/>
                <a:gd name="connsiteY1" fmla="*/ 44330 h 57720"/>
                <a:gd name="connsiteX2" fmla="*/ 106668 w 119135"/>
                <a:gd name="connsiteY2" fmla="*/ 46177 h 57720"/>
                <a:gd name="connsiteX3" fmla="*/ 102974 w 119135"/>
                <a:gd name="connsiteY3" fmla="*/ 48024 h 57720"/>
                <a:gd name="connsiteX4" fmla="*/ 18009 w 119135"/>
                <a:gd name="connsiteY4" fmla="*/ 48024 h 57720"/>
                <a:gd name="connsiteX5" fmla="*/ 14315 w 119135"/>
                <a:gd name="connsiteY5" fmla="*/ 46177 h 57720"/>
                <a:gd name="connsiteX6" fmla="*/ 8774 w 119135"/>
                <a:gd name="connsiteY6" fmla="*/ 44330 h 57720"/>
                <a:gd name="connsiteX7" fmla="*/ 1385 w 119135"/>
                <a:gd name="connsiteY7" fmla="*/ 35094 h 57720"/>
                <a:gd name="connsiteX8" fmla="*/ 1385 w 119135"/>
                <a:gd name="connsiteY8" fmla="*/ 35094 h 57720"/>
                <a:gd name="connsiteX9" fmla="*/ 1385 w 119135"/>
                <a:gd name="connsiteY9" fmla="*/ 0 h 57720"/>
                <a:gd name="connsiteX10" fmla="*/ 117750 w 119135"/>
                <a:gd name="connsiteY10" fmla="*/ 0 h 57720"/>
                <a:gd name="connsiteX11" fmla="*/ 117750 w 119135"/>
                <a:gd name="connsiteY11" fmla="*/ 33247 h 5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135" h="57720">
                  <a:moveTo>
                    <a:pt x="117750" y="33247"/>
                  </a:moveTo>
                  <a:cubicBezTo>
                    <a:pt x="114056" y="35094"/>
                    <a:pt x="112209" y="36941"/>
                    <a:pt x="110362" y="44330"/>
                  </a:cubicBezTo>
                  <a:cubicBezTo>
                    <a:pt x="108515" y="44330"/>
                    <a:pt x="106668" y="46177"/>
                    <a:pt x="106668" y="46177"/>
                  </a:cubicBezTo>
                  <a:cubicBezTo>
                    <a:pt x="104821" y="46177"/>
                    <a:pt x="104821" y="48024"/>
                    <a:pt x="102974" y="48024"/>
                  </a:cubicBezTo>
                  <a:cubicBezTo>
                    <a:pt x="75268" y="60953"/>
                    <a:pt x="47562" y="60953"/>
                    <a:pt x="18009" y="48024"/>
                  </a:cubicBezTo>
                  <a:cubicBezTo>
                    <a:pt x="16162" y="48024"/>
                    <a:pt x="16162" y="46177"/>
                    <a:pt x="14315" y="46177"/>
                  </a:cubicBezTo>
                  <a:cubicBezTo>
                    <a:pt x="12468" y="46177"/>
                    <a:pt x="10620" y="44330"/>
                    <a:pt x="8774" y="44330"/>
                  </a:cubicBezTo>
                  <a:cubicBezTo>
                    <a:pt x="6926" y="38788"/>
                    <a:pt x="5079" y="36941"/>
                    <a:pt x="1385" y="35094"/>
                  </a:cubicBezTo>
                  <a:lnTo>
                    <a:pt x="1385" y="35094"/>
                  </a:lnTo>
                  <a:cubicBezTo>
                    <a:pt x="-462" y="20318"/>
                    <a:pt x="-462" y="9235"/>
                    <a:pt x="1385" y="0"/>
                  </a:cubicBezTo>
                  <a:lnTo>
                    <a:pt x="117750" y="0"/>
                  </a:lnTo>
                  <a:cubicBezTo>
                    <a:pt x="119597" y="9235"/>
                    <a:pt x="119597" y="20318"/>
                    <a:pt x="117750" y="33247"/>
                  </a:cubicBezTo>
                  <a:close/>
                </a:path>
              </a:pathLst>
            </a:custGeom>
            <a:solidFill>
              <a:srgbClr val="10100F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id="{85DFADE3-1E6A-4114-60BD-4A95073808D2}"/>
                </a:ext>
              </a:extLst>
            </p:cNvPr>
            <p:cNvSpPr/>
            <p:nvPr/>
          </p:nvSpPr>
          <p:spPr>
            <a:xfrm>
              <a:off x="4414030" y="3582863"/>
              <a:ext cx="123753" cy="70188"/>
            </a:xfrm>
            <a:custGeom>
              <a:avLst/>
              <a:gdLst>
                <a:gd name="connsiteX0" fmla="*/ 68341 w 123753"/>
                <a:gd name="connsiteY0" fmla="*/ 0 h 70188"/>
                <a:gd name="connsiteX1" fmla="*/ 51717 w 123753"/>
                <a:gd name="connsiteY1" fmla="*/ 0 h 70188"/>
                <a:gd name="connsiteX2" fmla="*/ 0 w 123753"/>
                <a:gd name="connsiteY2" fmla="*/ 51718 h 70188"/>
                <a:gd name="connsiteX3" fmla="*/ 1847 w 123753"/>
                <a:gd name="connsiteY3" fmla="*/ 70188 h 70188"/>
                <a:gd name="connsiteX4" fmla="*/ 121906 w 123753"/>
                <a:gd name="connsiteY4" fmla="*/ 70188 h 70188"/>
                <a:gd name="connsiteX5" fmla="*/ 123753 w 123753"/>
                <a:gd name="connsiteY5" fmla="*/ 53565 h 70188"/>
                <a:gd name="connsiteX6" fmla="*/ 68341 w 123753"/>
                <a:gd name="connsiteY6" fmla="*/ 0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53" h="70188">
                  <a:moveTo>
                    <a:pt x="68341" y="0"/>
                  </a:moveTo>
                  <a:lnTo>
                    <a:pt x="51717" y="0"/>
                  </a:lnTo>
                  <a:cubicBezTo>
                    <a:pt x="22165" y="0"/>
                    <a:pt x="0" y="24012"/>
                    <a:pt x="0" y="51718"/>
                  </a:cubicBezTo>
                  <a:lnTo>
                    <a:pt x="1847" y="70188"/>
                  </a:lnTo>
                  <a:cubicBezTo>
                    <a:pt x="42482" y="62800"/>
                    <a:pt x="81271" y="62800"/>
                    <a:pt x="121906" y="70188"/>
                  </a:cubicBezTo>
                  <a:lnTo>
                    <a:pt x="123753" y="53565"/>
                  </a:lnTo>
                  <a:cubicBezTo>
                    <a:pt x="121906" y="24012"/>
                    <a:pt x="97894" y="0"/>
                    <a:pt x="68341" y="0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id="{0837FB21-325A-6DCE-7AB1-99A1FFEFBB64}"/>
                </a:ext>
              </a:extLst>
            </p:cNvPr>
            <p:cNvSpPr/>
            <p:nvPr/>
          </p:nvSpPr>
          <p:spPr>
            <a:xfrm>
              <a:off x="4419571" y="3635266"/>
              <a:ext cx="110823" cy="34762"/>
            </a:xfrm>
            <a:custGeom>
              <a:avLst/>
              <a:gdLst>
                <a:gd name="connsiteX0" fmla="*/ 0 w 110823"/>
                <a:gd name="connsiteY0" fmla="*/ 15938 h 34762"/>
                <a:gd name="connsiteX1" fmla="*/ 1847 w 110823"/>
                <a:gd name="connsiteY1" fmla="*/ 21480 h 34762"/>
                <a:gd name="connsiteX2" fmla="*/ 24012 w 110823"/>
                <a:gd name="connsiteY2" fmla="*/ 34409 h 34762"/>
                <a:gd name="connsiteX3" fmla="*/ 38788 w 110823"/>
                <a:gd name="connsiteY3" fmla="*/ 27021 h 34762"/>
                <a:gd name="connsiteX4" fmla="*/ 55412 w 110823"/>
                <a:gd name="connsiteY4" fmla="*/ 23327 h 34762"/>
                <a:gd name="connsiteX5" fmla="*/ 72036 w 110823"/>
                <a:gd name="connsiteY5" fmla="*/ 27021 h 34762"/>
                <a:gd name="connsiteX6" fmla="*/ 86812 w 110823"/>
                <a:gd name="connsiteY6" fmla="*/ 34409 h 34762"/>
                <a:gd name="connsiteX7" fmla="*/ 108977 w 110823"/>
                <a:gd name="connsiteY7" fmla="*/ 21480 h 34762"/>
                <a:gd name="connsiteX8" fmla="*/ 110824 w 110823"/>
                <a:gd name="connsiteY8" fmla="*/ 15938 h 34762"/>
                <a:gd name="connsiteX9" fmla="*/ 0 w 110823"/>
                <a:gd name="connsiteY9" fmla="*/ 15938 h 3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23" h="34762">
                  <a:moveTo>
                    <a:pt x="0" y="15938"/>
                  </a:moveTo>
                  <a:cubicBezTo>
                    <a:pt x="1847" y="19633"/>
                    <a:pt x="1847" y="19633"/>
                    <a:pt x="1847" y="21480"/>
                  </a:cubicBezTo>
                  <a:cubicBezTo>
                    <a:pt x="5541" y="30715"/>
                    <a:pt x="14777" y="36256"/>
                    <a:pt x="24012" y="34409"/>
                  </a:cubicBezTo>
                  <a:cubicBezTo>
                    <a:pt x="29553" y="32562"/>
                    <a:pt x="35094" y="30715"/>
                    <a:pt x="38788" y="27021"/>
                  </a:cubicBezTo>
                  <a:cubicBezTo>
                    <a:pt x="44330" y="25174"/>
                    <a:pt x="49871" y="23327"/>
                    <a:pt x="55412" y="23327"/>
                  </a:cubicBezTo>
                  <a:cubicBezTo>
                    <a:pt x="60953" y="23327"/>
                    <a:pt x="66494" y="25174"/>
                    <a:pt x="72036" y="27021"/>
                  </a:cubicBezTo>
                  <a:cubicBezTo>
                    <a:pt x="77577" y="28868"/>
                    <a:pt x="81271" y="32562"/>
                    <a:pt x="86812" y="34409"/>
                  </a:cubicBezTo>
                  <a:cubicBezTo>
                    <a:pt x="96047" y="36256"/>
                    <a:pt x="105283" y="30715"/>
                    <a:pt x="108977" y="21480"/>
                  </a:cubicBezTo>
                  <a:cubicBezTo>
                    <a:pt x="108977" y="19633"/>
                    <a:pt x="108977" y="21480"/>
                    <a:pt x="110824" y="15938"/>
                  </a:cubicBezTo>
                  <a:cubicBezTo>
                    <a:pt x="92353" y="-6226"/>
                    <a:pt x="16624" y="-4379"/>
                    <a:pt x="0" y="15938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id="{3DEABAE1-8AC3-5D7F-674E-6C5DDE8BC503}"/>
                </a:ext>
              </a:extLst>
            </p:cNvPr>
            <p:cNvSpPr/>
            <p:nvPr/>
          </p:nvSpPr>
          <p:spPr>
            <a:xfrm>
              <a:off x="4436194" y="3752793"/>
              <a:ext cx="42482" cy="41443"/>
            </a:xfrm>
            <a:custGeom>
              <a:avLst/>
              <a:gdLst>
                <a:gd name="connsiteX0" fmla="*/ 22165 w 42482"/>
                <a:gd name="connsiteY0" fmla="*/ 16624 h 41443"/>
                <a:gd name="connsiteX1" fmla="*/ 3694 w 42482"/>
                <a:gd name="connsiteY1" fmla="*/ 0 h 41443"/>
                <a:gd name="connsiteX2" fmla="*/ 0 w 42482"/>
                <a:gd name="connsiteY2" fmla="*/ 18471 h 41443"/>
                <a:gd name="connsiteX3" fmla="*/ 42482 w 42482"/>
                <a:gd name="connsiteY3" fmla="*/ 40635 h 41443"/>
                <a:gd name="connsiteX4" fmla="*/ 40635 w 42482"/>
                <a:gd name="connsiteY4" fmla="*/ 27706 h 41443"/>
                <a:gd name="connsiteX5" fmla="*/ 22165 w 42482"/>
                <a:gd name="connsiteY5" fmla="*/ 16624 h 4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482" h="41443">
                  <a:moveTo>
                    <a:pt x="22165" y="16624"/>
                  </a:moveTo>
                  <a:cubicBezTo>
                    <a:pt x="14777" y="12930"/>
                    <a:pt x="7388" y="5541"/>
                    <a:pt x="3694" y="0"/>
                  </a:cubicBezTo>
                  <a:lnTo>
                    <a:pt x="0" y="18471"/>
                  </a:lnTo>
                  <a:cubicBezTo>
                    <a:pt x="1847" y="35094"/>
                    <a:pt x="29553" y="44330"/>
                    <a:pt x="42482" y="40635"/>
                  </a:cubicBezTo>
                  <a:lnTo>
                    <a:pt x="40635" y="27706"/>
                  </a:lnTo>
                  <a:cubicBezTo>
                    <a:pt x="36941" y="22165"/>
                    <a:pt x="25859" y="18471"/>
                    <a:pt x="22165" y="16624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id="{11F5731C-5293-D078-3FC0-97C0BA89C4A7}"/>
                </a:ext>
              </a:extLst>
            </p:cNvPr>
            <p:cNvSpPr/>
            <p:nvPr/>
          </p:nvSpPr>
          <p:spPr>
            <a:xfrm>
              <a:off x="4473135" y="3754640"/>
              <a:ext cx="40635" cy="42076"/>
            </a:xfrm>
            <a:custGeom>
              <a:avLst/>
              <a:gdLst>
                <a:gd name="connsiteX0" fmla="*/ 20318 w 40635"/>
                <a:gd name="connsiteY0" fmla="*/ 14776 h 42076"/>
                <a:gd name="connsiteX1" fmla="*/ 36941 w 40635"/>
                <a:gd name="connsiteY1" fmla="*/ 0 h 42076"/>
                <a:gd name="connsiteX2" fmla="*/ 40635 w 40635"/>
                <a:gd name="connsiteY2" fmla="*/ 18471 h 42076"/>
                <a:gd name="connsiteX3" fmla="*/ 0 w 40635"/>
                <a:gd name="connsiteY3" fmla="*/ 40635 h 42076"/>
                <a:gd name="connsiteX4" fmla="*/ 1847 w 40635"/>
                <a:gd name="connsiteY4" fmla="*/ 29553 h 42076"/>
                <a:gd name="connsiteX5" fmla="*/ 20318 w 40635"/>
                <a:gd name="connsiteY5" fmla="*/ 14776 h 4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5" h="42076">
                  <a:moveTo>
                    <a:pt x="20318" y="14776"/>
                  </a:moveTo>
                  <a:cubicBezTo>
                    <a:pt x="27706" y="11082"/>
                    <a:pt x="35094" y="7388"/>
                    <a:pt x="36941" y="0"/>
                  </a:cubicBezTo>
                  <a:lnTo>
                    <a:pt x="40635" y="18471"/>
                  </a:lnTo>
                  <a:cubicBezTo>
                    <a:pt x="38788" y="35094"/>
                    <a:pt x="12929" y="46177"/>
                    <a:pt x="0" y="40635"/>
                  </a:cubicBezTo>
                  <a:lnTo>
                    <a:pt x="1847" y="29553"/>
                  </a:lnTo>
                  <a:cubicBezTo>
                    <a:pt x="3694" y="20318"/>
                    <a:pt x="14777" y="16623"/>
                    <a:pt x="20318" y="14776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id="{CA3F97D3-97AA-5724-1134-1B08963999B1}"/>
                </a:ext>
              </a:extLst>
            </p:cNvPr>
            <p:cNvSpPr/>
            <p:nvPr/>
          </p:nvSpPr>
          <p:spPr>
            <a:xfrm>
              <a:off x="4340147" y="3861770"/>
              <a:ext cx="70188" cy="301071"/>
            </a:xfrm>
            <a:custGeom>
              <a:avLst/>
              <a:gdLst>
                <a:gd name="connsiteX0" fmla="*/ 70188 w 70188"/>
                <a:gd name="connsiteY0" fmla="*/ 203177 h 301071"/>
                <a:gd name="connsiteX1" fmla="*/ 70188 w 70188"/>
                <a:gd name="connsiteY1" fmla="*/ 203177 h 301071"/>
                <a:gd name="connsiteX2" fmla="*/ 70188 w 70188"/>
                <a:gd name="connsiteY2" fmla="*/ 203177 h 301071"/>
                <a:gd name="connsiteX3" fmla="*/ 64647 w 70188"/>
                <a:gd name="connsiteY3" fmla="*/ 208718 h 301071"/>
                <a:gd name="connsiteX4" fmla="*/ 64647 w 70188"/>
                <a:gd name="connsiteY4" fmla="*/ 208718 h 301071"/>
                <a:gd name="connsiteX5" fmla="*/ 60953 w 70188"/>
                <a:gd name="connsiteY5" fmla="*/ 214259 h 301071"/>
                <a:gd name="connsiteX6" fmla="*/ 60953 w 70188"/>
                <a:gd name="connsiteY6" fmla="*/ 214259 h 301071"/>
                <a:gd name="connsiteX7" fmla="*/ 60953 w 70188"/>
                <a:gd name="connsiteY7" fmla="*/ 214259 h 301071"/>
                <a:gd name="connsiteX8" fmla="*/ 51717 w 70188"/>
                <a:gd name="connsiteY8" fmla="*/ 230883 h 301071"/>
                <a:gd name="connsiteX9" fmla="*/ 36941 w 70188"/>
                <a:gd name="connsiteY9" fmla="*/ 282600 h 301071"/>
                <a:gd name="connsiteX10" fmla="*/ 36941 w 70188"/>
                <a:gd name="connsiteY10" fmla="*/ 282600 h 301071"/>
                <a:gd name="connsiteX11" fmla="*/ 35094 w 70188"/>
                <a:gd name="connsiteY11" fmla="*/ 301071 h 301071"/>
                <a:gd name="connsiteX12" fmla="*/ 35094 w 70188"/>
                <a:gd name="connsiteY12" fmla="*/ 301071 h 301071"/>
                <a:gd name="connsiteX13" fmla="*/ 35094 w 70188"/>
                <a:gd name="connsiteY13" fmla="*/ 301071 h 301071"/>
                <a:gd name="connsiteX14" fmla="*/ 33247 w 70188"/>
                <a:gd name="connsiteY14" fmla="*/ 289989 h 301071"/>
                <a:gd name="connsiteX15" fmla="*/ 27706 w 70188"/>
                <a:gd name="connsiteY15" fmla="*/ 249353 h 301071"/>
                <a:gd name="connsiteX16" fmla="*/ 27706 w 70188"/>
                <a:gd name="connsiteY16" fmla="*/ 249353 h 301071"/>
                <a:gd name="connsiteX17" fmla="*/ 35094 w 70188"/>
                <a:gd name="connsiteY17" fmla="*/ 236424 h 301071"/>
                <a:gd name="connsiteX18" fmla="*/ 35094 w 70188"/>
                <a:gd name="connsiteY18" fmla="*/ 219800 h 301071"/>
                <a:gd name="connsiteX19" fmla="*/ 33247 w 70188"/>
                <a:gd name="connsiteY19" fmla="*/ 217953 h 301071"/>
                <a:gd name="connsiteX20" fmla="*/ 31400 w 70188"/>
                <a:gd name="connsiteY20" fmla="*/ 216106 h 301071"/>
                <a:gd name="connsiteX21" fmla="*/ 29553 w 70188"/>
                <a:gd name="connsiteY21" fmla="*/ 216106 h 301071"/>
                <a:gd name="connsiteX22" fmla="*/ 33247 w 70188"/>
                <a:gd name="connsiteY22" fmla="*/ 208718 h 301071"/>
                <a:gd name="connsiteX23" fmla="*/ 33247 w 70188"/>
                <a:gd name="connsiteY23" fmla="*/ 203177 h 301071"/>
                <a:gd name="connsiteX24" fmla="*/ 22165 w 70188"/>
                <a:gd name="connsiteY24" fmla="*/ 179165 h 301071"/>
                <a:gd name="connsiteX25" fmla="*/ 22165 w 70188"/>
                <a:gd name="connsiteY25" fmla="*/ 179165 h 301071"/>
                <a:gd name="connsiteX26" fmla="*/ 18471 w 70188"/>
                <a:gd name="connsiteY26" fmla="*/ 184706 h 301071"/>
                <a:gd name="connsiteX27" fmla="*/ 16623 w 70188"/>
                <a:gd name="connsiteY27" fmla="*/ 175471 h 301071"/>
                <a:gd name="connsiteX28" fmla="*/ 14776 w 70188"/>
                <a:gd name="connsiteY28" fmla="*/ 162541 h 301071"/>
                <a:gd name="connsiteX29" fmla="*/ 12929 w 70188"/>
                <a:gd name="connsiteY29" fmla="*/ 144071 h 301071"/>
                <a:gd name="connsiteX30" fmla="*/ 9235 w 70188"/>
                <a:gd name="connsiteY30" fmla="*/ 116365 h 301071"/>
                <a:gd name="connsiteX31" fmla="*/ 29553 w 70188"/>
                <a:gd name="connsiteY31" fmla="*/ 140377 h 301071"/>
                <a:gd name="connsiteX32" fmla="*/ 29553 w 70188"/>
                <a:gd name="connsiteY32" fmla="*/ 132989 h 301071"/>
                <a:gd name="connsiteX33" fmla="*/ 20318 w 70188"/>
                <a:gd name="connsiteY33" fmla="*/ 24012 h 301071"/>
                <a:gd name="connsiteX34" fmla="*/ 1847 w 70188"/>
                <a:gd name="connsiteY34" fmla="*/ 49871 h 301071"/>
                <a:gd name="connsiteX35" fmla="*/ 0 w 70188"/>
                <a:gd name="connsiteY35" fmla="*/ 33247 h 301071"/>
                <a:gd name="connsiteX36" fmla="*/ 20318 w 70188"/>
                <a:gd name="connsiteY36" fmla="*/ 16624 h 301071"/>
                <a:gd name="connsiteX37" fmla="*/ 31400 w 70188"/>
                <a:gd name="connsiteY37" fmla="*/ 7388 h 301071"/>
                <a:gd name="connsiteX38" fmla="*/ 40635 w 70188"/>
                <a:gd name="connsiteY38" fmla="*/ 0 h 301071"/>
                <a:gd name="connsiteX39" fmla="*/ 46177 w 70188"/>
                <a:gd name="connsiteY39" fmla="*/ 140377 h 301071"/>
                <a:gd name="connsiteX40" fmla="*/ 46177 w 70188"/>
                <a:gd name="connsiteY40" fmla="*/ 142224 h 301071"/>
                <a:gd name="connsiteX41" fmla="*/ 46177 w 70188"/>
                <a:gd name="connsiteY41" fmla="*/ 142224 h 301071"/>
                <a:gd name="connsiteX42" fmla="*/ 46177 w 70188"/>
                <a:gd name="connsiteY42" fmla="*/ 142224 h 301071"/>
                <a:gd name="connsiteX43" fmla="*/ 46177 w 70188"/>
                <a:gd name="connsiteY43" fmla="*/ 147765 h 301071"/>
                <a:gd name="connsiteX44" fmla="*/ 46177 w 70188"/>
                <a:gd name="connsiteY44" fmla="*/ 149612 h 301071"/>
                <a:gd name="connsiteX45" fmla="*/ 46177 w 70188"/>
                <a:gd name="connsiteY45" fmla="*/ 151459 h 301071"/>
                <a:gd name="connsiteX46" fmla="*/ 46177 w 70188"/>
                <a:gd name="connsiteY46" fmla="*/ 153306 h 301071"/>
                <a:gd name="connsiteX47" fmla="*/ 46177 w 70188"/>
                <a:gd name="connsiteY47" fmla="*/ 155153 h 301071"/>
                <a:gd name="connsiteX48" fmla="*/ 46177 w 70188"/>
                <a:gd name="connsiteY48" fmla="*/ 158847 h 301071"/>
                <a:gd name="connsiteX49" fmla="*/ 46177 w 70188"/>
                <a:gd name="connsiteY49" fmla="*/ 158847 h 301071"/>
                <a:gd name="connsiteX50" fmla="*/ 46177 w 70188"/>
                <a:gd name="connsiteY50" fmla="*/ 160694 h 301071"/>
                <a:gd name="connsiteX51" fmla="*/ 48023 w 70188"/>
                <a:gd name="connsiteY51" fmla="*/ 168083 h 301071"/>
                <a:gd name="connsiteX52" fmla="*/ 49871 w 70188"/>
                <a:gd name="connsiteY52" fmla="*/ 171777 h 301071"/>
                <a:gd name="connsiteX53" fmla="*/ 51717 w 70188"/>
                <a:gd name="connsiteY53" fmla="*/ 175471 h 301071"/>
                <a:gd name="connsiteX54" fmla="*/ 55412 w 70188"/>
                <a:gd name="connsiteY54" fmla="*/ 182859 h 301071"/>
                <a:gd name="connsiteX55" fmla="*/ 57259 w 70188"/>
                <a:gd name="connsiteY55" fmla="*/ 186553 h 301071"/>
                <a:gd name="connsiteX56" fmla="*/ 59106 w 70188"/>
                <a:gd name="connsiteY56" fmla="*/ 192094 h 301071"/>
                <a:gd name="connsiteX57" fmla="*/ 60953 w 70188"/>
                <a:gd name="connsiteY57" fmla="*/ 195788 h 301071"/>
                <a:gd name="connsiteX58" fmla="*/ 62800 w 70188"/>
                <a:gd name="connsiteY58" fmla="*/ 199483 h 301071"/>
                <a:gd name="connsiteX59" fmla="*/ 70188 w 70188"/>
                <a:gd name="connsiteY59" fmla="*/ 203177 h 301071"/>
                <a:gd name="connsiteX60" fmla="*/ 70188 w 70188"/>
                <a:gd name="connsiteY60" fmla="*/ 203177 h 301071"/>
                <a:gd name="connsiteX61" fmla="*/ 70188 w 70188"/>
                <a:gd name="connsiteY61" fmla="*/ 203177 h 301071"/>
                <a:gd name="connsiteX62" fmla="*/ 70188 w 70188"/>
                <a:gd name="connsiteY62" fmla="*/ 203177 h 30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70188" h="301071">
                  <a:moveTo>
                    <a:pt x="70188" y="203177"/>
                  </a:moveTo>
                  <a:lnTo>
                    <a:pt x="70188" y="203177"/>
                  </a:lnTo>
                  <a:cubicBezTo>
                    <a:pt x="70188" y="205024"/>
                    <a:pt x="70188" y="205024"/>
                    <a:pt x="70188" y="203177"/>
                  </a:cubicBezTo>
                  <a:cubicBezTo>
                    <a:pt x="66494" y="206871"/>
                    <a:pt x="66494" y="206871"/>
                    <a:pt x="64647" y="208718"/>
                  </a:cubicBezTo>
                  <a:lnTo>
                    <a:pt x="64647" y="208718"/>
                  </a:lnTo>
                  <a:cubicBezTo>
                    <a:pt x="62800" y="210565"/>
                    <a:pt x="62800" y="212412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57259" y="219800"/>
                    <a:pt x="55412" y="225342"/>
                    <a:pt x="51717" y="230883"/>
                  </a:cubicBezTo>
                  <a:cubicBezTo>
                    <a:pt x="44329" y="245659"/>
                    <a:pt x="40635" y="262283"/>
                    <a:pt x="36941" y="282600"/>
                  </a:cubicBezTo>
                  <a:lnTo>
                    <a:pt x="36941" y="282600"/>
                  </a:lnTo>
                  <a:cubicBezTo>
                    <a:pt x="36941" y="288142"/>
                    <a:pt x="35094" y="295530"/>
                    <a:pt x="35094" y="301071"/>
                  </a:cubicBezTo>
                  <a:cubicBezTo>
                    <a:pt x="35094" y="301071"/>
                    <a:pt x="35094" y="301071"/>
                    <a:pt x="35094" y="301071"/>
                  </a:cubicBezTo>
                  <a:lnTo>
                    <a:pt x="35094" y="301071"/>
                  </a:lnTo>
                  <a:lnTo>
                    <a:pt x="33247" y="289989"/>
                  </a:lnTo>
                  <a:lnTo>
                    <a:pt x="27706" y="249353"/>
                  </a:lnTo>
                  <a:lnTo>
                    <a:pt x="27706" y="249353"/>
                  </a:lnTo>
                  <a:lnTo>
                    <a:pt x="35094" y="236424"/>
                  </a:lnTo>
                  <a:lnTo>
                    <a:pt x="35094" y="219800"/>
                  </a:lnTo>
                  <a:lnTo>
                    <a:pt x="33247" y="217953"/>
                  </a:lnTo>
                  <a:lnTo>
                    <a:pt x="31400" y="216106"/>
                  </a:lnTo>
                  <a:cubicBezTo>
                    <a:pt x="31400" y="216106"/>
                    <a:pt x="31400" y="216106"/>
                    <a:pt x="29553" y="216106"/>
                  </a:cubicBezTo>
                  <a:lnTo>
                    <a:pt x="33247" y="208718"/>
                  </a:lnTo>
                  <a:lnTo>
                    <a:pt x="33247" y="203177"/>
                  </a:lnTo>
                  <a:cubicBezTo>
                    <a:pt x="24012" y="199483"/>
                    <a:pt x="20318" y="184706"/>
                    <a:pt x="22165" y="179165"/>
                  </a:cubicBezTo>
                  <a:cubicBezTo>
                    <a:pt x="22165" y="179165"/>
                    <a:pt x="22165" y="179165"/>
                    <a:pt x="22165" y="179165"/>
                  </a:cubicBezTo>
                  <a:lnTo>
                    <a:pt x="18471" y="184706"/>
                  </a:lnTo>
                  <a:lnTo>
                    <a:pt x="16623" y="175471"/>
                  </a:lnTo>
                  <a:lnTo>
                    <a:pt x="14776" y="162541"/>
                  </a:lnTo>
                  <a:lnTo>
                    <a:pt x="12929" y="144071"/>
                  </a:lnTo>
                  <a:lnTo>
                    <a:pt x="9235" y="116365"/>
                  </a:lnTo>
                  <a:cubicBezTo>
                    <a:pt x="16623" y="123753"/>
                    <a:pt x="22165" y="132989"/>
                    <a:pt x="29553" y="140377"/>
                  </a:cubicBezTo>
                  <a:lnTo>
                    <a:pt x="29553" y="132989"/>
                  </a:lnTo>
                  <a:lnTo>
                    <a:pt x="20318" y="24012"/>
                  </a:lnTo>
                  <a:lnTo>
                    <a:pt x="1847" y="49871"/>
                  </a:lnTo>
                  <a:lnTo>
                    <a:pt x="0" y="33247"/>
                  </a:lnTo>
                  <a:lnTo>
                    <a:pt x="20318" y="16624"/>
                  </a:lnTo>
                  <a:lnTo>
                    <a:pt x="31400" y="7388"/>
                  </a:lnTo>
                  <a:lnTo>
                    <a:pt x="40635" y="0"/>
                  </a:lnTo>
                  <a:cubicBezTo>
                    <a:pt x="40635" y="51718"/>
                    <a:pt x="38788" y="99741"/>
                    <a:pt x="46177" y="140377"/>
                  </a:cubicBezTo>
                  <a:cubicBezTo>
                    <a:pt x="46177" y="140377"/>
                    <a:pt x="46177" y="142224"/>
                    <a:pt x="46177" y="142224"/>
                  </a:cubicBezTo>
                  <a:cubicBezTo>
                    <a:pt x="46177" y="142224"/>
                    <a:pt x="46177" y="142224"/>
                    <a:pt x="46177" y="142224"/>
                  </a:cubicBezTo>
                  <a:lnTo>
                    <a:pt x="46177" y="142224"/>
                  </a:lnTo>
                  <a:cubicBezTo>
                    <a:pt x="46177" y="144071"/>
                    <a:pt x="46177" y="145918"/>
                    <a:pt x="46177" y="147765"/>
                  </a:cubicBezTo>
                  <a:cubicBezTo>
                    <a:pt x="46177" y="147765"/>
                    <a:pt x="46177" y="149612"/>
                    <a:pt x="46177" y="149612"/>
                  </a:cubicBezTo>
                  <a:cubicBezTo>
                    <a:pt x="46177" y="149612"/>
                    <a:pt x="46177" y="149612"/>
                    <a:pt x="46177" y="151459"/>
                  </a:cubicBezTo>
                  <a:cubicBezTo>
                    <a:pt x="46177" y="151459"/>
                    <a:pt x="46177" y="153306"/>
                    <a:pt x="46177" y="153306"/>
                  </a:cubicBezTo>
                  <a:cubicBezTo>
                    <a:pt x="46177" y="153306"/>
                    <a:pt x="46177" y="155153"/>
                    <a:pt x="46177" y="155153"/>
                  </a:cubicBezTo>
                  <a:cubicBezTo>
                    <a:pt x="46177" y="157000"/>
                    <a:pt x="46177" y="157000"/>
                    <a:pt x="46177" y="158847"/>
                  </a:cubicBezTo>
                  <a:cubicBezTo>
                    <a:pt x="46177" y="158847"/>
                    <a:pt x="46177" y="158847"/>
                    <a:pt x="46177" y="158847"/>
                  </a:cubicBezTo>
                  <a:cubicBezTo>
                    <a:pt x="46177" y="158847"/>
                    <a:pt x="46177" y="160694"/>
                    <a:pt x="46177" y="160694"/>
                  </a:cubicBezTo>
                  <a:cubicBezTo>
                    <a:pt x="46177" y="162541"/>
                    <a:pt x="48023" y="164389"/>
                    <a:pt x="48023" y="168083"/>
                  </a:cubicBezTo>
                  <a:cubicBezTo>
                    <a:pt x="48023" y="169930"/>
                    <a:pt x="48023" y="169930"/>
                    <a:pt x="49871" y="171777"/>
                  </a:cubicBezTo>
                  <a:cubicBezTo>
                    <a:pt x="49871" y="173624"/>
                    <a:pt x="49871" y="173624"/>
                    <a:pt x="51717" y="175471"/>
                  </a:cubicBezTo>
                  <a:lnTo>
                    <a:pt x="55412" y="182859"/>
                  </a:lnTo>
                  <a:lnTo>
                    <a:pt x="57259" y="186553"/>
                  </a:lnTo>
                  <a:lnTo>
                    <a:pt x="59106" y="192094"/>
                  </a:lnTo>
                  <a:lnTo>
                    <a:pt x="60953" y="195788"/>
                  </a:lnTo>
                  <a:cubicBezTo>
                    <a:pt x="60953" y="197636"/>
                    <a:pt x="62800" y="197636"/>
                    <a:pt x="62800" y="199483"/>
                  </a:cubicBezTo>
                  <a:cubicBezTo>
                    <a:pt x="64647" y="197636"/>
                    <a:pt x="66494" y="199483"/>
                    <a:pt x="70188" y="203177"/>
                  </a:cubicBezTo>
                  <a:cubicBezTo>
                    <a:pt x="70188" y="203177"/>
                    <a:pt x="70188" y="203177"/>
                    <a:pt x="70188" y="203177"/>
                  </a:cubicBezTo>
                  <a:cubicBezTo>
                    <a:pt x="70188" y="203177"/>
                    <a:pt x="70188" y="203177"/>
                    <a:pt x="70188" y="203177"/>
                  </a:cubicBezTo>
                  <a:cubicBezTo>
                    <a:pt x="70188" y="203177"/>
                    <a:pt x="70188" y="203177"/>
                    <a:pt x="70188" y="203177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id="{CE05DFA7-DBF3-478C-E0AB-92777A7A35E6}"/>
                </a:ext>
              </a:extLst>
            </p:cNvPr>
            <p:cNvSpPr/>
            <p:nvPr/>
          </p:nvSpPr>
          <p:spPr>
            <a:xfrm>
              <a:off x="4244100" y="3792324"/>
              <a:ext cx="149201" cy="189814"/>
            </a:xfrm>
            <a:custGeom>
              <a:avLst/>
              <a:gdLst>
                <a:gd name="connsiteX0" fmla="*/ 144071 w 149201"/>
                <a:gd name="connsiteY0" fmla="*/ 50975 h 189814"/>
                <a:gd name="connsiteX1" fmla="*/ 125600 w 149201"/>
                <a:gd name="connsiteY1" fmla="*/ 76834 h 189814"/>
                <a:gd name="connsiteX2" fmla="*/ 114518 w 149201"/>
                <a:gd name="connsiteY2" fmla="*/ 93458 h 189814"/>
                <a:gd name="connsiteX3" fmla="*/ 96047 w 149201"/>
                <a:gd name="connsiteY3" fmla="*/ 119317 h 189814"/>
                <a:gd name="connsiteX4" fmla="*/ 75730 w 149201"/>
                <a:gd name="connsiteY4" fmla="*/ 150717 h 189814"/>
                <a:gd name="connsiteX5" fmla="*/ 60953 w 149201"/>
                <a:gd name="connsiteY5" fmla="*/ 174728 h 189814"/>
                <a:gd name="connsiteX6" fmla="*/ 14777 w 149201"/>
                <a:gd name="connsiteY6" fmla="*/ 183964 h 189814"/>
                <a:gd name="connsiteX7" fmla="*/ 14777 w 149201"/>
                <a:gd name="connsiteY7" fmla="*/ 183964 h 189814"/>
                <a:gd name="connsiteX8" fmla="*/ 0 w 149201"/>
                <a:gd name="connsiteY8" fmla="*/ 156258 h 189814"/>
                <a:gd name="connsiteX9" fmla="*/ 0 w 149201"/>
                <a:gd name="connsiteY9" fmla="*/ 154411 h 189814"/>
                <a:gd name="connsiteX10" fmla="*/ 5541 w 149201"/>
                <a:gd name="connsiteY10" fmla="*/ 135940 h 189814"/>
                <a:gd name="connsiteX11" fmla="*/ 46177 w 149201"/>
                <a:gd name="connsiteY11" fmla="*/ 74987 h 189814"/>
                <a:gd name="connsiteX12" fmla="*/ 51718 w 149201"/>
                <a:gd name="connsiteY12" fmla="*/ 67599 h 189814"/>
                <a:gd name="connsiteX13" fmla="*/ 53565 w 149201"/>
                <a:gd name="connsiteY13" fmla="*/ 65752 h 189814"/>
                <a:gd name="connsiteX14" fmla="*/ 59106 w 149201"/>
                <a:gd name="connsiteY14" fmla="*/ 58364 h 189814"/>
                <a:gd name="connsiteX15" fmla="*/ 60953 w 149201"/>
                <a:gd name="connsiteY15" fmla="*/ 56517 h 189814"/>
                <a:gd name="connsiteX16" fmla="*/ 66494 w 149201"/>
                <a:gd name="connsiteY16" fmla="*/ 49128 h 189814"/>
                <a:gd name="connsiteX17" fmla="*/ 90506 w 149201"/>
                <a:gd name="connsiteY17" fmla="*/ 14034 h 189814"/>
                <a:gd name="connsiteX18" fmla="*/ 108977 w 149201"/>
                <a:gd name="connsiteY18" fmla="*/ 1105 h 189814"/>
                <a:gd name="connsiteX19" fmla="*/ 136683 w 149201"/>
                <a:gd name="connsiteY19" fmla="*/ 4799 h 189814"/>
                <a:gd name="connsiteX20" fmla="*/ 136683 w 149201"/>
                <a:gd name="connsiteY20" fmla="*/ 4799 h 189814"/>
                <a:gd name="connsiteX21" fmla="*/ 144071 w 149201"/>
                <a:gd name="connsiteY21" fmla="*/ 50975 h 189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9201" h="189814">
                  <a:moveTo>
                    <a:pt x="144071" y="50975"/>
                  </a:moveTo>
                  <a:lnTo>
                    <a:pt x="125600" y="76834"/>
                  </a:lnTo>
                  <a:lnTo>
                    <a:pt x="114518" y="93458"/>
                  </a:lnTo>
                  <a:lnTo>
                    <a:pt x="96047" y="119317"/>
                  </a:lnTo>
                  <a:lnTo>
                    <a:pt x="75730" y="150717"/>
                  </a:lnTo>
                  <a:lnTo>
                    <a:pt x="60953" y="174728"/>
                  </a:lnTo>
                  <a:cubicBezTo>
                    <a:pt x="49871" y="189505"/>
                    <a:pt x="29553" y="195046"/>
                    <a:pt x="14777" y="183964"/>
                  </a:cubicBezTo>
                  <a:lnTo>
                    <a:pt x="14777" y="183964"/>
                  </a:lnTo>
                  <a:cubicBezTo>
                    <a:pt x="5541" y="178423"/>
                    <a:pt x="0" y="167340"/>
                    <a:pt x="0" y="156258"/>
                  </a:cubicBezTo>
                  <a:cubicBezTo>
                    <a:pt x="0" y="156258"/>
                    <a:pt x="0" y="156258"/>
                    <a:pt x="0" y="154411"/>
                  </a:cubicBezTo>
                  <a:cubicBezTo>
                    <a:pt x="0" y="148870"/>
                    <a:pt x="1847" y="141481"/>
                    <a:pt x="5541" y="135940"/>
                  </a:cubicBezTo>
                  <a:lnTo>
                    <a:pt x="46177" y="74987"/>
                  </a:lnTo>
                  <a:lnTo>
                    <a:pt x="51718" y="67599"/>
                  </a:lnTo>
                  <a:lnTo>
                    <a:pt x="53565" y="65752"/>
                  </a:lnTo>
                  <a:lnTo>
                    <a:pt x="59106" y="58364"/>
                  </a:lnTo>
                  <a:lnTo>
                    <a:pt x="60953" y="56517"/>
                  </a:lnTo>
                  <a:lnTo>
                    <a:pt x="66494" y="49128"/>
                  </a:lnTo>
                  <a:lnTo>
                    <a:pt x="90506" y="14034"/>
                  </a:lnTo>
                  <a:cubicBezTo>
                    <a:pt x="96047" y="6646"/>
                    <a:pt x="101588" y="2952"/>
                    <a:pt x="108977" y="1105"/>
                  </a:cubicBezTo>
                  <a:cubicBezTo>
                    <a:pt x="118212" y="-742"/>
                    <a:pt x="127447" y="-742"/>
                    <a:pt x="136683" y="4799"/>
                  </a:cubicBezTo>
                  <a:lnTo>
                    <a:pt x="136683" y="4799"/>
                  </a:lnTo>
                  <a:cubicBezTo>
                    <a:pt x="149612" y="14034"/>
                    <a:pt x="153306" y="34352"/>
                    <a:pt x="144071" y="50975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id="{402189D2-9AFD-12B8-F23C-B3B070C9D1B0}"/>
                </a:ext>
              </a:extLst>
            </p:cNvPr>
            <p:cNvSpPr/>
            <p:nvPr/>
          </p:nvSpPr>
          <p:spPr>
            <a:xfrm>
              <a:off x="4558931" y="3790564"/>
              <a:ext cx="127633" cy="203363"/>
            </a:xfrm>
            <a:custGeom>
              <a:avLst/>
              <a:gdLst>
                <a:gd name="connsiteX0" fmla="*/ 108146 w 127633"/>
                <a:gd name="connsiteY0" fmla="*/ 200499 h 203363"/>
                <a:gd name="connsiteX1" fmla="*/ 108146 w 127633"/>
                <a:gd name="connsiteY1" fmla="*/ 200499 h 203363"/>
                <a:gd name="connsiteX2" fmla="*/ 63817 w 127633"/>
                <a:gd name="connsiteY2" fmla="*/ 183876 h 203363"/>
                <a:gd name="connsiteX3" fmla="*/ 2864 w 127633"/>
                <a:gd name="connsiteY3" fmla="*/ 47193 h 203363"/>
                <a:gd name="connsiteX4" fmla="*/ 19487 w 127633"/>
                <a:gd name="connsiteY4" fmla="*/ 2864 h 203363"/>
                <a:gd name="connsiteX5" fmla="*/ 19487 w 127633"/>
                <a:gd name="connsiteY5" fmla="*/ 2864 h 203363"/>
                <a:gd name="connsiteX6" fmla="*/ 63817 w 127633"/>
                <a:gd name="connsiteY6" fmla="*/ 19487 h 203363"/>
                <a:gd name="connsiteX7" fmla="*/ 124770 w 127633"/>
                <a:gd name="connsiteY7" fmla="*/ 156170 h 203363"/>
                <a:gd name="connsiteX8" fmla="*/ 108146 w 127633"/>
                <a:gd name="connsiteY8" fmla="*/ 200499 h 20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633" h="203363">
                  <a:moveTo>
                    <a:pt x="108146" y="200499"/>
                  </a:moveTo>
                  <a:lnTo>
                    <a:pt x="108146" y="200499"/>
                  </a:lnTo>
                  <a:cubicBezTo>
                    <a:pt x="91523" y="207888"/>
                    <a:pt x="71205" y="200499"/>
                    <a:pt x="63817" y="183876"/>
                  </a:cubicBezTo>
                  <a:cubicBezTo>
                    <a:pt x="37958" y="139546"/>
                    <a:pt x="17640" y="93370"/>
                    <a:pt x="2864" y="47193"/>
                  </a:cubicBezTo>
                  <a:cubicBezTo>
                    <a:pt x="-4524" y="30570"/>
                    <a:pt x="2864" y="10252"/>
                    <a:pt x="19487" y="2864"/>
                  </a:cubicBezTo>
                  <a:lnTo>
                    <a:pt x="19487" y="2864"/>
                  </a:lnTo>
                  <a:cubicBezTo>
                    <a:pt x="36111" y="-4524"/>
                    <a:pt x="56429" y="2864"/>
                    <a:pt x="63817" y="19487"/>
                  </a:cubicBezTo>
                  <a:lnTo>
                    <a:pt x="124770" y="156170"/>
                  </a:lnTo>
                  <a:cubicBezTo>
                    <a:pt x="132158" y="172794"/>
                    <a:pt x="124770" y="193111"/>
                    <a:pt x="108146" y="200499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id="{37AB3CF0-E339-94BA-B9A4-CAFC2239DF2B}"/>
                </a:ext>
              </a:extLst>
            </p:cNvPr>
            <p:cNvSpPr/>
            <p:nvPr/>
          </p:nvSpPr>
          <p:spPr>
            <a:xfrm>
              <a:off x="4396681" y="4028005"/>
              <a:ext cx="40237" cy="28430"/>
            </a:xfrm>
            <a:custGeom>
              <a:avLst/>
              <a:gdLst>
                <a:gd name="connsiteX0" fmla="*/ 4419 w 40237"/>
                <a:gd name="connsiteY0" fmla="*/ 14777 h 28430"/>
                <a:gd name="connsiteX1" fmla="*/ 725 w 40237"/>
                <a:gd name="connsiteY1" fmla="*/ 3694 h 28430"/>
                <a:gd name="connsiteX2" fmla="*/ 725 w 40237"/>
                <a:gd name="connsiteY2" fmla="*/ 3694 h 28430"/>
                <a:gd name="connsiteX3" fmla="*/ 4419 w 40237"/>
                <a:gd name="connsiteY3" fmla="*/ 0 h 28430"/>
                <a:gd name="connsiteX4" fmla="*/ 9960 w 40237"/>
                <a:gd name="connsiteY4" fmla="*/ 0 h 28430"/>
                <a:gd name="connsiteX5" fmla="*/ 35819 w 40237"/>
                <a:gd name="connsiteY5" fmla="*/ 12930 h 28430"/>
                <a:gd name="connsiteX6" fmla="*/ 39513 w 40237"/>
                <a:gd name="connsiteY6" fmla="*/ 24012 h 28430"/>
                <a:gd name="connsiteX7" fmla="*/ 39513 w 40237"/>
                <a:gd name="connsiteY7" fmla="*/ 24012 h 28430"/>
                <a:gd name="connsiteX8" fmla="*/ 28430 w 40237"/>
                <a:gd name="connsiteY8" fmla="*/ 27706 h 28430"/>
                <a:gd name="connsiteX9" fmla="*/ 4419 w 40237"/>
                <a:gd name="connsiteY9" fmla="*/ 14777 h 28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37" h="28430">
                  <a:moveTo>
                    <a:pt x="4419" y="14777"/>
                  </a:moveTo>
                  <a:cubicBezTo>
                    <a:pt x="725" y="12930"/>
                    <a:pt x="-1122" y="7388"/>
                    <a:pt x="725" y="3694"/>
                  </a:cubicBezTo>
                  <a:lnTo>
                    <a:pt x="725" y="3694"/>
                  </a:lnTo>
                  <a:cubicBezTo>
                    <a:pt x="725" y="1847"/>
                    <a:pt x="2572" y="0"/>
                    <a:pt x="4419" y="0"/>
                  </a:cubicBezTo>
                  <a:cubicBezTo>
                    <a:pt x="6266" y="0"/>
                    <a:pt x="8113" y="0"/>
                    <a:pt x="9960" y="0"/>
                  </a:cubicBezTo>
                  <a:lnTo>
                    <a:pt x="35819" y="12930"/>
                  </a:lnTo>
                  <a:cubicBezTo>
                    <a:pt x="39513" y="14777"/>
                    <a:pt x="41360" y="20318"/>
                    <a:pt x="39513" y="24012"/>
                  </a:cubicBezTo>
                  <a:lnTo>
                    <a:pt x="39513" y="24012"/>
                  </a:lnTo>
                  <a:cubicBezTo>
                    <a:pt x="37666" y="27706"/>
                    <a:pt x="32125" y="29553"/>
                    <a:pt x="28430" y="27706"/>
                  </a:cubicBezTo>
                  <a:lnTo>
                    <a:pt x="4419" y="14777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id="{41A213BB-A441-1C7F-3E35-7CDF0277C383}"/>
                </a:ext>
              </a:extLst>
            </p:cNvPr>
            <p:cNvSpPr/>
            <p:nvPr/>
          </p:nvSpPr>
          <p:spPr>
            <a:xfrm>
              <a:off x="4512557" y="3844979"/>
              <a:ext cx="36307" cy="40968"/>
            </a:xfrm>
            <a:custGeom>
              <a:avLst/>
              <a:gdLst>
                <a:gd name="connsiteX0" fmla="*/ 19684 w 36307"/>
                <a:gd name="connsiteY0" fmla="*/ 37108 h 40968"/>
                <a:gd name="connsiteX1" fmla="*/ 32613 w 36307"/>
                <a:gd name="connsiteY1" fmla="*/ 38955 h 40968"/>
                <a:gd name="connsiteX2" fmla="*/ 32613 w 36307"/>
                <a:gd name="connsiteY2" fmla="*/ 38955 h 40968"/>
                <a:gd name="connsiteX3" fmla="*/ 36307 w 36307"/>
                <a:gd name="connsiteY3" fmla="*/ 33414 h 40968"/>
                <a:gd name="connsiteX4" fmla="*/ 34460 w 36307"/>
                <a:gd name="connsiteY4" fmla="*/ 27872 h 40968"/>
                <a:gd name="connsiteX5" fmla="*/ 15990 w 36307"/>
                <a:gd name="connsiteY5" fmla="*/ 3861 h 40968"/>
                <a:gd name="connsiteX6" fmla="*/ 3060 w 36307"/>
                <a:gd name="connsiteY6" fmla="*/ 2014 h 40968"/>
                <a:gd name="connsiteX7" fmla="*/ 3060 w 36307"/>
                <a:gd name="connsiteY7" fmla="*/ 2014 h 40968"/>
                <a:gd name="connsiteX8" fmla="*/ 1213 w 36307"/>
                <a:gd name="connsiteY8" fmla="*/ 13096 h 40968"/>
                <a:gd name="connsiteX9" fmla="*/ 19684 w 36307"/>
                <a:gd name="connsiteY9" fmla="*/ 37108 h 4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307" h="40968">
                  <a:moveTo>
                    <a:pt x="19684" y="37108"/>
                  </a:moveTo>
                  <a:cubicBezTo>
                    <a:pt x="23378" y="40802"/>
                    <a:pt x="28919" y="42649"/>
                    <a:pt x="32613" y="38955"/>
                  </a:cubicBezTo>
                  <a:lnTo>
                    <a:pt x="32613" y="38955"/>
                  </a:lnTo>
                  <a:cubicBezTo>
                    <a:pt x="34460" y="37108"/>
                    <a:pt x="34460" y="35261"/>
                    <a:pt x="36307" y="33414"/>
                  </a:cubicBezTo>
                  <a:cubicBezTo>
                    <a:pt x="36307" y="31567"/>
                    <a:pt x="36307" y="29720"/>
                    <a:pt x="34460" y="27872"/>
                  </a:cubicBezTo>
                  <a:lnTo>
                    <a:pt x="15990" y="3861"/>
                  </a:lnTo>
                  <a:cubicBezTo>
                    <a:pt x="12296" y="167"/>
                    <a:pt x="8601" y="-1681"/>
                    <a:pt x="3060" y="2014"/>
                  </a:cubicBezTo>
                  <a:lnTo>
                    <a:pt x="3060" y="2014"/>
                  </a:lnTo>
                  <a:cubicBezTo>
                    <a:pt x="-634" y="3861"/>
                    <a:pt x="-634" y="9402"/>
                    <a:pt x="1213" y="13096"/>
                  </a:cubicBezTo>
                  <a:lnTo>
                    <a:pt x="19684" y="37108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id="{D375101A-7DE4-C917-ACFB-B655F9A9DEE2}"/>
                </a:ext>
              </a:extLst>
            </p:cNvPr>
            <p:cNvSpPr/>
            <p:nvPr/>
          </p:nvSpPr>
          <p:spPr>
            <a:xfrm>
              <a:off x="4556253" y="3752793"/>
              <a:ext cx="12929" cy="9235"/>
            </a:xfrm>
            <a:custGeom>
              <a:avLst/>
              <a:gdLst>
                <a:gd name="connsiteX0" fmla="*/ 1847 w 12929"/>
                <a:gd name="connsiteY0" fmla="*/ 9235 h 9235"/>
                <a:gd name="connsiteX1" fmla="*/ 0 w 12929"/>
                <a:gd name="connsiteY1" fmla="*/ 3694 h 9235"/>
                <a:gd name="connsiteX2" fmla="*/ 3694 w 12929"/>
                <a:gd name="connsiteY2" fmla="*/ 0 h 9235"/>
                <a:gd name="connsiteX3" fmla="*/ 12929 w 12929"/>
                <a:gd name="connsiteY3" fmla="*/ 5541 h 9235"/>
                <a:gd name="connsiteX4" fmla="*/ 11082 w 12929"/>
                <a:gd name="connsiteY4" fmla="*/ 7388 h 9235"/>
                <a:gd name="connsiteX5" fmla="*/ 7388 w 12929"/>
                <a:gd name="connsiteY5" fmla="*/ 7388 h 9235"/>
                <a:gd name="connsiteX6" fmla="*/ 5541 w 12929"/>
                <a:gd name="connsiteY6" fmla="*/ 5541 h 9235"/>
                <a:gd name="connsiteX7" fmla="*/ 1847 w 12929"/>
                <a:gd name="connsiteY7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29" h="9235">
                  <a:moveTo>
                    <a:pt x="1847" y="9235"/>
                  </a:moveTo>
                  <a:lnTo>
                    <a:pt x="0" y="3694"/>
                  </a:lnTo>
                  <a:lnTo>
                    <a:pt x="3694" y="0"/>
                  </a:lnTo>
                  <a:lnTo>
                    <a:pt x="12929" y="5541"/>
                  </a:lnTo>
                  <a:lnTo>
                    <a:pt x="11082" y="7388"/>
                  </a:lnTo>
                  <a:cubicBezTo>
                    <a:pt x="9235" y="9235"/>
                    <a:pt x="9235" y="9235"/>
                    <a:pt x="7388" y="7388"/>
                  </a:cubicBezTo>
                  <a:lnTo>
                    <a:pt x="5541" y="5541"/>
                  </a:lnTo>
                  <a:lnTo>
                    <a:pt x="1847" y="9235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id="{2A4D0101-A78F-F495-A04A-EBF65B8079C4}"/>
                </a:ext>
              </a:extLst>
            </p:cNvPr>
            <p:cNvSpPr/>
            <p:nvPr/>
          </p:nvSpPr>
          <p:spPr>
            <a:xfrm rot="18219306">
              <a:off x="4470109" y="3930804"/>
              <a:ext cx="9235" cy="24012"/>
            </a:xfrm>
            <a:custGeom>
              <a:avLst/>
              <a:gdLst>
                <a:gd name="connsiteX0" fmla="*/ 0 w 9235"/>
                <a:gd name="connsiteY0" fmla="*/ 0 h 24012"/>
                <a:gd name="connsiteX1" fmla="*/ 9236 w 9235"/>
                <a:gd name="connsiteY1" fmla="*/ 0 h 24012"/>
                <a:gd name="connsiteX2" fmla="*/ 9236 w 9235"/>
                <a:gd name="connsiteY2" fmla="*/ 24012 h 24012"/>
                <a:gd name="connsiteX3" fmla="*/ 0 w 9235"/>
                <a:gd name="connsiteY3" fmla="*/ 24012 h 2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24012">
                  <a:moveTo>
                    <a:pt x="0" y="0"/>
                  </a:moveTo>
                  <a:lnTo>
                    <a:pt x="9236" y="0"/>
                  </a:lnTo>
                  <a:lnTo>
                    <a:pt x="9236" y="24012"/>
                  </a:lnTo>
                  <a:lnTo>
                    <a:pt x="0" y="24012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id="{C8C8196F-03CF-6E4A-FA4A-B191CDC66760}"/>
                </a:ext>
              </a:extLst>
            </p:cNvPr>
            <p:cNvSpPr/>
            <p:nvPr/>
          </p:nvSpPr>
          <p:spPr>
            <a:xfrm rot="18219306">
              <a:off x="4401098" y="3815550"/>
              <a:ext cx="310310" cy="9235"/>
            </a:xfrm>
            <a:custGeom>
              <a:avLst/>
              <a:gdLst>
                <a:gd name="connsiteX0" fmla="*/ 0 w 310310"/>
                <a:gd name="connsiteY0" fmla="*/ 0 h 9235"/>
                <a:gd name="connsiteX1" fmla="*/ 310311 w 310310"/>
                <a:gd name="connsiteY1" fmla="*/ 0 h 9235"/>
                <a:gd name="connsiteX2" fmla="*/ 310311 w 310310"/>
                <a:gd name="connsiteY2" fmla="*/ 9235 h 9235"/>
                <a:gd name="connsiteX3" fmla="*/ 0 w 310310"/>
                <a:gd name="connsiteY3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310" h="9235">
                  <a:moveTo>
                    <a:pt x="0" y="0"/>
                  </a:moveTo>
                  <a:lnTo>
                    <a:pt x="310311" y="0"/>
                  </a:lnTo>
                  <a:lnTo>
                    <a:pt x="310311" y="9235"/>
                  </a:lnTo>
                  <a:lnTo>
                    <a:pt x="0" y="9235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5" name="Freeform: Shape 964">
              <a:extLst>
                <a:ext uri="{FF2B5EF4-FFF2-40B4-BE49-F238E27FC236}">
                  <a16:creationId xmlns:a16="http://schemas.microsoft.com/office/drawing/2014/main" id="{8B9157FE-57DB-02F1-D096-0ABE87CC312B}"/>
                </a:ext>
              </a:extLst>
            </p:cNvPr>
            <p:cNvSpPr/>
            <p:nvPr/>
          </p:nvSpPr>
          <p:spPr>
            <a:xfrm>
              <a:off x="4478677" y="3970746"/>
              <a:ext cx="75729" cy="51717"/>
            </a:xfrm>
            <a:custGeom>
              <a:avLst/>
              <a:gdLst>
                <a:gd name="connsiteX0" fmla="*/ 75729 w 75729"/>
                <a:gd name="connsiteY0" fmla="*/ 12929 h 51717"/>
                <a:gd name="connsiteX1" fmla="*/ 75729 w 75729"/>
                <a:gd name="connsiteY1" fmla="*/ 51718 h 51717"/>
                <a:gd name="connsiteX2" fmla="*/ 0 w 75729"/>
                <a:gd name="connsiteY2" fmla="*/ 35094 h 51717"/>
                <a:gd name="connsiteX3" fmla="*/ 14776 w 75729"/>
                <a:gd name="connsiteY3" fmla="*/ 0 h 51717"/>
                <a:gd name="connsiteX4" fmla="*/ 75729 w 75729"/>
                <a:gd name="connsiteY4" fmla="*/ 12929 h 5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729" h="51717">
                  <a:moveTo>
                    <a:pt x="75729" y="12929"/>
                  </a:moveTo>
                  <a:cubicBezTo>
                    <a:pt x="75729" y="25859"/>
                    <a:pt x="75729" y="38788"/>
                    <a:pt x="75729" y="51718"/>
                  </a:cubicBezTo>
                  <a:cubicBezTo>
                    <a:pt x="49871" y="51718"/>
                    <a:pt x="24012" y="46177"/>
                    <a:pt x="0" y="35094"/>
                  </a:cubicBezTo>
                  <a:cubicBezTo>
                    <a:pt x="5541" y="24012"/>
                    <a:pt x="11082" y="11082"/>
                    <a:pt x="14776" y="0"/>
                  </a:cubicBezTo>
                  <a:cubicBezTo>
                    <a:pt x="35094" y="7388"/>
                    <a:pt x="55412" y="12929"/>
                    <a:pt x="75729" y="12929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id="{48FDEBC3-7247-95F5-D758-62E84B6D0142}"/>
                </a:ext>
              </a:extLst>
            </p:cNvPr>
            <p:cNvSpPr/>
            <p:nvPr/>
          </p:nvSpPr>
          <p:spPr>
            <a:xfrm>
              <a:off x="4482371" y="3994758"/>
              <a:ext cx="72035" cy="20317"/>
            </a:xfrm>
            <a:custGeom>
              <a:avLst/>
              <a:gdLst>
                <a:gd name="connsiteX0" fmla="*/ 72035 w 72035"/>
                <a:gd name="connsiteY0" fmla="*/ 16623 h 20317"/>
                <a:gd name="connsiteX1" fmla="*/ 72035 w 72035"/>
                <a:gd name="connsiteY1" fmla="*/ 20318 h 20317"/>
                <a:gd name="connsiteX2" fmla="*/ 0 w 72035"/>
                <a:gd name="connsiteY2" fmla="*/ 3694 h 20317"/>
                <a:gd name="connsiteX3" fmla="*/ 1847 w 72035"/>
                <a:gd name="connsiteY3" fmla="*/ 0 h 20317"/>
                <a:gd name="connsiteX4" fmla="*/ 72035 w 72035"/>
                <a:gd name="connsiteY4" fmla="*/ 16623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35" h="20317">
                  <a:moveTo>
                    <a:pt x="72035" y="16623"/>
                  </a:moveTo>
                  <a:cubicBezTo>
                    <a:pt x="72035" y="18471"/>
                    <a:pt x="72035" y="18471"/>
                    <a:pt x="72035" y="20318"/>
                  </a:cubicBezTo>
                  <a:cubicBezTo>
                    <a:pt x="46177" y="20318"/>
                    <a:pt x="22165" y="14776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2165" y="11082"/>
                    <a:pt x="46177" y="16623"/>
                    <a:pt x="72035" y="16623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id="{BFC49AC4-CD8F-716B-ED1E-91B5C42A8CD0}"/>
                </a:ext>
              </a:extLst>
            </p:cNvPr>
            <p:cNvSpPr/>
            <p:nvPr/>
          </p:nvSpPr>
          <p:spPr>
            <a:xfrm>
              <a:off x="4486065" y="3985523"/>
              <a:ext cx="68341" cy="18470"/>
            </a:xfrm>
            <a:custGeom>
              <a:avLst/>
              <a:gdLst>
                <a:gd name="connsiteX0" fmla="*/ 68341 w 68341"/>
                <a:gd name="connsiteY0" fmla="*/ 14776 h 18470"/>
                <a:gd name="connsiteX1" fmla="*/ 68341 w 68341"/>
                <a:gd name="connsiteY1" fmla="*/ 18471 h 18470"/>
                <a:gd name="connsiteX2" fmla="*/ 0 w 68341"/>
                <a:gd name="connsiteY2" fmla="*/ 3694 h 18470"/>
                <a:gd name="connsiteX3" fmla="*/ 1847 w 68341"/>
                <a:gd name="connsiteY3" fmla="*/ 0 h 18470"/>
                <a:gd name="connsiteX4" fmla="*/ 68341 w 68341"/>
                <a:gd name="connsiteY4" fmla="*/ 14776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41" h="18470">
                  <a:moveTo>
                    <a:pt x="68341" y="14776"/>
                  </a:moveTo>
                  <a:cubicBezTo>
                    <a:pt x="68341" y="16623"/>
                    <a:pt x="68341" y="16623"/>
                    <a:pt x="68341" y="18471"/>
                  </a:cubicBezTo>
                  <a:cubicBezTo>
                    <a:pt x="44329" y="18471"/>
                    <a:pt x="22165" y="12929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2165" y="9235"/>
                    <a:pt x="44329" y="14776"/>
                    <a:pt x="68341" y="14776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8" name="Freeform: Shape 967">
              <a:extLst>
                <a:ext uri="{FF2B5EF4-FFF2-40B4-BE49-F238E27FC236}">
                  <a16:creationId xmlns:a16="http://schemas.microsoft.com/office/drawing/2014/main" id="{1AD16B4C-4289-BC1A-574C-D1A20DFCCC9C}"/>
                </a:ext>
              </a:extLst>
            </p:cNvPr>
            <p:cNvSpPr/>
            <p:nvPr/>
          </p:nvSpPr>
          <p:spPr>
            <a:xfrm>
              <a:off x="4491606" y="3974440"/>
              <a:ext cx="62799" cy="18470"/>
            </a:xfrm>
            <a:custGeom>
              <a:avLst/>
              <a:gdLst>
                <a:gd name="connsiteX0" fmla="*/ 62800 w 62799"/>
                <a:gd name="connsiteY0" fmla="*/ 14777 h 18470"/>
                <a:gd name="connsiteX1" fmla="*/ 62800 w 62799"/>
                <a:gd name="connsiteY1" fmla="*/ 18471 h 18470"/>
                <a:gd name="connsiteX2" fmla="*/ 0 w 62799"/>
                <a:gd name="connsiteY2" fmla="*/ 3694 h 18470"/>
                <a:gd name="connsiteX3" fmla="*/ 1847 w 62799"/>
                <a:gd name="connsiteY3" fmla="*/ 0 h 18470"/>
                <a:gd name="connsiteX4" fmla="*/ 62800 w 62799"/>
                <a:gd name="connsiteY4" fmla="*/ 14777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799" h="18470">
                  <a:moveTo>
                    <a:pt x="62800" y="14777"/>
                  </a:moveTo>
                  <a:cubicBezTo>
                    <a:pt x="62800" y="16624"/>
                    <a:pt x="62800" y="16624"/>
                    <a:pt x="62800" y="18471"/>
                  </a:cubicBezTo>
                  <a:cubicBezTo>
                    <a:pt x="40635" y="18471"/>
                    <a:pt x="18471" y="12930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0318" y="9235"/>
                    <a:pt x="40635" y="14777"/>
                    <a:pt x="62800" y="14777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9" name="Freeform: Shape 968">
              <a:extLst>
                <a:ext uri="{FF2B5EF4-FFF2-40B4-BE49-F238E27FC236}">
                  <a16:creationId xmlns:a16="http://schemas.microsoft.com/office/drawing/2014/main" id="{4ED6DD7A-4EB5-6CFE-7E42-D999D359BA5C}"/>
                </a:ext>
              </a:extLst>
            </p:cNvPr>
            <p:cNvSpPr/>
            <p:nvPr/>
          </p:nvSpPr>
          <p:spPr>
            <a:xfrm>
              <a:off x="4456512" y="4018770"/>
              <a:ext cx="18470" cy="10963"/>
            </a:xfrm>
            <a:custGeom>
              <a:avLst/>
              <a:gdLst>
                <a:gd name="connsiteX0" fmla="*/ 3694 w 18470"/>
                <a:gd name="connsiteY0" fmla="*/ 1847 h 10963"/>
                <a:gd name="connsiteX1" fmla="*/ 3694 w 18470"/>
                <a:gd name="connsiteY1" fmla="*/ 0 h 10963"/>
                <a:gd name="connsiteX2" fmla="*/ 0 w 18470"/>
                <a:gd name="connsiteY2" fmla="*/ 1847 h 10963"/>
                <a:gd name="connsiteX3" fmla="*/ 18471 w 18470"/>
                <a:gd name="connsiteY3" fmla="*/ 9235 h 10963"/>
                <a:gd name="connsiteX4" fmla="*/ 3694 w 18470"/>
                <a:gd name="connsiteY4" fmla="*/ 1847 h 10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70" h="10963">
                  <a:moveTo>
                    <a:pt x="3694" y="1847"/>
                  </a:moveTo>
                  <a:cubicBezTo>
                    <a:pt x="3694" y="1847"/>
                    <a:pt x="3694" y="0"/>
                    <a:pt x="3694" y="0"/>
                  </a:cubicBezTo>
                  <a:cubicBezTo>
                    <a:pt x="1847" y="0"/>
                    <a:pt x="0" y="1847"/>
                    <a:pt x="0" y="1847"/>
                  </a:cubicBezTo>
                  <a:cubicBezTo>
                    <a:pt x="1847" y="5541"/>
                    <a:pt x="7388" y="14777"/>
                    <a:pt x="18471" y="9235"/>
                  </a:cubicBezTo>
                  <a:cubicBezTo>
                    <a:pt x="16624" y="7388"/>
                    <a:pt x="9235" y="11082"/>
                    <a:pt x="3694" y="1847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0" name="Freeform: Shape 969">
              <a:extLst>
                <a:ext uri="{FF2B5EF4-FFF2-40B4-BE49-F238E27FC236}">
                  <a16:creationId xmlns:a16="http://schemas.microsoft.com/office/drawing/2014/main" id="{CAC0E369-7A67-3223-9F53-46B1C87B9AD5}"/>
                </a:ext>
              </a:extLst>
            </p:cNvPr>
            <p:cNvSpPr/>
            <p:nvPr/>
          </p:nvSpPr>
          <p:spPr>
            <a:xfrm rot="18219306">
              <a:off x="4384255" y="4011713"/>
              <a:ext cx="9235" cy="5541"/>
            </a:xfrm>
            <a:custGeom>
              <a:avLst/>
              <a:gdLst>
                <a:gd name="connsiteX0" fmla="*/ 0 w 9235"/>
                <a:gd name="connsiteY0" fmla="*/ 0 h 5541"/>
                <a:gd name="connsiteX1" fmla="*/ 9235 w 9235"/>
                <a:gd name="connsiteY1" fmla="*/ 0 h 5541"/>
                <a:gd name="connsiteX2" fmla="*/ 9235 w 9235"/>
                <a:gd name="connsiteY2" fmla="*/ 5541 h 5541"/>
                <a:gd name="connsiteX3" fmla="*/ 0 w 9235"/>
                <a:gd name="connsiteY3" fmla="*/ 5541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5541">
                  <a:moveTo>
                    <a:pt x="0" y="0"/>
                  </a:moveTo>
                  <a:lnTo>
                    <a:pt x="9235" y="0"/>
                  </a:lnTo>
                  <a:lnTo>
                    <a:pt x="9235" y="5541"/>
                  </a:lnTo>
                  <a:lnTo>
                    <a:pt x="0" y="554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1" name="Freeform: Shape 970">
              <a:extLst>
                <a:ext uri="{FF2B5EF4-FFF2-40B4-BE49-F238E27FC236}">
                  <a16:creationId xmlns:a16="http://schemas.microsoft.com/office/drawing/2014/main" id="{3162EE80-06C4-83D0-E8C5-CB66CE1568D4}"/>
                </a:ext>
              </a:extLst>
            </p:cNvPr>
            <p:cNvSpPr/>
            <p:nvPr/>
          </p:nvSpPr>
          <p:spPr>
            <a:xfrm rot="18220069">
              <a:off x="4388267" y="3996118"/>
              <a:ext cx="1847" cy="7388"/>
            </a:xfrm>
            <a:custGeom>
              <a:avLst/>
              <a:gdLst>
                <a:gd name="connsiteX0" fmla="*/ 0 w 1847"/>
                <a:gd name="connsiteY0" fmla="*/ 0 h 7388"/>
                <a:gd name="connsiteX1" fmla="*/ 1847 w 1847"/>
                <a:gd name="connsiteY1" fmla="*/ 0 h 7388"/>
                <a:gd name="connsiteX2" fmla="*/ 1847 w 1847"/>
                <a:gd name="connsiteY2" fmla="*/ 7389 h 7388"/>
                <a:gd name="connsiteX3" fmla="*/ 0 w 1847"/>
                <a:gd name="connsiteY3" fmla="*/ 7389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7" h="7388">
                  <a:moveTo>
                    <a:pt x="0" y="0"/>
                  </a:moveTo>
                  <a:lnTo>
                    <a:pt x="1847" y="0"/>
                  </a:lnTo>
                  <a:lnTo>
                    <a:pt x="1847" y="7389"/>
                  </a:lnTo>
                  <a:lnTo>
                    <a:pt x="0" y="7389"/>
                  </a:lnTo>
                  <a:close/>
                </a:path>
              </a:pathLst>
            </a:custGeom>
            <a:solidFill>
              <a:srgbClr val="3C3C3B"/>
            </a:solidFill>
            <a:ln w="18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id="{30BDEDF2-2F69-5D1F-0EA7-1344086F6AD7}"/>
                </a:ext>
              </a:extLst>
            </p:cNvPr>
            <p:cNvSpPr/>
            <p:nvPr/>
          </p:nvSpPr>
          <p:spPr>
            <a:xfrm rot="18219020">
              <a:off x="4384992" y="3999936"/>
              <a:ext cx="12928" cy="14775"/>
            </a:xfrm>
            <a:custGeom>
              <a:avLst/>
              <a:gdLst>
                <a:gd name="connsiteX0" fmla="*/ 0 w 12928"/>
                <a:gd name="connsiteY0" fmla="*/ 0 h 14775"/>
                <a:gd name="connsiteX1" fmla="*/ 12929 w 12928"/>
                <a:gd name="connsiteY1" fmla="*/ 0 h 14775"/>
                <a:gd name="connsiteX2" fmla="*/ 12929 w 12928"/>
                <a:gd name="connsiteY2" fmla="*/ 14776 h 14775"/>
                <a:gd name="connsiteX3" fmla="*/ 0 w 12928"/>
                <a:gd name="connsiteY3" fmla="*/ 14776 h 1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8" h="14775">
                  <a:moveTo>
                    <a:pt x="0" y="0"/>
                  </a:moveTo>
                  <a:lnTo>
                    <a:pt x="12929" y="0"/>
                  </a:lnTo>
                  <a:lnTo>
                    <a:pt x="12929" y="14776"/>
                  </a:lnTo>
                  <a:lnTo>
                    <a:pt x="0" y="14776"/>
                  </a:lnTo>
                  <a:close/>
                </a:path>
              </a:pathLst>
            </a:custGeom>
            <a:solidFill>
              <a:srgbClr val="3C3C3B"/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id="{914A23B2-E488-92B7-4208-CE3F569A6749}"/>
                </a:ext>
              </a:extLst>
            </p:cNvPr>
            <p:cNvSpPr/>
            <p:nvPr/>
          </p:nvSpPr>
          <p:spPr>
            <a:xfrm>
              <a:off x="4384476" y="3930853"/>
              <a:ext cx="123753" cy="174728"/>
            </a:xfrm>
            <a:custGeom>
              <a:avLst/>
              <a:gdLst>
                <a:gd name="connsiteX0" fmla="*/ 72035 w 123753"/>
                <a:gd name="connsiteY0" fmla="*/ 95305 h 174728"/>
                <a:gd name="connsiteX1" fmla="*/ 72035 w 123753"/>
                <a:gd name="connsiteY1" fmla="*/ 95305 h 174728"/>
                <a:gd name="connsiteX2" fmla="*/ 72035 w 123753"/>
                <a:gd name="connsiteY2" fmla="*/ 95305 h 174728"/>
                <a:gd name="connsiteX3" fmla="*/ 75730 w 123753"/>
                <a:gd name="connsiteY3" fmla="*/ 89764 h 174728"/>
                <a:gd name="connsiteX4" fmla="*/ 73882 w 123753"/>
                <a:gd name="connsiteY4" fmla="*/ 87917 h 174728"/>
                <a:gd name="connsiteX5" fmla="*/ 73882 w 123753"/>
                <a:gd name="connsiteY5" fmla="*/ 86069 h 174728"/>
                <a:gd name="connsiteX6" fmla="*/ 72035 w 123753"/>
                <a:gd name="connsiteY6" fmla="*/ 86069 h 174728"/>
                <a:gd name="connsiteX7" fmla="*/ 72035 w 123753"/>
                <a:gd name="connsiteY7" fmla="*/ 86069 h 174728"/>
                <a:gd name="connsiteX8" fmla="*/ 72035 w 123753"/>
                <a:gd name="connsiteY8" fmla="*/ 87917 h 174728"/>
                <a:gd name="connsiteX9" fmla="*/ 72035 w 123753"/>
                <a:gd name="connsiteY9" fmla="*/ 89764 h 174728"/>
                <a:gd name="connsiteX10" fmla="*/ 72035 w 123753"/>
                <a:gd name="connsiteY10" fmla="*/ 89764 h 174728"/>
                <a:gd name="connsiteX11" fmla="*/ 66494 w 123753"/>
                <a:gd name="connsiteY11" fmla="*/ 98999 h 174728"/>
                <a:gd name="connsiteX12" fmla="*/ 73882 w 123753"/>
                <a:gd name="connsiteY12" fmla="*/ 100846 h 174728"/>
                <a:gd name="connsiteX13" fmla="*/ 77577 w 123753"/>
                <a:gd name="connsiteY13" fmla="*/ 102693 h 174728"/>
                <a:gd name="connsiteX14" fmla="*/ 75730 w 123753"/>
                <a:gd name="connsiteY14" fmla="*/ 98999 h 174728"/>
                <a:gd name="connsiteX15" fmla="*/ 72035 w 123753"/>
                <a:gd name="connsiteY15" fmla="*/ 95305 h 174728"/>
                <a:gd name="connsiteX16" fmla="*/ 79424 w 123753"/>
                <a:gd name="connsiteY16" fmla="*/ 8493 h 174728"/>
                <a:gd name="connsiteX17" fmla="*/ 79424 w 123753"/>
                <a:gd name="connsiteY17" fmla="*/ 8493 h 174728"/>
                <a:gd name="connsiteX18" fmla="*/ 84965 w 123753"/>
                <a:gd name="connsiteY18" fmla="*/ 12187 h 174728"/>
                <a:gd name="connsiteX19" fmla="*/ 84965 w 123753"/>
                <a:gd name="connsiteY19" fmla="*/ 12187 h 174728"/>
                <a:gd name="connsiteX20" fmla="*/ 79424 w 123753"/>
                <a:gd name="connsiteY20" fmla="*/ 8493 h 174728"/>
                <a:gd name="connsiteX21" fmla="*/ 70188 w 123753"/>
                <a:gd name="connsiteY21" fmla="*/ 89764 h 174728"/>
                <a:gd name="connsiteX22" fmla="*/ 70188 w 123753"/>
                <a:gd name="connsiteY22" fmla="*/ 89764 h 174728"/>
                <a:gd name="connsiteX23" fmla="*/ 70188 w 123753"/>
                <a:gd name="connsiteY23" fmla="*/ 89764 h 174728"/>
                <a:gd name="connsiteX24" fmla="*/ 72035 w 123753"/>
                <a:gd name="connsiteY24" fmla="*/ 86069 h 174728"/>
                <a:gd name="connsiteX25" fmla="*/ 70188 w 123753"/>
                <a:gd name="connsiteY25" fmla="*/ 89764 h 174728"/>
                <a:gd name="connsiteX26" fmla="*/ 70188 w 123753"/>
                <a:gd name="connsiteY26" fmla="*/ 89764 h 174728"/>
                <a:gd name="connsiteX27" fmla="*/ 49871 w 123753"/>
                <a:gd name="connsiteY27" fmla="*/ 93458 h 174728"/>
                <a:gd name="connsiteX28" fmla="*/ 49871 w 123753"/>
                <a:gd name="connsiteY28" fmla="*/ 93458 h 174728"/>
                <a:gd name="connsiteX29" fmla="*/ 49871 w 123753"/>
                <a:gd name="connsiteY29" fmla="*/ 93458 h 174728"/>
                <a:gd name="connsiteX30" fmla="*/ 49871 w 123753"/>
                <a:gd name="connsiteY30" fmla="*/ 93458 h 174728"/>
                <a:gd name="connsiteX31" fmla="*/ 38788 w 123753"/>
                <a:gd name="connsiteY31" fmla="*/ 87917 h 174728"/>
                <a:gd name="connsiteX32" fmla="*/ 27706 w 123753"/>
                <a:gd name="connsiteY32" fmla="*/ 82375 h 174728"/>
                <a:gd name="connsiteX33" fmla="*/ 20318 w 123753"/>
                <a:gd name="connsiteY33" fmla="*/ 78681 h 174728"/>
                <a:gd name="connsiteX34" fmla="*/ 12929 w 123753"/>
                <a:gd name="connsiteY34" fmla="*/ 74987 h 174728"/>
                <a:gd name="connsiteX35" fmla="*/ 14777 w 123753"/>
                <a:gd name="connsiteY35" fmla="*/ 71293 h 174728"/>
                <a:gd name="connsiteX36" fmla="*/ 3694 w 123753"/>
                <a:gd name="connsiteY36" fmla="*/ 63905 h 174728"/>
                <a:gd name="connsiteX37" fmla="*/ 3694 w 123753"/>
                <a:gd name="connsiteY37" fmla="*/ 65752 h 174728"/>
                <a:gd name="connsiteX38" fmla="*/ 3694 w 123753"/>
                <a:gd name="connsiteY38" fmla="*/ 67599 h 174728"/>
                <a:gd name="connsiteX39" fmla="*/ 3694 w 123753"/>
                <a:gd name="connsiteY39" fmla="*/ 67599 h 174728"/>
                <a:gd name="connsiteX40" fmla="*/ 7388 w 123753"/>
                <a:gd name="connsiteY40" fmla="*/ 71293 h 174728"/>
                <a:gd name="connsiteX41" fmla="*/ 7388 w 123753"/>
                <a:gd name="connsiteY41" fmla="*/ 71293 h 174728"/>
                <a:gd name="connsiteX42" fmla="*/ 7388 w 123753"/>
                <a:gd name="connsiteY42" fmla="*/ 71293 h 174728"/>
                <a:gd name="connsiteX43" fmla="*/ 7388 w 123753"/>
                <a:gd name="connsiteY43" fmla="*/ 74987 h 174728"/>
                <a:gd name="connsiteX44" fmla="*/ 7388 w 123753"/>
                <a:gd name="connsiteY44" fmla="*/ 78681 h 174728"/>
                <a:gd name="connsiteX45" fmla="*/ 5541 w 123753"/>
                <a:gd name="connsiteY45" fmla="*/ 80528 h 174728"/>
                <a:gd name="connsiteX46" fmla="*/ 3694 w 123753"/>
                <a:gd name="connsiteY46" fmla="*/ 82375 h 174728"/>
                <a:gd name="connsiteX47" fmla="*/ 1847 w 123753"/>
                <a:gd name="connsiteY47" fmla="*/ 86069 h 174728"/>
                <a:gd name="connsiteX48" fmla="*/ 1847 w 123753"/>
                <a:gd name="connsiteY48" fmla="*/ 86069 h 174728"/>
                <a:gd name="connsiteX49" fmla="*/ 1847 w 123753"/>
                <a:gd name="connsiteY49" fmla="*/ 87917 h 174728"/>
                <a:gd name="connsiteX50" fmla="*/ 7388 w 123753"/>
                <a:gd name="connsiteY50" fmla="*/ 95305 h 174728"/>
                <a:gd name="connsiteX51" fmla="*/ 9235 w 123753"/>
                <a:gd name="connsiteY51" fmla="*/ 97152 h 174728"/>
                <a:gd name="connsiteX52" fmla="*/ 11082 w 123753"/>
                <a:gd name="connsiteY52" fmla="*/ 100846 h 174728"/>
                <a:gd name="connsiteX53" fmla="*/ 11082 w 123753"/>
                <a:gd name="connsiteY53" fmla="*/ 100846 h 174728"/>
                <a:gd name="connsiteX54" fmla="*/ 11082 w 123753"/>
                <a:gd name="connsiteY54" fmla="*/ 104540 h 174728"/>
                <a:gd name="connsiteX55" fmla="*/ 11082 w 123753"/>
                <a:gd name="connsiteY55" fmla="*/ 108234 h 174728"/>
                <a:gd name="connsiteX56" fmla="*/ 11082 w 123753"/>
                <a:gd name="connsiteY56" fmla="*/ 108234 h 174728"/>
                <a:gd name="connsiteX57" fmla="*/ 11082 w 123753"/>
                <a:gd name="connsiteY57" fmla="*/ 108234 h 174728"/>
                <a:gd name="connsiteX58" fmla="*/ 11082 w 123753"/>
                <a:gd name="connsiteY58" fmla="*/ 108234 h 174728"/>
                <a:gd name="connsiteX59" fmla="*/ 18471 w 123753"/>
                <a:gd name="connsiteY59" fmla="*/ 97152 h 174728"/>
                <a:gd name="connsiteX60" fmla="*/ 20318 w 123753"/>
                <a:gd name="connsiteY60" fmla="*/ 97152 h 174728"/>
                <a:gd name="connsiteX61" fmla="*/ 29553 w 123753"/>
                <a:gd name="connsiteY61" fmla="*/ 100846 h 174728"/>
                <a:gd name="connsiteX62" fmla="*/ 31400 w 123753"/>
                <a:gd name="connsiteY62" fmla="*/ 98999 h 174728"/>
                <a:gd name="connsiteX63" fmla="*/ 31400 w 123753"/>
                <a:gd name="connsiteY63" fmla="*/ 98999 h 174728"/>
                <a:gd name="connsiteX64" fmla="*/ 31400 w 123753"/>
                <a:gd name="connsiteY64" fmla="*/ 97152 h 174728"/>
                <a:gd name="connsiteX65" fmla="*/ 36941 w 123753"/>
                <a:gd name="connsiteY65" fmla="*/ 100846 h 174728"/>
                <a:gd name="connsiteX66" fmla="*/ 35094 w 123753"/>
                <a:gd name="connsiteY66" fmla="*/ 102693 h 174728"/>
                <a:gd name="connsiteX67" fmla="*/ 42482 w 123753"/>
                <a:gd name="connsiteY67" fmla="*/ 106387 h 174728"/>
                <a:gd name="connsiteX68" fmla="*/ 42482 w 123753"/>
                <a:gd name="connsiteY68" fmla="*/ 106387 h 174728"/>
                <a:gd name="connsiteX69" fmla="*/ 46177 w 123753"/>
                <a:gd name="connsiteY69" fmla="*/ 108234 h 174728"/>
                <a:gd name="connsiteX70" fmla="*/ 48024 w 123753"/>
                <a:gd name="connsiteY70" fmla="*/ 110081 h 174728"/>
                <a:gd name="connsiteX71" fmla="*/ 57259 w 123753"/>
                <a:gd name="connsiteY71" fmla="*/ 97152 h 174728"/>
                <a:gd name="connsiteX72" fmla="*/ 49871 w 123753"/>
                <a:gd name="connsiteY72" fmla="*/ 93458 h 174728"/>
                <a:gd name="connsiteX73" fmla="*/ 49871 w 123753"/>
                <a:gd name="connsiteY73" fmla="*/ 93458 h 174728"/>
                <a:gd name="connsiteX74" fmla="*/ 120059 w 123753"/>
                <a:gd name="connsiteY74" fmla="*/ 39893 h 174728"/>
                <a:gd name="connsiteX75" fmla="*/ 116365 w 123753"/>
                <a:gd name="connsiteY75" fmla="*/ 41740 h 174728"/>
                <a:gd name="connsiteX76" fmla="*/ 105282 w 123753"/>
                <a:gd name="connsiteY76" fmla="*/ 34352 h 174728"/>
                <a:gd name="connsiteX77" fmla="*/ 105282 w 123753"/>
                <a:gd name="connsiteY77" fmla="*/ 26964 h 174728"/>
                <a:gd name="connsiteX78" fmla="*/ 96047 w 123753"/>
                <a:gd name="connsiteY78" fmla="*/ 21422 h 174728"/>
                <a:gd name="connsiteX79" fmla="*/ 94200 w 123753"/>
                <a:gd name="connsiteY79" fmla="*/ 19575 h 174728"/>
                <a:gd name="connsiteX80" fmla="*/ 90506 w 123753"/>
                <a:gd name="connsiteY80" fmla="*/ 17728 h 174728"/>
                <a:gd name="connsiteX81" fmla="*/ 90506 w 123753"/>
                <a:gd name="connsiteY81" fmla="*/ 17728 h 174728"/>
                <a:gd name="connsiteX82" fmla="*/ 90506 w 123753"/>
                <a:gd name="connsiteY82" fmla="*/ 17728 h 174728"/>
                <a:gd name="connsiteX83" fmla="*/ 83118 w 123753"/>
                <a:gd name="connsiteY83" fmla="*/ 12187 h 174728"/>
                <a:gd name="connsiteX84" fmla="*/ 77577 w 123753"/>
                <a:gd name="connsiteY84" fmla="*/ 8493 h 174728"/>
                <a:gd name="connsiteX85" fmla="*/ 72035 w 123753"/>
                <a:gd name="connsiteY85" fmla="*/ 4799 h 174728"/>
                <a:gd name="connsiteX86" fmla="*/ 66494 w 123753"/>
                <a:gd name="connsiteY86" fmla="*/ 1105 h 174728"/>
                <a:gd name="connsiteX87" fmla="*/ 49871 w 123753"/>
                <a:gd name="connsiteY87" fmla="*/ 4799 h 174728"/>
                <a:gd name="connsiteX88" fmla="*/ 5541 w 123753"/>
                <a:gd name="connsiteY88" fmla="*/ 58364 h 174728"/>
                <a:gd name="connsiteX89" fmla="*/ 0 w 123753"/>
                <a:gd name="connsiteY89" fmla="*/ 67599 h 174728"/>
                <a:gd name="connsiteX90" fmla="*/ 0 w 123753"/>
                <a:gd name="connsiteY90" fmla="*/ 67599 h 174728"/>
                <a:gd name="connsiteX91" fmla="*/ 1847 w 123753"/>
                <a:gd name="connsiteY91" fmla="*/ 69446 h 174728"/>
                <a:gd name="connsiteX92" fmla="*/ 1847 w 123753"/>
                <a:gd name="connsiteY92" fmla="*/ 69446 h 174728"/>
                <a:gd name="connsiteX93" fmla="*/ 5541 w 123753"/>
                <a:gd name="connsiteY93" fmla="*/ 73140 h 174728"/>
                <a:gd name="connsiteX94" fmla="*/ 5541 w 123753"/>
                <a:gd name="connsiteY94" fmla="*/ 73140 h 174728"/>
                <a:gd name="connsiteX95" fmla="*/ 5541 w 123753"/>
                <a:gd name="connsiteY95" fmla="*/ 73140 h 174728"/>
                <a:gd name="connsiteX96" fmla="*/ 5541 w 123753"/>
                <a:gd name="connsiteY96" fmla="*/ 76834 h 174728"/>
                <a:gd name="connsiteX97" fmla="*/ 5541 w 123753"/>
                <a:gd name="connsiteY97" fmla="*/ 80528 h 174728"/>
                <a:gd name="connsiteX98" fmla="*/ 3694 w 123753"/>
                <a:gd name="connsiteY98" fmla="*/ 82375 h 174728"/>
                <a:gd name="connsiteX99" fmla="*/ 1847 w 123753"/>
                <a:gd name="connsiteY99" fmla="*/ 84222 h 174728"/>
                <a:gd name="connsiteX100" fmla="*/ 0 w 123753"/>
                <a:gd name="connsiteY100" fmla="*/ 87917 h 174728"/>
                <a:gd name="connsiteX101" fmla="*/ 0 w 123753"/>
                <a:gd name="connsiteY101" fmla="*/ 87917 h 174728"/>
                <a:gd name="connsiteX102" fmla="*/ 0 w 123753"/>
                <a:gd name="connsiteY102" fmla="*/ 87917 h 174728"/>
                <a:gd name="connsiteX103" fmla="*/ 1847 w 123753"/>
                <a:gd name="connsiteY103" fmla="*/ 89764 h 174728"/>
                <a:gd name="connsiteX104" fmla="*/ 7388 w 123753"/>
                <a:gd name="connsiteY104" fmla="*/ 97152 h 174728"/>
                <a:gd name="connsiteX105" fmla="*/ 9235 w 123753"/>
                <a:gd name="connsiteY105" fmla="*/ 98999 h 174728"/>
                <a:gd name="connsiteX106" fmla="*/ 11082 w 123753"/>
                <a:gd name="connsiteY106" fmla="*/ 102693 h 174728"/>
                <a:gd name="connsiteX107" fmla="*/ 11082 w 123753"/>
                <a:gd name="connsiteY107" fmla="*/ 102693 h 174728"/>
                <a:gd name="connsiteX108" fmla="*/ 11082 w 123753"/>
                <a:gd name="connsiteY108" fmla="*/ 106387 h 174728"/>
                <a:gd name="connsiteX109" fmla="*/ 11082 w 123753"/>
                <a:gd name="connsiteY109" fmla="*/ 110081 h 174728"/>
                <a:gd name="connsiteX110" fmla="*/ 11082 w 123753"/>
                <a:gd name="connsiteY110" fmla="*/ 110081 h 174728"/>
                <a:gd name="connsiteX111" fmla="*/ 20318 w 123753"/>
                <a:gd name="connsiteY111" fmla="*/ 115622 h 174728"/>
                <a:gd name="connsiteX112" fmla="*/ 22165 w 123753"/>
                <a:gd name="connsiteY112" fmla="*/ 117469 h 174728"/>
                <a:gd name="connsiteX113" fmla="*/ 24012 w 123753"/>
                <a:gd name="connsiteY113" fmla="*/ 117469 h 174728"/>
                <a:gd name="connsiteX114" fmla="*/ 24012 w 123753"/>
                <a:gd name="connsiteY114" fmla="*/ 117469 h 174728"/>
                <a:gd name="connsiteX115" fmla="*/ 31400 w 123753"/>
                <a:gd name="connsiteY115" fmla="*/ 123011 h 174728"/>
                <a:gd name="connsiteX116" fmla="*/ 31400 w 123753"/>
                <a:gd name="connsiteY116" fmla="*/ 123011 h 174728"/>
                <a:gd name="connsiteX117" fmla="*/ 31400 w 123753"/>
                <a:gd name="connsiteY117" fmla="*/ 123011 h 174728"/>
                <a:gd name="connsiteX118" fmla="*/ 33247 w 123753"/>
                <a:gd name="connsiteY118" fmla="*/ 124858 h 174728"/>
                <a:gd name="connsiteX119" fmla="*/ 33247 w 123753"/>
                <a:gd name="connsiteY119" fmla="*/ 124858 h 174728"/>
                <a:gd name="connsiteX120" fmla="*/ 33247 w 123753"/>
                <a:gd name="connsiteY120" fmla="*/ 124858 h 174728"/>
                <a:gd name="connsiteX121" fmla="*/ 35094 w 123753"/>
                <a:gd name="connsiteY121" fmla="*/ 126705 h 174728"/>
                <a:gd name="connsiteX122" fmla="*/ 35094 w 123753"/>
                <a:gd name="connsiteY122" fmla="*/ 126705 h 174728"/>
                <a:gd name="connsiteX123" fmla="*/ 35094 w 123753"/>
                <a:gd name="connsiteY123" fmla="*/ 126705 h 174728"/>
                <a:gd name="connsiteX124" fmla="*/ 35094 w 123753"/>
                <a:gd name="connsiteY124" fmla="*/ 126705 h 174728"/>
                <a:gd name="connsiteX125" fmla="*/ 35094 w 123753"/>
                <a:gd name="connsiteY125" fmla="*/ 124858 h 174728"/>
                <a:gd name="connsiteX126" fmla="*/ 35094 w 123753"/>
                <a:gd name="connsiteY126" fmla="*/ 124858 h 174728"/>
                <a:gd name="connsiteX127" fmla="*/ 40635 w 123753"/>
                <a:gd name="connsiteY127" fmla="*/ 119317 h 174728"/>
                <a:gd name="connsiteX128" fmla="*/ 40635 w 123753"/>
                <a:gd name="connsiteY128" fmla="*/ 119317 h 174728"/>
                <a:gd name="connsiteX129" fmla="*/ 48024 w 123753"/>
                <a:gd name="connsiteY129" fmla="*/ 119317 h 174728"/>
                <a:gd name="connsiteX130" fmla="*/ 48024 w 123753"/>
                <a:gd name="connsiteY130" fmla="*/ 119317 h 174728"/>
                <a:gd name="connsiteX131" fmla="*/ 48024 w 123753"/>
                <a:gd name="connsiteY131" fmla="*/ 119317 h 174728"/>
                <a:gd name="connsiteX132" fmla="*/ 51718 w 123753"/>
                <a:gd name="connsiteY132" fmla="*/ 123011 h 174728"/>
                <a:gd name="connsiteX133" fmla="*/ 51718 w 123753"/>
                <a:gd name="connsiteY133" fmla="*/ 123011 h 174728"/>
                <a:gd name="connsiteX134" fmla="*/ 79424 w 123753"/>
                <a:gd name="connsiteY134" fmla="*/ 174728 h 174728"/>
                <a:gd name="connsiteX135" fmla="*/ 103436 w 123753"/>
                <a:gd name="connsiteY135" fmla="*/ 152564 h 174728"/>
                <a:gd name="connsiteX136" fmla="*/ 101588 w 123753"/>
                <a:gd name="connsiteY136" fmla="*/ 148870 h 174728"/>
                <a:gd name="connsiteX137" fmla="*/ 96047 w 123753"/>
                <a:gd name="connsiteY137" fmla="*/ 148870 h 174728"/>
                <a:gd name="connsiteX138" fmla="*/ 83118 w 123753"/>
                <a:gd name="connsiteY138" fmla="*/ 128552 h 174728"/>
                <a:gd name="connsiteX139" fmla="*/ 86812 w 123753"/>
                <a:gd name="connsiteY139" fmla="*/ 123011 h 174728"/>
                <a:gd name="connsiteX140" fmla="*/ 84965 w 123753"/>
                <a:gd name="connsiteY140" fmla="*/ 121164 h 174728"/>
                <a:gd name="connsiteX141" fmla="*/ 79424 w 123753"/>
                <a:gd name="connsiteY141" fmla="*/ 121164 h 174728"/>
                <a:gd name="connsiteX142" fmla="*/ 77577 w 123753"/>
                <a:gd name="connsiteY142" fmla="*/ 117469 h 174728"/>
                <a:gd name="connsiteX143" fmla="*/ 99741 w 123753"/>
                <a:gd name="connsiteY143" fmla="*/ 84222 h 174728"/>
                <a:gd name="connsiteX144" fmla="*/ 101588 w 123753"/>
                <a:gd name="connsiteY144" fmla="*/ 82375 h 174728"/>
                <a:gd name="connsiteX145" fmla="*/ 101588 w 123753"/>
                <a:gd name="connsiteY145" fmla="*/ 82375 h 174728"/>
                <a:gd name="connsiteX146" fmla="*/ 103436 w 123753"/>
                <a:gd name="connsiteY146" fmla="*/ 76834 h 174728"/>
                <a:gd name="connsiteX147" fmla="*/ 105282 w 123753"/>
                <a:gd name="connsiteY147" fmla="*/ 73140 h 174728"/>
                <a:gd name="connsiteX148" fmla="*/ 107130 w 123753"/>
                <a:gd name="connsiteY148" fmla="*/ 65752 h 174728"/>
                <a:gd name="connsiteX149" fmla="*/ 108977 w 123753"/>
                <a:gd name="connsiteY149" fmla="*/ 62058 h 174728"/>
                <a:gd name="connsiteX150" fmla="*/ 110824 w 123753"/>
                <a:gd name="connsiteY150" fmla="*/ 54669 h 174728"/>
                <a:gd name="connsiteX151" fmla="*/ 120059 w 123753"/>
                <a:gd name="connsiteY151" fmla="*/ 49128 h 174728"/>
                <a:gd name="connsiteX152" fmla="*/ 121906 w 123753"/>
                <a:gd name="connsiteY152" fmla="*/ 43587 h 174728"/>
                <a:gd name="connsiteX153" fmla="*/ 123753 w 123753"/>
                <a:gd name="connsiteY153" fmla="*/ 39893 h 174728"/>
                <a:gd name="connsiteX154" fmla="*/ 120059 w 123753"/>
                <a:gd name="connsiteY154" fmla="*/ 39893 h 174728"/>
                <a:gd name="connsiteX155" fmla="*/ 18471 w 123753"/>
                <a:gd name="connsiteY155" fmla="*/ 52822 h 174728"/>
                <a:gd name="connsiteX156" fmla="*/ 53565 w 123753"/>
                <a:gd name="connsiteY156" fmla="*/ 6646 h 174728"/>
                <a:gd name="connsiteX157" fmla="*/ 64647 w 123753"/>
                <a:gd name="connsiteY157" fmla="*/ 4799 h 174728"/>
                <a:gd name="connsiteX158" fmla="*/ 64647 w 123753"/>
                <a:gd name="connsiteY158" fmla="*/ 4799 h 174728"/>
                <a:gd name="connsiteX159" fmla="*/ 66494 w 123753"/>
                <a:gd name="connsiteY159" fmla="*/ 14034 h 174728"/>
                <a:gd name="connsiteX160" fmla="*/ 29553 w 123753"/>
                <a:gd name="connsiteY160" fmla="*/ 71293 h 174728"/>
                <a:gd name="connsiteX161" fmla="*/ 18471 w 123753"/>
                <a:gd name="connsiteY161" fmla="*/ 71293 h 174728"/>
                <a:gd name="connsiteX162" fmla="*/ 16623 w 123753"/>
                <a:gd name="connsiteY162" fmla="*/ 69446 h 174728"/>
                <a:gd name="connsiteX163" fmla="*/ 18471 w 123753"/>
                <a:gd name="connsiteY163" fmla="*/ 52822 h 174728"/>
                <a:gd name="connsiteX164" fmla="*/ 99741 w 123753"/>
                <a:gd name="connsiteY164" fmla="*/ 86069 h 174728"/>
                <a:gd name="connsiteX165" fmla="*/ 84965 w 123753"/>
                <a:gd name="connsiteY165" fmla="*/ 106387 h 174728"/>
                <a:gd name="connsiteX166" fmla="*/ 77577 w 123753"/>
                <a:gd name="connsiteY166" fmla="*/ 106387 h 174728"/>
                <a:gd name="connsiteX167" fmla="*/ 77577 w 123753"/>
                <a:gd name="connsiteY167" fmla="*/ 104540 h 174728"/>
                <a:gd name="connsiteX168" fmla="*/ 77577 w 123753"/>
                <a:gd name="connsiteY168" fmla="*/ 104540 h 174728"/>
                <a:gd name="connsiteX169" fmla="*/ 75730 w 123753"/>
                <a:gd name="connsiteY169" fmla="*/ 102693 h 174728"/>
                <a:gd name="connsiteX170" fmla="*/ 75730 w 123753"/>
                <a:gd name="connsiteY170" fmla="*/ 102693 h 174728"/>
                <a:gd name="connsiteX171" fmla="*/ 73882 w 123753"/>
                <a:gd name="connsiteY171" fmla="*/ 98999 h 174728"/>
                <a:gd name="connsiteX172" fmla="*/ 73882 w 123753"/>
                <a:gd name="connsiteY172" fmla="*/ 93458 h 174728"/>
                <a:gd name="connsiteX173" fmla="*/ 75730 w 123753"/>
                <a:gd name="connsiteY173" fmla="*/ 91611 h 174728"/>
                <a:gd name="connsiteX174" fmla="*/ 75730 w 123753"/>
                <a:gd name="connsiteY174" fmla="*/ 91611 h 174728"/>
                <a:gd name="connsiteX175" fmla="*/ 77577 w 123753"/>
                <a:gd name="connsiteY175" fmla="*/ 87917 h 174728"/>
                <a:gd name="connsiteX176" fmla="*/ 86812 w 123753"/>
                <a:gd name="connsiteY176" fmla="*/ 73140 h 174728"/>
                <a:gd name="connsiteX177" fmla="*/ 90506 w 123753"/>
                <a:gd name="connsiteY177" fmla="*/ 71293 h 174728"/>
                <a:gd name="connsiteX178" fmla="*/ 92353 w 123753"/>
                <a:gd name="connsiteY178" fmla="*/ 71293 h 174728"/>
                <a:gd name="connsiteX179" fmla="*/ 97894 w 123753"/>
                <a:gd name="connsiteY179" fmla="*/ 74987 h 174728"/>
                <a:gd name="connsiteX180" fmla="*/ 99741 w 123753"/>
                <a:gd name="connsiteY180" fmla="*/ 86069 h 174728"/>
                <a:gd name="connsiteX181" fmla="*/ 75730 w 123753"/>
                <a:gd name="connsiteY181" fmla="*/ 89764 h 174728"/>
                <a:gd name="connsiteX182" fmla="*/ 75730 w 123753"/>
                <a:gd name="connsiteY182" fmla="*/ 87917 h 174728"/>
                <a:gd name="connsiteX183" fmla="*/ 73882 w 123753"/>
                <a:gd name="connsiteY183" fmla="*/ 87917 h 174728"/>
                <a:gd name="connsiteX184" fmla="*/ 73882 w 123753"/>
                <a:gd name="connsiteY184" fmla="*/ 87917 h 174728"/>
                <a:gd name="connsiteX185" fmla="*/ 73882 w 123753"/>
                <a:gd name="connsiteY185" fmla="*/ 89764 h 174728"/>
                <a:gd name="connsiteX186" fmla="*/ 73882 w 123753"/>
                <a:gd name="connsiteY186" fmla="*/ 91611 h 174728"/>
                <a:gd name="connsiteX187" fmla="*/ 73882 w 123753"/>
                <a:gd name="connsiteY187" fmla="*/ 91611 h 174728"/>
                <a:gd name="connsiteX188" fmla="*/ 75730 w 123753"/>
                <a:gd name="connsiteY188" fmla="*/ 93458 h 174728"/>
                <a:gd name="connsiteX189" fmla="*/ 77577 w 123753"/>
                <a:gd name="connsiteY189" fmla="*/ 95305 h 174728"/>
                <a:gd name="connsiteX190" fmla="*/ 75730 w 123753"/>
                <a:gd name="connsiteY190" fmla="*/ 89764 h 174728"/>
                <a:gd name="connsiteX191" fmla="*/ 75730 w 123753"/>
                <a:gd name="connsiteY191" fmla="*/ 89764 h 174728"/>
                <a:gd name="connsiteX192" fmla="*/ 72035 w 123753"/>
                <a:gd name="connsiteY192" fmla="*/ 52822 h 174728"/>
                <a:gd name="connsiteX193" fmla="*/ 70188 w 123753"/>
                <a:gd name="connsiteY193" fmla="*/ 56517 h 174728"/>
                <a:gd name="connsiteX194" fmla="*/ 72035 w 123753"/>
                <a:gd name="connsiteY194" fmla="*/ 58364 h 174728"/>
                <a:gd name="connsiteX195" fmla="*/ 73882 w 123753"/>
                <a:gd name="connsiteY195" fmla="*/ 54669 h 174728"/>
                <a:gd name="connsiteX196" fmla="*/ 72035 w 123753"/>
                <a:gd name="connsiteY196" fmla="*/ 52822 h 174728"/>
                <a:gd name="connsiteX197" fmla="*/ 70188 w 123753"/>
                <a:gd name="connsiteY197" fmla="*/ 87917 h 174728"/>
                <a:gd name="connsiteX198" fmla="*/ 70188 w 123753"/>
                <a:gd name="connsiteY198" fmla="*/ 87917 h 174728"/>
                <a:gd name="connsiteX199" fmla="*/ 70188 w 123753"/>
                <a:gd name="connsiteY199" fmla="*/ 87917 h 174728"/>
                <a:gd name="connsiteX200" fmla="*/ 70188 w 123753"/>
                <a:gd name="connsiteY200" fmla="*/ 87917 h 174728"/>
                <a:gd name="connsiteX201" fmla="*/ 72035 w 123753"/>
                <a:gd name="connsiteY201" fmla="*/ 86069 h 174728"/>
                <a:gd name="connsiteX202" fmla="*/ 70188 w 123753"/>
                <a:gd name="connsiteY202" fmla="*/ 87917 h 174728"/>
                <a:gd name="connsiteX203" fmla="*/ 77577 w 123753"/>
                <a:gd name="connsiteY203" fmla="*/ 19575 h 174728"/>
                <a:gd name="connsiteX204" fmla="*/ 70188 w 123753"/>
                <a:gd name="connsiteY204" fmla="*/ 21422 h 174728"/>
                <a:gd name="connsiteX205" fmla="*/ 27706 w 123753"/>
                <a:gd name="connsiteY205" fmla="*/ 84222 h 174728"/>
                <a:gd name="connsiteX206" fmla="*/ 20318 w 123753"/>
                <a:gd name="connsiteY206" fmla="*/ 80528 h 174728"/>
                <a:gd name="connsiteX207" fmla="*/ 12929 w 123753"/>
                <a:gd name="connsiteY207" fmla="*/ 76834 h 174728"/>
                <a:gd name="connsiteX208" fmla="*/ 14777 w 123753"/>
                <a:gd name="connsiteY208" fmla="*/ 73140 h 174728"/>
                <a:gd name="connsiteX209" fmla="*/ 3694 w 123753"/>
                <a:gd name="connsiteY209" fmla="*/ 65752 h 174728"/>
                <a:gd name="connsiteX210" fmla="*/ 3694 w 123753"/>
                <a:gd name="connsiteY210" fmla="*/ 67599 h 174728"/>
                <a:gd name="connsiteX211" fmla="*/ 3694 w 123753"/>
                <a:gd name="connsiteY211" fmla="*/ 69446 h 174728"/>
                <a:gd name="connsiteX212" fmla="*/ 3694 w 123753"/>
                <a:gd name="connsiteY212" fmla="*/ 69446 h 174728"/>
                <a:gd name="connsiteX213" fmla="*/ 7388 w 123753"/>
                <a:gd name="connsiteY213" fmla="*/ 73140 h 174728"/>
                <a:gd name="connsiteX214" fmla="*/ 7388 w 123753"/>
                <a:gd name="connsiteY214" fmla="*/ 73140 h 174728"/>
                <a:gd name="connsiteX215" fmla="*/ 7388 w 123753"/>
                <a:gd name="connsiteY215" fmla="*/ 73140 h 174728"/>
                <a:gd name="connsiteX216" fmla="*/ 7388 w 123753"/>
                <a:gd name="connsiteY216" fmla="*/ 76834 h 174728"/>
                <a:gd name="connsiteX217" fmla="*/ 7388 w 123753"/>
                <a:gd name="connsiteY217" fmla="*/ 80528 h 174728"/>
                <a:gd name="connsiteX218" fmla="*/ 5541 w 123753"/>
                <a:gd name="connsiteY218" fmla="*/ 82375 h 174728"/>
                <a:gd name="connsiteX219" fmla="*/ 3694 w 123753"/>
                <a:gd name="connsiteY219" fmla="*/ 84222 h 174728"/>
                <a:gd name="connsiteX220" fmla="*/ 1847 w 123753"/>
                <a:gd name="connsiteY220" fmla="*/ 87917 h 174728"/>
                <a:gd name="connsiteX221" fmla="*/ 1847 w 123753"/>
                <a:gd name="connsiteY221" fmla="*/ 87917 h 174728"/>
                <a:gd name="connsiteX222" fmla="*/ 1847 w 123753"/>
                <a:gd name="connsiteY222" fmla="*/ 89764 h 174728"/>
                <a:gd name="connsiteX223" fmla="*/ 7388 w 123753"/>
                <a:gd name="connsiteY223" fmla="*/ 97152 h 174728"/>
                <a:gd name="connsiteX224" fmla="*/ 9235 w 123753"/>
                <a:gd name="connsiteY224" fmla="*/ 98999 h 174728"/>
                <a:gd name="connsiteX225" fmla="*/ 11082 w 123753"/>
                <a:gd name="connsiteY225" fmla="*/ 102693 h 174728"/>
                <a:gd name="connsiteX226" fmla="*/ 11082 w 123753"/>
                <a:gd name="connsiteY226" fmla="*/ 102693 h 174728"/>
                <a:gd name="connsiteX227" fmla="*/ 11082 w 123753"/>
                <a:gd name="connsiteY227" fmla="*/ 106387 h 174728"/>
                <a:gd name="connsiteX228" fmla="*/ 11082 w 123753"/>
                <a:gd name="connsiteY228" fmla="*/ 110081 h 174728"/>
                <a:gd name="connsiteX229" fmla="*/ 11082 w 123753"/>
                <a:gd name="connsiteY229" fmla="*/ 110081 h 174728"/>
                <a:gd name="connsiteX230" fmla="*/ 20318 w 123753"/>
                <a:gd name="connsiteY230" fmla="*/ 115622 h 174728"/>
                <a:gd name="connsiteX231" fmla="*/ 22165 w 123753"/>
                <a:gd name="connsiteY231" fmla="*/ 113775 h 174728"/>
                <a:gd name="connsiteX232" fmla="*/ 22165 w 123753"/>
                <a:gd name="connsiteY232" fmla="*/ 113775 h 174728"/>
                <a:gd name="connsiteX233" fmla="*/ 22165 w 123753"/>
                <a:gd name="connsiteY233" fmla="*/ 115622 h 174728"/>
                <a:gd name="connsiteX234" fmla="*/ 22165 w 123753"/>
                <a:gd name="connsiteY234" fmla="*/ 115622 h 174728"/>
                <a:gd name="connsiteX235" fmla="*/ 22165 w 123753"/>
                <a:gd name="connsiteY235" fmla="*/ 117469 h 174728"/>
                <a:gd name="connsiteX236" fmla="*/ 24012 w 123753"/>
                <a:gd name="connsiteY236" fmla="*/ 117469 h 174728"/>
                <a:gd name="connsiteX237" fmla="*/ 24012 w 123753"/>
                <a:gd name="connsiteY237" fmla="*/ 117469 h 174728"/>
                <a:gd name="connsiteX238" fmla="*/ 31400 w 123753"/>
                <a:gd name="connsiteY238" fmla="*/ 121164 h 174728"/>
                <a:gd name="connsiteX239" fmla="*/ 31400 w 123753"/>
                <a:gd name="connsiteY239" fmla="*/ 121164 h 174728"/>
                <a:gd name="connsiteX240" fmla="*/ 33247 w 123753"/>
                <a:gd name="connsiteY240" fmla="*/ 123011 h 174728"/>
                <a:gd name="connsiteX241" fmla="*/ 33247 w 123753"/>
                <a:gd name="connsiteY241" fmla="*/ 123011 h 174728"/>
                <a:gd name="connsiteX242" fmla="*/ 35094 w 123753"/>
                <a:gd name="connsiteY242" fmla="*/ 123011 h 174728"/>
                <a:gd name="connsiteX243" fmla="*/ 35094 w 123753"/>
                <a:gd name="connsiteY243" fmla="*/ 123011 h 174728"/>
                <a:gd name="connsiteX244" fmla="*/ 38788 w 123753"/>
                <a:gd name="connsiteY244" fmla="*/ 123011 h 174728"/>
                <a:gd name="connsiteX245" fmla="*/ 38788 w 123753"/>
                <a:gd name="connsiteY245" fmla="*/ 123011 h 174728"/>
                <a:gd name="connsiteX246" fmla="*/ 44329 w 123753"/>
                <a:gd name="connsiteY246" fmla="*/ 117469 h 174728"/>
                <a:gd name="connsiteX247" fmla="*/ 44329 w 123753"/>
                <a:gd name="connsiteY247" fmla="*/ 117469 h 174728"/>
                <a:gd name="connsiteX248" fmla="*/ 48024 w 123753"/>
                <a:gd name="connsiteY248" fmla="*/ 111928 h 174728"/>
                <a:gd name="connsiteX249" fmla="*/ 49871 w 123753"/>
                <a:gd name="connsiteY249" fmla="*/ 111928 h 174728"/>
                <a:gd name="connsiteX250" fmla="*/ 51718 w 123753"/>
                <a:gd name="connsiteY250" fmla="*/ 117469 h 174728"/>
                <a:gd name="connsiteX251" fmla="*/ 51718 w 123753"/>
                <a:gd name="connsiteY251" fmla="*/ 117469 h 174728"/>
                <a:gd name="connsiteX252" fmla="*/ 53565 w 123753"/>
                <a:gd name="connsiteY252" fmla="*/ 115622 h 174728"/>
                <a:gd name="connsiteX253" fmla="*/ 53565 w 123753"/>
                <a:gd name="connsiteY253" fmla="*/ 115622 h 174728"/>
                <a:gd name="connsiteX254" fmla="*/ 53565 w 123753"/>
                <a:gd name="connsiteY254" fmla="*/ 113775 h 174728"/>
                <a:gd name="connsiteX255" fmla="*/ 55412 w 123753"/>
                <a:gd name="connsiteY255" fmla="*/ 111928 h 174728"/>
                <a:gd name="connsiteX256" fmla="*/ 62800 w 123753"/>
                <a:gd name="connsiteY256" fmla="*/ 98999 h 174728"/>
                <a:gd name="connsiteX257" fmla="*/ 57259 w 123753"/>
                <a:gd name="connsiteY257" fmla="*/ 97152 h 174728"/>
                <a:gd name="connsiteX258" fmla="*/ 57259 w 123753"/>
                <a:gd name="connsiteY258" fmla="*/ 97152 h 174728"/>
                <a:gd name="connsiteX259" fmla="*/ 48024 w 123753"/>
                <a:gd name="connsiteY259" fmla="*/ 93458 h 174728"/>
                <a:gd name="connsiteX260" fmla="*/ 48024 w 123753"/>
                <a:gd name="connsiteY260" fmla="*/ 93458 h 174728"/>
                <a:gd name="connsiteX261" fmla="*/ 48024 w 123753"/>
                <a:gd name="connsiteY261" fmla="*/ 93458 h 174728"/>
                <a:gd name="connsiteX262" fmla="*/ 48024 w 123753"/>
                <a:gd name="connsiteY262" fmla="*/ 93458 h 174728"/>
                <a:gd name="connsiteX263" fmla="*/ 48024 w 123753"/>
                <a:gd name="connsiteY263" fmla="*/ 93458 h 174728"/>
                <a:gd name="connsiteX264" fmla="*/ 36941 w 123753"/>
                <a:gd name="connsiteY264" fmla="*/ 87917 h 174728"/>
                <a:gd name="connsiteX265" fmla="*/ 77577 w 123753"/>
                <a:gd name="connsiteY265" fmla="*/ 26964 h 174728"/>
                <a:gd name="connsiteX266" fmla="*/ 77577 w 123753"/>
                <a:gd name="connsiteY266" fmla="*/ 19575 h 174728"/>
                <a:gd name="connsiteX267" fmla="*/ 70188 w 123753"/>
                <a:gd name="connsiteY267" fmla="*/ 89764 h 174728"/>
                <a:gd name="connsiteX268" fmla="*/ 70188 w 123753"/>
                <a:gd name="connsiteY268" fmla="*/ 89764 h 174728"/>
                <a:gd name="connsiteX269" fmla="*/ 70188 w 123753"/>
                <a:gd name="connsiteY269" fmla="*/ 89764 h 174728"/>
                <a:gd name="connsiteX270" fmla="*/ 72035 w 123753"/>
                <a:gd name="connsiteY270" fmla="*/ 86069 h 174728"/>
                <a:gd name="connsiteX271" fmla="*/ 70188 w 123753"/>
                <a:gd name="connsiteY271" fmla="*/ 89764 h 174728"/>
                <a:gd name="connsiteX272" fmla="*/ 70188 w 123753"/>
                <a:gd name="connsiteY272" fmla="*/ 89764 h 17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</a:cxnLst>
              <a:rect l="l" t="t" r="r" b="b"/>
              <a:pathLst>
                <a:path w="123753" h="174728">
                  <a:moveTo>
                    <a:pt x="72035" y="95305"/>
                  </a:moveTo>
                  <a:lnTo>
                    <a:pt x="72035" y="95305"/>
                  </a:lnTo>
                  <a:lnTo>
                    <a:pt x="72035" y="95305"/>
                  </a:lnTo>
                  <a:lnTo>
                    <a:pt x="75730" y="89764"/>
                  </a:lnTo>
                  <a:cubicBezTo>
                    <a:pt x="75730" y="89764"/>
                    <a:pt x="75730" y="89764"/>
                    <a:pt x="73882" y="87917"/>
                  </a:cubicBezTo>
                  <a:cubicBezTo>
                    <a:pt x="73882" y="87917"/>
                    <a:pt x="73882" y="86069"/>
                    <a:pt x="73882" y="86069"/>
                  </a:cubicBezTo>
                  <a:cubicBezTo>
                    <a:pt x="73882" y="86069"/>
                    <a:pt x="73882" y="86069"/>
                    <a:pt x="72035" y="86069"/>
                  </a:cubicBezTo>
                  <a:lnTo>
                    <a:pt x="72035" y="86069"/>
                  </a:lnTo>
                  <a:lnTo>
                    <a:pt x="72035" y="87917"/>
                  </a:lnTo>
                  <a:lnTo>
                    <a:pt x="72035" y="89764"/>
                  </a:lnTo>
                  <a:lnTo>
                    <a:pt x="72035" y="89764"/>
                  </a:lnTo>
                  <a:lnTo>
                    <a:pt x="66494" y="98999"/>
                  </a:lnTo>
                  <a:lnTo>
                    <a:pt x="73882" y="100846"/>
                  </a:lnTo>
                  <a:cubicBezTo>
                    <a:pt x="75730" y="100846"/>
                    <a:pt x="75730" y="102693"/>
                    <a:pt x="77577" y="102693"/>
                  </a:cubicBezTo>
                  <a:lnTo>
                    <a:pt x="75730" y="98999"/>
                  </a:lnTo>
                  <a:cubicBezTo>
                    <a:pt x="72035" y="98999"/>
                    <a:pt x="72035" y="97152"/>
                    <a:pt x="72035" y="95305"/>
                  </a:cubicBezTo>
                  <a:close/>
                  <a:moveTo>
                    <a:pt x="79424" y="8493"/>
                  </a:moveTo>
                  <a:lnTo>
                    <a:pt x="79424" y="8493"/>
                  </a:lnTo>
                  <a:lnTo>
                    <a:pt x="84965" y="12187"/>
                  </a:lnTo>
                  <a:lnTo>
                    <a:pt x="84965" y="12187"/>
                  </a:lnTo>
                  <a:lnTo>
                    <a:pt x="79424" y="8493"/>
                  </a:ln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5" y="86069"/>
                  </a:lnTo>
                  <a:cubicBezTo>
                    <a:pt x="72035" y="87917"/>
                    <a:pt x="70188" y="87917"/>
                    <a:pt x="70188" y="89764"/>
                  </a:cubicBezTo>
                  <a:cubicBezTo>
                    <a:pt x="70188" y="89764"/>
                    <a:pt x="70188" y="89764"/>
                    <a:pt x="70188" y="89764"/>
                  </a:cubicBezTo>
                  <a:close/>
                  <a:moveTo>
                    <a:pt x="49871" y="93458"/>
                  </a:moveTo>
                  <a:lnTo>
                    <a:pt x="49871" y="93458"/>
                  </a:lnTo>
                  <a:cubicBezTo>
                    <a:pt x="49871" y="93458"/>
                    <a:pt x="49871" y="93458"/>
                    <a:pt x="49871" y="93458"/>
                  </a:cubicBezTo>
                  <a:lnTo>
                    <a:pt x="49871" y="93458"/>
                  </a:lnTo>
                  <a:cubicBezTo>
                    <a:pt x="49871" y="93458"/>
                    <a:pt x="44329" y="91611"/>
                    <a:pt x="38788" y="87917"/>
                  </a:cubicBezTo>
                  <a:cubicBezTo>
                    <a:pt x="35094" y="86069"/>
                    <a:pt x="31400" y="84222"/>
                    <a:pt x="27706" y="82375"/>
                  </a:cubicBezTo>
                  <a:cubicBezTo>
                    <a:pt x="24012" y="80528"/>
                    <a:pt x="22165" y="78681"/>
                    <a:pt x="20318" y="78681"/>
                  </a:cubicBezTo>
                  <a:cubicBezTo>
                    <a:pt x="16623" y="76834"/>
                    <a:pt x="14777" y="76834"/>
                    <a:pt x="12929" y="74987"/>
                  </a:cubicBezTo>
                  <a:lnTo>
                    <a:pt x="14777" y="71293"/>
                  </a:lnTo>
                  <a:lnTo>
                    <a:pt x="3694" y="63905"/>
                  </a:lnTo>
                  <a:lnTo>
                    <a:pt x="3694" y="65752"/>
                  </a:lnTo>
                  <a:lnTo>
                    <a:pt x="3694" y="67599"/>
                  </a:lnTo>
                  <a:cubicBezTo>
                    <a:pt x="3694" y="67599"/>
                    <a:pt x="3694" y="67599"/>
                    <a:pt x="3694" y="67599"/>
                  </a:cubicBezTo>
                  <a:cubicBezTo>
                    <a:pt x="5541" y="69446"/>
                    <a:pt x="5541" y="69446"/>
                    <a:pt x="7388" y="71293"/>
                  </a:cubicBezTo>
                  <a:lnTo>
                    <a:pt x="7388" y="71293"/>
                  </a:lnTo>
                  <a:lnTo>
                    <a:pt x="7388" y="71293"/>
                  </a:lnTo>
                  <a:cubicBezTo>
                    <a:pt x="7388" y="73140"/>
                    <a:pt x="7388" y="73140"/>
                    <a:pt x="7388" y="74987"/>
                  </a:cubicBezTo>
                  <a:cubicBezTo>
                    <a:pt x="7388" y="76834"/>
                    <a:pt x="7388" y="76834"/>
                    <a:pt x="7388" y="78681"/>
                  </a:cubicBezTo>
                  <a:cubicBezTo>
                    <a:pt x="7388" y="78681"/>
                    <a:pt x="7388" y="80528"/>
                    <a:pt x="5541" y="80528"/>
                  </a:cubicBezTo>
                  <a:cubicBezTo>
                    <a:pt x="5541" y="80528"/>
                    <a:pt x="5541" y="82375"/>
                    <a:pt x="3694" y="82375"/>
                  </a:cubicBezTo>
                  <a:cubicBezTo>
                    <a:pt x="3694" y="82375"/>
                    <a:pt x="3694" y="84222"/>
                    <a:pt x="1847" y="86069"/>
                  </a:cubicBezTo>
                  <a:cubicBezTo>
                    <a:pt x="1847" y="86069"/>
                    <a:pt x="1847" y="86069"/>
                    <a:pt x="1847" y="86069"/>
                  </a:cubicBezTo>
                  <a:cubicBezTo>
                    <a:pt x="1847" y="86069"/>
                    <a:pt x="1847" y="87917"/>
                    <a:pt x="1847" y="87917"/>
                  </a:cubicBezTo>
                  <a:lnTo>
                    <a:pt x="7388" y="95305"/>
                  </a:lnTo>
                  <a:lnTo>
                    <a:pt x="9235" y="97152"/>
                  </a:lnTo>
                  <a:lnTo>
                    <a:pt x="11082" y="100846"/>
                  </a:lnTo>
                  <a:lnTo>
                    <a:pt x="11082" y="100846"/>
                  </a:lnTo>
                  <a:lnTo>
                    <a:pt x="11082" y="104540"/>
                  </a:lnTo>
                  <a:lnTo>
                    <a:pt x="11082" y="108234"/>
                  </a:lnTo>
                  <a:lnTo>
                    <a:pt x="11082" y="108234"/>
                  </a:lnTo>
                  <a:cubicBezTo>
                    <a:pt x="11082" y="108234"/>
                    <a:pt x="11082" y="108234"/>
                    <a:pt x="11082" y="108234"/>
                  </a:cubicBezTo>
                  <a:cubicBezTo>
                    <a:pt x="11082" y="108234"/>
                    <a:pt x="11082" y="108234"/>
                    <a:pt x="11082" y="108234"/>
                  </a:cubicBezTo>
                  <a:lnTo>
                    <a:pt x="18471" y="97152"/>
                  </a:lnTo>
                  <a:cubicBezTo>
                    <a:pt x="18471" y="97152"/>
                    <a:pt x="18471" y="97152"/>
                    <a:pt x="20318" y="97152"/>
                  </a:cubicBezTo>
                  <a:lnTo>
                    <a:pt x="29553" y="100846"/>
                  </a:lnTo>
                  <a:lnTo>
                    <a:pt x="31400" y="98999"/>
                  </a:lnTo>
                  <a:lnTo>
                    <a:pt x="31400" y="98999"/>
                  </a:lnTo>
                  <a:lnTo>
                    <a:pt x="31400" y="97152"/>
                  </a:lnTo>
                  <a:lnTo>
                    <a:pt x="36941" y="100846"/>
                  </a:lnTo>
                  <a:lnTo>
                    <a:pt x="35094" y="102693"/>
                  </a:lnTo>
                  <a:lnTo>
                    <a:pt x="42482" y="106387"/>
                  </a:lnTo>
                  <a:lnTo>
                    <a:pt x="42482" y="106387"/>
                  </a:lnTo>
                  <a:lnTo>
                    <a:pt x="46177" y="108234"/>
                  </a:lnTo>
                  <a:cubicBezTo>
                    <a:pt x="46177" y="108234"/>
                    <a:pt x="48024" y="108234"/>
                    <a:pt x="48024" y="110081"/>
                  </a:cubicBezTo>
                  <a:lnTo>
                    <a:pt x="57259" y="97152"/>
                  </a:lnTo>
                  <a:lnTo>
                    <a:pt x="49871" y="93458"/>
                  </a:lnTo>
                  <a:lnTo>
                    <a:pt x="49871" y="93458"/>
                  </a:lnTo>
                  <a:close/>
                  <a:moveTo>
                    <a:pt x="120059" y="39893"/>
                  </a:moveTo>
                  <a:lnTo>
                    <a:pt x="116365" y="41740"/>
                  </a:lnTo>
                  <a:cubicBezTo>
                    <a:pt x="108977" y="38046"/>
                    <a:pt x="110824" y="38046"/>
                    <a:pt x="105282" y="34352"/>
                  </a:cubicBezTo>
                  <a:lnTo>
                    <a:pt x="105282" y="26964"/>
                  </a:lnTo>
                  <a:lnTo>
                    <a:pt x="96047" y="21422"/>
                  </a:lnTo>
                  <a:lnTo>
                    <a:pt x="94200" y="19575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83118" y="12187"/>
                  </a:lnTo>
                  <a:lnTo>
                    <a:pt x="77577" y="8493"/>
                  </a:lnTo>
                  <a:lnTo>
                    <a:pt x="72035" y="4799"/>
                  </a:lnTo>
                  <a:lnTo>
                    <a:pt x="66494" y="1105"/>
                  </a:lnTo>
                  <a:cubicBezTo>
                    <a:pt x="60953" y="-742"/>
                    <a:pt x="53565" y="-742"/>
                    <a:pt x="49871" y="4799"/>
                  </a:cubicBezTo>
                  <a:lnTo>
                    <a:pt x="5541" y="58364"/>
                  </a:lnTo>
                  <a:lnTo>
                    <a:pt x="0" y="67599"/>
                  </a:lnTo>
                  <a:cubicBezTo>
                    <a:pt x="0" y="67599"/>
                    <a:pt x="0" y="67599"/>
                    <a:pt x="0" y="67599"/>
                  </a:cubicBezTo>
                  <a:cubicBezTo>
                    <a:pt x="0" y="67599"/>
                    <a:pt x="1847" y="69446"/>
                    <a:pt x="1847" y="69446"/>
                  </a:cubicBezTo>
                  <a:cubicBezTo>
                    <a:pt x="1847" y="69446"/>
                    <a:pt x="1847" y="69446"/>
                    <a:pt x="1847" y="69446"/>
                  </a:cubicBezTo>
                  <a:cubicBezTo>
                    <a:pt x="3694" y="71293"/>
                    <a:pt x="3694" y="71293"/>
                    <a:pt x="5541" y="73140"/>
                  </a:cubicBezTo>
                  <a:lnTo>
                    <a:pt x="5541" y="73140"/>
                  </a:lnTo>
                  <a:lnTo>
                    <a:pt x="5541" y="73140"/>
                  </a:lnTo>
                  <a:cubicBezTo>
                    <a:pt x="5541" y="74987"/>
                    <a:pt x="5541" y="74987"/>
                    <a:pt x="5541" y="76834"/>
                  </a:cubicBezTo>
                  <a:cubicBezTo>
                    <a:pt x="5541" y="78681"/>
                    <a:pt x="5541" y="78681"/>
                    <a:pt x="5541" y="80528"/>
                  </a:cubicBezTo>
                  <a:cubicBezTo>
                    <a:pt x="5541" y="80528"/>
                    <a:pt x="5541" y="82375"/>
                    <a:pt x="3694" y="82375"/>
                  </a:cubicBezTo>
                  <a:cubicBezTo>
                    <a:pt x="3694" y="82375"/>
                    <a:pt x="3694" y="84222"/>
                    <a:pt x="1847" y="84222"/>
                  </a:cubicBezTo>
                  <a:cubicBezTo>
                    <a:pt x="1847" y="84222"/>
                    <a:pt x="1847" y="86069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lnTo>
                    <a:pt x="1847" y="89764"/>
                  </a:lnTo>
                  <a:lnTo>
                    <a:pt x="7388" y="97152"/>
                  </a:lnTo>
                  <a:lnTo>
                    <a:pt x="9235" y="98999"/>
                  </a:lnTo>
                  <a:lnTo>
                    <a:pt x="11082" y="102693"/>
                  </a:lnTo>
                  <a:lnTo>
                    <a:pt x="11082" y="102693"/>
                  </a:lnTo>
                  <a:lnTo>
                    <a:pt x="11082" y="106387"/>
                  </a:lnTo>
                  <a:lnTo>
                    <a:pt x="11082" y="110081"/>
                  </a:lnTo>
                  <a:lnTo>
                    <a:pt x="11082" y="110081"/>
                  </a:lnTo>
                  <a:lnTo>
                    <a:pt x="20318" y="115622"/>
                  </a:lnTo>
                  <a:lnTo>
                    <a:pt x="22165" y="117469"/>
                  </a:lnTo>
                  <a:lnTo>
                    <a:pt x="24012" y="117469"/>
                  </a:lnTo>
                  <a:lnTo>
                    <a:pt x="24012" y="117469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5094" y="126705"/>
                  </a:ln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4858"/>
                    <a:pt x="35094" y="124858"/>
                  </a:cubicBezTo>
                  <a:cubicBezTo>
                    <a:pt x="35094" y="124858"/>
                    <a:pt x="35094" y="124858"/>
                    <a:pt x="35094" y="124858"/>
                  </a:cubicBezTo>
                  <a:cubicBezTo>
                    <a:pt x="36941" y="123011"/>
                    <a:pt x="38788" y="121164"/>
                    <a:pt x="40635" y="119317"/>
                  </a:cubicBezTo>
                  <a:cubicBezTo>
                    <a:pt x="40635" y="119317"/>
                    <a:pt x="40635" y="119317"/>
                    <a:pt x="40635" y="119317"/>
                  </a:cubicBezTo>
                  <a:cubicBezTo>
                    <a:pt x="42482" y="117469"/>
                    <a:pt x="46177" y="119317"/>
                    <a:pt x="48024" y="119317"/>
                  </a:cubicBezTo>
                  <a:lnTo>
                    <a:pt x="48024" y="119317"/>
                  </a:lnTo>
                  <a:lnTo>
                    <a:pt x="48024" y="119317"/>
                  </a:lnTo>
                  <a:cubicBezTo>
                    <a:pt x="49871" y="119317"/>
                    <a:pt x="49871" y="121164"/>
                    <a:pt x="51718" y="123011"/>
                  </a:cubicBezTo>
                  <a:cubicBezTo>
                    <a:pt x="51718" y="123011"/>
                    <a:pt x="51718" y="123011"/>
                    <a:pt x="51718" y="123011"/>
                  </a:cubicBezTo>
                  <a:lnTo>
                    <a:pt x="79424" y="174728"/>
                  </a:lnTo>
                  <a:lnTo>
                    <a:pt x="103436" y="152564"/>
                  </a:lnTo>
                  <a:lnTo>
                    <a:pt x="101588" y="148870"/>
                  </a:lnTo>
                  <a:lnTo>
                    <a:pt x="96047" y="148870"/>
                  </a:lnTo>
                  <a:lnTo>
                    <a:pt x="83118" y="128552"/>
                  </a:lnTo>
                  <a:lnTo>
                    <a:pt x="86812" y="123011"/>
                  </a:lnTo>
                  <a:lnTo>
                    <a:pt x="84965" y="121164"/>
                  </a:lnTo>
                  <a:lnTo>
                    <a:pt x="79424" y="121164"/>
                  </a:lnTo>
                  <a:lnTo>
                    <a:pt x="77577" y="117469"/>
                  </a:lnTo>
                  <a:lnTo>
                    <a:pt x="99741" y="84222"/>
                  </a:lnTo>
                  <a:lnTo>
                    <a:pt x="101588" y="82375"/>
                  </a:lnTo>
                  <a:lnTo>
                    <a:pt x="101588" y="82375"/>
                  </a:lnTo>
                  <a:lnTo>
                    <a:pt x="103436" y="76834"/>
                  </a:lnTo>
                  <a:lnTo>
                    <a:pt x="105282" y="73140"/>
                  </a:lnTo>
                  <a:lnTo>
                    <a:pt x="107130" y="65752"/>
                  </a:lnTo>
                  <a:lnTo>
                    <a:pt x="108977" y="62058"/>
                  </a:lnTo>
                  <a:lnTo>
                    <a:pt x="110824" y="54669"/>
                  </a:lnTo>
                  <a:lnTo>
                    <a:pt x="120059" y="49128"/>
                  </a:lnTo>
                  <a:lnTo>
                    <a:pt x="121906" y="43587"/>
                  </a:lnTo>
                  <a:lnTo>
                    <a:pt x="123753" y="39893"/>
                  </a:lnTo>
                  <a:lnTo>
                    <a:pt x="120059" y="39893"/>
                  </a:lnTo>
                  <a:close/>
                  <a:moveTo>
                    <a:pt x="18471" y="52822"/>
                  </a:moveTo>
                  <a:lnTo>
                    <a:pt x="53565" y="6646"/>
                  </a:lnTo>
                  <a:cubicBezTo>
                    <a:pt x="55412" y="2952"/>
                    <a:pt x="60953" y="2952"/>
                    <a:pt x="64647" y="4799"/>
                  </a:cubicBezTo>
                  <a:lnTo>
                    <a:pt x="64647" y="4799"/>
                  </a:lnTo>
                  <a:cubicBezTo>
                    <a:pt x="68341" y="6646"/>
                    <a:pt x="68341" y="10340"/>
                    <a:pt x="66494" y="14034"/>
                  </a:cubicBezTo>
                  <a:lnTo>
                    <a:pt x="29553" y="71293"/>
                  </a:lnTo>
                  <a:cubicBezTo>
                    <a:pt x="27706" y="74987"/>
                    <a:pt x="20318" y="74987"/>
                    <a:pt x="18471" y="71293"/>
                  </a:cubicBezTo>
                  <a:lnTo>
                    <a:pt x="16623" y="69446"/>
                  </a:lnTo>
                  <a:cubicBezTo>
                    <a:pt x="12929" y="63905"/>
                    <a:pt x="14777" y="56517"/>
                    <a:pt x="18471" y="52822"/>
                  </a:cubicBezTo>
                  <a:close/>
                  <a:moveTo>
                    <a:pt x="99741" y="86069"/>
                  </a:moveTo>
                  <a:lnTo>
                    <a:pt x="84965" y="106387"/>
                  </a:lnTo>
                  <a:cubicBezTo>
                    <a:pt x="83118" y="110081"/>
                    <a:pt x="79424" y="110081"/>
                    <a:pt x="77577" y="106387"/>
                  </a:cubicBezTo>
                  <a:lnTo>
                    <a:pt x="77577" y="104540"/>
                  </a:lnTo>
                  <a:cubicBezTo>
                    <a:pt x="77577" y="104540"/>
                    <a:pt x="77577" y="104540"/>
                    <a:pt x="77577" y="104540"/>
                  </a:cubicBezTo>
                  <a:lnTo>
                    <a:pt x="75730" y="102693"/>
                  </a:lnTo>
                  <a:cubicBezTo>
                    <a:pt x="75730" y="102693"/>
                    <a:pt x="75730" y="102693"/>
                    <a:pt x="75730" y="102693"/>
                  </a:cubicBezTo>
                  <a:lnTo>
                    <a:pt x="73882" y="98999"/>
                  </a:lnTo>
                  <a:cubicBezTo>
                    <a:pt x="72035" y="97152"/>
                    <a:pt x="72035" y="95305"/>
                    <a:pt x="73882" y="93458"/>
                  </a:cubicBezTo>
                  <a:lnTo>
                    <a:pt x="75730" y="91611"/>
                  </a:lnTo>
                  <a:lnTo>
                    <a:pt x="75730" y="91611"/>
                  </a:lnTo>
                  <a:lnTo>
                    <a:pt x="77577" y="87917"/>
                  </a:lnTo>
                  <a:lnTo>
                    <a:pt x="86812" y="73140"/>
                  </a:lnTo>
                  <a:cubicBezTo>
                    <a:pt x="86812" y="71293"/>
                    <a:pt x="88659" y="71293"/>
                    <a:pt x="90506" y="71293"/>
                  </a:cubicBezTo>
                  <a:cubicBezTo>
                    <a:pt x="90506" y="71293"/>
                    <a:pt x="92353" y="71293"/>
                    <a:pt x="92353" y="71293"/>
                  </a:cubicBezTo>
                  <a:lnTo>
                    <a:pt x="97894" y="74987"/>
                  </a:lnTo>
                  <a:cubicBezTo>
                    <a:pt x="99741" y="80528"/>
                    <a:pt x="99741" y="84222"/>
                    <a:pt x="99741" y="86069"/>
                  </a:cubicBezTo>
                  <a:close/>
                  <a:moveTo>
                    <a:pt x="75730" y="89764"/>
                  </a:moveTo>
                  <a:cubicBezTo>
                    <a:pt x="75730" y="89764"/>
                    <a:pt x="75730" y="87917"/>
                    <a:pt x="75730" y="87917"/>
                  </a:cubicBezTo>
                  <a:cubicBezTo>
                    <a:pt x="75730" y="87917"/>
                    <a:pt x="75730" y="87917"/>
                    <a:pt x="73882" y="87917"/>
                  </a:cubicBezTo>
                  <a:lnTo>
                    <a:pt x="73882" y="87917"/>
                  </a:lnTo>
                  <a:lnTo>
                    <a:pt x="73882" y="89764"/>
                  </a:lnTo>
                  <a:lnTo>
                    <a:pt x="73882" y="91611"/>
                  </a:lnTo>
                  <a:lnTo>
                    <a:pt x="73882" y="91611"/>
                  </a:lnTo>
                  <a:cubicBezTo>
                    <a:pt x="73882" y="91611"/>
                    <a:pt x="73882" y="93458"/>
                    <a:pt x="75730" y="93458"/>
                  </a:cubicBezTo>
                  <a:cubicBezTo>
                    <a:pt x="75730" y="93458"/>
                    <a:pt x="77577" y="95305"/>
                    <a:pt x="77577" y="95305"/>
                  </a:cubicBezTo>
                  <a:lnTo>
                    <a:pt x="75730" y="89764"/>
                  </a:lnTo>
                  <a:cubicBezTo>
                    <a:pt x="75730" y="89764"/>
                    <a:pt x="75730" y="89764"/>
                    <a:pt x="75730" y="89764"/>
                  </a:cubicBezTo>
                  <a:close/>
                  <a:moveTo>
                    <a:pt x="72035" y="52822"/>
                  </a:moveTo>
                  <a:lnTo>
                    <a:pt x="70188" y="56517"/>
                  </a:lnTo>
                  <a:lnTo>
                    <a:pt x="72035" y="58364"/>
                  </a:lnTo>
                  <a:lnTo>
                    <a:pt x="73882" y="54669"/>
                  </a:lnTo>
                  <a:lnTo>
                    <a:pt x="72035" y="52822"/>
                  </a:lnTo>
                  <a:close/>
                  <a:moveTo>
                    <a:pt x="70188" y="87917"/>
                  </a:moveTo>
                  <a:cubicBezTo>
                    <a:pt x="70188" y="89764"/>
                    <a:pt x="70188" y="89764"/>
                    <a:pt x="70188" y="87917"/>
                  </a:cubicBezTo>
                  <a:lnTo>
                    <a:pt x="70188" y="87917"/>
                  </a:lnTo>
                  <a:lnTo>
                    <a:pt x="70188" y="87917"/>
                  </a:lnTo>
                  <a:lnTo>
                    <a:pt x="72035" y="86069"/>
                  </a:lnTo>
                  <a:cubicBezTo>
                    <a:pt x="72035" y="87917"/>
                    <a:pt x="70188" y="87917"/>
                    <a:pt x="70188" y="87917"/>
                  </a:cubicBezTo>
                  <a:close/>
                  <a:moveTo>
                    <a:pt x="77577" y="19575"/>
                  </a:moveTo>
                  <a:cubicBezTo>
                    <a:pt x="75730" y="17728"/>
                    <a:pt x="72035" y="17728"/>
                    <a:pt x="70188" y="21422"/>
                  </a:cubicBezTo>
                  <a:lnTo>
                    <a:pt x="27706" y="84222"/>
                  </a:lnTo>
                  <a:cubicBezTo>
                    <a:pt x="24012" y="82375"/>
                    <a:pt x="22165" y="80528"/>
                    <a:pt x="20318" y="80528"/>
                  </a:cubicBezTo>
                  <a:cubicBezTo>
                    <a:pt x="16623" y="78681"/>
                    <a:pt x="14777" y="78681"/>
                    <a:pt x="12929" y="76834"/>
                  </a:cubicBezTo>
                  <a:lnTo>
                    <a:pt x="14777" y="73140"/>
                  </a:lnTo>
                  <a:lnTo>
                    <a:pt x="3694" y="65752"/>
                  </a:lnTo>
                  <a:lnTo>
                    <a:pt x="3694" y="67599"/>
                  </a:lnTo>
                  <a:lnTo>
                    <a:pt x="3694" y="69446"/>
                  </a:lnTo>
                  <a:cubicBezTo>
                    <a:pt x="3694" y="69446"/>
                    <a:pt x="3694" y="69446"/>
                    <a:pt x="3694" y="69446"/>
                  </a:cubicBezTo>
                  <a:cubicBezTo>
                    <a:pt x="5541" y="71293"/>
                    <a:pt x="5541" y="71293"/>
                    <a:pt x="7388" y="73140"/>
                  </a:cubicBezTo>
                  <a:lnTo>
                    <a:pt x="7388" y="73140"/>
                  </a:lnTo>
                  <a:lnTo>
                    <a:pt x="7388" y="73140"/>
                  </a:lnTo>
                  <a:cubicBezTo>
                    <a:pt x="7388" y="74987"/>
                    <a:pt x="7388" y="74987"/>
                    <a:pt x="7388" y="76834"/>
                  </a:cubicBezTo>
                  <a:cubicBezTo>
                    <a:pt x="7388" y="78681"/>
                    <a:pt x="7388" y="78681"/>
                    <a:pt x="7388" y="80528"/>
                  </a:cubicBezTo>
                  <a:cubicBezTo>
                    <a:pt x="7388" y="80528"/>
                    <a:pt x="7388" y="82375"/>
                    <a:pt x="5541" y="82375"/>
                  </a:cubicBezTo>
                  <a:cubicBezTo>
                    <a:pt x="5541" y="82375"/>
                    <a:pt x="5541" y="84222"/>
                    <a:pt x="3694" y="84222"/>
                  </a:cubicBezTo>
                  <a:cubicBezTo>
                    <a:pt x="3694" y="84222"/>
                    <a:pt x="3694" y="86069"/>
                    <a:pt x="1847" y="87917"/>
                  </a:cubicBezTo>
                  <a:cubicBezTo>
                    <a:pt x="1847" y="87917"/>
                    <a:pt x="1847" y="87917"/>
                    <a:pt x="1847" y="87917"/>
                  </a:cubicBezTo>
                  <a:cubicBezTo>
                    <a:pt x="1847" y="87917"/>
                    <a:pt x="1847" y="89764"/>
                    <a:pt x="1847" y="89764"/>
                  </a:cubicBezTo>
                  <a:lnTo>
                    <a:pt x="7388" y="97152"/>
                  </a:lnTo>
                  <a:lnTo>
                    <a:pt x="9235" y="98999"/>
                  </a:lnTo>
                  <a:lnTo>
                    <a:pt x="11082" y="102693"/>
                  </a:lnTo>
                  <a:lnTo>
                    <a:pt x="11082" y="102693"/>
                  </a:lnTo>
                  <a:lnTo>
                    <a:pt x="11082" y="106387"/>
                  </a:lnTo>
                  <a:lnTo>
                    <a:pt x="11082" y="110081"/>
                  </a:lnTo>
                  <a:lnTo>
                    <a:pt x="11082" y="110081"/>
                  </a:lnTo>
                  <a:lnTo>
                    <a:pt x="20318" y="115622"/>
                  </a:lnTo>
                  <a:cubicBezTo>
                    <a:pt x="20318" y="115622"/>
                    <a:pt x="20318" y="115622"/>
                    <a:pt x="22165" y="113775"/>
                  </a:cubicBezTo>
                  <a:lnTo>
                    <a:pt x="22165" y="113775"/>
                  </a:lnTo>
                  <a:cubicBezTo>
                    <a:pt x="22165" y="113775"/>
                    <a:pt x="22165" y="113775"/>
                    <a:pt x="22165" y="115622"/>
                  </a:cubicBezTo>
                  <a:cubicBezTo>
                    <a:pt x="22165" y="115622"/>
                    <a:pt x="22165" y="115622"/>
                    <a:pt x="22165" y="115622"/>
                  </a:cubicBezTo>
                  <a:cubicBezTo>
                    <a:pt x="22165" y="115622"/>
                    <a:pt x="22165" y="115622"/>
                    <a:pt x="22165" y="117469"/>
                  </a:cubicBezTo>
                  <a:lnTo>
                    <a:pt x="24012" y="117469"/>
                  </a:lnTo>
                  <a:lnTo>
                    <a:pt x="24012" y="117469"/>
                  </a:lnTo>
                  <a:lnTo>
                    <a:pt x="31400" y="121164"/>
                  </a:lnTo>
                  <a:lnTo>
                    <a:pt x="31400" y="121164"/>
                  </a:lnTo>
                  <a:lnTo>
                    <a:pt x="33247" y="123011"/>
                  </a:lnTo>
                  <a:lnTo>
                    <a:pt x="33247" y="123011"/>
                  </a:lnTo>
                  <a:lnTo>
                    <a:pt x="35094" y="123011"/>
                  </a:lnTo>
                  <a:lnTo>
                    <a:pt x="35094" y="123011"/>
                  </a:lnTo>
                  <a:cubicBezTo>
                    <a:pt x="36941" y="123011"/>
                    <a:pt x="36941" y="123011"/>
                    <a:pt x="38788" y="123011"/>
                  </a:cubicBezTo>
                  <a:cubicBezTo>
                    <a:pt x="38788" y="123011"/>
                    <a:pt x="38788" y="123011"/>
                    <a:pt x="38788" y="123011"/>
                  </a:cubicBezTo>
                  <a:cubicBezTo>
                    <a:pt x="40635" y="121164"/>
                    <a:pt x="42482" y="119317"/>
                    <a:pt x="44329" y="117469"/>
                  </a:cubicBezTo>
                  <a:cubicBezTo>
                    <a:pt x="44329" y="117469"/>
                    <a:pt x="44329" y="117469"/>
                    <a:pt x="44329" y="117469"/>
                  </a:cubicBezTo>
                  <a:lnTo>
                    <a:pt x="48024" y="111928"/>
                  </a:lnTo>
                  <a:lnTo>
                    <a:pt x="49871" y="111928"/>
                  </a:lnTo>
                  <a:cubicBezTo>
                    <a:pt x="51718" y="113775"/>
                    <a:pt x="51718" y="115622"/>
                    <a:pt x="51718" y="117469"/>
                  </a:cubicBezTo>
                  <a:cubicBezTo>
                    <a:pt x="51718" y="117469"/>
                    <a:pt x="51718" y="117469"/>
                    <a:pt x="51718" y="117469"/>
                  </a:cubicBezTo>
                  <a:lnTo>
                    <a:pt x="53565" y="115622"/>
                  </a:lnTo>
                  <a:lnTo>
                    <a:pt x="53565" y="115622"/>
                  </a:lnTo>
                  <a:lnTo>
                    <a:pt x="53565" y="113775"/>
                  </a:lnTo>
                  <a:lnTo>
                    <a:pt x="55412" y="111928"/>
                  </a:lnTo>
                  <a:lnTo>
                    <a:pt x="62800" y="98999"/>
                  </a:lnTo>
                  <a:lnTo>
                    <a:pt x="57259" y="97152"/>
                  </a:lnTo>
                  <a:lnTo>
                    <a:pt x="57259" y="97152"/>
                  </a:lnTo>
                  <a:lnTo>
                    <a:pt x="48024" y="93458"/>
                  </a:lnTo>
                  <a:lnTo>
                    <a:pt x="48024" y="93458"/>
                  </a:lnTo>
                  <a:lnTo>
                    <a:pt x="48024" y="93458"/>
                  </a:lnTo>
                  <a:cubicBezTo>
                    <a:pt x="48024" y="93458"/>
                    <a:pt x="48024" y="93458"/>
                    <a:pt x="48024" y="93458"/>
                  </a:cubicBezTo>
                  <a:lnTo>
                    <a:pt x="48024" y="93458"/>
                  </a:lnTo>
                  <a:cubicBezTo>
                    <a:pt x="48024" y="93458"/>
                    <a:pt x="42482" y="91611"/>
                    <a:pt x="36941" y="87917"/>
                  </a:cubicBezTo>
                  <a:lnTo>
                    <a:pt x="77577" y="26964"/>
                  </a:lnTo>
                  <a:cubicBezTo>
                    <a:pt x="81271" y="25116"/>
                    <a:pt x="81271" y="21422"/>
                    <a:pt x="77577" y="19575"/>
                  </a:cubicBez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5" y="86069"/>
                  </a:lnTo>
                  <a:cubicBezTo>
                    <a:pt x="72035" y="87917"/>
                    <a:pt x="70188" y="87917"/>
                    <a:pt x="70188" y="89764"/>
                  </a:cubicBezTo>
                  <a:cubicBezTo>
                    <a:pt x="70188" y="89764"/>
                    <a:pt x="70188" y="89764"/>
                    <a:pt x="70188" y="89764"/>
                  </a:cubicBez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4" name="Freeform: Shape 973">
              <a:extLst>
                <a:ext uri="{FF2B5EF4-FFF2-40B4-BE49-F238E27FC236}">
                  <a16:creationId xmlns:a16="http://schemas.microsoft.com/office/drawing/2014/main" id="{C0D2D753-A1C4-3BC0-FBE3-349B9BCFFBE8}"/>
                </a:ext>
              </a:extLst>
            </p:cNvPr>
            <p:cNvSpPr/>
            <p:nvPr/>
          </p:nvSpPr>
          <p:spPr>
            <a:xfrm>
              <a:off x="4449124" y="4046476"/>
              <a:ext cx="38788" cy="51717"/>
            </a:xfrm>
            <a:custGeom>
              <a:avLst/>
              <a:gdLst>
                <a:gd name="connsiteX0" fmla="*/ 14777 w 38788"/>
                <a:gd name="connsiteY0" fmla="*/ 0 h 51717"/>
                <a:gd name="connsiteX1" fmla="*/ 0 w 38788"/>
                <a:gd name="connsiteY1" fmla="*/ 12930 h 51717"/>
                <a:gd name="connsiteX2" fmla="*/ 20318 w 38788"/>
                <a:gd name="connsiteY2" fmla="*/ 51718 h 51717"/>
                <a:gd name="connsiteX3" fmla="*/ 38788 w 38788"/>
                <a:gd name="connsiteY3" fmla="*/ 35094 h 51717"/>
                <a:gd name="connsiteX4" fmla="*/ 35094 w 38788"/>
                <a:gd name="connsiteY4" fmla="*/ 35094 h 5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88" h="51717">
                  <a:moveTo>
                    <a:pt x="14777" y="0"/>
                  </a:moveTo>
                  <a:lnTo>
                    <a:pt x="0" y="12930"/>
                  </a:lnTo>
                  <a:lnTo>
                    <a:pt x="20318" y="51718"/>
                  </a:lnTo>
                  <a:lnTo>
                    <a:pt x="38788" y="35094"/>
                  </a:lnTo>
                  <a:lnTo>
                    <a:pt x="35094" y="35094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id="{08FDA89C-14F7-EFC2-7062-0CD4656E1009}"/>
                </a:ext>
              </a:extLst>
            </p:cNvPr>
            <p:cNvSpPr/>
            <p:nvPr/>
          </p:nvSpPr>
          <p:spPr>
            <a:xfrm>
              <a:off x="4302441" y="4040935"/>
              <a:ext cx="120824" cy="169929"/>
            </a:xfrm>
            <a:custGeom>
              <a:avLst/>
              <a:gdLst>
                <a:gd name="connsiteX0" fmla="*/ 120824 w 120824"/>
                <a:gd name="connsiteY0" fmla="*/ 14776 h 169929"/>
                <a:gd name="connsiteX1" fmla="*/ 118977 w 120824"/>
                <a:gd name="connsiteY1" fmla="*/ 16623 h 169929"/>
                <a:gd name="connsiteX2" fmla="*/ 117130 w 120824"/>
                <a:gd name="connsiteY2" fmla="*/ 22165 h 169929"/>
                <a:gd name="connsiteX3" fmla="*/ 115283 w 120824"/>
                <a:gd name="connsiteY3" fmla="*/ 27706 h 169929"/>
                <a:gd name="connsiteX4" fmla="*/ 115283 w 120824"/>
                <a:gd name="connsiteY4" fmla="*/ 27706 h 169929"/>
                <a:gd name="connsiteX5" fmla="*/ 109742 w 120824"/>
                <a:gd name="connsiteY5" fmla="*/ 40635 h 169929"/>
                <a:gd name="connsiteX6" fmla="*/ 82036 w 120824"/>
                <a:gd name="connsiteY6" fmla="*/ 114518 h 169929"/>
                <a:gd name="connsiteX7" fmla="*/ 78342 w 120824"/>
                <a:gd name="connsiteY7" fmla="*/ 123753 h 169929"/>
                <a:gd name="connsiteX8" fmla="*/ 63565 w 120824"/>
                <a:gd name="connsiteY8" fmla="*/ 160694 h 169929"/>
                <a:gd name="connsiteX9" fmla="*/ 61718 w 120824"/>
                <a:gd name="connsiteY9" fmla="*/ 166236 h 169929"/>
                <a:gd name="connsiteX10" fmla="*/ 54330 w 120824"/>
                <a:gd name="connsiteY10" fmla="*/ 169930 h 169929"/>
                <a:gd name="connsiteX11" fmla="*/ 2612 w 120824"/>
                <a:gd name="connsiteY11" fmla="*/ 145918 h 169929"/>
                <a:gd name="connsiteX12" fmla="*/ 765 w 120824"/>
                <a:gd name="connsiteY12" fmla="*/ 138530 h 169929"/>
                <a:gd name="connsiteX13" fmla="*/ 67259 w 120824"/>
                <a:gd name="connsiteY13" fmla="*/ 38788 h 169929"/>
                <a:gd name="connsiteX14" fmla="*/ 70953 w 120824"/>
                <a:gd name="connsiteY14" fmla="*/ 31400 h 169929"/>
                <a:gd name="connsiteX15" fmla="*/ 72800 w 120824"/>
                <a:gd name="connsiteY15" fmla="*/ 27706 h 169929"/>
                <a:gd name="connsiteX16" fmla="*/ 89424 w 120824"/>
                <a:gd name="connsiteY16" fmla="*/ 3694 h 169929"/>
                <a:gd name="connsiteX17" fmla="*/ 91271 w 120824"/>
                <a:gd name="connsiteY17" fmla="*/ 0 h 169929"/>
                <a:gd name="connsiteX18" fmla="*/ 91271 w 120824"/>
                <a:gd name="connsiteY18" fmla="*/ 0 h 169929"/>
                <a:gd name="connsiteX19" fmla="*/ 91271 w 120824"/>
                <a:gd name="connsiteY19" fmla="*/ 0 h 169929"/>
                <a:gd name="connsiteX20" fmla="*/ 100506 w 120824"/>
                <a:gd name="connsiteY20" fmla="*/ 5541 h 169929"/>
                <a:gd name="connsiteX21" fmla="*/ 102354 w 120824"/>
                <a:gd name="connsiteY21" fmla="*/ 7388 h 169929"/>
                <a:gd name="connsiteX22" fmla="*/ 104200 w 120824"/>
                <a:gd name="connsiteY22" fmla="*/ 7388 h 169929"/>
                <a:gd name="connsiteX23" fmla="*/ 104200 w 120824"/>
                <a:gd name="connsiteY23" fmla="*/ 7388 h 169929"/>
                <a:gd name="connsiteX24" fmla="*/ 113436 w 120824"/>
                <a:gd name="connsiteY24" fmla="*/ 12929 h 169929"/>
                <a:gd name="connsiteX25" fmla="*/ 115283 w 120824"/>
                <a:gd name="connsiteY25" fmla="*/ 14776 h 169929"/>
                <a:gd name="connsiteX26" fmla="*/ 115283 w 120824"/>
                <a:gd name="connsiteY26" fmla="*/ 14776 h 169929"/>
                <a:gd name="connsiteX27" fmla="*/ 115283 w 120824"/>
                <a:gd name="connsiteY27" fmla="*/ 14776 h 169929"/>
                <a:gd name="connsiteX28" fmla="*/ 120824 w 120824"/>
                <a:gd name="connsiteY28" fmla="*/ 14776 h 1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0824" h="169929">
                  <a:moveTo>
                    <a:pt x="120824" y="14776"/>
                  </a:moveTo>
                  <a:lnTo>
                    <a:pt x="118977" y="16623"/>
                  </a:lnTo>
                  <a:lnTo>
                    <a:pt x="117130" y="22165"/>
                  </a:lnTo>
                  <a:lnTo>
                    <a:pt x="115283" y="27706"/>
                  </a:lnTo>
                  <a:lnTo>
                    <a:pt x="115283" y="27706"/>
                  </a:lnTo>
                  <a:lnTo>
                    <a:pt x="109742" y="40635"/>
                  </a:lnTo>
                  <a:lnTo>
                    <a:pt x="82036" y="114518"/>
                  </a:lnTo>
                  <a:lnTo>
                    <a:pt x="78342" y="123753"/>
                  </a:lnTo>
                  <a:lnTo>
                    <a:pt x="63565" y="160694"/>
                  </a:lnTo>
                  <a:lnTo>
                    <a:pt x="61718" y="166236"/>
                  </a:lnTo>
                  <a:cubicBezTo>
                    <a:pt x="59871" y="169930"/>
                    <a:pt x="56177" y="169930"/>
                    <a:pt x="54330" y="169930"/>
                  </a:cubicBezTo>
                  <a:cubicBezTo>
                    <a:pt x="37706" y="166236"/>
                    <a:pt x="21083" y="157000"/>
                    <a:pt x="2612" y="145918"/>
                  </a:cubicBezTo>
                  <a:cubicBezTo>
                    <a:pt x="765" y="144071"/>
                    <a:pt x="-1082" y="140377"/>
                    <a:pt x="765" y="138530"/>
                  </a:cubicBezTo>
                  <a:lnTo>
                    <a:pt x="67259" y="38788"/>
                  </a:lnTo>
                  <a:lnTo>
                    <a:pt x="70953" y="31400"/>
                  </a:lnTo>
                  <a:lnTo>
                    <a:pt x="72800" y="27706"/>
                  </a:lnTo>
                  <a:lnTo>
                    <a:pt x="89424" y="3694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100506" y="5541"/>
                  </a:lnTo>
                  <a:lnTo>
                    <a:pt x="102354" y="7388"/>
                  </a:lnTo>
                  <a:lnTo>
                    <a:pt x="104200" y="7388"/>
                  </a:lnTo>
                  <a:lnTo>
                    <a:pt x="104200" y="7388"/>
                  </a:lnTo>
                  <a:lnTo>
                    <a:pt x="113436" y="12929"/>
                  </a:lnTo>
                  <a:lnTo>
                    <a:pt x="115283" y="14776"/>
                  </a:lnTo>
                  <a:lnTo>
                    <a:pt x="115283" y="14776"/>
                  </a:lnTo>
                  <a:lnTo>
                    <a:pt x="115283" y="14776"/>
                  </a:lnTo>
                  <a:lnTo>
                    <a:pt x="120824" y="14776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id="{4A074D7C-D0FA-25E5-74C8-5CE4C85A9637}"/>
                </a:ext>
              </a:extLst>
            </p:cNvPr>
            <p:cNvSpPr/>
            <p:nvPr/>
          </p:nvSpPr>
          <p:spPr>
            <a:xfrm>
              <a:off x="4306900" y="4042782"/>
              <a:ext cx="94226" cy="136682"/>
            </a:xfrm>
            <a:custGeom>
              <a:avLst/>
              <a:gdLst>
                <a:gd name="connsiteX0" fmla="*/ 0 w 94226"/>
                <a:gd name="connsiteY0" fmla="*/ 136683 h 136682"/>
                <a:gd name="connsiteX1" fmla="*/ 90506 w 94226"/>
                <a:gd name="connsiteY1" fmla="*/ 0 h 136682"/>
                <a:gd name="connsiteX2" fmla="*/ 94200 w 94226"/>
                <a:gd name="connsiteY2" fmla="*/ 3694 h 136682"/>
                <a:gd name="connsiteX3" fmla="*/ 0 w 94226"/>
                <a:gd name="connsiteY3" fmla="*/ 136683 h 13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26" h="136682">
                  <a:moveTo>
                    <a:pt x="0" y="136683"/>
                  </a:moveTo>
                  <a:lnTo>
                    <a:pt x="90506" y="0"/>
                  </a:lnTo>
                  <a:lnTo>
                    <a:pt x="94200" y="3694"/>
                  </a:lnTo>
                  <a:cubicBezTo>
                    <a:pt x="96047" y="3694"/>
                    <a:pt x="0" y="136683"/>
                    <a:pt x="0" y="136683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id="{DBF109AC-708C-C73D-5FCA-B5369B3B454B}"/>
                </a:ext>
              </a:extLst>
            </p:cNvPr>
            <p:cNvSpPr/>
            <p:nvPr/>
          </p:nvSpPr>
          <p:spPr>
            <a:xfrm>
              <a:off x="4398488" y="3949664"/>
              <a:ext cx="66177" cy="95730"/>
            </a:xfrm>
            <a:custGeom>
              <a:avLst/>
              <a:gdLst>
                <a:gd name="connsiteX0" fmla="*/ 63565 w 66177"/>
                <a:gd name="connsiteY0" fmla="*/ 765 h 95730"/>
                <a:gd name="connsiteX1" fmla="*/ 65412 w 66177"/>
                <a:gd name="connsiteY1" fmla="*/ 8153 h 95730"/>
                <a:gd name="connsiteX2" fmla="*/ 10000 w 66177"/>
                <a:gd name="connsiteY2" fmla="*/ 93118 h 95730"/>
                <a:gd name="connsiteX3" fmla="*/ 2612 w 66177"/>
                <a:gd name="connsiteY3" fmla="*/ 94965 h 95730"/>
                <a:gd name="connsiteX4" fmla="*/ 2612 w 66177"/>
                <a:gd name="connsiteY4" fmla="*/ 94965 h 95730"/>
                <a:gd name="connsiteX5" fmla="*/ 765 w 66177"/>
                <a:gd name="connsiteY5" fmla="*/ 87577 h 95730"/>
                <a:gd name="connsiteX6" fmla="*/ 56177 w 66177"/>
                <a:gd name="connsiteY6" fmla="*/ 2612 h 95730"/>
                <a:gd name="connsiteX7" fmla="*/ 63565 w 66177"/>
                <a:gd name="connsiteY7" fmla="*/ 765 h 95730"/>
                <a:gd name="connsiteX8" fmla="*/ 63565 w 66177"/>
                <a:gd name="connsiteY8" fmla="*/ 765 h 9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177" h="95730">
                  <a:moveTo>
                    <a:pt x="63565" y="765"/>
                  </a:moveTo>
                  <a:cubicBezTo>
                    <a:pt x="65412" y="2612"/>
                    <a:pt x="67259" y="6306"/>
                    <a:pt x="65412" y="8153"/>
                  </a:cubicBezTo>
                  <a:lnTo>
                    <a:pt x="10000" y="93118"/>
                  </a:lnTo>
                  <a:cubicBezTo>
                    <a:pt x="8153" y="94965"/>
                    <a:pt x="4459" y="96812"/>
                    <a:pt x="2612" y="94965"/>
                  </a:cubicBezTo>
                  <a:lnTo>
                    <a:pt x="2612" y="94965"/>
                  </a:lnTo>
                  <a:cubicBezTo>
                    <a:pt x="765" y="93118"/>
                    <a:pt x="-1082" y="89424"/>
                    <a:pt x="765" y="87577"/>
                  </a:cubicBezTo>
                  <a:lnTo>
                    <a:pt x="56177" y="2612"/>
                  </a:lnTo>
                  <a:cubicBezTo>
                    <a:pt x="58024" y="765"/>
                    <a:pt x="61718" y="-1082"/>
                    <a:pt x="63565" y="765"/>
                  </a:cubicBezTo>
                  <a:lnTo>
                    <a:pt x="63565" y="765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id="{040A3EFA-0695-4484-0744-64FB625585F3}"/>
                </a:ext>
              </a:extLst>
            </p:cNvPr>
            <p:cNvSpPr/>
            <p:nvPr/>
          </p:nvSpPr>
          <p:spPr>
            <a:xfrm>
              <a:off x="4442197" y="3946734"/>
              <a:ext cx="38326" cy="54950"/>
            </a:xfrm>
            <a:custGeom>
              <a:avLst/>
              <a:gdLst>
                <a:gd name="connsiteX0" fmla="*/ 38326 w 38326"/>
                <a:gd name="connsiteY0" fmla="*/ 3694 h 54950"/>
                <a:gd name="connsiteX1" fmla="*/ 5079 w 38326"/>
                <a:gd name="connsiteY1" fmla="*/ 53565 h 54950"/>
                <a:gd name="connsiteX2" fmla="*/ 1385 w 38326"/>
                <a:gd name="connsiteY2" fmla="*/ 53565 h 54950"/>
                <a:gd name="connsiteX3" fmla="*/ 1385 w 38326"/>
                <a:gd name="connsiteY3" fmla="*/ 53565 h 54950"/>
                <a:gd name="connsiteX4" fmla="*/ 1385 w 38326"/>
                <a:gd name="connsiteY4" fmla="*/ 49871 h 54950"/>
                <a:gd name="connsiteX5" fmla="*/ 34632 w 38326"/>
                <a:gd name="connsiteY5" fmla="*/ 0 h 54950"/>
                <a:gd name="connsiteX6" fmla="*/ 38326 w 38326"/>
                <a:gd name="connsiteY6" fmla="*/ 3694 h 5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326" h="54950">
                  <a:moveTo>
                    <a:pt x="38326" y="3694"/>
                  </a:moveTo>
                  <a:lnTo>
                    <a:pt x="5079" y="53565"/>
                  </a:lnTo>
                  <a:cubicBezTo>
                    <a:pt x="5079" y="55412"/>
                    <a:pt x="3232" y="55412"/>
                    <a:pt x="1385" y="53565"/>
                  </a:cubicBezTo>
                  <a:lnTo>
                    <a:pt x="1385" y="53565"/>
                  </a:lnTo>
                  <a:cubicBezTo>
                    <a:pt x="-462" y="53565"/>
                    <a:pt x="-462" y="51718"/>
                    <a:pt x="1385" y="49871"/>
                  </a:cubicBezTo>
                  <a:lnTo>
                    <a:pt x="34632" y="0"/>
                  </a:lnTo>
                  <a:lnTo>
                    <a:pt x="38326" y="3694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id="{56E77910-8D8B-3EF4-6279-C08568CFF3C7}"/>
                </a:ext>
              </a:extLst>
            </p:cNvPr>
            <p:cNvSpPr/>
            <p:nvPr/>
          </p:nvSpPr>
          <p:spPr>
            <a:xfrm>
              <a:off x="4450971" y="3983676"/>
              <a:ext cx="17836" cy="12467"/>
            </a:xfrm>
            <a:custGeom>
              <a:avLst/>
              <a:gdLst>
                <a:gd name="connsiteX0" fmla="*/ 16623 w 17836"/>
                <a:gd name="connsiteY0" fmla="*/ 11082 h 12467"/>
                <a:gd name="connsiteX1" fmla="*/ 16623 w 17836"/>
                <a:gd name="connsiteY1" fmla="*/ 11082 h 12467"/>
                <a:gd name="connsiteX2" fmla="*/ 12929 w 17836"/>
                <a:gd name="connsiteY2" fmla="*/ 11082 h 12467"/>
                <a:gd name="connsiteX3" fmla="*/ 0 w 17836"/>
                <a:gd name="connsiteY3" fmla="*/ 3694 h 12467"/>
                <a:gd name="connsiteX4" fmla="*/ 1847 w 17836"/>
                <a:gd name="connsiteY4" fmla="*/ 0 h 12467"/>
                <a:gd name="connsiteX5" fmla="*/ 14776 w 17836"/>
                <a:gd name="connsiteY5" fmla="*/ 7388 h 12467"/>
                <a:gd name="connsiteX6" fmla="*/ 16623 w 17836"/>
                <a:gd name="connsiteY6" fmla="*/ 11082 h 1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36" h="12467">
                  <a:moveTo>
                    <a:pt x="16623" y="11082"/>
                  </a:moveTo>
                  <a:lnTo>
                    <a:pt x="16623" y="11082"/>
                  </a:lnTo>
                  <a:cubicBezTo>
                    <a:pt x="16623" y="12930"/>
                    <a:pt x="14776" y="12930"/>
                    <a:pt x="12929" y="11082"/>
                  </a:cubicBezTo>
                  <a:lnTo>
                    <a:pt x="0" y="3694"/>
                  </a:lnTo>
                  <a:lnTo>
                    <a:pt x="1847" y="0"/>
                  </a:lnTo>
                  <a:lnTo>
                    <a:pt x="14776" y="7388"/>
                  </a:lnTo>
                  <a:cubicBezTo>
                    <a:pt x="18471" y="9235"/>
                    <a:pt x="18471" y="11082"/>
                    <a:pt x="16623" y="11082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id="{A44B05BC-26D7-CE02-D093-0E145C94031B}"/>
                </a:ext>
              </a:extLst>
            </p:cNvPr>
            <p:cNvSpPr/>
            <p:nvPr/>
          </p:nvSpPr>
          <p:spPr>
            <a:xfrm>
              <a:off x="4452818" y="3995840"/>
              <a:ext cx="7388" cy="8153"/>
            </a:xfrm>
            <a:custGeom>
              <a:avLst/>
              <a:gdLst>
                <a:gd name="connsiteX0" fmla="*/ 5541 w 7388"/>
                <a:gd name="connsiteY0" fmla="*/ 765 h 8153"/>
                <a:gd name="connsiteX1" fmla="*/ 7388 w 7388"/>
                <a:gd name="connsiteY1" fmla="*/ 6306 h 8153"/>
                <a:gd name="connsiteX2" fmla="*/ 1847 w 7388"/>
                <a:gd name="connsiteY2" fmla="*/ 8153 h 8153"/>
                <a:gd name="connsiteX3" fmla="*/ 0 w 7388"/>
                <a:gd name="connsiteY3" fmla="*/ 2612 h 8153"/>
                <a:gd name="connsiteX4" fmla="*/ 5541 w 7388"/>
                <a:gd name="connsiteY4" fmla="*/ 765 h 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8153">
                  <a:moveTo>
                    <a:pt x="5541" y="765"/>
                  </a:moveTo>
                  <a:cubicBezTo>
                    <a:pt x="7388" y="2612"/>
                    <a:pt x="7388" y="4459"/>
                    <a:pt x="7388" y="6306"/>
                  </a:cubicBezTo>
                  <a:cubicBezTo>
                    <a:pt x="5541" y="8153"/>
                    <a:pt x="3694" y="8153"/>
                    <a:pt x="1847" y="8153"/>
                  </a:cubicBezTo>
                  <a:cubicBezTo>
                    <a:pt x="0" y="6306"/>
                    <a:pt x="0" y="4459"/>
                    <a:pt x="0" y="2612"/>
                  </a:cubicBezTo>
                  <a:cubicBezTo>
                    <a:pt x="0" y="765"/>
                    <a:pt x="3694" y="-1082"/>
                    <a:pt x="5541" y="765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id="{A4C85C0D-5883-334E-17DC-B8BD7ADEF7F2}"/>
                </a:ext>
              </a:extLst>
            </p:cNvPr>
            <p:cNvSpPr/>
            <p:nvPr/>
          </p:nvSpPr>
          <p:spPr>
            <a:xfrm>
              <a:off x="4427421" y="4024311"/>
              <a:ext cx="6464" cy="5079"/>
            </a:xfrm>
            <a:custGeom>
              <a:avLst/>
              <a:gdLst>
                <a:gd name="connsiteX0" fmla="*/ 5080 w 6464"/>
                <a:gd name="connsiteY0" fmla="*/ 0 h 5079"/>
                <a:gd name="connsiteX1" fmla="*/ 5080 w 6464"/>
                <a:gd name="connsiteY1" fmla="*/ 3694 h 5079"/>
                <a:gd name="connsiteX2" fmla="*/ 1385 w 6464"/>
                <a:gd name="connsiteY2" fmla="*/ 3694 h 5079"/>
                <a:gd name="connsiteX3" fmla="*/ 1385 w 6464"/>
                <a:gd name="connsiteY3" fmla="*/ 0 h 5079"/>
                <a:gd name="connsiteX4" fmla="*/ 5080 w 6464"/>
                <a:gd name="connsiteY4" fmla="*/ 0 h 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4" h="5079">
                  <a:moveTo>
                    <a:pt x="5080" y="0"/>
                  </a:moveTo>
                  <a:cubicBezTo>
                    <a:pt x="6926" y="1847"/>
                    <a:pt x="6926" y="3694"/>
                    <a:pt x="5080" y="3694"/>
                  </a:cubicBezTo>
                  <a:cubicBezTo>
                    <a:pt x="3232" y="5541"/>
                    <a:pt x="1385" y="5541"/>
                    <a:pt x="1385" y="3694"/>
                  </a:cubicBezTo>
                  <a:cubicBezTo>
                    <a:pt x="-462" y="1847"/>
                    <a:pt x="-462" y="0"/>
                    <a:pt x="1385" y="0"/>
                  </a:cubicBezTo>
                  <a:cubicBezTo>
                    <a:pt x="1385" y="0"/>
                    <a:pt x="3232" y="0"/>
                    <a:pt x="5080" y="0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id="{37B853BC-7F34-6C4E-BF69-FA6F33EE035E}"/>
                </a:ext>
              </a:extLst>
            </p:cNvPr>
            <p:cNvSpPr/>
            <p:nvPr/>
          </p:nvSpPr>
          <p:spPr>
            <a:xfrm rot="18219020">
              <a:off x="4410022" y="4032348"/>
              <a:ext cx="12928" cy="7387"/>
            </a:xfrm>
            <a:custGeom>
              <a:avLst/>
              <a:gdLst>
                <a:gd name="connsiteX0" fmla="*/ 0 w 12928"/>
                <a:gd name="connsiteY0" fmla="*/ 0 h 7387"/>
                <a:gd name="connsiteX1" fmla="*/ 12929 w 12928"/>
                <a:gd name="connsiteY1" fmla="*/ 0 h 7387"/>
                <a:gd name="connsiteX2" fmla="*/ 12929 w 12928"/>
                <a:gd name="connsiteY2" fmla="*/ 7388 h 7387"/>
                <a:gd name="connsiteX3" fmla="*/ 0 w 12928"/>
                <a:gd name="connsiteY3" fmla="*/ 7388 h 7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8" h="7387">
                  <a:moveTo>
                    <a:pt x="0" y="0"/>
                  </a:moveTo>
                  <a:lnTo>
                    <a:pt x="12929" y="0"/>
                  </a:lnTo>
                  <a:lnTo>
                    <a:pt x="12929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3C3C3B"/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3" name="Freeform: Shape 982">
              <a:extLst>
                <a:ext uri="{FF2B5EF4-FFF2-40B4-BE49-F238E27FC236}">
                  <a16:creationId xmlns:a16="http://schemas.microsoft.com/office/drawing/2014/main" id="{F47C7DE1-CC34-510E-4F91-D7AE426DCC9B}"/>
                </a:ext>
              </a:extLst>
            </p:cNvPr>
            <p:cNvSpPr/>
            <p:nvPr/>
          </p:nvSpPr>
          <p:spPr>
            <a:xfrm>
              <a:off x="4430653" y="3991064"/>
              <a:ext cx="40001" cy="55411"/>
            </a:xfrm>
            <a:custGeom>
              <a:avLst/>
              <a:gdLst>
                <a:gd name="connsiteX0" fmla="*/ 36941 w 40001"/>
                <a:gd name="connsiteY0" fmla="*/ 0 h 55411"/>
                <a:gd name="connsiteX1" fmla="*/ 36941 w 40001"/>
                <a:gd name="connsiteY1" fmla="*/ 0 h 55411"/>
                <a:gd name="connsiteX2" fmla="*/ 38788 w 40001"/>
                <a:gd name="connsiteY2" fmla="*/ 7388 h 55411"/>
                <a:gd name="connsiteX3" fmla="*/ 7388 w 40001"/>
                <a:gd name="connsiteY3" fmla="*/ 55412 h 55411"/>
                <a:gd name="connsiteX4" fmla="*/ 0 w 40001"/>
                <a:gd name="connsiteY4" fmla="*/ 55412 h 55411"/>
                <a:gd name="connsiteX5" fmla="*/ 36941 w 40001"/>
                <a:gd name="connsiteY5" fmla="*/ 0 h 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1" h="55411">
                  <a:moveTo>
                    <a:pt x="36941" y="0"/>
                  </a:moveTo>
                  <a:lnTo>
                    <a:pt x="36941" y="0"/>
                  </a:lnTo>
                  <a:cubicBezTo>
                    <a:pt x="40635" y="1847"/>
                    <a:pt x="40635" y="5541"/>
                    <a:pt x="38788" y="7388"/>
                  </a:cubicBezTo>
                  <a:lnTo>
                    <a:pt x="7388" y="55412"/>
                  </a:lnTo>
                  <a:cubicBezTo>
                    <a:pt x="5541" y="53565"/>
                    <a:pt x="1847" y="53565"/>
                    <a:pt x="0" y="55412"/>
                  </a:cubicBezTo>
                  <a:lnTo>
                    <a:pt x="36941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4" name="Freeform: Shape 983">
              <a:extLst>
                <a:ext uri="{FF2B5EF4-FFF2-40B4-BE49-F238E27FC236}">
                  <a16:creationId xmlns:a16="http://schemas.microsoft.com/office/drawing/2014/main" id="{CD2EA01E-4BD2-88E1-AAAD-DABEE8B1E855}"/>
                </a:ext>
              </a:extLst>
            </p:cNvPr>
            <p:cNvSpPr/>
            <p:nvPr/>
          </p:nvSpPr>
          <p:spPr>
            <a:xfrm rot="18219306">
              <a:off x="4389467" y="4023961"/>
              <a:ext cx="14776" cy="7388"/>
            </a:xfrm>
            <a:custGeom>
              <a:avLst/>
              <a:gdLst>
                <a:gd name="connsiteX0" fmla="*/ 0 w 14776"/>
                <a:gd name="connsiteY0" fmla="*/ 0 h 7388"/>
                <a:gd name="connsiteX1" fmla="*/ 14777 w 14776"/>
                <a:gd name="connsiteY1" fmla="*/ 0 h 7388"/>
                <a:gd name="connsiteX2" fmla="*/ 14777 w 14776"/>
                <a:gd name="connsiteY2" fmla="*/ 7388 h 7388"/>
                <a:gd name="connsiteX3" fmla="*/ 0 w 14776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76" h="7388">
                  <a:moveTo>
                    <a:pt x="0" y="0"/>
                  </a:moveTo>
                  <a:lnTo>
                    <a:pt x="14777" y="0"/>
                  </a:lnTo>
                  <a:lnTo>
                    <a:pt x="14777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5" name="Freeform: Shape 984">
              <a:extLst>
                <a:ext uri="{FF2B5EF4-FFF2-40B4-BE49-F238E27FC236}">
                  <a16:creationId xmlns:a16="http://schemas.microsoft.com/office/drawing/2014/main" id="{59FFB134-3316-DD82-8632-74A1059BFA86}"/>
                </a:ext>
              </a:extLst>
            </p:cNvPr>
            <p:cNvSpPr/>
            <p:nvPr/>
          </p:nvSpPr>
          <p:spPr>
            <a:xfrm>
              <a:off x="4375875" y="4000933"/>
              <a:ext cx="13508" cy="13508"/>
            </a:xfrm>
            <a:custGeom>
              <a:avLst/>
              <a:gdLst>
                <a:gd name="connsiteX0" fmla="*/ 10449 w 13508"/>
                <a:gd name="connsiteY0" fmla="*/ 1213 h 13508"/>
                <a:gd name="connsiteX1" fmla="*/ 12296 w 13508"/>
                <a:gd name="connsiteY1" fmla="*/ 10449 h 13508"/>
                <a:gd name="connsiteX2" fmla="*/ 3060 w 13508"/>
                <a:gd name="connsiteY2" fmla="*/ 12296 h 13508"/>
                <a:gd name="connsiteX3" fmla="*/ 1213 w 13508"/>
                <a:gd name="connsiteY3" fmla="*/ 3060 h 13508"/>
                <a:gd name="connsiteX4" fmla="*/ 10449 w 13508"/>
                <a:gd name="connsiteY4" fmla="*/ 1213 h 13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8" h="13508">
                  <a:moveTo>
                    <a:pt x="10449" y="1213"/>
                  </a:moveTo>
                  <a:cubicBezTo>
                    <a:pt x="14143" y="3060"/>
                    <a:pt x="14143" y="6754"/>
                    <a:pt x="12296" y="10449"/>
                  </a:cubicBezTo>
                  <a:cubicBezTo>
                    <a:pt x="10449" y="14143"/>
                    <a:pt x="6754" y="14143"/>
                    <a:pt x="3060" y="12296"/>
                  </a:cubicBezTo>
                  <a:cubicBezTo>
                    <a:pt x="-634" y="10449"/>
                    <a:pt x="-634" y="6754"/>
                    <a:pt x="1213" y="3060"/>
                  </a:cubicBezTo>
                  <a:cubicBezTo>
                    <a:pt x="3060" y="-634"/>
                    <a:pt x="6754" y="-634"/>
                    <a:pt x="10449" y="1213"/>
                  </a:cubicBez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6" name="Freeform: Shape 985">
              <a:extLst>
                <a:ext uri="{FF2B5EF4-FFF2-40B4-BE49-F238E27FC236}">
                  <a16:creationId xmlns:a16="http://schemas.microsoft.com/office/drawing/2014/main" id="{48BBC74E-7589-88E7-889C-41B2795D969E}"/>
                </a:ext>
              </a:extLst>
            </p:cNvPr>
            <p:cNvSpPr/>
            <p:nvPr/>
          </p:nvSpPr>
          <p:spPr>
            <a:xfrm>
              <a:off x="4378935" y="4003228"/>
              <a:ext cx="7388" cy="8153"/>
            </a:xfrm>
            <a:custGeom>
              <a:avLst/>
              <a:gdLst>
                <a:gd name="connsiteX0" fmla="*/ 5541 w 7388"/>
                <a:gd name="connsiteY0" fmla="*/ 765 h 8153"/>
                <a:gd name="connsiteX1" fmla="*/ 7388 w 7388"/>
                <a:gd name="connsiteY1" fmla="*/ 6306 h 8153"/>
                <a:gd name="connsiteX2" fmla="*/ 1847 w 7388"/>
                <a:gd name="connsiteY2" fmla="*/ 8153 h 8153"/>
                <a:gd name="connsiteX3" fmla="*/ 0 w 7388"/>
                <a:gd name="connsiteY3" fmla="*/ 2612 h 8153"/>
                <a:gd name="connsiteX4" fmla="*/ 5541 w 7388"/>
                <a:gd name="connsiteY4" fmla="*/ 765 h 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8153">
                  <a:moveTo>
                    <a:pt x="5541" y="765"/>
                  </a:moveTo>
                  <a:cubicBezTo>
                    <a:pt x="7388" y="2612"/>
                    <a:pt x="7388" y="4459"/>
                    <a:pt x="7388" y="6306"/>
                  </a:cubicBezTo>
                  <a:cubicBezTo>
                    <a:pt x="5541" y="8153"/>
                    <a:pt x="3694" y="8153"/>
                    <a:pt x="1847" y="8153"/>
                  </a:cubicBezTo>
                  <a:cubicBezTo>
                    <a:pt x="0" y="6306"/>
                    <a:pt x="0" y="4459"/>
                    <a:pt x="0" y="2612"/>
                  </a:cubicBezTo>
                  <a:cubicBezTo>
                    <a:pt x="1847" y="765"/>
                    <a:pt x="3694" y="-1082"/>
                    <a:pt x="5541" y="765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7" name="Freeform: Shape 986">
              <a:extLst>
                <a:ext uri="{FF2B5EF4-FFF2-40B4-BE49-F238E27FC236}">
                  <a16:creationId xmlns:a16="http://schemas.microsoft.com/office/drawing/2014/main" id="{A5633A4E-6578-946B-E12A-23719BCCAC82}"/>
                </a:ext>
              </a:extLst>
            </p:cNvPr>
            <p:cNvSpPr/>
            <p:nvPr/>
          </p:nvSpPr>
          <p:spPr>
            <a:xfrm rot="18219306">
              <a:off x="4472680" y="3920633"/>
              <a:ext cx="12929" cy="29553"/>
            </a:xfrm>
            <a:custGeom>
              <a:avLst/>
              <a:gdLst>
                <a:gd name="connsiteX0" fmla="*/ 0 w 12929"/>
                <a:gd name="connsiteY0" fmla="*/ 0 h 29553"/>
                <a:gd name="connsiteX1" fmla="*/ 12930 w 12929"/>
                <a:gd name="connsiteY1" fmla="*/ 0 h 29553"/>
                <a:gd name="connsiteX2" fmla="*/ 12930 w 12929"/>
                <a:gd name="connsiteY2" fmla="*/ 29553 h 29553"/>
                <a:gd name="connsiteX3" fmla="*/ 0 w 12929"/>
                <a:gd name="connsiteY3" fmla="*/ 29553 h 2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29553">
                  <a:moveTo>
                    <a:pt x="0" y="0"/>
                  </a:moveTo>
                  <a:lnTo>
                    <a:pt x="12930" y="0"/>
                  </a:lnTo>
                  <a:lnTo>
                    <a:pt x="12930" y="29553"/>
                  </a:lnTo>
                  <a:lnTo>
                    <a:pt x="0" y="29553"/>
                  </a:ln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8" name="Freeform: Shape 987">
              <a:extLst>
                <a:ext uri="{FF2B5EF4-FFF2-40B4-BE49-F238E27FC236}">
                  <a16:creationId xmlns:a16="http://schemas.microsoft.com/office/drawing/2014/main" id="{A3664A7E-32F9-A86B-D153-3A47E631CD1F}"/>
                </a:ext>
              </a:extLst>
            </p:cNvPr>
            <p:cNvSpPr/>
            <p:nvPr/>
          </p:nvSpPr>
          <p:spPr>
            <a:xfrm>
              <a:off x="4450971" y="3787066"/>
              <a:ext cx="132988" cy="157821"/>
            </a:xfrm>
            <a:custGeom>
              <a:avLst/>
              <a:gdLst>
                <a:gd name="connsiteX0" fmla="*/ 114518 w 132988"/>
                <a:gd name="connsiteY0" fmla="*/ 821 h 157821"/>
                <a:gd name="connsiteX1" fmla="*/ 131141 w 132988"/>
                <a:gd name="connsiteY1" fmla="*/ 11903 h 157821"/>
                <a:gd name="connsiteX2" fmla="*/ 132988 w 132988"/>
                <a:gd name="connsiteY2" fmla="*/ 17444 h 157821"/>
                <a:gd name="connsiteX3" fmla="*/ 131141 w 132988"/>
                <a:gd name="connsiteY3" fmla="*/ 19292 h 157821"/>
                <a:gd name="connsiteX4" fmla="*/ 129294 w 132988"/>
                <a:gd name="connsiteY4" fmla="*/ 21139 h 157821"/>
                <a:gd name="connsiteX5" fmla="*/ 127447 w 132988"/>
                <a:gd name="connsiteY5" fmla="*/ 26680 h 157821"/>
                <a:gd name="connsiteX6" fmla="*/ 125600 w 132988"/>
                <a:gd name="connsiteY6" fmla="*/ 28527 h 157821"/>
                <a:gd name="connsiteX7" fmla="*/ 121906 w 132988"/>
                <a:gd name="connsiteY7" fmla="*/ 34068 h 157821"/>
                <a:gd name="connsiteX8" fmla="*/ 120059 w 132988"/>
                <a:gd name="connsiteY8" fmla="*/ 35915 h 157821"/>
                <a:gd name="connsiteX9" fmla="*/ 116365 w 132988"/>
                <a:gd name="connsiteY9" fmla="*/ 41456 h 157821"/>
                <a:gd name="connsiteX10" fmla="*/ 114518 w 132988"/>
                <a:gd name="connsiteY10" fmla="*/ 43303 h 157821"/>
                <a:gd name="connsiteX11" fmla="*/ 110824 w 132988"/>
                <a:gd name="connsiteY11" fmla="*/ 48844 h 157821"/>
                <a:gd name="connsiteX12" fmla="*/ 108977 w 132988"/>
                <a:gd name="connsiteY12" fmla="*/ 50692 h 157821"/>
                <a:gd name="connsiteX13" fmla="*/ 105282 w 132988"/>
                <a:gd name="connsiteY13" fmla="*/ 56233 h 157821"/>
                <a:gd name="connsiteX14" fmla="*/ 103435 w 132988"/>
                <a:gd name="connsiteY14" fmla="*/ 58080 h 157821"/>
                <a:gd name="connsiteX15" fmla="*/ 99741 w 132988"/>
                <a:gd name="connsiteY15" fmla="*/ 63621 h 157821"/>
                <a:gd name="connsiteX16" fmla="*/ 97894 w 132988"/>
                <a:gd name="connsiteY16" fmla="*/ 65468 h 157821"/>
                <a:gd name="connsiteX17" fmla="*/ 94200 w 132988"/>
                <a:gd name="connsiteY17" fmla="*/ 71009 h 157821"/>
                <a:gd name="connsiteX18" fmla="*/ 92353 w 132988"/>
                <a:gd name="connsiteY18" fmla="*/ 72856 h 157821"/>
                <a:gd name="connsiteX19" fmla="*/ 88659 w 132988"/>
                <a:gd name="connsiteY19" fmla="*/ 78398 h 157821"/>
                <a:gd name="connsiteX20" fmla="*/ 86812 w 132988"/>
                <a:gd name="connsiteY20" fmla="*/ 80245 h 157821"/>
                <a:gd name="connsiteX21" fmla="*/ 83118 w 132988"/>
                <a:gd name="connsiteY21" fmla="*/ 85786 h 157821"/>
                <a:gd name="connsiteX22" fmla="*/ 81271 w 132988"/>
                <a:gd name="connsiteY22" fmla="*/ 87633 h 157821"/>
                <a:gd name="connsiteX23" fmla="*/ 77577 w 132988"/>
                <a:gd name="connsiteY23" fmla="*/ 93174 h 157821"/>
                <a:gd name="connsiteX24" fmla="*/ 75729 w 132988"/>
                <a:gd name="connsiteY24" fmla="*/ 95021 h 157821"/>
                <a:gd name="connsiteX25" fmla="*/ 72035 w 132988"/>
                <a:gd name="connsiteY25" fmla="*/ 100562 h 157821"/>
                <a:gd name="connsiteX26" fmla="*/ 70188 w 132988"/>
                <a:gd name="connsiteY26" fmla="*/ 102409 h 157821"/>
                <a:gd name="connsiteX27" fmla="*/ 66494 w 132988"/>
                <a:gd name="connsiteY27" fmla="*/ 107951 h 157821"/>
                <a:gd name="connsiteX28" fmla="*/ 64647 w 132988"/>
                <a:gd name="connsiteY28" fmla="*/ 109798 h 157821"/>
                <a:gd name="connsiteX29" fmla="*/ 60953 w 132988"/>
                <a:gd name="connsiteY29" fmla="*/ 115339 h 157821"/>
                <a:gd name="connsiteX30" fmla="*/ 59106 w 132988"/>
                <a:gd name="connsiteY30" fmla="*/ 117186 h 157821"/>
                <a:gd name="connsiteX31" fmla="*/ 55412 w 132988"/>
                <a:gd name="connsiteY31" fmla="*/ 122727 h 157821"/>
                <a:gd name="connsiteX32" fmla="*/ 53565 w 132988"/>
                <a:gd name="connsiteY32" fmla="*/ 124574 h 157821"/>
                <a:gd name="connsiteX33" fmla="*/ 49871 w 132988"/>
                <a:gd name="connsiteY33" fmla="*/ 130115 h 157821"/>
                <a:gd name="connsiteX34" fmla="*/ 48023 w 132988"/>
                <a:gd name="connsiteY34" fmla="*/ 131962 h 157821"/>
                <a:gd name="connsiteX35" fmla="*/ 44329 w 132988"/>
                <a:gd name="connsiteY35" fmla="*/ 137503 h 157821"/>
                <a:gd name="connsiteX36" fmla="*/ 42482 w 132988"/>
                <a:gd name="connsiteY36" fmla="*/ 139351 h 157821"/>
                <a:gd name="connsiteX37" fmla="*/ 38788 w 132988"/>
                <a:gd name="connsiteY37" fmla="*/ 144892 h 157821"/>
                <a:gd name="connsiteX38" fmla="*/ 36941 w 132988"/>
                <a:gd name="connsiteY38" fmla="*/ 146739 h 157821"/>
                <a:gd name="connsiteX39" fmla="*/ 33247 w 132988"/>
                <a:gd name="connsiteY39" fmla="*/ 152280 h 157821"/>
                <a:gd name="connsiteX40" fmla="*/ 31400 w 132988"/>
                <a:gd name="connsiteY40" fmla="*/ 154127 h 157821"/>
                <a:gd name="connsiteX41" fmla="*/ 31400 w 132988"/>
                <a:gd name="connsiteY41" fmla="*/ 155974 h 157821"/>
                <a:gd name="connsiteX42" fmla="*/ 25859 w 132988"/>
                <a:gd name="connsiteY42" fmla="*/ 157821 h 157821"/>
                <a:gd name="connsiteX43" fmla="*/ 1847 w 132988"/>
                <a:gd name="connsiteY43" fmla="*/ 141198 h 157821"/>
                <a:gd name="connsiteX44" fmla="*/ 0 w 132988"/>
                <a:gd name="connsiteY44" fmla="*/ 135656 h 157821"/>
                <a:gd name="connsiteX45" fmla="*/ 0 w 132988"/>
                <a:gd name="connsiteY45" fmla="*/ 133809 h 157821"/>
                <a:gd name="connsiteX46" fmla="*/ 1847 w 132988"/>
                <a:gd name="connsiteY46" fmla="*/ 131962 h 157821"/>
                <a:gd name="connsiteX47" fmla="*/ 5541 w 132988"/>
                <a:gd name="connsiteY47" fmla="*/ 126421 h 157821"/>
                <a:gd name="connsiteX48" fmla="*/ 7388 w 132988"/>
                <a:gd name="connsiteY48" fmla="*/ 124574 h 157821"/>
                <a:gd name="connsiteX49" fmla="*/ 11082 w 132988"/>
                <a:gd name="connsiteY49" fmla="*/ 119033 h 157821"/>
                <a:gd name="connsiteX50" fmla="*/ 12929 w 132988"/>
                <a:gd name="connsiteY50" fmla="*/ 117186 h 157821"/>
                <a:gd name="connsiteX51" fmla="*/ 16623 w 132988"/>
                <a:gd name="connsiteY51" fmla="*/ 111645 h 157821"/>
                <a:gd name="connsiteX52" fmla="*/ 18471 w 132988"/>
                <a:gd name="connsiteY52" fmla="*/ 109798 h 157821"/>
                <a:gd name="connsiteX53" fmla="*/ 22165 w 132988"/>
                <a:gd name="connsiteY53" fmla="*/ 104256 h 157821"/>
                <a:gd name="connsiteX54" fmla="*/ 24012 w 132988"/>
                <a:gd name="connsiteY54" fmla="*/ 102409 h 157821"/>
                <a:gd name="connsiteX55" fmla="*/ 27706 w 132988"/>
                <a:gd name="connsiteY55" fmla="*/ 96868 h 157821"/>
                <a:gd name="connsiteX56" fmla="*/ 29553 w 132988"/>
                <a:gd name="connsiteY56" fmla="*/ 95021 h 157821"/>
                <a:gd name="connsiteX57" fmla="*/ 33247 w 132988"/>
                <a:gd name="connsiteY57" fmla="*/ 89480 h 157821"/>
                <a:gd name="connsiteX58" fmla="*/ 35094 w 132988"/>
                <a:gd name="connsiteY58" fmla="*/ 87633 h 157821"/>
                <a:gd name="connsiteX59" fmla="*/ 38788 w 132988"/>
                <a:gd name="connsiteY59" fmla="*/ 82092 h 157821"/>
                <a:gd name="connsiteX60" fmla="*/ 40635 w 132988"/>
                <a:gd name="connsiteY60" fmla="*/ 80245 h 157821"/>
                <a:gd name="connsiteX61" fmla="*/ 44329 w 132988"/>
                <a:gd name="connsiteY61" fmla="*/ 74703 h 157821"/>
                <a:gd name="connsiteX62" fmla="*/ 46177 w 132988"/>
                <a:gd name="connsiteY62" fmla="*/ 72856 h 157821"/>
                <a:gd name="connsiteX63" fmla="*/ 49871 w 132988"/>
                <a:gd name="connsiteY63" fmla="*/ 67315 h 157821"/>
                <a:gd name="connsiteX64" fmla="*/ 51717 w 132988"/>
                <a:gd name="connsiteY64" fmla="*/ 65468 h 157821"/>
                <a:gd name="connsiteX65" fmla="*/ 55412 w 132988"/>
                <a:gd name="connsiteY65" fmla="*/ 59927 h 157821"/>
                <a:gd name="connsiteX66" fmla="*/ 57259 w 132988"/>
                <a:gd name="connsiteY66" fmla="*/ 58080 h 157821"/>
                <a:gd name="connsiteX67" fmla="*/ 60953 w 132988"/>
                <a:gd name="connsiteY67" fmla="*/ 52539 h 157821"/>
                <a:gd name="connsiteX68" fmla="*/ 62800 w 132988"/>
                <a:gd name="connsiteY68" fmla="*/ 50692 h 157821"/>
                <a:gd name="connsiteX69" fmla="*/ 66494 w 132988"/>
                <a:gd name="connsiteY69" fmla="*/ 45150 h 157821"/>
                <a:gd name="connsiteX70" fmla="*/ 68341 w 132988"/>
                <a:gd name="connsiteY70" fmla="*/ 43303 h 157821"/>
                <a:gd name="connsiteX71" fmla="*/ 72035 w 132988"/>
                <a:gd name="connsiteY71" fmla="*/ 37762 h 157821"/>
                <a:gd name="connsiteX72" fmla="*/ 73882 w 132988"/>
                <a:gd name="connsiteY72" fmla="*/ 35915 h 157821"/>
                <a:gd name="connsiteX73" fmla="*/ 77577 w 132988"/>
                <a:gd name="connsiteY73" fmla="*/ 30374 h 157821"/>
                <a:gd name="connsiteX74" fmla="*/ 79423 w 132988"/>
                <a:gd name="connsiteY74" fmla="*/ 28527 h 157821"/>
                <a:gd name="connsiteX75" fmla="*/ 90506 w 132988"/>
                <a:gd name="connsiteY75" fmla="*/ 26680 h 157821"/>
                <a:gd name="connsiteX76" fmla="*/ 92353 w 132988"/>
                <a:gd name="connsiteY76" fmla="*/ 24833 h 157821"/>
                <a:gd name="connsiteX77" fmla="*/ 96047 w 132988"/>
                <a:gd name="connsiteY77" fmla="*/ 19292 h 157821"/>
                <a:gd name="connsiteX78" fmla="*/ 97894 w 132988"/>
                <a:gd name="connsiteY78" fmla="*/ 17444 h 157821"/>
                <a:gd name="connsiteX79" fmla="*/ 101588 w 132988"/>
                <a:gd name="connsiteY79" fmla="*/ 11903 h 157821"/>
                <a:gd name="connsiteX80" fmla="*/ 103435 w 132988"/>
                <a:gd name="connsiteY80" fmla="*/ 10056 h 157821"/>
                <a:gd name="connsiteX81" fmla="*/ 107129 w 132988"/>
                <a:gd name="connsiteY81" fmla="*/ 4515 h 157821"/>
                <a:gd name="connsiteX82" fmla="*/ 108977 w 132988"/>
                <a:gd name="connsiteY82" fmla="*/ 2668 h 157821"/>
                <a:gd name="connsiteX83" fmla="*/ 110824 w 132988"/>
                <a:gd name="connsiteY83" fmla="*/ 821 h 157821"/>
                <a:gd name="connsiteX84" fmla="*/ 114518 w 132988"/>
                <a:gd name="connsiteY84" fmla="*/ 821 h 15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32988" h="157821">
                  <a:moveTo>
                    <a:pt x="114518" y="821"/>
                  </a:moveTo>
                  <a:lnTo>
                    <a:pt x="131141" y="11903"/>
                  </a:lnTo>
                  <a:cubicBezTo>
                    <a:pt x="132988" y="13750"/>
                    <a:pt x="132988" y="15597"/>
                    <a:pt x="132988" y="17444"/>
                  </a:cubicBezTo>
                  <a:lnTo>
                    <a:pt x="131141" y="19292"/>
                  </a:lnTo>
                  <a:lnTo>
                    <a:pt x="129294" y="21139"/>
                  </a:lnTo>
                  <a:lnTo>
                    <a:pt x="127447" y="26680"/>
                  </a:lnTo>
                  <a:lnTo>
                    <a:pt x="125600" y="28527"/>
                  </a:lnTo>
                  <a:lnTo>
                    <a:pt x="121906" y="34068"/>
                  </a:lnTo>
                  <a:lnTo>
                    <a:pt x="120059" y="35915"/>
                  </a:lnTo>
                  <a:lnTo>
                    <a:pt x="116365" y="41456"/>
                  </a:lnTo>
                  <a:lnTo>
                    <a:pt x="114518" y="43303"/>
                  </a:lnTo>
                  <a:lnTo>
                    <a:pt x="110824" y="48844"/>
                  </a:lnTo>
                  <a:lnTo>
                    <a:pt x="108977" y="50692"/>
                  </a:lnTo>
                  <a:lnTo>
                    <a:pt x="105282" y="56233"/>
                  </a:lnTo>
                  <a:lnTo>
                    <a:pt x="103435" y="58080"/>
                  </a:lnTo>
                  <a:lnTo>
                    <a:pt x="99741" y="63621"/>
                  </a:lnTo>
                  <a:lnTo>
                    <a:pt x="97894" y="65468"/>
                  </a:lnTo>
                  <a:lnTo>
                    <a:pt x="94200" y="71009"/>
                  </a:lnTo>
                  <a:lnTo>
                    <a:pt x="92353" y="72856"/>
                  </a:lnTo>
                  <a:lnTo>
                    <a:pt x="88659" y="78398"/>
                  </a:lnTo>
                  <a:lnTo>
                    <a:pt x="86812" y="80245"/>
                  </a:lnTo>
                  <a:lnTo>
                    <a:pt x="83118" y="85786"/>
                  </a:lnTo>
                  <a:lnTo>
                    <a:pt x="81271" y="87633"/>
                  </a:lnTo>
                  <a:lnTo>
                    <a:pt x="77577" y="93174"/>
                  </a:lnTo>
                  <a:lnTo>
                    <a:pt x="75729" y="95021"/>
                  </a:lnTo>
                  <a:lnTo>
                    <a:pt x="72035" y="100562"/>
                  </a:lnTo>
                  <a:lnTo>
                    <a:pt x="70188" y="102409"/>
                  </a:lnTo>
                  <a:lnTo>
                    <a:pt x="66494" y="107951"/>
                  </a:lnTo>
                  <a:lnTo>
                    <a:pt x="64647" y="109798"/>
                  </a:lnTo>
                  <a:lnTo>
                    <a:pt x="60953" y="115339"/>
                  </a:lnTo>
                  <a:lnTo>
                    <a:pt x="59106" y="117186"/>
                  </a:lnTo>
                  <a:lnTo>
                    <a:pt x="55412" y="122727"/>
                  </a:lnTo>
                  <a:lnTo>
                    <a:pt x="53565" y="124574"/>
                  </a:lnTo>
                  <a:lnTo>
                    <a:pt x="49871" y="130115"/>
                  </a:lnTo>
                  <a:lnTo>
                    <a:pt x="48023" y="131962"/>
                  </a:lnTo>
                  <a:lnTo>
                    <a:pt x="44329" y="137503"/>
                  </a:lnTo>
                  <a:lnTo>
                    <a:pt x="42482" y="139351"/>
                  </a:lnTo>
                  <a:lnTo>
                    <a:pt x="38788" y="144892"/>
                  </a:lnTo>
                  <a:lnTo>
                    <a:pt x="36941" y="146739"/>
                  </a:lnTo>
                  <a:lnTo>
                    <a:pt x="33247" y="152280"/>
                  </a:lnTo>
                  <a:lnTo>
                    <a:pt x="31400" y="154127"/>
                  </a:lnTo>
                  <a:lnTo>
                    <a:pt x="31400" y="155974"/>
                  </a:lnTo>
                  <a:cubicBezTo>
                    <a:pt x="29553" y="157821"/>
                    <a:pt x="27706" y="157821"/>
                    <a:pt x="25859" y="157821"/>
                  </a:cubicBezTo>
                  <a:lnTo>
                    <a:pt x="1847" y="141198"/>
                  </a:lnTo>
                  <a:cubicBezTo>
                    <a:pt x="0" y="139351"/>
                    <a:pt x="0" y="137503"/>
                    <a:pt x="0" y="135656"/>
                  </a:cubicBezTo>
                  <a:lnTo>
                    <a:pt x="0" y="133809"/>
                  </a:lnTo>
                  <a:lnTo>
                    <a:pt x="1847" y="131962"/>
                  </a:lnTo>
                  <a:lnTo>
                    <a:pt x="5541" y="126421"/>
                  </a:lnTo>
                  <a:lnTo>
                    <a:pt x="7388" y="124574"/>
                  </a:lnTo>
                  <a:lnTo>
                    <a:pt x="11082" y="119033"/>
                  </a:lnTo>
                  <a:lnTo>
                    <a:pt x="12929" y="117186"/>
                  </a:lnTo>
                  <a:lnTo>
                    <a:pt x="16623" y="111645"/>
                  </a:lnTo>
                  <a:lnTo>
                    <a:pt x="18471" y="109798"/>
                  </a:lnTo>
                  <a:lnTo>
                    <a:pt x="22165" y="104256"/>
                  </a:lnTo>
                  <a:lnTo>
                    <a:pt x="24012" y="102409"/>
                  </a:lnTo>
                  <a:lnTo>
                    <a:pt x="27706" y="96868"/>
                  </a:lnTo>
                  <a:lnTo>
                    <a:pt x="29553" y="95021"/>
                  </a:lnTo>
                  <a:lnTo>
                    <a:pt x="33247" y="89480"/>
                  </a:lnTo>
                  <a:lnTo>
                    <a:pt x="35094" y="87633"/>
                  </a:lnTo>
                  <a:lnTo>
                    <a:pt x="38788" y="82092"/>
                  </a:lnTo>
                  <a:lnTo>
                    <a:pt x="40635" y="80245"/>
                  </a:lnTo>
                  <a:lnTo>
                    <a:pt x="44329" y="74703"/>
                  </a:lnTo>
                  <a:lnTo>
                    <a:pt x="46177" y="72856"/>
                  </a:lnTo>
                  <a:lnTo>
                    <a:pt x="49871" y="67315"/>
                  </a:lnTo>
                  <a:lnTo>
                    <a:pt x="51717" y="65468"/>
                  </a:lnTo>
                  <a:lnTo>
                    <a:pt x="55412" y="59927"/>
                  </a:lnTo>
                  <a:lnTo>
                    <a:pt x="57259" y="58080"/>
                  </a:lnTo>
                  <a:lnTo>
                    <a:pt x="60953" y="52539"/>
                  </a:lnTo>
                  <a:lnTo>
                    <a:pt x="62800" y="50692"/>
                  </a:lnTo>
                  <a:lnTo>
                    <a:pt x="66494" y="45150"/>
                  </a:lnTo>
                  <a:lnTo>
                    <a:pt x="68341" y="43303"/>
                  </a:lnTo>
                  <a:lnTo>
                    <a:pt x="72035" y="37762"/>
                  </a:lnTo>
                  <a:lnTo>
                    <a:pt x="73882" y="35915"/>
                  </a:lnTo>
                  <a:lnTo>
                    <a:pt x="77577" y="30374"/>
                  </a:lnTo>
                  <a:lnTo>
                    <a:pt x="79423" y="28527"/>
                  </a:lnTo>
                  <a:lnTo>
                    <a:pt x="90506" y="26680"/>
                  </a:lnTo>
                  <a:lnTo>
                    <a:pt x="92353" y="24833"/>
                  </a:lnTo>
                  <a:lnTo>
                    <a:pt x="96047" y="19292"/>
                  </a:lnTo>
                  <a:lnTo>
                    <a:pt x="97894" y="17444"/>
                  </a:lnTo>
                  <a:lnTo>
                    <a:pt x="101588" y="11903"/>
                  </a:lnTo>
                  <a:lnTo>
                    <a:pt x="103435" y="10056"/>
                  </a:lnTo>
                  <a:lnTo>
                    <a:pt x="107129" y="4515"/>
                  </a:lnTo>
                  <a:lnTo>
                    <a:pt x="108977" y="2668"/>
                  </a:lnTo>
                  <a:lnTo>
                    <a:pt x="110824" y="821"/>
                  </a:lnTo>
                  <a:cubicBezTo>
                    <a:pt x="108977" y="821"/>
                    <a:pt x="112671" y="-1026"/>
                    <a:pt x="114518" y="821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9" name="Freeform: Shape 988">
              <a:extLst>
                <a:ext uri="{FF2B5EF4-FFF2-40B4-BE49-F238E27FC236}">
                  <a16:creationId xmlns:a16="http://schemas.microsoft.com/office/drawing/2014/main" id="{D1A4DEA2-AE99-04A9-7B52-B6B1CEC23049}"/>
                </a:ext>
              </a:extLst>
            </p:cNvPr>
            <p:cNvSpPr/>
            <p:nvPr/>
          </p:nvSpPr>
          <p:spPr>
            <a:xfrm>
              <a:off x="4619515" y="3688608"/>
              <a:ext cx="27244" cy="30476"/>
            </a:xfrm>
            <a:custGeom>
              <a:avLst/>
              <a:gdLst>
                <a:gd name="connsiteX0" fmla="*/ 27244 w 27244"/>
                <a:gd name="connsiteY0" fmla="*/ 8774 h 30476"/>
                <a:gd name="connsiteX1" fmla="*/ 12468 w 27244"/>
                <a:gd name="connsiteY1" fmla="*/ 29091 h 30476"/>
                <a:gd name="connsiteX2" fmla="*/ 8774 w 27244"/>
                <a:gd name="connsiteY2" fmla="*/ 29091 h 30476"/>
                <a:gd name="connsiteX3" fmla="*/ 1385 w 27244"/>
                <a:gd name="connsiteY3" fmla="*/ 25397 h 30476"/>
                <a:gd name="connsiteX4" fmla="*/ 1385 w 27244"/>
                <a:gd name="connsiteY4" fmla="*/ 21703 h 30476"/>
                <a:gd name="connsiteX5" fmla="*/ 16162 w 27244"/>
                <a:gd name="connsiteY5" fmla="*/ 1385 h 30476"/>
                <a:gd name="connsiteX6" fmla="*/ 19856 w 27244"/>
                <a:gd name="connsiteY6" fmla="*/ 1385 h 30476"/>
                <a:gd name="connsiteX7" fmla="*/ 27244 w 27244"/>
                <a:gd name="connsiteY7" fmla="*/ 5079 h 30476"/>
                <a:gd name="connsiteX8" fmla="*/ 27244 w 27244"/>
                <a:gd name="connsiteY8" fmla="*/ 8774 h 30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244" h="30476">
                  <a:moveTo>
                    <a:pt x="27244" y="8774"/>
                  </a:moveTo>
                  <a:lnTo>
                    <a:pt x="12468" y="29091"/>
                  </a:lnTo>
                  <a:cubicBezTo>
                    <a:pt x="12468" y="30938"/>
                    <a:pt x="10621" y="30938"/>
                    <a:pt x="8774" y="29091"/>
                  </a:cubicBezTo>
                  <a:lnTo>
                    <a:pt x="1385" y="25397"/>
                  </a:lnTo>
                  <a:cubicBezTo>
                    <a:pt x="-462" y="25397"/>
                    <a:pt x="-462" y="23550"/>
                    <a:pt x="1385" y="21703"/>
                  </a:cubicBezTo>
                  <a:lnTo>
                    <a:pt x="16162" y="1385"/>
                  </a:lnTo>
                  <a:cubicBezTo>
                    <a:pt x="16162" y="-462"/>
                    <a:pt x="18009" y="-462"/>
                    <a:pt x="19856" y="1385"/>
                  </a:cubicBezTo>
                  <a:lnTo>
                    <a:pt x="27244" y="5079"/>
                  </a:lnTo>
                  <a:cubicBezTo>
                    <a:pt x="27244" y="5079"/>
                    <a:pt x="27244" y="6926"/>
                    <a:pt x="27244" y="8774"/>
                  </a:cubicBez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0" name="Freeform: Shape 989">
              <a:extLst>
                <a:ext uri="{FF2B5EF4-FFF2-40B4-BE49-F238E27FC236}">
                  <a16:creationId xmlns:a16="http://schemas.microsoft.com/office/drawing/2014/main" id="{DEAB587E-05B2-A79C-7819-C7605EFBEDAA}"/>
                </a:ext>
              </a:extLst>
            </p:cNvPr>
            <p:cNvSpPr/>
            <p:nvPr/>
          </p:nvSpPr>
          <p:spPr>
            <a:xfrm>
              <a:off x="4622747" y="3691840"/>
              <a:ext cx="14776" cy="20317"/>
            </a:xfrm>
            <a:custGeom>
              <a:avLst/>
              <a:gdLst>
                <a:gd name="connsiteX0" fmla="*/ 14777 w 14776"/>
                <a:gd name="connsiteY0" fmla="*/ 0 h 20317"/>
                <a:gd name="connsiteX1" fmla="*/ 14777 w 14776"/>
                <a:gd name="connsiteY1" fmla="*/ 1847 h 20317"/>
                <a:gd name="connsiteX2" fmla="*/ 1847 w 14776"/>
                <a:gd name="connsiteY2" fmla="*/ 20318 h 20317"/>
                <a:gd name="connsiteX3" fmla="*/ 0 w 14776"/>
                <a:gd name="connsiteY3" fmla="*/ 20318 h 20317"/>
                <a:gd name="connsiteX4" fmla="*/ 0 w 14776"/>
                <a:gd name="connsiteY4" fmla="*/ 20318 h 20317"/>
                <a:gd name="connsiteX5" fmla="*/ 0 w 14776"/>
                <a:gd name="connsiteY5" fmla="*/ 18471 h 20317"/>
                <a:gd name="connsiteX6" fmla="*/ 12930 w 14776"/>
                <a:gd name="connsiteY6" fmla="*/ 0 h 20317"/>
                <a:gd name="connsiteX7" fmla="*/ 14777 w 14776"/>
                <a:gd name="connsiteY7" fmla="*/ 0 h 20317"/>
                <a:gd name="connsiteX8" fmla="*/ 14777 w 14776"/>
                <a:gd name="connsiteY8" fmla="*/ 0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0317">
                  <a:moveTo>
                    <a:pt x="14777" y="0"/>
                  </a:moveTo>
                  <a:cubicBezTo>
                    <a:pt x="14777" y="0"/>
                    <a:pt x="14777" y="1847"/>
                    <a:pt x="14777" y="1847"/>
                  </a:cubicBezTo>
                  <a:lnTo>
                    <a:pt x="1847" y="20318"/>
                  </a:lnTo>
                  <a:cubicBezTo>
                    <a:pt x="1847" y="20318"/>
                    <a:pt x="0" y="20318"/>
                    <a:pt x="0" y="20318"/>
                  </a:cubicBezTo>
                  <a:lnTo>
                    <a:pt x="0" y="20318"/>
                  </a:lnTo>
                  <a:cubicBezTo>
                    <a:pt x="0" y="20318"/>
                    <a:pt x="0" y="18471"/>
                    <a:pt x="0" y="18471"/>
                  </a:cubicBezTo>
                  <a:lnTo>
                    <a:pt x="12930" y="0"/>
                  </a:lnTo>
                  <a:cubicBezTo>
                    <a:pt x="12930" y="0"/>
                    <a:pt x="14777" y="0"/>
                    <a:pt x="14777" y="0"/>
                  </a:cubicBezTo>
                  <a:lnTo>
                    <a:pt x="14777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1" name="Freeform: Shape 990">
              <a:extLst>
                <a:ext uri="{FF2B5EF4-FFF2-40B4-BE49-F238E27FC236}">
                  <a16:creationId xmlns:a16="http://schemas.microsoft.com/office/drawing/2014/main" id="{AB9619DB-37D0-505F-C4F9-405002A7BA75}"/>
                </a:ext>
              </a:extLst>
            </p:cNvPr>
            <p:cNvSpPr/>
            <p:nvPr/>
          </p:nvSpPr>
          <p:spPr>
            <a:xfrm>
              <a:off x="4628289" y="3695534"/>
              <a:ext cx="14776" cy="20317"/>
            </a:xfrm>
            <a:custGeom>
              <a:avLst/>
              <a:gdLst>
                <a:gd name="connsiteX0" fmla="*/ 14777 w 14776"/>
                <a:gd name="connsiteY0" fmla="*/ 0 h 20317"/>
                <a:gd name="connsiteX1" fmla="*/ 14777 w 14776"/>
                <a:gd name="connsiteY1" fmla="*/ 1847 h 20317"/>
                <a:gd name="connsiteX2" fmla="*/ 1847 w 14776"/>
                <a:gd name="connsiteY2" fmla="*/ 20318 h 20317"/>
                <a:gd name="connsiteX3" fmla="*/ 0 w 14776"/>
                <a:gd name="connsiteY3" fmla="*/ 20318 h 20317"/>
                <a:gd name="connsiteX4" fmla="*/ 0 w 14776"/>
                <a:gd name="connsiteY4" fmla="*/ 20318 h 20317"/>
                <a:gd name="connsiteX5" fmla="*/ 0 w 14776"/>
                <a:gd name="connsiteY5" fmla="*/ 18471 h 20317"/>
                <a:gd name="connsiteX6" fmla="*/ 12929 w 14776"/>
                <a:gd name="connsiteY6" fmla="*/ 0 h 20317"/>
                <a:gd name="connsiteX7" fmla="*/ 14777 w 14776"/>
                <a:gd name="connsiteY7" fmla="*/ 0 h 20317"/>
                <a:gd name="connsiteX8" fmla="*/ 14777 w 14776"/>
                <a:gd name="connsiteY8" fmla="*/ 0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0317">
                  <a:moveTo>
                    <a:pt x="14777" y="0"/>
                  </a:moveTo>
                  <a:cubicBezTo>
                    <a:pt x="14777" y="0"/>
                    <a:pt x="14777" y="1847"/>
                    <a:pt x="14777" y="1847"/>
                  </a:cubicBezTo>
                  <a:lnTo>
                    <a:pt x="1847" y="20318"/>
                  </a:lnTo>
                  <a:cubicBezTo>
                    <a:pt x="1847" y="20318"/>
                    <a:pt x="0" y="20318"/>
                    <a:pt x="0" y="20318"/>
                  </a:cubicBezTo>
                  <a:lnTo>
                    <a:pt x="0" y="20318"/>
                  </a:lnTo>
                  <a:cubicBezTo>
                    <a:pt x="0" y="20318"/>
                    <a:pt x="0" y="18471"/>
                    <a:pt x="0" y="18471"/>
                  </a:cubicBezTo>
                  <a:lnTo>
                    <a:pt x="12929" y="0"/>
                  </a:lnTo>
                  <a:cubicBezTo>
                    <a:pt x="12929" y="0"/>
                    <a:pt x="14777" y="0"/>
                    <a:pt x="14777" y="0"/>
                  </a:cubicBezTo>
                  <a:lnTo>
                    <a:pt x="14777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2" name="Freeform: Shape 991">
              <a:extLst>
                <a:ext uri="{FF2B5EF4-FFF2-40B4-BE49-F238E27FC236}">
                  <a16:creationId xmlns:a16="http://schemas.microsoft.com/office/drawing/2014/main" id="{7576E6BA-DAA0-537C-598D-E226251BE989}"/>
                </a:ext>
              </a:extLst>
            </p:cNvPr>
            <p:cNvSpPr/>
            <p:nvPr/>
          </p:nvSpPr>
          <p:spPr>
            <a:xfrm>
              <a:off x="4467594" y="3791581"/>
              <a:ext cx="114517" cy="147764"/>
            </a:xfrm>
            <a:custGeom>
              <a:avLst/>
              <a:gdLst>
                <a:gd name="connsiteX0" fmla="*/ 88659 w 114517"/>
                <a:gd name="connsiteY0" fmla="*/ 1847 h 147764"/>
                <a:gd name="connsiteX1" fmla="*/ 99741 w 114517"/>
                <a:gd name="connsiteY1" fmla="*/ 9235 h 147764"/>
                <a:gd name="connsiteX2" fmla="*/ 96047 w 114517"/>
                <a:gd name="connsiteY2" fmla="*/ 12929 h 147764"/>
                <a:gd name="connsiteX3" fmla="*/ 84965 w 114517"/>
                <a:gd name="connsiteY3" fmla="*/ 5541 h 147764"/>
                <a:gd name="connsiteX4" fmla="*/ 83118 w 114517"/>
                <a:gd name="connsiteY4" fmla="*/ 9235 h 147764"/>
                <a:gd name="connsiteX5" fmla="*/ 94200 w 114517"/>
                <a:gd name="connsiteY5" fmla="*/ 14776 h 147764"/>
                <a:gd name="connsiteX6" fmla="*/ 90506 w 114517"/>
                <a:gd name="connsiteY6" fmla="*/ 20318 h 147764"/>
                <a:gd name="connsiteX7" fmla="*/ 81271 w 114517"/>
                <a:gd name="connsiteY7" fmla="*/ 12929 h 147764"/>
                <a:gd name="connsiteX8" fmla="*/ 79424 w 114517"/>
                <a:gd name="connsiteY8" fmla="*/ 14776 h 147764"/>
                <a:gd name="connsiteX9" fmla="*/ 90506 w 114517"/>
                <a:gd name="connsiteY9" fmla="*/ 22165 h 147764"/>
                <a:gd name="connsiteX10" fmla="*/ 86812 w 114517"/>
                <a:gd name="connsiteY10" fmla="*/ 27706 h 147764"/>
                <a:gd name="connsiteX11" fmla="*/ 75730 w 114517"/>
                <a:gd name="connsiteY11" fmla="*/ 20318 h 147764"/>
                <a:gd name="connsiteX12" fmla="*/ 73882 w 114517"/>
                <a:gd name="connsiteY12" fmla="*/ 22165 h 147764"/>
                <a:gd name="connsiteX13" fmla="*/ 84965 w 114517"/>
                <a:gd name="connsiteY13" fmla="*/ 29553 h 147764"/>
                <a:gd name="connsiteX14" fmla="*/ 81271 w 114517"/>
                <a:gd name="connsiteY14" fmla="*/ 35094 h 147764"/>
                <a:gd name="connsiteX15" fmla="*/ 70188 w 114517"/>
                <a:gd name="connsiteY15" fmla="*/ 27706 h 147764"/>
                <a:gd name="connsiteX16" fmla="*/ 68341 w 114517"/>
                <a:gd name="connsiteY16" fmla="*/ 29553 h 147764"/>
                <a:gd name="connsiteX17" fmla="*/ 81271 w 114517"/>
                <a:gd name="connsiteY17" fmla="*/ 36941 h 147764"/>
                <a:gd name="connsiteX18" fmla="*/ 77577 w 114517"/>
                <a:gd name="connsiteY18" fmla="*/ 42482 h 147764"/>
                <a:gd name="connsiteX19" fmla="*/ 66494 w 114517"/>
                <a:gd name="connsiteY19" fmla="*/ 35094 h 147764"/>
                <a:gd name="connsiteX20" fmla="*/ 64647 w 114517"/>
                <a:gd name="connsiteY20" fmla="*/ 36941 h 147764"/>
                <a:gd name="connsiteX21" fmla="*/ 75730 w 114517"/>
                <a:gd name="connsiteY21" fmla="*/ 44329 h 147764"/>
                <a:gd name="connsiteX22" fmla="*/ 72035 w 114517"/>
                <a:gd name="connsiteY22" fmla="*/ 49871 h 147764"/>
                <a:gd name="connsiteX23" fmla="*/ 60953 w 114517"/>
                <a:gd name="connsiteY23" fmla="*/ 40635 h 147764"/>
                <a:gd name="connsiteX24" fmla="*/ 59106 w 114517"/>
                <a:gd name="connsiteY24" fmla="*/ 42482 h 147764"/>
                <a:gd name="connsiteX25" fmla="*/ 70188 w 114517"/>
                <a:gd name="connsiteY25" fmla="*/ 51718 h 147764"/>
                <a:gd name="connsiteX26" fmla="*/ 68341 w 114517"/>
                <a:gd name="connsiteY26" fmla="*/ 55412 h 147764"/>
                <a:gd name="connsiteX27" fmla="*/ 55412 w 114517"/>
                <a:gd name="connsiteY27" fmla="*/ 48024 h 147764"/>
                <a:gd name="connsiteX28" fmla="*/ 53565 w 114517"/>
                <a:gd name="connsiteY28" fmla="*/ 49871 h 147764"/>
                <a:gd name="connsiteX29" fmla="*/ 66494 w 114517"/>
                <a:gd name="connsiteY29" fmla="*/ 57259 h 147764"/>
                <a:gd name="connsiteX30" fmla="*/ 62800 w 114517"/>
                <a:gd name="connsiteY30" fmla="*/ 62800 h 147764"/>
                <a:gd name="connsiteX31" fmla="*/ 51718 w 114517"/>
                <a:gd name="connsiteY31" fmla="*/ 55412 h 147764"/>
                <a:gd name="connsiteX32" fmla="*/ 49871 w 114517"/>
                <a:gd name="connsiteY32" fmla="*/ 57259 h 147764"/>
                <a:gd name="connsiteX33" fmla="*/ 60953 w 114517"/>
                <a:gd name="connsiteY33" fmla="*/ 64647 h 147764"/>
                <a:gd name="connsiteX34" fmla="*/ 57259 w 114517"/>
                <a:gd name="connsiteY34" fmla="*/ 70188 h 147764"/>
                <a:gd name="connsiteX35" fmla="*/ 46177 w 114517"/>
                <a:gd name="connsiteY35" fmla="*/ 62800 h 147764"/>
                <a:gd name="connsiteX36" fmla="*/ 44329 w 114517"/>
                <a:gd name="connsiteY36" fmla="*/ 64647 h 147764"/>
                <a:gd name="connsiteX37" fmla="*/ 57259 w 114517"/>
                <a:gd name="connsiteY37" fmla="*/ 72035 h 147764"/>
                <a:gd name="connsiteX38" fmla="*/ 53565 w 114517"/>
                <a:gd name="connsiteY38" fmla="*/ 77577 h 147764"/>
                <a:gd name="connsiteX39" fmla="*/ 40635 w 114517"/>
                <a:gd name="connsiteY39" fmla="*/ 68341 h 147764"/>
                <a:gd name="connsiteX40" fmla="*/ 38788 w 114517"/>
                <a:gd name="connsiteY40" fmla="*/ 72035 h 147764"/>
                <a:gd name="connsiteX41" fmla="*/ 51718 w 114517"/>
                <a:gd name="connsiteY41" fmla="*/ 79424 h 147764"/>
                <a:gd name="connsiteX42" fmla="*/ 48024 w 114517"/>
                <a:gd name="connsiteY42" fmla="*/ 84965 h 147764"/>
                <a:gd name="connsiteX43" fmla="*/ 35094 w 114517"/>
                <a:gd name="connsiteY43" fmla="*/ 75729 h 147764"/>
                <a:gd name="connsiteX44" fmla="*/ 35094 w 114517"/>
                <a:gd name="connsiteY44" fmla="*/ 77577 h 147764"/>
                <a:gd name="connsiteX45" fmla="*/ 48024 w 114517"/>
                <a:gd name="connsiteY45" fmla="*/ 86812 h 147764"/>
                <a:gd name="connsiteX46" fmla="*/ 44329 w 114517"/>
                <a:gd name="connsiteY46" fmla="*/ 92353 h 147764"/>
                <a:gd name="connsiteX47" fmla="*/ 31400 w 114517"/>
                <a:gd name="connsiteY47" fmla="*/ 83118 h 147764"/>
                <a:gd name="connsiteX48" fmla="*/ 29553 w 114517"/>
                <a:gd name="connsiteY48" fmla="*/ 84965 h 147764"/>
                <a:gd name="connsiteX49" fmla="*/ 42482 w 114517"/>
                <a:gd name="connsiteY49" fmla="*/ 94200 h 147764"/>
                <a:gd name="connsiteX50" fmla="*/ 38788 w 114517"/>
                <a:gd name="connsiteY50" fmla="*/ 99741 h 147764"/>
                <a:gd name="connsiteX51" fmla="*/ 25859 w 114517"/>
                <a:gd name="connsiteY51" fmla="*/ 90506 h 147764"/>
                <a:gd name="connsiteX52" fmla="*/ 24012 w 114517"/>
                <a:gd name="connsiteY52" fmla="*/ 92353 h 147764"/>
                <a:gd name="connsiteX53" fmla="*/ 36941 w 114517"/>
                <a:gd name="connsiteY53" fmla="*/ 101588 h 147764"/>
                <a:gd name="connsiteX54" fmla="*/ 35094 w 114517"/>
                <a:gd name="connsiteY54" fmla="*/ 105282 h 147764"/>
                <a:gd name="connsiteX55" fmla="*/ 20318 w 114517"/>
                <a:gd name="connsiteY55" fmla="*/ 97894 h 147764"/>
                <a:gd name="connsiteX56" fmla="*/ 20318 w 114517"/>
                <a:gd name="connsiteY56" fmla="*/ 99741 h 147764"/>
                <a:gd name="connsiteX57" fmla="*/ 33247 w 114517"/>
                <a:gd name="connsiteY57" fmla="*/ 107129 h 147764"/>
                <a:gd name="connsiteX58" fmla="*/ 29553 w 114517"/>
                <a:gd name="connsiteY58" fmla="*/ 112671 h 147764"/>
                <a:gd name="connsiteX59" fmla="*/ 16623 w 114517"/>
                <a:gd name="connsiteY59" fmla="*/ 103435 h 147764"/>
                <a:gd name="connsiteX60" fmla="*/ 14777 w 114517"/>
                <a:gd name="connsiteY60" fmla="*/ 105282 h 147764"/>
                <a:gd name="connsiteX61" fmla="*/ 27706 w 114517"/>
                <a:gd name="connsiteY61" fmla="*/ 114518 h 147764"/>
                <a:gd name="connsiteX62" fmla="*/ 24012 w 114517"/>
                <a:gd name="connsiteY62" fmla="*/ 120059 h 147764"/>
                <a:gd name="connsiteX63" fmla="*/ 11082 w 114517"/>
                <a:gd name="connsiteY63" fmla="*/ 110824 h 147764"/>
                <a:gd name="connsiteX64" fmla="*/ 9235 w 114517"/>
                <a:gd name="connsiteY64" fmla="*/ 112671 h 147764"/>
                <a:gd name="connsiteX65" fmla="*/ 24012 w 114517"/>
                <a:gd name="connsiteY65" fmla="*/ 121906 h 147764"/>
                <a:gd name="connsiteX66" fmla="*/ 20318 w 114517"/>
                <a:gd name="connsiteY66" fmla="*/ 127447 h 147764"/>
                <a:gd name="connsiteX67" fmla="*/ 5541 w 114517"/>
                <a:gd name="connsiteY67" fmla="*/ 118212 h 147764"/>
                <a:gd name="connsiteX68" fmla="*/ 5541 w 114517"/>
                <a:gd name="connsiteY68" fmla="*/ 120059 h 147764"/>
                <a:gd name="connsiteX69" fmla="*/ 18471 w 114517"/>
                <a:gd name="connsiteY69" fmla="*/ 129294 h 147764"/>
                <a:gd name="connsiteX70" fmla="*/ 14777 w 114517"/>
                <a:gd name="connsiteY70" fmla="*/ 134835 h 147764"/>
                <a:gd name="connsiteX71" fmla="*/ 1847 w 114517"/>
                <a:gd name="connsiteY71" fmla="*/ 125600 h 147764"/>
                <a:gd name="connsiteX72" fmla="*/ 0 w 114517"/>
                <a:gd name="connsiteY72" fmla="*/ 127447 h 147764"/>
                <a:gd name="connsiteX73" fmla="*/ 31400 w 114517"/>
                <a:gd name="connsiteY73" fmla="*/ 147765 h 147764"/>
                <a:gd name="connsiteX74" fmla="*/ 33247 w 114517"/>
                <a:gd name="connsiteY74" fmla="*/ 145918 h 147764"/>
                <a:gd name="connsiteX75" fmla="*/ 18471 w 114517"/>
                <a:gd name="connsiteY75" fmla="*/ 136682 h 147764"/>
                <a:gd name="connsiteX76" fmla="*/ 22165 w 114517"/>
                <a:gd name="connsiteY76" fmla="*/ 131141 h 147764"/>
                <a:gd name="connsiteX77" fmla="*/ 36941 w 114517"/>
                <a:gd name="connsiteY77" fmla="*/ 140377 h 147764"/>
                <a:gd name="connsiteX78" fmla="*/ 36941 w 114517"/>
                <a:gd name="connsiteY78" fmla="*/ 138530 h 147764"/>
                <a:gd name="connsiteX79" fmla="*/ 24012 w 114517"/>
                <a:gd name="connsiteY79" fmla="*/ 129294 h 147764"/>
                <a:gd name="connsiteX80" fmla="*/ 27706 w 114517"/>
                <a:gd name="connsiteY80" fmla="*/ 125600 h 147764"/>
                <a:gd name="connsiteX81" fmla="*/ 40635 w 114517"/>
                <a:gd name="connsiteY81" fmla="*/ 132988 h 147764"/>
                <a:gd name="connsiteX82" fmla="*/ 42482 w 114517"/>
                <a:gd name="connsiteY82" fmla="*/ 131141 h 147764"/>
                <a:gd name="connsiteX83" fmla="*/ 27706 w 114517"/>
                <a:gd name="connsiteY83" fmla="*/ 121906 h 147764"/>
                <a:gd name="connsiteX84" fmla="*/ 31400 w 114517"/>
                <a:gd name="connsiteY84" fmla="*/ 118212 h 147764"/>
                <a:gd name="connsiteX85" fmla="*/ 46177 w 114517"/>
                <a:gd name="connsiteY85" fmla="*/ 127447 h 147764"/>
                <a:gd name="connsiteX86" fmla="*/ 46177 w 114517"/>
                <a:gd name="connsiteY86" fmla="*/ 123753 h 147764"/>
                <a:gd name="connsiteX87" fmla="*/ 33247 w 114517"/>
                <a:gd name="connsiteY87" fmla="*/ 116365 h 147764"/>
                <a:gd name="connsiteX88" fmla="*/ 36941 w 114517"/>
                <a:gd name="connsiteY88" fmla="*/ 110824 h 147764"/>
                <a:gd name="connsiteX89" fmla="*/ 49871 w 114517"/>
                <a:gd name="connsiteY89" fmla="*/ 120059 h 147764"/>
                <a:gd name="connsiteX90" fmla="*/ 51718 w 114517"/>
                <a:gd name="connsiteY90" fmla="*/ 116365 h 147764"/>
                <a:gd name="connsiteX91" fmla="*/ 38788 w 114517"/>
                <a:gd name="connsiteY91" fmla="*/ 108977 h 147764"/>
                <a:gd name="connsiteX92" fmla="*/ 40635 w 114517"/>
                <a:gd name="connsiteY92" fmla="*/ 103435 h 147764"/>
                <a:gd name="connsiteX93" fmla="*/ 55412 w 114517"/>
                <a:gd name="connsiteY93" fmla="*/ 112671 h 147764"/>
                <a:gd name="connsiteX94" fmla="*/ 55412 w 114517"/>
                <a:gd name="connsiteY94" fmla="*/ 110824 h 147764"/>
                <a:gd name="connsiteX95" fmla="*/ 42482 w 114517"/>
                <a:gd name="connsiteY95" fmla="*/ 101588 h 147764"/>
                <a:gd name="connsiteX96" fmla="*/ 46177 w 114517"/>
                <a:gd name="connsiteY96" fmla="*/ 96047 h 147764"/>
                <a:gd name="connsiteX97" fmla="*/ 59106 w 114517"/>
                <a:gd name="connsiteY97" fmla="*/ 105282 h 147764"/>
                <a:gd name="connsiteX98" fmla="*/ 60953 w 114517"/>
                <a:gd name="connsiteY98" fmla="*/ 103435 h 147764"/>
                <a:gd name="connsiteX99" fmla="*/ 48024 w 114517"/>
                <a:gd name="connsiteY99" fmla="*/ 94200 h 147764"/>
                <a:gd name="connsiteX100" fmla="*/ 51718 w 114517"/>
                <a:gd name="connsiteY100" fmla="*/ 88659 h 147764"/>
                <a:gd name="connsiteX101" fmla="*/ 62800 w 114517"/>
                <a:gd name="connsiteY101" fmla="*/ 97894 h 147764"/>
                <a:gd name="connsiteX102" fmla="*/ 64647 w 114517"/>
                <a:gd name="connsiteY102" fmla="*/ 96047 h 147764"/>
                <a:gd name="connsiteX103" fmla="*/ 51718 w 114517"/>
                <a:gd name="connsiteY103" fmla="*/ 86812 h 147764"/>
                <a:gd name="connsiteX104" fmla="*/ 55412 w 114517"/>
                <a:gd name="connsiteY104" fmla="*/ 81271 h 147764"/>
                <a:gd name="connsiteX105" fmla="*/ 68341 w 114517"/>
                <a:gd name="connsiteY105" fmla="*/ 90506 h 147764"/>
                <a:gd name="connsiteX106" fmla="*/ 70188 w 114517"/>
                <a:gd name="connsiteY106" fmla="*/ 88659 h 147764"/>
                <a:gd name="connsiteX107" fmla="*/ 57259 w 114517"/>
                <a:gd name="connsiteY107" fmla="*/ 79424 h 147764"/>
                <a:gd name="connsiteX108" fmla="*/ 60953 w 114517"/>
                <a:gd name="connsiteY108" fmla="*/ 75729 h 147764"/>
                <a:gd name="connsiteX109" fmla="*/ 72035 w 114517"/>
                <a:gd name="connsiteY109" fmla="*/ 83118 h 147764"/>
                <a:gd name="connsiteX110" fmla="*/ 73882 w 114517"/>
                <a:gd name="connsiteY110" fmla="*/ 81271 h 147764"/>
                <a:gd name="connsiteX111" fmla="*/ 60953 w 114517"/>
                <a:gd name="connsiteY111" fmla="*/ 72035 h 147764"/>
                <a:gd name="connsiteX112" fmla="*/ 64647 w 114517"/>
                <a:gd name="connsiteY112" fmla="*/ 68341 h 147764"/>
                <a:gd name="connsiteX113" fmla="*/ 77577 w 114517"/>
                <a:gd name="connsiteY113" fmla="*/ 75729 h 147764"/>
                <a:gd name="connsiteX114" fmla="*/ 79424 w 114517"/>
                <a:gd name="connsiteY114" fmla="*/ 73882 h 147764"/>
                <a:gd name="connsiteX115" fmla="*/ 66494 w 114517"/>
                <a:gd name="connsiteY115" fmla="*/ 66494 h 147764"/>
                <a:gd name="connsiteX116" fmla="*/ 70188 w 114517"/>
                <a:gd name="connsiteY116" fmla="*/ 60953 h 147764"/>
                <a:gd name="connsiteX117" fmla="*/ 81271 w 114517"/>
                <a:gd name="connsiteY117" fmla="*/ 68341 h 147764"/>
                <a:gd name="connsiteX118" fmla="*/ 83118 w 114517"/>
                <a:gd name="connsiteY118" fmla="*/ 66494 h 147764"/>
                <a:gd name="connsiteX119" fmla="*/ 72035 w 114517"/>
                <a:gd name="connsiteY119" fmla="*/ 59106 h 147764"/>
                <a:gd name="connsiteX120" fmla="*/ 73882 w 114517"/>
                <a:gd name="connsiteY120" fmla="*/ 53565 h 147764"/>
                <a:gd name="connsiteX121" fmla="*/ 86812 w 114517"/>
                <a:gd name="connsiteY121" fmla="*/ 60953 h 147764"/>
                <a:gd name="connsiteX122" fmla="*/ 86812 w 114517"/>
                <a:gd name="connsiteY122" fmla="*/ 59106 h 147764"/>
                <a:gd name="connsiteX123" fmla="*/ 75730 w 114517"/>
                <a:gd name="connsiteY123" fmla="*/ 51718 h 147764"/>
                <a:gd name="connsiteX124" fmla="*/ 79424 w 114517"/>
                <a:gd name="connsiteY124" fmla="*/ 46177 h 147764"/>
                <a:gd name="connsiteX125" fmla="*/ 90506 w 114517"/>
                <a:gd name="connsiteY125" fmla="*/ 53565 h 147764"/>
                <a:gd name="connsiteX126" fmla="*/ 92353 w 114517"/>
                <a:gd name="connsiteY126" fmla="*/ 51718 h 147764"/>
                <a:gd name="connsiteX127" fmla="*/ 81271 w 114517"/>
                <a:gd name="connsiteY127" fmla="*/ 44329 h 147764"/>
                <a:gd name="connsiteX128" fmla="*/ 84965 w 114517"/>
                <a:gd name="connsiteY128" fmla="*/ 38788 h 147764"/>
                <a:gd name="connsiteX129" fmla="*/ 96047 w 114517"/>
                <a:gd name="connsiteY129" fmla="*/ 46177 h 147764"/>
                <a:gd name="connsiteX130" fmla="*/ 96047 w 114517"/>
                <a:gd name="connsiteY130" fmla="*/ 44329 h 147764"/>
                <a:gd name="connsiteX131" fmla="*/ 84965 w 114517"/>
                <a:gd name="connsiteY131" fmla="*/ 36941 h 147764"/>
                <a:gd name="connsiteX132" fmla="*/ 88659 w 114517"/>
                <a:gd name="connsiteY132" fmla="*/ 31400 h 147764"/>
                <a:gd name="connsiteX133" fmla="*/ 99741 w 114517"/>
                <a:gd name="connsiteY133" fmla="*/ 38788 h 147764"/>
                <a:gd name="connsiteX134" fmla="*/ 101588 w 114517"/>
                <a:gd name="connsiteY134" fmla="*/ 36941 h 147764"/>
                <a:gd name="connsiteX135" fmla="*/ 90506 w 114517"/>
                <a:gd name="connsiteY135" fmla="*/ 29553 h 147764"/>
                <a:gd name="connsiteX136" fmla="*/ 94200 w 114517"/>
                <a:gd name="connsiteY136" fmla="*/ 25859 h 147764"/>
                <a:gd name="connsiteX137" fmla="*/ 105282 w 114517"/>
                <a:gd name="connsiteY137" fmla="*/ 31400 h 147764"/>
                <a:gd name="connsiteX138" fmla="*/ 105282 w 114517"/>
                <a:gd name="connsiteY138" fmla="*/ 29553 h 147764"/>
                <a:gd name="connsiteX139" fmla="*/ 94200 w 114517"/>
                <a:gd name="connsiteY139" fmla="*/ 22165 h 147764"/>
                <a:gd name="connsiteX140" fmla="*/ 97894 w 114517"/>
                <a:gd name="connsiteY140" fmla="*/ 18471 h 147764"/>
                <a:gd name="connsiteX141" fmla="*/ 108977 w 114517"/>
                <a:gd name="connsiteY141" fmla="*/ 25859 h 147764"/>
                <a:gd name="connsiteX142" fmla="*/ 110824 w 114517"/>
                <a:gd name="connsiteY142" fmla="*/ 22165 h 147764"/>
                <a:gd name="connsiteX143" fmla="*/ 99741 w 114517"/>
                <a:gd name="connsiteY143" fmla="*/ 16623 h 147764"/>
                <a:gd name="connsiteX144" fmla="*/ 103436 w 114517"/>
                <a:gd name="connsiteY144" fmla="*/ 11082 h 147764"/>
                <a:gd name="connsiteX145" fmla="*/ 112671 w 114517"/>
                <a:gd name="connsiteY145" fmla="*/ 18471 h 147764"/>
                <a:gd name="connsiteX146" fmla="*/ 114518 w 114517"/>
                <a:gd name="connsiteY146" fmla="*/ 14776 h 147764"/>
                <a:gd name="connsiteX147" fmla="*/ 105282 w 114517"/>
                <a:gd name="connsiteY147" fmla="*/ 9235 h 147764"/>
                <a:gd name="connsiteX148" fmla="*/ 101588 w 114517"/>
                <a:gd name="connsiteY148" fmla="*/ 5541 h 147764"/>
                <a:gd name="connsiteX149" fmla="*/ 90506 w 114517"/>
                <a:gd name="connsiteY149" fmla="*/ 0 h 147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114517" h="147764">
                  <a:moveTo>
                    <a:pt x="88659" y="1847"/>
                  </a:moveTo>
                  <a:lnTo>
                    <a:pt x="99741" y="9235"/>
                  </a:lnTo>
                  <a:lnTo>
                    <a:pt x="96047" y="12929"/>
                  </a:lnTo>
                  <a:lnTo>
                    <a:pt x="84965" y="5541"/>
                  </a:lnTo>
                  <a:lnTo>
                    <a:pt x="83118" y="9235"/>
                  </a:lnTo>
                  <a:lnTo>
                    <a:pt x="94200" y="14776"/>
                  </a:lnTo>
                  <a:lnTo>
                    <a:pt x="90506" y="20318"/>
                  </a:lnTo>
                  <a:lnTo>
                    <a:pt x="81271" y="12929"/>
                  </a:lnTo>
                  <a:lnTo>
                    <a:pt x="79424" y="14776"/>
                  </a:lnTo>
                  <a:lnTo>
                    <a:pt x="90506" y="22165"/>
                  </a:lnTo>
                  <a:lnTo>
                    <a:pt x="86812" y="27706"/>
                  </a:lnTo>
                  <a:lnTo>
                    <a:pt x="75730" y="20318"/>
                  </a:lnTo>
                  <a:lnTo>
                    <a:pt x="73882" y="22165"/>
                  </a:lnTo>
                  <a:lnTo>
                    <a:pt x="84965" y="29553"/>
                  </a:lnTo>
                  <a:lnTo>
                    <a:pt x="81271" y="35094"/>
                  </a:lnTo>
                  <a:lnTo>
                    <a:pt x="70188" y="27706"/>
                  </a:lnTo>
                  <a:lnTo>
                    <a:pt x="68341" y="29553"/>
                  </a:lnTo>
                  <a:lnTo>
                    <a:pt x="81271" y="36941"/>
                  </a:lnTo>
                  <a:lnTo>
                    <a:pt x="77577" y="42482"/>
                  </a:lnTo>
                  <a:lnTo>
                    <a:pt x="66494" y="35094"/>
                  </a:lnTo>
                  <a:lnTo>
                    <a:pt x="64647" y="36941"/>
                  </a:lnTo>
                  <a:lnTo>
                    <a:pt x="75730" y="44329"/>
                  </a:lnTo>
                  <a:lnTo>
                    <a:pt x="72035" y="49871"/>
                  </a:lnTo>
                  <a:lnTo>
                    <a:pt x="60953" y="40635"/>
                  </a:lnTo>
                  <a:lnTo>
                    <a:pt x="59106" y="42482"/>
                  </a:lnTo>
                  <a:lnTo>
                    <a:pt x="70188" y="51718"/>
                  </a:lnTo>
                  <a:lnTo>
                    <a:pt x="68341" y="55412"/>
                  </a:lnTo>
                  <a:lnTo>
                    <a:pt x="55412" y="48024"/>
                  </a:lnTo>
                  <a:lnTo>
                    <a:pt x="53565" y="49871"/>
                  </a:lnTo>
                  <a:lnTo>
                    <a:pt x="66494" y="57259"/>
                  </a:lnTo>
                  <a:lnTo>
                    <a:pt x="62800" y="62800"/>
                  </a:lnTo>
                  <a:lnTo>
                    <a:pt x="51718" y="55412"/>
                  </a:lnTo>
                  <a:lnTo>
                    <a:pt x="49871" y="57259"/>
                  </a:lnTo>
                  <a:lnTo>
                    <a:pt x="60953" y="64647"/>
                  </a:lnTo>
                  <a:lnTo>
                    <a:pt x="57259" y="70188"/>
                  </a:lnTo>
                  <a:lnTo>
                    <a:pt x="46177" y="62800"/>
                  </a:lnTo>
                  <a:lnTo>
                    <a:pt x="44329" y="64647"/>
                  </a:lnTo>
                  <a:lnTo>
                    <a:pt x="57259" y="72035"/>
                  </a:lnTo>
                  <a:lnTo>
                    <a:pt x="53565" y="77577"/>
                  </a:lnTo>
                  <a:lnTo>
                    <a:pt x="40635" y="68341"/>
                  </a:lnTo>
                  <a:lnTo>
                    <a:pt x="38788" y="72035"/>
                  </a:lnTo>
                  <a:lnTo>
                    <a:pt x="51718" y="79424"/>
                  </a:lnTo>
                  <a:lnTo>
                    <a:pt x="48024" y="84965"/>
                  </a:lnTo>
                  <a:lnTo>
                    <a:pt x="35094" y="75729"/>
                  </a:lnTo>
                  <a:lnTo>
                    <a:pt x="35094" y="77577"/>
                  </a:lnTo>
                  <a:lnTo>
                    <a:pt x="48024" y="86812"/>
                  </a:lnTo>
                  <a:lnTo>
                    <a:pt x="44329" y="92353"/>
                  </a:lnTo>
                  <a:lnTo>
                    <a:pt x="31400" y="83118"/>
                  </a:lnTo>
                  <a:lnTo>
                    <a:pt x="29553" y="84965"/>
                  </a:lnTo>
                  <a:lnTo>
                    <a:pt x="42482" y="94200"/>
                  </a:lnTo>
                  <a:lnTo>
                    <a:pt x="38788" y="99741"/>
                  </a:lnTo>
                  <a:lnTo>
                    <a:pt x="25859" y="90506"/>
                  </a:lnTo>
                  <a:lnTo>
                    <a:pt x="24012" y="92353"/>
                  </a:lnTo>
                  <a:lnTo>
                    <a:pt x="36941" y="101588"/>
                  </a:lnTo>
                  <a:lnTo>
                    <a:pt x="35094" y="105282"/>
                  </a:lnTo>
                  <a:lnTo>
                    <a:pt x="20318" y="97894"/>
                  </a:lnTo>
                  <a:lnTo>
                    <a:pt x="20318" y="99741"/>
                  </a:lnTo>
                  <a:lnTo>
                    <a:pt x="33247" y="107129"/>
                  </a:lnTo>
                  <a:lnTo>
                    <a:pt x="29553" y="112671"/>
                  </a:lnTo>
                  <a:lnTo>
                    <a:pt x="16623" y="103435"/>
                  </a:lnTo>
                  <a:lnTo>
                    <a:pt x="14777" y="105282"/>
                  </a:lnTo>
                  <a:lnTo>
                    <a:pt x="27706" y="114518"/>
                  </a:lnTo>
                  <a:lnTo>
                    <a:pt x="24012" y="120059"/>
                  </a:lnTo>
                  <a:lnTo>
                    <a:pt x="11082" y="110824"/>
                  </a:lnTo>
                  <a:lnTo>
                    <a:pt x="9235" y="112671"/>
                  </a:lnTo>
                  <a:lnTo>
                    <a:pt x="24012" y="121906"/>
                  </a:lnTo>
                  <a:lnTo>
                    <a:pt x="20318" y="127447"/>
                  </a:lnTo>
                  <a:lnTo>
                    <a:pt x="5541" y="118212"/>
                  </a:lnTo>
                  <a:lnTo>
                    <a:pt x="5541" y="120059"/>
                  </a:lnTo>
                  <a:lnTo>
                    <a:pt x="18471" y="129294"/>
                  </a:lnTo>
                  <a:lnTo>
                    <a:pt x="14777" y="134835"/>
                  </a:lnTo>
                  <a:lnTo>
                    <a:pt x="1847" y="125600"/>
                  </a:lnTo>
                  <a:lnTo>
                    <a:pt x="0" y="127447"/>
                  </a:lnTo>
                  <a:lnTo>
                    <a:pt x="31400" y="147765"/>
                  </a:lnTo>
                  <a:lnTo>
                    <a:pt x="33247" y="145918"/>
                  </a:lnTo>
                  <a:lnTo>
                    <a:pt x="18471" y="136682"/>
                  </a:lnTo>
                  <a:lnTo>
                    <a:pt x="22165" y="131141"/>
                  </a:lnTo>
                  <a:lnTo>
                    <a:pt x="36941" y="140377"/>
                  </a:lnTo>
                  <a:lnTo>
                    <a:pt x="36941" y="138530"/>
                  </a:lnTo>
                  <a:lnTo>
                    <a:pt x="24012" y="129294"/>
                  </a:lnTo>
                  <a:lnTo>
                    <a:pt x="27706" y="125600"/>
                  </a:lnTo>
                  <a:lnTo>
                    <a:pt x="40635" y="132988"/>
                  </a:lnTo>
                  <a:lnTo>
                    <a:pt x="42482" y="131141"/>
                  </a:lnTo>
                  <a:lnTo>
                    <a:pt x="27706" y="121906"/>
                  </a:lnTo>
                  <a:lnTo>
                    <a:pt x="31400" y="118212"/>
                  </a:lnTo>
                  <a:lnTo>
                    <a:pt x="46177" y="127447"/>
                  </a:lnTo>
                  <a:lnTo>
                    <a:pt x="46177" y="123753"/>
                  </a:lnTo>
                  <a:lnTo>
                    <a:pt x="33247" y="116365"/>
                  </a:lnTo>
                  <a:lnTo>
                    <a:pt x="36941" y="110824"/>
                  </a:lnTo>
                  <a:lnTo>
                    <a:pt x="49871" y="120059"/>
                  </a:lnTo>
                  <a:lnTo>
                    <a:pt x="51718" y="116365"/>
                  </a:lnTo>
                  <a:lnTo>
                    <a:pt x="38788" y="108977"/>
                  </a:lnTo>
                  <a:lnTo>
                    <a:pt x="40635" y="103435"/>
                  </a:lnTo>
                  <a:lnTo>
                    <a:pt x="55412" y="112671"/>
                  </a:lnTo>
                  <a:lnTo>
                    <a:pt x="55412" y="110824"/>
                  </a:lnTo>
                  <a:lnTo>
                    <a:pt x="42482" y="101588"/>
                  </a:lnTo>
                  <a:lnTo>
                    <a:pt x="46177" y="96047"/>
                  </a:lnTo>
                  <a:lnTo>
                    <a:pt x="59106" y="105282"/>
                  </a:lnTo>
                  <a:lnTo>
                    <a:pt x="60953" y="103435"/>
                  </a:lnTo>
                  <a:lnTo>
                    <a:pt x="48024" y="94200"/>
                  </a:lnTo>
                  <a:lnTo>
                    <a:pt x="51718" y="88659"/>
                  </a:lnTo>
                  <a:lnTo>
                    <a:pt x="62800" y="97894"/>
                  </a:lnTo>
                  <a:lnTo>
                    <a:pt x="64647" y="96047"/>
                  </a:lnTo>
                  <a:lnTo>
                    <a:pt x="51718" y="86812"/>
                  </a:lnTo>
                  <a:lnTo>
                    <a:pt x="55412" y="81271"/>
                  </a:lnTo>
                  <a:lnTo>
                    <a:pt x="68341" y="90506"/>
                  </a:lnTo>
                  <a:lnTo>
                    <a:pt x="70188" y="88659"/>
                  </a:lnTo>
                  <a:lnTo>
                    <a:pt x="57259" y="79424"/>
                  </a:lnTo>
                  <a:lnTo>
                    <a:pt x="60953" y="75729"/>
                  </a:lnTo>
                  <a:lnTo>
                    <a:pt x="72035" y="83118"/>
                  </a:lnTo>
                  <a:lnTo>
                    <a:pt x="73882" y="81271"/>
                  </a:lnTo>
                  <a:lnTo>
                    <a:pt x="60953" y="72035"/>
                  </a:lnTo>
                  <a:lnTo>
                    <a:pt x="64647" y="68341"/>
                  </a:lnTo>
                  <a:lnTo>
                    <a:pt x="77577" y="75729"/>
                  </a:lnTo>
                  <a:lnTo>
                    <a:pt x="79424" y="73882"/>
                  </a:lnTo>
                  <a:lnTo>
                    <a:pt x="66494" y="66494"/>
                  </a:lnTo>
                  <a:lnTo>
                    <a:pt x="70188" y="60953"/>
                  </a:lnTo>
                  <a:lnTo>
                    <a:pt x="81271" y="68341"/>
                  </a:lnTo>
                  <a:lnTo>
                    <a:pt x="83118" y="66494"/>
                  </a:lnTo>
                  <a:lnTo>
                    <a:pt x="72035" y="59106"/>
                  </a:lnTo>
                  <a:lnTo>
                    <a:pt x="73882" y="53565"/>
                  </a:lnTo>
                  <a:lnTo>
                    <a:pt x="86812" y="60953"/>
                  </a:lnTo>
                  <a:lnTo>
                    <a:pt x="86812" y="59106"/>
                  </a:lnTo>
                  <a:lnTo>
                    <a:pt x="75730" y="51718"/>
                  </a:lnTo>
                  <a:lnTo>
                    <a:pt x="79424" y="46177"/>
                  </a:lnTo>
                  <a:lnTo>
                    <a:pt x="90506" y="53565"/>
                  </a:lnTo>
                  <a:lnTo>
                    <a:pt x="92353" y="51718"/>
                  </a:lnTo>
                  <a:lnTo>
                    <a:pt x="81271" y="44329"/>
                  </a:lnTo>
                  <a:lnTo>
                    <a:pt x="84965" y="38788"/>
                  </a:lnTo>
                  <a:lnTo>
                    <a:pt x="96047" y="46177"/>
                  </a:lnTo>
                  <a:lnTo>
                    <a:pt x="96047" y="44329"/>
                  </a:lnTo>
                  <a:lnTo>
                    <a:pt x="84965" y="36941"/>
                  </a:lnTo>
                  <a:lnTo>
                    <a:pt x="88659" y="31400"/>
                  </a:lnTo>
                  <a:lnTo>
                    <a:pt x="99741" y="38788"/>
                  </a:lnTo>
                  <a:lnTo>
                    <a:pt x="101588" y="36941"/>
                  </a:lnTo>
                  <a:lnTo>
                    <a:pt x="90506" y="29553"/>
                  </a:lnTo>
                  <a:lnTo>
                    <a:pt x="94200" y="25859"/>
                  </a:lnTo>
                  <a:lnTo>
                    <a:pt x="105282" y="31400"/>
                  </a:lnTo>
                  <a:lnTo>
                    <a:pt x="105282" y="29553"/>
                  </a:lnTo>
                  <a:lnTo>
                    <a:pt x="94200" y="22165"/>
                  </a:lnTo>
                  <a:lnTo>
                    <a:pt x="97894" y="18471"/>
                  </a:lnTo>
                  <a:lnTo>
                    <a:pt x="108977" y="25859"/>
                  </a:lnTo>
                  <a:lnTo>
                    <a:pt x="110824" y="22165"/>
                  </a:lnTo>
                  <a:lnTo>
                    <a:pt x="99741" y="16623"/>
                  </a:lnTo>
                  <a:lnTo>
                    <a:pt x="103436" y="11082"/>
                  </a:lnTo>
                  <a:lnTo>
                    <a:pt x="112671" y="18471"/>
                  </a:lnTo>
                  <a:lnTo>
                    <a:pt x="114518" y="14776"/>
                  </a:lnTo>
                  <a:lnTo>
                    <a:pt x="105282" y="9235"/>
                  </a:lnTo>
                  <a:lnTo>
                    <a:pt x="101588" y="5541"/>
                  </a:lnTo>
                  <a:lnTo>
                    <a:pt x="90506" y="0"/>
                  </a:lnTo>
                  <a:close/>
                </a:path>
              </a:pathLst>
            </a:custGeom>
            <a:solidFill>
              <a:srgbClr val="1D1D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3" name="Freeform: Shape 992">
              <a:extLst>
                <a:ext uri="{FF2B5EF4-FFF2-40B4-BE49-F238E27FC236}">
                  <a16:creationId xmlns:a16="http://schemas.microsoft.com/office/drawing/2014/main" id="{691CDF57-8F6B-7C36-8992-CF82D811A284}"/>
                </a:ext>
              </a:extLst>
            </p:cNvPr>
            <p:cNvSpPr/>
            <p:nvPr/>
          </p:nvSpPr>
          <p:spPr>
            <a:xfrm>
              <a:off x="4556253" y="3749099"/>
              <a:ext cx="29552" cy="42482"/>
            </a:xfrm>
            <a:custGeom>
              <a:avLst/>
              <a:gdLst>
                <a:gd name="connsiteX0" fmla="*/ 29553 w 29552"/>
                <a:gd name="connsiteY0" fmla="*/ 18471 h 42482"/>
                <a:gd name="connsiteX1" fmla="*/ 3694 w 29552"/>
                <a:gd name="connsiteY1" fmla="*/ 0 h 42482"/>
                <a:gd name="connsiteX2" fmla="*/ 0 w 29552"/>
                <a:gd name="connsiteY2" fmla="*/ 7388 h 42482"/>
                <a:gd name="connsiteX3" fmla="*/ 9235 w 29552"/>
                <a:gd name="connsiteY3" fmla="*/ 33247 h 42482"/>
                <a:gd name="connsiteX4" fmla="*/ 11082 w 29552"/>
                <a:gd name="connsiteY4" fmla="*/ 38788 h 42482"/>
                <a:gd name="connsiteX5" fmla="*/ 16623 w 29552"/>
                <a:gd name="connsiteY5" fmla="*/ 42482 h 42482"/>
                <a:gd name="connsiteX6" fmla="*/ 20318 w 29552"/>
                <a:gd name="connsiteY6" fmla="*/ 36941 h 42482"/>
                <a:gd name="connsiteX7" fmla="*/ 29553 w 29552"/>
                <a:gd name="connsiteY7" fmla="*/ 18471 h 42482"/>
                <a:gd name="connsiteX8" fmla="*/ 29553 w 29552"/>
                <a:gd name="connsiteY8" fmla="*/ 18471 h 42482"/>
                <a:gd name="connsiteX9" fmla="*/ 12929 w 29552"/>
                <a:gd name="connsiteY9" fmla="*/ 36941 h 42482"/>
                <a:gd name="connsiteX10" fmla="*/ 12929 w 29552"/>
                <a:gd name="connsiteY10" fmla="*/ 36941 h 42482"/>
                <a:gd name="connsiteX11" fmla="*/ 12929 w 29552"/>
                <a:gd name="connsiteY11" fmla="*/ 36941 h 42482"/>
                <a:gd name="connsiteX12" fmla="*/ 11082 w 29552"/>
                <a:gd name="connsiteY12" fmla="*/ 35094 h 42482"/>
                <a:gd name="connsiteX13" fmla="*/ 9235 w 29552"/>
                <a:gd name="connsiteY13" fmla="*/ 27706 h 42482"/>
                <a:gd name="connsiteX14" fmla="*/ 3694 w 29552"/>
                <a:gd name="connsiteY14" fmla="*/ 12929 h 42482"/>
                <a:gd name="connsiteX15" fmla="*/ 1847 w 29552"/>
                <a:gd name="connsiteY15" fmla="*/ 9235 h 42482"/>
                <a:gd name="connsiteX16" fmla="*/ 3694 w 29552"/>
                <a:gd name="connsiteY16" fmla="*/ 5541 h 42482"/>
                <a:gd name="connsiteX17" fmla="*/ 11082 w 29552"/>
                <a:gd name="connsiteY17" fmla="*/ 11082 h 42482"/>
                <a:gd name="connsiteX18" fmla="*/ 16623 w 29552"/>
                <a:gd name="connsiteY18" fmla="*/ 14777 h 42482"/>
                <a:gd name="connsiteX19" fmla="*/ 22165 w 29552"/>
                <a:gd name="connsiteY19" fmla="*/ 18471 h 42482"/>
                <a:gd name="connsiteX20" fmla="*/ 24012 w 29552"/>
                <a:gd name="connsiteY20" fmla="*/ 20318 h 42482"/>
                <a:gd name="connsiteX21" fmla="*/ 12929 w 29552"/>
                <a:gd name="connsiteY21" fmla="*/ 36941 h 42482"/>
                <a:gd name="connsiteX22" fmla="*/ 12929 w 29552"/>
                <a:gd name="connsiteY22" fmla="*/ 36941 h 42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9552" h="42482">
                  <a:moveTo>
                    <a:pt x="29553" y="18471"/>
                  </a:moveTo>
                  <a:lnTo>
                    <a:pt x="3694" y="0"/>
                  </a:lnTo>
                  <a:lnTo>
                    <a:pt x="0" y="7388"/>
                  </a:lnTo>
                  <a:lnTo>
                    <a:pt x="9235" y="33247"/>
                  </a:lnTo>
                  <a:lnTo>
                    <a:pt x="11082" y="38788"/>
                  </a:lnTo>
                  <a:lnTo>
                    <a:pt x="16623" y="42482"/>
                  </a:lnTo>
                  <a:lnTo>
                    <a:pt x="20318" y="36941"/>
                  </a:lnTo>
                  <a:lnTo>
                    <a:pt x="29553" y="18471"/>
                  </a:lnTo>
                  <a:lnTo>
                    <a:pt x="29553" y="18471"/>
                  </a:lnTo>
                  <a:close/>
                  <a:moveTo>
                    <a:pt x="12929" y="36941"/>
                  </a:moveTo>
                  <a:lnTo>
                    <a:pt x="12929" y="36941"/>
                  </a:lnTo>
                  <a:lnTo>
                    <a:pt x="12929" y="36941"/>
                  </a:lnTo>
                  <a:lnTo>
                    <a:pt x="11082" y="35094"/>
                  </a:lnTo>
                  <a:lnTo>
                    <a:pt x="9235" y="27706"/>
                  </a:lnTo>
                  <a:lnTo>
                    <a:pt x="3694" y="12929"/>
                  </a:lnTo>
                  <a:lnTo>
                    <a:pt x="1847" y="9235"/>
                  </a:lnTo>
                  <a:lnTo>
                    <a:pt x="3694" y="5541"/>
                  </a:lnTo>
                  <a:lnTo>
                    <a:pt x="11082" y="11082"/>
                  </a:lnTo>
                  <a:lnTo>
                    <a:pt x="16623" y="14777"/>
                  </a:lnTo>
                  <a:lnTo>
                    <a:pt x="22165" y="18471"/>
                  </a:lnTo>
                  <a:lnTo>
                    <a:pt x="24012" y="20318"/>
                  </a:lnTo>
                  <a:lnTo>
                    <a:pt x="12929" y="36941"/>
                  </a:lnTo>
                  <a:lnTo>
                    <a:pt x="12929" y="3694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4" name="Freeform: Shape 993">
              <a:extLst>
                <a:ext uri="{FF2B5EF4-FFF2-40B4-BE49-F238E27FC236}">
                  <a16:creationId xmlns:a16="http://schemas.microsoft.com/office/drawing/2014/main" id="{4AF32878-C916-131B-B75B-076690442C3B}"/>
                </a:ext>
              </a:extLst>
            </p:cNvPr>
            <p:cNvSpPr/>
            <p:nvPr/>
          </p:nvSpPr>
          <p:spPr>
            <a:xfrm>
              <a:off x="4561794" y="3762028"/>
              <a:ext cx="18470" cy="24011"/>
            </a:xfrm>
            <a:custGeom>
              <a:avLst/>
              <a:gdLst>
                <a:gd name="connsiteX0" fmla="*/ 11082 w 18470"/>
                <a:gd name="connsiteY0" fmla="*/ 0 h 24011"/>
                <a:gd name="connsiteX1" fmla="*/ 0 w 18470"/>
                <a:gd name="connsiteY1" fmla="*/ 16624 h 24011"/>
                <a:gd name="connsiteX2" fmla="*/ 5541 w 18470"/>
                <a:gd name="connsiteY2" fmla="*/ 24012 h 24011"/>
                <a:gd name="connsiteX3" fmla="*/ 18471 w 18470"/>
                <a:gd name="connsiteY3" fmla="*/ 5541 h 2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70" h="24011">
                  <a:moveTo>
                    <a:pt x="11082" y="0"/>
                  </a:moveTo>
                  <a:lnTo>
                    <a:pt x="0" y="16624"/>
                  </a:lnTo>
                  <a:lnTo>
                    <a:pt x="5541" y="24012"/>
                  </a:lnTo>
                  <a:lnTo>
                    <a:pt x="18471" y="554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5" name="Freeform: Shape 994">
              <a:extLst>
                <a:ext uri="{FF2B5EF4-FFF2-40B4-BE49-F238E27FC236}">
                  <a16:creationId xmlns:a16="http://schemas.microsoft.com/office/drawing/2014/main" id="{AF2DB30F-B7EB-B765-AF58-F4962F458F8B}"/>
                </a:ext>
              </a:extLst>
            </p:cNvPr>
            <p:cNvSpPr/>
            <p:nvPr/>
          </p:nvSpPr>
          <p:spPr>
            <a:xfrm>
              <a:off x="4487912" y="3967052"/>
              <a:ext cx="12929" cy="38788"/>
            </a:xfrm>
            <a:custGeom>
              <a:avLst/>
              <a:gdLst>
                <a:gd name="connsiteX0" fmla="*/ 3694 w 12929"/>
                <a:gd name="connsiteY0" fmla="*/ 0 h 38788"/>
                <a:gd name="connsiteX1" fmla="*/ 11082 w 12929"/>
                <a:gd name="connsiteY1" fmla="*/ 9235 h 38788"/>
                <a:gd name="connsiteX2" fmla="*/ 0 w 12929"/>
                <a:gd name="connsiteY2" fmla="*/ 38788 h 38788"/>
                <a:gd name="connsiteX3" fmla="*/ 12929 w 12929"/>
                <a:gd name="connsiteY3" fmla="*/ 73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38788">
                  <a:moveTo>
                    <a:pt x="3694" y="0"/>
                  </a:moveTo>
                  <a:lnTo>
                    <a:pt x="11082" y="9235"/>
                  </a:lnTo>
                  <a:lnTo>
                    <a:pt x="0" y="38788"/>
                  </a:lnTo>
                  <a:lnTo>
                    <a:pt x="12929" y="7388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6" name="Freeform: Shape 995">
              <a:extLst>
                <a:ext uri="{FF2B5EF4-FFF2-40B4-BE49-F238E27FC236}">
                  <a16:creationId xmlns:a16="http://schemas.microsoft.com/office/drawing/2014/main" id="{2DAABA9A-A26A-7D02-27DB-6A560BB469AF}"/>
                </a:ext>
              </a:extLst>
            </p:cNvPr>
            <p:cNvSpPr/>
            <p:nvPr/>
          </p:nvSpPr>
          <p:spPr>
            <a:xfrm>
              <a:off x="4460206" y="3954123"/>
              <a:ext cx="20317" cy="35094"/>
            </a:xfrm>
            <a:custGeom>
              <a:avLst/>
              <a:gdLst>
                <a:gd name="connsiteX0" fmla="*/ 3694 w 20317"/>
                <a:gd name="connsiteY0" fmla="*/ 29553 h 35094"/>
                <a:gd name="connsiteX1" fmla="*/ 5541 w 20317"/>
                <a:gd name="connsiteY1" fmla="*/ 35094 h 35094"/>
                <a:gd name="connsiteX2" fmla="*/ 0 w 20317"/>
                <a:gd name="connsiteY2" fmla="*/ 31400 h 35094"/>
                <a:gd name="connsiteX3" fmla="*/ 20318 w 20317"/>
                <a:gd name="connsiteY3" fmla="*/ 0 h 3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17" h="35094">
                  <a:moveTo>
                    <a:pt x="3694" y="29553"/>
                  </a:moveTo>
                  <a:lnTo>
                    <a:pt x="5541" y="35094"/>
                  </a:lnTo>
                  <a:lnTo>
                    <a:pt x="0" y="31400"/>
                  </a:lnTo>
                  <a:lnTo>
                    <a:pt x="20318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55EBF2E9-F41E-080D-E6A5-54E13CF2EA16}"/>
                </a:ext>
              </a:extLst>
            </p:cNvPr>
            <p:cNvSpPr/>
            <p:nvPr/>
          </p:nvSpPr>
          <p:spPr>
            <a:xfrm>
              <a:off x="4443582" y="4031699"/>
              <a:ext cx="25859" cy="66494"/>
            </a:xfrm>
            <a:custGeom>
              <a:avLst/>
              <a:gdLst>
                <a:gd name="connsiteX0" fmla="*/ 9235 w 25859"/>
                <a:gd name="connsiteY0" fmla="*/ 0 h 66494"/>
                <a:gd name="connsiteX1" fmla="*/ 0 w 25859"/>
                <a:gd name="connsiteY1" fmla="*/ 16623 h 66494"/>
                <a:gd name="connsiteX2" fmla="*/ 25859 w 25859"/>
                <a:gd name="connsiteY2" fmla="*/ 66494 h 66494"/>
                <a:gd name="connsiteX3" fmla="*/ 3694 w 25859"/>
                <a:gd name="connsiteY3" fmla="*/ 18471 h 6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59" h="66494">
                  <a:moveTo>
                    <a:pt x="9235" y="0"/>
                  </a:moveTo>
                  <a:lnTo>
                    <a:pt x="0" y="16623"/>
                  </a:lnTo>
                  <a:lnTo>
                    <a:pt x="25859" y="66494"/>
                  </a:lnTo>
                  <a:lnTo>
                    <a:pt x="3694" y="18471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DE6664CA-C752-BDAB-4DC2-2283F7D0772C}"/>
                </a:ext>
              </a:extLst>
            </p:cNvPr>
            <p:cNvSpPr/>
            <p:nvPr/>
          </p:nvSpPr>
          <p:spPr>
            <a:xfrm>
              <a:off x="4463900" y="3789734"/>
              <a:ext cx="97894" cy="136682"/>
            </a:xfrm>
            <a:custGeom>
              <a:avLst/>
              <a:gdLst>
                <a:gd name="connsiteX0" fmla="*/ 97894 w 97894"/>
                <a:gd name="connsiteY0" fmla="*/ 0 h 136682"/>
                <a:gd name="connsiteX1" fmla="*/ 97894 w 97894"/>
                <a:gd name="connsiteY1" fmla="*/ 0 h 136682"/>
                <a:gd name="connsiteX2" fmla="*/ 90506 w 97894"/>
                <a:gd name="connsiteY2" fmla="*/ 9235 h 136682"/>
                <a:gd name="connsiteX3" fmla="*/ 81271 w 97894"/>
                <a:gd name="connsiteY3" fmla="*/ 24012 h 136682"/>
                <a:gd name="connsiteX4" fmla="*/ 79424 w 97894"/>
                <a:gd name="connsiteY4" fmla="*/ 25859 h 136682"/>
                <a:gd name="connsiteX5" fmla="*/ 70188 w 97894"/>
                <a:gd name="connsiteY5" fmla="*/ 36941 h 136682"/>
                <a:gd name="connsiteX6" fmla="*/ 64647 w 97894"/>
                <a:gd name="connsiteY6" fmla="*/ 44330 h 136682"/>
                <a:gd name="connsiteX7" fmla="*/ 59106 w 97894"/>
                <a:gd name="connsiteY7" fmla="*/ 51718 h 136682"/>
                <a:gd name="connsiteX8" fmla="*/ 53565 w 97894"/>
                <a:gd name="connsiteY8" fmla="*/ 59106 h 136682"/>
                <a:gd name="connsiteX9" fmla="*/ 44329 w 97894"/>
                <a:gd name="connsiteY9" fmla="*/ 73882 h 136682"/>
                <a:gd name="connsiteX10" fmla="*/ 42482 w 97894"/>
                <a:gd name="connsiteY10" fmla="*/ 75730 h 136682"/>
                <a:gd name="connsiteX11" fmla="*/ 33247 w 97894"/>
                <a:gd name="connsiteY11" fmla="*/ 86812 h 136682"/>
                <a:gd name="connsiteX12" fmla="*/ 27706 w 97894"/>
                <a:gd name="connsiteY12" fmla="*/ 94200 h 136682"/>
                <a:gd name="connsiteX13" fmla="*/ 22165 w 97894"/>
                <a:gd name="connsiteY13" fmla="*/ 101588 h 136682"/>
                <a:gd name="connsiteX14" fmla="*/ 16623 w 97894"/>
                <a:gd name="connsiteY14" fmla="*/ 108977 h 136682"/>
                <a:gd name="connsiteX15" fmla="*/ 7388 w 97894"/>
                <a:gd name="connsiteY15" fmla="*/ 123753 h 136682"/>
                <a:gd name="connsiteX16" fmla="*/ 5541 w 97894"/>
                <a:gd name="connsiteY16" fmla="*/ 125600 h 136682"/>
                <a:gd name="connsiteX17" fmla="*/ 0 w 97894"/>
                <a:gd name="connsiteY17" fmla="*/ 132989 h 136682"/>
                <a:gd name="connsiteX18" fmla="*/ 0 w 97894"/>
                <a:gd name="connsiteY18" fmla="*/ 134836 h 136682"/>
                <a:gd name="connsiteX19" fmla="*/ 3694 w 97894"/>
                <a:gd name="connsiteY19" fmla="*/ 136683 h 136682"/>
                <a:gd name="connsiteX20" fmla="*/ 97894 w 97894"/>
                <a:gd name="connsiteY20" fmla="*/ 0 h 13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894" h="136682">
                  <a:moveTo>
                    <a:pt x="97894" y="0"/>
                  </a:moveTo>
                  <a:cubicBezTo>
                    <a:pt x="97894" y="0"/>
                    <a:pt x="97894" y="1847"/>
                    <a:pt x="97894" y="0"/>
                  </a:cubicBezTo>
                  <a:lnTo>
                    <a:pt x="90506" y="9235"/>
                  </a:lnTo>
                  <a:lnTo>
                    <a:pt x="81271" y="24012"/>
                  </a:lnTo>
                  <a:lnTo>
                    <a:pt x="79424" y="25859"/>
                  </a:lnTo>
                  <a:lnTo>
                    <a:pt x="70188" y="36941"/>
                  </a:lnTo>
                  <a:lnTo>
                    <a:pt x="64647" y="44330"/>
                  </a:lnTo>
                  <a:lnTo>
                    <a:pt x="59106" y="51718"/>
                  </a:lnTo>
                  <a:lnTo>
                    <a:pt x="53565" y="59106"/>
                  </a:lnTo>
                  <a:lnTo>
                    <a:pt x="44329" y="73882"/>
                  </a:lnTo>
                  <a:lnTo>
                    <a:pt x="42482" y="75730"/>
                  </a:lnTo>
                  <a:lnTo>
                    <a:pt x="33247" y="86812"/>
                  </a:lnTo>
                  <a:lnTo>
                    <a:pt x="27706" y="94200"/>
                  </a:lnTo>
                  <a:lnTo>
                    <a:pt x="22165" y="101588"/>
                  </a:lnTo>
                  <a:lnTo>
                    <a:pt x="16623" y="108977"/>
                  </a:lnTo>
                  <a:lnTo>
                    <a:pt x="7388" y="123753"/>
                  </a:lnTo>
                  <a:lnTo>
                    <a:pt x="5541" y="125600"/>
                  </a:lnTo>
                  <a:lnTo>
                    <a:pt x="0" y="132989"/>
                  </a:lnTo>
                  <a:cubicBezTo>
                    <a:pt x="0" y="132989"/>
                    <a:pt x="0" y="134836"/>
                    <a:pt x="0" y="134836"/>
                  </a:cubicBezTo>
                  <a:lnTo>
                    <a:pt x="3694" y="136683"/>
                  </a:lnTo>
                  <a:lnTo>
                    <a:pt x="97894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id="{8E5604CC-FC29-EC25-7F78-3B13E6EF1A03}"/>
                </a:ext>
              </a:extLst>
            </p:cNvPr>
            <p:cNvSpPr/>
            <p:nvPr/>
          </p:nvSpPr>
          <p:spPr>
            <a:xfrm>
              <a:off x="4495934" y="3847627"/>
              <a:ext cx="27072" cy="22744"/>
            </a:xfrm>
            <a:custGeom>
              <a:avLst/>
              <a:gdLst>
                <a:gd name="connsiteX0" fmla="*/ 14143 w 27072"/>
                <a:gd name="connsiteY0" fmla="*/ 21531 h 22744"/>
                <a:gd name="connsiteX1" fmla="*/ 25225 w 27072"/>
                <a:gd name="connsiteY1" fmla="*/ 19684 h 22744"/>
                <a:gd name="connsiteX2" fmla="*/ 25225 w 27072"/>
                <a:gd name="connsiteY2" fmla="*/ 19684 h 22744"/>
                <a:gd name="connsiteX3" fmla="*/ 27072 w 27072"/>
                <a:gd name="connsiteY3" fmla="*/ 14143 h 22744"/>
                <a:gd name="connsiteX4" fmla="*/ 23378 w 27072"/>
                <a:gd name="connsiteY4" fmla="*/ 8602 h 22744"/>
                <a:gd name="connsiteX5" fmla="*/ 12296 w 27072"/>
                <a:gd name="connsiteY5" fmla="*/ 1213 h 22744"/>
                <a:gd name="connsiteX6" fmla="*/ 1213 w 27072"/>
                <a:gd name="connsiteY6" fmla="*/ 3060 h 22744"/>
                <a:gd name="connsiteX7" fmla="*/ 1213 w 27072"/>
                <a:gd name="connsiteY7" fmla="*/ 3060 h 22744"/>
                <a:gd name="connsiteX8" fmla="*/ 3060 w 27072"/>
                <a:gd name="connsiteY8" fmla="*/ 14143 h 22744"/>
                <a:gd name="connsiteX9" fmla="*/ 14143 w 27072"/>
                <a:gd name="connsiteY9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72" h="22744">
                  <a:moveTo>
                    <a:pt x="14143" y="21531"/>
                  </a:moveTo>
                  <a:cubicBezTo>
                    <a:pt x="17837" y="23378"/>
                    <a:pt x="23378" y="23378"/>
                    <a:pt x="25225" y="19684"/>
                  </a:cubicBezTo>
                  <a:lnTo>
                    <a:pt x="25225" y="19684"/>
                  </a:lnTo>
                  <a:cubicBezTo>
                    <a:pt x="27072" y="17837"/>
                    <a:pt x="27072" y="15990"/>
                    <a:pt x="27072" y="14143"/>
                  </a:cubicBezTo>
                  <a:cubicBezTo>
                    <a:pt x="27072" y="12296"/>
                    <a:pt x="25225" y="10449"/>
                    <a:pt x="23378" y="8602"/>
                  </a:cubicBezTo>
                  <a:lnTo>
                    <a:pt x="12296" y="1213"/>
                  </a:lnTo>
                  <a:cubicBezTo>
                    <a:pt x="8601" y="-634"/>
                    <a:pt x="3060" y="-634"/>
                    <a:pt x="1213" y="3060"/>
                  </a:cubicBezTo>
                  <a:lnTo>
                    <a:pt x="1213" y="3060"/>
                  </a:lnTo>
                  <a:cubicBezTo>
                    <a:pt x="-634" y="6754"/>
                    <a:pt x="-634" y="10449"/>
                    <a:pt x="3060" y="14143"/>
                  </a:cubicBezTo>
                  <a:lnTo>
                    <a:pt x="14143" y="21531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id="{C0BB3A36-5326-5EE9-02F9-4B6179BEA3CA}"/>
                </a:ext>
              </a:extLst>
            </p:cNvPr>
            <p:cNvSpPr/>
            <p:nvPr/>
          </p:nvSpPr>
          <p:spPr>
            <a:xfrm>
              <a:off x="4488546" y="3861770"/>
              <a:ext cx="28285" cy="25858"/>
            </a:xfrm>
            <a:custGeom>
              <a:avLst/>
              <a:gdLst>
                <a:gd name="connsiteX0" fmla="*/ 15990 w 28285"/>
                <a:gd name="connsiteY0" fmla="*/ 24012 h 25858"/>
                <a:gd name="connsiteX1" fmla="*/ 21531 w 28285"/>
                <a:gd name="connsiteY1" fmla="*/ 25859 h 25858"/>
                <a:gd name="connsiteX2" fmla="*/ 27072 w 28285"/>
                <a:gd name="connsiteY2" fmla="*/ 22165 h 25858"/>
                <a:gd name="connsiteX3" fmla="*/ 27072 w 28285"/>
                <a:gd name="connsiteY3" fmla="*/ 22165 h 25858"/>
                <a:gd name="connsiteX4" fmla="*/ 25225 w 28285"/>
                <a:gd name="connsiteY4" fmla="*/ 11082 h 25858"/>
                <a:gd name="connsiteX5" fmla="*/ 10448 w 28285"/>
                <a:gd name="connsiteY5" fmla="*/ 1847 h 25858"/>
                <a:gd name="connsiteX6" fmla="*/ 4907 w 28285"/>
                <a:gd name="connsiteY6" fmla="*/ 0 h 25858"/>
                <a:gd name="connsiteX7" fmla="*/ 1213 w 28285"/>
                <a:gd name="connsiteY7" fmla="*/ 3694 h 25858"/>
                <a:gd name="connsiteX8" fmla="*/ 1213 w 28285"/>
                <a:gd name="connsiteY8" fmla="*/ 5541 h 25858"/>
                <a:gd name="connsiteX9" fmla="*/ 3060 w 28285"/>
                <a:gd name="connsiteY9" fmla="*/ 16624 h 25858"/>
                <a:gd name="connsiteX10" fmla="*/ 15990 w 28285"/>
                <a:gd name="connsiteY10" fmla="*/ 24012 h 2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285" h="25858">
                  <a:moveTo>
                    <a:pt x="15990" y="24012"/>
                  </a:moveTo>
                  <a:cubicBezTo>
                    <a:pt x="17837" y="25859"/>
                    <a:pt x="19684" y="25859"/>
                    <a:pt x="21531" y="25859"/>
                  </a:cubicBezTo>
                  <a:cubicBezTo>
                    <a:pt x="23378" y="25859"/>
                    <a:pt x="25225" y="24012"/>
                    <a:pt x="27072" y="22165"/>
                  </a:cubicBezTo>
                  <a:lnTo>
                    <a:pt x="27072" y="22165"/>
                  </a:lnTo>
                  <a:cubicBezTo>
                    <a:pt x="28919" y="18471"/>
                    <a:pt x="28919" y="12930"/>
                    <a:pt x="25225" y="11082"/>
                  </a:cubicBezTo>
                  <a:lnTo>
                    <a:pt x="10448" y="1847"/>
                  </a:lnTo>
                  <a:cubicBezTo>
                    <a:pt x="8602" y="0"/>
                    <a:pt x="6754" y="0"/>
                    <a:pt x="4907" y="0"/>
                  </a:cubicBezTo>
                  <a:cubicBezTo>
                    <a:pt x="3060" y="0"/>
                    <a:pt x="1213" y="1847"/>
                    <a:pt x="1213" y="3694"/>
                  </a:cubicBezTo>
                  <a:lnTo>
                    <a:pt x="1213" y="5541"/>
                  </a:lnTo>
                  <a:cubicBezTo>
                    <a:pt x="-634" y="9235"/>
                    <a:pt x="-634" y="12930"/>
                    <a:pt x="3060" y="16624"/>
                  </a:cubicBezTo>
                  <a:lnTo>
                    <a:pt x="15990" y="24012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E62DB34C-3D49-D9BB-4519-09668D964322}"/>
                </a:ext>
              </a:extLst>
            </p:cNvPr>
            <p:cNvSpPr/>
            <p:nvPr/>
          </p:nvSpPr>
          <p:spPr>
            <a:xfrm>
              <a:off x="4479138" y="3875333"/>
              <a:ext cx="27244" cy="22744"/>
            </a:xfrm>
            <a:custGeom>
              <a:avLst/>
              <a:gdLst>
                <a:gd name="connsiteX0" fmla="*/ 14315 w 27244"/>
                <a:gd name="connsiteY0" fmla="*/ 21531 h 22744"/>
                <a:gd name="connsiteX1" fmla="*/ 25397 w 27244"/>
                <a:gd name="connsiteY1" fmla="*/ 19684 h 22744"/>
                <a:gd name="connsiteX2" fmla="*/ 25397 w 27244"/>
                <a:gd name="connsiteY2" fmla="*/ 19684 h 22744"/>
                <a:gd name="connsiteX3" fmla="*/ 27244 w 27244"/>
                <a:gd name="connsiteY3" fmla="*/ 14143 h 22744"/>
                <a:gd name="connsiteX4" fmla="*/ 23550 w 27244"/>
                <a:gd name="connsiteY4" fmla="*/ 8602 h 22744"/>
                <a:gd name="connsiteX5" fmla="*/ 12468 w 27244"/>
                <a:gd name="connsiteY5" fmla="*/ 1213 h 22744"/>
                <a:gd name="connsiteX6" fmla="*/ 1385 w 27244"/>
                <a:gd name="connsiteY6" fmla="*/ 3060 h 22744"/>
                <a:gd name="connsiteX7" fmla="*/ 1385 w 27244"/>
                <a:gd name="connsiteY7" fmla="*/ 4907 h 22744"/>
                <a:gd name="connsiteX8" fmla="*/ 1385 w 27244"/>
                <a:gd name="connsiteY8" fmla="*/ 10449 h 22744"/>
                <a:gd name="connsiteX9" fmla="*/ 3232 w 27244"/>
                <a:gd name="connsiteY9" fmla="*/ 14143 h 22744"/>
                <a:gd name="connsiteX10" fmla="*/ 14315 w 27244"/>
                <a:gd name="connsiteY10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244" h="22744">
                  <a:moveTo>
                    <a:pt x="14315" y="21531"/>
                  </a:moveTo>
                  <a:cubicBezTo>
                    <a:pt x="18009" y="23378"/>
                    <a:pt x="23550" y="23378"/>
                    <a:pt x="25397" y="19684"/>
                  </a:cubicBezTo>
                  <a:lnTo>
                    <a:pt x="25397" y="19684"/>
                  </a:lnTo>
                  <a:cubicBezTo>
                    <a:pt x="27244" y="17837"/>
                    <a:pt x="27244" y="15990"/>
                    <a:pt x="27244" y="14143"/>
                  </a:cubicBezTo>
                  <a:cubicBezTo>
                    <a:pt x="27244" y="12296"/>
                    <a:pt x="25397" y="10449"/>
                    <a:pt x="23550" y="8602"/>
                  </a:cubicBezTo>
                  <a:lnTo>
                    <a:pt x="12468" y="1213"/>
                  </a:lnTo>
                  <a:cubicBezTo>
                    <a:pt x="8774" y="-634"/>
                    <a:pt x="3232" y="-634"/>
                    <a:pt x="1385" y="3060"/>
                  </a:cubicBezTo>
                  <a:lnTo>
                    <a:pt x="1385" y="4907"/>
                  </a:lnTo>
                  <a:cubicBezTo>
                    <a:pt x="-462" y="6754"/>
                    <a:pt x="-462" y="8602"/>
                    <a:pt x="1385" y="10449"/>
                  </a:cubicBezTo>
                  <a:cubicBezTo>
                    <a:pt x="1385" y="12296"/>
                    <a:pt x="3232" y="14143"/>
                    <a:pt x="3232" y="14143"/>
                  </a:cubicBezTo>
                  <a:lnTo>
                    <a:pt x="14315" y="21531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B6F4A30E-5F5A-FF1E-7D03-A91D57611E24}"/>
                </a:ext>
              </a:extLst>
            </p:cNvPr>
            <p:cNvSpPr/>
            <p:nvPr/>
          </p:nvSpPr>
          <p:spPr>
            <a:xfrm>
              <a:off x="4473769" y="3890557"/>
              <a:ext cx="22744" cy="18153"/>
            </a:xfrm>
            <a:custGeom>
              <a:avLst/>
              <a:gdLst>
                <a:gd name="connsiteX0" fmla="*/ 14143 w 22744"/>
                <a:gd name="connsiteY0" fmla="*/ 17389 h 18153"/>
                <a:gd name="connsiteX1" fmla="*/ 21531 w 22744"/>
                <a:gd name="connsiteY1" fmla="*/ 15542 h 18153"/>
                <a:gd name="connsiteX2" fmla="*/ 21531 w 22744"/>
                <a:gd name="connsiteY2" fmla="*/ 13695 h 18153"/>
                <a:gd name="connsiteX3" fmla="*/ 19684 w 22744"/>
                <a:gd name="connsiteY3" fmla="*/ 6306 h 18153"/>
                <a:gd name="connsiteX4" fmla="*/ 10448 w 22744"/>
                <a:gd name="connsiteY4" fmla="*/ 765 h 18153"/>
                <a:gd name="connsiteX5" fmla="*/ 3060 w 22744"/>
                <a:gd name="connsiteY5" fmla="*/ 2612 h 18153"/>
                <a:gd name="connsiteX6" fmla="*/ 1213 w 22744"/>
                <a:gd name="connsiteY6" fmla="*/ 4459 h 18153"/>
                <a:gd name="connsiteX7" fmla="*/ 3060 w 22744"/>
                <a:gd name="connsiteY7" fmla="*/ 11848 h 18153"/>
                <a:gd name="connsiteX8" fmla="*/ 14143 w 22744"/>
                <a:gd name="connsiteY8" fmla="*/ 17389 h 1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44" h="18153">
                  <a:moveTo>
                    <a:pt x="14143" y="17389"/>
                  </a:moveTo>
                  <a:cubicBezTo>
                    <a:pt x="15990" y="19236"/>
                    <a:pt x="19684" y="17389"/>
                    <a:pt x="21531" y="15542"/>
                  </a:cubicBezTo>
                  <a:lnTo>
                    <a:pt x="21531" y="13695"/>
                  </a:lnTo>
                  <a:cubicBezTo>
                    <a:pt x="23378" y="10000"/>
                    <a:pt x="23378" y="8153"/>
                    <a:pt x="19684" y="6306"/>
                  </a:cubicBezTo>
                  <a:lnTo>
                    <a:pt x="10448" y="765"/>
                  </a:lnTo>
                  <a:cubicBezTo>
                    <a:pt x="8602" y="-1082"/>
                    <a:pt x="4907" y="765"/>
                    <a:pt x="3060" y="2612"/>
                  </a:cubicBezTo>
                  <a:lnTo>
                    <a:pt x="1213" y="4459"/>
                  </a:lnTo>
                  <a:cubicBezTo>
                    <a:pt x="-634" y="6306"/>
                    <a:pt x="-634" y="10000"/>
                    <a:pt x="3060" y="11848"/>
                  </a:cubicBezTo>
                  <a:lnTo>
                    <a:pt x="14143" y="17389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3" name="Freeform: Shape 1002">
              <a:extLst>
                <a:ext uri="{FF2B5EF4-FFF2-40B4-BE49-F238E27FC236}">
                  <a16:creationId xmlns:a16="http://schemas.microsoft.com/office/drawing/2014/main" id="{9C443713-9C9F-9DF6-2915-040C05DA8ECB}"/>
                </a:ext>
              </a:extLst>
            </p:cNvPr>
            <p:cNvSpPr/>
            <p:nvPr/>
          </p:nvSpPr>
          <p:spPr>
            <a:xfrm>
              <a:off x="4483005" y="3855015"/>
              <a:ext cx="91719" cy="86178"/>
            </a:xfrm>
            <a:custGeom>
              <a:avLst/>
              <a:gdLst>
                <a:gd name="connsiteX0" fmla="*/ 91719 w 91719"/>
                <a:gd name="connsiteY0" fmla="*/ 52931 h 86178"/>
                <a:gd name="connsiteX1" fmla="*/ 71402 w 91719"/>
                <a:gd name="connsiteY1" fmla="*/ 40002 h 86178"/>
                <a:gd name="connsiteX2" fmla="*/ 71402 w 91719"/>
                <a:gd name="connsiteY2" fmla="*/ 38155 h 86178"/>
                <a:gd name="connsiteX3" fmla="*/ 71402 w 91719"/>
                <a:gd name="connsiteY3" fmla="*/ 36307 h 86178"/>
                <a:gd name="connsiteX4" fmla="*/ 71402 w 91719"/>
                <a:gd name="connsiteY4" fmla="*/ 36307 h 86178"/>
                <a:gd name="connsiteX5" fmla="*/ 65860 w 91719"/>
                <a:gd name="connsiteY5" fmla="*/ 19684 h 86178"/>
                <a:gd name="connsiteX6" fmla="*/ 38154 w 91719"/>
                <a:gd name="connsiteY6" fmla="*/ 3060 h 86178"/>
                <a:gd name="connsiteX7" fmla="*/ 38154 w 91719"/>
                <a:gd name="connsiteY7" fmla="*/ 3060 h 86178"/>
                <a:gd name="connsiteX8" fmla="*/ 34460 w 91719"/>
                <a:gd name="connsiteY8" fmla="*/ 1213 h 86178"/>
                <a:gd name="connsiteX9" fmla="*/ 23378 w 91719"/>
                <a:gd name="connsiteY9" fmla="*/ 3060 h 86178"/>
                <a:gd name="connsiteX10" fmla="*/ 23378 w 91719"/>
                <a:gd name="connsiteY10" fmla="*/ 3060 h 86178"/>
                <a:gd name="connsiteX11" fmla="*/ 25225 w 91719"/>
                <a:gd name="connsiteY11" fmla="*/ 14143 h 86178"/>
                <a:gd name="connsiteX12" fmla="*/ 14143 w 91719"/>
                <a:gd name="connsiteY12" fmla="*/ 15990 h 86178"/>
                <a:gd name="connsiteX13" fmla="*/ 14143 w 91719"/>
                <a:gd name="connsiteY13" fmla="*/ 15990 h 86178"/>
                <a:gd name="connsiteX14" fmla="*/ 15990 w 91719"/>
                <a:gd name="connsiteY14" fmla="*/ 27072 h 86178"/>
                <a:gd name="connsiteX15" fmla="*/ 17837 w 91719"/>
                <a:gd name="connsiteY15" fmla="*/ 28919 h 86178"/>
                <a:gd name="connsiteX16" fmla="*/ 6754 w 91719"/>
                <a:gd name="connsiteY16" fmla="*/ 30766 h 86178"/>
                <a:gd name="connsiteX17" fmla="*/ 6754 w 91719"/>
                <a:gd name="connsiteY17" fmla="*/ 30766 h 86178"/>
                <a:gd name="connsiteX18" fmla="*/ 8602 w 91719"/>
                <a:gd name="connsiteY18" fmla="*/ 41849 h 86178"/>
                <a:gd name="connsiteX19" fmla="*/ 10448 w 91719"/>
                <a:gd name="connsiteY19" fmla="*/ 43696 h 86178"/>
                <a:gd name="connsiteX20" fmla="*/ 1213 w 91719"/>
                <a:gd name="connsiteY20" fmla="*/ 45543 h 86178"/>
                <a:gd name="connsiteX21" fmla="*/ 1213 w 91719"/>
                <a:gd name="connsiteY21" fmla="*/ 45543 h 86178"/>
                <a:gd name="connsiteX22" fmla="*/ 3060 w 91719"/>
                <a:gd name="connsiteY22" fmla="*/ 54778 h 86178"/>
                <a:gd name="connsiteX23" fmla="*/ 4907 w 91719"/>
                <a:gd name="connsiteY23" fmla="*/ 56625 h 86178"/>
                <a:gd name="connsiteX24" fmla="*/ 4907 w 91719"/>
                <a:gd name="connsiteY24" fmla="*/ 56625 h 86178"/>
                <a:gd name="connsiteX25" fmla="*/ 28919 w 91719"/>
                <a:gd name="connsiteY25" fmla="*/ 71402 h 86178"/>
                <a:gd name="connsiteX26" fmla="*/ 49237 w 91719"/>
                <a:gd name="connsiteY26" fmla="*/ 73249 h 86178"/>
                <a:gd name="connsiteX27" fmla="*/ 51084 w 91719"/>
                <a:gd name="connsiteY27" fmla="*/ 73249 h 86178"/>
                <a:gd name="connsiteX28" fmla="*/ 71402 w 91719"/>
                <a:gd name="connsiteY28" fmla="*/ 86178 h 86178"/>
                <a:gd name="connsiteX29" fmla="*/ 73249 w 91719"/>
                <a:gd name="connsiteY29" fmla="*/ 86178 h 86178"/>
                <a:gd name="connsiteX30" fmla="*/ 91719 w 91719"/>
                <a:gd name="connsiteY30" fmla="*/ 52931 h 86178"/>
                <a:gd name="connsiteX31" fmla="*/ 91719 w 91719"/>
                <a:gd name="connsiteY31" fmla="*/ 52931 h 86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19" h="86178">
                  <a:moveTo>
                    <a:pt x="91719" y="52931"/>
                  </a:moveTo>
                  <a:lnTo>
                    <a:pt x="71402" y="40002"/>
                  </a:lnTo>
                  <a:cubicBezTo>
                    <a:pt x="71402" y="40002"/>
                    <a:pt x="71402" y="40002"/>
                    <a:pt x="71402" y="38155"/>
                  </a:cubicBezTo>
                  <a:lnTo>
                    <a:pt x="71402" y="36307"/>
                  </a:lnTo>
                  <a:cubicBezTo>
                    <a:pt x="71402" y="36307"/>
                    <a:pt x="71402" y="36307"/>
                    <a:pt x="71402" y="36307"/>
                  </a:cubicBezTo>
                  <a:cubicBezTo>
                    <a:pt x="71402" y="30766"/>
                    <a:pt x="69555" y="25225"/>
                    <a:pt x="65860" y="19684"/>
                  </a:cubicBezTo>
                  <a:cubicBezTo>
                    <a:pt x="65860" y="19684"/>
                    <a:pt x="47390" y="6754"/>
                    <a:pt x="38154" y="3060"/>
                  </a:cubicBezTo>
                  <a:lnTo>
                    <a:pt x="38154" y="3060"/>
                  </a:lnTo>
                  <a:lnTo>
                    <a:pt x="34460" y="1213"/>
                  </a:lnTo>
                  <a:cubicBezTo>
                    <a:pt x="30766" y="-634"/>
                    <a:pt x="27072" y="-634"/>
                    <a:pt x="23378" y="3060"/>
                  </a:cubicBezTo>
                  <a:lnTo>
                    <a:pt x="23378" y="3060"/>
                  </a:lnTo>
                  <a:cubicBezTo>
                    <a:pt x="21531" y="6754"/>
                    <a:pt x="21531" y="10449"/>
                    <a:pt x="25225" y="14143"/>
                  </a:cubicBezTo>
                  <a:cubicBezTo>
                    <a:pt x="21531" y="12296"/>
                    <a:pt x="17837" y="12296"/>
                    <a:pt x="14143" y="15990"/>
                  </a:cubicBezTo>
                  <a:lnTo>
                    <a:pt x="14143" y="15990"/>
                  </a:lnTo>
                  <a:cubicBezTo>
                    <a:pt x="12296" y="19684"/>
                    <a:pt x="12296" y="23378"/>
                    <a:pt x="15990" y="27072"/>
                  </a:cubicBezTo>
                  <a:lnTo>
                    <a:pt x="17837" y="28919"/>
                  </a:lnTo>
                  <a:cubicBezTo>
                    <a:pt x="14143" y="27072"/>
                    <a:pt x="10448" y="27072"/>
                    <a:pt x="6754" y="30766"/>
                  </a:cubicBezTo>
                  <a:lnTo>
                    <a:pt x="6754" y="30766"/>
                  </a:lnTo>
                  <a:cubicBezTo>
                    <a:pt x="4907" y="34460"/>
                    <a:pt x="4907" y="38155"/>
                    <a:pt x="8602" y="41849"/>
                  </a:cubicBezTo>
                  <a:lnTo>
                    <a:pt x="10448" y="43696"/>
                  </a:lnTo>
                  <a:cubicBezTo>
                    <a:pt x="6754" y="41849"/>
                    <a:pt x="3060" y="41849"/>
                    <a:pt x="1213" y="45543"/>
                  </a:cubicBezTo>
                  <a:lnTo>
                    <a:pt x="1213" y="45543"/>
                  </a:lnTo>
                  <a:cubicBezTo>
                    <a:pt x="-634" y="49237"/>
                    <a:pt x="-634" y="52931"/>
                    <a:pt x="3060" y="54778"/>
                  </a:cubicBezTo>
                  <a:lnTo>
                    <a:pt x="4907" y="56625"/>
                  </a:lnTo>
                  <a:lnTo>
                    <a:pt x="4907" y="56625"/>
                  </a:lnTo>
                  <a:lnTo>
                    <a:pt x="28919" y="71402"/>
                  </a:lnTo>
                  <a:cubicBezTo>
                    <a:pt x="36307" y="76943"/>
                    <a:pt x="45543" y="78790"/>
                    <a:pt x="49237" y="73249"/>
                  </a:cubicBezTo>
                  <a:cubicBezTo>
                    <a:pt x="49237" y="73249"/>
                    <a:pt x="51084" y="73249"/>
                    <a:pt x="51084" y="73249"/>
                  </a:cubicBezTo>
                  <a:lnTo>
                    <a:pt x="71402" y="86178"/>
                  </a:lnTo>
                  <a:cubicBezTo>
                    <a:pt x="71402" y="86178"/>
                    <a:pt x="73249" y="86178"/>
                    <a:pt x="73249" y="86178"/>
                  </a:cubicBezTo>
                  <a:lnTo>
                    <a:pt x="91719" y="52931"/>
                  </a:lnTo>
                  <a:cubicBezTo>
                    <a:pt x="91719" y="54778"/>
                    <a:pt x="91719" y="52931"/>
                    <a:pt x="91719" y="52931"/>
                  </a:cubicBezTo>
                  <a:close/>
                </a:path>
              </a:pathLst>
            </a:custGeom>
            <a:solidFill>
              <a:srgbClr val="FFCF9F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4" name="Freeform: Shape 1003">
              <a:extLst>
                <a:ext uri="{FF2B5EF4-FFF2-40B4-BE49-F238E27FC236}">
                  <a16:creationId xmlns:a16="http://schemas.microsoft.com/office/drawing/2014/main" id="{AE504B53-27B9-224F-6C58-A473E0E45E77}"/>
                </a:ext>
              </a:extLst>
            </p:cNvPr>
            <p:cNvSpPr/>
            <p:nvPr/>
          </p:nvSpPr>
          <p:spPr>
            <a:xfrm>
              <a:off x="4539630" y="3893170"/>
              <a:ext cx="147131" cy="101338"/>
            </a:xfrm>
            <a:custGeom>
              <a:avLst/>
              <a:gdLst>
                <a:gd name="connsiteX0" fmla="*/ 145918 w 147131"/>
                <a:gd name="connsiteY0" fmla="*/ 77577 h 101338"/>
                <a:gd name="connsiteX1" fmla="*/ 145918 w 147131"/>
                <a:gd name="connsiteY1" fmla="*/ 77577 h 101338"/>
                <a:gd name="connsiteX2" fmla="*/ 103436 w 147131"/>
                <a:gd name="connsiteY2" fmla="*/ 99741 h 101338"/>
                <a:gd name="connsiteX3" fmla="*/ 99741 w 147131"/>
                <a:gd name="connsiteY3" fmla="*/ 97894 h 101338"/>
                <a:gd name="connsiteX4" fmla="*/ 96047 w 147131"/>
                <a:gd name="connsiteY4" fmla="*/ 96047 h 101338"/>
                <a:gd name="connsiteX5" fmla="*/ 60953 w 147131"/>
                <a:gd name="connsiteY5" fmla="*/ 79424 h 101338"/>
                <a:gd name="connsiteX6" fmla="*/ 57259 w 147131"/>
                <a:gd name="connsiteY6" fmla="*/ 77577 h 101338"/>
                <a:gd name="connsiteX7" fmla="*/ 42482 w 147131"/>
                <a:gd name="connsiteY7" fmla="*/ 68341 h 101338"/>
                <a:gd name="connsiteX8" fmla="*/ 40636 w 147131"/>
                <a:gd name="connsiteY8" fmla="*/ 66494 h 101338"/>
                <a:gd name="connsiteX9" fmla="*/ 0 w 147131"/>
                <a:gd name="connsiteY9" fmla="*/ 38788 h 101338"/>
                <a:gd name="connsiteX10" fmla="*/ 1847 w 147131"/>
                <a:gd name="connsiteY10" fmla="*/ 35094 h 101338"/>
                <a:gd name="connsiteX11" fmla="*/ 16624 w 147131"/>
                <a:gd name="connsiteY11" fmla="*/ 1847 h 101338"/>
                <a:gd name="connsiteX12" fmla="*/ 16624 w 147131"/>
                <a:gd name="connsiteY12" fmla="*/ 0 h 101338"/>
                <a:gd name="connsiteX13" fmla="*/ 49871 w 147131"/>
                <a:gd name="connsiteY13" fmla="*/ 11082 h 101338"/>
                <a:gd name="connsiteX14" fmla="*/ 57259 w 147131"/>
                <a:gd name="connsiteY14" fmla="*/ 12929 h 101338"/>
                <a:gd name="connsiteX15" fmla="*/ 66494 w 147131"/>
                <a:gd name="connsiteY15" fmla="*/ 16623 h 101338"/>
                <a:gd name="connsiteX16" fmla="*/ 72036 w 147131"/>
                <a:gd name="connsiteY16" fmla="*/ 18471 h 101338"/>
                <a:gd name="connsiteX17" fmla="*/ 77577 w 147131"/>
                <a:gd name="connsiteY17" fmla="*/ 20318 h 101338"/>
                <a:gd name="connsiteX18" fmla="*/ 123753 w 147131"/>
                <a:gd name="connsiteY18" fmla="*/ 35094 h 101338"/>
                <a:gd name="connsiteX19" fmla="*/ 144071 w 147131"/>
                <a:gd name="connsiteY19" fmla="*/ 53565 h 101338"/>
                <a:gd name="connsiteX20" fmla="*/ 145918 w 147131"/>
                <a:gd name="connsiteY20" fmla="*/ 77577 h 10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7131" h="101338">
                  <a:moveTo>
                    <a:pt x="145918" y="77577"/>
                  </a:moveTo>
                  <a:lnTo>
                    <a:pt x="145918" y="77577"/>
                  </a:lnTo>
                  <a:cubicBezTo>
                    <a:pt x="140377" y="96047"/>
                    <a:pt x="121906" y="105282"/>
                    <a:pt x="103436" y="99741"/>
                  </a:cubicBezTo>
                  <a:cubicBezTo>
                    <a:pt x="101588" y="99741"/>
                    <a:pt x="101588" y="99741"/>
                    <a:pt x="99741" y="97894"/>
                  </a:cubicBezTo>
                  <a:cubicBezTo>
                    <a:pt x="97894" y="97894"/>
                    <a:pt x="97894" y="96047"/>
                    <a:pt x="96047" y="96047"/>
                  </a:cubicBezTo>
                  <a:cubicBezTo>
                    <a:pt x="84965" y="90506"/>
                    <a:pt x="72036" y="84965"/>
                    <a:pt x="60953" y="79424"/>
                  </a:cubicBezTo>
                  <a:cubicBezTo>
                    <a:pt x="59106" y="79424"/>
                    <a:pt x="59106" y="77577"/>
                    <a:pt x="57259" y="77577"/>
                  </a:cubicBezTo>
                  <a:cubicBezTo>
                    <a:pt x="51718" y="75729"/>
                    <a:pt x="48024" y="72035"/>
                    <a:pt x="42482" y="68341"/>
                  </a:cubicBezTo>
                  <a:cubicBezTo>
                    <a:pt x="42482" y="68341"/>
                    <a:pt x="40636" y="66494"/>
                    <a:pt x="40636" y="66494"/>
                  </a:cubicBezTo>
                  <a:cubicBezTo>
                    <a:pt x="25859" y="57259"/>
                    <a:pt x="11082" y="48024"/>
                    <a:pt x="0" y="38788"/>
                  </a:cubicBezTo>
                  <a:lnTo>
                    <a:pt x="1847" y="35094"/>
                  </a:lnTo>
                  <a:lnTo>
                    <a:pt x="16624" y="1847"/>
                  </a:lnTo>
                  <a:lnTo>
                    <a:pt x="16624" y="0"/>
                  </a:lnTo>
                  <a:lnTo>
                    <a:pt x="49871" y="11082"/>
                  </a:lnTo>
                  <a:lnTo>
                    <a:pt x="57259" y="12929"/>
                  </a:lnTo>
                  <a:lnTo>
                    <a:pt x="66494" y="16623"/>
                  </a:lnTo>
                  <a:lnTo>
                    <a:pt x="72036" y="18471"/>
                  </a:lnTo>
                  <a:lnTo>
                    <a:pt x="77577" y="20318"/>
                  </a:lnTo>
                  <a:lnTo>
                    <a:pt x="123753" y="35094"/>
                  </a:lnTo>
                  <a:cubicBezTo>
                    <a:pt x="132989" y="38788"/>
                    <a:pt x="140377" y="46177"/>
                    <a:pt x="144071" y="53565"/>
                  </a:cubicBezTo>
                  <a:cubicBezTo>
                    <a:pt x="147765" y="60953"/>
                    <a:pt x="147765" y="70188"/>
                    <a:pt x="145918" y="77577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4CE947D5-C78E-2F26-1436-9493E34056BB}"/>
                </a:ext>
              </a:extLst>
            </p:cNvPr>
            <p:cNvSpPr/>
            <p:nvPr/>
          </p:nvSpPr>
          <p:spPr>
            <a:xfrm>
              <a:off x="4417232" y="4022464"/>
              <a:ext cx="43465" cy="22164"/>
            </a:xfrm>
            <a:custGeom>
              <a:avLst/>
              <a:gdLst>
                <a:gd name="connsiteX0" fmla="*/ 6033 w 43465"/>
                <a:gd name="connsiteY0" fmla="*/ 14776 h 22164"/>
                <a:gd name="connsiteX1" fmla="*/ 491 w 43465"/>
                <a:gd name="connsiteY1" fmla="*/ 3694 h 22164"/>
                <a:gd name="connsiteX2" fmla="*/ 491 w 43465"/>
                <a:gd name="connsiteY2" fmla="*/ 3694 h 22164"/>
                <a:gd name="connsiteX3" fmla="*/ 4185 w 43465"/>
                <a:gd name="connsiteY3" fmla="*/ 0 h 22164"/>
                <a:gd name="connsiteX4" fmla="*/ 9727 w 43465"/>
                <a:gd name="connsiteY4" fmla="*/ 0 h 22164"/>
                <a:gd name="connsiteX5" fmla="*/ 37433 w 43465"/>
                <a:gd name="connsiteY5" fmla="*/ 9235 h 22164"/>
                <a:gd name="connsiteX6" fmla="*/ 42974 w 43465"/>
                <a:gd name="connsiteY6" fmla="*/ 18471 h 22164"/>
                <a:gd name="connsiteX7" fmla="*/ 42974 w 43465"/>
                <a:gd name="connsiteY7" fmla="*/ 18471 h 22164"/>
                <a:gd name="connsiteX8" fmla="*/ 28197 w 43465"/>
                <a:gd name="connsiteY8" fmla="*/ 20318 h 22164"/>
                <a:gd name="connsiteX9" fmla="*/ 6033 w 43465"/>
                <a:gd name="connsiteY9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5" h="22164">
                  <a:moveTo>
                    <a:pt x="6033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5" y="0"/>
                  </a:cubicBezTo>
                  <a:cubicBezTo>
                    <a:pt x="6033" y="0"/>
                    <a:pt x="7879" y="0"/>
                    <a:pt x="9727" y="0"/>
                  </a:cubicBezTo>
                  <a:lnTo>
                    <a:pt x="37433" y="9235"/>
                  </a:lnTo>
                  <a:cubicBezTo>
                    <a:pt x="41127" y="11082"/>
                    <a:pt x="44821" y="12929"/>
                    <a:pt x="42974" y="18471"/>
                  </a:cubicBezTo>
                  <a:lnTo>
                    <a:pt x="42974" y="18471"/>
                  </a:lnTo>
                  <a:cubicBezTo>
                    <a:pt x="41127" y="24012"/>
                    <a:pt x="31891" y="22165"/>
                    <a:pt x="28197" y="20318"/>
                  </a:cubicBezTo>
                  <a:lnTo>
                    <a:pt x="6033" y="14776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62E79B6D-74B1-830C-88C7-CEAC8E965594}"/>
                </a:ext>
              </a:extLst>
            </p:cNvPr>
            <p:cNvSpPr/>
            <p:nvPr/>
          </p:nvSpPr>
          <p:spPr>
            <a:xfrm>
              <a:off x="4408488" y="4034902"/>
              <a:ext cx="31399" cy="23380"/>
            </a:xfrm>
            <a:custGeom>
              <a:avLst/>
              <a:gdLst>
                <a:gd name="connsiteX0" fmla="*/ 3694 w 31399"/>
                <a:gd name="connsiteY0" fmla="*/ 15268 h 23380"/>
                <a:gd name="connsiteX1" fmla="*/ 0 w 31399"/>
                <a:gd name="connsiteY1" fmla="*/ 11574 h 23380"/>
                <a:gd name="connsiteX2" fmla="*/ 0 w 31399"/>
                <a:gd name="connsiteY2" fmla="*/ 6033 h 23380"/>
                <a:gd name="connsiteX3" fmla="*/ 0 w 31399"/>
                <a:gd name="connsiteY3" fmla="*/ 6033 h 23380"/>
                <a:gd name="connsiteX4" fmla="*/ 11082 w 31399"/>
                <a:gd name="connsiteY4" fmla="*/ 491 h 23380"/>
                <a:gd name="connsiteX5" fmla="*/ 27706 w 31399"/>
                <a:gd name="connsiteY5" fmla="*/ 7880 h 23380"/>
                <a:gd name="connsiteX6" fmla="*/ 31400 w 31399"/>
                <a:gd name="connsiteY6" fmla="*/ 11574 h 23380"/>
                <a:gd name="connsiteX7" fmla="*/ 31400 w 31399"/>
                <a:gd name="connsiteY7" fmla="*/ 17115 h 23380"/>
                <a:gd name="connsiteX8" fmla="*/ 31400 w 31399"/>
                <a:gd name="connsiteY8" fmla="*/ 18962 h 23380"/>
                <a:gd name="connsiteX9" fmla="*/ 22165 w 31399"/>
                <a:gd name="connsiteY9" fmla="*/ 22656 h 23380"/>
                <a:gd name="connsiteX10" fmla="*/ 3694 w 31399"/>
                <a:gd name="connsiteY10" fmla="*/ 15268 h 23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399" h="23380">
                  <a:moveTo>
                    <a:pt x="3694" y="15268"/>
                  </a:moveTo>
                  <a:cubicBezTo>
                    <a:pt x="1847" y="15268"/>
                    <a:pt x="0" y="13421"/>
                    <a:pt x="0" y="11574"/>
                  </a:cubicBezTo>
                  <a:cubicBezTo>
                    <a:pt x="0" y="9727"/>
                    <a:pt x="0" y="7880"/>
                    <a:pt x="0" y="6033"/>
                  </a:cubicBezTo>
                  <a:lnTo>
                    <a:pt x="0" y="6033"/>
                  </a:lnTo>
                  <a:cubicBezTo>
                    <a:pt x="1847" y="2338"/>
                    <a:pt x="7388" y="-1356"/>
                    <a:pt x="11082" y="491"/>
                  </a:cubicBezTo>
                  <a:lnTo>
                    <a:pt x="27706" y="7880"/>
                  </a:lnTo>
                  <a:cubicBezTo>
                    <a:pt x="29553" y="7880"/>
                    <a:pt x="31400" y="9727"/>
                    <a:pt x="31400" y="11574"/>
                  </a:cubicBezTo>
                  <a:cubicBezTo>
                    <a:pt x="31400" y="13421"/>
                    <a:pt x="31400" y="15268"/>
                    <a:pt x="31400" y="17115"/>
                  </a:cubicBezTo>
                  <a:lnTo>
                    <a:pt x="31400" y="18962"/>
                  </a:lnTo>
                  <a:cubicBezTo>
                    <a:pt x="29553" y="22656"/>
                    <a:pt x="25859" y="24503"/>
                    <a:pt x="22165" y="22656"/>
                  </a:cubicBezTo>
                  <a:lnTo>
                    <a:pt x="3694" y="15268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7" name="Freeform: Shape 1006">
              <a:extLst>
                <a:ext uri="{FF2B5EF4-FFF2-40B4-BE49-F238E27FC236}">
                  <a16:creationId xmlns:a16="http://schemas.microsoft.com/office/drawing/2014/main" id="{A499560A-660C-9811-AC13-467294573A6E}"/>
                </a:ext>
              </a:extLst>
            </p:cNvPr>
            <p:cNvSpPr/>
            <p:nvPr/>
          </p:nvSpPr>
          <p:spPr>
            <a:xfrm>
              <a:off x="4402456" y="4052017"/>
              <a:ext cx="27074" cy="22164"/>
            </a:xfrm>
            <a:custGeom>
              <a:avLst/>
              <a:gdLst>
                <a:gd name="connsiteX0" fmla="*/ 6033 w 27074"/>
                <a:gd name="connsiteY0" fmla="*/ 14776 h 22164"/>
                <a:gd name="connsiteX1" fmla="*/ 491 w 27074"/>
                <a:gd name="connsiteY1" fmla="*/ 3694 h 22164"/>
                <a:gd name="connsiteX2" fmla="*/ 491 w 27074"/>
                <a:gd name="connsiteY2" fmla="*/ 3694 h 22164"/>
                <a:gd name="connsiteX3" fmla="*/ 4185 w 27074"/>
                <a:gd name="connsiteY3" fmla="*/ 0 h 22164"/>
                <a:gd name="connsiteX4" fmla="*/ 9727 w 27074"/>
                <a:gd name="connsiteY4" fmla="*/ 0 h 22164"/>
                <a:gd name="connsiteX5" fmla="*/ 22656 w 27074"/>
                <a:gd name="connsiteY5" fmla="*/ 5541 h 22164"/>
                <a:gd name="connsiteX6" fmla="*/ 26350 w 27074"/>
                <a:gd name="connsiteY6" fmla="*/ 16624 h 22164"/>
                <a:gd name="connsiteX7" fmla="*/ 26350 w 27074"/>
                <a:gd name="connsiteY7" fmla="*/ 18471 h 22164"/>
                <a:gd name="connsiteX8" fmla="*/ 22656 w 27074"/>
                <a:gd name="connsiteY8" fmla="*/ 22165 h 22164"/>
                <a:gd name="connsiteX9" fmla="*/ 17115 w 27074"/>
                <a:gd name="connsiteY9" fmla="*/ 22165 h 22164"/>
                <a:gd name="connsiteX10" fmla="*/ 6033 w 27074"/>
                <a:gd name="connsiteY10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074" h="22164">
                  <a:moveTo>
                    <a:pt x="6033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5" y="0"/>
                  </a:cubicBezTo>
                  <a:cubicBezTo>
                    <a:pt x="6033" y="0"/>
                    <a:pt x="7879" y="0"/>
                    <a:pt x="9727" y="0"/>
                  </a:cubicBezTo>
                  <a:lnTo>
                    <a:pt x="22656" y="5541"/>
                  </a:lnTo>
                  <a:cubicBezTo>
                    <a:pt x="26350" y="7388"/>
                    <a:pt x="28197" y="12929"/>
                    <a:pt x="26350" y="16624"/>
                  </a:cubicBezTo>
                  <a:lnTo>
                    <a:pt x="26350" y="18471"/>
                  </a:lnTo>
                  <a:cubicBezTo>
                    <a:pt x="26350" y="20318"/>
                    <a:pt x="24503" y="22165"/>
                    <a:pt x="22656" y="22165"/>
                  </a:cubicBezTo>
                  <a:cubicBezTo>
                    <a:pt x="20809" y="22165"/>
                    <a:pt x="18962" y="22165"/>
                    <a:pt x="17115" y="22165"/>
                  </a:cubicBezTo>
                  <a:lnTo>
                    <a:pt x="6033" y="14776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8" name="Freeform: Shape 1007">
              <a:extLst>
                <a:ext uri="{FF2B5EF4-FFF2-40B4-BE49-F238E27FC236}">
                  <a16:creationId xmlns:a16="http://schemas.microsoft.com/office/drawing/2014/main" id="{85787AF3-D35B-866A-46BD-D1C2324BE246}"/>
                </a:ext>
              </a:extLst>
            </p:cNvPr>
            <p:cNvSpPr/>
            <p:nvPr/>
          </p:nvSpPr>
          <p:spPr>
            <a:xfrm>
              <a:off x="4399253" y="4064222"/>
              <a:ext cx="21082" cy="17348"/>
            </a:xfrm>
            <a:custGeom>
              <a:avLst/>
              <a:gdLst>
                <a:gd name="connsiteX0" fmla="*/ 3694 w 21082"/>
                <a:gd name="connsiteY0" fmla="*/ 13654 h 17348"/>
                <a:gd name="connsiteX1" fmla="*/ 0 w 21082"/>
                <a:gd name="connsiteY1" fmla="*/ 6266 h 17348"/>
                <a:gd name="connsiteX2" fmla="*/ 0 w 21082"/>
                <a:gd name="connsiteY2" fmla="*/ 4419 h 17348"/>
                <a:gd name="connsiteX3" fmla="*/ 7388 w 21082"/>
                <a:gd name="connsiteY3" fmla="*/ 725 h 17348"/>
                <a:gd name="connsiteX4" fmla="*/ 18471 w 21082"/>
                <a:gd name="connsiteY4" fmla="*/ 4419 h 17348"/>
                <a:gd name="connsiteX5" fmla="*/ 20318 w 21082"/>
                <a:gd name="connsiteY5" fmla="*/ 11807 h 17348"/>
                <a:gd name="connsiteX6" fmla="*/ 20318 w 21082"/>
                <a:gd name="connsiteY6" fmla="*/ 13654 h 17348"/>
                <a:gd name="connsiteX7" fmla="*/ 12929 w 21082"/>
                <a:gd name="connsiteY7" fmla="*/ 17348 h 17348"/>
                <a:gd name="connsiteX8" fmla="*/ 3694 w 21082"/>
                <a:gd name="connsiteY8" fmla="*/ 13654 h 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82" h="17348">
                  <a:moveTo>
                    <a:pt x="3694" y="13654"/>
                  </a:moveTo>
                  <a:cubicBezTo>
                    <a:pt x="0" y="11807"/>
                    <a:pt x="0" y="8113"/>
                    <a:pt x="0" y="6266"/>
                  </a:cubicBezTo>
                  <a:lnTo>
                    <a:pt x="0" y="4419"/>
                  </a:lnTo>
                  <a:cubicBezTo>
                    <a:pt x="1847" y="725"/>
                    <a:pt x="5541" y="-1122"/>
                    <a:pt x="7388" y="725"/>
                  </a:cubicBezTo>
                  <a:lnTo>
                    <a:pt x="18471" y="4419"/>
                  </a:lnTo>
                  <a:cubicBezTo>
                    <a:pt x="20318" y="6266"/>
                    <a:pt x="22165" y="8113"/>
                    <a:pt x="20318" y="11807"/>
                  </a:cubicBezTo>
                  <a:lnTo>
                    <a:pt x="20318" y="13654"/>
                  </a:lnTo>
                  <a:cubicBezTo>
                    <a:pt x="18471" y="15501"/>
                    <a:pt x="16623" y="17348"/>
                    <a:pt x="12929" y="17348"/>
                  </a:cubicBezTo>
                  <a:lnTo>
                    <a:pt x="3694" y="13654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68F1740E-D3D1-AEFA-BD47-5DBB7747E8F3}"/>
                </a:ext>
              </a:extLst>
            </p:cNvPr>
            <p:cNvSpPr/>
            <p:nvPr/>
          </p:nvSpPr>
          <p:spPr>
            <a:xfrm>
              <a:off x="4340147" y="4003993"/>
              <a:ext cx="96508" cy="70912"/>
            </a:xfrm>
            <a:custGeom>
              <a:avLst/>
              <a:gdLst>
                <a:gd name="connsiteX0" fmla="*/ 96047 w 96508"/>
                <a:gd name="connsiteY0" fmla="*/ 29553 h 70912"/>
                <a:gd name="connsiteX1" fmla="*/ 90506 w 96508"/>
                <a:gd name="connsiteY1" fmla="*/ 33247 h 70912"/>
                <a:gd name="connsiteX2" fmla="*/ 90506 w 96508"/>
                <a:gd name="connsiteY2" fmla="*/ 33247 h 70912"/>
                <a:gd name="connsiteX3" fmla="*/ 86812 w 96508"/>
                <a:gd name="connsiteY3" fmla="*/ 33247 h 70912"/>
                <a:gd name="connsiteX4" fmla="*/ 88659 w 96508"/>
                <a:gd name="connsiteY4" fmla="*/ 35094 h 70912"/>
                <a:gd name="connsiteX5" fmla="*/ 88659 w 96508"/>
                <a:gd name="connsiteY5" fmla="*/ 35094 h 70912"/>
                <a:gd name="connsiteX6" fmla="*/ 88659 w 96508"/>
                <a:gd name="connsiteY6" fmla="*/ 35094 h 70912"/>
                <a:gd name="connsiteX7" fmla="*/ 88659 w 96508"/>
                <a:gd name="connsiteY7" fmla="*/ 35094 h 70912"/>
                <a:gd name="connsiteX8" fmla="*/ 90506 w 96508"/>
                <a:gd name="connsiteY8" fmla="*/ 42482 h 70912"/>
                <a:gd name="connsiteX9" fmla="*/ 90506 w 96508"/>
                <a:gd name="connsiteY9" fmla="*/ 42482 h 70912"/>
                <a:gd name="connsiteX10" fmla="*/ 90506 w 96508"/>
                <a:gd name="connsiteY10" fmla="*/ 42482 h 70912"/>
                <a:gd name="connsiteX11" fmla="*/ 84965 w 96508"/>
                <a:gd name="connsiteY11" fmla="*/ 46177 h 70912"/>
                <a:gd name="connsiteX12" fmla="*/ 84965 w 96508"/>
                <a:gd name="connsiteY12" fmla="*/ 46177 h 70912"/>
                <a:gd name="connsiteX13" fmla="*/ 81271 w 96508"/>
                <a:gd name="connsiteY13" fmla="*/ 46177 h 70912"/>
                <a:gd name="connsiteX14" fmla="*/ 79423 w 96508"/>
                <a:gd name="connsiteY14" fmla="*/ 46177 h 70912"/>
                <a:gd name="connsiteX15" fmla="*/ 79423 w 96508"/>
                <a:gd name="connsiteY15" fmla="*/ 46177 h 70912"/>
                <a:gd name="connsiteX16" fmla="*/ 77577 w 96508"/>
                <a:gd name="connsiteY16" fmla="*/ 46177 h 70912"/>
                <a:gd name="connsiteX17" fmla="*/ 79423 w 96508"/>
                <a:gd name="connsiteY17" fmla="*/ 48024 h 70912"/>
                <a:gd name="connsiteX18" fmla="*/ 79423 w 96508"/>
                <a:gd name="connsiteY18" fmla="*/ 48024 h 70912"/>
                <a:gd name="connsiteX19" fmla="*/ 79423 w 96508"/>
                <a:gd name="connsiteY19" fmla="*/ 48024 h 70912"/>
                <a:gd name="connsiteX20" fmla="*/ 79423 w 96508"/>
                <a:gd name="connsiteY20" fmla="*/ 48024 h 70912"/>
                <a:gd name="connsiteX21" fmla="*/ 79423 w 96508"/>
                <a:gd name="connsiteY21" fmla="*/ 48024 h 70912"/>
                <a:gd name="connsiteX22" fmla="*/ 81271 w 96508"/>
                <a:gd name="connsiteY22" fmla="*/ 51718 h 70912"/>
                <a:gd name="connsiteX23" fmla="*/ 81271 w 96508"/>
                <a:gd name="connsiteY23" fmla="*/ 55412 h 70912"/>
                <a:gd name="connsiteX24" fmla="*/ 81271 w 96508"/>
                <a:gd name="connsiteY24" fmla="*/ 55412 h 70912"/>
                <a:gd name="connsiteX25" fmla="*/ 79423 w 96508"/>
                <a:gd name="connsiteY25" fmla="*/ 57259 h 70912"/>
                <a:gd name="connsiteX26" fmla="*/ 75729 w 96508"/>
                <a:gd name="connsiteY26" fmla="*/ 59106 h 70912"/>
                <a:gd name="connsiteX27" fmla="*/ 72035 w 96508"/>
                <a:gd name="connsiteY27" fmla="*/ 59106 h 70912"/>
                <a:gd name="connsiteX28" fmla="*/ 70188 w 96508"/>
                <a:gd name="connsiteY28" fmla="*/ 59106 h 70912"/>
                <a:gd name="connsiteX29" fmla="*/ 70188 w 96508"/>
                <a:gd name="connsiteY29" fmla="*/ 59106 h 70912"/>
                <a:gd name="connsiteX30" fmla="*/ 70188 w 96508"/>
                <a:gd name="connsiteY30" fmla="*/ 59106 h 70912"/>
                <a:gd name="connsiteX31" fmla="*/ 72035 w 96508"/>
                <a:gd name="connsiteY31" fmla="*/ 60953 h 70912"/>
                <a:gd name="connsiteX32" fmla="*/ 72035 w 96508"/>
                <a:gd name="connsiteY32" fmla="*/ 60953 h 70912"/>
                <a:gd name="connsiteX33" fmla="*/ 72035 w 96508"/>
                <a:gd name="connsiteY33" fmla="*/ 66494 h 70912"/>
                <a:gd name="connsiteX34" fmla="*/ 72035 w 96508"/>
                <a:gd name="connsiteY34" fmla="*/ 66494 h 70912"/>
                <a:gd name="connsiteX35" fmla="*/ 62800 w 96508"/>
                <a:gd name="connsiteY35" fmla="*/ 70188 h 70912"/>
                <a:gd name="connsiteX36" fmla="*/ 60953 w 96508"/>
                <a:gd name="connsiteY36" fmla="*/ 70188 h 70912"/>
                <a:gd name="connsiteX37" fmla="*/ 60953 w 96508"/>
                <a:gd name="connsiteY37" fmla="*/ 70188 h 70912"/>
                <a:gd name="connsiteX38" fmla="*/ 60953 w 96508"/>
                <a:gd name="connsiteY38" fmla="*/ 70188 h 70912"/>
                <a:gd name="connsiteX39" fmla="*/ 60953 w 96508"/>
                <a:gd name="connsiteY39" fmla="*/ 70188 h 70912"/>
                <a:gd name="connsiteX40" fmla="*/ 60953 w 96508"/>
                <a:gd name="connsiteY40" fmla="*/ 70188 h 70912"/>
                <a:gd name="connsiteX41" fmla="*/ 59106 w 96508"/>
                <a:gd name="connsiteY41" fmla="*/ 68341 h 70912"/>
                <a:gd name="connsiteX42" fmla="*/ 48023 w 96508"/>
                <a:gd name="connsiteY42" fmla="*/ 62800 h 70912"/>
                <a:gd name="connsiteX43" fmla="*/ 46177 w 96508"/>
                <a:gd name="connsiteY43" fmla="*/ 62800 h 70912"/>
                <a:gd name="connsiteX44" fmla="*/ 42482 w 96508"/>
                <a:gd name="connsiteY44" fmla="*/ 60953 h 70912"/>
                <a:gd name="connsiteX45" fmla="*/ 40635 w 96508"/>
                <a:gd name="connsiteY45" fmla="*/ 60953 h 70912"/>
                <a:gd name="connsiteX46" fmla="*/ 38788 w 96508"/>
                <a:gd name="connsiteY46" fmla="*/ 60953 h 70912"/>
                <a:gd name="connsiteX47" fmla="*/ 35094 w 96508"/>
                <a:gd name="connsiteY47" fmla="*/ 59106 h 70912"/>
                <a:gd name="connsiteX48" fmla="*/ 35094 w 96508"/>
                <a:gd name="connsiteY48" fmla="*/ 59106 h 70912"/>
                <a:gd name="connsiteX49" fmla="*/ 24012 w 96508"/>
                <a:gd name="connsiteY49" fmla="*/ 35094 h 70912"/>
                <a:gd name="connsiteX50" fmla="*/ 24012 w 96508"/>
                <a:gd name="connsiteY50" fmla="*/ 35094 h 70912"/>
                <a:gd name="connsiteX51" fmla="*/ 20318 w 96508"/>
                <a:gd name="connsiteY51" fmla="*/ 31400 h 70912"/>
                <a:gd name="connsiteX52" fmla="*/ 0 w 96508"/>
                <a:gd name="connsiteY52" fmla="*/ 12929 h 70912"/>
                <a:gd name="connsiteX53" fmla="*/ 12929 w 96508"/>
                <a:gd name="connsiteY53" fmla="*/ 0 h 70912"/>
                <a:gd name="connsiteX54" fmla="*/ 14776 w 96508"/>
                <a:gd name="connsiteY54" fmla="*/ 0 h 70912"/>
                <a:gd name="connsiteX55" fmla="*/ 14776 w 96508"/>
                <a:gd name="connsiteY55" fmla="*/ 0 h 70912"/>
                <a:gd name="connsiteX56" fmla="*/ 20318 w 96508"/>
                <a:gd name="connsiteY56" fmla="*/ 3694 h 70912"/>
                <a:gd name="connsiteX57" fmla="*/ 20318 w 96508"/>
                <a:gd name="connsiteY57" fmla="*/ 3694 h 70912"/>
                <a:gd name="connsiteX58" fmla="*/ 29553 w 96508"/>
                <a:gd name="connsiteY58" fmla="*/ 7388 h 70912"/>
                <a:gd name="connsiteX59" fmla="*/ 35094 w 96508"/>
                <a:gd name="connsiteY59" fmla="*/ 9235 h 70912"/>
                <a:gd name="connsiteX60" fmla="*/ 36941 w 96508"/>
                <a:gd name="connsiteY60" fmla="*/ 9235 h 70912"/>
                <a:gd name="connsiteX61" fmla="*/ 38788 w 96508"/>
                <a:gd name="connsiteY61" fmla="*/ 7388 h 70912"/>
                <a:gd name="connsiteX62" fmla="*/ 38788 w 96508"/>
                <a:gd name="connsiteY62" fmla="*/ 7388 h 70912"/>
                <a:gd name="connsiteX63" fmla="*/ 38788 w 96508"/>
                <a:gd name="connsiteY63" fmla="*/ 7388 h 70912"/>
                <a:gd name="connsiteX64" fmla="*/ 38788 w 96508"/>
                <a:gd name="connsiteY64" fmla="*/ 7388 h 70912"/>
                <a:gd name="connsiteX65" fmla="*/ 38788 w 96508"/>
                <a:gd name="connsiteY65" fmla="*/ 7388 h 70912"/>
                <a:gd name="connsiteX66" fmla="*/ 38788 w 96508"/>
                <a:gd name="connsiteY66" fmla="*/ 7388 h 70912"/>
                <a:gd name="connsiteX67" fmla="*/ 40635 w 96508"/>
                <a:gd name="connsiteY67" fmla="*/ 5541 h 70912"/>
                <a:gd name="connsiteX68" fmla="*/ 40635 w 96508"/>
                <a:gd name="connsiteY68" fmla="*/ 5541 h 70912"/>
                <a:gd name="connsiteX69" fmla="*/ 40635 w 96508"/>
                <a:gd name="connsiteY69" fmla="*/ 5541 h 70912"/>
                <a:gd name="connsiteX70" fmla="*/ 42482 w 96508"/>
                <a:gd name="connsiteY70" fmla="*/ 5541 h 70912"/>
                <a:gd name="connsiteX71" fmla="*/ 44329 w 96508"/>
                <a:gd name="connsiteY71" fmla="*/ 5541 h 70912"/>
                <a:gd name="connsiteX72" fmla="*/ 46177 w 96508"/>
                <a:gd name="connsiteY72" fmla="*/ 5541 h 70912"/>
                <a:gd name="connsiteX73" fmla="*/ 49871 w 96508"/>
                <a:gd name="connsiteY73" fmla="*/ 5541 h 70912"/>
                <a:gd name="connsiteX74" fmla="*/ 51717 w 96508"/>
                <a:gd name="connsiteY74" fmla="*/ 5541 h 70912"/>
                <a:gd name="connsiteX75" fmla="*/ 53565 w 96508"/>
                <a:gd name="connsiteY75" fmla="*/ 5541 h 70912"/>
                <a:gd name="connsiteX76" fmla="*/ 55412 w 96508"/>
                <a:gd name="connsiteY76" fmla="*/ 5541 h 70912"/>
                <a:gd name="connsiteX77" fmla="*/ 57259 w 96508"/>
                <a:gd name="connsiteY77" fmla="*/ 5541 h 70912"/>
                <a:gd name="connsiteX78" fmla="*/ 64647 w 96508"/>
                <a:gd name="connsiteY78" fmla="*/ 9235 h 70912"/>
                <a:gd name="connsiteX79" fmla="*/ 72035 w 96508"/>
                <a:gd name="connsiteY79" fmla="*/ 12929 h 70912"/>
                <a:gd name="connsiteX80" fmla="*/ 83118 w 96508"/>
                <a:gd name="connsiteY80" fmla="*/ 18471 h 70912"/>
                <a:gd name="connsiteX81" fmla="*/ 94200 w 96508"/>
                <a:gd name="connsiteY81" fmla="*/ 24012 h 70912"/>
                <a:gd name="connsiteX82" fmla="*/ 94200 w 96508"/>
                <a:gd name="connsiteY82" fmla="*/ 24012 h 70912"/>
                <a:gd name="connsiteX83" fmla="*/ 94200 w 96508"/>
                <a:gd name="connsiteY83" fmla="*/ 24012 h 70912"/>
                <a:gd name="connsiteX84" fmla="*/ 96047 w 96508"/>
                <a:gd name="connsiteY84" fmla="*/ 29553 h 7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6508" h="70912">
                  <a:moveTo>
                    <a:pt x="96047" y="29553"/>
                  </a:moveTo>
                  <a:cubicBezTo>
                    <a:pt x="94200" y="31400"/>
                    <a:pt x="92353" y="33247"/>
                    <a:pt x="90506" y="33247"/>
                  </a:cubicBezTo>
                  <a:lnTo>
                    <a:pt x="90506" y="33247"/>
                  </a:lnTo>
                  <a:cubicBezTo>
                    <a:pt x="88659" y="33247"/>
                    <a:pt x="88659" y="33247"/>
                    <a:pt x="86812" y="33247"/>
                  </a:cubicBezTo>
                  <a:cubicBezTo>
                    <a:pt x="88659" y="33247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88659" y="35094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90506" y="36941"/>
                    <a:pt x="90506" y="40635"/>
                    <a:pt x="90506" y="42482"/>
                  </a:cubicBezTo>
                  <a:lnTo>
                    <a:pt x="90506" y="42482"/>
                  </a:lnTo>
                  <a:lnTo>
                    <a:pt x="90506" y="42482"/>
                  </a:lnTo>
                  <a:cubicBezTo>
                    <a:pt x="90506" y="44329"/>
                    <a:pt x="88659" y="46177"/>
                    <a:pt x="84965" y="46177"/>
                  </a:cubicBezTo>
                  <a:cubicBezTo>
                    <a:pt x="84965" y="46177"/>
                    <a:pt x="84965" y="46177"/>
                    <a:pt x="84965" y="46177"/>
                  </a:cubicBezTo>
                  <a:cubicBezTo>
                    <a:pt x="83118" y="46177"/>
                    <a:pt x="83118" y="46177"/>
                    <a:pt x="81271" y="46177"/>
                  </a:cubicBezTo>
                  <a:cubicBezTo>
                    <a:pt x="81271" y="46177"/>
                    <a:pt x="79423" y="46177"/>
                    <a:pt x="79423" y="46177"/>
                  </a:cubicBezTo>
                  <a:cubicBezTo>
                    <a:pt x="79423" y="46177"/>
                    <a:pt x="79423" y="46177"/>
                    <a:pt x="79423" y="46177"/>
                  </a:cubicBezTo>
                  <a:lnTo>
                    <a:pt x="77577" y="46177"/>
                  </a:lnTo>
                  <a:cubicBezTo>
                    <a:pt x="77577" y="46177"/>
                    <a:pt x="79423" y="46177"/>
                    <a:pt x="79423" y="48024"/>
                  </a:cubicBezTo>
                  <a:cubicBezTo>
                    <a:pt x="79423" y="48024"/>
                    <a:pt x="79423" y="48024"/>
                    <a:pt x="79423" y="48024"/>
                  </a:cubicBezTo>
                  <a:cubicBezTo>
                    <a:pt x="79423" y="48024"/>
                    <a:pt x="79423" y="48024"/>
                    <a:pt x="79423" y="48024"/>
                  </a:cubicBezTo>
                  <a:cubicBezTo>
                    <a:pt x="79423" y="48024"/>
                    <a:pt x="79423" y="48024"/>
                    <a:pt x="79423" y="48024"/>
                  </a:cubicBezTo>
                  <a:cubicBezTo>
                    <a:pt x="79423" y="48024"/>
                    <a:pt x="79423" y="48024"/>
                    <a:pt x="79423" y="48024"/>
                  </a:cubicBezTo>
                  <a:cubicBezTo>
                    <a:pt x="79423" y="49871"/>
                    <a:pt x="81271" y="49871"/>
                    <a:pt x="81271" y="51718"/>
                  </a:cubicBezTo>
                  <a:cubicBezTo>
                    <a:pt x="81271" y="53565"/>
                    <a:pt x="81271" y="53565"/>
                    <a:pt x="81271" y="55412"/>
                  </a:cubicBezTo>
                  <a:lnTo>
                    <a:pt x="81271" y="55412"/>
                  </a:lnTo>
                  <a:cubicBezTo>
                    <a:pt x="81271" y="55412"/>
                    <a:pt x="81271" y="57259"/>
                    <a:pt x="79423" y="57259"/>
                  </a:cubicBezTo>
                  <a:cubicBezTo>
                    <a:pt x="77577" y="59106"/>
                    <a:pt x="77577" y="59106"/>
                    <a:pt x="75729" y="59106"/>
                  </a:cubicBezTo>
                  <a:cubicBezTo>
                    <a:pt x="73882" y="59106"/>
                    <a:pt x="72035" y="59106"/>
                    <a:pt x="72035" y="59106"/>
                  </a:cubicBezTo>
                  <a:lnTo>
                    <a:pt x="70188" y="59106"/>
                  </a:lnTo>
                  <a:lnTo>
                    <a:pt x="70188" y="59106"/>
                  </a:lnTo>
                  <a:cubicBezTo>
                    <a:pt x="70188" y="59106"/>
                    <a:pt x="70188" y="59106"/>
                    <a:pt x="70188" y="59106"/>
                  </a:cubicBezTo>
                  <a:cubicBezTo>
                    <a:pt x="70188" y="59106"/>
                    <a:pt x="72035" y="59106"/>
                    <a:pt x="72035" y="60953"/>
                  </a:cubicBezTo>
                  <a:cubicBezTo>
                    <a:pt x="72035" y="60953"/>
                    <a:pt x="72035" y="60953"/>
                    <a:pt x="72035" y="60953"/>
                  </a:cubicBezTo>
                  <a:cubicBezTo>
                    <a:pt x="73882" y="62800"/>
                    <a:pt x="73882" y="64647"/>
                    <a:pt x="72035" y="66494"/>
                  </a:cubicBezTo>
                  <a:lnTo>
                    <a:pt x="72035" y="66494"/>
                  </a:lnTo>
                  <a:cubicBezTo>
                    <a:pt x="70188" y="70188"/>
                    <a:pt x="66494" y="72035"/>
                    <a:pt x="62800" y="70188"/>
                  </a:cubicBez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59106" y="68341"/>
                  </a:lnTo>
                  <a:lnTo>
                    <a:pt x="48023" y="62800"/>
                  </a:lnTo>
                  <a:lnTo>
                    <a:pt x="46177" y="62800"/>
                  </a:lnTo>
                  <a:lnTo>
                    <a:pt x="42482" y="60953"/>
                  </a:lnTo>
                  <a:lnTo>
                    <a:pt x="40635" y="60953"/>
                  </a:lnTo>
                  <a:lnTo>
                    <a:pt x="38788" y="60953"/>
                  </a:lnTo>
                  <a:lnTo>
                    <a:pt x="35094" y="59106"/>
                  </a:lnTo>
                  <a:cubicBezTo>
                    <a:pt x="35094" y="59106"/>
                    <a:pt x="35094" y="59106"/>
                    <a:pt x="35094" y="59106"/>
                  </a:cubicBezTo>
                  <a:cubicBezTo>
                    <a:pt x="25859" y="55412"/>
                    <a:pt x="22165" y="40635"/>
                    <a:pt x="24012" y="35094"/>
                  </a:cubicBezTo>
                  <a:cubicBezTo>
                    <a:pt x="24012" y="35094"/>
                    <a:pt x="24012" y="35094"/>
                    <a:pt x="24012" y="35094"/>
                  </a:cubicBezTo>
                  <a:cubicBezTo>
                    <a:pt x="24012" y="35094"/>
                    <a:pt x="22165" y="33247"/>
                    <a:pt x="20318" y="31400"/>
                  </a:cubicBezTo>
                  <a:cubicBezTo>
                    <a:pt x="12929" y="24012"/>
                    <a:pt x="0" y="12929"/>
                    <a:pt x="0" y="12929"/>
                  </a:cubicBezTo>
                  <a:lnTo>
                    <a:pt x="12929" y="0"/>
                  </a:lnTo>
                  <a:cubicBezTo>
                    <a:pt x="12929" y="0"/>
                    <a:pt x="12929" y="0"/>
                    <a:pt x="14776" y="0"/>
                  </a:cubicBezTo>
                  <a:cubicBezTo>
                    <a:pt x="14776" y="0"/>
                    <a:pt x="14776" y="0"/>
                    <a:pt x="14776" y="0"/>
                  </a:cubicBezTo>
                  <a:lnTo>
                    <a:pt x="20318" y="3694"/>
                  </a:lnTo>
                  <a:lnTo>
                    <a:pt x="20318" y="3694"/>
                  </a:lnTo>
                  <a:lnTo>
                    <a:pt x="29553" y="7388"/>
                  </a:lnTo>
                  <a:lnTo>
                    <a:pt x="35094" y="9235"/>
                  </a:lnTo>
                  <a:cubicBezTo>
                    <a:pt x="35094" y="9235"/>
                    <a:pt x="36941" y="9235"/>
                    <a:pt x="36941" y="9235"/>
                  </a:cubicBezTo>
                  <a:lnTo>
                    <a:pt x="38788" y="7388"/>
                  </a:lnTo>
                  <a:lnTo>
                    <a:pt x="38788" y="7388"/>
                  </a:lnTo>
                  <a:lnTo>
                    <a:pt x="38788" y="7388"/>
                  </a:ln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lnTo>
                    <a:pt x="40635" y="5541"/>
                  </a:lnTo>
                  <a:cubicBezTo>
                    <a:pt x="40635" y="5541"/>
                    <a:pt x="40635" y="5541"/>
                    <a:pt x="40635" y="5541"/>
                  </a:cubicBezTo>
                  <a:lnTo>
                    <a:pt x="40635" y="5541"/>
                  </a:lnTo>
                  <a:lnTo>
                    <a:pt x="42482" y="5541"/>
                  </a:lnTo>
                  <a:lnTo>
                    <a:pt x="44329" y="5541"/>
                  </a:lnTo>
                  <a:lnTo>
                    <a:pt x="46177" y="5541"/>
                  </a:lnTo>
                  <a:lnTo>
                    <a:pt x="49871" y="5541"/>
                  </a:lnTo>
                  <a:lnTo>
                    <a:pt x="51717" y="5541"/>
                  </a:lnTo>
                  <a:cubicBezTo>
                    <a:pt x="51717" y="5541"/>
                    <a:pt x="53565" y="5541"/>
                    <a:pt x="53565" y="5541"/>
                  </a:cubicBezTo>
                  <a:cubicBezTo>
                    <a:pt x="53565" y="5541"/>
                    <a:pt x="53565" y="5541"/>
                    <a:pt x="55412" y="5541"/>
                  </a:cubicBezTo>
                  <a:cubicBezTo>
                    <a:pt x="55412" y="5541"/>
                    <a:pt x="55412" y="5541"/>
                    <a:pt x="57259" y="5541"/>
                  </a:cubicBezTo>
                  <a:cubicBezTo>
                    <a:pt x="59106" y="5541"/>
                    <a:pt x="60953" y="7388"/>
                    <a:pt x="64647" y="9235"/>
                  </a:cubicBezTo>
                  <a:cubicBezTo>
                    <a:pt x="66494" y="9235"/>
                    <a:pt x="70188" y="11082"/>
                    <a:pt x="72035" y="12929"/>
                  </a:cubicBezTo>
                  <a:cubicBezTo>
                    <a:pt x="75729" y="14776"/>
                    <a:pt x="79423" y="16623"/>
                    <a:pt x="83118" y="18471"/>
                  </a:cubicBezTo>
                  <a:cubicBezTo>
                    <a:pt x="88659" y="20318"/>
                    <a:pt x="94200" y="24012"/>
                    <a:pt x="94200" y="24012"/>
                  </a:cubicBezTo>
                  <a:lnTo>
                    <a:pt x="94200" y="24012"/>
                  </a:lnTo>
                  <a:cubicBezTo>
                    <a:pt x="94200" y="24012"/>
                    <a:pt x="94200" y="24012"/>
                    <a:pt x="94200" y="24012"/>
                  </a:cubicBezTo>
                  <a:cubicBezTo>
                    <a:pt x="97894" y="24012"/>
                    <a:pt x="96047" y="29553"/>
                    <a:pt x="96047" y="29553"/>
                  </a:cubicBezTo>
                  <a:close/>
                </a:path>
              </a:pathLst>
            </a:custGeom>
            <a:solidFill>
              <a:srgbClr val="FFCF9F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280FC33F-BAA8-4BBE-4BB3-652A7C5552EF}"/>
                </a:ext>
              </a:extLst>
            </p:cNvPr>
            <p:cNvSpPr/>
            <p:nvPr/>
          </p:nvSpPr>
          <p:spPr>
            <a:xfrm>
              <a:off x="4243850" y="3912053"/>
              <a:ext cx="140626" cy="134423"/>
            </a:xfrm>
            <a:custGeom>
              <a:avLst/>
              <a:gdLst>
                <a:gd name="connsiteX0" fmla="*/ 140626 w 140626"/>
                <a:gd name="connsiteY0" fmla="*/ 97482 h 134423"/>
                <a:gd name="connsiteX1" fmla="*/ 140626 w 140626"/>
                <a:gd name="connsiteY1" fmla="*/ 97482 h 134423"/>
                <a:gd name="connsiteX2" fmla="*/ 140626 w 140626"/>
                <a:gd name="connsiteY2" fmla="*/ 97482 h 134423"/>
                <a:gd name="connsiteX3" fmla="*/ 140626 w 140626"/>
                <a:gd name="connsiteY3" fmla="*/ 97482 h 134423"/>
                <a:gd name="connsiteX4" fmla="*/ 138779 w 140626"/>
                <a:gd name="connsiteY4" fmla="*/ 99329 h 134423"/>
                <a:gd name="connsiteX5" fmla="*/ 136932 w 140626"/>
                <a:gd name="connsiteY5" fmla="*/ 101176 h 134423"/>
                <a:gd name="connsiteX6" fmla="*/ 127697 w 140626"/>
                <a:gd name="connsiteY6" fmla="*/ 114105 h 134423"/>
                <a:gd name="connsiteX7" fmla="*/ 118461 w 140626"/>
                <a:gd name="connsiteY7" fmla="*/ 127035 h 134423"/>
                <a:gd name="connsiteX8" fmla="*/ 114767 w 140626"/>
                <a:gd name="connsiteY8" fmla="*/ 132576 h 134423"/>
                <a:gd name="connsiteX9" fmla="*/ 114767 w 140626"/>
                <a:gd name="connsiteY9" fmla="*/ 134423 h 134423"/>
                <a:gd name="connsiteX10" fmla="*/ 249 w 140626"/>
                <a:gd name="connsiteY10" fmla="*/ 36529 h 134423"/>
                <a:gd name="connsiteX11" fmla="*/ 249 w 140626"/>
                <a:gd name="connsiteY11" fmla="*/ 34682 h 134423"/>
                <a:gd name="connsiteX12" fmla="*/ 9485 w 140626"/>
                <a:gd name="connsiteY12" fmla="*/ 10670 h 134423"/>
                <a:gd name="connsiteX13" fmla="*/ 9485 w 140626"/>
                <a:gd name="connsiteY13" fmla="*/ 10670 h 134423"/>
                <a:gd name="connsiteX14" fmla="*/ 57508 w 140626"/>
                <a:gd name="connsiteY14" fmla="*/ 8823 h 134423"/>
                <a:gd name="connsiteX15" fmla="*/ 125850 w 140626"/>
                <a:gd name="connsiteY15" fmla="*/ 80858 h 134423"/>
                <a:gd name="connsiteX16" fmla="*/ 135085 w 140626"/>
                <a:gd name="connsiteY16" fmla="*/ 90094 h 134423"/>
                <a:gd name="connsiteX17" fmla="*/ 136932 w 140626"/>
                <a:gd name="connsiteY17" fmla="*/ 91941 h 134423"/>
                <a:gd name="connsiteX18" fmla="*/ 138779 w 140626"/>
                <a:gd name="connsiteY18" fmla="*/ 93788 h 134423"/>
                <a:gd name="connsiteX19" fmla="*/ 138779 w 140626"/>
                <a:gd name="connsiteY19" fmla="*/ 93788 h 134423"/>
                <a:gd name="connsiteX20" fmla="*/ 140626 w 140626"/>
                <a:gd name="connsiteY20" fmla="*/ 97482 h 134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0626" h="134423">
                  <a:moveTo>
                    <a:pt x="140626" y="97482"/>
                  </a:moveTo>
                  <a:lnTo>
                    <a:pt x="140626" y="97482"/>
                  </a:lnTo>
                  <a:lnTo>
                    <a:pt x="140626" y="97482"/>
                  </a:lnTo>
                  <a:lnTo>
                    <a:pt x="140626" y="97482"/>
                  </a:lnTo>
                  <a:lnTo>
                    <a:pt x="138779" y="99329"/>
                  </a:lnTo>
                  <a:lnTo>
                    <a:pt x="136932" y="101176"/>
                  </a:lnTo>
                  <a:lnTo>
                    <a:pt x="127697" y="114105"/>
                  </a:lnTo>
                  <a:lnTo>
                    <a:pt x="118461" y="127035"/>
                  </a:lnTo>
                  <a:lnTo>
                    <a:pt x="114767" y="132576"/>
                  </a:lnTo>
                  <a:lnTo>
                    <a:pt x="114767" y="134423"/>
                  </a:lnTo>
                  <a:cubicBezTo>
                    <a:pt x="-10833" y="69776"/>
                    <a:pt x="249" y="45764"/>
                    <a:pt x="249" y="36529"/>
                  </a:cubicBezTo>
                  <a:cubicBezTo>
                    <a:pt x="249" y="36529"/>
                    <a:pt x="249" y="36529"/>
                    <a:pt x="249" y="34682"/>
                  </a:cubicBezTo>
                  <a:cubicBezTo>
                    <a:pt x="249" y="25446"/>
                    <a:pt x="2097" y="18058"/>
                    <a:pt x="9485" y="10670"/>
                  </a:cubicBezTo>
                  <a:lnTo>
                    <a:pt x="9485" y="10670"/>
                  </a:lnTo>
                  <a:cubicBezTo>
                    <a:pt x="22414" y="-2260"/>
                    <a:pt x="42732" y="-4107"/>
                    <a:pt x="57508" y="8823"/>
                  </a:cubicBezTo>
                  <a:cubicBezTo>
                    <a:pt x="63050" y="12517"/>
                    <a:pt x="103685" y="56846"/>
                    <a:pt x="125850" y="80858"/>
                  </a:cubicBezTo>
                  <a:cubicBezTo>
                    <a:pt x="129544" y="84552"/>
                    <a:pt x="133238" y="88246"/>
                    <a:pt x="135085" y="90094"/>
                  </a:cubicBezTo>
                  <a:cubicBezTo>
                    <a:pt x="135085" y="90094"/>
                    <a:pt x="136932" y="91941"/>
                    <a:pt x="136932" y="91941"/>
                  </a:cubicBezTo>
                  <a:cubicBezTo>
                    <a:pt x="136932" y="93788"/>
                    <a:pt x="138779" y="93788"/>
                    <a:pt x="138779" y="93788"/>
                  </a:cubicBezTo>
                  <a:cubicBezTo>
                    <a:pt x="138779" y="93788"/>
                    <a:pt x="138779" y="93788"/>
                    <a:pt x="138779" y="93788"/>
                  </a:cubicBezTo>
                  <a:cubicBezTo>
                    <a:pt x="138779" y="95635"/>
                    <a:pt x="138779" y="97482"/>
                    <a:pt x="140626" y="97482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1" name="Freeform: Shape 1010">
              <a:extLst>
                <a:ext uri="{FF2B5EF4-FFF2-40B4-BE49-F238E27FC236}">
                  <a16:creationId xmlns:a16="http://schemas.microsoft.com/office/drawing/2014/main" id="{F88D6396-3991-E18B-5D44-CEDFA40ECEC7}"/>
                </a:ext>
              </a:extLst>
            </p:cNvPr>
            <p:cNvSpPr/>
            <p:nvPr/>
          </p:nvSpPr>
          <p:spPr>
            <a:xfrm>
              <a:off x="4397406" y="3859923"/>
              <a:ext cx="59105" cy="20317"/>
            </a:xfrm>
            <a:custGeom>
              <a:avLst/>
              <a:gdLst>
                <a:gd name="connsiteX0" fmla="*/ 0 w 59105"/>
                <a:gd name="connsiteY0" fmla="*/ 0 h 20317"/>
                <a:gd name="connsiteX1" fmla="*/ 59106 w 59105"/>
                <a:gd name="connsiteY1" fmla="*/ 0 h 20317"/>
                <a:gd name="connsiteX2" fmla="*/ 59106 w 59105"/>
                <a:gd name="connsiteY2" fmla="*/ 20318 h 20317"/>
                <a:gd name="connsiteX3" fmla="*/ 0 w 59105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05" h="20317">
                  <a:moveTo>
                    <a:pt x="0" y="0"/>
                  </a:moveTo>
                  <a:lnTo>
                    <a:pt x="59106" y="0"/>
                  </a:lnTo>
                  <a:lnTo>
                    <a:pt x="59106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2" name="Freeform: Shape 1011">
              <a:extLst>
                <a:ext uri="{FF2B5EF4-FFF2-40B4-BE49-F238E27FC236}">
                  <a16:creationId xmlns:a16="http://schemas.microsoft.com/office/drawing/2014/main" id="{94FBBE22-4B88-8010-59DA-4B5777FBE45F}"/>
                </a:ext>
              </a:extLst>
            </p:cNvPr>
            <p:cNvSpPr/>
            <p:nvPr/>
          </p:nvSpPr>
          <p:spPr>
            <a:xfrm>
              <a:off x="4288429" y="3859923"/>
              <a:ext cx="25858" cy="18470"/>
            </a:xfrm>
            <a:custGeom>
              <a:avLst/>
              <a:gdLst>
                <a:gd name="connsiteX0" fmla="*/ 25859 w 25858"/>
                <a:gd name="connsiteY0" fmla="*/ 16624 h 18470"/>
                <a:gd name="connsiteX1" fmla="*/ 3694 w 25858"/>
                <a:gd name="connsiteY1" fmla="*/ 18471 h 18470"/>
                <a:gd name="connsiteX2" fmla="*/ 0 w 25858"/>
                <a:gd name="connsiteY2" fmla="*/ 7388 h 18470"/>
                <a:gd name="connsiteX3" fmla="*/ 5541 w 25858"/>
                <a:gd name="connsiteY3" fmla="*/ 0 h 18470"/>
                <a:gd name="connsiteX4" fmla="*/ 9235 w 25858"/>
                <a:gd name="connsiteY4" fmla="*/ 11082 h 18470"/>
                <a:gd name="connsiteX5" fmla="*/ 25859 w 25858"/>
                <a:gd name="connsiteY5" fmla="*/ 9235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58" h="18470">
                  <a:moveTo>
                    <a:pt x="25859" y="16624"/>
                  </a:moveTo>
                  <a:lnTo>
                    <a:pt x="3694" y="18471"/>
                  </a:lnTo>
                  <a:lnTo>
                    <a:pt x="0" y="7388"/>
                  </a:lnTo>
                  <a:lnTo>
                    <a:pt x="5541" y="0"/>
                  </a:lnTo>
                  <a:lnTo>
                    <a:pt x="9235" y="11082"/>
                  </a:lnTo>
                  <a:lnTo>
                    <a:pt x="25859" y="9235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3" name="Freeform: Shape 1012">
              <a:extLst>
                <a:ext uri="{FF2B5EF4-FFF2-40B4-BE49-F238E27FC236}">
                  <a16:creationId xmlns:a16="http://schemas.microsoft.com/office/drawing/2014/main" id="{95F84246-461E-0B4B-E83A-4A55C1426A24}"/>
                </a:ext>
              </a:extLst>
            </p:cNvPr>
            <p:cNvSpPr/>
            <p:nvPr/>
          </p:nvSpPr>
          <p:spPr>
            <a:xfrm>
              <a:off x="4295817" y="3848840"/>
              <a:ext cx="24011" cy="18470"/>
            </a:xfrm>
            <a:custGeom>
              <a:avLst/>
              <a:gdLst>
                <a:gd name="connsiteX0" fmla="*/ 24012 w 24011"/>
                <a:gd name="connsiteY0" fmla="*/ 16624 h 18470"/>
                <a:gd name="connsiteX1" fmla="*/ 1847 w 24011"/>
                <a:gd name="connsiteY1" fmla="*/ 18471 h 18470"/>
                <a:gd name="connsiteX2" fmla="*/ 0 w 24011"/>
                <a:gd name="connsiteY2" fmla="*/ 9235 h 18470"/>
                <a:gd name="connsiteX3" fmla="*/ 5541 w 24011"/>
                <a:gd name="connsiteY3" fmla="*/ 0 h 18470"/>
                <a:gd name="connsiteX4" fmla="*/ 7388 w 24011"/>
                <a:gd name="connsiteY4" fmla="*/ 12929 h 18470"/>
                <a:gd name="connsiteX5" fmla="*/ 24012 w 24011"/>
                <a:gd name="connsiteY5" fmla="*/ 11082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1" h="18470">
                  <a:moveTo>
                    <a:pt x="24012" y="16624"/>
                  </a:moveTo>
                  <a:lnTo>
                    <a:pt x="1847" y="18471"/>
                  </a:lnTo>
                  <a:lnTo>
                    <a:pt x="0" y="9235"/>
                  </a:lnTo>
                  <a:lnTo>
                    <a:pt x="5541" y="0"/>
                  </a:lnTo>
                  <a:lnTo>
                    <a:pt x="7388" y="12929"/>
                  </a:lnTo>
                  <a:lnTo>
                    <a:pt x="24012" y="11082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4" name="Freeform: Shape 1013">
              <a:extLst>
                <a:ext uri="{FF2B5EF4-FFF2-40B4-BE49-F238E27FC236}">
                  <a16:creationId xmlns:a16="http://schemas.microsoft.com/office/drawing/2014/main" id="{6369DEE4-3F7A-6718-DEB3-925667AA28DA}"/>
                </a:ext>
              </a:extLst>
            </p:cNvPr>
            <p:cNvSpPr/>
            <p:nvPr/>
          </p:nvSpPr>
          <p:spPr>
            <a:xfrm>
              <a:off x="4303206" y="3839605"/>
              <a:ext cx="24011" cy="18470"/>
            </a:xfrm>
            <a:custGeom>
              <a:avLst/>
              <a:gdLst>
                <a:gd name="connsiteX0" fmla="*/ 24012 w 24011"/>
                <a:gd name="connsiteY0" fmla="*/ 14776 h 18470"/>
                <a:gd name="connsiteX1" fmla="*/ 1847 w 24011"/>
                <a:gd name="connsiteY1" fmla="*/ 18471 h 18470"/>
                <a:gd name="connsiteX2" fmla="*/ 0 w 24011"/>
                <a:gd name="connsiteY2" fmla="*/ 7388 h 18470"/>
                <a:gd name="connsiteX3" fmla="*/ 5541 w 24011"/>
                <a:gd name="connsiteY3" fmla="*/ 0 h 18470"/>
                <a:gd name="connsiteX4" fmla="*/ 7388 w 24011"/>
                <a:gd name="connsiteY4" fmla="*/ 11082 h 18470"/>
                <a:gd name="connsiteX5" fmla="*/ 24012 w 24011"/>
                <a:gd name="connsiteY5" fmla="*/ 9235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1" h="18470">
                  <a:moveTo>
                    <a:pt x="24012" y="14776"/>
                  </a:moveTo>
                  <a:lnTo>
                    <a:pt x="1847" y="18471"/>
                  </a:lnTo>
                  <a:lnTo>
                    <a:pt x="0" y="7388"/>
                  </a:lnTo>
                  <a:lnTo>
                    <a:pt x="5541" y="0"/>
                  </a:lnTo>
                  <a:lnTo>
                    <a:pt x="7388" y="11082"/>
                  </a:lnTo>
                  <a:lnTo>
                    <a:pt x="24012" y="9235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5" name="Freeform: Shape 1014">
              <a:extLst>
                <a:ext uri="{FF2B5EF4-FFF2-40B4-BE49-F238E27FC236}">
                  <a16:creationId xmlns:a16="http://schemas.microsoft.com/office/drawing/2014/main" id="{FF23F862-C82C-947D-CB3F-9AA47D8C9E38}"/>
                </a:ext>
              </a:extLst>
            </p:cNvPr>
            <p:cNvSpPr/>
            <p:nvPr/>
          </p:nvSpPr>
          <p:spPr>
            <a:xfrm>
              <a:off x="4395559" y="4136982"/>
              <a:ext cx="157000" cy="500553"/>
            </a:xfrm>
            <a:custGeom>
              <a:avLst/>
              <a:gdLst>
                <a:gd name="connsiteX0" fmla="*/ 121906 w 157000"/>
                <a:gd name="connsiteY0" fmla="*/ 489471 h 500553"/>
                <a:gd name="connsiteX1" fmla="*/ 129294 w 157000"/>
                <a:gd name="connsiteY1" fmla="*/ 445142 h 500553"/>
                <a:gd name="connsiteX2" fmla="*/ 129294 w 157000"/>
                <a:gd name="connsiteY2" fmla="*/ 430365 h 500553"/>
                <a:gd name="connsiteX3" fmla="*/ 129294 w 157000"/>
                <a:gd name="connsiteY3" fmla="*/ 422977 h 500553"/>
                <a:gd name="connsiteX4" fmla="*/ 114518 w 157000"/>
                <a:gd name="connsiteY4" fmla="*/ 408201 h 500553"/>
                <a:gd name="connsiteX5" fmla="*/ 108977 w 157000"/>
                <a:gd name="connsiteY5" fmla="*/ 184706 h 500553"/>
                <a:gd name="connsiteX6" fmla="*/ 108977 w 157000"/>
                <a:gd name="connsiteY6" fmla="*/ 184706 h 500553"/>
                <a:gd name="connsiteX7" fmla="*/ 83118 w 157000"/>
                <a:gd name="connsiteY7" fmla="*/ 57259 h 500553"/>
                <a:gd name="connsiteX8" fmla="*/ 79423 w 157000"/>
                <a:gd name="connsiteY8" fmla="*/ 33247 h 500553"/>
                <a:gd name="connsiteX9" fmla="*/ 75729 w 157000"/>
                <a:gd name="connsiteY9" fmla="*/ 57259 h 500553"/>
                <a:gd name="connsiteX10" fmla="*/ 49871 w 157000"/>
                <a:gd name="connsiteY10" fmla="*/ 184706 h 500553"/>
                <a:gd name="connsiteX11" fmla="*/ 49871 w 157000"/>
                <a:gd name="connsiteY11" fmla="*/ 184706 h 500553"/>
                <a:gd name="connsiteX12" fmla="*/ 44329 w 157000"/>
                <a:gd name="connsiteY12" fmla="*/ 408201 h 500553"/>
                <a:gd name="connsiteX13" fmla="*/ 29553 w 157000"/>
                <a:gd name="connsiteY13" fmla="*/ 422977 h 500553"/>
                <a:gd name="connsiteX14" fmla="*/ 29553 w 157000"/>
                <a:gd name="connsiteY14" fmla="*/ 430365 h 500553"/>
                <a:gd name="connsiteX15" fmla="*/ 29553 w 157000"/>
                <a:gd name="connsiteY15" fmla="*/ 445142 h 500553"/>
                <a:gd name="connsiteX16" fmla="*/ 36941 w 157000"/>
                <a:gd name="connsiteY16" fmla="*/ 489471 h 500553"/>
                <a:gd name="connsiteX17" fmla="*/ 36941 w 157000"/>
                <a:gd name="connsiteY17" fmla="*/ 500554 h 500553"/>
                <a:gd name="connsiteX18" fmla="*/ 0 w 157000"/>
                <a:gd name="connsiteY18" fmla="*/ 500554 h 500553"/>
                <a:gd name="connsiteX19" fmla="*/ 7388 w 157000"/>
                <a:gd name="connsiteY19" fmla="*/ 459918 h 500553"/>
                <a:gd name="connsiteX20" fmla="*/ 5541 w 157000"/>
                <a:gd name="connsiteY20" fmla="*/ 443295 h 500553"/>
                <a:gd name="connsiteX21" fmla="*/ 9235 w 157000"/>
                <a:gd name="connsiteY21" fmla="*/ 437754 h 500553"/>
                <a:gd name="connsiteX22" fmla="*/ 14776 w 157000"/>
                <a:gd name="connsiteY22" fmla="*/ 426671 h 500553"/>
                <a:gd name="connsiteX23" fmla="*/ 18471 w 157000"/>
                <a:gd name="connsiteY23" fmla="*/ 411895 h 500553"/>
                <a:gd name="connsiteX24" fmla="*/ 12929 w 157000"/>
                <a:gd name="connsiteY24" fmla="*/ 400812 h 500553"/>
                <a:gd name="connsiteX25" fmla="*/ 20318 w 157000"/>
                <a:gd name="connsiteY25" fmla="*/ 393424 h 500553"/>
                <a:gd name="connsiteX26" fmla="*/ 24012 w 157000"/>
                <a:gd name="connsiteY26" fmla="*/ 389730 h 500553"/>
                <a:gd name="connsiteX27" fmla="*/ 35094 w 157000"/>
                <a:gd name="connsiteY27" fmla="*/ 369412 h 500553"/>
                <a:gd name="connsiteX28" fmla="*/ 27706 w 157000"/>
                <a:gd name="connsiteY28" fmla="*/ 369412 h 500553"/>
                <a:gd name="connsiteX29" fmla="*/ 31400 w 157000"/>
                <a:gd name="connsiteY29" fmla="*/ 352789 h 500553"/>
                <a:gd name="connsiteX30" fmla="*/ 20318 w 157000"/>
                <a:gd name="connsiteY30" fmla="*/ 343553 h 500553"/>
                <a:gd name="connsiteX31" fmla="*/ 27706 w 157000"/>
                <a:gd name="connsiteY31" fmla="*/ 326930 h 500553"/>
                <a:gd name="connsiteX32" fmla="*/ 36941 w 157000"/>
                <a:gd name="connsiteY32" fmla="*/ 289989 h 500553"/>
                <a:gd name="connsiteX33" fmla="*/ 33247 w 157000"/>
                <a:gd name="connsiteY33" fmla="*/ 280753 h 500553"/>
                <a:gd name="connsiteX34" fmla="*/ 36941 w 157000"/>
                <a:gd name="connsiteY34" fmla="*/ 271518 h 500553"/>
                <a:gd name="connsiteX35" fmla="*/ 29553 w 157000"/>
                <a:gd name="connsiteY35" fmla="*/ 251200 h 500553"/>
                <a:gd name="connsiteX36" fmla="*/ 31400 w 157000"/>
                <a:gd name="connsiteY36" fmla="*/ 240118 h 500553"/>
                <a:gd name="connsiteX37" fmla="*/ 29553 w 157000"/>
                <a:gd name="connsiteY37" fmla="*/ 212412 h 500553"/>
                <a:gd name="connsiteX38" fmla="*/ 24012 w 157000"/>
                <a:gd name="connsiteY38" fmla="*/ 192094 h 500553"/>
                <a:gd name="connsiteX39" fmla="*/ 24012 w 157000"/>
                <a:gd name="connsiteY39" fmla="*/ 190247 h 500553"/>
                <a:gd name="connsiteX40" fmla="*/ 27706 w 157000"/>
                <a:gd name="connsiteY40" fmla="*/ 182859 h 500553"/>
                <a:gd name="connsiteX41" fmla="*/ 33247 w 157000"/>
                <a:gd name="connsiteY41" fmla="*/ 173624 h 500553"/>
                <a:gd name="connsiteX42" fmla="*/ 40635 w 157000"/>
                <a:gd name="connsiteY42" fmla="*/ 144071 h 500553"/>
                <a:gd name="connsiteX43" fmla="*/ 29553 w 157000"/>
                <a:gd name="connsiteY43" fmla="*/ 134836 h 500553"/>
                <a:gd name="connsiteX44" fmla="*/ 60953 w 157000"/>
                <a:gd name="connsiteY44" fmla="*/ 55412 h 500553"/>
                <a:gd name="connsiteX45" fmla="*/ 62800 w 157000"/>
                <a:gd name="connsiteY45" fmla="*/ 25859 h 500553"/>
                <a:gd name="connsiteX46" fmla="*/ 35094 w 157000"/>
                <a:gd name="connsiteY46" fmla="*/ 5541 h 500553"/>
                <a:gd name="connsiteX47" fmla="*/ 31400 w 157000"/>
                <a:gd name="connsiteY47" fmla="*/ 0 h 500553"/>
                <a:gd name="connsiteX48" fmla="*/ 120059 w 157000"/>
                <a:gd name="connsiteY48" fmla="*/ 5541 h 500553"/>
                <a:gd name="connsiteX49" fmla="*/ 131141 w 157000"/>
                <a:gd name="connsiteY49" fmla="*/ 3694 h 500553"/>
                <a:gd name="connsiteX50" fmla="*/ 131141 w 157000"/>
                <a:gd name="connsiteY50" fmla="*/ 3694 h 500553"/>
                <a:gd name="connsiteX51" fmla="*/ 131141 w 157000"/>
                <a:gd name="connsiteY51" fmla="*/ 3694 h 500553"/>
                <a:gd name="connsiteX52" fmla="*/ 101588 w 157000"/>
                <a:gd name="connsiteY52" fmla="*/ 46177 h 500553"/>
                <a:gd name="connsiteX53" fmla="*/ 99741 w 157000"/>
                <a:gd name="connsiteY53" fmla="*/ 53565 h 500553"/>
                <a:gd name="connsiteX54" fmla="*/ 101588 w 157000"/>
                <a:gd name="connsiteY54" fmla="*/ 60953 h 500553"/>
                <a:gd name="connsiteX55" fmla="*/ 103435 w 157000"/>
                <a:gd name="connsiteY55" fmla="*/ 73882 h 500553"/>
                <a:gd name="connsiteX56" fmla="*/ 105282 w 157000"/>
                <a:gd name="connsiteY56" fmla="*/ 105282 h 500553"/>
                <a:gd name="connsiteX57" fmla="*/ 108977 w 157000"/>
                <a:gd name="connsiteY57" fmla="*/ 129294 h 500553"/>
                <a:gd name="connsiteX58" fmla="*/ 125600 w 157000"/>
                <a:gd name="connsiteY58" fmla="*/ 166236 h 500553"/>
                <a:gd name="connsiteX59" fmla="*/ 131141 w 157000"/>
                <a:gd name="connsiteY59" fmla="*/ 169930 h 500553"/>
                <a:gd name="connsiteX60" fmla="*/ 131141 w 157000"/>
                <a:gd name="connsiteY60" fmla="*/ 169930 h 500553"/>
                <a:gd name="connsiteX61" fmla="*/ 125600 w 157000"/>
                <a:gd name="connsiteY61" fmla="*/ 188400 h 500553"/>
                <a:gd name="connsiteX62" fmla="*/ 125600 w 157000"/>
                <a:gd name="connsiteY62" fmla="*/ 188400 h 500553"/>
                <a:gd name="connsiteX63" fmla="*/ 120059 w 157000"/>
                <a:gd name="connsiteY63" fmla="*/ 223494 h 500553"/>
                <a:gd name="connsiteX64" fmla="*/ 125600 w 157000"/>
                <a:gd name="connsiteY64" fmla="*/ 260436 h 500553"/>
                <a:gd name="connsiteX65" fmla="*/ 127447 w 157000"/>
                <a:gd name="connsiteY65" fmla="*/ 319542 h 500553"/>
                <a:gd name="connsiteX66" fmla="*/ 131141 w 157000"/>
                <a:gd name="connsiteY66" fmla="*/ 330624 h 500553"/>
                <a:gd name="connsiteX67" fmla="*/ 125600 w 157000"/>
                <a:gd name="connsiteY67" fmla="*/ 339859 h 500553"/>
                <a:gd name="connsiteX68" fmla="*/ 131141 w 157000"/>
                <a:gd name="connsiteY68" fmla="*/ 352789 h 500553"/>
                <a:gd name="connsiteX69" fmla="*/ 129294 w 157000"/>
                <a:gd name="connsiteY69" fmla="*/ 380495 h 500553"/>
                <a:gd name="connsiteX70" fmla="*/ 136682 w 157000"/>
                <a:gd name="connsiteY70" fmla="*/ 389730 h 500553"/>
                <a:gd name="connsiteX71" fmla="*/ 144071 w 157000"/>
                <a:gd name="connsiteY71" fmla="*/ 400812 h 500553"/>
                <a:gd name="connsiteX72" fmla="*/ 140377 w 157000"/>
                <a:gd name="connsiteY72" fmla="*/ 419283 h 500553"/>
                <a:gd name="connsiteX73" fmla="*/ 142224 w 157000"/>
                <a:gd name="connsiteY73" fmla="*/ 422977 h 500553"/>
                <a:gd name="connsiteX74" fmla="*/ 145918 w 157000"/>
                <a:gd name="connsiteY74" fmla="*/ 430365 h 500553"/>
                <a:gd name="connsiteX75" fmla="*/ 147765 w 157000"/>
                <a:gd name="connsiteY75" fmla="*/ 435906 h 500553"/>
                <a:gd name="connsiteX76" fmla="*/ 149612 w 157000"/>
                <a:gd name="connsiteY76" fmla="*/ 458071 h 500553"/>
                <a:gd name="connsiteX77" fmla="*/ 151459 w 157000"/>
                <a:gd name="connsiteY77" fmla="*/ 485777 h 500553"/>
                <a:gd name="connsiteX78" fmla="*/ 157000 w 157000"/>
                <a:gd name="connsiteY78" fmla="*/ 496860 h 500553"/>
                <a:gd name="connsiteX79" fmla="*/ 123753 w 157000"/>
                <a:gd name="connsiteY79" fmla="*/ 496860 h 500553"/>
                <a:gd name="connsiteX80" fmla="*/ 123753 w 157000"/>
                <a:gd name="connsiteY80" fmla="*/ 489471 h 50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57000" h="500553">
                  <a:moveTo>
                    <a:pt x="121906" y="489471"/>
                  </a:moveTo>
                  <a:cubicBezTo>
                    <a:pt x="121906" y="461765"/>
                    <a:pt x="125600" y="450683"/>
                    <a:pt x="129294" y="445142"/>
                  </a:cubicBezTo>
                  <a:lnTo>
                    <a:pt x="129294" y="430365"/>
                  </a:lnTo>
                  <a:lnTo>
                    <a:pt x="129294" y="422977"/>
                  </a:lnTo>
                  <a:cubicBezTo>
                    <a:pt x="120059" y="419283"/>
                    <a:pt x="114518" y="415589"/>
                    <a:pt x="114518" y="408201"/>
                  </a:cubicBezTo>
                  <a:cubicBezTo>
                    <a:pt x="114518" y="387883"/>
                    <a:pt x="101588" y="269671"/>
                    <a:pt x="108977" y="184706"/>
                  </a:cubicBezTo>
                  <a:cubicBezTo>
                    <a:pt x="108977" y="184706"/>
                    <a:pt x="108977" y="184706"/>
                    <a:pt x="108977" y="184706"/>
                  </a:cubicBezTo>
                  <a:cubicBezTo>
                    <a:pt x="96047" y="145918"/>
                    <a:pt x="90506" y="110824"/>
                    <a:pt x="83118" y="57259"/>
                  </a:cubicBezTo>
                  <a:cubicBezTo>
                    <a:pt x="81271" y="49871"/>
                    <a:pt x="81271" y="42482"/>
                    <a:pt x="79423" y="33247"/>
                  </a:cubicBezTo>
                  <a:cubicBezTo>
                    <a:pt x="77577" y="40635"/>
                    <a:pt x="77577" y="48024"/>
                    <a:pt x="75729" y="57259"/>
                  </a:cubicBezTo>
                  <a:cubicBezTo>
                    <a:pt x="68341" y="112671"/>
                    <a:pt x="62800" y="145918"/>
                    <a:pt x="49871" y="184706"/>
                  </a:cubicBezTo>
                  <a:cubicBezTo>
                    <a:pt x="49871" y="184706"/>
                    <a:pt x="49871" y="184706"/>
                    <a:pt x="49871" y="184706"/>
                  </a:cubicBezTo>
                  <a:cubicBezTo>
                    <a:pt x="57259" y="271518"/>
                    <a:pt x="46177" y="389730"/>
                    <a:pt x="44329" y="408201"/>
                  </a:cubicBezTo>
                  <a:cubicBezTo>
                    <a:pt x="44329" y="415589"/>
                    <a:pt x="38788" y="419283"/>
                    <a:pt x="29553" y="422977"/>
                  </a:cubicBezTo>
                  <a:lnTo>
                    <a:pt x="29553" y="430365"/>
                  </a:lnTo>
                  <a:lnTo>
                    <a:pt x="29553" y="445142"/>
                  </a:lnTo>
                  <a:cubicBezTo>
                    <a:pt x="33247" y="448836"/>
                    <a:pt x="36941" y="461765"/>
                    <a:pt x="36941" y="489471"/>
                  </a:cubicBezTo>
                  <a:lnTo>
                    <a:pt x="36941" y="500554"/>
                  </a:lnTo>
                  <a:lnTo>
                    <a:pt x="0" y="500554"/>
                  </a:lnTo>
                  <a:cubicBezTo>
                    <a:pt x="5541" y="487624"/>
                    <a:pt x="7388" y="474695"/>
                    <a:pt x="7388" y="459918"/>
                  </a:cubicBezTo>
                  <a:cubicBezTo>
                    <a:pt x="7388" y="454377"/>
                    <a:pt x="5541" y="448836"/>
                    <a:pt x="5541" y="443295"/>
                  </a:cubicBezTo>
                  <a:cubicBezTo>
                    <a:pt x="7388" y="441448"/>
                    <a:pt x="7388" y="439601"/>
                    <a:pt x="9235" y="437754"/>
                  </a:cubicBezTo>
                  <a:cubicBezTo>
                    <a:pt x="11082" y="434059"/>
                    <a:pt x="12929" y="430365"/>
                    <a:pt x="14776" y="426671"/>
                  </a:cubicBezTo>
                  <a:cubicBezTo>
                    <a:pt x="16623" y="421130"/>
                    <a:pt x="16623" y="417436"/>
                    <a:pt x="18471" y="411895"/>
                  </a:cubicBezTo>
                  <a:cubicBezTo>
                    <a:pt x="12929" y="411895"/>
                    <a:pt x="11082" y="406354"/>
                    <a:pt x="12929" y="400812"/>
                  </a:cubicBezTo>
                  <a:cubicBezTo>
                    <a:pt x="14776" y="397118"/>
                    <a:pt x="16623" y="395271"/>
                    <a:pt x="20318" y="393424"/>
                  </a:cubicBezTo>
                  <a:cubicBezTo>
                    <a:pt x="22165" y="391577"/>
                    <a:pt x="22165" y="391577"/>
                    <a:pt x="24012" y="389730"/>
                  </a:cubicBezTo>
                  <a:cubicBezTo>
                    <a:pt x="29553" y="384189"/>
                    <a:pt x="33247" y="376801"/>
                    <a:pt x="35094" y="369412"/>
                  </a:cubicBezTo>
                  <a:cubicBezTo>
                    <a:pt x="33247" y="369412"/>
                    <a:pt x="29553" y="369412"/>
                    <a:pt x="27706" y="369412"/>
                  </a:cubicBezTo>
                  <a:cubicBezTo>
                    <a:pt x="29553" y="363871"/>
                    <a:pt x="31400" y="358330"/>
                    <a:pt x="31400" y="352789"/>
                  </a:cubicBezTo>
                  <a:cubicBezTo>
                    <a:pt x="25859" y="356483"/>
                    <a:pt x="18471" y="349095"/>
                    <a:pt x="20318" y="343553"/>
                  </a:cubicBezTo>
                  <a:cubicBezTo>
                    <a:pt x="20318" y="338012"/>
                    <a:pt x="24012" y="332471"/>
                    <a:pt x="27706" y="326930"/>
                  </a:cubicBezTo>
                  <a:cubicBezTo>
                    <a:pt x="35094" y="315847"/>
                    <a:pt x="38788" y="302918"/>
                    <a:pt x="36941" y="289989"/>
                  </a:cubicBezTo>
                  <a:cubicBezTo>
                    <a:pt x="33247" y="289989"/>
                    <a:pt x="33247" y="284448"/>
                    <a:pt x="33247" y="280753"/>
                  </a:cubicBezTo>
                  <a:cubicBezTo>
                    <a:pt x="35094" y="277059"/>
                    <a:pt x="36941" y="275212"/>
                    <a:pt x="36941" y="271518"/>
                  </a:cubicBezTo>
                  <a:cubicBezTo>
                    <a:pt x="38788" y="264130"/>
                    <a:pt x="31400" y="258589"/>
                    <a:pt x="29553" y="251200"/>
                  </a:cubicBezTo>
                  <a:cubicBezTo>
                    <a:pt x="29553" y="247506"/>
                    <a:pt x="31400" y="243812"/>
                    <a:pt x="31400" y="240118"/>
                  </a:cubicBezTo>
                  <a:cubicBezTo>
                    <a:pt x="33247" y="230883"/>
                    <a:pt x="33247" y="221647"/>
                    <a:pt x="29553" y="212412"/>
                  </a:cubicBezTo>
                  <a:cubicBezTo>
                    <a:pt x="27706" y="206871"/>
                    <a:pt x="22165" y="199483"/>
                    <a:pt x="24012" y="192094"/>
                  </a:cubicBezTo>
                  <a:cubicBezTo>
                    <a:pt x="24012" y="192094"/>
                    <a:pt x="24012" y="192094"/>
                    <a:pt x="24012" y="190247"/>
                  </a:cubicBezTo>
                  <a:cubicBezTo>
                    <a:pt x="25859" y="186553"/>
                    <a:pt x="27706" y="184706"/>
                    <a:pt x="27706" y="182859"/>
                  </a:cubicBezTo>
                  <a:cubicBezTo>
                    <a:pt x="29553" y="181012"/>
                    <a:pt x="31400" y="177318"/>
                    <a:pt x="33247" y="173624"/>
                  </a:cubicBezTo>
                  <a:cubicBezTo>
                    <a:pt x="36941" y="164389"/>
                    <a:pt x="40635" y="155153"/>
                    <a:pt x="40635" y="144071"/>
                  </a:cubicBezTo>
                  <a:cubicBezTo>
                    <a:pt x="35094" y="145918"/>
                    <a:pt x="29553" y="140377"/>
                    <a:pt x="29553" y="134836"/>
                  </a:cubicBezTo>
                  <a:cubicBezTo>
                    <a:pt x="44329" y="110824"/>
                    <a:pt x="55412" y="83118"/>
                    <a:pt x="60953" y="55412"/>
                  </a:cubicBezTo>
                  <a:cubicBezTo>
                    <a:pt x="62800" y="46177"/>
                    <a:pt x="68341" y="33247"/>
                    <a:pt x="62800" y="25859"/>
                  </a:cubicBezTo>
                  <a:cubicBezTo>
                    <a:pt x="57259" y="18471"/>
                    <a:pt x="42482" y="12929"/>
                    <a:pt x="35094" y="5541"/>
                  </a:cubicBezTo>
                  <a:cubicBezTo>
                    <a:pt x="33247" y="3694"/>
                    <a:pt x="33247" y="1847"/>
                    <a:pt x="31400" y="0"/>
                  </a:cubicBezTo>
                  <a:cubicBezTo>
                    <a:pt x="55412" y="7388"/>
                    <a:pt x="92353" y="9235"/>
                    <a:pt x="120059" y="5541"/>
                  </a:cubicBezTo>
                  <a:cubicBezTo>
                    <a:pt x="123753" y="5541"/>
                    <a:pt x="127447" y="5541"/>
                    <a:pt x="131141" y="3694"/>
                  </a:cubicBezTo>
                  <a:cubicBezTo>
                    <a:pt x="131141" y="3694"/>
                    <a:pt x="131141" y="3694"/>
                    <a:pt x="131141" y="3694"/>
                  </a:cubicBezTo>
                  <a:lnTo>
                    <a:pt x="131141" y="3694"/>
                  </a:lnTo>
                  <a:cubicBezTo>
                    <a:pt x="121906" y="14777"/>
                    <a:pt x="96047" y="24012"/>
                    <a:pt x="101588" y="46177"/>
                  </a:cubicBezTo>
                  <a:cubicBezTo>
                    <a:pt x="101588" y="48024"/>
                    <a:pt x="99741" y="51718"/>
                    <a:pt x="99741" y="53565"/>
                  </a:cubicBezTo>
                  <a:cubicBezTo>
                    <a:pt x="99741" y="55412"/>
                    <a:pt x="101588" y="59106"/>
                    <a:pt x="101588" y="60953"/>
                  </a:cubicBezTo>
                  <a:cubicBezTo>
                    <a:pt x="103435" y="64647"/>
                    <a:pt x="103435" y="70188"/>
                    <a:pt x="103435" y="73882"/>
                  </a:cubicBezTo>
                  <a:cubicBezTo>
                    <a:pt x="103435" y="84965"/>
                    <a:pt x="103435" y="94200"/>
                    <a:pt x="105282" y="105282"/>
                  </a:cubicBezTo>
                  <a:cubicBezTo>
                    <a:pt x="107129" y="112671"/>
                    <a:pt x="107129" y="121906"/>
                    <a:pt x="108977" y="129294"/>
                  </a:cubicBezTo>
                  <a:cubicBezTo>
                    <a:pt x="110824" y="142224"/>
                    <a:pt x="114518" y="158847"/>
                    <a:pt x="125600" y="166236"/>
                  </a:cubicBezTo>
                  <a:cubicBezTo>
                    <a:pt x="127447" y="168083"/>
                    <a:pt x="129294" y="168083"/>
                    <a:pt x="131141" y="169930"/>
                  </a:cubicBezTo>
                  <a:cubicBezTo>
                    <a:pt x="131141" y="169930"/>
                    <a:pt x="131141" y="169930"/>
                    <a:pt x="131141" y="169930"/>
                  </a:cubicBezTo>
                  <a:cubicBezTo>
                    <a:pt x="134835" y="175471"/>
                    <a:pt x="129294" y="182859"/>
                    <a:pt x="125600" y="188400"/>
                  </a:cubicBezTo>
                  <a:cubicBezTo>
                    <a:pt x="125600" y="188400"/>
                    <a:pt x="125600" y="188400"/>
                    <a:pt x="125600" y="188400"/>
                  </a:cubicBezTo>
                  <a:cubicBezTo>
                    <a:pt x="118212" y="197636"/>
                    <a:pt x="118212" y="212412"/>
                    <a:pt x="120059" y="223494"/>
                  </a:cubicBezTo>
                  <a:cubicBezTo>
                    <a:pt x="121906" y="236424"/>
                    <a:pt x="125600" y="247506"/>
                    <a:pt x="125600" y="260436"/>
                  </a:cubicBezTo>
                  <a:cubicBezTo>
                    <a:pt x="125600" y="280753"/>
                    <a:pt x="116365" y="302918"/>
                    <a:pt x="127447" y="319542"/>
                  </a:cubicBezTo>
                  <a:cubicBezTo>
                    <a:pt x="129294" y="323236"/>
                    <a:pt x="132988" y="326930"/>
                    <a:pt x="131141" y="330624"/>
                  </a:cubicBezTo>
                  <a:cubicBezTo>
                    <a:pt x="131141" y="334318"/>
                    <a:pt x="125600" y="336165"/>
                    <a:pt x="125600" y="339859"/>
                  </a:cubicBezTo>
                  <a:cubicBezTo>
                    <a:pt x="123753" y="345400"/>
                    <a:pt x="129294" y="349095"/>
                    <a:pt x="131141" y="352789"/>
                  </a:cubicBezTo>
                  <a:cubicBezTo>
                    <a:pt x="134835" y="362024"/>
                    <a:pt x="127447" y="371259"/>
                    <a:pt x="129294" y="380495"/>
                  </a:cubicBezTo>
                  <a:cubicBezTo>
                    <a:pt x="131141" y="384189"/>
                    <a:pt x="132988" y="386036"/>
                    <a:pt x="136682" y="389730"/>
                  </a:cubicBezTo>
                  <a:cubicBezTo>
                    <a:pt x="140377" y="393424"/>
                    <a:pt x="144071" y="395271"/>
                    <a:pt x="144071" y="400812"/>
                  </a:cubicBezTo>
                  <a:cubicBezTo>
                    <a:pt x="144071" y="406354"/>
                    <a:pt x="140377" y="413742"/>
                    <a:pt x="140377" y="419283"/>
                  </a:cubicBezTo>
                  <a:cubicBezTo>
                    <a:pt x="140377" y="421130"/>
                    <a:pt x="140377" y="422977"/>
                    <a:pt x="142224" y="422977"/>
                  </a:cubicBezTo>
                  <a:cubicBezTo>
                    <a:pt x="144071" y="424824"/>
                    <a:pt x="145918" y="426671"/>
                    <a:pt x="145918" y="430365"/>
                  </a:cubicBezTo>
                  <a:cubicBezTo>
                    <a:pt x="147765" y="432212"/>
                    <a:pt x="147765" y="434059"/>
                    <a:pt x="147765" y="435906"/>
                  </a:cubicBezTo>
                  <a:cubicBezTo>
                    <a:pt x="149612" y="443295"/>
                    <a:pt x="149612" y="450683"/>
                    <a:pt x="149612" y="458071"/>
                  </a:cubicBezTo>
                  <a:cubicBezTo>
                    <a:pt x="149612" y="467307"/>
                    <a:pt x="147765" y="476542"/>
                    <a:pt x="151459" y="485777"/>
                  </a:cubicBezTo>
                  <a:cubicBezTo>
                    <a:pt x="153306" y="489471"/>
                    <a:pt x="155153" y="493165"/>
                    <a:pt x="157000" y="496860"/>
                  </a:cubicBezTo>
                  <a:lnTo>
                    <a:pt x="123753" y="496860"/>
                  </a:lnTo>
                  <a:lnTo>
                    <a:pt x="123753" y="4894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6" name="Freeform: Shape 1015">
              <a:extLst>
                <a:ext uri="{FF2B5EF4-FFF2-40B4-BE49-F238E27FC236}">
                  <a16:creationId xmlns:a16="http://schemas.microsoft.com/office/drawing/2014/main" id="{6455533F-2D3D-0D72-8380-31D5F4FCAC27}"/>
                </a:ext>
              </a:extLst>
            </p:cNvPr>
            <p:cNvSpPr/>
            <p:nvPr/>
          </p:nvSpPr>
          <p:spPr>
            <a:xfrm>
              <a:off x="4351229" y="4164688"/>
              <a:ext cx="27101" cy="386035"/>
            </a:xfrm>
            <a:custGeom>
              <a:avLst/>
              <a:gdLst>
                <a:gd name="connsiteX0" fmla="*/ 22165 w 27101"/>
                <a:gd name="connsiteY0" fmla="*/ 121906 h 386035"/>
                <a:gd name="connsiteX1" fmla="*/ 22165 w 27101"/>
                <a:gd name="connsiteY1" fmla="*/ 136683 h 386035"/>
                <a:gd name="connsiteX2" fmla="*/ 24012 w 27101"/>
                <a:gd name="connsiteY2" fmla="*/ 160694 h 386035"/>
                <a:gd name="connsiteX3" fmla="*/ 24012 w 27101"/>
                <a:gd name="connsiteY3" fmla="*/ 160694 h 386035"/>
                <a:gd name="connsiteX4" fmla="*/ 20318 w 27101"/>
                <a:gd name="connsiteY4" fmla="*/ 175471 h 386035"/>
                <a:gd name="connsiteX5" fmla="*/ 16624 w 27101"/>
                <a:gd name="connsiteY5" fmla="*/ 212412 h 386035"/>
                <a:gd name="connsiteX6" fmla="*/ 11082 w 27101"/>
                <a:gd name="connsiteY6" fmla="*/ 325083 h 386035"/>
                <a:gd name="connsiteX7" fmla="*/ 1847 w 27101"/>
                <a:gd name="connsiteY7" fmla="*/ 386036 h 386035"/>
                <a:gd name="connsiteX8" fmla="*/ 0 w 27101"/>
                <a:gd name="connsiteY8" fmla="*/ 378648 h 386035"/>
                <a:gd name="connsiteX9" fmla="*/ 11082 w 27101"/>
                <a:gd name="connsiteY9" fmla="*/ 153306 h 386035"/>
                <a:gd name="connsiteX10" fmla="*/ 12929 w 27101"/>
                <a:gd name="connsiteY10" fmla="*/ 147765 h 386035"/>
                <a:gd name="connsiteX11" fmla="*/ 24012 w 27101"/>
                <a:gd name="connsiteY11" fmla="*/ 3694 h 386035"/>
                <a:gd name="connsiteX12" fmla="*/ 24012 w 27101"/>
                <a:gd name="connsiteY12" fmla="*/ 0 h 386035"/>
                <a:gd name="connsiteX13" fmla="*/ 24012 w 27101"/>
                <a:gd name="connsiteY13" fmla="*/ 0 h 386035"/>
                <a:gd name="connsiteX14" fmla="*/ 24012 w 27101"/>
                <a:gd name="connsiteY14" fmla="*/ 0 h 386035"/>
                <a:gd name="connsiteX15" fmla="*/ 24012 w 27101"/>
                <a:gd name="connsiteY15" fmla="*/ 0 h 386035"/>
                <a:gd name="connsiteX16" fmla="*/ 24012 w 27101"/>
                <a:gd name="connsiteY16" fmla="*/ 0 h 386035"/>
                <a:gd name="connsiteX17" fmla="*/ 24012 w 27101"/>
                <a:gd name="connsiteY17" fmla="*/ 0 h 386035"/>
                <a:gd name="connsiteX18" fmla="*/ 24012 w 27101"/>
                <a:gd name="connsiteY18" fmla="*/ 7388 h 386035"/>
                <a:gd name="connsiteX19" fmla="*/ 25859 w 27101"/>
                <a:gd name="connsiteY19" fmla="*/ 29553 h 386035"/>
                <a:gd name="connsiteX20" fmla="*/ 20318 w 27101"/>
                <a:gd name="connsiteY20" fmla="*/ 73882 h 386035"/>
                <a:gd name="connsiteX21" fmla="*/ 22165 w 27101"/>
                <a:gd name="connsiteY21" fmla="*/ 88659 h 386035"/>
                <a:gd name="connsiteX22" fmla="*/ 25859 w 27101"/>
                <a:gd name="connsiteY22" fmla="*/ 97894 h 386035"/>
                <a:gd name="connsiteX23" fmla="*/ 22165 w 27101"/>
                <a:gd name="connsiteY23" fmla="*/ 121906 h 386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101" h="386035">
                  <a:moveTo>
                    <a:pt x="22165" y="121906"/>
                  </a:moveTo>
                  <a:cubicBezTo>
                    <a:pt x="20318" y="127447"/>
                    <a:pt x="22165" y="131141"/>
                    <a:pt x="22165" y="136683"/>
                  </a:cubicBezTo>
                  <a:cubicBezTo>
                    <a:pt x="24012" y="144071"/>
                    <a:pt x="25859" y="151459"/>
                    <a:pt x="24012" y="160694"/>
                  </a:cubicBezTo>
                  <a:cubicBezTo>
                    <a:pt x="24012" y="160694"/>
                    <a:pt x="24012" y="160694"/>
                    <a:pt x="24012" y="160694"/>
                  </a:cubicBezTo>
                  <a:cubicBezTo>
                    <a:pt x="24012" y="166236"/>
                    <a:pt x="22165" y="169930"/>
                    <a:pt x="20318" y="175471"/>
                  </a:cubicBezTo>
                  <a:cubicBezTo>
                    <a:pt x="16624" y="186553"/>
                    <a:pt x="16624" y="199483"/>
                    <a:pt x="16624" y="212412"/>
                  </a:cubicBezTo>
                  <a:cubicBezTo>
                    <a:pt x="14777" y="249353"/>
                    <a:pt x="12929" y="286295"/>
                    <a:pt x="11082" y="325083"/>
                  </a:cubicBezTo>
                  <a:cubicBezTo>
                    <a:pt x="9235" y="345400"/>
                    <a:pt x="9235" y="365718"/>
                    <a:pt x="1847" y="386036"/>
                  </a:cubicBezTo>
                  <a:cubicBezTo>
                    <a:pt x="0" y="384189"/>
                    <a:pt x="0" y="382342"/>
                    <a:pt x="0" y="378648"/>
                  </a:cubicBezTo>
                  <a:cubicBezTo>
                    <a:pt x="0" y="293683"/>
                    <a:pt x="0" y="221647"/>
                    <a:pt x="11082" y="153306"/>
                  </a:cubicBezTo>
                  <a:cubicBezTo>
                    <a:pt x="11082" y="151459"/>
                    <a:pt x="11082" y="149612"/>
                    <a:pt x="12929" y="147765"/>
                  </a:cubicBezTo>
                  <a:cubicBezTo>
                    <a:pt x="7388" y="84965"/>
                    <a:pt x="14777" y="46177"/>
                    <a:pt x="24012" y="3694"/>
                  </a:cubicBezTo>
                  <a:cubicBezTo>
                    <a:pt x="24012" y="1847"/>
                    <a:pt x="24012" y="1847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0"/>
                    <a:pt x="24012" y="0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1847"/>
                    <a:pt x="24012" y="5541"/>
                    <a:pt x="24012" y="7388"/>
                  </a:cubicBezTo>
                  <a:cubicBezTo>
                    <a:pt x="24012" y="14777"/>
                    <a:pt x="25859" y="22165"/>
                    <a:pt x="25859" y="29553"/>
                  </a:cubicBezTo>
                  <a:cubicBezTo>
                    <a:pt x="25859" y="44330"/>
                    <a:pt x="22165" y="59106"/>
                    <a:pt x="20318" y="73882"/>
                  </a:cubicBezTo>
                  <a:cubicBezTo>
                    <a:pt x="20318" y="79424"/>
                    <a:pt x="20318" y="84965"/>
                    <a:pt x="22165" y="88659"/>
                  </a:cubicBezTo>
                  <a:cubicBezTo>
                    <a:pt x="24012" y="92353"/>
                    <a:pt x="24012" y="94200"/>
                    <a:pt x="25859" y="97894"/>
                  </a:cubicBezTo>
                  <a:cubicBezTo>
                    <a:pt x="29553" y="105282"/>
                    <a:pt x="24012" y="112671"/>
                    <a:pt x="22165" y="121906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7" name="Freeform: Shape 1016">
              <a:extLst>
                <a:ext uri="{FF2B5EF4-FFF2-40B4-BE49-F238E27FC236}">
                  <a16:creationId xmlns:a16="http://schemas.microsoft.com/office/drawing/2014/main" id="{9B087149-D041-40B8-BC5A-416842ADD4D5}"/>
                </a:ext>
              </a:extLst>
            </p:cNvPr>
            <p:cNvSpPr/>
            <p:nvPr/>
          </p:nvSpPr>
          <p:spPr>
            <a:xfrm>
              <a:off x="4568417" y="4157299"/>
              <a:ext cx="28471" cy="397118"/>
            </a:xfrm>
            <a:custGeom>
              <a:avLst/>
              <a:gdLst>
                <a:gd name="connsiteX0" fmla="*/ 28471 w 28471"/>
                <a:gd name="connsiteY0" fmla="*/ 384189 h 397118"/>
                <a:gd name="connsiteX1" fmla="*/ 21083 w 28471"/>
                <a:gd name="connsiteY1" fmla="*/ 397118 h 397118"/>
                <a:gd name="connsiteX2" fmla="*/ 15542 w 28471"/>
                <a:gd name="connsiteY2" fmla="*/ 387883 h 397118"/>
                <a:gd name="connsiteX3" fmla="*/ 17389 w 28471"/>
                <a:gd name="connsiteY3" fmla="*/ 365718 h 397118"/>
                <a:gd name="connsiteX4" fmla="*/ 11848 w 28471"/>
                <a:gd name="connsiteY4" fmla="*/ 210565 h 397118"/>
                <a:gd name="connsiteX5" fmla="*/ 8153 w 28471"/>
                <a:gd name="connsiteY5" fmla="*/ 184706 h 397118"/>
                <a:gd name="connsiteX6" fmla="*/ 6306 w 28471"/>
                <a:gd name="connsiteY6" fmla="*/ 166236 h 397118"/>
                <a:gd name="connsiteX7" fmla="*/ 4459 w 28471"/>
                <a:gd name="connsiteY7" fmla="*/ 151459 h 397118"/>
                <a:gd name="connsiteX8" fmla="*/ 2612 w 28471"/>
                <a:gd name="connsiteY8" fmla="*/ 142224 h 397118"/>
                <a:gd name="connsiteX9" fmla="*/ 2612 w 28471"/>
                <a:gd name="connsiteY9" fmla="*/ 138530 h 397118"/>
                <a:gd name="connsiteX10" fmla="*/ 2612 w 28471"/>
                <a:gd name="connsiteY10" fmla="*/ 132989 h 397118"/>
                <a:gd name="connsiteX11" fmla="*/ 2612 w 28471"/>
                <a:gd name="connsiteY11" fmla="*/ 48024 h 397118"/>
                <a:gd name="connsiteX12" fmla="*/ 765 w 28471"/>
                <a:gd name="connsiteY12" fmla="*/ 0 h 397118"/>
                <a:gd name="connsiteX13" fmla="*/ 4459 w 28471"/>
                <a:gd name="connsiteY13" fmla="*/ 3694 h 397118"/>
                <a:gd name="connsiteX14" fmla="*/ 4459 w 28471"/>
                <a:gd name="connsiteY14" fmla="*/ 3694 h 397118"/>
                <a:gd name="connsiteX15" fmla="*/ 4459 w 28471"/>
                <a:gd name="connsiteY15" fmla="*/ 3694 h 397118"/>
                <a:gd name="connsiteX16" fmla="*/ 4459 w 28471"/>
                <a:gd name="connsiteY16" fmla="*/ 3694 h 397118"/>
                <a:gd name="connsiteX17" fmla="*/ 4459 w 28471"/>
                <a:gd name="connsiteY17" fmla="*/ 3694 h 397118"/>
                <a:gd name="connsiteX18" fmla="*/ 4459 w 28471"/>
                <a:gd name="connsiteY18" fmla="*/ 7388 h 397118"/>
                <a:gd name="connsiteX19" fmla="*/ 15542 w 28471"/>
                <a:gd name="connsiteY19" fmla="*/ 151459 h 397118"/>
                <a:gd name="connsiteX20" fmla="*/ 17389 w 28471"/>
                <a:gd name="connsiteY20" fmla="*/ 157000 h 397118"/>
                <a:gd name="connsiteX21" fmla="*/ 28471 w 28471"/>
                <a:gd name="connsiteY21" fmla="*/ 384189 h 39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8471" h="397118">
                  <a:moveTo>
                    <a:pt x="28471" y="384189"/>
                  </a:moveTo>
                  <a:cubicBezTo>
                    <a:pt x="28471" y="389730"/>
                    <a:pt x="24777" y="395271"/>
                    <a:pt x="21083" y="397118"/>
                  </a:cubicBezTo>
                  <a:cubicBezTo>
                    <a:pt x="19236" y="393424"/>
                    <a:pt x="17389" y="391577"/>
                    <a:pt x="15542" y="387883"/>
                  </a:cubicBezTo>
                  <a:cubicBezTo>
                    <a:pt x="13694" y="380495"/>
                    <a:pt x="15542" y="373107"/>
                    <a:pt x="17389" y="365718"/>
                  </a:cubicBezTo>
                  <a:cubicBezTo>
                    <a:pt x="24777" y="314000"/>
                    <a:pt x="19236" y="262283"/>
                    <a:pt x="11848" y="210565"/>
                  </a:cubicBezTo>
                  <a:cubicBezTo>
                    <a:pt x="10000" y="201330"/>
                    <a:pt x="10000" y="193941"/>
                    <a:pt x="8153" y="184706"/>
                  </a:cubicBezTo>
                  <a:cubicBezTo>
                    <a:pt x="8153" y="179165"/>
                    <a:pt x="6306" y="171777"/>
                    <a:pt x="6306" y="166236"/>
                  </a:cubicBezTo>
                  <a:cubicBezTo>
                    <a:pt x="6306" y="160694"/>
                    <a:pt x="4459" y="157000"/>
                    <a:pt x="4459" y="151459"/>
                  </a:cubicBezTo>
                  <a:cubicBezTo>
                    <a:pt x="4459" y="149612"/>
                    <a:pt x="2612" y="145918"/>
                    <a:pt x="2612" y="142224"/>
                  </a:cubicBezTo>
                  <a:cubicBezTo>
                    <a:pt x="2612" y="140377"/>
                    <a:pt x="2612" y="140377"/>
                    <a:pt x="2612" y="138530"/>
                  </a:cubicBezTo>
                  <a:cubicBezTo>
                    <a:pt x="2612" y="136683"/>
                    <a:pt x="2612" y="134836"/>
                    <a:pt x="2612" y="132989"/>
                  </a:cubicBezTo>
                  <a:cubicBezTo>
                    <a:pt x="6306" y="105283"/>
                    <a:pt x="6306" y="75729"/>
                    <a:pt x="2612" y="48024"/>
                  </a:cubicBezTo>
                  <a:cubicBezTo>
                    <a:pt x="765" y="33247"/>
                    <a:pt x="-1082" y="16624"/>
                    <a:pt x="765" y="0"/>
                  </a:cubicBezTo>
                  <a:cubicBezTo>
                    <a:pt x="2612" y="0"/>
                    <a:pt x="2612" y="1847"/>
                    <a:pt x="4459" y="3694"/>
                  </a:cubicBezTo>
                  <a:lnTo>
                    <a:pt x="4459" y="3694"/>
                  </a:lnTo>
                  <a:cubicBezTo>
                    <a:pt x="4459" y="3694"/>
                    <a:pt x="4459" y="3694"/>
                    <a:pt x="4459" y="3694"/>
                  </a:cubicBezTo>
                  <a:cubicBezTo>
                    <a:pt x="4459" y="3694"/>
                    <a:pt x="4459" y="3694"/>
                    <a:pt x="4459" y="3694"/>
                  </a:cubicBezTo>
                  <a:lnTo>
                    <a:pt x="4459" y="3694"/>
                  </a:lnTo>
                  <a:cubicBezTo>
                    <a:pt x="4459" y="5541"/>
                    <a:pt x="4459" y="5541"/>
                    <a:pt x="4459" y="7388"/>
                  </a:cubicBezTo>
                  <a:cubicBezTo>
                    <a:pt x="15542" y="48024"/>
                    <a:pt x="22930" y="88659"/>
                    <a:pt x="15542" y="151459"/>
                  </a:cubicBezTo>
                  <a:cubicBezTo>
                    <a:pt x="15542" y="153306"/>
                    <a:pt x="17389" y="155153"/>
                    <a:pt x="17389" y="157000"/>
                  </a:cubicBezTo>
                  <a:cubicBezTo>
                    <a:pt x="28471" y="227189"/>
                    <a:pt x="28471" y="299224"/>
                    <a:pt x="28471" y="384189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8" name="Freeform: Shape 1017">
              <a:extLst>
                <a:ext uri="{FF2B5EF4-FFF2-40B4-BE49-F238E27FC236}">
                  <a16:creationId xmlns:a16="http://schemas.microsoft.com/office/drawing/2014/main" id="{879A7E4F-AAB5-6DEA-428B-AA83842D17F3}"/>
                </a:ext>
              </a:extLst>
            </p:cNvPr>
            <p:cNvSpPr/>
            <p:nvPr/>
          </p:nvSpPr>
          <p:spPr>
            <a:xfrm>
              <a:off x="4725928" y="4574735"/>
              <a:ext cx="149866" cy="62800"/>
            </a:xfrm>
            <a:custGeom>
              <a:avLst/>
              <a:gdLst>
                <a:gd name="connsiteX0" fmla="*/ 149867 w 149866"/>
                <a:gd name="connsiteY0" fmla="*/ 51718 h 62800"/>
                <a:gd name="connsiteX1" fmla="*/ 149867 w 149866"/>
                <a:gd name="connsiteY1" fmla="*/ 62800 h 62800"/>
                <a:gd name="connsiteX2" fmla="*/ 2102 w 149866"/>
                <a:gd name="connsiteY2" fmla="*/ 62800 h 62800"/>
                <a:gd name="connsiteX3" fmla="*/ 7643 w 149866"/>
                <a:gd name="connsiteY3" fmla="*/ 33247 h 62800"/>
                <a:gd name="connsiteX4" fmla="*/ 70443 w 149866"/>
                <a:gd name="connsiteY4" fmla="*/ 12930 h 62800"/>
                <a:gd name="connsiteX5" fmla="*/ 77831 w 149866"/>
                <a:gd name="connsiteY5" fmla="*/ 7388 h 62800"/>
                <a:gd name="connsiteX6" fmla="*/ 81525 w 149866"/>
                <a:gd name="connsiteY6" fmla="*/ 5541 h 62800"/>
                <a:gd name="connsiteX7" fmla="*/ 103690 w 149866"/>
                <a:gd name="connsiteY7" fmla="*/ 0 h 62800"/>
                <a:gd name="connsiteX8" fmla="*/ 120313 w 149866"/>
                <a:gd name="connsiteY8" fmla="*/ 1847 h 62800"/>
                <a:gd name="connsiteX9" fmla="*/ 140631 w 149866"/>
                <a:gd name="connsiteY9" fmla="*/ 7388 h 62800"/>
                <a:gd name="connsiteX10" fmla="*/ 142478 w 149866"/>
                <a:gd name="connsiteY10" fmla="*/ 9235 h 62800"/>
                <a:gd name="connsiteX11" fmla="*/ 149867 w 149866"/>
                <a:gd name="connsiteY11" fmla="*/ 51718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9866" h="62800">
                  <a:moveTo>
                    <a:pt x="149867" y="51718"/>
                  </a:moveTo>
                  <a:lnTo>
                    <a:pt x="149867" y="62800"/>
                  </a:lnTo>
                  <a:lnTo>
                    <a:pt x="2102" y="62800"/>
                  </a:lnTo>
                  <a:cubicBezTo>
                    <a:pt x="2102" y="62800"/>
                    <a:pt x="-5287" y="40635"/>
                    <a:pt x="7643" y="33247"/>
                  </a:cubicBezTo>
                  <a:cubicBezTo>
                    <a:pt x="26113" y="22165"/>
                    <a:pt x="51972" y="27706"/>
                    <a:pt x="70443" y="12930"/>
                  </a:cubicBezTo>
                  <a:cubicBezTo>
                    <a:pt x="72290" y="11082"/>
                    <a:pt x="75984" y="9235"/>
                    <a:pt x="77831" y="7388"/>
                  </a:cubicBezTo>
                  <a:cubicBezTo>
                    <a:pt x="77831" y="7388"/>
                    <a:pt x="79678" y="5541"/>
                    <a:pt x="81525" y="5541"/>
                  </a:cubicBezTo>
                  <a:cubicBezTo>
                    <a:pt x="88913" y="1847"/>
                    <a:pt x="96302" y="0"/>
                    <a:pt x="103690" y="0"/>
                  </a:cubicBezTo>
                  <a:cubicBezTo>
                    <a:pt x="109231" y="0"/>
                    <a:pt x="114772" y="0"/>
                    <a:pt x="120313" y="1847"/>
                  </a:cubicBezTo>
                  <a:cubicBezTo>
                    <a:pt x="127702" y="3694"/>
                    <a:pt x="135090" y="5541"/>
                    <a:pt x="140631" y="7388"/>
                  </a:cubicBezTo>
                  <a:cubicBezTo>
                    <a:pt x="140631" y="7388"/>
                    <a:pt x="142478" y="7388"/>
                    <a:pt x="142478" y="9235"/>
                  </a:cubicBezTo>
                  <a:cubicBezTo>
                    <a:pt x="146172" y="12930"/>
                    <a:pt x="149867" y="25859"/>
                    <a:pt x="149867" y="51718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9" name="Freeform: Shape 1018">
              <a:extLst>
                <a:ext uri="{FF2B5EF4-FFF2-40B4-BE49-F238E27FC236}">
                  <a16:creationId xmlns:a16="http://schemas.microsoft.com/office/drawing/2014/main" id="{D019F33E-38F6-A83F-1AED-EE5880013E78}"/>
                </a:ext>
              </a:extLst>
            </p:cNvPr>
            <p:cNvSpPr/>
            <p:nvPr/>
          </p:nvSpPr>
          <p:spPr>
            <a:xfrm>
              <a:off x="4807453" y="4530406"/>
              <a:ext cx="62800" cy="72035"/>
            </a:xfrm>
            <a:custGeom>
              <a:avLst/>
              <a:gdLst>
                <a:gd name="connsiteX0" fmla="*/ 62800 w 62800"/>
                <a:gd name="connsiteY0" fmla="*/ 0 h 72035"/>
                <a:gd name="connsiteX1" fmla="*/ 60953 w 62800"/>
                <a:gd name="connsiteY1" fmla="*/ 31400 h 72035"/>
                <a:gd name="connsiteX2" fmla="*/ 60953 w 62800"/>
                <a:gd name="connsiteY2" fmla="*/ 38788 h 72035"/>
                <a:gd name="connsiteX3" fmla="*/ 60953 w 62800"/>
                <a:gd name="connsiteY3" fmla="*/ 53565 h 72035"/>
                <a:gd name="connsiteX4" fmla="*/ 60953 w 62800"/>
                <a:gd name="connsiteY4" fmla="*/ 55412 h 72035"/>
                <a:gd name="connsiteX5" fmla="*/ 60953 w 62800"/>
                <a:gd name="connsiteY5" fmla="*/ 72035 h 72035"/>
                <a:gd name="connsiteX6" fmla="*/ 36941 w 62800"/>
                <a:gd name="connsiteY6" fmla="*/ 68341 h 72035"/>
                <a:gd name="connsiteX7" fmla="*/ 36941 w 62800"/>
                <a:gd name="connsiteY7" fmla="*/ 68341 h 72035"/>
                <a:gd name="connsiteX8" fmla="*/ 0 w 62800"/>
                <a:gd name="connsiteY8" fmla="*/ 60953 h 72035"/>
                <a:gd name="connsiteX9" fmla="*/ 0 w 62800"/>
                <a:gd name="connsiteY9" fmla="*/ 49871 h 72035"/>
                <a:gd name="connsiteX10" fmla="*/ 0 w 62800"/>
                <a:gd name="connsiteY10" fmla="*/ 46177 h 72035"/>
                <a:gd name="connsiteX11" fmla="*/ 1847 w 62800"/>
                <a:gd name="connsiteY11" fmla="*/ 29553 h 72035"/>
                <a:gd name="connsiteX12" fmla="*/ 1847 w 62800"/>
                <a:gd name="connsiteY12" fmla="*/ 27706 h 72035"/>
                <a:gd name="connsiteX13" fmla="*/ 3694 w 62800"/>
                <a:gd name="connsiteY13" fmla="*/ 0 h 72035"/>
                <a:gd name="connsiteX14" fmla="*/ 48024 w 62800"/>
                <a:gd name="connsiteY14" fmla="*/ 0 h 72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800" h="72035">
                  <a:moveTo>
                    <a:pt x="62800" y="0"/>
                  </a:moveTo>
                  <a:lnTo>
                    <a:pt x="60953" y="31400"/>
                  </a:lnTo>
                  <a:lnTo>
                    <a:pt x="60953" y="38788"/>
                  </a:lnTo>
                  <a:lnTo>
                    <a:pt x="60953" y="53565"/>
                  </a:lnTo>
                  <a:lnTo>
                    <a:pt x="60953" y="55412"/>
                  </a:lnTo>
                  <a:lnTo>
                    <a:pt x="60953" y="72035"/>
                  </a:lnTo>
                  <a:lnTo>
                    <a:pt x="36941" y="68341"/>
                  </a:lnTo>
                  <a:lnTo>
                    <a:pt x="36941" y="68341"/>
                  </a:lnTo>
                  <a:lnTo>
                    <a:pt x="0" y="60953"/>
                  </a:lnTo>
                  <a:lnTo>
                    <a:pt x="0" y="49871"/>
                  </a:lnTo>
                  <a:lnTo>
                    <a:pt x="0" y="46177"/>
                  </a:lnTo>
                  <a:lnTo>
                    <a:pt x="1847" y="29553"/>
                  </a:lnTo>
                  <a:lnTo>
                    <a:pt x="1847" y="27706"/>
                  </a:lnTo>
                  <a:lnTo>
                    <a:pt x="3694" y="0"/>
                  </a:lnTo>
                  <a:lnTo>
                    <a:pt x="48024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0" name="Freeform: Shape 1019">
              <a:extLst>
                <a:ext uri="{FF2B5EF4-FFF2-40B4-BE49-F238E27FC236}">
                  <a16:creationId xmlns:a16="http://schemas.microsoft.com/office/drawing/2014/main" id="{661E461D-5ED5-95FA-E1DC-55D89544B6DC}"/>
                </a:ext>
              </a:extLst>
            </p:cNvPr>
            <p:cNvSpPr/>
            <p:nvPr/>
          </p:nvSpPr>
          <p:spPr>
            <a:xfrm>
              <a:off x="4798218" y="3776805"/>
              <a:ext cx="243812" cy="387882"/>
            </a:xfrm>
            <a:custGeom>
              <a:avLst/>
              <a:gdLst>
                <a:gd name="connsiteX0" fmla="*/ 243812 w 243812"/>
                <a:gd name="connsiteY0" fmla="*/ 14777 h 387882"/>
                <a:gd name="connsiteX1" fmla="*/ 236424 w 243812"/>
                <a:gd name="connsiteY1" fmla="*/ 99741 h 387882"/>
                <a:gd name="connsiteX2" fmla="*/ 234577 w 243812"/>
                <a:gd name="connsiteY2" fmla="*/ 123753 h 387882"/>
                <a:gd name="connsiteX3" fmla="*/ 234577 w 243812"/>
                <a:gd name="connsiteY3" fmla="*/ 127447 h 387882"/>
                <a:gd name="connsiteX4" fmla="*/ 232730 w 243812"/>
                <a:gd name="connsiteY4" fmla="*/ 140377 h 387882"/>
                <a:gd name="connsiteX5" fmla="*/ 229036 w 243812"/>
                <a:gd name="connsiteY5" fmla="*/ 184706 h 387882"/>
                <a:gd name="connsiteX6" fmla="*/ 227189 w 243812"/>
                <a:gd name="connsiteY6" fmla="*/ 195788 h 387882"/>
                <a:gd name="connsiteX7" fmla="*/ 217953 w 243812"/>
                <a:gd name="connsiteY7" fmla="*/ 297377 h 387882"/>
                <a:gd name="connsiteX8" fmla="*/ 217953 w 243812"/>
                <a:gd name="connsiteY8" fmla="*/ 387883 h 387882"/>
                <a:gd name="connsiteX9" fmla="*/ 22165 w 243812"/>
                <a:gd name="connsiteY9" fmla="*/ 387883 h 387882"/>
                <a:gd name="connsiteX10" fmla="*/ 22165 w 243812"/>
                <a:gd name="connsiteY10" fmla="*/ 387883 h 387882"/>
                <a:gd name="connsiteX11" fmla="*/ 22165 w 243812"/>
                <a:gd name="connsiteY11" fmla="*/ 387883 h 387882"/>
                <a:gd name="connsiteX12" fmla="*/ 22165 w 243812"/>
                <a:gd name="connsiteY12" fmla="*/ 299224 h 387882"/>
                <a:gd name="connsiteX13" fmla="*/ 22165 w 243812"/>
                <a:gd name="connsiteY13" fmla="*/ 295530 h 387882"/>
                <a:gd name="connsiteX14" fmla="*/ 22165 w 243812"/>
                <a:gd name="connsiteY14" fmla="*/ 289989 h 387882"/>
                <a:gd name="connsiteX15" fmla="*/ 20318 w 243812"/>
                <a:gd name="connsiteY15" fmla="*/ 267824 h 387882"/>
                <a:gd name="connsiteX16" fmla="*/ 18471 w 243812"/>
                <a:gd name="connsiteY16" fmla="*/ 253047 h 387882"/>
                <a:gd name="connsiteX17" fmla="*/ 18471 w 243812"/>
                <a:gd name="connsiteY17" fmla="*/ 243812 h 387882"/>
                <a:gd name="connsiteX18" fmla="*/ 18471 w 243812"/>
                <a:gd name="connsiteY18" fmla="*/ 243812 h 387882"/>
                <a:gd name="connsiteX19" fmla="*/ 18471 w 243812"/>
                <a:gd name="connsiteY19" fmla="*/ 238271 h 387882"/>
                <a:gd name="connsiteX20" fmla="*/ 16624 w 243812"/>
                <a:gd name="connsiteY20" fmla="*/ 227189 h 387882"/>
                <a:gd name="connsiteX21" fmla="*/ 16624 w 243812"/>
                <a:gd name="connsiteY21" fmla="*/ 219800 h 387882"/>
                <a:gd name="connsiteX22" fmla="*/ 7388 w 243812"/>
                <a:gd name="connsiteY22" fmla="*/ 110824 h 387882"/>
                <a:gd name="connsiteX23" fmla="*/ 7388 w 243812"/>
                <a:gd name="connsiteY23" fmla="*/ 105282 h 387882"/>
                <a:gd name="connsiteX24" fmla="*/ 0 w 243812"/>
                <a:gd name="connsiteY24" fmla="*/ 18471 h 387882"/>
                <a:gd name="connsiteX25" fmla="*/ 0 w 243812"/>
                <a:gd name="connsiteY25" fmla="*/ 18471 h 387882"/>
                <a:gd name="connsiteX26" fmla="*/ 83118 w 243812"/>
                <a:gd name="connsiteY26" fmla="*/ 0 h 387882"/>
                <a:gd name="connsiteX27" fmla="*/ 86812 w 243812"/>
                <a:gd name="connsiteY27" fmla="*/ 0 h 387882"/>
                <a:gd name="connsiteX28" fmla="*/ 86812 w 243812"/>
                <a:gd name="connsiteY28" fmla="*/ 0 h 387882"/>
                <a:gd name="connsiteX29" fmla="*/ 114518 w 243812"/>
                <a:gd name="connsiteY29" fmla="*/ 7388 h 387882"/>
                <a:gd name="connsiteX30" fmla="*/ 114518 w 243812"/>
                <a:gd name="connsiteY30" fmla="*/ 7388 h 387882"/>
                <a:gd name="connsiteX31" fmla="*/ 123753 w 243812"/>
                <a:gd name="connsiteY31" fmla="*/ 9235 h 387882"/>
                <a:gd name="connsiteX32" fmla="*/ 132989 w 243812"/>
                <a:gd name="connsiteY32" fmla="*/ 7388 h 387882"/>
                <a:gd name="connsiteX33" fmla="*/ 158847 w 243812"/>
                <a:gd name="connsiteY33" fmla="*/ 0 h 387882"/>
                <a:gd name="connsiteX34" fmla="*/ 158847 w 243812"/>
                <a:gd name="connsiteY34" fmla="*/ 0 h 387882"/>
                <a:gd name="connsiteX35" fmla="*/ 162541 w 243812"/>
                <a:gd name="connsiteY35" fmla="*/ 0 h 387882"/>
                <a:gd name="connsiteX36" fmla="*/ 212412 w 243812"/>
                <a:gd name="connsiteY36" fmla="*/ 11082 h 387882"/>
                <a:gd name="connsiteX37" fmla="*/ 214259 w 243812"/>
                <a:gd name="connsiteY37" fmla="*/ 11082 h 387882"/>
                <a:gd name="connsiteX38" fmla="*/ 214259 w 243812"/>
                <a:gd name="connsiteY38" fmla="*/ 11082 h 387882"/>
                <a:gd name="connsiteX39" fmla="*/ 216106 w 243812"/>
                <a:gd name="connsiteY39" fmla="*/ 11082 h 387882"/>
                <a:gd name="connsiteX40" fmla="*/ 216106 w 243812"/>
                <a:gd name="connsiteY40" fmla="*/ 11082 h 387882"/>
                <a:gd name="connsiteX41" fmla="*/ 217953 w 243812"/>
                <a:gd name="connsiteY41" fmla="*/ 11082 h 387882"/>
                <a:gd name="connsiteX42" fmla="*/ 221647 w 243812"/>
                <a:gd name="connsiteY42" fmla="*/ 11082 h 387882"/>
                <a:gd name="connsiteX43" fmla="*/ 221647 w 243812"/>
                <a:gd name="connsiteY43" fmla="*/ 11082 h 387882"/>
                <a:gd name="connsiteX44" fmla="*/ 230883 w 243812"/>
                <a:gd name="connsiteY44" fmla="*/ 12929 h 387882"/>
                <a:gd name="connsiteX45" fmla="*/ 243812 w 243812"/>
                <a:gd name="connsiteY45" fmla="*/ 14777 h 387882"/>
                <a:gd name="connsiteX46" fmla="*/ 243812 w 243812"/>
                <a:gd name="connsiteY46" fmla="*/ 14777 h 387882"/>
                <a:gd name="connsiteX47" fmla="*/ 243812 w 243812"/>
                <a:gd name="connsiteY47" fmla="*/ 14777 h 38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43812" h="387882">
                  <a:moveTo>
                    <a:pt x="243812" y="14777"/>
                  </a:moveTo>
                  <a:lnTo>
                    <a:pt x="236424" y="99741"/>
                  </a:lnTo>
                  <a:lnTo>
                    <a:pt x="234577" y="123753"/>
                  </a:lnTo>
                  <a:lnTo>
                    <a:pt x="234577" y="127447"/>
                  </a:lnTo>
                  <a:lnTo>
                    <a:pt x="232730" y="140377"/>
                  </a:lnTo>
                  <a:lnTo>
                    <a:pt x="229036" y="184706"/>
                  </a:lnTo>
                  <a:lnTo>
                    <a:pt x="227189" y="195788"/>
                  </a:lnTo>
                  <a:lnTo>
                    <a:pt x="217953" y="297377"/>
                  </a:lnTo>
                  <a:lnTo>
                    <a:pt x="217953" y="387883"/>
                  </a:lnTo>
                  <a:lnTo>
                    <a:pt x="22165" y="387883"/>
                  </a:lnTo>
                  <a:lnTo>
                    <a:pt x="22165" y="387883"/>
                  </a:lnTo>
                  <a:cubicBezTo>
                    <a:pt x="22165" y="387883"/>
                    <a:pt x="22165" y="387883"/>
                    <a:pt x="22165" y="387883"/>
                  </a:cubicBezTo>
                  <a:lnTo>
                    <a:pt x="22165" y="299224"/>
                  </a:lnTo>
                  <a:lnTo>
                    <a:pt x="22165" y="295530"/>
                  </a:lnTo>
                  <a:lnTo>
                    <a:pt x="22165" y="289989"/>
                  </a:lnTo>
                  <a:lnTo>
                    <a:pt x="20318" y="267824"/>
                  </a:lnTo>
                  <a:lnTo>
                    <a:pt x="18471" y="253047"/>
                  </a:lnTo>
                  <a:lnTo>
                    <a:pt x="18471" y="243812"/>
                  </a:lnTo>
                  <a:lnTo>
                    <a:pt x="18471" y="243812"/>
                  </a:lnTo>
                  <a:lnTo>
                    <a:pt x="18471" y="238271"/>
                  </a:lnTo>
                  <a:lnTo>
                    <a:pt x="16624" y="227189"/>
                  </a:lnTo>
                  <a:lnTo>
                    <a:pt x="16624" y="219800"/>
                  </a:lnTo>
                  <a:lnTo>
                    <a:pt x="7388" y="110824"/>
                  </a:lnTo>
                  <a:lnTo>
                    <a:pt x="7388" y="105282"/>
                  </a:lnTo>
                  <a:lnTo>
                    <a:pt x="0" y="18471"/>
                  </a:lnTo>
                  <a:lnTo>
                    <a:pt x="0" y="18471"/>
                  </a:lnTo>
                  <a:lnTo>
                    <a:pt x="83118" y="0"/>
                  </a:lnTo>
                  <a:lnTo>
                    <a:pt x="86812" y="0"/>
                  </a:lnTo>
                  <a:lnTo>
                    <a:pt x="86812" y="0"/>
                  </a:lnTo>
                  <a:lnTo>
                    <a:pt x="114518" y="7388"/>
                  </a:lnTo>
                  <a:lnTo>
                    <a:pt x="114518" y="7388"/>
                  </a:lnTo>
                  <a:lnTo>
                    <a:pt x="123753" y="9235"/>
                  </a:lnTo>
                  <a:lnTo>
                    <a:pt x="132989" y="7388"/>
                  </a:lnTo>
                  <a:lnTo>
                    <a:pt x="158847" y="0"/>
                  </a:lnTo>
                  <a:lnTo>
                    <a:pt x="158847" y="0"/>
                  </a:lnTo>
                  <a:lnTo>
                    <a:pt x="162541" y="0"/>
                  </a:lnTo>
                  <a:lnTo>
                    <a:pt x="212412" y="11082"/>
                  </a:lnTo>
                  <a:lnTo>
                    <a:pt x="214259" y="11082"/>
                  </a:lnTo>
                  <a:lnTo>
                    <a:pt x="214259" y="11082"/>
                  </a:lnTo>
                  <a:lnTo>
                    <a:pt x="216106" y="11082"/>
                  </a:lnTo>
                  <a:lnTo>
                    <a:pt x="216106" y="11082"/>
                  </a:lnTo>
                  <a:lnTo>
                    <a:pt x="217953" y="11082"/>
                  </a:lnTo>
                  <a:lnTo>
                    <a:pt x="221647" y="11082"/>
                  </a:lnTo>
                  <a:lnTo>
                    <a:pt x="221647" y="11082"/>
                  </a:lnTo>
                  <a:lnTo>
                    <a:pt x="230883" y="12929"/>
                  </a:lnTo>
                  <a:lnTo>
                    <a:pt x="243812" y="14777"/>
                  </a:lnTo>
                  <a:cubicBezTo>
                    <a:pt x="243812" y="14777"/>
                    <a:pt x="243812" y="14777"/>
                    <a:pt x="243812" y="14777"/>
                  </a:cubicBezTo>
                  <a:lnTo>
                    <a:pt x="243812" y="14777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1" name="Freeform: Shape 1020">
              <a:extLst>
                <a:ext uri="{FF2B5EF4-FFF2-40B4-BE49-F238E27FC236}">
                  <a16:creationId xmlns:a16="http://schemas.microsoft.com/office/drawing/2014/main" id="{299B9D92-2AE7-8531-0367-FFBBA1135464}"/>
                </a:ext>
              </a:extLst>
            </p:cNvPr>
            <p:cNvSpPr/>
            <p:nvPr/>
          </p:nvSpPr>
          <p:spPr>
            <a:xfrm>
              <a:off x="4805545" y="4143645"/>
              <a:ext cx="114579" cy="185430"/>
            </a:xfrm>
            <a:custGeom>
              <a:avLst/>
              <a:gdLst>
                <a:gd name="connsiteX0" fmla="*/ 114579 w 114579"/>
                <a:gd name="connsiteY0" fmla="*/ 15501 h 185430"/>
                <a:gd name="connsiteX1" fmla="*/ 114579 w 114579"/>
                <a:gd name="connsiteY1" fmla="*/ 21042 h 185430"/>
                <a:gd name="connsiteX2" fmla="*/ 114579 w 114579"/>
                <a:gd name="connsiteY2" fmla="*/ 21042 h 185430"/>
                <a:gd name="connsiteX3" fmla="*/ 114579 w 114579"/>
                <a:gd name="connsiteY3" fmla="*/ 22889 h 185430"/>
                <a:gd name="connsiteX4" fmla="*/ 114579 w 114579"/>
                <a:gd name="connsiteY4" fmla="*/ 24736 h 185430"/>
                <a:gd name="connsiteX5" fmla="*/ 114579 w 114579"/>
                <a:gd name="connsiteY5" fmla="*/ 26583 h 185430"/>
                <a:gd name="connsiteX6" fmla="*/ 110885 w 114579"/>
                <a:gd name="connsiteY6" fmla="*/ 50595 h 185430"/>
                <a:gd name="connsiteX7" fmla="*/ 85026 w 114579"/>
                <a:gd name="connsiteY7" fmla="*/ 178042 h 185430"/>
                <a:gd name="connsiteX8" fmla="*/ 81332 w 114579"/>
                <a:gd name="connsiteY8" fmla="*/ 185431 h 185430"/>
                <a:gd name="connsiteX9" fmla="*/ 72097 w 114579"/>
                <a:gd name="connsiteY9" fmla="*/ 185431 h 185430"/>
                <a:gd name="connsiteX10" fmla="*/ 59168 w 114579"/>
                <a:gd name="connsiteY10" fmla="*/ 183584 h 185430"/>
                <a:gd name="connsiteX11" fmla="*/ 57320 w 114579"/>
                <a:gd name="connsiteY11" fmla="*/ 183584 h 185430"/>
                <a:gd name="connsiteX12" fmla="*/ 35156 w 114579"/>
                <a:gd name="connsiteY12" fmla="*/ 181737 h 185430"/>
                <a:gd name="connsiteX13" fmla="*/ 16685 w 114579"/>
                <a:gd name="connsiteY13" fmla="*/ 179890 h 185430"/>
                <a:gd name="connsiteX14" fmla="*/ 14838 w 114579"/>
                <a:gd name="connsiteY14" fmla="*/ 179890 h 185430"/>
                <a:gd name="connsiteX15" fmla="*/ 3756 w 114579"/>
                <a:gd name="connsiteY15" fmla="*/ 179890 h 185430"/>
                <a:gd name="connsiteX16" fmla="*/ 1909 w 114579"/>
                <a:gd name="connsiteY16" fmla="*/ 166960 h 185430"/>
                <a:gd name="connsiteX17" fmla="*/ 12991 w 114579"/>
                <a:gd name="connsiteY17" fmla="*/ 22889 h 185430"/>
                <a:gd name="connsiteX18" fmla="*/ 12991 w 114579"/>
                <a:gd name="connsiteY18" fmla="*/ 19195 h 185430"/>
                <a:gd name="connsiteX19" fmla="*/ 12991 w 114579"/>
                <a:gd name="connsiteY19" fmla="*/ 19195 h 185430"/>
                <a:gd name="connsiteX20" fmla="*/ 12991 w 114579"/>
                <a:gd name="connsiteY20" fmla="*/ 19195 h 185430"/>
                <a:gd name="connsiteX21" fmla="*/ 12991 w 114579"/>
                <a:gd name="connsiteY21" fmla="*/ 19195 h 185430"/>
                <a:gd name="connsiteX22" fmla="*/ 12991 w 114579"/>
                <a:gd name="connsiteY22" fmla="*/ 19195 h 185430"/>
                <a:gd name="connsiteX23" fmla="*/ 12991 w 114579"/>
                <a:gd name="connsiteY23" fmla="*/ 19195 h 185430"/>
                <a:gd name="connsiteX24" fmla="*/ 35156 w 114579"/>
                <a:gd name="connsiteY24" fmla="*/ 4419 h 185430"/>
                <a:gd name="connsiteX25" fmla="*/ 64709 w 114579"/>
                <a:gd name="connsiteY25" fmla="*/ 725 h 185430"/>
                <a:gd name="connsiteX26" fmla="*/ 81332 w 114579"/>
                <a:gd name="connsiteY26" fmla="*/ 4419 h 185430"/>
                <a:gd name="connsiteX27" fmla="*/ 101650 w 114579"/>
                <a:gd name="connsiteY27" fmla="*/ 11807 h 185430"/>
                <a:gd name="connsiteX28" fmla="*/ 107191 w 114579"/>
                <a:gd name="connsiteY28" fmla="*/ 13654 h 185430"/>
                <a:gd name="connsiteX29" fmla="*/ 114579 w 114579"/>
                <a:gd name="connsiteY29" fmla="*/ 15501 h 185430"/>
                <a:gd name="connsiteX30" fmla="*/ 114579 w 114579"/>
                <a:gd name="connsiteY30" fmla="*/ 15501 h 185430"/>
                <a:gd name="connsiteX31" fmla="*/ 114579 w 114579"/>
                <a:gd name="connsiteY31" fmla="*/ 15501 h 18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4579" h="185430">
                  <a:moveTo>
                    <a:pt x="114579" y="15501"/>
                  </a:moveTo>
                  <a:cubicBezTo>
                    <a:pt x="114579" y="17348"/>
                    <a:pt x="114579" y="19195"/>
                    <a:pt x="114579" y="21042"/>
                  </a:cubicBezTo>
                  <a:cubicBezTo>
                    <a:pt x="114579" y="21042"/>
                    <a:pt x="114579" y="21042"/>
                    <a:pt x="114579" y="21042"/>
                  </a:cubicBezTo>
                  <a:cubicBezTo>
                    <a:pt x="114579" y="21042"/>
                    <a:pt x="114579" y="22889"/>
                    <a:pt x="114579" y="22889"/>
                  </a:cubicBezTo>
                  <a:cubicBezTo>
                    <a:pt x="114579" y="22889"/>
                    <a:pt x="114579" y="24736"/>
                    <a:pt x="114579" y="24736"/>
                  </a:cubicBezTo>
                  <a:cubicBezTo>
                    <a:pt x="114579" y="24736"/>
                    <a:pt x="114579" y="26583"/>
                    <a:pt x="114579" y="26583"/>
                  </a:cubicBezTo>
                  <a:cubicBezTo>
                    <a:pt x="112732" y="33972"/>
                    <a:pt x="112732" y="41360"/>
                    <a:pt x="110885" y="50595"/>
                  </a:cubicBezTo>
                  <a:cubicBezTo>
                    <a:pt x="103497" y="106007"/>
                    <a:pt x="97956" y="139254"/>
                    <a:pt x="85026" y="178042"/>
                  </a:cubicBezTo>
                  <a:cubicBezTo>
                    <a:pt x="85026" y="179890"/>
                    <a:pt x="83179" y="183584"/>
                    <a:pt x="81332" y="185431"/>
                  </a:cubicBezTo>
                  <a:lnTo>
                    <a:pt x="72097" y="185431"/>
                  </a:lnTo>
                  <a:lnTo>
                    <a:pt x="59168" y="183584"/>
                  </a:lnTo>
                  <a:lnTo>
                    <a:pt x="57320" y="183584"/>
                  </a:lnTo>
                  <a:lnTo>
                    <a:pt x="35156" y="181737"/>
                  </a:lnTo>
                  <a:lnTo>
                    <a:pt x="16685" y="179890"/>
                  </a:lnTo>
                  <a:lnTo>
                    <a:pt x="14838" y="179890"/>
                  </a:lnTo>
                  <a:lnTo>
                    <a:pt x="3756" y="179890"/>
                  </a:lnTo>
                  <a:cubicBezTo>
                    <a:pt x="3756" y="176195"/>
                    <a:pt x="1909" y="170654"/>
                    <a:pt x="1909" y="166960"/>
                  </a:cubicBezTo>
                  <a:cubicBezTo>
                    <a:pt x="-3632" y="104160"/>
                    <a:pt x="3756" y="65372"/>
                    <a:pt x="12991" y="22889"/>
                  </a:cubicBezTo>
                  <a:cubicBezTo>
                    <a:pt x="12991" y="21042"/>
                    <a:pt x="12991" y="21042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12991" y="19195"/>
                    <a:pt x="12991" y="19195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20379" y="11807"/>
                    <a:pt x="25920" y="8113"/>
                    <a:pt x="35156" y="4419"/>
                  </a:cubicBezTo>
                  <a:cubicBezTo>
                    <a:pt x="44391" y="725"/>
                    <a:pt x="53626" y="-1122"/>
                    <a:pt x="64709" y="725"/>
                  </a:cubicBezTo>
                  <a:cubicBezTo>
                    <a:pt x="70250" y="725"/>
                    <a:pt x="75791" y="2572"/>
                    <a:pt x="81332" y="4419"/>
                  </a:cubicBezTo>
                  <a:cubicBezTo>
                    <a:pt x="86874" y="6266"/>
                    <a:pt x="94262" y="8113"/>
                    <a:pt x="101650" y="11807"/>
                  </a:cubicBezTo>
                  <a:cubicBezTo>
                    <a:pt x="103497" y="11807"/>
                    <a:pt x="105344" y="13654"/>
                    <a:pt x="107191" y="13654"/>
                  </a:cubicBezTo>
                  <a:cubicBezTo>
                    <a:pt x="109038" y="13654"/>
                    <a:pt x="110885" y="13654"/>
                    <a:pt x="114579" y="15501"/>
                  </a:cubicBezTo>
                  <a:cubicBezTo>
                    <a:pt x="112732" y="15501"/>
                    <a:pt x="112732" y="15501"/>
                    <a:pt x="114579" y="15501"/>
                  </a:cubicBezTo>
                  <a:cubicBezTo>
                    <a:pt x="112732" y="15501"/>
                    <a:pt x="114579" y="15501"/>
                    <a:pt x="114579" y="15501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2" name="Freeform: Shape 1021">
              <a:extLst>
                <a:ext uri="{FF2B5EF4-FFF2-40B4-BE49-F238E27FC236}">
                  <a16:creationId xmlns:a16="http://schemas.microsoft.com/office/drawing/2014/main" id="{017C963A-8296-C2D2-511D-DD59E306DF9F}"/>
                </a:ext>
              </a:extLst>
            </p:cNvPr>
            <p:cNvSpPr/>
            <p:nvPr/>
          </p:nvSpPr>
          <p:spPr>
            <a:xfrm>
              <a:off x="4796371" y="4299238"/>
              <a:ext cx="98558" cy="266954"/>
            </a:xfrm>
            <a:custGeom>
              <a:avLst/>
              <a:gdLst>
                <a:gd name="connsiteX0" fmla="*/ 88659 w 98558"/>
                <a:gd name="connsiteY0" fmla="*/ 247791 h 266954"/>
                <a:gd name="connsiteX1" fmla="*/ 73882 w 98558"/>
                <a:gd name="connsiteY1" fmla="*/ 262568 h 266954"/>
                <a:gd name="connsiteX2" fmla="*/ 55412 w 98558"/>
                <a:gd name="connsiteY2" fmla="*/ 266262 h 266954"/>
                <a:gd name="connsiteX3" fmla="*/ 12929 w 98558"/>
                <a:gd name="connsiteY3" fmla="*/ 260721 h 266954"/>
                <a:gd name="connsiteX4" fmla="*/ 1847 w 98558"/>
                <a:gd name="connsiteY4" fmla="*/ 251485 h 266954"/>
                <a:gd name="connsiteX5" fmla="*/ 1847 w 98558"/>
                <a:gd name="connsiteY5" fmla="*/ 251485 h 266954"/>
                <a:gd name="connsiteX6" fmla="*/ 0 w 98558"/>
                <a:gd name="connsiteY6" fmla="*/ 244097 h 266954"/>
                <a:gd name="connsiteX7" fmla="*/ 11082 w 98558"/>
                <a:gd name="connsiteY7" fmla="*/ 18756 h 266954"/>
                <a:gd name="connsiteX8" fmla="*/ 12929 w 98558"/>
                <a:gd name="connsiteY8" fmla="*/ 13214 h 266954"/>
                <a:gd name="connsiteX9" fmla="*/ 22165 w 98558"/>
                <a:gd name="connsiteY9" fmla="*/ 3979 h 266954"/>
                <a:gd name="connsiteX10" fmla="*/ 24012 w 98558"/>
                <a:gd name="connsiteY10" fmla="*/ 3979 h 266954"/>
                <a:gd name="connsiteX11" fmla="*/ 36941 w 98558"/>
                <a:gd name="connsiteY11" fmla="*/ 285 h 266954"/>
                <a:gd name="connsiteX12" fmla="*/ 77577 w 98558"/>
                <a:gd name="connsiteY12" fmla="*/ 15061 h 266954"/>
                <a:gd name="connsiteX13" fmla="*/ 79424 w 98558"/>
                <a:gd name="connsiteY13" fmla="*/ 15061 h 266954"/>
                <a:gd name="connsiteX14" fmla="*/ 86812 w 98558"/>
                <a:gd name="connsiteY14" fmla="*/ 18756 h 266954"/>
                <a:gd name="connsiteX15" fmla="*/ 97894 w 98558"/>
                <a:gd name="connsiteY15" fmla="*/ 24297 h 266954"/>
                <a:gd name="connsiteX16" fmla="*/ 97894 w 98558"/>
                <a:gd name="connsiteY16" fmla="*/ 24297 h 266954"/>
                <a:gd name="connsiteX17" fmla="*/ 88659 w 98558"/>
                <a:gd name="connsiteY17" fmla="*/ 247791 h 26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8558" h="266954">
                  <a:moveTo>
                    <a:pt x="88659" y="247791"/>
                  </a:moveTo>
                  <a:cubicBezTo>
                    <a:pt x="88659" y="255179"/>
                    <a:pt x="83118" y="258874"/>
                    <a:pt x="73882" y="262568"/>
                  </a:cubicBezTo>
                  <a:cubicBezTo>
                    <a:pt x="68341" y="264415"/>
                    <a:pt x="62800" y="266262"/>
                    <a:pt x="55412" y="266262"/>
                  </a:cubicBezTo>
                  <a:cubicBezTo>
                    <a:pt x="40635" y="268109"/>
                    <a:pt x="24012" y="266262"/>
                    <a:pt x="12929" y="260721"/>
                  </a:cubicBezTo>
                  <a:cubicBezTo>
                    <a:pt x="7388" y="258874"/>
                    <a:pt x="3694" y="255179"/>
                    <a:pt x="1847" y="251485"/>
                  </a:cubicBezTo>
                  <a:lnTo>
                    <a:pt x="1847" y="251485"/>
                  </a:lnTo>
                  <a:cubicBezTo>
                    <a:pt x="0" y="249638"/>
                    <a:pt x="0" y="247791"/>
                    <a:pt x="0" y="244097"/>
                  </a:cubicBezTo>
                  <a:cubicBezTo>
                    <a:pt x="0" y="159132"/>
                    <a:pt x="0" y="87097"/>
                    <a:pt x="11082" y="18756"/>
                  </a:cubicBezTo>
                  <a:cubicBezTo>
                    <a:pt x="11082" y="16908"/>
                    <a:pt x="11082" y="15061"/>
                    <a:pt x="12929" y="13214"/>
                  </a:cubicBezTo>
                  <a:cubicBezTo>
                    <a:pt x="14777" y="9520"/>
                    <a:pt x="18471" y="5826"/>
                    <a:pt x="22165" y="3979"/>
                  </a:cubicBezTo>
                  <a:cubicBezTo>
                    <a:pt x="22165" y="3979"/>
                    <a:pt x="22165" y="3979"/>
                    <a:pt x="24012" y="3979"/>
                  </a:cubicBezTo>
                  <a:cubicBezTo>
                    <a:pt x="27706" y="2132"/>
                    <a:pt x="31400" y="285"/>
                    <a:pt x="36941" y="285"/>
                  </a:cubicBezTo>
                  <a:cubicBezTo>
                    <a:pt x="48023" y="-1562"/>
                    <a:pt x="60953" y="5826"/>
                    <a:pt x="77577" y="15061"/>
                  </a:cubicBezTo>
                  <a:cubicBezTo>
                    <a:pt x="77577" y="15061"/>
                    <a:pt x="77577" y="15061"/>
                    <a:pt x="79424" y="15061"/>
                  </a:cubicBezTo>
                  <a:cubicBezTo>
                    <a:pt x="81271" y="16908"/>
                    <a:pt x="84965" y="18756"/>
                    <a:pt x="86812" y="18756"/>
                  </a:cubicBezTo>
                  <a:cubicBezTo>
                    <a:pt x="90506" y="20603"/>
                    <a:pt x="94200" y="22450"/>
                    <a:pt x="97894" y="24297"/>
                  </a:cubicBezTo>
                  <a:cubicBezTo>
                    <a:pt x="97894" y="24297"/>
                    <a:pt x="97894" y="24297"/>
                    <a:pt x="97894" y="24297"/>
                  </a:cubicBezTo>
                  <a:cubicBezTo>
                    <a:pt x="101588" y="109261"/>
                    <a:pt x="88659" y="227473"/>
                    <a:pt x="88659" y="247791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3" name="Freeform: Shape 1022">
              <a:extLst>
                <a:ext uri="{FF2B5EF4-FFF2-40B4-BE49-F238E27FC236}">
                  <a16:creationId xmlns:a16="http://schemas.microsoft.com/office/drawing/2014/main" id="{957569DC-9EDF-09C6-DD04-8C395006EA57}"/>
                </a:ext>
              </a:extLst>
            </p:cNvPr>
            <p:cNvSpPr/>
            <p:nvPr/>
          </p:nvSpPr>
          <p:spPr>
            <a:xfrm>
              <a:off x="4960760" y="4574735"/>
              <a:ext cx="148945" cy="62800"/>
            </a:xfrm>
            <a:custGeom>
              <a:avLst/>
              <a:gdLst>
                <a:gd name="connsiteX0" fmla="*/ 147765 w 148945"/>
                <a:gd name="connsiteY0" fmla="*/ 62800 h 62800"/>
                <a:gd name="connsiteX1" fmla="*/ 0 w 148945"/>
                <a:gd name="connsiteY1" fmla="*/ 62800 h 62800"/>
                <a:gd name="connsiteX2" fmla="*/ 0 w 148945"/>
                <a:gd name="connsiteY2" fmla="*/ 51718 h 62800"/>
                <a:gd name="connsiteX3" fmla="*/ 7388 w 148945"/>
                <a:gd name="connsiteY3" fmla="*/ 7388 h 62800"/>
                <a:gd name="connsiteX4" fmla="*/ 9235 w 148945"/>
                <a:gd name="connsiteY4" fmla="*/ 5541 h 62800"/>
                <a:gd name="connsiteX5" fmla="*/ 24012 w 148945"/>
                <a:gd name="connsiteY5" fmla="*/ 1847 h 62800"/>
                <a:gd name="connsiteX6" fmla="*/ 44330 w 148945"/>
                <a:gd name="connsiteY6" fmla="*/ 0 h 62800"/>
                <a:gd name="connsiteX7" fmla="*/ 66494 w 148945"/>
                <a:gd name="connsiteY7" fmla="*/ 5541 h 62800"/>
                <a:gd name="connsiteX8" fmla="*/ 70188 w 148945"/>
                <a:gd name="connsiteY8" fmla="*/ 7388 h 62800"/>
                <a:gd name="connsiteX9" fmla="*/ 77577 w 148945"/>
                <a:gd name="connsiteY9" fmla="*/ 12930 h 62800"/>
                <a:gd name="connsiteX10" fmla="*/ 140377 w 148945"/>
                <a:gd name="connsiteY10" fmla="*/ 33247 h 62800"/>
                <a:gd name="connsiteX11" fmla="*/ 147765 w 148945"/>
                <a:gd name="connsiteY11" fmla="*/ 62800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945" h="62800">
                  <a:moveTo>
                    <a:pt x="147765" y="62800"/>
                  </a:moveTo>
                  <a:lnTo>
                    <a:pt x="0" y="62800"/>
                  </a:lnTo>
                  <a:lnTo>
                    <a:pt x="0" y="51718"/>
                  </a:lnTo>
                  <a:cubicBezTo>
                    <a:pt x="0" y="24012"/>
                    <a:pt x="3694" y="12930"/>
                    <a:pt x="7388" y="7388"/>
                  </a:cubicBezTo>
                  <a:cubicBezTo>
                    <a:pt x="7388" y="5541"/>
                    <a:pt x="9235" y="5541"/>
                    <a:pt x="9235" y="5541"/>
                  </a:cubicBezTo>
                  <a:cubicBezTo>
                    <a:pt x="12929" y="3694"/>
                    <a:pt x="18471" y="1847"/>
                    <a:pt x="24012" y="1847"/>
                  </a:cubicBezTo>
                  <a:cubicBezTo>
                    <a:pt x="29553" y="0"/>
                    <a:pt x="36941" y="0"/>
                    <a:pt x="44330" y="0"/>
                  </a:cubicBezTo>
                  <a:cubicBezTo>
                    <a:pt x="51718" y="0"/>
                    <a:pt x="59106" y="1847"/>
                    <a:pt x="66494" y="5541"/>
                  </a:cubicBezTo>
                  <a:cubicBezTo>
                    <a:pt x="68341" y="5541"/>
                    <a:pt x="68341" y="7388"/>
                    <a:pt x="70188" y="7388"/>
                  </a:cubicBezTo>
                  <a:cubicBezTo>
                    <a:pt x="72036" y="9235"/>
                    <a:pt x="75730" y="11082"/>
                    <a:pt x="77577" y="12930"/>
                  </a:cubicBezTo>
                  <a:cubicBezTo>
                    <a:pt x="96047" y="29553"/>
                    <a:pt x="121906" y="22165"/>
                    <a:pt x="140377" y="33247"/>
                  </a:cubicBezTo>
                  <a:cubicBezTo>
                    <a:pt x="153306" y="40635"/>
                    <a:pt x="147765" y="62800"/>
                    <a:pt x="147765" y="62800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4" name="Freeform: Shape 1023">
              <a:extLst>
                <a:ext uri="{FF2B5EF4-FFF2-40B4-BE49-F238E27FC236}">
                  <a16:creationId xmlns:a16="http://schemas.microsoft.com/office/drawing/2014/main" id="{D658366A-94DE-42A5-FD97-23E4DABC91DA}"/>
                </a:ext>
              </a:extLst>
            </p:cNvPr>
            <p:cNvSpPr/>
            <p:nvPr/>
          </p:nvSpPr>
          <p:spPr>
            <a:xfrm>
              <a:off x="4966301" y="4530406"/>
              <a:ext cx="62799" cy="72035"/>
            </a:xfrm>
            <a:custGeom>
              <a:avLst/>
              <a:gdLst>
                <a:gd name="connsiteX0" fmla="*/ 62800 w 62799"/>
                <a:gd name="connsiteY0" fmla="*/ 60953 h 72035"/>
                <a:gd name="connsiteX1" fmla="*/ 25859 w 62799"/>
                <a:gd name="connsiteY1" fmla="*/ 68341 h 72035"/>
                <a:gd name="connsiteX2" fmla="*/ 20318 w 62799"/>
                <a:gd name="connsiteY2" fmla="*/ 68341 h 72035"/>
                <a:gd name="connsiteX3" fmla="*/ 1847 w 62799"/>
                <a:gd name="connsiteY3" fmla="*/ 72035 h 72035"/>
                <a:gd name="connsiteX4" fmla="*/ 1847 w 62799"/>
                <a:gd name="connsiteY4" fmla="*/ 55412 h 72035"/>
                <a:gd name="connsiteX5" fmla="*/ 1847 w 62799"/>
                <a:gd name="connsiteY5" fmla="*/ 53565 h 72035"/>
                <a:gd name="connsiteX6" fmla="*/ 1847 w 62799"/>
                <a:gd name="connsiteY6" fmla="*/ 38788 h 72035"/>
                <a:gd name="connsiteX7" fmla="*/ 1847 w 62799"/>
                <a:gd name="connsiteY7" fmla="*/ 31400 h 72035"/>
                <a:gd name="connsiteX8" fmla="*/ 0 w 62799"/>
                <a:gd name="connsiteY8" fmla="*/ 0 h 72035"/>
                <a:gd name="connsiteX9" fmla="*/ 7388 w 62799"/>
                <a:gd name="connsiteY9" fmla="*/ 0 h 72035"/>
                <a:gd name="connsiteX10" fmla="*/ 59106 w 62799"/>
                <a:gd name="connsiteY10" fmla="*/ 0 h 72035"/>
                <a:gd name="connsiteX11" fmla="*/ 60953 w 62799"/>
                <a:gd name="connsiteY11" fmla="*/ 27706 h 72035"/>
                <a:gd name="connsiteX12" fmla="*/ 60953 w 62799"/>
                <a:gd name="connsiteY12" fmla="*/ 29553 h 72035"/>
                <a:gd name="connsiteX13" fmla="*/ 62800 w 62799"/>
                <a:gd name="connsiteY13" fmla="*/ 46177 h 72035"/>
                <a:gd name="connsiteX14" fmla="*/ 62800 w 62799"/>
                <a:gd name="connsiteY14" fmla="*/ 49871 h 72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799" h="72035">
                  <a:moveTo>
                    <a:pt x="62800" y="60953"/>
                  </a:moveTo>
                  <a:lnTo>
                    <a:pt x="25859" y="68341"/>
                  </a:lnTo>
                  <a:lnTo>
                    <a:pt x="20318" y="68341"/>
                  </a:lnTo>
                  <a:lnTo>
                    <a:pt x="1847" y="72035"/>
                  </a:lnTo>
                  <a:lnTo>
                    <a:pt x="1847" y="55412"/>
                  </a:lnTo>
                  <a:lnTo>
                    <a:pt x="1847" y="53565"/>
                  </a:lnTo>
                  <a:lnTo>
                    <a:pt x="1847" y="38788"/>
                  </a:lnTo>
                  <a:lnTo>
                    <a:pt x="1847" y="31400"/>
                  </a:lnTo>
                  <a:lnTo>
                    <a:pt x="0" y="0"/>
                  </a:lnTo>
                  <a:lnTo>
                    <a:pt x="7388" y="0"/>
                  </a:lnTo>
                  <a:lnTo>
                    <a:pt x="59106" y="0"/>
                  </a:lnTo>
                  <a:lnTo>
                    <a:pt x="60953" y="27706"/>
                  </a:lnTo>
                  <a:lnTo>
                    <a:pt x="60953" y="29553"/>
                  </a:lnTo>
                  <a:lnTo>
                    <a:pt x="62800" y="46177"/>
                  </a:lnTo>
                  <a:lnTo>
                    <a:pt x="62800" y="4987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id="{26C102FA-2C77-E0C1-80D1-D83E1D41DD35}"/>
                </a:ext>
              </a:extLst>
            </p:cNvPr>
            <p:cNvSpPr/>
            <p:nvPr/>
          </p:nvSpPr>
          <p:spPr>
            <a:xfrm>
              <a:off x="4914583" y="4144370"/>
              <a:ext cx="116402" cy="184706"/>
            </a:xfrm>
            <a:custGeom>
              <a:avLst/>
              <a:gdLst>
                <a:gd name="connsiteX0" fmla="*/ 114518 w 116402"/>
                <a:gd name="connsiteY0" fmla="*/ 168083 h 184706"/>
                <a:gd name="connsiteX1" fmla="*/ 112671 w 116402"/>
                <a:gd name="connsiteY1" fmla="*/ 181012 h 184706"/>
                <a:gd name="connsiteX2" fmla="*/ 103436 w 116402"/>
                <a:gd name="connsiteY2" fmla="*/ 181012 h 184706"/>
                <a:gd name="connsiteX3" fmla="*/ 99741 w 116402"/>
                <a:gd name="connsiteY3" fmla="*/ 181012 h 184706"/>
                <a:gd name="connsiteX4" fmla="*/ 81271 w 116402"/>
                <a:gd name="connsiteY4" fmla="*/ 182859 h 184706"/>
                <a:gd name="connsiteX5" fmla="*/ 57259 w 116402"/>
                <a:gd name="connsiteY5" fmla="*/ 184706 h 184706"/>
                <a:gd name="connsiteX6" fmla="*/ 44330 w 116402"/>
                <a:gd name="connsiteY6" fmla="*/ 184706 h 184706"/>
                <a:gd name="connsiteX7" fmla="*/ 42482 w 116402"/>
                <a:gd name="connsiteY7" fmla="*/ 184706 h 184706"/>
                <a:gd name="connsiteX8" fmla="*/ 33247 w 116402"/>
                <a:gd name="connsiteY8" fmla="*/ 184706 h 184706"/>
                <a:gd name="connsiteX9" fmla="*/ 29553 w 116402"/>
                <a:gd name="connsiteY9" fmla="*/ 177318 h 184706"/>
                <a:gd name="connsiteX10" fmla="*/ 3694 w 116402"/>
                <a:gd name="connsiteY10" fmla="*/ 49871 h 184706"/>
                <a:gd name="connsiteX11" fmla="*/ 0 w 116402"/>
                <a:gd name="connsiteY11" fmla="*/ 25859 h 184706"/>
                <a:gd name="connsiteX12" fmla="*/ 0 w 116402"/>
                <a:gd name="connsiteY12" fmla="*/ 24012 h 184706"/>
                <a:gd name="connsiteX13" fmla="*/ 0 w 116402"/>
                <a:gd name="connsiteY13" fmla="*/ 22165 h 184706"/>
                <a:gd name="connsiteX14" fmla="*/ 0 w 116402"/>
                <a:gd name="connsiteY14" fmla="*/ 20318 h 184706"/>
                <a:gd name="connsiteX15" fmla="*/ 0 w 116402"/>
                <a:gd name="connsiteY15" fmla="*/ 20318 h 184706"/>
                <a:gd name="connsiteX16" fmla="*/ 0 w 116402"/>
                <a:gd name="connsiteY16" fmla="*/ 14776 h 184706"/>
                <a:gd name="connsiteX17" fmla="*/ 1847 w 116402"/>
                <a:gd name="connsiteY17" fmla="*/ 14776 h 184706"/>
                <a:gd name="connsiteX18" fmla="*/ 1847 w 116402"/>
                <a:gd name="connsiteY18" fmla="*/ 14776 h 184706"/>
                <a:gd name="connsiteX19" fmla="*/ 7388 w 116402"/>
                <a:gd name="connsiteY19" fmla="*/ 12929 h 184706"/>
                <a:gd name="connsiteX20" fmla="*/ 12929 w 116402"/>
                <a:gd name="connsiteY20" fmla="*/ 11082 h 184706"/>
                <a:gd name="connsiteX21" fmla="*/ 33247 w 116402"/>
                <a:gd name="connsiteY21" fmla="*/ 3694 h 184706"/>
                <a:gd name="connsiteX22" fmla="*/ 42482 w 116402"/>
                <a:gd name="connsiteY22" fmla="*/ 1847 h 184706"/>
                <a:gd name="connsiteX23" fmla="*/ 53565 w 116402"/>
                <a:gd name="connsiteY23" fmla="*/ 0 h 184706"/>
                <a:gd name="connsiteX24" fmla="*/ 53565 w 116402"/>
                <a:gd name="connsiteY24" fmla="*/ 0 h 184706"/>
                <a:gd name="connsiteX25" fmla="*/ 77577 w 116402"/>
                <a:gd name="connsiteY25" fmla="*/ 3694 h 184706"/>
                <a:gd name="connsiteX26" fmla="*/ 97894 w 116402"/>
                <a:gd name="connsiteY26" fmla="*/ 16624 h 184706"/>
                <a:gd name="connsiteX27" fmla="*/ 101588 w 116402"/>
                <a:gd name="connsiteY27" fmla="*/ 20318 h 184706"/>
                <a:gd name="connsiteX28" fmla="*/ 101588 w 116402"/>
                <a:gd name="connsiteY28" fmla="*/ 20318 h 184706"/>
                <a:gd name="connsiteX29" fmla="*/ 101588 w 116402"/>
                <a:gd name="connsiteY29" fmla="*/ 20318 h 184706"/>
                <a:gd name="connsiteX30" fmla="*/ 101588 w 116402"/>
                <a:gd name="connsiteY30" fmla="*/ 20318 h 184706"/>
                <a:gd name="connsiteX31" fmla="*/ 101588 w 116402"/>
                <a:gd name="connsiteY31" fmla="*/ 20318 h 184706"/>
                <a:gd name="connsiteX32" fmla="*/ 101588 w 116402"/>
                <a:gd name="connsiteY32" fmla="*/ 24012 h 184706"/>
                <a:gd name="connsiteX33" fmla="*/ 114518 w 116402"/>
                <a:gd name="connsiteY33" fmla="*/ 168083 h 184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6402" h="184706">
                  <a:moveTo>
                    <a:pt x="114518" y="168083"/>
                  </a:moveTo>
                  <a:cubicBezTo>
                    <a:pt x="114518" y="171777"/>
                    <a:pt x="114518" y="177318"/>
                    <a:pt x="112671" y="181012"/>
                  </a:cubicBezTo>
                  <a:lnTo>
                    <a:pt x="103436" y="181012"/>
                  </a:lnTo>
                  <a:lnTo>
                    <a:pt x="99741" y="181012"/>
                  </a:lnTo>
                  <a:lnTo>
                    <a:pt x="81271" y="182859"/>
                  </a:lnTo>
                  <a:lnTo>
                    <a:pt x="57259" y="184706"/>
                  </a:lnTo>
                  <a:lnTo>
                    <a:pt x="44330" y="184706"/>
                  </a:lnTo>
                  <a:lnTo>
                    <a:pt x="42482" y="184706"/>
                  </a:lnTo>
                  <a:lnTo>
                    <a:pt x="33247" y="184706"/>
                  </a:lnTo>
                  <a:cubicBezTo>
                    <a:pt x="31400" y="182859"/>
                    <a:pt x="31400" y="179165"/>
                    <a:pt x="29553" y="177318"/>
                  </a:cubicBezTo>
                  <a:cubicBezTo>
                    <a:pt x="16624" y="138530"/>
                    <a:pt x="11082" y="103435"/>
                    <a:pt x="3694" y="49871"/>
                  </a:cubicBezTo>
                  <a:cubicBezTo>
                    <a:pt x="1847" y="42482"/>
                    <a:pt x="1847" y="35094"/>
                    <a:pt x="0" y="25859"/>
                  </a:cubicBezTo>
                  <a:cubicBezTo>
                    <a:pt x="0" y="25859"/>
                    <a:pt x="0" y="24012"/>
                    <a:pt x="0" y="24012"/>
                  </a:cubicBezTo>
                  <a:cubicBezTo>
                    <a:pt x="0" y="24012"/>
                    <a:pt x="0" y="22165"/>
                    <a:pt x="0" y="22165"/>
                  </a:cubicBezTo>
                  <a:cubicBezTo>
                    <a:pt x="0" y="22165"/>
                    <a:pt x="0" y="20318"/>
                    <a:pt x="0" y="20318"/>
                  </a:cubicBezTo>
                  <a:cubicBezTo>
                    <a:pt x="0" y="20318"/>
                    <a:pt x="0" y="20318"/>
                    <a:pt x="0" y="20318"/>
                  </a:cubicBezTo>
                  <a:cubicBezTo>
                    <a:pt x="0" y="18471"/>
                    <a:pt x="0" y="16624"/>
                    <a:pt x="0" y="14776"/>
                  </a:cubicBezTo>
                  <a:cubicBezTo>
                    <a:pt x="0" y="14776"/>
                    <a:pt x="0" y="14776"/>
                    <a:pt x="1847" y="14776"/>
                  </a:cubicBezTo>
                  <a:cubicBezTo>
                    <a:pt x="1847" y="14776"/>
                    <a:pt x="1847" y="14776"/>
                    <a:pt x="1847" y="14776"/>
                  </a:cubicBezTo>
                  <a:cubicBezTo>
                    <a:pt x="3694" y="14776"/>
                    <a:pt x="5541" y="12929"/>
                    <a:pt x="7388" y="12929"/>
                  </a:cubicBezTo>
                  <a:cubicBezTo>
                    <a:pt x="9235" y="12929"/>
                    <a:pt x="11082" y="11082"/>
                    <a:pt x="12929" y="11082"/>
                  </a:cubicBezTo>
                  <a:cubicBezTo>
                    <a:pt x="20318" y="7388"/>
                    <a:pt x="25859" y="5541"/>
                    <a:pt x="33247" y="3694"/>
                  </a:cubicBezTo>
                  <a:cubicBezTo>
                    <a:pt x="36941" y="3694"/>
                    <a:pt x="38788" y="1847"/>
                    <a:pt x="42482" y="1847"/>
                  </a:cubicBezTo>
                  <a:cubicBezTo>
                    <a:pt x="46177" y="1847"/>
                    <a:pt x="49871" y="0"/>
                    <a:pt x="53565" y="0"/>
                  </a:cubicBezTo>
                  <a:cubicBezTo>
                    <a:pt x="53565" y="0"/>
                    <a:pt x="53565" y="0"/>
                    <a:pt x="53565" y="0"/>
                  </a:cubicBezTo>
                  <a:cubicBezTo>
                    <a:pt x="62800" y="0"/>
                    <a:pt x="70188" y="1847"/>
                    <a:pt x="77577" y="3694"/>
                  </a:cubicBezTo>
                  <a:cubicBezTo>
                    <a:pt x="84965" y="5541"/>
                    <a:pt x="90506" y="11082"/>
                    <a:pt x="97894" y="16624"/>
                  </a:cubicBezTo>
                  <a:cubicBezTo>
                    <a:pt x="99741" y="16624"/>
                    <a:pt x="99741" y="18471"/>
                    <a:pt x="101588" y="20318"/>
                  </a:cubicBezTo>
                  <a:lnTo>
                    <a:pt x="101588" y="20318"/>
                  </a:lnTo>
                  <a:cubicBezTo>
                    <a:pt x="101588" y="20318"/>
                    <a:pt x="101588" y="20318"/>
                    <a:pt x="101588" y="20318"/>
                  </a:cubicBezTo>
                  <a:cubicBezTo>
                    <a:pt x="101588" y="20318"/>
                    <a:pt x="101588" y="20318"/>
                    <a:pt x="101588" y="20318"/>
                  </a:cubicBezTo>
                  <a:lnTo>
                    <a:pt x="101588" y="20318"/>
                  </a:lnTo>
                  <a:cubicBezTo>
                    <a:pt x="101588" y="22165"/>
                    <a:pt x="101588" y="22165"/>
                    <a:pt x="101588" y="24012"/>
                  </a:cubicBezTo>
                  <a:cubicBezTo>
                    <a:pt x="112671" y="64647"/>
                    <a:pt x="120059" y="105282"/>
                    <a:pt x="114518" y="168083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id="{E2546EE0-EF44-6ACF-C333-A5B944BC5182}"/>
                </a:ext>
              </a:extLst>
            </p:cNvPr>
            <p:cNvSpPr/>
            <p:nvPr/>
          </p:nvSpPr>
          <p:spPr>
            <a:xfrm>
              <a:off x="4943703" y="4295829"/>
              <a:ext cx="96480" cy="268516"/>
            </a:xfrm>
            <a:custGeom>
              <a:avLst/>
              <a:gdLst>
                <a:gd name="connsiteX0" fmla="*/ 96481 w 96480"/>
                <a:gd name="connsiteY0" fmla="*/ 245659 h 268516"/>
                <a:gd name="connsiteX1" fmla="*/ 89092 w 96480"/>
                <a:gd name="connsiteY1" fmla="*/ 258589 h 268516"/>
                <a:gd name="connsiteX2" fmla="*/ 83551 w 96480"/>
                <a:gd name="connsiteY2" fmla="*/ 262283 h 268516"/>
                <a:gd name="connsiteX3" fmla="*/ 35527 w 96480"/>
                <a:gd name="connsiteY3" fmla="*/ 267824 h 268516"/>
                <a:gd name="connsiteX4" fmla="*/ 22598 w 96480"/>
                <a:gd name="connsiteY4" fmla="*/ 264130 h 268516"/>
                <a:gd name="connsiteX5" fmla="*/ 7822 w 96480"/>
                <a:gd name="connsiteY5" fmla="*/ 249353 h 268516"/>
                <a:gd name="connsiteX6" fmla="*/ 2280 w 96480"/>
                <a:gd name="connsiteY6" fmla="*/ 25859 h 268516"/>
                <a:gd name="connsiteX7" fmla="*/ 2280 w 96480"/>
                <a:gd name="connsiteY7" fmla="*/ 25859 h 268516"/>
                <a:gd name="connsiteX8" fmla="*/ 13363 w 96480"/>
                <a:gd name="connsiteY8" fmla="*/ 20318 h 268516"/>
                <a:gd name="connsiteX9" fmla="*/ 22598 w 96480"/>
                <a:gd name="connsiteY9" fmla="*/ 14777 h 268516"/>
                <a:gd name="connsiteX10" fmla="*/ 22598 w 96480"/>
                <a:gd name="connsiteY10" fmla="*/ 14777 h 268516"/>
                <a:gd name="connsiteX11" fmla="*/ 61386 w 96480"/>
                <a:gd name="connsiteY11" fmla="*/ 0 h 268516"/>
                <a:gd name="connsiteX12" fmla="*/ 68775 w 96480"/>
                <a:gd name="connsiteY12" fmla="*/ 1847 h 268516"/>
                <a:gd name="connsiteX13" fmla="*/ 74316 w 96480"/>
                <a:gd name="connsiteY13" fmla="*/ 5541 h 268516"/>
                <a:gd name="connsiteX14" fmla="*/ 83551 w 96480"/>
                <a:gd name="connsiteY14" fmla="*/ 14777 h 268516"/>
                <a:gd name="connsiteX15" fmla="*/ 85398 w 96480"/>
                <a:gd name="connsiteY15" fmla="*/ 20318 h 268516"/>
                <a:gd name="connsiteX16" fmla="*/ 96481 w 96480"/>
                <a:gd name="connsiteY16" fmla="*/ 245659 h 26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480" h="268516">
                  <a:moveTo>
                    <a:pt x="96481" y="245659"/>
                  </a:moveTo>
                  <a:cubicBezTo>
                    <a:pt x="96481" y="251200"/>
                    <a:pt x="92786" y="256742"/>
                    <a:pt x="89092" y="258589"/>
                  </a:cubicBezTo>
                  <a:cubicBezTo>
                    <a:pt x="87245" y="260436"/>
                    <a:pt x="85398" y="260436"/>
                    <a:pt x="83551" y="262283"/>
                  </a:cubicBezTo>
                  <a:cubicBezTo>
                    <a:pt x="70622" y="267824"/>
                    <a:pt x="52151" y="269671"/>
                    <a:pt x="35527" y="267824"/>
                  </a:cubicBezTo>
                  <a:cubicBezTo>
                    <a:pt x="31833" y="267824"/>
                    <a:pt x="26292" y="265977"/>
                    <a:pt x="22598" y="264130"/>
                  </a:cubicBezTo>
                  <a:cubicBezTo>
                    <a:pt x="13363" y="260436"/>
                    <a:pt x="7822" y="256742"/>
                    <a:pt x="7822" y="249353"/>
                  </a:cubicBezTo>
                  <a:cubicBezTo>
                    <a:pt x="7822" y="229036"/>
                    <a:pt x="-5108" y="110824"/>
                    <a:pt x="2280" y="25859"/>
                  </a:cubicBezTo>
                  <a:cubicBezTo>
                    <a:pt x="2280" y="25859"/>
                    <a:pt x="2280" y="25859"/>
                    <a:pt x="2280" y="25859"/>
                  </a:cubicBezTo>
                  <a:cubicBezTo>
                    <a:pt x="5975" y="24012"/>
                    <a:pt x="9669" y="22165"/>
                    <a:pt x="13363" y="20318"/>
                  </a:cubicBezTo>
                  <a:cubicBezTo>
                    <a:pt x="17057" y="18471"/>
                    <a:pt x="18904" y="16624"/>
                    <a:pt x="22598" y="14777"/>
                  </a:cubicBezTo>
                  <a:cubicBezTo>
                    <a:pt x="22598" y="14777"/>
                    <a:pt x="22598" y="14777"/>
                    <a:pt x="22598" y="14777"/>
                  </a:cubicBezTo>
                  <a:cubicBezTo>
                    <a:pt x="39222" y="5541"/>
                    <a:pt x="50304" y="0"/>
                    <a:pt x="61386" y="0"/>
                  </a:cubicBezTo>
                  <a:cubicBezTo>
                    <a:pt x="63233" y="0"/>
                    <a:pt x="66927" y="0"/>
                    <a:pt x="68775" y="1847"/>
                  </a:cubicBezTo>
                  <a:cubicBezTo>
                    <a:pt x="70622" y="1847"/>
                    <a:pt x="72469" y="3694"/>
                    <a:pt x="74316" y="5541"/>
                  </a:cubicBezTo>
                  <a:cubicBezTo>
                    <a:pt x="78010" y="7388"/>
                    <a:pt x="81704" y="11082"/>
                    <a:pt x="83551" y="14777"/>
                  </a:cubicBezTo>
                  <a:cubicBezTo>
                    <a:pt x="83551" y="16624"/>
                    <a:pt x="85398" y="18471"/>
                    <a:pt x="85398" y="20318"/>
                  </a:cubicBezTo>
                  <a:cubicBezTo>
                    <a:pt x="96481" y="88659"/>
                    <a:pt x="96481" y="160694"/>
                    <a:pt x="96481" y="245659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4E1B5DB0-ABA8-3C85-6072-9A711F5C3542}"/>
                </a:ext>
              </a:extLst>
            </p:cNvPr>
            <p:cNvSpPr/>
            <p:nvPr/>
          </p:nvSpPr>
          <p:spPr>
            <a:xfrm>
              <a:off x="4927512" y="3845146"/>
              <a:ext cx="129294" cy="319541"/>
            </a:xfrm>
            <a:custGeom>
              <a:avLst/>
              <a:gdLst>
                <a:gd name="connsiteX0" fmla="*/ 129294 w 129294"/>
                <a:gd name="connsiteY0" fmla="*/ 49871 h 319541"/>
                <a:gd name="connsiteX1" fmla="*/ 127447 w 129294"/>
                <a:gd name="connsiteY1" fmla="*/ 66494 h 319541"/>
                <a:gd name="connsiteX2" fmla="*/ 125600 w 129294"/>
                <a:gd name="connsiteY2" fmla="*/ 75730 h 319541"/>
                <a:gd name="connsiteX3" fmla="*/ 121906 w 129294"/>
                <a:gd name="connsiteY3" fmla="*/ 96047 h 319541"/>
                <a:gd name="connsiteX4" fmla="*/ 116365 w 129294"/>
                <a:gd name="connsiteY4" fmla="*/ 129294 h 319541"/>
                <a:gd name="connsiteX5" fmla="*/ 112671 w 129294"/>
                <a:gd name="connsiteY5" fmla="*/ 127447 h 319541"/>
                <a:gd name="connsiteX6" fmla="*/ 97894 w 129294"/>
                <a:gd name="connsiteY6" fmla="*/ 118212 h 319541"/>
                <a:gd name="connsiteX7" fmla="*/ 96047 w 129294"/>
                <a:gd name="connsiteY7" fmla="*/ 129294 h 319541"/>
                <a:gd name="connsiteX8" fmla="*/ 86812 w 129294"/>
                <a:gd name="connsiteY8" fmla="*/ 230883 h 319541"/>
                <a:gd name="connsiteX9" fmla="*/ 86812 w 129294"/>
                <a:gd name="connsiteY9" fmla="*/ 319542 h 319541"/>
                <a:gd name="connsiteX10" fmla="*/ 86812 w 129294"/>
                <a:gd name="connsiteY10" fmla="*/ 319542 h 319541"/>
                <a:gd name="connsiteX11" fmla="*/ 86812 w 129294"/>
                <a:gd name="connsiteY11" fmla="*/ 319542 h 319541"/>
                <a:gd name="connsiteX12" fmla="*/ 86812 w 129294"/>
                <a:gd name="connsiteY12" fmla="*/ 319542 h 319541"/>
                <a:gd name="connsiteX13" fmla="*/ 55412 w 129294"/>
                <a:gd name="connsiteY13" fmla="*/ 221647 h 319541"/>
                <a:gd name="connsiteX14" fmla="*/ 83118 w 129294"/>
                <a:gd name="connsiteY14" fmla="*/ 145918 h 319541"/>
                <a:gd name="connsiteX15" fmla="*/ 5541 w 129294"/>
                <a:gd name="connsiteY15" fmla="*/ 103436 h 319541"/>
                <a:gd name="connsiteX16" fmla="*/ 3694 w 129294"/>
                <a:gd name="connsiteY16" fmla="*/ 103436 h 319541"/>
                <a:gd name="connsiteX17" fmla="*/ 0 w 129294"/>
                <a:gd name="connsiteY17" fmla="*/ 101588 h 319541"/>
                <a:gd name="connsiteX18" fmla="*/ 0 w 129294"/>
                <a:gd name="connsiteY18" fmla="*/ 101588 h 319541"/>
                <a:gd name="connsiteX19" fmla="*/ 0 w 129294"/>
                <a:gd name="connsiteY19" fmla="*/ 99741 h 319541"/>
                <a:gd name="connsiteX20" fmla="*/ 0 w 129294"/>
                <a:gd name="connsiteY20" fmla="*/ 96047 h 319541"/>
                <a:gd name="connsiteX21" fmla="*/ 0 w 129294"/>
                <a:gd name="connsiteY21" fmla="*/ 94200 h 319541"/>
                <a:gd name="connsiteX22" fmla="*/ 1847 w 129294"/>
                <a:gd name="connsiteY22" fmla="*/ 90506 h 319541"/>
                <a:gd name="connsiteX23" fmla="*/ 1847 w 129294"/>
                <a:gd name="connsiteY23" fmla="*/ 88659 h 319541"/>
                <a:gd name="connsiteX24" fmla="*/ 3694 w 129294"/>
                <a:gd name="connsiteY24" fmla="*/ 86812 h 319541"/>
                <a:gd name="connsiteX25" fmla="*/ 7388 w 129294"/>
                <a:gd name="connsiteY25" fmla="*/ 81271 h 319541"/>
                <a:gd name="connsiteX26" fmla="*/ 9235 w 129294"/>
                <a:gd name="connsiteY26" fmla="*/ 79424 h 319541"/>
                <a:gd name="connsiteX27" fmla="*/ 14777 w 129294"/>
                <a:gd name="connsiteY27" fmla="*/ 75730 h 319541"/>
                <a:gd name="connsiteX28" fmla="*/ 16624 w 129294"/>
                <a:gd name="connsiteY28" fmla="*/ 73882 h 319541"/>
                <a:gd name="connsiteX29" fmla="*/ 22165 w 129294"/>
                <a:gd name="connsiteY29" fmla="*/ 72035 h 319541"/>
                <a:gd name="connsiteX30" fmla="*/ 24012 w 129294"/>
                <a:gd name="connsiteY30" fmla="*/ 72035 h 319541"/>
                <a:gd name="connsiteX31" fmla="*/ 25859 w 129294"/>
                <a:gd name="connsiteY31" fmla="*/ 70188 h 319541"/>
                <a:gd name="connsiteX32" fmla="*/ 27706 w 129294"/>
                <a:gd name="connsiteY32" fmla="*/ 64647 h 319541"/>
                <a:gd name="connsiteX33" fmla="*/ 27706 w 129294"/>
                <a:gd name="connsiteY33" fmla="*/ 64647 h 319541"/>
                <a:gd name="connsiteX34" fmla="*/ 27706 w 129294"/>
                <a:gd name="connsiteY34" fmla="*/ 62800 h 319541"/>
                <a:gd name="connsiteX35" fmla="*/ 29553 w 129294"/>
                <a:gd name="connsiteY35" fmla="*/ 57259 h 319541"/>
                <a:gd name="connsiteX36" fmla="*/ 29553 w 129294"/>
                <a:gd name="connsiteY36" fmla="*/ 55412 h 319541"/>
                <a:gd name="connsiteX37" fmla="*/ 31400 w 129294"/>
                <a:gd name="connsiteY37" fmla="*/ 49871 h 319541"/>
                <a:gd name="connsiteX38" fmla="*/ 31400 w 129294"/>
                <a:gd name="connsiteY38" fmla="*/ 48024 h 319541"/>
                <a:gd name="connsiteX39" fmla="*/ 33247 w 129294"/>
                <a:gd name="connsiteY39" fmla="*/ 42482 h 319541"/>
                <a:gd name="connsiteX40" fmla="*/ 35094 w 129294"/>
                <a:gd name="connsiteY40" fmla="*/ 40635 h 319541"/>
                <a:gd name="connsiteX41" fmla="*/ 40636 w 129294"/>
                <a:gd name="connsiteY41" fmla="*/ 36941 h 319541"/>
                <a:gd name="connsiteX42" fmla="*/ 40636 w 129294"/>
                <a:gd name="connsiteY42" fmla="*/ 36941 h 319541"/>
                <a:gd name="connsiteX43" fmla="*/ 42482 w 129294"/>
                <a:gd name="connsiteY43" fmla="*/ 36941 h 319541"/>
                <a:gd name="connsiteX44" fmla="*/ 49871 w 129294"/>
                <a:gd name="connsiteY44" fmla="*/ 35094 h 319541"/>
                <a:gd name="connsiteX45" fmla="*/ 49871 w 129294"/>
                <a:gd name="connsiteY45" fmla="*/ 35094 h 319541"/>
                <a:gd name="connsiteX46" fmla="*/ 73882 w 129294"/>
                <a:gd name="connsiteY46" fmla="*/ 0 h 319541"/>
                <a:gd name="connsiteX47" fmla="*/ 81271 w 129294"/>
                <a:gd name="connsiteY47" fmla="*/ 20318 h 319541"/>
                <a:gd name="connsiteX48" fmla="*/ 101588 w 129294"/>
                <a:gd name="connsiteY48" fmla="*/ 38788 h 319541"/>
                <a:gd name="connsiteX49" fmla="*/ 129294 w 129294"/>
                <a:gd name="connsiteY49" fmla="*/ 49871 h 31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29294" h="319541">
                  <a:moveTo>
                    <a:pt x="129294" y="49871"/>
                  </a:moveTo>
                  <a:lnTo>
                    <a:pt x="127447" y="66494"/>
                  </a:lnTo>
                  <a:lnTo>
                    <a:pt x="125600" y="75730"/>
                  </a:lnTo>
                  <a:lnTo>
                    <a:pt x="121906" y="96047"/>
                  </a:lnTo>
                  <a:lnTo>
                    <a:pt x="116365" y="129294"/>
                  </a:lnTo>
                  <a:cubicBezTo>
                    <a:pt x="114518" y="129294"/>
                    <a:pt x="114518" y="127447"/>
                    <a:pt x="112671" y="127447"/>
                  </a:cubicBezTo>
                  <a:cubicBezTo>
                    <a:pt x="107130" y="125600"/>
                    <a:pt x="103436" y="121906"/>
                    <a:pt x="97894" y="118212"/>
                  </a:cubicBezTo>
                  <a:lnTo>
                    <a:pt x="96047" y="129294"/>
                  </a:lnTo>
                  <a:lnTo>
                    <a:pt x="86812" y="230883"/>
                  </a:lnTo>
                  <a:lnTo>
                    <a:pt x="86812" y="319542"/>
                  </a:lnTo>
                  <a:lnTo>
                    <a:pt x="86812" y="319542"/>
                  </a:lnTo>
                  <a:lnTo>
                    <a:pt x="86812" y="319542"/>
                  </a:lnTo>
                  <a:cubicBezTo>
                    <a:pt x="86812" y="319542"/>
                    <a:pt x="86812" y="319542"/>
                    <a:pt x="86812" y="319542"/>
                  </a:cubicBezTo>
                  <a:cubicBezTo>
                    <a:pt x="83118" y="277059"/>
                    <a:pt x="75730" y="241965"/>
                    <a:pt x="55412" y="221647"/>
                  </a:cubicBezTo>
                  <a:cubicBezTo>
                    <a:pt x="72036" y="205024"/>
                    <a:pt x="79424" y="179165"/>
                    <a:pt x="83118" y="145918"/>
                  </a:cubicBezTo>
                  <a:cubicBezTo>
                    <a:pt x="86812" y="127447"/>
                    <a:pt x="27706" y="108977"/>
                    <a:pt x="5541" y="103436"/>
                  </a:cubicBezTo>
                  <a:cubicBezTo>
                    <a:pt x="5541" y="103436"/>
                    <a:pt x="3694" y="103436"/>
                    <a:pt x="3694" y="103436"/>
                  </a:cubicBezTo>
                  <a:cubicBezTo>
                    <a:pt x="1847" y="103436"/>
                    <a:pt x="1847" y="103436"/>
                    <a:pt x="0" y="101588"/>
                  </a:cubicBezTo>
                  <a:lnTo>
                    <a:pt x="0" y="101588"/>
                  </a:lnTo>
                  <a:cubicBezTo>
                    <a:pt x="0" y="101588"/>
                    <a:pt x="0" y="99741"/>
                    <a:pt x="0" y="99741"/>
                  </a:cubicBezTo>
                  <a:cubicBezTo>
                    <a:pt x="0" y="97894"/>
                    <a:pt x="0" y="97894"/>
                    <a:pt x="0" y="96047"/>
                  </a:cubicBezTo>
                  <a:cubicBezTo>
                    <a:pt x="0" y="96047"/>
                    <a:pt x="0" y="94200"/>
                    <a:pt x="0" y="94200"/>
                  </a:cubicBezTo>
                  <a:cubicBezTo>
                    <a:pt x="0" y="92353"/>
                    <a:pt x="0" y="90506"/>
                    <a:pt x="1847" y="90506"/>
                  </a:cubicBezTo>
                  <a:cubicBezTo>
                    <a:pt x="1847" y="90506"/>
                    <a:pt x="1847" y="90506"/>
                    <a:pt x="1847" y="88659"/>
                  </a:cubicBezTo>
                  <a:cubicBezTo>
                    <a:pt x="1847" y="88659"/>
                    <a:pt x="1847" y="86812"/>
                    <a:pt x="3694" y="86812"/>
                  </a:cubicBezTo>
                  <a:cubicBezTo>
                    <a:pt x="3694" y="84965"/>
                    <a:pt x="5541" y="83118"/>
                    <a:pt x="7388" y="81271"/>
                  </a:cubicBezTo>
                  <a:cubicBezTo>
                    <a:pt x="7388" y="81271"/>
                    <a:pt x="9235" y="79424"/>
                    <a:pt x="9235" y="79424"/>
                  </a:cubicBezTo>
                  <a:cubicBezTo>
                    <a:pt x="11082" y="77577"/>
                    <a:pt x="12930" y="77577"/>
                    <a:pt x="14777" y="75730"/>
                  </a:cubicBezTo>
                  <a:cubicBezTo>
                    <a:pt x="14777" y="75730"/>
                    <a:pt x="16624" y="75730"/>
                    <a:pt x="16624" y="73882"/>
                  </a:cubicBezTo>
                  <a:cubicBezTo>
                    <a:pt x="18471" y="73882"/>
                    <a:pt x="20318" y="72035"/>
                    <a:pt x="22165" y="72035"/>
                  </a:cubicBezTo>
                  <a:cubicBezTo>
                    <a:pt x="22165" y="72035"/>
                    <a:pt x="22165" y="72035"/>
                    <a:pt x="24012" y="72035"/>
                  </a:cubicBezTo>
                  <a:cubicBezTo>
                    <a:pt x="24012" y="72035"/>
                    <a:pt x="25859" y="70188"/>
                    <a:pt x="25859" y="70188"/>
                  </a:cubicBezTo>
                  <a:cubicBezTo>
                    <a:pt x="25859" y="68341"/>
                    <a:pt x="27706" y="66494"/>
                    <a:pt x="27706" y="64647"/>
                  </a:cubicBezTo>
                  <a:lnTo>
                    <a:pt x="27706" y="64647"/>
                  </a:lnTo>
                  <a:cubicBezTo>
                    <a:pt x="27706" y="64647"/>
                    <a:pt x="27706" y="62800"/>
                    <a:pt x="27706" y="62800"/>
                  </a:cubicBezTo>
                  <a:cubicBezTo>
                    <a:pt x="27706" y="60953"/>
                    <a:pt x="29553" y="59106"/>
                    <a:pt x="29553" y="57259"/>
                  </a:cubicBezTo>
                  <a:cubicBezTo>
                    <a:pt x="29553" y="57259"/>
                    <a:pt x="29553" y="55412"/>
                    <a:pt x="29553" y="55412"/>
                  </a:cubicBezTo>
                  <a:cubicBezTo>
                    <a:pt x="29553" y="53565"/>
                    <a:pt x="31400" y="51718"/>
                    <a:pt x="31400" y="49871"/>
                  </a:cubicBezTo>
                  <a:cubicBezTo>
                    <a:pt x="31400" y="49871"/>
                    <a:pt x="31400" y="48024"/>
                    <a:pt x="31400" y="48024"/>
                  </a:cubicBezTo>
                  <a:cubicBezTo>
                    <a:pt x="31400" y="46177"/>
                    <a:pt x="33247" y="44330"/>
                    <a:pt x="33247" y="42482"/>
                  </a:cubicBezTo>
                  <a:cubicBezTo>
                    <a:pt x="33247" y="42482"/>
                    <a:pt x="33247" y="40635"/>
                    <a:pt x="35094" y="40635"/>
                  </a:cubicBezTo>
                  <a:cubicBezTo>
                    <a:pt x="36941" y="38788"/>
                    <a:pt x="38788" y="36941"/>
                    <a:pt x="40636" y="36941"/>
                  </a:cubicBezTo>
                  <a:cubicBezTo>
                    <a:pt x="40636" y="36941"/>
                    <a:pt x="40636" y="36941"/>
                    <a:pt x="40636" y="36941"/>
                  </a:cubicBezTo>
                  <a:cubicBezTo>
                    <a:pt x="40636" y="36941"/>
                    <a:pt x="42482" y="36941"/>
                    <a:pt x="42482" y="36941"/>
                  </a:cubicBezTo>
                  <a:cubicBezTo>
                    <a:pt x="46177" y="36941"/>
                    <a:pt x="48024" y="35094"/>
                    <a:pt x="49871" y="35094"/>
                  </a:cubicBezTo>
                  <a:cubicBezTo>
                    <a:pt x="49871" y="35094"/>
                    <a:pt x="49871" y="35094"/>
                    <a:pt x="49871" y="35094"/>
                  </a:cubicBezTo>
                  <a:cubicBezTo>
                    <a:pt x="75730" y="25859"/>
                    <a:pt x="73882" y="7388"/>
                    <a:pt x="73882" y="0"/>
                  </a:cubicBezTo>
                  <a:lnTo>
                    <a:pt x="81271" y="20318"/>
                  </a:lnTo>
                  <a:lnTo>
                    <a:pt x="101588" y="38788"/>
                  </a:lnTo>
                  <a:lnTo>
                    <a:pt x="129294" y="498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id="{DD1868DC-AD42-2E15-F7B1-F362E84263C5}"/>
                </a:ext>
              </a:extLst>
            </p:cNvPr>
            <p:cNvSpPr/>
            <p:nvPr/>
          </p:nvSpPr>
          <p:spPr>
            <a:xfrm>
              <a:off x="4816689" y="4057558"/>
              <a:ext cx="201329" cy="37025"/>
            </a:xfrm>
            <a:custGeom>
              <a:avLst/>
              <a:gdLst>
                <a:gd name="connsiteX0" fmla="*/ 201330 w 201329"/>
                <a:gd name="connsiteY0" fmla="*/ 31400 h 37025"/>
                <a:gd name="connsiteX1" fmla="*/ 0 w 201329"/>
                <a:gd name="connsiteY1" fmla="*/ 31400 h 37025"/>
                <a:gd name="connsiteX2" fmla="*/ 0 w 201329"/>
                <a:gd name="connsiteY2" fmla="*/ 0 h 37025"/>
                <a:gd name="connsiteX3" fmla="*/ 201330 w 201329"/>
                <a:gd name="connsiteY3" fmla="*/ 0 h 37025"/>
                <a:gd name="connsiteX4" fmla="*/ 201330 w 201329"/>
                <a:gd name="connsiteY4" fmla="*/ 31400 h 3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29" h="37025">
                  <a:moveTo>
                    <a:pt x="201330" y="31400"/>
                  </a:moveTo>
                  <a:cubicBezTo>
                    <a:pt x="142224" y="40635"/>
                    <a:pt x="75730" y="36941"/>
                    <a:pt x="0" y="31400"/>
                  </a:cubicBezTo>
                  <a:lnTo>
                    <a:pt x="0" y="0"/>
                  </a:lnTo>
                  <a:cubicBezTo>
                    <a:pt x="73882" y="9235"/>
                    <a:pt x="140377" y="12930"/>
                    <a:pt x="201330" y="0"/>
                  </a:cubicBezTo>
                  <a:lnTo>
                    <a:pt x="201330" y="31400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id="{B7CCBB61-A73F-2F23-039A-0A57B9EBBCAC}"/>
                </a:ext>
              </a:extLst>
            </p:cNvPr>
            <p:cNvSpPr/>
            <p:nvPr/>
          </p:nvSpPr>
          <p:spPr>
            <a:xfrm>
              <a:off x="4966301" y="4059405"/>
              <a:ext cx="9235" cy="38788"/>
            </a:xfrm>
            <a:custGeom>
              <a:avLst/>
              <a:gdLst>
                <a:gd name="connsiteX0" fmla="*/ 0 w 9235"/>
                <a:gd name="connsiteY0" fmla="*/ 0 h 38788"/>
                <a:gd name="connsiteX1" fmla="*/ 9235 w 9235"/>
                <a:gd name="connsiteY1" fmla="*/ 0 h 38788"/>
                <a:gd name="connsiteX2" fmla="*/ 9235 w 9235"/>
                <a:gd name="connsiteY2" fmla="*/ 38788 h 38788"/>
                <a:gd name="connsiteX3" fmla="*/ 0 w 9235"/>
                <a:gd name="connsiteY3" fmla="*/ 387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38788">
                  <a:moveTo>
                    <a:pt x="0" y="0"/>
                  </a:moveTo>
                  <a:lnTo>
                    <a:pt x="9235" y="0"/>
                  </a:lnTo>
                  <a:lnTo>
                    <a:pt x="9235" y="38788"/>
                  </a:lnTo>
                  <a:lnTo>
                    <a:pt x="0" y="38788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id="{8FE73BAA-A305-F7E9-B3BC-C48C2D83764B}"/>
                </a:ext>
              </a:extLst>
            </p:cNvPr>
            <p:cNvSpPr/>
            <p:nvPr/>
          </p:nvSpPr>
          <p:spPr>
            <a:xfrm>
              <a:off x="4901654" y="4068640"/>
              <a:ext cx="31400" cy="20317"/>
            </a:xfrm>
            <a:custGeom>
              <a:avLst/>
              <a:gdLst>
                <a:gd name="connsiteX0" fmla="*/ 0 w 31400"/>
                <a:gd name="connsiteY0" fmla="*/ 0 h 20317"/>
                <a:gd name="connsiteX1" fmla="*/ 31400 w 31400"/>
                <a:gd name="connsiteY1" fmla="*/ 0 h 20317"/>
                <a:gd name="connsiteX2" fmla="*/ 31400 w 31400"/>
                <a:gd name="connsiteY2" fmla="*/ 20318 h 20317"/>
                <a:gd name="connsiteX3" fmla="*/ 0 w 31400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0" h="20317">
                  <a:moveTo>
                    <a:pt x="0" y="0"/>
                  </a:moveTo>
                  <a:lnTo>
                    <a:pt x="31400" y="0"/>
                  </a:lnTo>
                  <a:lnTo>
                    <a:pt x="31400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1" name="Freeform: Shape 1030">
              <a:extLst>
                <a:ext uri="{FF2B5EF4-FFF2-40B4-BE49-F238E27FC236}">
                  <a16:creationId xmlns:a16="http://schemas.microsoft.com/office/drawing/2014/main" id="{72E5F58E-4864-43C0-37A4-E9CA06879372}"/>
                </a:ext>
              </a:extLst>
            </p:cNvPr>
            <p:cNvSpPr/>
            <p:nvPr/>
          </p:nvSpPr>
          <p:spPr>
            <a:xfrm>
              <a:off x="4881336" y="3725087"/>
              <a:ext cx="70188" cy="66494"/>
            </a:xfrm>
            <a:custGeom>
              <a:avLst/>
              <a:gdLst>
                <a:gd name="connsiteX0" fmla="*/ 0 w 70188"/>
                <a:gd name="connsiteY0" fmla="*/ 0 h 66494"/>
                <a:gd name="connsiteX1" fmla="*/ 0 w 70188"/>
                <a:gd name="connsiteY1" fmla="*/ 11082 h 66494"/>
                <a:gd name="connsiteX2" fmla="*/ 0 w 70188"/>
                <a:gd name="connsiteY2" fmla="*/ 11082 h 66494"/>
                <a:gd name="connsiteX3" fmla="*/ 0 w 70188"/>
                <a:gd name="connsiteY3" fmla="*/ 27706 h 66494"/>
                <a:gd name="connsiteX4" fmla="*/ 0 w 70188"/>
                <a:gd name="connsiteY4" fmla="*/ 44330 h 66494"/>
                <a:gd name="connsiteX5" fmla="*/ 0 w 70188"/>
                <a:gd name="connsiteY5" fmla="*/ 44330 h 66494"/>
                <a:gd name="connsiteX6" fmla="*/ 29553 w 70188"/>
                <a:gd name="connsiteY6" fmla="*/ 66494 h 66494"/>
                <a:gd name="connsiteX7" fmla="*/ 35094 w 70188"/>
                <a:gd name="connsiteY7" fmla="*/ 66494 h 66494"/>
                <a:gd name="connsiteX8" fmla="*/ 42482 w 70188"/>
                <a:gd name="connsiteY8" fmla="*/ 66494 h 66494"/>
                <a:gd name="connsiteX9" fmla="*/ 70188 w 70188"/>
                <a:gd name="connsiteY9" fmla="*/ 46177 h 66494"/>
                <a:gd name="connsiteX10" fmla="*/ 70188 w 70188"/>
                <a:gd name="connsiteY10" fmla="*/ 46177 h 66494"/>
                <a:gd name="connsiteX11" fmla="*/ 70188 w 70188"/>
                <a:gd name="connsiteY11" fmla="*/ 29553 h 66494"/>
                <a:gd name="connsiteX12" fmla="*/ 70188 w 70188"/>
                <a:gd name="connsiteY12" fmla="*/ 29553 h 66494"/>
                <a:gd name="connsiteX13" fmla="*/ 70188 w 70188"/>
                <a:gd name="connsiteY13" fmla="*/ 12930 h 66494"/>
                <a:gd name="connsiteX14" fmla="*/ 70188 w 70188"/>
                <a:gd name="connsiteY14" fmla="*/ 12930 h 66494"/>
                <a:gd name="connsiteX15" fmla="*/ 70188 w 70188"/>
                <a:gd name="connsiteY15" fmla="*/ 3694 h 66494"/>
                <a:gd name="connsiteX16" fmla="*/ 0 w 70188"/>
                <a:gd name="connsiteY16" fmla="*/ 0 h 6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188" h="66494">
                  <a:moveTo>
                    <a:pt x="0" y="0"/>
                  </a:moveTo>
                  <a:lnTo>
                    <a:pt x="0" y="11082"/>
                  </a:lnTo>
                  <a:lnTo>
                    <a:pt x="0" y="11082"/>
                  </a:lnTo>
                  <a:lnTo>
                    <a:pt x="0" y="27706"/>
                  </a:lnTo>
                  <a:lnTo>
                    <a:pt x="0" y="44330"/>
                  </a:lnTo>
                  <a:cubicBezTo>
                    <a:pt x="0" y="44330"/>
                    <a:pt x="0" y="44330"/>
                    <a:pt x="0" y="44330"/>
                  </a:cubicBezTo>
                  <a:cubicBezTo>
                    <a:pt x="1847" y="57259"/>
                    <a:pt x="14777" y="64647"/>
                    <a:pt x="29553" y="66494"/>
                  </a:cubicBezTo>
                  <a:cubicBezTo>
                    <a:pt x="31400" y="66494"/>
                    <a:pt x="33247" y="66494"/>
                    <a:pt x="35094" y="66494"/>
                  </a:cubicBezTo>
                  <a:cubicBezTo>
                    <a:pt x="36941" y="66494"/>
                    <a:pt x="40636" y="66494"/>
                    <a:pt x="42482" y="66494"/>
                  </a:cubicBezTo>
                  <a:cubicBezTo>
                    <a:pt x="57259" y="64647"/>
                    <a:pt x="70188" y="57259"/>
                    <a:pt x="70188" y="46177"/>
                  </a:cubicBezTo>
                  <a:cubicBezTo>
                    <a:pt x="70188" y="46177"/>
                    <a:pt x="70188" y="46177"/>
                    <a:pt x="70188" y="46177"/>
                  </a:cubicBezTo>
                  <a:lnTo>
                    <a:pt x="70188" y="29553"/>
                  </a:lnTo>
                  <a:lnTo>
                    <a:pt x="70188" y="29553"/>
                  </a:lnTo>
                  <a:lnTo>
                    <a:pt x="70188" y="12930"/>
                  </a:lnTo>
                  <a:cubicBezTo>
                    <a:pt x="70188" y="12930"/>
                    <a:pt x="70188" y="12930"/>
                    <a:pt x="70188" y="12930"/>
                  </a:cubicBezTo>
                  <a:lnTo>
                    <a:pt x="70188" y="3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BB86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FC7D11C1-4C8B-3826-F75C-95F6B5717EDA}"/>
                </a:ext>
              </a:extLst>
            </p:cNvPr>
            <p:cNvSpPr/>
            <p:nvPr/>
          </p:nvSpPr>
          <p:spPr>
            <a:xfrm>
              <a:off x="4854752" y="3597640"/>
              <a:ext cx="128896" cy="160694"/>
            </a:xfrm>
            <a:custGeom>
              <a:avLst/>
              <a:gdLst>
                <a:gd name="connsiteX0" fmla="*/ 128172 w 128896"/>
                <a:gd name="connsiteY0" fmla="*/ 86812 h 160694"/>
                <a:gd name="connsiteX1" fmla="*/ 118936 w 128896"/>
                <a:gd name="connsiteY1" fmla="*/ 107130 h 160694"/>
                <a:gd name="connsiteX2" fmla="*/ 111548 w 128896"/>
                <a:gd name="connsiteY2" fmla="*/ 105283 h 160694"/>
                <a:gd name="connsiteX3" fmla="*/ 104160 w 128896"/>
                <a:gd name="connsiteY3" fmla="*/ 132988 h 160694"/>
                <a:gd name="connsiteX4" fmla="*/ 93078 w 128896"/>
                <a:gd name="connsiteY4" fmla="*/ 149612 h 160694"/>
                <a:gd name="connsiteX5" fmla="*/ 65372 w 128896"/>
                <a:gd name="connsiteY5" fmla="*/ 160694 h 160694"/>
                <a:gd name="connsiteX6" fmla="*/ 65372 w 128896"/>
                <a:gd name="connsiteY6" fmla="*/ 160694 h 160694"/>
                <a:gd name="connsiteX7" fmla="*/ 65372 w 128896"/>
                <a:gd name="connsiteY7" fmla="*/ 160694 h 160694"/>
                <a:gd name="connsiteX8" fmla="*/ 35819 w 128896"/>
                <a:gd name="connsiteY8" fmla="*/ 149612 h 160694"/>
                <a:gd name="connsiteX9" fmla="*/ 24737 w 128896"/>
                <a:gd name="connsiteY9" fmla="*/ 132988 h 160694"/>
                <a:gd name="connsiteX10" fmla="*/ 17348 w 128896"/>
                <a:gd name="connsiteY10" fmla="*/ 105283 h 160694"/>
                <a:gd name="connsiteX11" fmla="*/ 9960 w 128896"/>
                <a:gd name="connsiteY11" fmla="*/ 107130 h 160694"/>
                <a:gd name="connsiteX12" fmla="*/ 725 w 128896"/>
                <a:gd name="connsiteY12" fmla="*/ 86812 h 160694"/>
                <a:gd name="connsiteX13" fmla="*/ 4419 w 128896"/>
                <a:gd name="connsiteY13" fmla="*/ 72035 h 160694"/>
                <a:gd name="connsiteX14" fmla="*/ 8113 w 128896"/>
                <a:gd name="connsiteY14" fmla="*/ 70188 h 160694"/>
                <a:gd name="connsiteX15" fmla="*/ 8113 w 128896"/>
                <a:gd name="connsiteY15" fmla="*/ 70188 h 160694"/>
                <a:gd name="connsiteX16" fmla="*/ 11807 w 128896"/>
                <a:gd name="connsiteY16" fmla="*/ 72035 h 160694"/>
                <a:gd name="connsiteX17" fmla="*/ 9960 w 128896"/>
                <a:gd name="connsiteY17" fmla="*/ 59106 h 160694"/>
                <a:gd name="connsiteX18" fmla="*/ 11807 w 128896"/>
                <a:gd name="connsiteY18" fmla="*/ 36941 h 160694"/>
                <a:gd name="connsiteX19" fmla="*/ 22889 w 128896"/>
                <a:gd name="connsiteY19" fmla="*/ 16624 h 160694"/>
                <a:gd name="connsiteX20" fmla="*/ 22889 w 128896"/>
                <a:gd name="connsiteY20" fmla="*/ 16624 h 160694"/>
                <a:gd name="connsiteX21" fmla="*/ 59831 w 128896"/>
                <a:gd name="connsiteY21" fmla="*/ 0 h 160694"/>
                <a:gd name="connsiteX22" fmla="*/ 59831 w 128896"/>
                <a:gd name="connsiteY22" fmla="*/ 0 h 160694"/>
                <a:gd name="connsiteX23" fmla="*/ 63525 w 128896"/>
                <a:gd name="connsiteY23" fmla="*/ 0 h 160694"/>
                <a:gd name="connsiteX24" fmla="*/ 117090 w 128896"/>
                <a:gd name="connsiteY24" fmla="*/ 38788 h 160694"/>
                <a:gd name="connsiteX25" fmla="*/ 118936 w 128896"/>
                <a:gd name="connsiteY25" fmla="*/ 60953 h 160694"/>
                <a:gd name="connsiteX26" fmla="*/ 117090 w 128896"/>
                <a:gd name="connsiteY26" fmla="*/ 73883 h 160694"/>
                <a:gd name="connsiteX27" fmla="*/ 120784 w 128896"/>
                <a:gd name="connsiteY27" fmla="*/ 72035 h 160694"/>
                <a:gd name="connsiteX28" fmla="*/ 124478 w 128896"/>
                <a:gd name="connsiteY28" fmla="*/ 73883 h 160694"/>
                <a:gd name="connsiteX29" fmla="*/ 128172 w 128896"/>
                <a:gd name="connsiteY29" fmla="*/ 86812 h 16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8896" h="160694">
                  <a:moveTo>
                    <a:pt x="128172" y="86812"/>
                  </a:moveTo>
                  <a:cubicBezTo>
                    <a:pt x="126325" y="94200"/>
                    <a:pt x="122631" y="105283"/>
                    <a:pt x="118936" y="107130"/>
                  </a:cubicBezTo>
                  <a:cubicBezTo>
                    <a:pt x="113396" y="108977"/>
                    <a:pt x="111548" y="105283"/>
                    <a:pt x="111548" y="105283"/>
                  </a:cubicBezTo>
                  <a:cubicBezTo>
                    <a:pt x="109701" y="116365"/>
                    <a:pt x="107854" y="125600"/>
                    <a:pt x="104160" y="132988"/>
                  </a:cubicBezTo>
                  <a:cubicBezTo>
                    <a:pt x="98619" y="140377"/>
                    <a:pt x="96772" y="145918"/>
                    <a:pt x="93078" y="149612"/>
                  </a:cubicBezTo>
                  <a:cubicBezTo>
                    <a:pt x="85690" y="158847"/>
                    <a:pt x="78301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50595" y="160694"/>
                    <a:pt x="45054" y="158847"/>
                    <a:pt x="35819" y="149612"/>
                  </a:cubicBezTo>
                  <a:cubicBezTo>
                    <a:pt x="32125" y="145918"/>
                    <a:pt x="28431" y="140377"/>
                    <a:pt x="24737" y="132988"/>
                  </a:cubicBezTo>
                  <a:cubicBezTo>
                    <a:pt x="21042" y="127447"/>
                    <a:pt x="19195" y="116365"/>
                    <a:pt x="17348" y="105283"/>
                  </a:cubicBezTo>
                  <a:cubicBezTo>
                    <a:pt x="17348" y="105283"/>
                    <a:pt x="15501" y="108977"/>
                    <a:pt x="9960" y="107130"/>
                  </a:cubicBezTo>
                  <a:cubicBezTo>
                    <a:pt x="6266" y="105283"/>
                    <a:pt x="2572" y="96047"/>
                    <a:pt x="725" y="86812"/>
                  </a:cubicBezTo>
                  <a:cubicBezTo>
                    <a:pt x="-1123" y="79424"/>
                    <a:pt x="725" y="75730"/>
                    <a:pt x="4419" y="72035"/>
                  </a:cubicBezTo>
                  <a:cubicBezTo>
                    <a:pt x="6266" y="72035"/>
                    <a:pt x="6266" y="70188"/>
                    <a:pt x="8113" y="70188"/>
                  </a:cubicBezTo>
                  <a:lnTo>
                    <a:pt x="8113" y="70188"/>
                  </a:lnTo>
                  <a:cubicBezTo>
                    <a:pt x="9960" y="70188"/>
                    <a:pt x="9960" y="70188"/>
                    <a:pt x="11807" y="72035"/>
                  </a:cubicBezTo>
                  <a:cubicBezTo>
                    <a:pt x="9960" y="68341"/>
                    <a:pt x="9960" y="62800"/>
                    <a:pt x="9960" y="59106"/>
                  </a:cubicBezTo>
                  <a:cubicBezTo>
                    <a:pt x="9960" y="49871"/>
                    <a:pt x="9960" y="42482"/>
                    <a:pt x="11807" y="36941"/>
                  </a:cubicBezTo>
                  <a:cubicBezTo>
                    <a:pt x="13654" y="29553"/>
                    <a:pt x="17348" y="22165"/>
                    <a:pt x="22889" y="16624"/>
                  </a:cubicBezTo>
                  <a:cubicBezTo>
                    <a:pt x="22889" y="16624"/>
                    <a:pt x="22889" y="16624"/>
                    <a:pt x="22889" y="16624"/>
                  </a:cubicBezTo>
                  <a:cubicBezTo>
                    <a:pt x="32125" y="7388"/>
                    <a:pt x="45054" y="1847"/>
                    <a:pt x="59831" y="0"/>
                  </a:cubicBezTo>
                  <a:lnTo>
                    <a:pt x="59831" y="0"/>
                  </a:lnTo>
                  <a:cubicBezTo>
                    <a:pt x="61678" y="0"/>
                    <a:pt x="63525" y="0"/>
                    <a:pt x="63525" y="0"/>
                  </a:cubicBezTo>
                  <a:cubicBezTo>
                    <a:pt x="89384" y="0"/>
                    <a:pt x="111548" y="12929"/>
                    <a:pt x="117090" y="38788"/>
                  </a:cubicBezTo>
                  <a:cubicBezTo>
                    <a:pt x="118936" y="46177"/>
                    <a:pt x="118936" y="51718"/>
                    <a:pt x="118936" y="60953"/>
                  </a:cubicBezTo>
                  <a:cubicBezTo>
                    <a:pt x="118936" y="64647"/>
                    <a:pt x="118936" y="70188"/>
                    <a:pt x="117090" y="73883"/>
                  </a:cubicBezTo>
                  <a:cubicBezTo>
                    <a:pt x="118936" y="73883"/>
                    <a:pt x="118936" y="72035"/>
                    <a:pt x="120784" y="72035"/>
                  </a:cubicBezTo>
                  <a:cubicBezTo>
                    <a:pt x="122631" y="72035"/>
                    <a:pt x="124478" y="72035"/>
                    <a:pt x="124478" y="73883"/>
                  </a:cubicBezTo>
                  <a:cubicBezTo>
                    <a:pt x="128172" y="75730"/>
                    <a:pt x="130019" y="81271"/>
                    <a:pt x="128172" y="86812"/>
                  </a:cubicBezTo>
                  <a:close/>
                </a:path>
              </a:pathLst>
            </a:custGeom>
            <a:solidFill>
              <a:srgbClr val="FFC99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3" name="Freeform: Shape 1032">
              <a:extLst>
                <a:ext uri="{FF2B5EF4-FFF2-40B4-BE49-F238E27FC236}">
                  <a16:creationId xmlns:a16="http://schemas.microsoft.com/office/drawing/2014/main" id="{D48F97CD-B830-A69D-948C-9F401A7138D0}"/>
                </a:ext>
              </a:extLst>
            </p:cNvPr>
            <p:cNvSpPr/>
            <p:nvPr/>
          </p:nvSpPr>
          <p:spPr>
            <a:xfrm>
              <a:off x="4857786" y="3590687"/>
              <a:ext cx="120362" cy="103000"/>
            </a:xfrm>
            <a:custGeom>
              <a:avLst/>
              <a:gdLst>
                <a:gd name="connsiteX0" fmla="*/ 117750 w 120362"/>
                <a:gd name="connsiteY0" fmla="*/ 78988 h 103000"/>
                <a:gd name="connsiteX1" fmla="*/ 110362 w 120362"/>
                <a:gd name="connsiteY1" fmla="*/ 90071 h 103000"/>
                <a:gd name="connsiteX2" fmla="*/ 108515 w 120362"/>
                <a:gd name="connsiteY2" fmla="*/ 101153 h 103000"/>
                <a:gd name="connsiteX3" fmla="*/ 101127 w 120362"/>
                <a:gd name="connsiteY3" fmla="*/ 103000 h 103000"/>
                <a:gd name="connsiteX4" fmla="*/ 102974 w 120362"/>
                <a:gd name="connsiteY4" fmla="*/ 93765 h 103000"/>
                <a:gd name="connsiteX5" fmla="*/ 106668 w 120362"/>
                <a:gd name="connsiteY5" fmla="*/ 54977 h 103000"/>
                <a:gd name="connsiteX6" fmla="*/ 104821 w 120362"/>
                <a:gd name="connsiteY6" fmla="*/ 45741 h 103000"/>
                <a:gd name="connsiteX7" fmla="*/ 80809 w 120362"/>
                <a:gd name="connsiteY7" fmla="*/ 21729 h 103000"/>
                <a:gd name="connsiteX8" fmla="*/ 38326 w 120362"/>
                <a:gd name="connsiteY8" fmla="*/ 21729 h 103000"/>
                <a:gd name="connsiteX9" fmla="*/ 16162 w 120362"/>
                <a:gd name="connsiteY9" fmla="*/ 40200 h 103000"/>
                <a:gd name="connsiteX10" fmla="*/ 14315 w 120362"/>
                <a:gd name="connsiteY10" fmla="*/ 45741 h 103000"/>
                <a:gd name="connsiteX11" fmla="*/ 18009 w 120362"/>
                <a:gd name="connsiteY11" fmla="*/ 93765 h 103000"/>
                <a:gd name="connsiteX12" fmla="*/ 19856 w 120362"/>
                <a:gd name="connsiteY12" fmla="*/ 103000 h 103000"/>
                <a:gd name="connsiteX13" fmla="*/ 10620 w 120362"/>
                <a:gd name="connsiteY13" fmla="*/ 101153 h 103000"/>
                <a:gd name="connsiteX14" fmla="*/ 8774 w 120362"/>
                <a:gd name="connsiteY14" fmla="*/ 88224 h 103000"/>
                <a:gd name="connsiteX15" fmla="*/ 1385 w 120362"/>
                <a:gd name="connsiteY15" fmla="*/ 78988 h 103000"/>
                <a:gd name="connsiteX16" fmla="*/ 1385 w 120362"/>
                <a:gd name="connsiteY16" fmla="*/ 78988 h 103000"/>
                <a:gd name="connsiteX17" fmla="*/ 1385 w 120362"/>
                <a:gd name="connsiteY17" fmla="*/ 43894 h 103000"/>
                <a:gd name="connsiteX18" fmla="*/ 12468 w 120362"/>
                <a:gd name="connsiteY18" fmla="*/ 18035 h 103000"/>
                <a:gd name="connsiteX19" fmla="*/ 106668 w 120362"/>
                <a:gd name="connsiteY19" fmla="*/ 18035 h 103000"/>
                <a:gd name="connsiteX20" fmla="*/ 119597 w 120362"/>
                <a:gd name="connsiteY20" fmla="*/ 43894 h 103000"/>
                <a:gd name="connsiteX21" fmla="*/ 117750 w 120362"/>
                <a:gd name="connsiteY21" fmla="*/ 78988 h 10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0362" h="103000">
                  <a:moveTo>
                    <a:pt x="117750" y="78988"/>
                  </a:moveTo>
                  <a:cubicBezTo>
                    <a:pt x="114056" y="80836"/>
                    <a:pt x="112209" y="82683"/>
                    <a:pt x="110362" y="90071"/>
                  </a:cubicBezTo>
                  <a:cubicBezTo>
                    <a:pt x="110362" y="91918"/>
                    <a:pt x="108515" y="95612"/>
                    <a:pt x="108515" y="101153"/>
                  </a:cubicBezTo>
                  <a:cubicBezTo>
                    <a:pt x="104821" y="103000"/>
                    <a:pt x="102974" y="103000"/>
                    <a:pt x="101127" y="103000"/>
                  </a:cubicBezTo>
                  <a:cubicBezTo>
                    <a:pt x="101127" y="99306"/>
                    <a:pt x="102974" y="97459"/>
                    <a:pt x="102974" y="93765"/>
                  </a:cubicBezTo>
                  <a:cubicBezTo>
                    <a:pt x="106668" y="77141"/>
                    <a:pt x="106668" y="64212"/>
                    <a:pt x="106668" y="54977"/>
                  </a:cubicBezTo>
                  <a:cubicBezTo>
                    <a:pt x="106668" y="51282"/>
                    <a:pt x="106668" y="47588"/>
                    <a:pt x="104821" y="45741"/>
                  </a:cubicBezTo>
                  <a:cubicBezTo>
                    <a:pt x="101127" y="23577"/>
                    <a:pt x="84503" y="21729"/>
                    <a:pt x="80809" y="21729"/>
                  </a:cubicBezTo>
                  <a:cubicBezTo>
                    <a:pt x="73421" y="19882"/>
                    <a:pt x="45715" y="19882"/>
                    <a:pt x="38326" y="21729"/>
                  </a:cubicBezTo>
                  <a:cubicBezTo>
                    <a:pt x="32785" y="23577"/>
                    <a:pt x="19856" y="23577"/>
                    <a:pt x="16162" y="40200"/>
                  </a:cubicBezTo>
                  <a:cubicBezTo>
                    <a:pt x="16162" y="42047"/>
                    <a:pt x="14315" y="43894"/>
                    <a:pt x="14315" y="45741"/>
                  </a:cubicBezTo>
                  <a:cubicBezTo>
                    <a:pt x="12468" y="56824"/>
                    <a:pt x="12468" y="71600"/>
                    <a:pt x="18009" y="93765"/>
                  </a:cubicBezTo>
                  <a:cubicBezTo>
                    <a:pt x="18009" y="97459"/>
                    <a:pt x="19856" y="101153"/>
                    <a:pt x="19856" y="103000"/>
                  </a:cubicBezTo>
                  <a:cubicBezTo>
                    <a:pt x="16162" y="101153"/>
                    <a:pt x="14315" y="101153"/>
                    <a:pt x="10620" y="101153"/>
                  </a:cubicBezTo>
                  <a:cubicBezTo>
                    <a:pt x="10620" y="95612"/>
                    <a:pt x="8774" y="91918"/>
                    <a:pt x="8774" y="88224"/>
                  </a:cubicBezTo>
                  <a:cubicBezTo>
                    <a:pt x="6926" y="82683"/>
                    <a:pt x="5079" y="80836"/>
                    <a:pt x="1385" y="78988"/>
                  </a:cubicBezTo>
                  <a:lnTo>
                    <a:pt x="1385" y="78988"/>
                  </a:lnTo>
                  <a:cubicBezTo>
                    <a:pt x="-462" y="64212"/>
                    <a:pt x="-462" y="53130"/>
                    <a:pt x="1385" y="43894"/>
                  </a:cubicBezTo>
                  <a:cubicBezTo>
                    <a:pt x="3232" y="34659"/>
                    <a:pt x="6926" y="25424"/>
                    <a:pt x="12468" y="18035"/>
                  </a:cubicBezTo>
                  <a:cubicBezTo>
                    <a:pt x="27244" y="-4129"/>
                    <a:pt x="84503" y="-7823"/>
                    <a:pt x="106668" y="18035"/>
                  </a:cubicBezTo>
                  <a:cubicBezTo>
                    <a:pt x="114056" y="25424"/>
                    <a:pt x="117750" y="34659"/>
                    <a:pt x="119597" y="43894"/>
                  </a:cubicBezTo>
                  <a:cubicBezTo>
                    <a:pt x="121444" y="54977"/>
                    <a:pt x="119597" y="66059"/>
                    <a:pt x="117750" y="78988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6FEE1373-874E-863D-144A-967E485C05FE}"/>
                </a:ext>
              </a:extLst>
            </p:cNvPr>
            <p:cNvSpPr/>
            <p:nvPr/>
          </p:nvSpPr>
          <p:spPr>
            <a:xfrm>
              <a:off x="4871447" y="3597640"/>
              <a:ext cx="102241" cy="53564"/>
            </a:xfrm>
            <a:custGeom>
              <a:avLst/>
              <a:gdLst>
                <a:gd name="connsiteX0" fmla="*/ 26512 w 102241"/>
                <a:gd name="connsiteY0" fmla="*/ 0 h 53564"/>
                <a:gd name="connsiteX1" fmla="*/ 15430 w 102241"/>
                <a:gd name="connsiteY1" fmla="*/ 3694 h 53564"/>
                <a:gd name="connsiteX2" fmla="*/ 653 w 102241"/>
                <a:gd name="connsiteY2" fmla="*/ 29553 h 53564"/>
                <a:gd name="connsiteX3" fmla="*/ 68995 w 102241"/>
                <a:gd name="connsiteY3" fmla="*/ 53565 h 53564"/>
                <a:gd name="connsiteX4" fmla="*/ 61606 w 102241"/>
                <a:gd name="connsiteY4" fmla="*/ 44329 h 53564"/>
                <a:gd name="connsiteX5" fmla="*/ 102242 w 102241"/>
                <a:gd name="connsiteY5" fmla="*/ 48024 h 53564"/>
                <a:gd name="connsiteX6" fmla="*/ 83771 w 102241"/>
                <a:gd name="connsiteY6" fmla="*/ 16624 h 53564"/>
                <a:gd name="connsiteX7" fmla="*/ 56065 w 102241"/>
                <a:gd name="connsiteY7" fmla="*/ 3694 h 53564"/>
                <a:gd name="connsiteX8" fmla="*/ 26512 w 102241"/>
                <a:gd name="connsiteY8" fmla="*/ 0 h 53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241" h="53564">
                  <a:moveTo>
                    <a:pt x="26512" y="0"/>
                  </a:moveTo>
                  <a:cubicBezTo>
                    <a:pt x="22818" y="0"/>
                    <a:pt x="19124" y="1847"/>
                    <a:pt x="15430" y="3694"/>
                  </a:cubicBezTo>
                  <a:cubicBezTo>
                    <a:pt x="9889" y="5541"/>
                    <a:pt x="-3041" y="25859"/>
                    <a:pt x="653" y="29553"/>
                  </a:cubicBezTo>
                  <a:cubicBezTo>
                    <a:pt x="11736" y="48024"/>
                    <a:pt x="44983" y="51718"/>
                    <a:pt x="68995" y="53565"/>
                  </a:cubicBezTo>
                  <a:cubicBezTo>
                    <a:pt x="67148" y="51718"/>
                    <a:pt x="61606" y="48024"/>
                    <a:pt x="61606" y="44329"/>
                  </a:cubicBezTo>
                  <a:cubicBezTo>
                    <a:pt x="74536" y="49871"/>
                    <a:pt x="89312" y="51718"/>
                    <a:pt x="102242" y="48024"/>
                  </a:cubicBezTo>
                  <a:cubicBezTo>
                    <a:pt x="98548" y="36941"/>
                    <a:pt x="93006" y="24012"/>
                    <a:pt x="83771" y="16624"/>
                  </a:cubicBezTo>
                  <a:cubicBezTo>
                    <a:pt x="76383" y="9235"/>
                    <a:pt x="67148" y="5541"/>
                    <a:pt x="56065" y="3694"/>
                  </a:cubicBezTo>
                  <a:cubicBezTo>
                    <a:pt x="46830" y="0"/>
                    <a:pt x="37595" y="0"/>
                    <a:pt x="26512" y="0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E184AB20-9DBC-596F-85D3-469EB166F3FB}"/>
                </a:ext>
              </a:extLst>
            </p:cNvPr>
            <p:cNvSpPr/>
            <p:nvPr/>
          </p:nvSpPr>
          <p:spPr>
            <a:xfrm>
              <a:off x="4857786" y="3636428"/>
              <a:ext cx="119882" cy="57720"/>
            </a:xfrm>
            <a:custGeom>
              <a:avLst/>
              <a:gdLst>
                <a:gd name="connsiteX0" fmla="*/ 117750 w 119882"/>
                <a:gd name="connsiteY0" fmla="*/ 33247 h 57720"/>
                <a:gd name="connsiteX1" fmla="*/ 110362 w 119882"/>
                <a:gd name="connsiteY1" fmla="*/ 44330 h 57720"/>
                <a:gd name="connsiteX2" fmla="*/ 106668 w 119882"/>
                <a:gd name="connsiteY2" fmla="*/ 46177 h 57720"/>
                <a:gd name="connsiteX3" fmla="*/ 102974 w 119882"/>
                <a:gd name="connsiteY3" fmla="*/ 48024 h 57720"/>
                <a:gd name="connsiteX4" fmla="*/ 18009 w 119882"/>
                <a:gd name="connsiteY4" fmla="*/ 48024 h 57720"/>
                <a:gd name="connsiteX5" fmla="*/ 14315 w 119882"/>
                <a:gd name="connsiteY5" fmla="*/ 46177 h 57720"/>
                <a:gd name="connsiteX6" fmla="*/ 8774 w 119882"/>
                <a:gd name="connsiteY6" fmla="*/ 44330 h 57720"/>
                <a:gd name="connsiteX7" fmla="*/ 1385 w 119882"/>
                <a:gd name="connsiteY7" fmla="*/ 35094 h 57720"/>
                <a:gd name="connsiteX8" fmla="*/ 1385 w 119882"/>
                <a:gd name="connsiteY8" fmla="*/ 35094 h 57720"/>
                <a:gd name="connsiteX9" fmla="*/ 1385 w 119882"/>
                <a:gd name="connsiteY9" fmla="*/ 0 h 57720"/>
                <a:gd name="connsiteX10" fmla="*/ 117750 w 119882"/>
                <a:gd name="connsiteY10" fmla="*/ 0 h 57720"/>
                <a:gd name="connsiteX11" fmla="*/ 117750 w 119882"/>
                <a:gd name="connsiteY11" fmla="*/ 33247 h 5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82" h="57720">
                  <a:moveTo>
                    <a:pt x="117750" y="33247"/>
                  </a:moveTo>
                  <a:cubicBezTo>
                    <a:pt x="114056" y="35094"/>
                    <a:pt x="112209" y="36941"/>
                    <a:pt x="110362" y="44330"/>
                  </a:cubicBezTo>
                  <a:cubicBezTo>
                    <a:pt x="108515" y="44330"/>
                    <a:pt x="106668" y="46177"/>
                    <a:pt x="106668" y="46177"/>
                  </a:cubicBezTo>
                  <a:cubicBezTo>
                    <a:pt x="104821" y="46177"/>
                    <a:pt x="104821" y="48024"/>
                    <a:pt x="102974" y="48024"/>
                  </a:cubicBezTo>
                  <a:cubicBezTo>
                    <a:pt x="75268" y="60953"/>
                    <a:pt x="47562" y="60953"/>
                    <a:pt x="18009" y="48024"/>
                  </a:cubicBezTo>
                  <a:cubicBezTo>
                    <a:pt x="16162" y="48024"/>
                    <a:pt x="16162" y="46177"/>
                    <a:pt x="14315" y="46177"/>
                  </a:cubicBezTo>
                  <a:cubicBezTo>
                    <a:pt x="12468" y="46177"/>
                    <a:pt x="10620" y="44330"/>
                    <a:pt x="8774" y="44330"/>
                  </a:cubicBezTo>
                  <a:cubicBezTo>
                    <a:pt x="6926" y="38788"/>
                    <a:pt x="5079" y="36941"/>
                    <a:pt x="1385" y="35094"/>
                  </a:cubicBezTo>
                  <a:lnTo>
                    <a:pt x="1385" y="35094"/>
                  </a:lnTo>
                  <a:cubicBezTo>
                    <a:pt x="-462" y="20318"/>
                    <a:pt x="-462" y="9235"/>
                    <a:pt x="1385" y="0"/>
                  </a:cubicBezTo>
                  <a:lnTo>
                    <a:pt x="117750" y="0"/>
                  </a:lnTo>
                  <a:cubicBezTo>
                    <a:pt x="121444" y="9235"/>
                    <a:pt x="119597" y="20318"/>
                    <a:pt x="117750" y="33247"/>
                  </a:cubicBezTo>
                  <a:close/>
                </a:path>
              </a:pathLst>
            </a:custGeom>
            <a:solidFill>
              <a:srgbClr val="10100F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8C554F29-3635-835A-ECF2-4CFF9BD03331}"/>
                </a:ext>
              </a:extLst>
            </p:cNvPr>
            <p:cNvSpPr/>
            <p:nvPr/>
          </p:nvSpPr>
          <p:spPr>
            <a:xfrm>
              <a:off x="4859171" y="3582863"/>
              <a:ext cx="123753" cy="70188"/>
            </a:xfrm>
            <a:custGeom>
              <a:avLst/>
              <a:gdLst>
                <a:gd name="connsiteX0" fmla="*/ 68341 w 123753"/>
                <a:gd name="connsiteY0" fmla="*/ 0 h 70188"/>
                <a:gd name="connsiteX1" fmla="*/ 51718 w 123753"/>
                <a:gd name="connsiteY1" fmla="*/ 0 h 70188"/>
                <a:gd name="connsiteX2" fmla="*/ 0 w 123753"/>
                <a:gd name="connsiteY2" fmla="*/ 51718 h 70188"/>
                <a:gd name="connsiteX3" fmla="*/ 1847 w 123753"/>
                <a:gd name="connsiteY3" fmla="*/ 70188 h 70188"/>
                <a:gd name="connsiteX4" fmla="*/ 121906 w 123753"/>
                <a:gd name="connsiteY4" fmla="*/ 70188 h 70188"/>
                <a:gd name="connsiteX5" fmla="*/ 123753 w 123753"/>
                <a:gd name="connsiteY5" fmla="*/ 53565 h 70188"/>
                <a:gd name="connsiteX6" fmla="*/ 68341 w 123753"/>
                <a:gd name="connsiteY6" fmla="*/ 0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53" h="70188">
                  <a:moveTo>
                    <a:pt x="68341" y="0"/>
                  </a:moveTo>
                  <a:lnTo>
                    <a:pt x="51718" y="0"/>
                  </a:lnTo>
                  <a:cubicBezTo>
                    <a:pt x="22165" y="0"/>
                    <a:pt x="0" y="24012"/>
                    <a:pt x="0" y="51718"/>
                  </a:cubicBezTo>
                  <a:lnTo>
                    <a:pt x="1847" y="70188"/>
                  </a:lnTo>
                  <a:cubicBezTo>
                    <a:pt x="42482" y="62800"/>
                    <a:pt x="81271" y="62800"/>
                    <a:pt x="121906" y="70188"/>
                  </a:cubicBezTo>
                  <a:lnTo>
                    <a:pt x="123753" y="53565"/>
                  </a:lnTo>
                  <a:cubicBezTo>
                    <a:pt x="120059" y="24012"/>
                    <a:pt x="96047" y="0"/>
                    <a:pt x="68341" y="0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8EC03013-6441-B9A9-04CD-B10DCE80DAA9}"/>
                </a:ext>
              </a:extLst>
            </p:cNvPr>
            <p:cNvSpPr/>
            <p:nvPr/>
          </p:nvSpPr>
          <p:spPr>
            <a:xfrm>
              <a:off x="4862865" y="3635266"/>
              <a:ext cx="110823" cy="34762"/>
            </a:xfrm>
            <a:custGeom>
              <a:avLst/>
              <a:gdLst>
                <a:gd name="connsiteX0" fmla="*/ 0 w 110823"/>
                <a:gd name="connsiteY0" fmla="*/ 15938 h 34762"/>
                <a:gd name="connsiteX1" fmla="*/ 1847 w 110823"/>
                <a:gd name="connsiteY1" fmla="*/ 21480 h 34762"/>
                <a:gd name="connsiteX2" fmla="*/ 24012 w 110823"/>
                <a:gd name="connsiteY2" fmla="*/ 34409 h 34762"/>
                <a:gd name="connsiteX3" fmla="*/ 38788 w 110823"/>
                <a:gd name="connsiteY3" fmla="*/ 27021 h 34762"/>
                <a:gd name="connsiteX4" fmla="*/ 55412 w 110823"/>
                <a:gd name="connsiteY4" fmla="*/ 23327 h 34762"/>
                <a:gd name="connsiteX5" fmla="*/ 72036 w 110823"/>
                <a:gd name="connsiteY5" fmla="*/ 27021 h 34762"/>
                <a:gd name="connsiteX6" fmla="*/ 86812 w 110823"/>
                <a:gd name="connsiteY6" fmla="*/ 34409 h 34762"/>
                <a:gd name="connsiteX7" fmla="*/ 108977 w 110823"/>
                <a:gd name="connsiteY7" fmla="*/ 21480 h 34762"/>
                <a:gd name="connsiteX8" fmla="*/ 110824 w 110823"/>
                <a:gd name="connsiteY8" fmla="*/ 15938 h 34762"/>
                <a:gd name="connsiteX9" fmla="*/ 0 w 110823"/>
                <a:gd name="connsiteY9" fmla="*/ 15938 h 3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23" h="34762">
                  <a:moveTo>
                    <a:pt x="0" y="15938"/>
                  </a:moveTo>
                  <a:cubicBezTo>
                    <a:pt x="1847" y="19633"/>
                    <a:pt x="1847" y="19633"/>
                    <a:pt x="1847" y="21480"/>
                  </a:cubicBezTo>
                  <a:cubicBezTo>
                    <a:pt x="5541" y="30715"/>
                    <a:pt x="14777" y="36256"/>
                    <a:pt x="24012" y="34409"/>
                  </a:cubicBezTo>
                  <a:cubicBezTo>
                    <a:pt x="29553" y="32562"/>
                    <a:pt x="35094" y="30715"/>
                    <a:pt x="38788" y="27021"/>
                  </a:cubicBezTo>
                  <a:cubicBezTo>
                    <a:pt x="44330" y="25174"/>
                    <a:pt x="49871" y="23327"/>
                    <a:pt x="55412" y="23327"/>
                  </a:cubicBezTo>
                  <a:cubicBezTo>
                    <a:pt x="60953" y="23327"/>
                    <a:pt x="66494" y="25174"/>
                    <a:pt x="72036" y="27021"/>
                  </a:cubicBezTo>
                  <a:cubicBezTo>
                    <a:pt x="77577" y="28868"/>
                    <a:pt x="81271" y="32562"/>
                    <a:pt x="86812" y="34409"/>
                  </a:cubicBezTo>
                  <a:cubicBezTo>
                    <a:pt x="96047" y="36256"/>
                    <a:pt x="105283" y="30715"/>
                    <a:pt x="108977" y="21480"/>
                  </a:cubicBezTo>
                  <a:cubicBezTo>
                    <a:pt x="108977" y="19633"/>
                    <a:pt x="108977" y="21480"/>
                    <a:pt x="110824" y="15938"/>
                  </a:cubicBezTo>
                  <a:cubicBezTo>
                    <a:pt x="94200" y="-6226"/>
                    <a:pt x="18471" y="-4379"/>
                    <a:pt x="0" y="15938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F2D5984B-2207-9BDD-D472-641023DE9AA6}"/>
                </a:ext>
              </a:extLst>
            </p:cNvPr>
            <p:cNvSpPr/>
            <p:nvPr/>
          </p:nvSpPr>
          <p:spPr>
            <a:xfrm>
              <a:off x="4879489" y="3752793"/>
              <a:ext cx="42482" cy="41443"/>
            </a:xfrm>
            <a:custGeom>
              <a:avLst/>
              <a:gdLst>
                <a:gd name="connsiteX0" fmla="*/ 22165 w 42482"/>
                <a:gd name="connsiteY0" fmla="*/ 16624 h 41443"/>
                <a:gd name="connsiteX1" fmla="*/ 3694 w 42482"/>
                <a:gd name="connsiteY1" fmla="*/ 0 h 41443"/>
                <a:gd name="connsiteX2" fmla="*/ 0 w 42482"/>
                <a:gd name="connsiteY2" fmla="*/ 18471 h 41443"/>
                <a:gd name="connsiteX3" fmla="*/ 42482 w 42482"/>
                <a:gd name="connsiteY3" fmla="*/ 40635 h 41443"/>
                <a:gd name="connsiteX4" fmla="*/ 40635 w 42482"/>
                <a:gd name="connsiteY4" fmla="*/ 27706 h 41443"/>
                <a:gd name="connsiteX5" fmla="*/ 22165 w 42482"/>
                <a:gd name="connsiteY5" fmla="*/ 16624 h 4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482" h="41443">
                  <a:moveTo>
                    <a:pt x="22165" y="16624"/>
                  </a:moveTo>
                  <a:cubicBezTo>
                    <a:pt x="14777" y="12930"/>
                    <a:pt x="7388" y="5541"/>
                    <a:pt x="3694" y="0"/>
                  </a:cubicBezTo>
                  <a:lnTo>
                    <a:pt x="0" y="18471"/>
                  </a:lnTo>
                  <a:cubicBezTo>
                    <a:pt x="1847" y="35094"/>
                    <a:pt x="29553" y="44330"/>
                    <a:pt x="42482" y="40635"/>
                  </a:cubicBezTo>
                  <a:lnTo>
                    <a:pt x="40635" y="27706"/>
                  </a:lnTo>
                  <a:cubicBezTo>
                    <a:pt x="36941" y="22165"/>
                    <a:pt x="27706" y="18471"/>
                    <a:pt x="22165" y="16624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8A58200D-5639-9758-41A2-AB4F403F373B}"/>
                </a:ext>
              </a:extLst>
            </p:cNvPr>
            <p:cNvSpPr/>
            <p:nvPr/>
          </p:nvSpPr>
          <p:spPr>
            <a:xfrm>
              <a:off x="4916430" y="3754640"/>
              <a:ext cx="40635" cy="42076"/>
            </a:xfrm>
            <a:custGeom>
              <a:avLst/>
              <a:gdLst>
                <a:gd name="connsiteX0" fmla="*/ 20318 w 40635"/>
                <a:gd name="connsiteY0" fmla="*/ 14776 h 42076"/>
                <a:gd name="connsiteX1" fmla="*/ 36941 w 40635"/>
                <a:gd name="connsiteY1" fmla="*/ 0 h 42076"/>
                <a:gd name="connsiteX2" fmla="*/ 40635 w 40635"/>
                <a:gd name="connsiteY2" fmla="*/ 18471 h 42076"/>
                <a:gd name="connsiteX3" fmla="*/ 0 w 40635"/>
                <a:gd name="connsiteY3" fmla="*/ 40635 h 42076"/>
                <a:gd name="connsiteX4" fmla="*/ 1847 w 40635"/>
                <a:gd name="connsiteY4" fmla="*/ 29553 h 42076"/>
                <a:gd name="connsiteX5" fmla="*/ 20318 w 40635"/>
                <a:gd name="connsiteY5" fmla="*/ 14776 h 4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5" h="42076">
                  <a:moveTo>
                    <a:pt x="20318" y="14776"/>
                  </a:moveTo>
                  <a:cubicBezTo>
                    <a:pt x="27706" y="11082"/>
                    <a:pt x="35094" y="7388"/>
                    <a:pt x="36941" y="0"/>
                  </a:cubicBezTo>
                  <a:lnTo>
                    <a:pt x="40635" y="18471"/>
                  </a:lnTo>
                  <a:cubicBezTo>
                    <a:pt x="38788" y="35094"/>
                    <a:pt x="12929" y="46177"/>
                    <a:pt x="0" y="40635"/>
                  </a:cubicBezTo>
                  <a:lnTo>
                    <a:pt x="1847" y="29553"/>
                  </a:lnTo>
                  <a:cubicBezTo>
                    <a:pt x="5541" y="20318"/>
                    <a:pt x="14777" y="16623"/>
                    <a:pt x="20318" y="14776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679217D1-2E0C-6E3A-D9F1-860F227E6645}"/>
                </a:ext>
              </a:extLst>
            </p:cNvPr>
            <p:cNvSpPr/>
            <p:nvPr/>
          </p:nvSpPr>
          <p:spPr>
            <a:xfrm>
              <a:off x="4785289" y="3861770"/>
              <a:ext cx="70188" cy="301071"/>
            </a:xfrm>
            <a:custGeom>
              <a:avLst/>
              <a:gdLst>
                <a:gd name="connsiteX0" fmla="*/ 70188 w 70188"/>
                <a:gd name="connsiteY0" fmla="*/ 203177 h 301071"/>
                <a:gd name="connsiteX1" fmla="*/ 70188 w 70188"/>
                <a:gd name="connsiteY1" fmla="*/ 203177 h 301071"/>
                <a:gd name="connsiteX2" fmla="*/ 70188 w 70188"/>
                <a:gd name="connsiteY2" fmla="*/ 203177 h 301071"/>
                <a:gd name="connsiteX3" fmla="*/ 64647 w 70188"/>
                <a:gd name="connsiteY3" fmla="*/ 208718 h 301071"/>
                <a:gd name="connsiteX4" fmla="*/ 64647 w 70188"/>
                <a:gd name="connsiteY4" fmla="*/ 208718 h 301071"/>
                <a:gd name="connsiteX5" fmla="*/ 60953 w 70188"/>
                <a:gd name="connsiteY5" fmla="*/ 214259 h 301071"/>
                <a:gd name="connsiteX6" fmla="*/ 60953 w 70188"/>
                <a:gd name="connsiteY6" fmla="*/ 214259 h 301071"/>
                <a:gd name="connsiteX7" fmla="*/ 60953 w 70188"/>
                <a:gd name="connsiteY7" fmla="*/ 214259 h 301071"/>
                <a:gd name="connsiteX8" fmla="*/ 51718 w 70188"/>
                <a:gd name="connsiteY8" fmla="*/ 230883 h 301071"/>
                <a:gd name="connsiteX9" fmla="*/ 36941 w 70188"/>
                <a:gd name="connsiteY9" fmla="*/ 282600 h 301071"/>
                <a:gd name="connsiteX10" fmla="*/ 36941 w 70188"/>
                <a:gd name="connsiteY10" fmla="*/ 282600 h 301071"/>
                <a:gd name="connsiteX11" fmla="*/ 35094 w 70188"/>
                <a:gd name="connsiteY11" fmla="*/ 301071 h 301071"/>
                <a:gd name="connsiteX12" fmla="*/ 35094 w 70188"/>
                <a:gd name="connsiteY12" fmla="*/ 301071 h 301071"/>
                <a:gd name="connsiteX13" fmla="*/ 35094 w 70188"/>
                <a:gd name="connsiteY13" fmla="*/ 301071 h 301071"/>
                <a:gd name="connsiteX14" fmla="*/ 33247 w 70188"/>
                <a:gd name="connsiteY14" fmla="*/ 289989 h 301071"/>
                <a:gd name="connsiteX15" fmla="*/ 27706 w 70188"/>
                <a:gd name="connsiteY15" fmla="*/ 249353 h 301071"/>
                <a:gd name="connsiteX16" fmla="*/ 27706 w 70188"/>
                <a:gd name="connsiteY16" fmla="*/ 249353 h 301071"/>
                <a:gd name="connsiteX17" fmla="*/ 35094 w 70188"/>
                <a:gd name="connsiteY17" fmla="*/ 236424 h 301071"/>
                <a:gd name="connsiteX18" fmla="*/ 35094 w 70188"/>
                <a:gd name="connsiteY18" fmla="*/ 219800 h 301071"/>
                <a:gd name="connsiteX19" fmla="*/ 33247 w 70188"/>
                <a:gd name="connsiteY19" fmla="*/ 217953 h 301071"/>
                <a:gd name="connsiteX20" fmla="*/ 31400 w 70188"/>
                <a:gd name="connsiteY20" fmla="*/ 216106 h 301071"/>
                <a:gd name="connsiteX21" fmla="*/ 29553 w 70188"/>
                <a:gd name="connsiteY21" fmla="*/ 216106 h 301071"/>
                <a:gd name="connsiteX22" fmla="*/ 33247 w 70188"/>
                <a:gd name="connsiteY22" fmla="*/ 208718 h 301071"/>
                <a:gd name="connsiteX23" fmla="*/ 33247 w 70188"/>
                <a:gd name="connsiteY23" fmla="*/ 203177 h 301071"/>
                <a:gd name="connsiteX24" fmla="*/ 22165 w 70188"/>
                <a:gd name="connsiteY24" fmla="*/ 179165 h 301071"/>
                <a:gd name="connsiteX25" fmla="*/ 22165 w 70188"/>
                <a:gd name="connsiteY25" fmla="*/ 179165 h 301071"/>
                <a:gd name="connsiteX26" fmla="*/ 18471 w 70188"/>
                <a:gd name="connsiteY26" fmla="*/ 184706 h 301071"/>
                <a:gd name="connsiteX27" fmla="*/ 16624 w 70188"/>
                <a:gd name="connsiteY27" fmla="*/ 175471 h 301071"/>
                <a:gd name="connsiteX28" fmla="*/ 14777 w 70188"/>
                <a:gd name="connsiteY28" fmla="*/ 162541 h 301071"/>
                <a:gd name="connsiteX29" fmla="*/ 12929 w 70188"/>
                <a:gd name="connsiteY29" fmla="*/ 144071 h 301071"/>
                <a:gd name="connsiteX30" fmla="*/ 9235 w 70188"/>
                <a:gd name="connsiteY30" fmla="*/ 116365 h 301071"/>
                <a:gd name="connsiteX31" fmla="*/ 29553 w 70188"/>
                <a:gd name="connsiteY31" fmla="*/ 140377 h 301071"/>
                <a:gd name="connsiteX32" fmla="*/ 29553 w 70188"/>
                <a:gd name="connsiteY32" fmla="*/ 132989 h 301071"/>
                <a:gd name="connsiteX33" fmla="*/ 20318 w 70188"/>
                <a:gd name="connsiteY33" fmla="*/ 24012 h 301071"/>
                <a:gd name="connsiteX34" fmla="*/ 1847 w 70188"/>
                <a:gd name="connsiteY34" fmla="*/ 49871 h 301071"/>
                <a:gd name="connsiteX35" fmla="*/ 0 w 70188"/>
                <a:gd name="connsiteY35" fmla="*/ 33247 h 301071"/>
                <a:gd name="connsiteX36" fmla="*/ 20318 w 70188"/>
                <a:gd name="connsiteY36" fmla="*/ 16624 h 301071"/>
                <a:gd name="connsiteX37" fmla="*/ 31400 w 70188"/>
                <a:gd name="connsiteY37" fmla="*/ 7388 h 301071"/>
                <a:gd name="connsiteX38" fmla="*/ 40635 w 70188"/>
                <a:gd name="connsiteY38" fmla="*/ 0 h 301071"/>
                <a:gd name="connsiteX39" fmla="*/ 46177 w 70188"/>
                <a:gd name="connsiteY39" fmla="*/ 140377 h 301071"/>
                <a:gd name="connsiteX40" fmla="*/ 46177 w 70188"/>
                <a:gd name="connsiteY40" fmla="*/ 142224 h 301071"/>
                <a:gd name="connsiteX41" fmla="*/ 46177 w 70188"/>
                <a:gd name="connsiteY41" fmla="*/ 142224 h 301071"/>
                <a:gd name="connsiteX42" fmla="*/ 46177 w 70188"/>
                <a:gd name="connsiteY42" fmla="*/ 142224 h 301071"/>
                <a:gd name="connsiteX43" fmla="*/ 46177 w 70188"/>
                <a:gd name="connsiteY43" fmla="*/ 147765 h 301071"/>
                <a:gd name="connsiteX44" fmla="*/ 46177 w 70188"/>
                <a:gd name="connsiteY44" fmla="*/ 149612 h 301071"/>
                <a:gd name="connsiteX45" fmla="*/ 46177 w 70188"/>
                <a:gd name="connsiteY45" fmla="*/ 151459 h 301071"/>
                <a:gd name="connsiteX46" fmla="*/ 46177 w 70188"/>
                <a:gd name="connsiteY46" fmla="*/ 153306 h 301071"/>
                <a:gd name="connsiteX47" fmla="*/ 46177 w 70188"/>
                <a:gd name="connsiteY47" fmla="*/ 155153 h 301071"/>
                <a:gd name="connsiteX48" fmla="*/ 46177 w 70188"/>
                <a:gd name="connsiteY48" fmla="*/ 158847 h 301071"/>
                <a:gd name="connsiteX49" fmla="*/ 46177 w 70188"/>
                <a:gd name="connsiteY49" fmla="*/ 158847 h 301071"/>
                <a:gd name="connsiteX50" fmla="*/ 46177 w 70188"/>
                <a:gd name="connsiteY50" fmla="*/ 160694 h 301071"/>
                <a:gd name="connsiteX51" fmla="*/ 48024 w 70188"/>
                <a:gd name="connsiteY51" fmla="*/ 168083 h 301071"/>
                <a:gd name="connsiteX52" fmla="*/ 49871 w 70188"/>
                <a:gd name="connsiteY52" fmla="*/ 171777 h 301071"/>
                <a:gd name="connsiteX53" fmla="*/ 51718 w 70188"/>
                <a:gd name="connsiteY53" fmla="*/ 175471 h 301071"/>
                <a:gd name="connsiteX54" fmla="*/ 55412 w 70188"/>
                <a:gd name="connsiteY54" fmla="*/ 182859 h 301071"/>
                <a:gd name="connsiteX55" fmla="*/ 57259 w 70188"/>
                <a:gd name="connsiteY55" fmla="*/ 186553 h 301071"/>
                <a:gd name="connsiteX56" fmla="*/ 59106 w 70188"/>
                <a:gd name="connsiteY56" fmla="*/ 192094 h 301071"/>
                <a:gd name="connsiteX57" fmla="*/ 60953 w 70188"/>
                <a:gd name="connsiteY57" fmla="*/ 195788 h 301071"/>
                <a:gd name="connsiteX58" fmla="*/ 62800 w 70188"/>
                <a:gd name="connsiteY58" fmla="*/ 199483 h 301071"/>
                <a:gd name="connsiteX59" fmla="*/ 70188 w 70188"/>
                <a:gd name="connsiteY59" fmla="*/ 203177 h 301071"/>
                <a:gd name="connsiteX60" fmla="*/ 70188 w 70188"/>
                <a:gd name="connsiteY60" fmla="*/ 203177 h 301071"/>
                <a:gd name="connsiteX61" fmla="*/ 70188 w 70188"/>
                <a:gd name="connsiteY61" fmla="*/ 203177 h 301071"/>
                <a:gd name="connsiteX62" fmla="*/ 70188 w 70188"/>
                <a:gd name="connsiteY62" fmla="*/ 203177 h 30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70188" h="301071">
                  <a:moveTo>
                    <a:pt x="70188" y="203177"/>
                  </a:moveTo>
                  <a:lnTo>
                    <a:pt x="70188" y="203177"/>
                  </a:lnTo>
                  <a:cubicBezTo>
                    <a:pt x="68341" y="205024"/>
                    <a:pt x="68341" y="205024"/>
                    <a:pt x="70188" y="203177"/>
                  </a:cubicBezTo>
                  <a:cubicBezTo>
                    <a:pt x="66494" y="206871"/>
                    <a:pt x="66494" y="206871"/>
                    <a:pt x="64647" y="208718"/>
                  </a:cubicBezTo>
                  <a:lnTo>
                    <a:pt x="64647" y="208718"/>
                  </a:lnTo>
                  <a:cubicBezTo>
                    <a:pt x="62800" y="210565"/>
                    <a:pt x="62800" y="212412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57259" y="219800"/>
                    <a:pt x="55412" y="225342"/>
                    <a:pt x="51718" y="230883"/>
                  </a:cubicBezTo>
                  <a:cubicBezTo>
                    <a:pt x="44330" y="245659"/>
                    <a:pt x="40635" y="262283"/>
                    <a:pt x="36941" y="282600"/>
                  </a:cubicBezTo>
                  <a:lnTo>
                    <a:pt x="36941" y="282600"/>
                  </a:lnTo>
                  <a:cubicBezTo>
                    <a:pt x="36941" y="288142"/>
                    <a:pt x="35094" y="295530"/>
                    <a:pt x="35094" y="301071"/>
                  </a:cubicBezTo>
                  <a:cubicBezTo>
                    <a:pt x="35094" y="301071"/>
                    <a:pt x="35094" y="301071"/>
                    <a:pt x="35094" y="301071"/>
                  </a:cubicBezTo>
                  <a:lnTo>
                    <a:pt x="35094" y="301071"/>
                  </a:lnTo>
                  <a:lnTo>
                    <a:pt x="33247" y="289989"/>
                  </a:lnTo>
                  <a:lnTo>
                    <a:pt x="27706" y="249353"/>
                  </a:lnTo>
                  <a:lnTo>
                    <a:pt x="27706" y="249353"/>
                  </a:lnTo>
                  <a:lnTo>
                    <a:pt x="35094" y="236424"/>
                  </a:lnTo>
                  <a:lnTo>
                    <a:pt x="35094" y="219800"/>
                  </a:lnTo>
                  <a:lnTo>
                    <a:pt x="33247" y="217953"/>
                  </a:lnTo>
                  <a:lnTo>
                    <a:pt x="31400" y="216106"/>
                  </a:lnTo>
                  <a:cubicBezTo>
                    <a:pt x="31400" y="216106"/>
                    <a:pt x="31400" y="216106"/>
                    <a:pt x="29553" y="216106"/>
                  </a:cubicBezTo>
                  <a:lnTo>
                    <a:pt x="33247" y="208718"/>
                  </a:lnTo>
                  <a:lnTo>
                    <a:pt x="33247" y="203177"/>
                  </a:lnTo>
                  <a:cubicBezTo>
                    <a:pt x="24012" y="199483"/>
                    <a:pt x="20318" y="184706"/>
                    <a:pt x="22165" y="179165"/>
                  </a:cubicBezTo>
                  <a:cubicBezTo>
                    <a:pt x="22165" y="179165"/>
                    <a:pt x="22165" y="179165"/>
                    <a:pt x="22165" y="179165"/>
                  </a:cubicBezTo>
                  <a:lnTo>
                    <a:pt x="18471" y="184706"/>
                  </a:lnTo>
                  <a:lnTo>
                    <a:pt x="16624" y="175471"/>
                  </a:lnTo>
                  <a:lnTo>
                    <a:pt x="14777" y="162541"/>
                  </a:lnTo>
                  <a:lnTo>
                    <a:pt x="12929" y="144071"/>
                  </a:lnTo>
                  <a:lnTo>
                    <a:pt x="9235" y="116365"/>
                  </a:lnTo>
                  <a:cubicBezTo>
                    <a:pt x="16624" y="123753"/>
                    <a:pt x="22165" y="132989"/>
                    <a:pt x="29553" y="140377"/>
                  </a:cubicBezTo>
                  <a:lnTo>
                    <a:pt x="29553" y="132989"/>
                  </a:lnTo>
                  <a:lnTo>
                    <a:pt x="20318" y="24012"/>
                  </a:lnTo>
                  <a:lnTo>
                    <a:pt x="1847" y="49871"/>
                  </a:lnTo>
                  <a:lnTo>
                    <a:pt x="0" y="33247"/>
                  </a:lnTo>
                  <a:lnTo>
                    <a:pt x="20318" y="16624"/>
                  </a:lnTo>
                  <a:lnTo>
                    <a:pt x="31400" y="7388"/>
                  </a:lnTo>
                  <a:lnTo>
                    <a:pt x="40635" y="0"/>
                  </a:lnTo>
                  <a:cubicBezTo>
                    <a:pt x="40635" y="51718"/>
                    <a:pt x="38788" y="99741"/>
                    <a:pt x="46177" y="140377"/>
                  </a:cubicBezTo>
                  <a:cubicBezTo>
                    <a:pt x="46177" y="140377"/>
                    <a:pt x="46177" y="142224"/>
                    <a:pt x="46177" y="142224"/>
                  </a:cubicBezTo>
                  <a:cubicBezTo>
                    <a:pt x="46177" y="142224"/>
                    <a:pt x="46177" y="142224"/>
                    <a:pt x="46177" y="142224"/>
                  </a:cubicBezTo>
                  <a:lnTo>
                    <a:pt x="46177" y="142224"/>
                  </a:lnTo>
                  <a:cubicBezTo>
                    <a:pt x="46177" y="144071"/>
                    <a:pt x="46177" y="145918"/>
                    <a:pt x="46177" y="147765"/>
                  </a:cubicBezTo>
                  <a:cubicBezTo>
                    <a:pt x="46177" y="147765"/>
                    <a:pt x="46177" y="149612"/>
                    <a:pt x="46177" y="149612"/>
                  </a:cubicBezTo>
                  <a:cubicBezTo>
                    <a:pt x="46177" y="149612"/>
                    <a:pt x="46177" y="149612"/>
                    <a:pt x="46177" y="151459"/>
                  </a:cubicBezTo>
                  <a:cubicBezTo>
                    <a:pt x="46177" y="151459"/>
                    <a:pt x="46177" y="153306"/>
                    <a:pt x="46177" y="153306"/>
                  </a:cubicBezTo>
                  <a:cubicBezTo>
                    <a:pt x="46177" y="153306"/>
                    <a:pt x="46177" y="155153"/>
                    <a:pt x="46177" y="155153"/>
                  </a:cubicBezTo>
                  <a:cubicBezTo>
                    <a:pt x="46177" y="157000"/>
                    <a:pt x="46177" y="157000"/>
                    <a:pt x="46177" y="158847"/>
                  </a:cubicBezTo>
                  <a:cubicBezTo>
                    <a:pt x="46177" y="158847"/>
                    <a:pt x="46177" y="158847"/>
                    <a:pt x="46177" y="158847"/>
                  </a:cubicBezTo>
                  <a:cubicBezTo>
                    <a:pt x="46177" y="158847"/>
                    <a:pt x="46177" y="160694"/>
                    <a:pt x="46177" y="160694"/>
                  </a:cubicBezTo>
                  <a:cubicBezTo>
                    <a:pt x="46177" y="162541"/>
                    <a:pt x="48024" y="164389"/>
                    <a:pt x="48024" y="168083"/>
                  </a:cubicBezTo>
                  <a:cubicBezTo>
                    <a:pt x="48024" y="169930"/>
                    <a:pt x="48024" y="169930"/>
                    <a:pt x="49871" y="171777"/>
                  </a:cubicBezTo>
                  <a:cubicBezTo>
                    <a:pt x="49871" y="173624"/>
                    <a:pt x="49871" y="173624"/>
                    <a:pt x="51718" y="175471"/>
                  </a:cubicBezTo>
                  <a:lnTo>
                    <a:pt x="55412" y="182859"/>
                  </a:lnTo>
                  <a:lnTo>
                    <a:pt x="57259" y="186553"/>
                  </a:lnTo>
                  <a:lnTo>
                    <a:pt x="59106" y="192094"/>
                  </a:lnTo>
                  <a:lnTo>
                    <a:pt x="60953" y="195788"/>
                  </a:lnTo>
                  <a:cubicBezTo>
                    <a:pt x="60953" y="197636"/>
                    <a:pt x="62800" y="197636"/>
                    <a:pt x="62800" y="199483"/>
                  </a:cubicBezTo>
                  <a:cubicBezTo>
                    <a:pt x="64647" y="197636"/>
                    <a:pt x="66494" y="199483"/>
                    <a:pt x="70188" y="203177"/>
                  </a:cubicBezTo>
                  <a:cubicBezTo>
                    <a:pt x="68341" y="203177"/>
                    <a:pt x="68341" y="203177"/>
                    <a:pt x="70188" y="203177"/>
                  </a:cubicBezTo>
                  <a:cubicBezTo>
                    <a:pt x="68341" y="203177"/>
                    <a:pt x="68341" y="203177"/>
                    <a:pt x="70188" y="203177"/>
                  </a:cubicBezTo>
                  <a:cubicBezTo>
                    <a:pt x="68341" y="203177"/>
                    <a:pt x="70188" y="203177"/>
                    <a:pt x="70188" y="203177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13880C9B-9F6B-9DF5-9AD4-34E800912379}"/>
                </a:ext>
              </a:extLst>
            </p:cNvPr>
            <p:cNvSpPr/>
            <p:nvPr/>
          </p:nvSpPr>
          <p:spPr>
            <a:xfrm>
              <a:off x="4687394" y="3792324"/>
              <a:ext cx="150012" cy="189814"/>
            </a:xfrm>
            <a:custGeom>
              <a:avLst/>
              <a:gdLst>
                <a:gd name="connsiteX0" fmla="*/ 144071 w 150012"/>
                <a:gd name="connsiteY0" fmla="*/ 50975 h 189814"/>
                <a:gd name="connsiteX1" fmla="*/ 125600 w 150012"/>
                <a:gd name="connsiteY1" fmla="*/ 76834 h 189814"/>
                <a:gd name="connsiteX2" fmla="*/ 114518 w 150012"/>
                <a:gd name="connsiteY2" fmla="*/ 93458 h 189814"/>
                <a:gd name="connsiteX3" fmla="*/ 96047 w 150012"/>
                <a:gd name="connsiteY3" fmla="*/ 119317 h 189814"/>
                <a:gd name="connsiteX4" fmla="*/ 75730 w 150012"/>
                <a:gd name="connsiteY4" fmla="*/ 150717 h 189814"/>
                <a:gd name="connsiteX5" fmla="*/ 60953 w 150012"/>
                <a:gd name="connsiteY5" fmla="*/ 174728 h 189814"/>
                <a:gd name="connsiteX6" fmla="*/ 14777 w 150012"/>
                <a:gd name="connsiteY6" fmla="*/ 183964 h 189814"/>
                <a:gd name="connsiteX7" fmla="*/ 14777 w 150012"/>
                <a:gd name="connsiteY7" fmla="*/ 183964 h 189814"/>
                <a:gd name="connsiteX8" fmla="*/ 0 w 150012"/>
                <a:gd name="connsiteY8" fmla="*/ 156258 h 189814"/>
                <a:gd name="connsiteX9" fmla="*/ 0 w 150012"/>
                <a:gd name="connsiteY9" fmla="*/ 154411 h 189814"/>
                <a:gd name="connsiteX10" fmla="*/ 5541 w 150012"/>
                <a:gd name="connsiteY10" fmla="*/ 135940 h 189814"/>
                <a:gd name="connsiteX11" fmla="*/ 46177 w 150012"/>
                <a:gd name="connsiteY11" fmla="*/ 74987 h 189814"/>
                <a:gd name="connsiteX12" fmla="*/ 51718 w 150012"/>
                <a:gd name="connsiteY12" fmla="*/ 67599 h 189814"/>
                <a:gd name="connsiteX13" fmla="*/ 53565 w 150012"/>
                <a:gd name="connsiteY13" fmla="*/ 65752 h 189814"/>
                <a:gd name="connsiteX14" fmla="*/ 59106 w 150012"/>
                <a:gd name="connsiteY14" fmla="*/ 58364 h 189814"/>
                <a:gd name="connsiteX15" fmla="*/ 60953 w 150012"/>
                <a:gd name="connsiteY15" fmla="*/ 56517 h 189814"/>
                <a:gd name="connsiteX16" fmla="*/ 66494 w 150012"/>
                <a:gd name="connsiteY16" fmla="*/ 49128 h 189814"/>
                <a:gd name="connsiteX17" fmla="*/ 90506 w 150012"/>
                <a:gd name="connsiteY17" fmla="*/ 14034 h 189814"/>
                <a:gd name="connsiteX18" fmla="*/ 108977 w 150012"/>
                <a:gd name="connsiteY18" fmla="*/ 1105 h 189814"/>
                <a:gd name="connsiteX19" fmla="*/ 136683 w 150012"/>
                <a:gd name="connsiteY19" fmla="*/ 4799 h 189814"/>
                <a:gd name="connsiteX20" fmla="*/ 136683 w 150012"/>
                <a:gd name="connsiteY20" fmla="*/ 4799 h 189814"/>
                <a:gd name="connsiteX21" fmla="*/ 144071 w 150012"/>
                <a:gd name="connsiteY21" fmla="*/ 50975 h 189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0012" h="189814">
                  <a:moveTo>
                    <a:pt x="144071" y="50975"/>
                  </a:moveTo>
                  <a:lnTo>
                    <a:pt x="125600" y="76834"/>
                  </a:lnTo>
                  <a:lnTo>
                    <a:pt x="114518" y="93458"/>
                  </a:lnTo>
                  <a:lnTo>
                    <a:pt x="96047" y="119317"/>
                  </a:lnTo>
                  <a:lnTo>
                    <a:pt x="75730" y="150717"/>
                  </a:lnTo>
                  <a:lnTo>
                    <a:pt x="60953" y="174728"/>
                  </a:lnTo>
                  <a:cubicBezTo>
                    <a:pt x="49871" y="189505"/>
                    <a:pt x="29553" y="195046"/>
                    <a:pt x="14777" y="183964"/>
                  </a:cubicBezTo>
                  <a:lnTo>
                    <a:pt x="14777" y="183964"/>
                  </a:lnTo>
                  <a:cubicBezTo>
                    <a:pt x="5541" y="178423"/>
                    <a:pt x="0" y="167340"/>
                    <a:pt x="0" y="156258"/>
                  </a:cubicBezTo>
                  <a:cubicBezTo>
                    <a:pt x="0" y="156258"/>
                    <a:pt x="0" y="156258"/>
                    <a:pt x="0" y="154411"/>
                  </a:cubicBezTo>
                  <a:cubicBezTo>
                    <a:pt x="0" y="148870"/>
                    <a:pt x="1847" y="141481"/>
                    <a:pt x="5541" y="135940"/>
                  </a:cubicBezTo>
                  <a:lnTo>
                    <a:pt x="46177" y="74987"/>
                  </a:lnTo>
                  <a:lnTo>
                    <a:pt x="51718" y="67599"/>
                  </a:lnTo>
                  <a:lnTo>
                    <a:pt x="53565" y="65752"/>
                  </a:lnTo>
                  <a:lnTo>
                    <a:pt x="59106" y="58364"/>
                  </a:lnTo>
                  <a:lnTo>
                    <a:pt x="60953" y="56517"/>
                  </a:lnTo>
                  <a:lnTo>
                    <a:pt x="66494" y="49128"/>
                  </a:lnTo>
                  <a:lnTo>
                    <a:pt x="90506" y="14034"/>
                  </a:lnTo>
                  <a:cubicBezTo>
                    <a:pt x="96047" y="6646"/>
                    <a:pt x="101588" y="2952"/>
                    <a:pt x="108977" y="1105"/>
                  </a:cubicBezTo>
                  <a:cubicBezTo>
                    <a:pt x="118212" y="-742"/>
                    <a:pt x="127447" y="-742"/>
                    <a:pt x="136683" y="4799"/>
                  </a:cubicBezTo>
                  <a:lnTo>
                    <a:pt x="136683" y="4799"/>
                  </a:lnTo>
                  <a:cubicBezTo>
                    <a:pt x="149612" y="14034"/>
                    <a:pt x="155153" y="34352"/>
                    <a:pt x="144071" y="50975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3C09DC1D-4E42-89B8-7CD4-4B5E79005EA3}"/>
                </a:ext>
              </a:extLst>
            </p:cNvPr>
            <p:cNvSpPr/>
            <p:nvPr/>
          </p:nvSpPr>
          <p:spPr>
            <a:xfrm>
              <a:off x="5002225" y="3790564"/>
              <a:ext cx="127633" cy="203363"/>
            </a:xfrm>
            <a:custGeom>
              <a:avLst/>
              <a:gdLst>
                <a:gd name="connsiteX0" fmla="*/ 108146 w 127633"/>
                <a:gd name="connsiteY0" fmla="*/ 200499 h 203363"/>
                <a:gd name="connsiteX1" fmla="*/ 108146 w 127633"/>
                <a:gd name="connsiteY1" fmla="*/ 200499 h 203363"/>
                <a:gd name="connsiteX2" fmla="*/ 63817 w 127633"/>
                <a:gd name="connsiteY2" fmla="*/ 183876 h 203363"/>
                <a:gd name="connsiteX3" fmla="*/ 2864 w 127633"/>
                <a:gd name="connsiteY3" fmla="*/ 47193 h 203363"/>
                <a:gd name="connsiteX4" fmla="*/ 19487 w 127633"/>
                <a:gd name="connsiteY4" fmla="*/ 2864 h 203363"/>
                <a:gd name="connsiteX5" fmla="*/ 19487 w 127633"/>
                <a:gd name="connsiteY5" fmla="*/ 2864 h 203363"/>
                <a:gd name="connsiteX6" fmla="*/ 63817 w 127633"/>
                <a:gd name="connsiteY6" fmla="*/ 19487 h 203363"/>
                <a:gd name="connsiteX7" fmla="*/ 124770 w 127633"/>
                <a:gd name="connsiteY7" fmla="*/ 156170 h 203363"/>
                <a:gd name="connsiteX8" fmla="*/ 108146 w 127633"/>
                <a:gd name="connsiteY8" fmla="*/ 200499 h 20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633" h="203363">
                  <a:moveTo>
                    <a:pt x="108146" y="200499"/>
                  </a:moveTo>
                  <a:lnTo>
                    <a:pt x="108146" y="200499"/>
                  </a:lnTo>
                  <a:cubicBezTo>
                    <a:pt x="91523" y="207888"/>
                    <a:pt x="71205" y="200499"/>
                    <a:pt x="63817" y="183876"/>
                  </a:cubicBezTo>
                  <a:cubicBezTo>
                    <a:pt x="37958" y="139546"/>
                    <a:pt x="17640" y="93370"/>
                    <a:pt x="2864" y="47193"/>
                  </a:cubicBezTo>
                  <a:cubicBezTo>
                    <a:pt x="-4524" y="30570"/>
                    <a:pt x="2864" y="10252"/>
                    <a:pt x="19487" y="2864"/>
                  </a:cubicBezTo>
                  <a:lnTo>
                    <a:pt x="19487" y="2864"/>
                  </a:lnTo>
                  <a:cubicBezTo>
                    <a:pt x="36111" y="-4524"/>
                    <a:pt x="56429" y="2864"/>
                    <a:pt x="63817" y="19487"/>
                  </a:cubicBezTo>
                  <a:lnTo>
                    <a:pt x="124770" y="156170"/>
                  </a:lnTo>
                  <a:cubicBezTo>
                    <a:pt x="132158" y="172794"/>
                    <a:pt x="124770" y="193111"/>
                    <a:pt x="108146" y="200499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0705BFBC-486E-9D5A-DB36-27609C318514}"/>
                </a:ext>
              </a:extLst>
            </p:cNvPr>
            <p:cNvSpPr/>
            <p:nvPr/>
          </p:nvSpPr>
          <p:spPr>
            <a:xfrm>
              <a:off x="4839976" y="4028005"/>
              <a:ext cx="40237" cy="28430"/>
            </a:xfrm>
            <a:custGeom>
              <a:avLst/>
              <a:gdLst>
                <a:gd name="connsiteX0" fmla="*/ 4419 w 40237"/>
                <a:gd name="connsiteY0" fmla="*/ 14777 h 28430"/>
                <a:gd name="connsiteX1" fmla="*/ 725 w 40237"/>
                <a:gd name="connsiteY1" fmla="*/ 3694 h 28430"/>
                <a:gd name="connsiteX2" fmla="*/ 725 w 40237"/>
                <a:gd name="connsiteY2" fmla="*/ 3694 h 28430"/>
                <a:gd name="connsiteX3" fmla="*/ 4419 w 40237"/>
                <a:gd name="connsiteY3" fmla="*/ 0 h 28430"/>
                <a:gd name="connsiteX4" fmla="*/ 9960 w 40237"/>
                <a:gd name="connsiteY4" fmla="*/ 0 h 28430"/>
                <a:gd name="connsiteX5" fmla="*/ 35819 w 40237"/>
                <a:gd name="connsiteY5" fmla="*/ 12930 h 28430"/>
                <a:gd name="connsiteX6" fmla="*/ 39513 w 40237"/>
                <a:gd name="connsiteY6" fmla="*/ 24012 h 28430"/>
                <a:gd name="connsiteX7" fmla="*/ 39513 w 40237"/>
                <a:gd name="connsiteY7" fmla="*/ 24012 h 28430"/>
                <a:gd name="connsiteX8" fmla="*/ 28430 w 40237"/>
                <a:gd name="connsiteY8" fmla="*/ 27706 h 28430"/>
                <a:gd name="connsiteX9" fmla="*/ 4419 w 40237"/>
                <a:gd name="connsiteY9" fmla="*/ 14777 h 28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37" h="28430">
                  <a:moveTo>
                    <a:pt x="4419" y="14777"/>
                  </a:moveTo>
                  <a:cubicBezTo>
                    <a:pt x="725" y="12930"/>
                    <a:pt x="-1122" y="7388"/>
                    <a:pt x="725" y="3694"/>
                  </a:cubicBezTo>
                  <a:lnTo>
                    <a:pt x="725" y="3694"/>
                  </a:lnTo>
                  <a:cubicBezTo>
                    <a:pt x="725" y="1847"/>
                    <a:pt x="2572" y="0"/>
                    <a:pt x="4419" y="0"/>
                  </a:cubicBezTo>
                  <a:cubicBezTo>
                    <a:pt x="6266" y="0"/>
                    <a:pt x="8113" y="0"/>
                    <a:pt x="9960" y="0"/>
                  </a:cubicBezTo>
                  <a:lnTo>
                    <a:pt x="35819" y="12930"/>
                  </a:lnTo>
                  <a:cubicBezTo>
                    <a:pt x="39513" y="14777"/>
                    <a:pt x="41360" y="20318"/>
                    <a:pt x="39513" y="24012"/>
                  </a:cubicBezTo>
                  <a:lnTo>
                    <a:pt x="39513" y="24012"/>
                  </a:lnTo>
                  <a:cubicBezTo>
                    <a:pt x="37666" y="27706"/>
                    <a:pt x="32125" y="29553"/>
                    <a:pt x="28430" y="27706"/>
                  </a:cubicBezTo>
                  <a:lnTo>
                    <a:pt x="4419" y="14777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74265477-3CD8-E625-DF87-76DEDD35E18C}"/>
                </a:ext>
              </a:extLst>
            </p:cNvPr>
            <p:cNvSpPr/>
            <p:nvPr/>
          </p:nvSpPr>
          <p:spPr>
            <a:xfrm>
              <a:off x="4955852" y="3844979"/>
              <a:ext cx="37072" cy="40968"/>
            </a:xfrm>
            <a:custGeom>
              <a:avLst/>
              <a:gdLst>
                <a:gd name="connsiteX0" fmla="*/ 19684 w 37072"/>
                <a:gd name="connsiteY0" fmla="*/ 37108 h 40968"/>
                <a:gd name="connsiteX1" fmla="*/ 32613 w 37072"/>
                <a:gd name="connsiteY1" fmla="*/ 38955 h 40968"/>
                <a:gd name="connsiteX2" fmla="*/ 32613 w 37072"/>
                <a:gd name="connsiteY2" fmla="*/ 38955 h 40968"/>
                <a:gd name="connsiteX3" fmla="*/ 36307 w 37072"/>
                <a:gd name="connsiteY3" fmla="*/ 33414 h 40968"/>
                <a:gd name="connsiteX4" fmla="*/ 34460 w 37072"/>
                <a:gd name="connsiteY4" fmla="*/ 27872 h 40968"/>
                <a:gd name="connsiteX5" fmla="*/ 15990 w 37072"/>
                <a:gd name="connsiteY5" fmla="*/ 3861 h 40968"/>
                <a:gd name="connsiteX6" fmla="*/ 3060 w 37072"/>
                <a:gd name="connsiteY6" fmla="*/ 2014 h 40968"/>
                <a:gd name="connsiteX7" fmla="*/ 3060 w 37072"/>
                <a:gd name="connsiteY7" fmla="*/ 2014 h 40968"/>
                <a:gd name="connsiteX8" fmla="*/ 1213 w 37072"/>
                <a:gd name="connsiteY8" fmla="*/ 13096 h 40968"/>
                <a:gd name="connsiteX9" fmla="*/ 19684 w 37072"/>
                <a:gd name="connsiteY9" fmla="*/ 37108 h 4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072" h="40968">
                  <a:moveTo>
                    <a:pt x="19684" y="37108"/>
                  </a:moveTo>
                  <a:cubicBezTo>
                    <a:pt x="23378" y="40802"/>
                    <a:pt x="28919" y="42649"/>
                    <a:pt x="32613" y="38955"/>
                  </a:cubicBezTo>
                  <a:lnTo>
                    <a:pt x="32613" y="38955"/>
                  </a:lnTo>
                  <a:cubicBezTo>
                    <a:pt x="34460" y="37108"/>
                    <a:pt x="34460" y="35261"/>
                    <a:pt x="36307" y="33414"/>
                  </a:cubicBezTo>
                  <a:cubicBezTo>
                    <a:pt x="38155" y="31567"/>
                    <a:pt x="36307" y="29720"/>
                    <a:pt x="34460" y="27872"/>
                  </a:cubicBezTo>
                  <a:lnTo>
                    <a:pt x="15990" y="3861"/>
                  </a:lnTo>
                  <a:cubicBezTo>
                    <a:pt x="12296" y="167"/>
                    <a:pt x="8601" y="-1681"/>
                    <a:pt x="3060" y="2014"/>
                  </a:cubicBezTo>
                  <a:lnTo>
                    <a:pt x="3060" y="2014"/>
                  </a:lnTo>
                  <a:cubicBezTo>
                    <a:pt x="-634" y="3861"/>
                    <a:pt x="-634" y="9402"/>
                    <a:pt x="1213" y="13096"/>
                  </a:cubicBezTo>
                  <a:lnTo>
                    <a:pt x="19684" y="37108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B505C56C-AE12-2F30-0ABF-F38FBF5266DF}"/>
                </a:ext>
              </a:extLst>
            </p:cNvPr>
            <p:cNvSpPr/>
            <p:nvPr/>
          </p:nvSpPr>
          <p:spPr>
            <a:xfrm>
              <a:off x="5001395" y="3752793"/>
              <a:ext cx="12929" cy="9235"/>
            </a:xfrm>
            <a:custGeom>
              <a:avLst/>
              <a:gdLst>
                <a:gd name="connsiteX0" fmla="*/ 1847 w 12929"/>
                <a:gd name="connsiteY0" fmla="*/ 9235 h 9235"/>
                <a:gd name="connsiteX1" fmla="*/ 0 w 12929"/>
                <a:gd name="connsiteY1" fmla="*/ 3694 h 9235"/>
                <a:gd name="connsiteX2" fmla="*/ 3694 w 12929"/>
                <a:gd name="connsiteY2" fmla="*/ 0 h 9235"/>
                <a:gd name="connsiteX3" fmla="*/ 12930 w 12929"/>
                <a:gd name="connsiteY3" fmla="*/ 5541 h 9235"/>
                <a:gd name="connsiteX4" fmla="*/ 11082 w 12929"/>
                <a:gd name="connsiteY4" fmla="*/ 7388 h 9235"/>
                <a:gd name="connsiteX5" fmla="*/ 7388 w 12929"/>
                <a:gd name="connsiteY5" fmla="*/ 7388 h 9235"/>
                <a:gd name="connsiteX6" fmla="*/ 5541 w 12929"/>
                <a:gd name="connsiteY6" fmla="*/ 5541 h 9235"/>
                <a:gd name="connsiteX7" fmla="*/ 1847 w 12929"/>
                <a:gd name="connsiteY7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29" h="9235">
                  <a:moveTo>
                    <a:pt x="1847" y="9235"/>
                  </a:moveTo>
                  <a:lnTo>
                    <a:pt x="0" y="3694"/>
                  </a:lnTo>
                  <a:lnTo>
                    <a:pt x="3694" y="0"/>
                  </a:lnTo>
                  <a:lnTo>
                    <a:pt x="12930" y="5541"/>
                  </a:lnTo>
                  <a:lnTo>
                    <a:pt x="11082" y="7388"/>
                  </a:lnTo>
                  <a:cubicBezTo>
                    <a:pt x="9235" y="9235"/>
                    <a:pt x="9235" y="9235"/>
                    <a:pt x="7388" y="7388"/>
                  </a:cubicBezTo>
                  <a:lnTo>
                    <a:pt x="5541" y="5541"/>
                  </a:lnTo>
                  <a:lnTo>
                    <a:pt x="1847" y="9235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id="{D7CA088C-8037-725A-3A2D-E359D438B016}"/>
                </a:ext>
              </a:extLst>
            </p:cNvPr>
            <p:cNvSpPr/>
            <p:nvPr/>
          </p:nvSpPr>
          <p:spPr>
            <a:xfrm rot="18219306">
              <a:off x="4914730" y="3929828"/>
              <a:ext cx="9235" cy="24012"/>
            </a:xfrm>
            <a:custGeom>
              <a:avLst/>
              <a:gdLst>
                <a:gd name="connsiteX0" fmla="*/ 0 w 9235"/>
                <a:gd name="connsiteY0" fmla="*/ 0 h 24012"/>
                <a:gd name="connsiteX1" fmla="*/ 9235 w 9235"/>
                <a:gd name="connsiteY1" fmla="*/ 0 h 24012"/>
                <a:gd name="connsiteX2" fmla="*/ 9235 w 9235"/>
                <a:gd name="connsiteY2" fmla="*/ 24012 h 24012"/>
                <a:gd name="connsiteX3" fmla="*/ 0 w 9235"/>
                <a:gd name="connsiteY3" fmla="*/ 24012 h 2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24012">
                  <a:moveTo>
                    <a:pt x="0" y="0"/>
                  </a:moveTo>
                  <a:lnTo>
                    <a:pt x="9235" y="0"/>
                  </a:lnTo>
                  <a:lnTo>
                    <a:pt x="9235" y="24012"/>
                  </a:lnTo>
                  <a:lnTo>
                    <a:pt x="0" y="24012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0888658E-C77F-B2E4-70D4-03A29B1D9FCF}"/>
                </a:ext>
              </a:extLst>
            </p:cNvPr>
            <p:cNvSpPr/>
            <p:nvPr/>
          </p:nvSpPr>
          <p:spPr>
            <a:xfrm rot="18219306">
              <a:off x="4844718" y="3816130"/>
              <a:ext cx="310310" cy="9235"/>
            </a:xfrm>
            <a:custGeom>
              <a:avLst/>
              <a:gdLst>
                <a:gd name="connsiteX0" fmla="*/ 0 w 310310"/>
                <a:gd name="connsiteY0" fmla="*/ 0 h 9235"/>
                <a:gd name="connsiteX1" fmla="*/ 310311 w 310310"/>
                <a:gd name="connsiteY1" fmla="*/ 0 h 9235"/>
                <a:gd name="connsiteX2" fmla="*/ 310311 w 310310"/>
                <a:gd name="connsiteY2" fmla="*/ 9235 h 9235"/>
                <a:gd name="connsiteX3" fmla="*/ 0 w 310310"/>
                <a:gd name="connsiteY3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310" h="9235">
                  <a:moveTo>
                    <a:pt x="0" y="0"/>
                  </a:moveTo>
                  <a:lnTo>
                    <a:pt x="310311" y="0"/>
                  </a:lnTo>
                  <a:lnTo>
                    <a:pt x="310311" y="9235"/>
                  </a:lnTo>
                  <a:lnTo>
                    <a:pt x="0" y="9235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8544A2E6-6C8D-55A1-8527-76859B8C56D7}"/>
                </a:ext>
              </a:extLst>
            </p:cNvPr>
            <p:cNvSpPr/>
            <p:nvPr/>
          </p:nvSpPr>
          <p:spPr>
            <a:xfrm>
              <a:off x="4921971" y="3970746"/>
              <a:ext cx="75729" cy="51717"/>
            </a:xfrm>
            <a:custGeom>
              <a:avLst/>
              <a:gdLst>
                <a:gd name="connsiteX0" fmla="*/ 75729 w 75729"/>
                <a:gd name="connsiteY0" fmla="*/ 12929 h 51717"/>
                <a:gd name="connsiteX1" fmla="*/ 75729 w 75729"/>
                <a:gd name="connsiteY1" fmla="*/ 51718 h 51717"/>
                <a:gd name="connsiteX2" fmla="*/ 0 w 75729"/>
                <a:gd name="connsiteY2" fmla="*/ 35094 h 51717"/>
                <a:gd name="connsiteX3" fmla="*/ 14776 w 75729"/>
                <a:gd name="connsiteY3" fmla="*/ 0 h 51717"/>
                <a:gd name="connsiteX4" fmla="*/ 75729 w 75729"/>
                <a:gd name="connsiteY4" fmla="*/ 12929 h 5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729" h="51717">
                  <a:moveTo>
                    <a:pt x="75729" y="12929"/>
                  </a:moveTo>
                  <a:cubicBezTo>
                    <a:pt x="75729" y="25859"/>
                    <a:pt x="75729" y="38788"/>
                    <a:pt x="75729" y="51718"/>
                  </a:cubicBezTo>
                  <a:cubicBezTo>
                    <a:pt x="49871" y="51718"/>
                    <a:pt x="24012" y="46177"/>
                    <a:pt x="0" y="35094"/>
                  </a:cubicBezTo>
                  <a:cubicBezTo>
                    <a:pt x="5541" y="24012"/>
                    <a:pt x="11082" y="11082"/>
                    <a:pt x="14776" y="0"/>
                  </a:cubicBezTo>
                  <a:cubicBezTo>
                    <a:pt x="35094" y="7388"/>
                    <a:pt x="55412" y="12929"/>
                    <a:pt x="75729" y="12929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A606EA01-26E8-242A-5A79-020AE45462F3}"/>
                </a:ext>
              </a:extLst>
            </p:cNvPr>
            <p:cNvSpPr/>
            <p:nvPr/>
          </p:nvSpPr>
          <p:spPr>
            <a:xfrm>
              <a:off x="4925666" y="3994758"/>
              <a:ext cx="72035" cy="20317"/>
            </a:xfrm>
            <a:custGeom>
              <a:avLst/>
              <a:gdLst>
                <a:gd name="connsiteX0" fmla="*/ 72035 w 72035"/>
                <a:gd name="connsiteY0" fmla="*/ 16623 h 20317"/>
                <a:gd name="connsiteX1" fmla="*/ 72035 w 72035"/>
                <a:gd name="connsiteY1" fmla="*/ 20318 h 20317"/>
                <a:gd name="connsiteX2" fmla="*/ 0 w 72035"/>
                <a:gd name="connsiteY2" fmla="*/ 3694 h 20317"/>
                <a:gd name="connsiteX3" fmla="*/ 1847 w 72035"/>
                <a:gd name="connsiteY3" fmla="*/ 0 h 20317"/>
                <a:gd name="connsiteX4" fmla="*/ 72035 w 72035"/>
                <a:gd name="connsiteY4" fmla="*/ 16623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35" h="20317">
                  <a:moveTo>
                    <a:pt x="72035" y="16623"/>
                  </a:moveTo>
                  <a:cubicBezTo>
                    <a:pt x="72035" y="18471"/>
                    <a:pt x="72035" y="18471"/>
                    <a:pt x="72035" y="20318"/>
                  </a:cubicBezTo>
                  <a:cubicBezTo>
                    <a:pt x="46177" y="20318"/>
                    <a:pt x="22165" y="14776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4012" y="11082"/>
                    <a:pt x="48023" y="16623"/>
                    <a:pt x="72035" y="16623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7E4F60F4-767E-BE31-8204-BF8F34176ACE}"/>
                </a:ext>
              </a:extLst>
            </p:cNvPr>
            <p:cNvSpPr/>
            <p:nvPr/>
          </p:nvSpPr>
          <p:spPr>
            <a:xfrm>
              <a:off x="4929360" y="3985523"/>
              <a:ext cx="68341" cy="18470"/>
            </a:xfrm>
            <a:custGeom>
              <a:avLst/>
              <a:gdLst>
                <a:gd name="connsiteX0" fmla="*/ 68341 w 68341"/>
                <a:gd name="connsiteY0" fmla="*/ 14776 h 18470"/>
                <a:gd name="connsiteX1" fmla="*/ 68341 w 68341"/>
                <a:gd name="connsiteY1" fmla="*/ 18471 h 18470"/>
                <a:gd name="connsiteX2" fmla="*/ 0 w 68341"/>
                <a:gd name="connsiteY2" fmla="*/ 3694 h 18470"/>
                <a:gd name="connsiteX3" fmla="*/ 1847 w 68341"/>
                <a:gd name="connsiteY3" fmla="*/ 0 h 18470"/>
                <a:gd name="connsiteX4" fmla="*/ 68341 w 68341"/>
                <a:gd name="connsiteY4" fmla="*/ 14776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41" h="18470">
                  <a:moveTo>
                    <a:pt x="68341" y="14776"/>
                  </a:moveTo>
                  <a:cubicBezTo>
                    <a:pt x="68341" y="16623"/>
                    <a:pt x="68341" y="16623"/>
                    <a:pt x="68341" y="18471"/>
                  </a:cubicBezTo>
                  <a:cubicBezTo>
                    <a:pt x="44329" y="18471"/>
                    <a:pt x="22165" y="12929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2165" y="9235"/>
                    <a:pt x="46177" y="14776"/>
                    <a:pt x="68341" y="14776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0A97166E-D113-0453-AA1F-4B84FB596FE4}"/>
                </a:ext>
              </a:extLst>
            </p:cNvPr>
            <p:cNvSpPr/>
            <p:nvPr/>
          </p:nvSpPr>
          <p:spPr>
            <a:xfrm>
              <a:off x="4934901" y="3974440"/>
              <a:ext cx="62799" cy="18470"/>
            </a:xfrm>
            <a:custGeom>
              <a:avLst/>
              <a:gdLst>
                <a:gd name="connsiteX0" fmla="*/ 62800 w 62799"/>
                <a:gd name="connsiteY0" fmla="*/ 14777 h 18470"/>
                <a:gd name="connsiteX1" fmla="*/ 62800 w 62799"/>
                <a:gd name="connsiteY1" fmla="*/ 18471 h 18470"/>
                <a:gd name="connsiteX2" fmla="*/ 0 w 62799"/>
                <a:gd name="connsiteY2" fmla="*/ 3694 h 18470"/>
                <a:gd name="connsiteX3" fmla="*/ 1847 w 62799"/>
                <a:gd name="connsiteY3" fmla="*/ 0 h 18470"/>
                <a:gd name="connsiteX4" fmla="*/ 62800 w 62799"/>
                <a:gd name="connsiteY4" fmla="*/ 14777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799" h="18470">
                  <a:moveTo>
                    <a:pt x="62800" y="14777"/>
                  </a:moveTo>
                  <a:cubicBezTo>
                    <a:pt x="62800" y="16624"/>
                    <a:pt x="62800" y="16624"/>
                    <a:pt x="62800" y="18471"/>
                  </a:cubicBezTo>
                  <a:cubicBezTo>
                    <a:pt x="40635" y="18471"/>
                    <a:pt x="18471" y="12930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0318" y="9235"/>
                    <a:pt x="42482" y="14777"/>
                    <a:pt x="62800" y="14777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55E06851-D738-2B21-1719-46433213B4B5}"/>
                </a:ext>
              </a:extLst>
            </p:cNvPr>
            <p:cNvSpPr/>
            <p:nvPr/>
          </p:nvSpPr>
          <p:spPr>
            <a:xfrm>
              <a:off x="4899807" y="4018770"/>
              <a:ext cx="18470" cy="10963"/>
            </a:xfrm>
            <a:custGeom>
              <a:avLst/>
              <a:gdLst>
                <a:gd name="connsiteX0" fmla="*/ 3694 w 18470"/>
                <a:gd name="connsiteY0" fmla="*/ 1847 h 10963"/>
                <a:gd name="connsiteX1" fmla="*/ 3694 w 18470"/>
                <a:gd name="connsiteY1" fmla="*/ 0 h 10963"/>
                <a:gd name="connsiteX2" fmla="*/ 0 w 18470"/>
                <a:gd name="connsiteY2" fmla="*/ 1847 h 10963"/>
                <a:gd name="connsiteX3" fmla="*/ 18471 w 18470"/>
                <a:gd name="connsiteY3" fmla="*/ 9235 h 10963"/>
                <a:gd name="connsiteX4" fmla="*/ 3694 w 18470"/>
                <a:gd name="connsiteY4" fmla="*/ 1847 h 10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70" h="10963">
                  <a:moveTo>
                    <a:pt x="3694" y="1847"/>
                  </a:moveTo>
                  <a:cubicBezTo>
                    <a:pt x="3694" y="1847"/>
                    <a:pt x="3694" y="0"/>
                    <a:pt x="3694" y="0"/>
                  </a:cubicBezTo>
                  <a:cubicBezTo>
                    <a:pt x="1847" y="0"/>
                    <a:pt x="0" y="1847"/>
                    <a:pt x="0" y="1847"/>
                  </a:cubicBezTo>
                  <a:cubicBezTo>
                    <a:pt x="1847" y="5541"/>
                    <a:pt x="7388" y="14777"/>
                    <a:pt x="18471" y="9235"/>
                  </a:cubicBezTo>
                  <a:cubicBezTo>
                    <a:pt x="18471" y="7388"/>
                    <a:pt x="11082" y="11082"/>
                    <a:pt x="3694" y="1847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B94CC8D8-7424-C8EA-D82A-40E8E0542D49}"/>
                </a:ext>
              </a:extLst>
            </p:cNvPr>
            <p:cNvSpPr/>
            <p:nvPr/>
          </p:nvSpPr>
          <p:spPr>
            <a:xfrm rot="18219306">
              <a:off x="4828894" y="4010774"/>
              <a:ext cx="9235" cy="5541"/>
            </a:xfrm>
            <a:custGeom>
              <a:avLst/>
              <a:gdLst>
                <a:gd name="connsiteX0" fmla="*/ 0 w 9235"/>
                <a:gd name="connsiteY0" fmla="*/ 0 h 5541"/>
                <a:gd name="connsiteX1" fmla="*/ 9236 w 9235"/>
                <a:gd name="connsiteY1" fmla="*/ 0 h 5541"/>
                <a:gd name="connsiteX2" fmla="*/ 9236 w 9235"/>
                <a:gd name="connsiteY2" fmla="*/ 5541 h 5541"/>
                <a:gd name="connsiteX3" fmla="*/ 0 w 9235"/>
                <a:gd name="connsiteY3" fmla="*/ 5541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5541">
                  <a:moveTo>
                    <a:pt x="0" y="0"/>
                  </a:moveTo>
                  <a:lnTo>
                    <a:pt x="9236" y="0"/>
                  </a:lnTo>
                  <a:lnTo>
                    <a:pt x="9236" y="5541"/>
                  </a:lnTo>
                  <a:lnTo>
                    <a:pt x="0" y="554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656DA72F-68E1-8455-34CD-F77B6D9CE6D0}"/>
                </a:ext>
              </a:extLst>
            </p:cNvPr>
            <p:cNvSpPr/>
            <p:nvPr/>
          </p:nvSpPr>
          <p:spPr>
            <a:xfrm rot="18220069">
              <a:off x="4831839" y="3996594"/>
              <a:ext cx="1847" cy="7388"/>
            </a:xfrm>
            <a:custGeom>
              <a:avLst/>
              <a:gdLst>
                <a:gd name="connsiteX0" fmla="*/ 0 w 1847"/>
                <a:gd name="connsiteY0" fmla="*/ 0 h 7388"/>
                <a:gd name="connsiteX1" fmla="*/ 1847 w 1847"/>
                <a:gd name="connsiteY1" fmla="*/ 0 h 7388"/>
                <a:gd name="connsiteX2" fmla="*/ 1847 w 1847"/>
                <a:gd name="connsiteY2" fmla="*/ 7389 h 7388"/>
                <a:gd name="connsiteX3" fmla="*/ 0 w 1847"/>
                <a:gd name="connsiteY3" fmla="*/ 7389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7" h="7388">
                  <a:moveTo>
                    <a:pt x="0" y="0"/>
                  </a:moveTo>
                  <a:lnTo>
                    <a:pt x="1847" y="0"/>
                  </a:lnTo>
                  <a:lnTo>
                    <a:pt x="1847" y="7389"/>
                  </a:lnTo>
                  <a:lnTo>
                    <a:pt x="0" y="7389"/>
                  </a:lnTo>
                  <a:close/>
                </a:path>
              </a:pathLst>
            </a:custGeom>
            <a:solidFill>
              <a:srgbClr val="3C3C3B"/>
            </a:solidFill>
            <a:ln w="18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1C8BE65D-4A5B-BE84-4EDB-7F0570CDBD9F}"/>
                </a:ext>
              </a:extLst>
            </p:cNvPr>
            <p:cNvSpPr/>
            <p:nvPr/>
          </p:nvSpPr>
          <p:spPr>
            <a:xfrm rot="18219306">
              <a:off x="4828709" y="4000339"/>
              <a:ext cx="12929" cy="14776"/>
            </a:xfrm>
            <a:custGeom>
              <a:avLst/>
              <a:gdLst>
                <a:gd name="connsiteX0" fmla="*/ 0 w 12929"/>
                <a:gd name="connsiteY0" fmla="*/ 0 h 14776"/>
                <a:gd name="connsiteX1" fmla="*/ 12930 w 12929"/>
                <a:gd name="connsiteY1" fmla="*/ 0 h 14776"/>
                <a:gd name="connsiteX2" fmla="*/ 12930 w 12929"/>
                <a:gd name="connsiteY2" fmla="*/ 14777 h 14776"/>
                <a:gd name="connsiteX3" fmla="*/ 0 w 12929"/>
                <a:gd name="connsiteY3" fmla="*/ 14777 h 1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14776">
                  <a:moveTo>
                    <a:pt x="0" y="0"/>
                  </a:moveTo>
                  <a:lnTo>
                    <a:pt x="12930" y="0"/>
                  </a:lnTo>
                  <a:lnTo>
                    <a:pt x="12930" y="14777"/>
                  </a:lnTo>
                  <a:lnTo>
                    <a:pt x="0" y="14777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FCE129EA-61CF-4203-CB47-59DCCE5CFDE5}"/>
                </a:ext>
              </a:extLst>
            </p:cNvPr>
            <p:cNvSpPr/>
            <p:nvPr/>
          </p:nvSpPr>
          <p:spPr>
            <a:xfrm>
              <a:off x="4829618" y="3930853"/>
              <a:ext cx="121905" cy="174728"/>
            </a:xfrm>
            <a:custGeom>
              <a:avLst/>
              <a:gdLst>
                <a:gd name="connsiteX0" fmla="*/ 72035 w 121905"/>
                <a:gd name="connsiteY0" fmla="*/ 95305 h 174728"/>
                <a:gd name="connsiteX1" fmla="*/ 72035 w 121905"/>
                <a:gd name="connsiteY1" fmla="*/ 95305 h 174728"/>
                <a:gd name="connsiteX2" fmla="*/ 72035 w 121905"/>
                <a:gd name="connsiteY2" fmla="*/ 95305 h 174728"/>
                <a:gd name="connsiteX3" fmla="*/ 75729 w 121905"/>
                <a:gd name="connsiteY3" fmla="*/ 89764 h 174728"/>
                <a:gd name="connsiteX4" fmla="*/ 73882 w 121905"/>
                <a:gd name="connsiteY4" fmla="*/ 87917 h 174728"/>
                <a:gd name="connsiteX5" fmla="*/ 73882 w 121905"/>
                <a:gd name="connsiteY5" fmla="*/ 86069 h 174728"/>
                <a:gd name="connsiteX6" fmla="*/ 72035 w 121905"/>
                <a:gd name="connsiteY6" fmla="*/ 86069 h 174728"/>
                <a:gd name="connsiteX7" fmla="*/ 72035 w 121905"/>
                <a:gd name="connsiteY7" fmla="*/ 86069 h 174728"/>
                <a:gd name="connsiteX8" fmla="*/ 72035 w 121905"/>
                <a:gd name="connsiteY8" fmla="*/ 87917 h 174728"/>
                <a:gd name="connsiteX9" fmla="*/ 72035 w 121905"/>
                <a:gd name="connsiteY9" fmla="*/ 89764 h 174728"/>
                <a:gd name="connsiteX10" fmla="*/ 72035 w 121905"/>
                <a:gd name="connsiteY10" fmla="*/ 89764 h 174728"/>
                <a:gd name="connsiteX11" fmla="*/ 66494 w 121905"/>
                <a:gd name="connsiteY11" fmla="*/ 98999 h 174728"/>
                <a:gd name="connsiteX12" fmla="*/ 73882 w 121905"/>
                <a:gd name="connsiteY12" fmla="*/ 100846 h 174728"/>
                <a:gd name="connsiteX13" fmla="*/ 77577 w 121905"/>
                <a:gd name="connsiteY13" fmla="*/ 102693 h 174728"/>
                <a:gd name="connsiteX14" fmla="*/ 75729 w 121905"/>
                <a:gd name="connsiteY14" fmla="*/ 98999 h 174728"/>
                <a:gd name="connsiteX15" fmla="*/ 72035 w 121905"/>
                <a:gd name="connsiteY15" fmla="*/ 95305 h 174728"/>
                <a:gd name="connsiteX16" fmla="*/ 77577 w 121905"/>
                <a:gd name="connsiteY16" fmla="*/ 8493 h 174728"/>
                <a:gd name="connsiteX17" fmla="*/ 77577 w 121905"/>
                <a:gd name="connsiteY17" fmla="*/ 8493 h 174728"/>
                <a:gd name="connsiteX18" fmla="*/ 83118 w 121905"/>
                <a:gd name="connsiteY18" fmla="*/ 12187 h 174728"/>
                <a:gd name="connsiteX19" fmla="*/ 83118 w 121905"/>
                <a:gd name="connsiteY19" fmla="*/ 12187 h 174728"/>
                <a:gd name="connsiteX20" fmla="*/ 77577 w 121905"/>
                <a:gd name="connsiteY20" fmla="*/ 8493 h 174728"/>
                <a:gd name="connsiteX21" fmla="*/ 70188 w 121905"/>
                <a:gd name="connsiteY21" fmla="*/ 89764 h 174728"/>
                <a:gd name="connsiteX22" fmla="*/ 70188 w 121905"/>
                <a:gd name="connsiteY22" fmla="*/ 89764 h 174728"/>
                <a:gd name="connsiteX23" fmla="*/ 70188 w 121905"/>
                <a:gd name="connsiteY23" fmla="*/ 89764 h 174728"/>
                <a:gd name="connsiteX24" fmla="*/ 72035 w 121905"/>
                <a:gd name="connsiteY24" fmla="*/ 86069 h 174728"/>
                <a:gd name="connsiteX25" fmla="*/ 70188 w 121905"/>
                <a:gd name="connsiteY25" fmla="*/ 89764 h 174728"/>
                <a:gd name="connsiteX26" fmla="*/ 70188 w 121905"/>
                <a:gd name="connsiteY26" fmla="*/ 89764 h 174728"/>
                <a:gd name="connsiteX27" fmla="*/ 48023 w 121905"/>
                <a:gd name="connsiteY27" fmla="*/ 93458 h 174728"/>
                <a:gd name="connsiteX28" fmla="*/ 48023 w 121905"/>
                <a:gd name="connsiteY28" fmla="*/ 93458 h 174728"/>
                <a:gd name="connsiteX29" fmla="*/ 48023 w 121905"/>
                <a:gd name="connsiteY29" fmla="*/ 93458 h 174728"/>
                <a:gd name="connsiteX30" fmla="*/ 48023 w 121905"/>
                <a:gd name="connsiteY30" fmla="*/ 93458 h 174728"/>
                <a:gd name="connsiteX31" fmla="*/ 36941 w 121905"/>
                <a:gd name="connsiteY31" fmla="*/ 87917 h 174728"/>
                <a:gd name="connsiteX32" fmla="*/ 25859 w 121905"/>
                <a:gd name="connsiteY32" fmla="*/ 82375 h 174728"/>
                <a:gd name="connsiteX33" fmla="*/ 18471 w 121905"/>
                <a:gd name="connsiteY33" fmla="*/ 78681 h 174728"/>
                <a:gd name="connsiteX34" fmla="*/ 11082 w 121905"/>
                <a:gd name="connsiteY34" fmla="*/ 74987 h 174728"/>
                <a:gd name="connsiteX35" fmla="*/ 12929 w 121905"/>
                <a:gd name="connsiteY35" fmla="*/ 71293 h 174728"/>
                <a:gd name="connsiteX36" fmla="*/ 1847 w 121905"/>
                <a:gd name="connsiteY36" fmla="*/ 63905 h 174728"/>
                <a:gd name="connsiteX37" fmla="*/ 1847 w 121905"/>
                <a:gd name="connsiteY37" fmla="*/ 65752 h 174728"/>
                <a:gd name="connsiteX38" fmla="*/ 1847 w 121905"/>
                <a:gd name="connsiteY38" fmla="*/ 67599 h 174728"/>
                <a:gd name="connsiteX39" fmla="*/ 1847 w 121905"/>
                <a:gd name="connsiteY39" fmla="*/ 67599 h 174728"/>
                <a:gd name="connsiteX40" fmla="*/ 5541 w 121905"/>
                <a:gd name="connsiteY40" fmla="*/ 71293 h 174728"/>
                <a:gd name="connsiteX41" fmla="*/ 5541 w 121905"/>
                <a:gd name="connsiteY41" fmla="*/ 71293 h 174728"/>
                <a:gd name="connsiteX42" fmla="*/ 5541 w 121905"/>
                <a:gd name="connsiteY42" fmla="*/ 71293 h 174728"/>
                <a:gd name="connsiteX43" fmla="*/ 5541 w 121905"/>
                <a:gd name="connsiteY43" fmla="*/ 74987 h 174728"/>
                <a:gd name="connsiteX44" fmla="*/ 5541 w 121905"/>
                <a:gd name="connsiteY44" fmla="*/ 78681 h 174728"/>
                <a:gd name="connsiteX45" fmla="*/ 3694 w 121905"/>
                <a:gd name="connsiteY45" fmla="*/ 80528 h 174728"/>
                <a:gd name="connsiteX46" fmla="*/ 1847 w 121905"/>
                <a:gd name="connsiteY46" fmla="*/ 82375 h 174728"/>
                <a:gd name="connsiteX47" fmla="*/ 0 w 121905"/>
                <a:gd name="connsiteY47" fmla="*/ 86069 h 174728"/>
                <a:gd name="connsiteX48" fmla="*/ 0 w 121905"/>
                <a:gd name="connsiteY48" fmla="*/ 86069 h 174728"/>
                <a:gd name="connsiteX49" fmla="*/ 0 w 121905"/>
                <a:gd name="connsiteY49" fmla="*/ 87917 h 174728"/>
                <a:gd name="connsiteX50" fmla="*/ 5541 w 121905"/>
                <a:gd name="connsiteY50" fmla="*/ 95305 h 174728"/>
                <a:gd name="connsiteX51" fmla="*/ 7388 w 121905"/>
                <a:gd name="connsiteY51" fmla="*/ 97152 h 174728"/>
                <a:gd name="connsiteX52" fmla="*/ 9235 w 121905"/>
                <a:gd name="connsiteY52" fmla="*/ 100846 h 174728"/>
                <a:gd name="connsiteX53" fmla="*/ 9235 w 121905"/>
                <a:gd name="connsiteY53" fmla="*/ 100846 h 174728"/>
                <a:gd name="connsiteX54" fmla="*/ 9235 w 121905"/>
                <a:gd name="connsiteY54" fmla="*/ 104540 h 174728"/>
                <a:gd name="connsiteX55" fmla="*/ 9235 w 121905"/>
                <a:gd name="connsiteY55" fmla="*/ 108234 h 174728"/>
                <a:gd name="connsiteX56" fmla="*/ 9235 w 121905"/>
                <a:gd name="connsiteY56" fmla="*/ 108234 h 174728"/>
                <a:gd name="connsiteX57" fmla="*/ 9235 w 121905"/>
                <a:gd name="connsiteY57" fmla="*/ 108234 h 174728"/>
                <a:gd name="connsiteX58" fmla="*/ 9235 w 121905"/>
                <a:gd name="connsiteY58" fmla="*/ 108234 h 174728"/>
                <a:gd name="connsiteX59" fmla="*/ 16623 w 121905"/>
                <a:gd name="connsiteY59" fmla="*/ 97152 h 174728"/>
                <a:gd name="connsiteX60" fmla="*/ 18471 w 121905"/>
                <a:gd name="connsiteY60" fmla="*/ 97152 h 174728"/>
                <a:gd name="connsiteX61" fmla="*/ 27706 w 121905"/>
                <a:gd name="connsiteY61" fmla="*/ 100846 h 174728"/>
                <a:gd name="connsiteX62" fmla="*/ 29553 w 121905"/>
                <a:gd name="connsiteY62" fmla="*/ 98999 h 174728"/>
                <a:gd name="connsiteX63" fmla="*/ 29553 w 121905"/>
                <a:gd name="connsiteY63" fmla="*/ 98999 h 174728"/>
                <a:gd name="connsiteX64" fmla="*/ 29553 w 121905"/>
                <a:gd name="connsiteY64" fmla="*/ 97152 h 174728"/>
                <a:gd name="connsiteX65" fmla="*/ 35094 w 121905"/>
                <a:gd name="connsiteY65" fmla="*/ 100846 h 174728"/>
                <a:gd name="connsiteX66" fmla="*/ 33247 w 121905"/>
                <a:gd name="connsiteY66" fmla="*/ 102693 h 174728"/>
                <a:gd name="connsiteX67" fmla="*/ 40635 w 121905"/>
                <a:gd name="connsiteY67" fmla="*/ 106387 h 174728"/>
                <a:gd name="connsiteX68" fmla="*/ 40635 w 121905"/>
                <a:gd name="connsiteY68" fmla="*/ 106387 h 174728"/>
                <a:gd name="connsiteX69" fmla="*/ 44329 w 121905"/>
                <a:gd name="connsiteY69" fmla="*/ 108234 h 174728"/>
                <a:gd name="connsiteX70" fmla="*/ 46177 w 121905"/>
                <a:gd name="connsiteY70" fmla="*/ 110081 h 174728"/>
                <a:gd name="connsiteX71" fmla="*/ 55412 w 121905"/>
                <a:gd name="connsiteY71" fmla="*/ 97152 h 174728"/>
                <a:gd name="connsiteX72" fmla="*/ 48023 w 121905"/>
                <a:gd name="connsiteY72" fmla="*/ 93458 h 174728"/>
                <a:gd name="connsiteX73" fmla="*/ 48023 w 121905"/>
                <a:gd name="connsiteY73" fmla="*/ 93458 h 174728"/>
                <a:gd name="connsiteX74" fmla="*/ 120059 w 121905"/>
                <a:gd name="connsiteY74" fmla="*/ 39893 h 174728"/>
                <a:gd name="connsiteX75" fmla="*/ 116365 w 121905"/>
                <a:gd name="connsiteY75" fmla="*/ 41740 h 174728"/>
                <a:gd name="connsiteX76" fmla="*/ 105282 w 121905"/>
                <a:gd name="connsiteY76" fmla="*/ 34352 h 174728"/>
                <a:gd name="connsiteX77" fmla="*/ 105282 w 121905"/>
                <a:gd name="connsiteY77" fmla="*/ 26964 h 174728"/>
                <a:gd name="connsiteX78" fmla="*/ 96047 w 121905"/>
                <a:gd name="connsiteY78" fmla="*/ 21422 h 174728"/>
                <a:gd name="connsiteX79" fmla="*/ 94200 w 121905"/>
                <a:gd name="connsiteY79" fmla="*/ 19575 h 174728"/>
                <a:gd name="connsiteX80" fmla="*/ 90506 w 121905"/>
                <a:gd name="connsiteY80" fmla="*/ 17728 h 174728"/>
                <a:gd name="connsiteX81" fmla="*/ 90506 w 121905"/>
                <a:gd name="connsiteY81" fmla="*/ 17728 h 174728"/>
                <a:gd name="connsiteX82" fmla="*/ 90506 w 121905"/>
                <a:gd name="connsiteY82" fmla="*/ 17728 h 174728"/>
                <a:gd name="connsiteX83" fmla="*/ 83118 w 121905"/>
                <a:gd name="connsiteY83" fmla="*/ 12187 h 174728"/>
                <a:gd name="connsiteX84" fmla="*/ 77577 w 121905"/>
                <a:gd name="connsiteY84" fmla="*/ 8493 h 174728"/>
                <a:gd name="connsiteX85" fmla="*/ 72035 w 121905"/>
                <a:gd name="connsiteY85" fmla="*/ 4799 h 174728"/>
                <a:gd name="connsiteX86" fmla="*/ 66494 w 121905"/>
                <a:gd name="connsiteY86" fmla="*/ 1105 h 174728"/>
                <a:gd name="connsiteX87" fmla="*/ 49871 w 121905"/>
                <a:gd name="connsiteY87" fmla="*/ 4799 h 174728"/>
                <a:gd name="connsiteX88" fmla="*/ 5541 w 121905"/>
                <a:gd name="connsiteY88" fmla="*/ 58364 h 174728"/>
                <a:gd name="connsiteX89" fmla="*/ 0 w 121905"/>
                <a:gd name="connsiteY89" fmla="*/ 67599 h 174728"/>
                <a:gd name="connsiteX90" fmla="*/ 0 w 121905"/>
                <a:gd name="connsiteY90" fmla="*/ 67599 h 174728"/>
                <a:gd name="connsiteX91" fmla="*/ 1847 w 121905"/>
                <a:gd name="connsiteY91" fmla="*/ 69446 h 174728"/>
                <a:gd name="connsiteX92" fmla="*/ 1847 w 121905"/>
                <a:gd name="connsiteY92" fmla="*/ 69446 h 174728"/>
                <a:gd name="connsiteX93" fmla="*/ 5541 w 121905"/>
                <a:gd name="connsiteY93" fmla="*/ 73140 h 174728"/>
                <a:gd name="connsiteX94" fmla="*/ 5541 w 121905"/>
                <a:gd name="connsiteY94" fmla="*/ 73140 h 174728"/>
                <a:gd name="connsiteX95" fmla="*/ 5541 w 121905"/>
                <a:gd name="connsiteY95" fmla="*/ 73140 h 174728"/>
                <a:gd name="connsiteX96" fmla="*/ 5541 w 121905"/>
                <a:gd name="connsiteY96" fmla="*/ 76834 h 174728"/>
                <a:gd name="connsiteX97" fmla="*/ 5541 w 121905"/>
                <a:gd name="connsiteY97" fmla="*/ 80528 h 174728"/>
                <a:gd name="connsiteX98" fmla="*/ 3694 w 121905"/>
                <a:gd name="connsiteY98" fmla="*/ 82375 h 174728"/>
                <a:gd name="connsiteX99" fmla="*/ 1847 w 121905"/>
                <a:gd name="connsiteY99" fmla="*/ 84222 h 174728"/>
                <a:gd name="connsiteX100" fmla="*/ 0 w 121905"/>
                <a:gd name="connsiteY100" fmla="*/ 87917 h 174728"/>
                <a:gd name="connsiteX101" fmla="*/ 0 w 121905"/>
                <a:gd name="connsiteY101" fmla="*/ 87917 h 174728"/>
                <a:gd name="connsiteX102" fmla="*/ 0 w 121905"/>
                <a:gd name="connsiteY102" fmla="*/ 87917 h 174728"/>
                <a:gd name="connsiteX103" fmla="*/ 1847 w 121905"/>
                <a:gd name="connsiteY103" fmla="*/ 89764 h 174728"/>
                <a:gd name="connsiteX104" fmla="*/ 7388 w 121905"/>
                <a:gd name="connsiteY104" fmla="*/ 97152 h 174728"/>
                <a:gd name="connsiteX105" fmla="*/ 9235 w 121905"/>
                <a:gd name="connsiteY105" fmla="*/ 98999 h 174728"/>
                <a:gd name="connsiteX106" fmla="*/ 11082 w 121905"/>
                <a:gd name="connsiteY106" fmla="*/ 102693 h 174728"/>
                <a:gd name="connsiteX107" fmla="*/ 11082 w 121905"/>
                <a:gd name="connsiteY107" fmla="*/ 102693 h 174728"/>
                <a:gd name="connsiteX108" fmla="*/ 11082 w 121905"/>
                <a:gd name="connsiteY108" fmla="*/ 106387 h 174728"/>
                <a:gd name="connsiteX109" fmla="*/ 11082 w 121905"/>
                <a:gd name="connsiteY109" fmla="*/ 110081 h 174728"/>
                <a:gd name="connsiteX110" fmla="*/ 11082 w 121905"/>
                <a:gd name="connsiteY110" fmla="*/ 110081 h 174728"/>
                <a:gd name="connsiteX111" fmla="*/ 20318 w 121905"/>
                <a:gd name="connsiteY111" fmla="*/ 115622 h 174728"/>
                <a:gd name="connsiteX112" fmla="*/ 22165 w 121905"/>
                <a:gd name="connsiteY112" fmla="*/ 117469 h 174728"/>
                <a:gd name="connsiteX113" fmla="*/ 24012 w 121905"/>
                <a:gd name="connsiteY113" fmla="*/ 117469 h 174728"/>
                <a:gd name="connsiteX114" fmla="*/ 24012 w 121905"/>
                <a:gd name="connsiteY114" fmla="*/ 117469 h 174728"/>
                <a:gd name="connsiteX115" fmla="*/ 31400 w 121905"/>
                <a:gd name="connsiteY115" fmla="*/ 123011 h 174728"/>
                <a:gd name="connsiteX116" fmla="*/ 31400 w 121905"/>
                <a:gd name="connsiteY116" fmla="*/ 123011 h 174728"/>
                <a:gd name="connsiteX117" fmla="*/ 31400 w 121905"/>
                <a:gd name="connsiteY117" fmla="*/ 123011 h 174728"/>
                <a:gd name="connsiteX118" fmla="*/ 33247 w 121905"/>
                <a:gd name="connsiteY118" fmla="*/ 124858 h 174728"/>
                <a:gd name="connsiteX119" fmla="*/ 33247 w 121905"/>
                <a:gd name="connsiteY119" fmla="*/ 124858 h 174728"/>
                <a:gd name="connsiteX120" fmla="*/ 33247 w 121905"/>
                <a:gd name="connsiteY120" fmla="*/ 124858 h 174728"/>
                <a:gd name="connsiteX121" fmla="*/ 35094 w 121905"/>
                <a:gd name="connsiteY121" fmla="*/ 126705 h 174728"/>
                <a:gd name="connsiteX122" fmla="*/ 35094 w 121905"/>
                <a:gd name="connsiteY122" fmla="*/ 126705 h 174728"/>
                <a:gd name="connsiteX123" fmla="*/ 35094 w 121905"/>
                <a:gd name="connsiteY123" fmla="*/ 126705 h 174728"/>
                <a:gd name="connsiteX124" fmla="*/ 35094 w 121905"/>
                <a:gd name="connsiteY124" fmla="*/ 126705 h 174728"/>
                <a:gd name="connsiteX125" fmla="*/ 35094 w 121905"/>
                <a:gd name="connsiteY125" fmla="*/ 124858 h 174728"/>
                <a:gd name="connsiteX126" fmla="*/ 35094 w 121905"/>
                <a:gd name="connsiteY126" fmla="*/ 124858 h 174728"/>
                <a:gd name="connsiteX127" fmla="*/ 40635 w 121905"/>
                <a:gd name="connsiteY127" fmla="*/ 119317 h 174728"/>
                <a:gd name="connsiteX128" fmla="*/ 40635 w 121905"/>
                <a:gd name="connsiteY128" fmla="*/ 119317 h 174728"/>
                <a:gd name="connsiteX129" fmla="*/ 48023 w 121905"/>
                <a:gd name="connsiteY129" fmla="*/ 119317 h 174728"/>
                <a:gd name="connsiteX130" fmla="*/ 48023 w 121905"/>
                <a:gd name="connsiteY130" fmla="*/ 119317 h 174728"/>
                <a:gd name="connsiteX131" fmla="*/ 48023 w 121905"/>
                <a:gd name="connsiteY131" fmla="*/ 119317 h 174728"/>
                <a:gd name="connsiteX132" fmla="*/ 51717 w 121905"/>
                <a:gd name="connsiteY132" fmla="*/ 123011 h 174728"/>
                <a:gd name="connsiteX133" fmla="*/ 51717 w 121905"/>
                <a:gd name="connsiteY133" fmla="*/ 123011 h 174728"/>
                <a:gd name="connsiteX134" fmla="*/ 79423 w 121905"/>
                <a:gd name="connsiteY134" fmla="*/ 174728 h 174728"/>
                <a:gd name="connsiteX135" fmla="*/ 103435 w 121905"/>
                <a:gd name="connsiteY135" fmla="*/ 152564 h 174728"/>
                <a:gd name="connsiteX136" fmla="*/ 101588 w 121905"/>
                <a:gd name="connsiteY136" fmla="*/ 148870 h 174728"/>
                <a:gd name="connsiteX137" fmla="*/ 96047 w 121905"/>
                <a:gd name="connsiteY137" fmla="*/ 148870 h 174728"/>
                <a:gd name="connsiteX138" fmla="*/ 83118 w 121905"/>
                <a:gd name="connsiteY138" fmla="*/ 128552 h 174728"/>
                <a:gd name="connsiteX139" fmla="*/ 86812 w 121905"/>
                <a:gd name="connsiteY139" fmla="*/ 123011 h 174728"/>
                <a:gd name="connsiteX140" fmla="*/ 84965 w 121905"/>
                <a:gd name="connsiteY140" fmla="*/ 121164 h 174728"/>
                <a:gd name="connsiteX141" fmla="*/ 79423 w 121905"/>
                <a:gd name="connsiteY141" fmla="*/ 121164 h 174728"/>
                <a:gd name="connsiteX142" fmla="*/ 77577 w 121905"/>
                <a:gd name="connsiteY142" fmla="*/ 117469 h 174728"/>
                <a:gd name="connsiteX143" fmla="*/ 99741 w 121905"/>
                <a:gd name="connsiteY143" fmla="*/ 84222 h 174728"/>
                <a:gd name="connsiteX144" fmla="*/ 101588 w 121905"/>
                <a:gd name="connsiteY144" fmla="*/ 82375 h 174728"/>
                <a:gd name="connsiteX145" fmla="*/ 101588 w 121905"/>
                <a:gd name="connsiteY145" fmla="*/ 82375 h 174728"/>
                <a:gd name="connsiteX146" fmla="*/ 103435 w 121905"/>
                <a:gd name="connsiteY146" fmla="*/ 76834 h 174728"/>
                <a:gd name="connsiteX147" fmla="*/ 105282 w 121905"/>
                <a:gd name="connsiteY147" fmla="*/ 73140 h 174728"/>
                <a:gd name="connsiteX148" fmla="*/ 107129 w 121905"/>
                <a:gd name="connsiteY148" fmla="*/ 65752 h 174728"/>
                <a:gd name="connsiteX149" fmla="*/ 108977 w 121905"/>
                <a:gd name="connsiteY149" fmla="*/ 62058 h 174728"/>
                <a:gd name="connsiteX150" fmla="*/ 110824 w 121905"/>
                <a:gd name="connsiteY150" fmla="*/ 54669 h 174728"/>
                <a:gd name="connsiteX151" fmla="*/ 118212 w 121905"/>
                <a:gd name="connsiteY151" fmla="*/ 49128 h 174728"/>
                <a:gd name="connsiteX152" fmla="*/ 120059 w 121905"/>
                <a:gd name="connsiteY152" fmla="*/ 43587 h 174728"/>
                <a:gd name="connsiteX153" fmla="*/ 121906 w 121905"/>
                <a:gd name="connsiteY153" fmla="*/ 39893 h 174728"/>
                <a:gd name="connsiteX154" fmla="*/ 120059 w 121905"/>
                <a:gd name="connsiteY154" fmla="*/ 39893 h 174728"/>
                <a:gd name="connsiteX155" fmla="*/ 16623 w 121905"/>
                <a:gd name="connsiteY155" fmla="*/ 52822 h 174728"/>
                <a:gd name="connsiteX156" fmla="*/ 51717 w 121905"/>
                <a:gd name="connsiteY156" fmla="*/ 6646 h 174728"/>
                <a:gd name="connsiteX157" fmla="*/ 62800 w 121905"/>
                <a:gd name="connsiteY157" fmla="*/ 4799 h 174728"/>
                <a:gd name="connsiteX158" fmla="*/ 62800 w 121905"/>
                <a:gd name="connsiteY158" fmla="*/ 4799 h 174728"/>
                <a:gd name="connsiteX159" fmla="*/ 64647 w 121905"/>
                <a:gd name="connsiteY159" fmla="*/ 14034 h 174728"/>
                <a:gd name="connsiteX160" fmla="*/ 27706 w 121905"/>
                <a:gd name="connsiteY160" fmla="*/ 71293 h 174728"/>
                <a:gd name="connsiteX161" fmla="*/ 16623 w 121905"/>
                <a:gd name="connsiteY161" fmla="*/ 71293 h 174728"/>
                <a:gd name="connsiteX162" fmla="*/ 14776 w 121905"/>
                <a:gd name="connsiteY162" fmla="*/ 69446 h 174728"/>
                <a:gd name="connsiteX163" fmla="*/ 16623 w 121905"/>
                <a:gd name="connsiteY163" fmla="*/ 52822 h 174728"/>
                <a:gd name="connsiteX164" fmla="*/ 97894 w 121905"/>
                <a:gd name="connsiteY164" fmla="*/ 86069 h 174728"/>
                <a:gd name="connsiteX165" fmla="*/ 83118 w 121905"/>
                <a:gd name="connsiteY165" fmla="*/ 106387 h 174728"/>
                <a:gd name="connsiteX166" fmla="*/ 75729 w 121905"/>
                <a:gd name="connsiteY166" fmla="*/ 106387 h 174728"/>
                <a:gd name="connsiteX167" fmla="*/ 75729 w 121905"/>
                <a:gd name="connsiteY167" fmla="*/ 104540 h 174728"/>
                <a:gd name="connsiteX168" fmla="*/ 75729 w 121905"/>
                <a:gd name="connsiteY168" fmla="*/ 104540 h 174728"/>
                <a:gd name="connsiteX169" fmla="*/ 73882 w 121905"/>
                <a:gd name="connsiteY169" fmla="*/ 102693 h 174728"/>
                <a:gd name="connsiteX170" fmla="*/ 73882 w 121905"/>
                <a:gd name="connsiteY170" fmla="*/ 102693 h 174728"/>
                <a:gd name="connsiteX171" fmla="*/ 72035 w 121905"/>
                <a:gd name="connsiteY171" fmla="*/ 98999 h 174728"/>
                <a:gd name="connsiteX172" fmla="*/ 72035 w 121905"/>
                <a:gd name="connsiteY172" fmla="*/ 93458 h 174728"/>
                <a:gd name="connsiteX173" fmla="*/ 73882 w 121905"/>
                <a:gd name="connsiteY173" fmla="*/ 91611 h 174728"/>
                <a:gd name="connsiteX174" fmla="*/ 73882 w 121905"/>
                <a:gd name="connsiteY174" fmla="*/ 91611 h 174728"/>
                <a:gd name="connsiteX175" fmla="*/ 75729 w 121905"/>
                <a:gd name="connsiteY175" fmla="*/ 87917 h 174728"/>
                <a:gd name="connsiteX176" fmla="*/ 84965 w 121905"/>
                <a:gd name="connsiteY176" fmla="*/ 73140 h 174728"/>
                <a:gd name="connsiteX177" fmla="*/ 88659 w 121905"/>
                <a:gd name="connsiteY177" fmla="*/ 71293 h 174728"/>
                <a:gd name="connsiteX178" fmla="*/ 90506 w 121905"/>
                <a:gd name="connsiteY178" fmla="*/ 71293 h 174728"/>
                <a:gd name="connsiteX179" fmla="*/ 96047 w 121905"/>
                <a:gd name="connsiteY179" fmla="*/ 74987 h 174728"/>
                <a:gd name="connsiteX180" fmla="*/ 97894 w 121905"/>
                <a:gd name="connsiteY180" fmla="*/ 86069 h 174728"/>
                <a:gd name="connsiteX181" fmla="*/ 73882 w 121905"/>
                <a:gd name="connsiteY181" fmla="*/ 89764 h 174728"/>
                <a:gd name="connsiteX182" fmla="*/ 73882 w 121905"/>
                <a:gd name="connsiteY182" fmla="*/ 87917 h 174728"/>
                <a:gd name="connsiteX183" fmla="*/ 72035 w 121905"/>
                <a:gd name="connsiteY183" fmla="*/ 87917 h 174728"/>
                <a:gd name="connsiteX184" fmla="*/ 72035 w 121905"/>
                <a:gd name="connsiteY184" fmla="*/ 87917 h 174728"/>
                <a:gd name="connsiteX185" fmla="*/ 72035 w 121905"/>
                <a:gd name="connsiteY185" fmla="*/ 89764 h 174728"/>
                <a:gd name="connsiteX186" fmla="*/ 72035 w 121905"/>
                <a:gd name="connsiteY186" fmla="*/ 91611 h 174728"/>
                <a:gd name="connsiteX187" fmla="*/ 72035 w 121905"/>
                <a:gd name="connsiteY187" fmla="*/ 91611 h 174728"/>
                <a:gd name="connsiteX188" fmla="*/ 73882 w 121905"/>
                <a:gd name="connsiteY188" fmla="*/ 93458 h 174728"/>
                <a:gd name="connsiteX189" fmla="*/ 75729 w 121905"/>
                <a:gd name="connsiteY189" fmla="*/ 95305 h 174728"/>
                <a:gd name="connsiteX190" fmla="*/ 73882 w 121905"/>
                <a:gd name="connsiteY190" fmla="*/ 89764 h 174728"/>
                <a:gd name="connsiteX191" fmla="*/ 73882 w 121905"/>
                <a:gd name="connsiteY191" fmla="*/ 89764 h 174728"/>
                <a:gd name="connsiteX192" fmla="*/ 70188 w 121905"/>
                <a:gd name="connsiteY192" fmla="*/ 52822 h 174728"/>
                <a:gd name="connsiteX193" fmla="*/ 68341 w 121905"/>
                <a:gd name="connsiteY193" fmla="*/ 56517 h 174728"/>
                <a:gd name="connsiteX194" fmla="*/ 70188 w 121905"/>
                <a:gd name="connsiteY194" fmla="*/ 58364 h 174728"/>
                <a:gd name="connsiteX195" fmla="*/ 72035 w 121905"/>
                <a:gd name="connsiteY195" fmla="*/ 54669 h 174728"/>
                <a:gd name="connsiteX196" fmla="*/ 70188 w 121905"/>
                <a:gd name="connsiteY196" fmla="*/ 52822 h 174728"/>
                <a:gd name="connsiteX197" fmla="*/ 68341 w 121905"/>
                <a:gd name="connsiteY197" fmla="*/ 87917 h 174728"/>
                <a:gd name="connsiteX198" fmla="*/ 68341 w 121905"/>
                <a:gd name="connsiteY198" fmla="*/ 87917 h 174728"/>
                <a:gd name="connsiteX199" fmla="*/ 68341 w 121905"/>
                <a:gd name="connsiteY199" fmla="*/ 87917 h 174728"/>
                <a:gd name="connsiteX200" fmla="*/ 68341 w 121905"/>
                <a:gd name="connsiteY200" fmla="*/ 87917 h 174728"/>
                <a:gd name="connsiteX201" fmla="*/ 70188 w 121905"/>
                <a:gd name="connsiteY201" fmla="*/ 86069 h 174728"/>
                <a:gd name="connsiteX202" fmla="*/ 68341 w 121905"/>
                <a:gd name="connsiteY202" fmla="*/ 87917 h 174728"/>
                <a:gd name="connsiteX203" fmla="*/ 77577 w 121905"/>
                <a:gd name="connsiteY203" fmla="*/ 19575 h 174728"/>
                <a:gd name="connsiteX204" fmla="*/ 70188 w 121905"/>
                <a:gd name="connsiteY204" fmla="*/ 21422 h 174728"/>
                <a:gd name="connsiteX205" fmla="*/ 27706 w 121905"/>
                <a:gd name="connsiteY205" fmla="*/ 84222 h 174728"/>
                <a:gd name="connsiteX206" fmla="*/ 20318 w 121905"/>
                <a:gd name="connsiteY206" fmla="*/ 80528 h 174728"/>
                <a:gd name="connsiteX207" fmla="*/ 12929 w 121905"/>
                <a:gd name="connsiteY207" fmla="*/ 76834 h 174728"/>
                <a:gd name="connsiteX208" fmla="*/ 14776 w 121905"/>
                <a:gd name="connsiteY208" fmla="*/ 73140 h 174728"/>
                <a:gd name="connsiteX209" fmla="*/ 3694 w 121905"/>
                <a:gd name="connsiteY209" fmla="*/ 65752 h 174728"/>
                <a:gd name="connsiteX210" fmla="*/ 3694 w 121905"/>
                <a:gd name="connsiteY210" fmla="*/ 67599 h 174728"/>
                <a:gd name="connsiteX211" fmla="*/ 3694 w 121905"/>
                <a:gd name="connsiteY211" fmla="*/ 69446 h 174728"/>
                <a:gd name="connsiteX212" fmla="*/ 3694 w 121905"/>
                <a:gd name="connsiteY212" fmla="*/ 69446 h 174728"/>
                <a:gd name="connsiteX213" fmla="*/ 7388 w 121905"/>
                <a:gd name="connsiteY213" fmla="*/ 73140 h 174728"/>
                <a:gd name="connsiteX214" fmla="*/ 7388 w 121905"/>
                <a:gd name="connsiteY214" fmla="*/ 73140 h 174728"/>
                <a:gd name="connsiteX215" fmla="*/ 7388 w 121905"/>
                <a:gd name="connsiteY215" fmla="*/ 73140 h 174728"/>
                <a:gd name="connsiteX216" fmla="*/ 7388 w 121905"/>
                <a:gd name="connsiteY216" fmla="*/ 76834 h 174728"/>
                <a:gd name="connsiteX217" fmla="*/ 7388 w 121905"/>
                <a:gd name="connsiteY217" fmla="*/ 80528 h 174728"/>
                <a:gd name="connsiteX218" fmla="*/ 5541 w 121905"/>
                <a:gd name="connsiteY218" fmla="*/ 82375 h 174728"/>
                <a:gd name="connsiteX219" fmla="*/ 3694 w 121905"/>
                <a:gd name="connsiteY219" fmla="*/ 84222 h 174728"/>
                <a:gd name="connsiteX220" fmla="*/ 1847 w 121905"/>
                <a:gd name="connsiteY220" fmla="*/ 87917 h 174728"/>
                <a:gd name="connsiteX221" fmla="*/ 1847 w 121905"/>
                <a:gd name="connsiteY221" fmla="*/ 87917 h 174728"/>
                <a:gd name="connsiteX222" fmla="*/ 1847 w 121905"/>
                <a:gd name="connsiteY222" fmla="*/ 89764 h 174728"/>
                <a:gd name="connsiteX223" fmla="*/ 7388 w 121905"/>
                <a:gd name="connsiteY223" fmla="*/ 97152 h 174728"/>
                <a:gd name="connsiteX224" fmla="*/ 9235 w 121905"/>
                <a:gd name="connsiteY224" fmla="*/ 98999 h 174728"/>
                <a:gd name="connsiteX225" fmla="*/ 11082 w 121905"/>
                <a:gd name="connsiteY225" fmla="*/ 102693 h 174728"/>
                <a:gd name="connsiteX226" fmla="*/ 11082 w 121905"/>
                <a:gd name="connsiteY226" fmla="*/ 102693 h 174728"/>
                <a:gd name="connsiteX227" fmla="*/ 11082 w 121905"/>
                <a:gd name="connsiteY227" fmla="*/ 106387 h 174728"/>
                <a:gd name="connsiteX228" fmla="*/ 11082 w 121905"/>
                <a:gd name="connsiteY228" fmla="*/ 110081 h 174728"/>
                <a:gd name="connsiteX229" fmla="*/ 11082 w 121905"/>
                <a:gd name="connsiteY229" fmla="*/ 110081 h 174728"/>
                <a:gd name="connsiteX230" fmla="*/ 20318 w 121905"/>
                <a:gd name="connsiteY230" fmla="*/ 115622 h 174728"/>
                <a:gd name="connsiteX231" fmla="*/ 22165 w 121905"/>
                <a:gd name="connsiteY231" fmla="*/ 113775 h 174728"/>
                <a:gd name="connsiteX232" fmla="*/ 22165 w 121905"/>
                <a:gd name="connsiteY232" fmla="*/ 113775 h 174728"/>
                <a:gd name="connsiteX233" fmla="*/ 22165 w 121905"/>
                <a:gd name="connsiteY233" fmla="*/ 115622 h 174728"/>
                <a:gd name="connsiteX234" fmla="*/ 22165 w 121905"/>
                <a:gd name="connsiteY234" fmla="*/ 115622 h 174728"/>
                <a:gd name="connsiteX235" fmla="*/ 22165 w 121905"/>
                <a:gd name="connsiteY235" fmla="*/ 117469 h 174728"/>
                <a:gd name="connsiteX236" fmla="*/ 24012 w 121905"/>
                <a:gd name="connsiteY236" fmla="*/ 117469 h 174728"/>
                <a:gd name="connsiteX237" fmla="*/ 24012 w 121905"/>
                <a:gd name="connsiteY237" fmla="*/ 117469 h 174728"/>
                <a:gd name="connsiteX238" fmla="*/ 31400 w 121905"/>
                <a:gd name="connsiteY238" fmla="*/ 121164 h 174728"/>
                <a:gd name="connsiteX239" fmla="*/ 31400 w 121905"/>
                <a:gd name="connsiteY239" fmla="*/ 121164 h 174728"/>
                <a:gd name="connsiteX240" fmla="*/ 33247 w 121905"/>
                <a:gd name="connsiteY240" fmla="*/ 123011 h 174728"/>
                <a:gd name="connsiteX241" fmla="*/ 33247 w 121905"/>
                <a:gd name="connsiteY241" fmla="*/ 123011 h 174728"/>
                <a:gd name="connsiteX242" fmla="*/ 35094 w 121905"/>
                <a:gd name="connsiteY242" fmla="*/ 123011 h 174728"/>
                <a:gd name="connsiteX243" fmla="*/ 35094 w 121905"/>
                <a:gd name="connsiteY243" fmla="*/ 123011 h 174728"/>
                <a:gd name="connsiteX244" fmla="*/ 38788 w 121905"/>
                <a:gd name="connsiteY244" fmla="*/ 123011 h 174728"/>
                <a:gd name="connsiteX245" fmla="*/ 38788 w 121905"/>
                <a:gd name="connsiteY245" fmla="*/ 123011 h 174728"/>
                <a:gd name="connsiteX246" fmla="*/ 44329 w 121905"/>
                <a:gd name="connsiteY246" fmla="*/ 117469 h 174728"/>
                <a:gd name="connsiteX247" fmla="*/ 44329 w 121905"/>
                <a:gd name="connsiteY247" fmla="*/ 117469 h 174728"/>
                <a:gd name="connsiteX248" fmla="*/ 48023 w 121905"/>
                <a:gd name="connsiteY248" fmla="*/ 111928 h 174728"/>
                <a:gd name="connsiteX249" fmla="*/ 49871 w 121905"/>
                <a:gd name="connsiteY249" fmla="*/ 111928 h 174728"/>
                <a:gd name="connsiteX250" fmla="*/ 51717 w 121905"/>
                <a:gd name="connsiteY250" fmla="*/ 117469 h 174728"/>
                <a:gd name="connsiteX251" fmla="*/ 51717 w 121905"/>
                <a:gd name="connsiteY251" fmla="*/ 117469 h 174728"/>
                <a:gd name="connsiteX252" fmla="*/ 53565 w 121905"/>
                <a:gd name="connsiteY252" fmla="*/ 115622 h 174728"/>
                <a:gd name="connsiteX253" fmla="*/ 53565 w 121905"/>
                <a:gd name="connsiteY253" fmla="*/ 115622 h 174728"/>
                <a:gd name="connsiteX254" fmla="*/ 53565 w 121905"/>
                <a:gd name="connsiteY254" fmla="*/ 113775 h 174728"/>
                <a:gd name="connsiteX255" fmla="*/ 55412 w 121905"/>
                <a:gd name="connsiteY255" fmla="*/ 111928 h 174728"/>
                <a:gd name="connsiteX256" fmla="*/ 62800 w 121905"/>
                <a:gd name="connsiteY256" fmla="*/ 98999 h 174728"/>
                <a:gd name="connsiteX257" fmla="*/ 57259 w 121905"/>
                <a:gd name="connsiteY257" fmla="*/ 97152 h 174728"/>
                <a:gd name="connsiteX258" fmla="*/ 57259 w 121905"/>
                <a:gd name="connsiteY258" fmla="*/ 97152 h 174728"/>
                <a:gd name="connsiteX259" fmla="*/ 48023 w 121905"/>
                <a:gd name="connsiteY259" fmla="*/ 93458 h 174728"/>
                <a:gd name="connsiteX260" fmla="*/ 48023 w 121905"/>
                <a:gd name="connsiteY260" fmla="*/ 93458 h 174728"/>
                <a:gd name="connsiteX261" fmla="*/ 48023 w 121905"/>
                <a:gd name="connsiteY261" fmla="*/ 93458 h 174728"/>
                <a:gd name="connsiteX262" fmla="*/ 48023 w 121905"/>
                <a:gd name="connsiteY262" fmla="*/ 93458 h 174728"/>
                <a:gd name="connsiteX263" fmla="*/ 48023 w 121905"/>
                <a:gd name="connsiteY263" fmla="*/ 93458 h 174728"/>
                <a:gd name="connsiteX264" fmla="*/ 36941 w 121905"/>
                <a:gd name="connsiteY264" fmla="*/ 87917 h 174728"/>
                <a:gd name="connsiteX265" fmla="*/ 77577 w 121905"/>
                <a:gd name="connsiteY265" fmla="*/ 26964 h 174728"/>
                <a:gd name="connsiteX266" fmla="*/ 77577 w 121905"/>
                <a:gd name="connsiteY266" fmla="*/ 19575 h 174728"/>
                <a:gd name="connsiteX267" fmla="*/ 70188 w 121905"/>
                <a:gd name="connsiteY267" fmla="*/ 89764 h 174728"/>
                <a:gd name="connsiteX268" fmla="*/ 70188 w 121905"/>
                <a:gd name="connsiteY268" fmla="*/ 89764 h 174728"/>
                <a:gd name="connsiteX269" fmla="*/ 70188 w 121905"/>
                <a:gd name="connsiteY269" fmla="*/ 89764 h 174728"/>
                <a:gd name="connsiteX270" fmla="*/ 72035 w 121905"/>
                <a:gd name="connsiteY270" fmla="*/ 86069 h 174728"/>
                <a:gd name="connsiteX271" fmla="*/ 70188 w 121905"/>
                <a:gd name="connsiteY271" fmla="*/ 89764 h 174728"/>
                <a:gd name="connsiteX272" fmla="*/ 70188 w 121905"/>
                <a:gd name="connsiteY272" fmla="*/ 89764 h 17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</a:cxnLst>
              <a:rect l="l" t="t" r="r" b="b"/>
              <a:pathLst>
                <a:path w="121905" h="174728">
                  <a:moveTo>
                    <a:pt x="72035" y="95305"/>
                  </a:moveTo>
                  <a:lnTo>
                    <a:pt x="72035" y="95305"/>
                  </a:lnTo>
                  <a:lnTo>
                    <a:pt x="72035" y="95305"/>
                  </a:lnTo>
                  <a:lnTo>
                    <a:pt x="75729" y="89764"/>
                  </a:lnTo>
                  <a:cubicBezTo>
                    <a:pt x="75729" y="89764"/>
                    <a:pt x="75729" y="89764"/>
                    <a:pt x="73882" y="87917"/>
                  </a:cubicBezTo>
                  <a:cubicBezTo>
                    <a:pt x="73882" y="87917"/>
                    <a:pt x="73882" y="86069"/>
                    <a:pt x="73882" y="86069"/>
                  </a:cubicBezTo>
                  <a:cubicBezTo>
                    <a:pt x="73882" y="86069"/>
                    <a:pt x="73882" y="86069"/>
                    <a:pt x="72035" y="86069"/>
                  </a:cubicBezTo>
                  <a:lnTo>
                    <a:pt x="72035" y="86069"/>
                  </a:lnTo>
                  <a:lnTo>
                    <a:pt x="72035" y="87917"/>
                  </a:lnTo>
                  <a:lnTo>
                    <a:pt x="72035" y="89764"/>
                  </a:lnTo>
                  <a:lnTo>
                    <a:pt x="72035" y="89764"/>
                  </a:lnTo>
                  <a:lnTo>
                    <a:pt x="66494" y="98999"/>
                  </a:lnTo>
                  <a:lnTo>
                    <a:pt x="73882" y="100846"/>
                  </a:lnTo>
                  <a:cubicBezTo>
                    <a:pt x="75729" y="100846"/>
                    <a:pt x="75729" y="102693"/>
                    <a:pt x="77577" y="102693"/>
                  </a:cubicBezTo>
                  <a:lnTo>
                    <a:pt x="75729" y="98999"/>
                  </a:lnTo>
                  <a:cubicBezTo>
                    <a:pt x="70188" y="98999"/>
                    <a:pt x="70188" y="97152"/>
                    <a:pt x="72035" y="95305"/>
                  </a:cubicBezTo>
                  <a:close/>
                  <a:moveTo>
                    <a:pt x="77577" y="8493"/>
                  </a:moveTo>
                  <a:lnTo>
                    <a:pt x="77577" y="8493"/>
                  </a:lnTo>
                  <a:lnTo>
                    <a:pt x="83118" y="12187"/>
                  </a:lnTo>
                  <a:lnTo>
                    <a:pt x="83118" y="12187"/>
                  </a:lnTo>
                  <a:lnTo>
                    <a:pt x="77577" y="8493"/>
                  </a:ln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5" y="86069"/>
                  </a:lnTo>
                  <a:cubicBezTo>
                    <a:pt x="70188" y="87917"/>
                    <a:pt x="70188" y="87917"/>
                    <a:pt x="70188" y="89764"/>
                  </a:cubicBezTo>
                  <a:cubicBezTo>
                    <a:pt x="68341" y="89764"/>
                    <a:pt x="70188" y="89764"/>
                    <a:pt x="70188" y="89764"/>
                  </a:cubicBezTo>
                  <a:close/>
                  <a:moveTo>
                    <a:pt x="48023" y="93458"/>
                  </a:moveTo>
                  <a:lnTo>
                    <a:pt x="48023" y="93458"/>
                  </a:lnTo>
                  <a:cubicBezTo>
                    <a:pt x="48023" y="93458"/>
                    <a:pt x="48023" y="93458"/>
                    <a:pt x="48023" y="93458"/>
                  </a:cubicBezTo>
                  <a:lnTo>
                    <a:pt x="48023" y="93458"/>
                  </a:lnTo>
                  <a:cubicBezTo>
                    <a:pt x="48023" y="93458"/>
                    <a:pt x="42482" y="91611"/>
                    <a:pt x="36941" y="87917"/>
                  </a:cubicBezTo>
                  <a:cubicBezTo>
                    <a:pt x="33247" y="86069"/>
                    <a:pt x="29553" y="84222"/>
                    <a:pt x="25859" y="82375"/>
                  </a:cubicBezTo>
                  <a:cubicBezTo>
                    <a:pt x="22165" y="80528"/>
                    <a:pt x="20318" y="78681"/>
                    <a:pt x="18471" y="78681"/>
                  </a:cubicBezTo>
                  <a:cubicBezTo>
                    <a:pt x="14776" y="76834"/>
                    <a:pt x="12929" y="76834"/>
                    <a:pt x="11082" y="74987"/>
                  </a:cubicBezTo>
                  <a:lnTo>
                    <a:pt x="12929" y="71293"/>
                  </a:lnTo>
                  <a:lnTo>
                    <a:pt x="1847" y="63905"/>
                  </a:lnTo>
                  <a:lnTo>
                    <a:pt x="1847" y="65752"/>
                  </a:lnTo>
                  <a:lnTo>
                    <a:pt x="1847" y="67599"/>
                  </a:lnTo>
                  <a:cubicBezTo>
                    <a:pt x="1847" y="67599"/>
                    <a:pt x="1847" y="67599"/>
                    <a:pt x="1847" y="67599"/>
                  </a:cubicBezTo>
                  <a:cubicBezTo>
                    <a:pt x="3694" y="69446"/>
                    <a:pt x="3694" y="69446"/>
                    <a:pt x="5541" y="71293"/>
                  </a:cubicBezTo>
                  <a:lnTo>
                    <a:pt x="5541" y="71293"/>
                  </a:lnTo>
                  <a:lnTo>
                    <a:pt x="5541" y="71293"/>
                  </a:lnTo>
                  <a:cubicBezTo>
                    <a:pt x="5541" y="73140"/>
                    <a:pt x="5541" y="73140"/>
                    <a:pt x="5541" y="74987"/>
                  </a:cubicBezTo>
                  <a:cubicBezTo>
                    <a:pt x="5541" y="76834"/>
                    <a:pt x="5541" y="76834"/>
                    <a:pt x="5541" y="78681"/>
                  </a:cubicBezTo>
                  <a:cubicBezTo>
                    <a:pt x="5541" y="78681"/>
                    <a:pt x="5541" y="80528"/>
                    <a:pt x="3694" y="80528"/>
                  </a:cubicBezTo>
                  <a:cubicBezTo>
                    <a:pt x="3694" y="80528"/>
                    <a:pt x="3694" y="82375"/>
                    <a:pt x="1847" y="82375"/>
                  </a:cubicBezTo>
                  <a:cubicBezTo>
                    <a:pt x="1847" y="82375"/>
                    <a:pt x="1847" y="84222"/>
                    <a:pt x="0" y="86069"/>
                  </a:cubicBezTo>
                  <a:cubicBezTo>
                    <a:pt x="0" y="86069"/>
                    <a:pt x="0" y="86069"/>
                    <a:pt x="0" y="86069"/>
                  </a:cubicBezTo>
                  <a:cubicBezTo>
                    <a:pt x="0" y="86069"/>
                    <a:pt x="0" y="87917"/>
                    <a:pt x="0" y="87917"/>
                  </a:cubicBezTo>
                  <a:lnTo>
                    <a:pt x="5541" y="95305"/>
                  </a:lnTo>
                  <a:lnTo>
                    <a:pt x="7388" y="97152"/>
                  </a:lnTo>
                  <a:lnTo>
                    <a:pt x="9235" y="100846"/>
                  </a:lnTo>
                  <a:lnTo>
                    <a:pt x="9235" y="100846"/>
                  </a:lnTo>
                  <a:lnTo>
                    <a:pt x="9235" y="104540"/>
                  </a:lnTo>
                  <a:lnTo>
                    <a:pt x="9235" y="108234"/>
                  </a:lnTo>
                  <a:lnTo>
                    <a:pt x="9235" y="108234"/>
                  </a:lnTo>
                  <a:cubicBezTo>
                    <a:pt x="9235" y="108234"/>
                    <a:pt x="9235" y="108234"/>
                    <a:pt x="9235" y="108234"/>
                  </a:cubicBezTo>
                  <a:cubicBezTo>
                    <a:pt x="9235" y="108234"/>
                    <a:pt x="9235" y="108234"/>
                    <a:pt x="9235" y="108234"/>
                  </a:cubicBezTo>
                  <a:lnTo>
                    <a:pt x="16623" y="97152"/>
                  </a:lnTo>
                  <a:cubicBezTo>
                    <a:pt x="16623" y="97152"/>
                    <a:pt x="16623" y="97152"/>
                    <a:pt x="18471" y="97152"/>
                  </a:cubicBezTo>
                  <a:lnTo>
                    <a:pt x="27706" y="100846"/>
                  </a:lnTo>
                  <a:lnTo>
                    <a:pt x="29553" y="98999"/>
                  </a:lnTo>
                  <a:lnTo>
                    <a:pt x="29553" y="98999"/>
                  </a:lnTo>
                  <a:lnTo>
                    <a:pt x="29553" y="97152"/>
                  </a:lnTo>
                  <a:lnTo>
                    <a:pt x="35094" y="100846"/>
                  </a:lnTo>
                  <a:lnTo>
                    <a:pt x="33247" y="102693"/>
                  </a:lnTo>
                  <a:lnTo>
                    <a:pt x="40635" y="106387"/>
                  </a:lnTo>
                  <a:lnTo>
                    <a:pt x="40635" y="106387"/>
                  </a:lnTo>
                  <a:lnTo>
                    <a:pt x="44329" y="108234"/>
                  </a:lnTo>
                  <a:cubicBezTo>
                    <a:pt x="44329" y="108234"/>
                    <a:pt x="46177" y="108234"/>
                    <a:pt x="46177" y="110081"/>
                  </a:cubicBezTo>
                  <a:lnTo>
                    <a:pt x="55412" y="97152"/>
                  </a:lnTo>
                  <a:lnTo>
                    <a:pt x="48023" y="93458"/>
                  </a:lnTo>
                  <a:lnTo>
                    <a:pt x="48023" y="93458"/>
                  </a:lnTo>
                  <a:close/>
                  <a:moveTo>
                    <a:pt x="120059" y="39893"/>
                  </a:moveTo>
                  <a:lnTo>
                    <a:pt x="116365" y="41740"/>
                  </a:lnTo>
                  <a:cubicBezTo>
                    <a:pt x="108977" y="38046"/>
                    <a:pt x="110824" y="38046"/>
                    <a:pt x="105282" y="34352"/>
                  </a:cubicBezTo>
                  <a:lnTo>
                    <a:pt x="105282" y="26964"/>
                  </a:lnTo>
                  <a:lnTo>
                    <a:pt x="96047" y="21422"/>
                  </a:lnTo>
                  <a:lnTo>
                    <a:pt x="94200" y="19575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83118" y="12187"/>
                  </a:lnTo>
                  <a:lnTo>
                    <a:pt x="77577" y="8493"/>
                  </a:lnTo>
                  <a:lnTo>
                    <a:pt x="72035" y="4799"/>
                  </a:lnTo>
                  <a:lnTo>
                    <a:pt x="66494" y="1105"/>
                  </a:lnTo>
                  <a:cubicBezTo>
                    <a:pt x="60953" y="-742"/>
                    <a:pt x="53565" y="-742"/>
                    <a:pt x="49871" y="4799"/>
                  </a:cubicBezTo>
                  <a:lnTo>
                    <a:pt x="5541" y="58364"/>
                  </a:lnTo>
                  <a:lnTo>
                    <a:pt x="0" y="67599"/>
                  </a:lnTo>
                  <a:cubicBezTo>
                    <a:pt x="0" y="67599"/>
                    <a:pt x="0" y="67599"/>
                    <a:pt x="0" y="67599"/>
                  </a:cubicBezTo>
                  <a:cubicBezTo>
                    <a:pt x="0" y="67599"/>
                    <a:pt x="1847" y="69446"/>
                    <a:pt x="1847" y="69446"/>
                  </a:cubicBezTo>
                  <a:cubicBezTo>
                    <a:pt x="1847" y="69446"/>
                    <a:pt x="1847" y="69446"/>
                    <a:pt x="1847" y="69446"/>
                  </a:cubicBezTo>
                  <a:cubicBezTo>
                    <a:pt x="3694" y="71293"/>
                    <a:pt x="3694" y="71293"/>
                    <a:pt x="5541" y="73140"/>
                  </a:cubicBezTo>
                  <a:lnTo>
                    <a:pt x="5541" y="73140"/>
                  </a:lnTo>
                  <a:lnTo>
                    <a:pt x="5541" y="73140"/>
                  </a:lnTo>
                  <a:cubicBezTo>
                    <a:pt x="5541" y="74987"/>
                    <a:pt x="5541" y="74987"/>
                    <a:pt x="5541" y="76834"/>
                  </a:cubicBezTo>
                  <a:cubicBezTo>
                    <a:pt x="5541" y="78681"/>
                    <a:pt x="5541" y="78681"/>
                    <a:pt x="5541" y="80528"/>
                  </a:cubicBezTo>
                  <a:cubicBezTo>
                    <a:pt x="5541" y="80528"/>
                    <a:pt x="5541" y="82375"/>
                    <a:pt x="3694" y="82375"/>
                  </a:cubicBezTo>
                  <a:cubicBezTo>
                    <a:pt x="3694" y="82375"/>
                    <a:pt x="3694" y="84222"/>
                    <a:pt x="1847" y="84222"/>
                  </a:cubicBezTo>
                  <a:cubicBezTo>
                    <a:pt x="1847" y="84222"/>
                    <a:pt x="1847" y="86069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lnTo>
                    <a:pt x="1847" y="89764"/>
                  </a:lnTo>
                  <a:lnTo>
                    <a:pt x="7388" y="97152"/>
                  </a:lnTo>
                  <a:lnTo>
                    <a:pt x="9235" y="98999"/>
                  </a:lnTo>
                  <a:lnTo>
                    <a:pt x="11082" y="102693"/>
                  </a:lnTo>
                  <a:lnTo>
                    <a:pt x="11082" y="102693"/>
                  </a:lnTo>
                  <a:lnTo>
                    <a:pt x="11082" y="106387"/>
                  </a:lnTo>
                  <a:lnTo>
                    <a:pt x="11082" y="110081"/>
                  </a:lnTo>
                  <a:lnTo>
                    <a:pt x="11082" y="110081"/>
                  </a:lnTo>
                  <a:lnTo>
                    <a:pt x="20318" y="115622"/>
                  </a:lnTo>
                  <a:lnTo>
                    <a:pt x="22165" y="117469"/>
                  </a:lnTo>
                  <a:lnTo>
                    <a:pt x="24012" y="117469"/>
                  </a:lnTo>
                  <a:lnTo>
                    <a:pt x="24012" y="117469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5094" y="126705"/>
                  </a:ln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4858"/>
                    <a:pt x="35094" y="124858"/>
                  </a:cubicBezTo>
                  <a:cubicBezTo>
                    <a:pt x="35094" y="124858"/>
                    <a:pt x="35094" y="124858"/>
                    <a:pt x="35094" y="124858"/>
                  </a:cubicBezTo>
                  <a:cubicBezTo>
                    <a:pt x="36941" y="123011"/>
                    <a:pt x="38788" y="121164"/>
                    <a:pt x="40635" y="119317"/>
                  </a:cubicBezTo>
                  <a:cubicBezTo>
                    <a:pt x="40635" y="119317"/>
                    <a:pt x="40635" y="119317"/>
                    <a:pt x="40635" y="119317"/>
                  </a:cubicBezTo>
                  <a:cubicBezTo>
                    <a:pt x="42482" y="117469"/>
                    <a:pt x="46177" y="119317"/>
                    <a:pt x="48023" y="119317"/>
                  </a:cubicBezTo>
                  <a:lnTo>
                    <a:pt x="48023" y="119317"/>
                  </a:lnTo>
                  <a:lnTo>
                    <a:pt x="48023" y="119317"/>
                  </a:lnTo>
                  <a:cubicBezTo>
                    <a:pt x="49871" y="119317"/>
                    <a:pt x="49871" y="121164"/>
                    <a:pt x="51717" y="123011"/>
                  </a:cubicBezTo>
                  <a:cubicBezTo>
                    <a:pt x="51717" y="123011"/>
                    <a:pt x="51717" y="123011"/>
                    <a:pt x="51717" y="123011"/>
                  </a:cubicBezTo>
                  <a:lnTo>
                    <a:pt x="79423" y="174728"/>
                  </a:lnTo>
                  <a:lnTo>
                    <a:pt x="103435" y="152564"/>
                  </a:lnTo>
                  <a:lnTo>
                    <a:pt x="101588" y="148870"/>
                  </a:lnTo>
                  <a:lnTo>
                    <a:pt x="96047" y="148870"/>
                  </a:lnTo>
                  <a:lnTo>
                    <a:pt x="83118" y="128552"/>
                  </a:lnTo>
                  <a:lnTo>
                    <a:pt x="86812" y="123011"/>
                  </a:lnTo>
                  <a:lnTo>
                    <a:pt x="84965" y="121164"/>
                  </a:lnTo>
                  <a:lnTo>
                    <a:pt x="79423" y="121164"/>
                  </a:lnTo>
                  <a:lnTo>
                    <a:pt x="77577" y="117469"/>
                  </a:lnTo>
                  <a:lnTo>
                    <a:pt x="99741" y="84222"/>
                  </a:lnTo>
                  <a:lnTo>
                    <a:pt x="101588" y="82375"/>
                  </a:lnTo>
                  <a:lnTo>
                    <a:pt x="101588" y="82375"/>
                  </a:lnTo>
                  <a:lnTo>
                    <a:pt x="103435" y="76834"/>
                  </a:lnTo>
                  <a:lnTo>
                    <a:pt x="105282" y="73140"/>
                  </a:lnTo>
                  <a:lnTo>
                    <a:pt x="107129" y="65752"/>
                  </a:lnTo>
                  <a:lnTo>
                    <a:pt x="108977" y="62058"/>
                  </a:lnTo>
                  <a:lnTo>
                    <a:pt x="110824" y="54669"/>
                  </a:lnTo>
                  <a:lnTo>
                    <a:pt x="118212" y="49128"/>
                  </a:lnTo>
                  <a:lnTo>
                    <a:pt x="120059" y="43587"/>
                  </a:lnTo>
                  <a:lnTo>
                    <a:pt x="121906" y="39893"/>
                  </a:lnTo>
                  <a:lnTo>
                    <a:pt x="120059" y="39893"/>
                  </a:lnTo>
                  <a:close/>
                  <a:moveTo>
                    <a:pt x="16623" y="52822"/>
                  </a:moveTo>
                  <a:lnTo>
                    <a:pt x="51717" y="6646"/>
                  </a:lnTo>
                  <a:cubicBezTo>
                    <a:pt x="53565" y="2952"/>
                    <a:pt x="59106" y="2952"/>
                    <a:pt x="62800" y="4799"/>
                  </a:cubicBezTo>
                  <a:lnTo>
                    <a:pt x="62800" y="4799"/>
                  </a:lnTo>
                  <a:cubicBezTo>
                    <a:pt x="66494" y="6646"/>
                    <a:pt x="66494" y="10340"/>
                    <a:pt x="64647" y="14034"/>
                  </a:cubicBezTo>
                  <a:lnTo>
                    <a:pt x="27706" y="71293"/>
                  </a:lnTo>
                  <a:cubicBezTo>
                    <a:pt x="25859" y="74987"/>
                    <a:pt x="18471" y="74987"/>
                    <a:pt x="16623" y="71293"/>
                  </a:cubicBezTo>
                  <a:lnTo>
                    <a:pt x="14776" y="69446"/>
                  </a:lnTo>
                  <a:cubicBezTo>
                    <a:pt x="12929" y="63905"/>
                    <a:pt x="12929" y="56517"/>
                    <a:pt x="16623" y="52822"/>
                  </a:cubicBezTo>
                  <a:close/>
                  <a:moveTo>
                    <a:pt x="97894" y="86069"/>
                  </a:moveTo>
                  <a:lnTo>
                    <a:pt x="83118" y="106387"/>
                  </a:lnTo>
                  <a:cubicBezTo>
                    <a:pt x="81271" y="110081"/>
                    <a:pt x="77577" y="110081"/>
                    <a:pt x="75729" y="106387"/>
                  </a:cubicBezTo>
                  <a:lnTo>
                    <a:pt x="75729" y="104540"/>
                  </a:lnTo>
                  <a:cubicBezTo>
                    <a:pt x="75729" y="104540"/>
                    <a:pt x="75729" y="104540"/>
                    <a:pt x="75729" y="104540"/>
                  </a:cubicBezTo>
                  <a:lnTo>
                    <a:pt x="73882" y="102693"/>
                  </a:lnTo>
                  <a:cubicBezTo>
                    <a:pt x="73882" y="102693"/>
                    <a:pt x="73882" y="102693"/>
                    <a:pt x="73882" y="102693"/>
                  </a:cubicBezTo>
                  <a:lnTo>
                    <a:pt x="72035" y="98999"/>
                  </a:lnTo>
                  <a:cubicBezTo>
                    <a:pt x="70188" y="97152"/>
                    <a:pt x="70188" y="95305"/>
                    <a:pt x="72035" y="93458"/>
                  </a:cubicBezTo>
                  <a:lnTo>
                    <a:pt x="73882" y="91611"/>
                  </a:lnTo>
                  <a:lnTo>
                    <a:pt x="73882" y="91611"/>
                  </a:lnTo>
                  <a:lnTo>
                    <a:pt x="75729" y="87917"/>
                  </a:lnTo>
                  <a:lnTo>
                    <a:pt x="84965" y="73140"/>
                  </a:lnTo>
                  <a:cubicBezTo>
                    <a:pt x="84965" y="71293"/>
                    <a:pt x="86812" y="71293"/>
                    <a:pt x="88659" y="71293"/>
                  </a:cubicBezTo>
                  <a:cubicBezTo>
                    <a:pt x="88659" y="71293"/>
                    <a:pt x="90506" y="71293"/>
                    <a:pt x="90506" y="71293"/>
                  </a:cubicBezTo>
                  <a:lnTo>
                    <a:pt x="96047" y="74987"/>
                  </a:lnTo>
                  <a:cubicBezTo>
                    <a:pt x="97894" y="80528"/>
                    <a:pt x="99741" y="84222"/>
                    <a:pt x="97894" y="86069"/>
                  </a:cubicBezTo>
                  <a:close/>
                  <a:moveTo>
                    <a:pt x="73882" y="89764"/>
                  </a:moveTo>
                  <a:cubicBezTo>
                    <a:pt x="73882" y="89764"/>
                    <a:pt x="73882" y="87917"/>
                    <a:pt x="73882" y="87917"/>
                  </a:cubicBezTo>
                  <a:cubicBezTo>
                    <a:pt x="73882" y="87917"/>
                    <a:pt x="73882" y="87917"/>
                    <a:pt x="72035" y="87917"/>
                  </a:cubicBezTo>
                  <a:lnTo>
                    <a:pt x="72035" y="87917"/>
                  </a:lnTo>
                  <a:lnTo>
                    <a:pt x="72035" y="89764"/>
                  </a:lnTo>
                  <a:lnTo>
                    <a:pt x="72035" y="91611"/>
                  </a:lnTo>
                  <a:lnTo>
                    <a:pt x="72035" y="91611"/>
                  </a:lnTo>
                  <a:cubicBezTo>
                    <a:pt x="72035" y="91611"/>
                    <a:pt x="72035" y="93458"/>
                    <a:pt x="73882" y="93458"/>
                  </a:cubicBezTo>
                  <a:cubicBezTo>
                    <a:pt x="73882" y="93458"/>
                    <a:pt x="75729" y="95305"/>
                    <a:pt x="75729" y="95305"/>
                  </a:cubicBezTo>
                  <a:lnTo>
                    <a:pt x="73882" y="89764"/>
                  </a:lnTo>
                  <a:cubicBezTo>
                    <a:pt x="73882" y="89764"/>
                    <a:pt x="73882" y="89764"/>
                    <a:pt x="73882" y="89764"/>
                  </a:cubicBezTo>
                  <a:close/>
                  <a:moveTo>
                    <a:pt x="70188" y="52822"/>
                  </a:moveTo>
                  <a:lnTo>
                    <a:pt x="68341" y="56517"/>
                  </a:lnTo>
                  <a:lnTo>
                    <a:pt x="70188" y="58364"/>
                  </a:lnTo>
                  <a:lnTo>
                    <a:pt x="72035" y="54669"/>
                  </a:lnTo>
                  <a:lnTo>
                    <a:pt x="70188" y="52822"/>
                  </a:lnTo>
                  <a:close/>
                  <a:moveTo>
                    <a:pt x="68341" y="87917"/>
                  </a:moveTo>
                  <a:cubicBezTo>
                    <a:pt x="68341" y="89764"/>
                    <a:pt x="70188" y="89764"/>
                    <a:pt x="68341" y="87917"/>
                  </a:cubicBezTo>
                  <a:lnTo>
                    <a:pt x="68341" y="87917"/>
                  </a:lnTo>
                  <a:lnTo>
                    <a:pt x="68341" y="87917"/>
                  </a:lnTo>
                  <a:lnTo>
                    <a:pt x="70188" y="86069"/>
                  </a:lnTo>
                  <a:cubicBezTo>
                    <a:pt x="70188" y="87917"/>
                    <a:pt x="70188" y="87917"/>
                    <a:pt x="68341" y="87917"/>
                  </a:cubicBezTo>
                  <a:close/>
                  <a:moveTo>
                    <a:pt x="77577" y="19575"/>
                  </a:moveTo>
                  <a:cubicBezTo>
                    <a:pt x="75729" y="17728"/>
                    <a:pt x="72035" y="17728"/>
                    <a:pt x="70188" y="21422"/>
                  </a:cubicBezTo>
                  <a:lnTo>
                    <a:pt x="27706" y="84222"/>
                  </a:lnTo>
                  <a:cubicBezTo>
                    <a:pt x="24012" y="82375"/>
                    <a:pt x="22165" y="80528"/>
                    <a:pt x="20318" y="80528"/>
                  </a:cubicBezTo>
                  <a:cubicBezTo>
                    <a:pt x="16623" y="78681"/>
                    <a:pt x="14776" y="78681"/>
                    <a:pt x="12929" y="76834"/>
                  </a:cubicBezTo>
                  <a:lnTo>
                    <a:pt x="14776" y="73140"/>
                  </a:lnTo>
                  <a:lnTo>
                    <a:pt x="3694" y="65752"/>
                  </a:lnTo>
                  <a:lnTo>
                    <a:pt x="3694" y="67599"/>
                  </a:lnTo>
                  <a:lnTo>
                    <a:pt x="3694" y="69446"/>
                  </a:lnTo>
                  <a:cubicBezTo>
                    <a:pt x="3694" y="69446"/>
                    <a:pt x="3694" y="69446"/>
                    <a:pt x="3694" y="69446"/>
                  </a:cubicBezTo>
                  <a:cubicBezTo>
                    <a:pt x="5541" y="71293"/>
                    <a:pt x="5541" y="71293"/>
                    <a:pt x="7388" y="73140"/>
                  </a:cubicBezTo>
                  <a:lnTo>
                    <a:pt x="7388" y="73140"/>
                  </a:lnTo>
                  <a:lnTo>
                    <a:pt x="7388" y="73140"/>
                  </a:lnTo>
                  <a:cubicBezTo>
                    <a:pt x="7388" y="74987"/>
                    <a:pt x="7388" y="74987"/>
                    <a:pt x="7388" y="76834"/>
                  </a:cubicBezTo>
                  <a:cubicBezTo>
                    <a:pt x="7388" y="78681"/>
                    <a:pt x="7388" y="78681"/>
                    <a:pt x="7388" y="80528"/>
                  </a:cubicBezTo>
                  <a:cubicBezTo>
                    <a:pt x="7388" y="80528"/>
                    <a:pt x="7388" y="82375"/>
                    <a:pt x="5541" y="82375"/>
                  </a:cubicBezTo>
                  <a:cubicBezTo>
                    <a:pt x="5541" y="82375"/>
                    <a:pt x="5541" y="84222"/>
                    <a:pt x="3694" y="84222"/>
                  </a:cubicBezTo>
                  <a:cubicBezTo>
                    <a:pt x="3694" y="84222"/>
                    <a:pt x="3694" y="86069"/>
                    <a:pt x="1847" y="87917"/>
                  </a:cubicBezTo>
                  <a:cubicBezTo>
                    <a:pt x="1847" y="87917"/>
                    <a:pt x="1847" y="87917"/>
                    <a:pt x="1847" y="87917"/>
                  </a:cubicBezTo>
                  <a:cubicBezTo>
                    <a:pt x="1847" y="87917"/>
                    <a:pt x="1847" y="89764"/>
                    <a:pt x="1847" y="89764"/>
                  </a:cubicBezTo>
                  <a:lnTo>
                    <a:pt x="7388" y="97152"/>
                  </a:lnTo>
                  <a:lnTo>
                    <a:pt x="9235" y="98999"/>
                  </a:lnTo>
                  <a:lnTo>
                    <a:pt x="11082" y="102693"/>
                  </a:lnTo>
                  <a:lnTo>
                    <a:pt x="11082" y="102693"/>
                  </a:lnTo>
                  <a:lnTo>
                    <a:pt x="11082" y="106387"/>
                  </a:lnTo>
                  <a:lnTo>
                    <a:pt x="11082" y="110081"/>
                  </a:lnTo>
                  <a:lnTo>
                    <a:pt x="11082" y="110081"/>
                  </a:lnTo>
                  <a:lnTo>
                    <a:pt x="20318" y="115622"/>
                  </a:lnTo>
                  <a:cubicBezTo>
                    <a:pt x="20318" y="115622"/>
                    <a:pt x="20318" y="115622"/>
                    <a:pt x="22165" y="113775"/>
                  </a:cubicBezTo>
                  <a:lnTo>
                    <a:pt x="22165" y="113775"/>
                  </a:lnTo>
                  <a:cubicBezTo>
                    <a:pt x="22165" y="113775"/>
                    <a:pt x="22165" y="113775"/>
                    <a:pt x="22165" y="115622"/>
                  </a:cubicBezTo>
                  <a:cubicBezTo>
                    <a:pt x="22165" y="115622"/>
                    <a:pt x="22165" y="115622"/>
                    <a:pt x="22165" y="115622"/>
                  </a:cubicBezTo>
                  <a:cubicBezTo>
                    <a:pt x="22165" y="115622"/>
                    <a:pt x="22165" y="115622"/>
                    <a:pt x="22165" y="117469"/>
                  </a:cubicBezTo>
                  <a:lnTo>
                    <a:pt x="24012" y="117469"/>
                  </a:lnTo>
                  <a:lnTo>
                    <a:pt x="24012" y="117469"/>
                  </a:lnTo>
                  <a:lnTo>
                    <a:pt x="31400" y="121164"/>
                  </a:lnTo>
                  <a:lnTo>
                    <a:pt x="31400" y="121164"/>
                  </a:lnTo>
                  <a:lnTo>
                    <a:pt x="33247" y="123011"/>
                  </a:lnTo>
                  <a:lnTo>
                    <a:pt x="33247" y="123011"/>
                  </a:lnTo>
                  <a:lnTo>
                    <a:pt x="35094" y="123011"/>
                  </a:lnTo>
                  <a:lnTo>
                    <a:pt x="35094" y="123011"/>
                  </a:lnTo>
                  <a:cubicBezTo>
                    <a:pt x="36941" y="123011"/>
                    <a:pt x="36941" y="123011"/>
                    <a:pt x="38788" y="123011"/>
                  </a:cubicBezTo>
                  <a:cubicBezTo>
                    <a:pt x="38788" y="123011"/>
                    <a:pt x="38788" y="123011"/>
                    <a:pt x="38788" y="123011"/>
                  </a:cubicBezTo>
                  <a:cubicBezTo>
                    <a:pt x="40635" y="121164"/>
                    <a:pt x="42482" y="119317"/>
                    <a:pt x="44329" y="117469"/>
                  </a:cubicBezTo>
                  <a:cubicBezTo>
                    <a:pt x="44329" y="117469"/>
                    <a:pt x="44329" y="117469"/>
                    <a:pt x="44329" y="117469"/>
                  </a:cubicBezTo>
                  <a:lnTo>
                    <a:pt x="48023" y="111928"/>
                  </a:lnTo>
                  <a:lnTo>
                    <a:pt x="49871" y="111928"/>
                  </a:lnTo>
                  <a:cubicBezTo>
                    <a:pt x="51717" y="113775"/>
                    <a:pt x="51717" y="115622"/>
                    <a:pt x="51717" y="117469"/>
                  </a:cubicBezTo>
                  <a:cubicBezTo>
                    <a:pt x="51717" y="117469"/>
                    <a:pt x="51717" y="117469"/>
                    <a:pt x="51717" y="117469"/>
                  </a:cubicBezTo>
                  <a:lnTo>
                    <a:pt x="53565" y="115622"/>
                  </a:lnTo>
                  <a:lnTo>
                    <a:pt x="53565" y="115622"/>
                  </a:lnTo>
                  <a:lnTo>
                    <a:pt x="53565" y="113775"/>
                  </a:lnTo>
                  <a:lnTo>
                    <a:pt x="55412" y="111928"/>
                  </a:lnTo>
                  <a:lnTo>
                    <a:pt x="62800" y="98999"/>
                  </a:lnTo>
                  <a:lnTo>
                    <a:pt x="57259" y="97152"/>
                  </a:lnTo>
                  <a:lnTo>
                    <a:pt x="57259" y="97152"/>
                  </a:lnTo>
                  <a:lnTo>
                    <a:pt x="48023" y="93458"/>
                  </a:lnTo>
                  <a:lnTo>
                    <a:pt x="48023" y="93458"/>
                  </a:lnTo>
                  <a:lnTo>
                    <a:pt x="48023" y="93458"/>
                  </a:lnTo>
                  <a:cubicBezTo>
                    <a:pt x="48023" y="93458"/>
                    <a:pt x="48023" y="93458"/>
                    <a:pt x="48023" y="93458"/>
                  </a:cubicBezTo>
                  <a:lnTo>
                    <a:pt x="48023" y="93458"/>
                  </a:lnTo>
                  <a:cubicBezTo>
                    <a:pt x="48023" y="93458"/>
                    <a:pt x="42482" y="91611"/>
                    <a:pt x="36941" y="87917"/>
                  </a:cubicBezTo>
                  <a:lnTo>
                    <a:pt x="77577" y="26964"/>
                  </a:lnTo>
                  <a:cubicBezTo>
                    <a:pt x="81271" y="25116"/>
                    <a:pt x="79423" y="21422"/>
                    <a:pt x="77577" y="19575"/>
                  </a:cubicBez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5" y="86069"/>
                  </a:lnTo>
                  <a:cubicBezTo>
                    <a:pt x="70188" y="87917"/>
                    <a:pt x="70188" y="87917"/>
                    <a:pt x="70188" y="89764"/>
                  </a:cubicBezTo>
                  <a:cubicBezTo>
                    <a:pt x="68341" y="89764"/>
                    <a:pt x="70188" y="89764"/>
                    <a:pt x="70188" y="89764"/>
                  </a:cubicBez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2B812580-3454-2189-E2C0-3B1EC4DF4EB6}"/>
                </a:ext>
              </a:extLst>
            </p:cNvPr>
            <p:cNvSpPr/>
            <p:nvPr/>
          </p:nvSpPr>
          <p:spPr>
            <a:xfrm>
              <a:off x="4892418" y="4046476"/>
              <a:ext cx="40635" cy="51717"/>
            </a:xfrm>
            <a:custGeom>
              <a:avLst/>
              <a:gdLst>
                <a:gd name="connsiteX0" fmla="*/ 14777 w 40635"/>
                <a:gd name="connsiteY0" fmla="*/ 0 h 51717"/>
                <a:gd name="connsiteX1" fmla="*/ 0 w 40635"/>
                <a:gd name="connsiteY1" fmla="*/ 12930 h 51717"/>
                <a:gd name="connsiteX2" fmla="*/ 22165 w 40635"/>
                <a:gd name="connsiteY2" fmla="*/ 51718 h 51717"/>
                <a:gd name="connsiteX3" fmla="*/ 40635 w 40635"/>
                <a:gd name="connsiteY3" fmla="*/ 35094 h 51717"/>
                <a:gd name="connsiteX4" fmla="*/ 36941 w 40635"/>
                <a:gd name="connsiteY4" fmla="*/ 35094 h 5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35" h="51717">
                  <a:moveTo>
                    <a:pt x="14777" y="0"/>
                  </a:moveTo>
                  <a:lnTo>
                    <a:pt x="0" y="12930"/>
                  </a:lnTo>
                  <a:lnTo>
                    <a:pt x="22165" y="51718"/>
                  </a:lnTo>
                  <a:lnTo>
                    <a:pt x="40635" y="35094"/>
                  </a:lnTo>
                  <a:lnTo>
                    <a:pt x="36941" y="35094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963327A8-2AA8-7336-DED2-9F87C7E254B3}"/>
                </a:ext>
              </a:extLst>
            </p:cNvPr>
            <p:cNvSpPr/>
            <p:nvPr/>
          </p:nvSpPr>
          <p:spPr>
            <a:xfrm>
              <a:off x="4745736" y="4040935"/>
              <a:ext cx="120824" cy="169929"/>
            </a:xfrm>
            <a:custGeom>
              <a:avLst/>
              <a:gdLst>
                <a:gd name="connsiteX0" fmla="*/ 120824 w 120824"/>
                <a:gd name="connsiteY0" fmla="*/ 14776 h 169929"/>
                <a:gd name="connsiteX1" fmla="*/ 118977 w 120824"/>
                <a:gd name="connsiteY1" fmla="*/ 16623 h 169929"/>
                <a:gd name="connsiteX2" fmla="*/ 117130 w 120824"/>
                <a:gd name="connsiteY2" fmla="*/ 22165 h 169929"/>
                <a:gd name="connsiteX3" fmla="*/ 115283 w 120824"/>
                <a:gd name="connsiteY3" fmla="*/ 27706 h 169929"/>
                <a:gd name="connsiteX4" fmla="*/ 115283 w 120824"/>
                <a:gd name="connsiteY4" fmla="*/ 27706 h 169929"/>
                <a:gd name="connsiteX5" fmla="*/ 109742 w 120824"/>
                <a:gd name="connsiteY5" fmla="*/ 40635 h 169929"/>
                <a:gd name="connsiteX6" fmla="*/ 82036 w 120824"/>
                <a:gd name="connsiteY6" fmla="*/ 114518 h 169929"/>
                <a:gd name="connsiteX7" fmla="*/ 78342 w 120824"/>
                <a:gd name="connsiteY7" fmla="*/ 123753 h 169929"/>
                <a:gd name="connsiteX8" fmla="*/ 63565 w 120824"/>
                <a:gd name="connsiteY8" fmla="*/ 160694 h 169929"/>
                <a:gd name="connsiteX9" fmla="*/ 61718 w 120824"/>
                <a:gd name="connsiteY9" fmla="*/ 166236 h 169929"/>
                <a:gd name="connsiteX10" fmla="*/ 54330 w 120824"/>
                <a:gd name="connsiteY10" fmla="*/ 169930 h 169929"/>
                <a:gd name="connsiteX11" fmla="*/ 2612 w 120824"/>
                <a:gd name="connsiteY11" fmla="*/ 145918 h 169929"/>
                <a:gd name="connsiteX12" fmla="*/ 765 w 120824"/>
                <a:gd name="connsiteY12" fmla="*/ 138530 h 169929"/>
                <a:gd name="connsiteX13" fmla="*/ 67259 w 120824"/>
                <a:gd name="connsiteY13" fmla="*/ 38788 h 169929"/>
                <a:gd name="connsiteX14" fmla="*/ 70953 w 120824"/>
                <a:gd name="connsiteY14" fmla="*/ 31400 h 169929"/>
                <a:gd name="connsiteX15" fmla="*/ 72800 w 120824"/>
                <a:gd name="connsiteY15" fmla="*/ 27706 h 169929"/>
                <a:gd name="connsiteX16" fmla="*/ 89424 w 120824"/>
                <a:gd name="connsiteY16" fmla="*/ 3694 h 169929"/>
                <a:gd name="connsiteX17" fmla="*/ 91271 w 120824"/>
                <a:gd name="connsiteY17" fmla="*/ 0 h 169929"/>
                <a:gd name="connsiteX18" fmla="*/ 91271 w 120824"/>
                <a:gd name="connsiteY18" fmla="*/ 0 h 169929"/>
                <a:gd name="connsiteX19" fmla="*/ 91271 w 120824"/>
                <a:gd name="connsiteY19" fmla="*/ 0 h 169929"/>
                <a:gd name="connsiteX20" fmla="*/ 100506 w 120824"/>
                <a:gd name="connsiteY20" fmla="*/ 5541 h 169929"/>
                <a:gd name="connsiteX21" fmla="*/ 102354 w 120824"/>
                <a:gd name="connsiteY21" fmla="*/ 7388 h 169929"/>
                <a:gd name="connsiteX22" fmla="*/ 104200 w 120824"/>
                <a:gd name="connsiteY22" fmla="*/ 7388 h 169929"/>
                <a:gd name="connsiteX23" fmla="*/ 104200 w 120824"/>
                <a:gd name="connsiteY23" fmla="*/ 7388 h 169929"/>
                <a:gd name="connsiteX24" fmla="*/ 113436 w 120824"/>
                <a:gd name="connsiteY24" fmla="*/ 12929 h 169929"/>
                <a:gd name="connsiteX25" fmla="*/ 115283 w 120824"/>
                <a:gd name="connsiteY25" fmla="*/ 14776 h 169929"/>
                <a:gd name="connsiteX26" fmla="*/ 115283 w 120824"/>
                <a:gd name="connsiteY26" fmla="*/ 14776 h 169929"/>
                <a:gd name="connsiteX27" fmla="*/ 115283 w 120824"/>
                <a:gd name="connsiteY27" fmla="*/ 14776 h 169929"/>
                <a:gd name="connsiteX28" fmla="*/ 120824 w 120824"/>
                <a:gd name="connsiteY28" fmla="*/ 14776 h 1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0824" h="169929">
                  <a:moveTo>
                    <a:pt x="120824" y="14776"/>
                  </a:moveTo>
                  <a:lnTo>
                    <a:pt x="118977" y="16623"/>
                  </a:lnTo>
                  <a:lnTo>
                    <a:pt x="117130" y="22165"/>
                  </a:lnTo>
                  <a:lnTo>
                    <a:pt x="115283" y="27706"/>
                  </a:lnTo>
                  <a:lnTo>
                    <a:pt x="115283" y="27706"/>
                  </a:lnTo>
                  <a:lnTo>
                    <a:pt x="109742" y="40635"/>
                  </a:lnTo>
                  <a:lnTo>
                    <a:pt x="82036" y="114518"/>
                  </a:lnTo>
                  <a:lnTo>
                    <a:pt x="78342" y="123753"/>
                  </a:lnTo>
                  <a:lnTo>
                    <a:pt x="63565" y="160694"/>
                  </a:lnTo>
                  <a:lnTo>
                    <a:pt x="61718" y="166236"/>
                  </a:lnTo>
                  <a:cubicBezTo>
                    <a:pt x="59871" y="169930"/>
                    <a:pt x="56177" y="169930"/>
                    <a:pt x="54330" y="169930"/>
                  </a:cubicBezTo>
                  <a:cubicBezTo>
                    <a:pt x="37706" y="166236"/>
                    <a:pt x="21083" y="157000"/>
                    <a:pt x="2612" y="145918"/>
                  </a:cubicBezTo>
                  <a:cubicBezTo>
                    <a:pt x="765" y="144071"/>
                    <a:pt x="-1082" y="140377"/>
                    <a:pt x="765" y="138530"/>
                  </a:cubicBezTo>
                  <a:lnTo>
                    <a:pt x="67259" y="38788"/>
                  </a:lnTo>
                  <a:lnTo>
                    <a:pt x="70953" y="31400"/>
                  </a:lnTo>
                  <a:lnTo>
                    <a:pt x="72800" y="27706"/>
                  </a:lnTo>
                  <a:lnTo>
                    <a:pt x="89424" y="3694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100506" y="5541"/>
                  </a:lnTo>
                  <a:lnTo>
                    <a:pt x="102354" y="7388"/>
                  </a:lnTo>
                  <a:lnTo>
                    <a:pt x="104200" y="7388"/>
                  </a:lnTo>
                  <a:lnTo>
                    <a:pt x="104200" y="7388"/>
                  </a:lnTo>
                  <a:lnTo>
                    <a:pt x="113436" y="12929"/>
                  </a:lnTo>
                  <a:lnTo>
                    <a:pt x="115283" y="14776"/>
                  </a:lnTo>
                  <a:lnTo>
                    <a:pt x="115283" y="14776"/>
                  </a:lnTo>
                  <a:lnTo>
                    <a:pt x="115283" y="14776"/>
                  </a:lnTo>
                  <a:lnTo>
                    <a:pt x="120824" y="14776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1608E30B-D865-8921-05DE-E6B396402457}"/>
                </a:ext>
              </a:extLst>
            </p:cNvPr>
            <p:cNvSpPr/>
            <p:nvPr/>
          </p:nvSpPr>
          <p:spPr>
            <a:xfrm>
              <a:off x="4752042" y="4042782"/>
              <a:ext cx="94200" cy="136682"/>
            </a:xfrm>
            <a:custGeom>
              <a:avLst/>
              <a:gdLst>
                <a:gd name="connsiteX0" fmla="*/ 0 w 94200"/>
                <a:gd name="connsiteY0" fmla="*/ 136683 h 136682"/>
                <a:gd name="connsiteX1" fmla="*/ 90506 w 94200"/>
                <a:gd name="connsiteY1" fmla="*/ 0 h 136682"/>
                <a:gd name="connsiteX2" fmla="*/ 94200 w 94200"/>
                <a:gd name="connsiteY2" fmla="*/ 3694 h 136682"/>
                <a:gd name="connsiteX3" fmla="*/ 0 w 94200"/>
                <a:gd name="connsiteY3" fmla="*/ 136683 h 13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00" h="136682">
                  <a:moveTo>
                    <a:pt x="0" y="136683"/>
                  </a:moveTo>
                  <a:lnTo>
                    <a:pt x="90506" y="0"/>
                  </a:lnTo>
                  <a:lnTo>
                    <a:pt x="94200" y="3694"/>
                  </a:lnTo>
                  <a:cubicBezTo>
                    <a:pt x="94200" y="3694"/>
                    <a:pt x="0" y="136683"/>
                    <a:pt x="0" y="136683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0" name="Freeform: Shape 1059">
              <a:extLst>
                <a:ext uri="{FF2B5EF4-FFF2-40B4-BE49-F238E27FC236}">
                  <a16:creationId xmlns:a16="http://schemas.microsoft.com/office/drawing/2014/main" id="{6A90C211-0108-8792-35BB-B94988FC3931}"/>
                </a:ext>
              </a:extLst>
            </p:cNvPr>
            <p:cNvSpPr/>
            <p:nvPr/>
          </p:nvSpPr>
          <p:spPr>
            <a:xfrm>
              <a:off x="4843630" y="3949664"/>
              <a:ext cx="66177" cy="95730"/>
            </a:xfrm>
            <a:custGeom>
              <a:avLst/>
              <a:gdLst>
                <a:gd name="connsiteX0" fmla="*/ 63565 w 66177"/>
                <a:gd name="connsiteY0" fmla="*/ 765 h 95730"/>
                <a:gd name="connsiteX1" fmla="*/ 65412 w 66177"/>
                <a:gd name="connsiteY1" fmla="*/ 8153 h 95730"/>
                <a:gd name="connsiteX2" fmla="*/ 10000 w 66177"/>
                <a:gd name="connsiteY2" fmla="*/ 93118 h 95730"/>
                <a:gd name="connsiteX3" fmla="*/ 2612 w 66177"/>
                <a:gd name="connsiteY3" fmla="*/ 94965 h 95730"/>
                <a:gd name="connsiteX4" fmla="*/ 2612 w 66177"/>
                <a:gd name="connsiteY4" fmla="*/ 94965 h 95730"/>
                <a:gd name="connsiteX5" fmla="*/ 765 w 66177"/>
                <a:gd name="connsiteY5" fmla="*/ 87577 h 95730"/>
                <a:gd name="connsiteX6" fmla="*/ 56177 w 66177"/>
                <a:gd name="connsiteY6" fmla="*/ 2612 h 95730"/>
                <a:gd name="connsiteX7" fmla="*/ 63565 w 66177"/>
                <a:gd name="connsiteY7" fmla="*/ 765 h 95730"/>
                <a:gd name="connsiteX8" fmla="*/ 63565 w 66177"/>
                <a:gd name="connsiteY8" fmla="*/ 765 h 9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177" h="95730">
                  <a:moveTo>
                    <a:pt x="63565" y="765"/>
                  </a:moveTo>
                  <a:cubicBezTo>
                    <a:pt x="65412" y="2612"/>
                    <a:pt x="67259" y="6306"/>
                    <a:pt x="65412" y="8153"/>
                  </a:cubicBezTo>
                  <a:lnTo>
                    <a:pt x="10000" y="93118"/>
                  </a:lnTo>
                  <a:cubicBezTo>
                    <a:pt x="8153" y="94965"/>
                    <a:pt x="4459" y="96812"/>
                    <a:pt x="2612" y="94965"/>
                  </a:cubicBezTo>
                  <a:lnTo>
                    <a:pt x="2612" y="94965"/>
                  </a:lnTo>
                  <a:cubicBezTo>
                    <a:pt x="765" y="93118"/>
                    <a:pt x="-1082" y="89424"/>
                    <a:pt x="765" y="87577"/>
                  </a:cubicBezTo>
                  <a:lnTo>
                    <a:pt x="56177" y="2612"/>
                  </a:lnTo>
                  <a:cubicBezTo>
                    <a:pt x="56177" y="765"/>
                    <a:pt x="59871" y="-1082"/>
                    <a:pt x="63565" y="765"/>
                  </a:cubicBezTo>
                  <a:lnTo>
                    <a:pt x="63565" y="765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1" name="Freeform: Shape 1060">
              <a:extLst>
                <a:ext uri="{FF2B5EF4-FFF2-40B4-BE49-F238E27FC236}">
                  <a16:creationId xmlns:a16="http://schemas.microsoft.com/office/drawing/2014/main" id="{802C49EB-4E5F-4D06-3EC7-392AE86A7A73}"/>
                </a:ext>
              </a:extLst>
            </p:cNvPr>
            <p:cNvSpPr/>
            <p:nvPr/>
          </p:nvSpPr>
          <p:spPr>
            <a:xfrm>
              <a:off x="4887339" y="3946734"/>
              <a:ext cx="38326" cy="54950"/>
            </a:xfrm>
            <a:custGeom>
              <a:avLst/>
              <a:gdLst>
                <a:gd name="connsiteX0" fmla="*/ 38327 w 38326"/>
                <a:gd name="connsiteY0" fmla="*/ 3694 h 54950"/>
                <a:gd name="connsiteX1" fmla="*/ 5079 w 38326"/>
                <a:gd name="connsiteY1" fmla="*/ 53565 h 54950"/>
                <a:gd name="connsiteX2" fmla="*/ 1385 w 38326"/>
                <a:gd name="connsiteY2" fmla="*/ 53565 h 54950"/>
                <a:gd name="connsiteX3" fmla="*/ 1385 w 38326"/>
                <a:gd name="connsiteY3" fmla="*/ 53565 h 54950"/>
                <a:gd name="connsiteX4" fmla="*/ 1385 w 38326"/>
                <a:gd name="connsiteY4" fmla="*/ 49871 h 54950"/>
                <a:gd name="connsiteX5" fmla="*/ 34633 w 38326"/>
                <a:gd name="connsiteY5" fmla="*/ 0 h 54950"/>
                <a:gd name="connsiteX6" fmla="*/ 38327 w 38326"/>
                <a:gd name="connsiteY6" fmla="*/ 3694 h 5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326" h="54950">
                  <a:moveTo>
                    <a:pt x="38327" y="3694"/>
                  </a:moveTo>
                  <a:lnTo>
                    <a:pt x="5079" y="53565"/>
                  </a:lnTo>
                  <a:cubicBezTo>
                    <a:pt x="5079" y="55412"/>
                    <a:pt x="3232" y="55412"/>
                    <a:pt x="1385" y="53565"/>
                  </a:cubicBezTo>
                  <a:lnTo>
                    <a:pt x="1385" y="53565"/>
                  </a:lnTo>
                  <a:cubicBezTo>
                    <a:pt x="-462" y="53565"/>
                    <a:pt x="-462" y="51718"/>
                    <a:pt x="1385" y="49871"/>
                  </a:cubicBezTo>
                  <a:lnTo>
                    <a:pt x="34633" y="0"/>
                  </a:lnTo>
                  <a:lnTo>
                    <a:pt x="38327" y="3694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2" name="Freeform: Shape 1061">
              <a:extLst>
                <a:ext uri="{FF2B5EF4-FFF2-40B4-BE49-F238E27FC236}">
                  <a16:creationId xmlns:a16="http://schemas.microsoft.com/office/drawing/2014/main" id="{D2DB24DC-F650-243F-9E35-F6812CAB3404}"/>
                </a:ext>
              </a:extLst>
            </p:cNvPr>
            <p:cNvSpPr/>
            <p:nvPr/>
          </p:nvSpPr>
          <p:spPr>
            <a:xfrm>
              <a:off x="4896112" y="3983676"/>
              <a:ext cx="16623" cy="12467"/>
            </a:xfrm>
            <a:custGeom>
              <a:avLst/>
              <a:gdLst>
                <a:gd name="connsiteX0" fmla="*/ 16624 w 16623"/>
                <a:gd name="connsiteY0" fmla="*/ 11082 h 12467"/>
                <a:gd name="connsiteX1" fmla="*/ 16624 w 16623"/>
                <a:gd name="connsiteY1" fmla="*/ 11082 h 12467"/>
                <a:gd name="connsiteX2" fmla="*/ 12929 w 16623"/>
                <a:gd name="connsiteY2" fmla="*/ 11082 h 12467"/>
                <a:gd name="connsiteX3" fmla="*/ 0 w 16623"/>
                <a:gd name="connsiteY3" fmla="*/ 3694 h 12467"/>
                <a:gd name="connsiteX4" fmla="*/ 1847 w 16623"/>
                <a:gd name="connsiteY4" fmla="*/ 0 h 12467"/>
                <a:gd name="connsiteX5" fmla="*/ 14777 w 16623"/>
                <a:gd name="connsiteY5" fmla="*/ 7388 h 12467"/>
                <a:gd name="connsiteX6" fmla="*/ 16624 w 16623"/>
                <a:gd name="connsiteY6" fmla="*/ 11082 h 1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3" h="12467">
                  <a:moveTo>
                    <a:pt x="16624" y="11082"/>
                  </a:moveTo>
                  <a:lnTo>
                    <a:pt x="16624" y="11082"/>
                  </a:lnTo>
                  <a:cubicBezTo>
                    <a:pt x="16624" y="12930"/>
                    <a:pt x="14777" y="12930"/>
                    <a:pt x="12929" y="11082"/>
                  </a:cubicBezTo>
                  <a:lnTo>
                    <a:pt x="0" y="3694"/>
                  </a:lnTo>
                  <a:lnTo>
                    <a:pt x="1847" y="0"/>
                  </a:lnTo>
                  <a:lnTo>
                    <a:pt x="14777" y="7388"/>
                  </a:lnTo>
                  <a:cubicBezTo>
                    <a:pt x="16624" y="9235"/>
                    <a:pt x="16624" y="11082"/>
                    <a:pt x="16624" y="11082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id="{4FE33B66-DE3B-F49B-D342-9F8E0A3BE62E}"/>
                </a:ext>
              </a:extLst>
            </p:cNvPr>
            <p:cNvSpPr/>
            <p:nvPr/>
          </p:nvSpPr>
          <p:spPr>
            <a:xfrm>
              <a:off x="4896112" y="3995840"/>
              <a:ext cx="7388" cy="8153"/>
            </a:xfrm>
            <a:custGeom>
              <a:avLst/>
              <a:gdLst>
                <a:gd name="connsiteX0" fmla="*/ 5541 w 7388"/>
                <a:gd name="connsiteY0" fmla="*/ 765 h 8153"/>
                <a:gd name="connsiteX1" fmla="*/ 7388 w 7388"/>
                <a:gd name="connsiteY1" fmla="*/ 6306 h 8153"/>
                <a:gd name="connsiteX2" fmla="*/ 1847 w 7388"/>
                <a:gd name="connsiteY2" fmla="*/ 8153 h 8153"/>
                <a:gd name="connsiteX3" fmla="*/ 0 w 7388"/>
                <a:gd name="connsiteY3" fmla="*/ 2612 h 8153"/>
                <a:gd name="connsiteX4" fmla="*/ 5541 w 7388"/>
                <a:gd name="connsiteY4" fmla="*/ 765 h 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8153">
                  <a:moveTo>
                    <a:pt x="5541" y="765"/>
                  </a:moveTo>
                  <a:cubicBezTo>
                    <a:pt x="7388" y="2612"/>
                    <a:pt x="7388" y="4459"/>
                    <a:pt x="7388" y="6306"/>
                  </a:cubicBezTo>
                  <a:cubicBezTo>
                    <a:pt x="7388" y="8153"/>
                    <a:pt x="3694" y="8153"/>
                    <a:pt x="1847" y="8153"/>
                  </a:cubicBezTo>
                  <a:cubicBezTo>
                    <a:pt x="0" y="6306"/>
                    <a:pt x="0" y="4459"/>
                    <a:pt x="0" y="2612"/>
                  </a:cubicBezTo>
                  <a:cubicBezTo>
                    <a:pt x="0" y="765"/>
                    <a:pt x="3694" y="-1082"/>
                    <a:pt x="5541" y="765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4AB4009B-3F42-6B7A-4B73-48ABA4913CB9}"/>
                </a:ext>
              </a:extLst>
            </p:cNvPr>
            <p:cNvSpPr/>
            <p:nvPr/>
          </p:nvSpPr>
          <p:spPr>
            <a:xfrm>
              <a:off x="4870715" y="4024311"/>
              <a:ext cx="6464" cy="5079"/>
            </a:xfrm>
            <a:custGeom>
              <a:avLst/>
              <a:gdLst>
                <a:gd name="connsiteX0" fmla="*/ 5080 w 6464"/>
                <a:gd name="connsiteY0" fmla="*/ 0 h 5079"/>
                <a:gd name="connsiteX1" fmla="*/ 5080 w 6464"/>
                <a:gd name="connsiteY1" fmla="*/ 3694 h 5079"/>
                <a:gd name="connsiteX2" fmla="*/ 1385 w 6464"/>
                <a:gd name="connsiteY2" fmla="*/ 3694 h 5079"/>
                <a:gd name="connsiteX3" fmla="*/ 1385 w 6464"/>
                <a:gd name="connsiteY3" fmla="*/ 0 h 5079"/>
                <a:gd name="connsiteX4" fmla="*/ 5080 w 6464"/>
                <a:gd name="connsiteY4" fmla="*/ 0 h 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4" h="5079">
                  <a:moveTo>
                    <a:pt x="5080" y="0"/>
                  </a:moveTo>
                  <a:cubicBezTo>
                    <a:pt x="6926" y="1847"/>
                    <a:pt x="6926" y="3694"/>
                    <a:pt x="5080" y="3694"/>
                  </a:cubicBezTo>
                  <a:cubicBezTo>
                    <a:pt x="3232" y="5541"/>
                    <a:pt x="1385" y="5541"/>
                    <a:pt x="1385" y="3694"/>
                  </a:cubicBezTo>
                  <a:cubicBezTo>
                    <a:pt x="-462" y="1847"/>
                    <a:pt x="-462" y="0"/>
                    <a:pt x="1385" y="0"/>
                  </a:cubicBezTo>
                  <a:cubicBezTo>
                    <a:pt x="1385" y="0"/>
                    <a:pt x="3232" y="0"/>
                    <a:pt x="5080" y="0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B4A8A2CF-3762-A4E9-DD37-B3378F973AF9}"/>
                </a:ext>
              </a:extLst>
            </p:cNvPr>
            <p:cNvSpPr/>
            <p:nvPr/>
          </p:nvSpPr>
          <p:spPr>
            <a:xfrm rot="18219306">
              <a:off x="4854752" y="4031198"/>
              <a:ext cx="12929" cy="7388"/>
            </a:xfrm>
            <a:custGeom>
              <a:avLst/>
              <a:gdLst>
                <a:gd name="connsiteX0" fmla="*/ 0 w 12929"/>
                <a:gd name="connsiteY0" fmla="*/ 0 h 7388"/>
                <a:gd name="connsiteX1" fmla="*/ 12930 w 12929"/>
                <a:gd name="connsiteY1" fmla="*/ 0 h 7388"/>
                <a:gd name="connsiteX2" fmla="*/ 12930 w 12929"/>
                <a:gd name="connsiteY2" fmla="*/ 7388 h 7388"/>
                <a:gd name="connsiteX3" fmla="*/ 0 w 12929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7388">
                  <a:moveTo>
                    <a:pt x="0" y="0"/>
                  </a:moveTo>
                  <a:lnTo>
                    <a:pt x="12930" y="0"/>
                  </a:lnTo>
                  <a:lnTo>
                    <a:pt x="12930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id="{BD91828A-F955-165D-15D4-741BEFB83919}"/>
                </a:ext>
              </a:extLst>
            </p:cNvPr>
            <p:cNvSpPr/>
            <p:nvPr/>
          </p:nvSpPr>
          <p:spPr>
            <a:xfrm>
              <a:off x="4873948" y="3991064"/>
              <a:ext cx="40001" cy="55411"/>
            </a:xfrm>
            <a:custGeom>
              <a:avLst/>
              <a:gdLst>
                <a:gd name="connsiteX0" fmla="*/ 36941 w 40001"/>
                <a:gd name="connsiteY0" fmla="*/ 0 h 55411"/>
                <a:gd name="connsiteX1" fmla="*/ 36941 w 40001"/>
                <a:gd name="connsiteY1" fmla="*/ 0 h 55411"/>
                <a:gd name="connsiteX2" fmla="*/ 38788 w 40001"/>
                <a:gd name="connsiteY2" fmla="*/ 7388 h 55411"/>
                <a:gd name="connsiteX3" fmla="*/ 7388 w 40001"/>
                <a:gd name="connsiteY3" fmla="*/ 55412 h 55411"/>
                <a:gd name="connsiteX4" fmla="*/ 0 w 40001"/>
                <a:gd name="connsiteY4" fmla="*/ 55412 h 55411"/>
                <a:gd name="connsiteX5" fmla="*/ 36941 w 40001"/>
                <a:gd name="connsiteY5" fmla="*/ 0 h 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1" h="55411">
                  <a:moveTo>
                    <a:pt x="36941" y="0"/>
                  </a:moveTo>
                  <a:lnTo>
                    <a:pt x="36941" y="0"/>
                  </a:lnTo>
                  <a:cubicBezTo>
                    <a:pt x="40635" y="1847"/>
                    <a:pt x="40635" y="5541"/>
                    <a:pt x="38788" y="7388"/>
                  </a:cubicBezTo>
                  <a:lnTo>
                    <a:pt x="7388" y="55412"/>
                  </a:lnTo>
                  <a:cubicBezTo>
                    <a:pt x="5541" y="53565"/>
                    <a:pt x="1847" y="53565"/>
                    <a:pt x="0" y="55412"/>
                  </a:cubicBezTo>
                  <a:lnTo>
                    <a:pt x="36941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id="{E6C0D452-BB2C-AE85-E15E-C077AF81B185}"/>
                </a:ext>
              </a:extLst>
            </p:cNvPr>
            <p:cNvSpPr/>
            <p:nvPr/>
          </p:nvSpPr>
          <p:spPr>
            <a:xfrm rot="18219020">
              <a:off x="4832926" y="4024697"/>
              <a:ext cx="14775" cy="7387"/>
            </a:xfrm>
            <a:custGeom>
              <a:avLst/>
              <a:gdLst>
                <a:gd name="connsiteX0" fmla="*/ 0 w 14775"/>
                <a:gd name="connsiteY0" fmla="*/ 0 h 7387"/>
                <a:gd name="connsiteX1" fmla="*/ 14776 w 14775"/>
                <a:gd name="connsiteY1" fmla="*/ 0 h 7387"/>
                <a:gd name="connsiteX2" fmla="*/ 14776 w 14775"/>
                <a:gd name="connsiteY2" fmla="*/ 7388 h 7387"/>
                <a:gd name="connsiteX3" fmla="*/ 0 w 14775"/>
                <a:gd name="connsiteY3" fmla="*/ 7388 h 7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75" h="7387">
                  <a:moveTo>
                    <a:pt x="0" y="0"/>
                  </a:moveTo>
                  <a:lnTo>
                    <a:pt x="14776" y="0"/>
                  </a:lnTo>
                  <a:lnTo>
                    <a:pt x="14776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3C3C3B"/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id="{2CE61716-50B5-551E-5F92-46FDD09E9F88}"/>
                </a:ext>
              </a:extLst>
            </p:cNvPr>
            <p:cNvSpPr/>
            <p:nvPr/>
          </p:nvSpPr>
          <p:spPr>
            <a:xfrm>
              <a:off x="4819170" y="4000933"/>
              <a:ext cx="13508" cy="13508"/>
            </a:xfrm>
            <a:custGeom>
              <a:avLst/>
              <a:gdLst>
                <a:gd name="connsiteX0" fmla="*/ 10449 w 13508"/>
                <a:gd name="connsiteY0" fmla="*/ 1213 h 13508"/>
                <a:gd name="connsiteX1" fmla="*/ 12296 w 13508"/>
                <a:gd name="connsiteY1" fmla="*/ 10449 h 13508"/>
                <a:gd name="connsiteX2" fmla="*/ 3060 w 13508"/>
                <a:gd name="connsiteY2" fmla="*/ 12296 h 13508"/>
                <a:gd name="connsiteX3" fmla="*/ 1213 w 13508"/>
                <a:gd name="connsiteY3" fmla="*/ 3060 h 13508"/>
                <a:gd name="connsiteX4" fmla="*/ 10449 w 13508"/>
                <a:gd name="connsiteY4" fmla="*/ 1213 h 13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8" h="13508">
                  <a:moveTo>
                    <a:pt x="10449" y="1213"/>
                  </a:moveTo>
                  <a:cubicBezTo>
                    <a:pt x="14143" y="3060"/>
                    <a:pt x="14143" y="6754"/>
                    <a:pt x="12296" y="10449"/>
                  </a:cubicBezTo>
                  <a:cubicBezTo>
                    <a:pt x="10449" y="14143"/>
                    <a:pt x="6754" y="14143"/>
                    <a:pt x="3060" y="12296"/>
                  </a:cubicBezTo>
                  <a:cubicBezTo>
                    <a:pt x="-634" y="10449"/>
                    <a:pt x="-634" y="6754"/>
                    <a:pt x="1213" y="3060"/>
                  </a:cubicBezTo>
                  <a:cubicBezTo>
                    <a:pt x="4907" y="-634"/>
                    <a:pt x="8601" y="-634"/>
                    <a:pt x="10449" y="1213"/>
                  </a:cubicBez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id="{9E9258AB-3B7E-993B-6C10-739D1CA2EC86}"/>
                </a:ext>
              </a:extLst>
            </p:cNvPr>
            <p:cNvSpPr/>
            <p:nvPr/>
          </p:nvSpPr>
          <p:spPr>
            <a:xfrm>
              <a:off x="4824077" y="4003228"/>
              <a:ext cx="7388" cy="8153"/>
            </a:xfrm>
            <a:custGeom>
              <a:avLst/>
              <a:gdLst>
                <a:gd name="connsiteX0" fmla="*/ 5541 w 7388"/>
                <a:gd name="connsiteY0" fmla="*/ 765 h 8153"/>
                <a:gd name="connsiteX1" fmla="*/ 7388 w 7388"/>
                <a:gd name="connsiteY1" fmla="*/ 6306 h 8153"/>
                <a:gd name="connsiteX2" fmla="*/ 1847 w 7388"/>
                <a:gd name="connsiteY2" fmla="*/ 8153 h 8153"/>
                <a:gd name="connsiteX3" fmla="*/ 0 w 7388"/>
                <a:gd name="connsiteY3" fmla="*/ 2612 h 8153"/>
                <a:gd name="connsiteX4" fmla="*/ 5541 w 7388"/>
                <a:gd name="connsiteY4" fmla="*/ 765 h 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8153">
                  <a:moveTo>
                    <a:pt x="5541" y="765"/>
                  </a:moveTo>
                  <a:cubicBezTo>
                    <a:pt x="7388" y="2612"/>
                    <a:pt x="7388" y="4459"/>
                    <a:pt x="7388" y="6306"/>
                  </a:cubicBezTo>
                  <a:cubicBezTo>
                    <a:pt x="5541" y="8153"/>
                    <a:pt x="3694" y="8153"/>
                    <a:pt x="1847" y="8153"/>
                  </a:cubicBezTo>
                  <a:cubicBezTo>
                    <a:pt x="0" y="6306"/>
                    <a:pt x="0" y="4459"/>
                    <a:pt x="0" y="2612"/>
                  </a:cubicBezTo>
                  <a:cubicBezTo>
                    <a:pt x="0" y="765"/>
                    <a:pt x="3694" y="-1082"/>
                    <a:pt x="5541" y="765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id="{84D288FC-15A2-DCDC-B68C-4141AE8650B1}"/>
                </a:ext>
              </a:extLst>
            </p:cNvPr>
            <p:cNvSpPr/>
            <p:nvPr/>
          </p:nvSpPr>
          <p:spPr>
            <a:xfrm rot="18219306">
              <a:off x="4916285" y="3921194"/>
              <a:ext cx="12929" cy="29553"/>
            </a:xfrm>
            <a:custGeom>
              <a:avLst/>
              <a:gdLst>
                <a:gd name="connsiteX0" fmla="*/ 0 w 12929"/>
                <a:gd name="connsiteY0" fmla="*/ 0 h 29553"/>
                <a:gd name="connsiteX1" fmla="*/ 12930 w 12929"/>
                <a:gd name="connsiteY1" fmla="*/ 0 h 29553"/>
                <a:gd name="connsiteX2" fmla="*/ 12930 w 12929"/>
                <a:gd name="connsiteY2" fmla="*/ 29553 h 29553"/>
                <a:gd name="connsiteX3" fmla="*/ 0 w 12929"/>
                <a:gd name="connsiteY3" fmla="*/ 29553 h 2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29553">
                  <a:moveTo>
                    <a:pt x="0" y="0"/>
                  </a:moveTo>
                  <a:lnTo>
                    <a:pt x="12930" y="0"/>
                  </a:lnTo>
                  <a:lnTo>
                    <a:pt x="12930" y="29553"/>
                  </a:lnTo>
                  <a:lnTo>
                    <a:pt x="0" y="29553"/>
                  </a:ln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id="{15F2790D-A9BD-C945-592F-2C16DE0783F6}"/>
                </a:ext>
              </a:extLst>
            </p:cNvPr>
            <p:cNvSpPr/>
            <p:nvPr/>
          </p:nvSpPr>
          <p:spPr>
            <a:xfrm>
              <a:off x="4894266" y="3787066"/>
              <a:ext cx="132988" cy="157821"/>
            </a:xfrm>
            <a:custGeom>
              <a:avLst/>
              <a:gdLst>
                <a:gd name="connsiteX0" fmla="*/ 114518 w 132988"/>
                <a:gd name="connsiteY0" fmla="*/ 821 h 157821"/>
                <a:gd name="connsiteX1" fmla="*/ 131141 w 132988"/>
                <a:gd name="connsiteY1" fmla="*/ 11903 h 157821"/>
                <a:gd name="connsiteX2" fmla="*/ 132988 w 132988"/>
                <a:gd name="connsiteY2" fmla="*/ 17444 h 157821"/>
                <a:gd name="connsiteX3" fmla="*/ 131141 w 132988"/>
                <a:gd name="connsiteY3" fmla="*/ 19292 h 157821"/>
                <a:gd name="connsiteX4" fmla="*/ 129294 w 132988"/>
                <a:gd name="connsiteY4" fmla="*/ 21139 h 157821"/>
                <a:gd name="connsiteX5" fmla="*/ 127447 w 132988"/>
                <a:gd name="connsiteY5" fmla="*/ 26680 h 157821"/>
                <a:gd name="connsiteX6" fmla="*/ 125600 w 132988"/>
                <a:gd name="connsiteY6" fmla="*/ 28527 h 157821"/>
                <a:gd name="connsiteX7" fmla="*/ 121906 w 132988"/>
                <a:gd name="connsiteY7" fmla="*/ 34068 h 157821"/>
                <a:gd name="connsiteX8" fmla="*/ 120059 w 132988"/>
                <a:gd name="connsiteY8" fmla="*/ 35915 h 157821"/>
                <a:gd name="connsiteX9" fmla="*/ 116365 w 132988"/>
                <a:gd name="connsiteY9" fmla="*/ 41456 h 157821"/>
                <a:gd name="connsiteX10" fmla="*/ 114518 w 132988"/>
                <a:gd name="connsiteY10" fmla="*/ 43303 h 157821"/>
                <a:gd name="connsiteX11" fmla="*/ 110824 w 132988"/>
                <a:gd name="connsiteY11" fmla="*/ 48844 h 157821"/>
                <a:gd name="connsiteX12" fmla="*/ 108977 w 132988"/>
                <a:gd name="connsiteY12" fmla="*/ 50692 h 157821"/>
                <a:gd name="connsiteX13" fmla="*/ 105282 w 132988"/>
                <a:gd name="connsiteY13" fmla="*/ 56233 h 157821"/>
                <a:gd name="connsiteX14" fmla="*/ 103435 w 132988"/>
                <a:gd name="connsiteY14" fmla="*/ 58080 h 157821"/>
                <a:gd name="connsiteX15" fmla="*/ 99741 w 132988"/>
                <a:gd name="connsiteY15" fmla="*/ 63621 h 157821"/>
                <a:gd name="connsiteX16" fmla="*/ 97894 w 132988"/>
                <a:gd name="connsiteY16" fmla="*/ 65468 h 157821"/>
                <a:gd name="connsiteX17" fmla="*/ 94200 w 132988"/>
                <a:gd name="connsiteY17" fmla="*/ 71009 h 157821"/>
                <a:gd name="connsiteX18" fmla="*/ 92353 w 132988"/>
                <a:gd name="connsiteY18" fmla="*/ 72856 h 157821"/>
                <a:gd name="connsiteX19" fmla="*/ 88659 w 132988"/>
                <a:gd name="connsiteY19" fmla="*/ 78398 h 157821"/>
                <a:gd name="connsiteX20" fmla="*/ 86812 w 132988"/>
                <a:gd name="connsiteY20" fmla="*/ 80245 h 157821"/>
                <a:gd name="connsiteX21" fmla="*/ 83118 w 132988"/>
                <a:gd name="connsiteY21" fmla="*/ 85786 h 157821"/>
                <a:gd name="connsiteX22" fmla="*/ 81271 w 132988"/>
                <a:gd name="connsiteY22" fmla="*/ 87633 h 157821"/>
                <a:gd name="connsiteX23" fmla="*/ 77577 w 132988"/>
                <a:gd name="connsiteY23" fmla="*/ 93174 h 157821"/>
                <a:gd name="connsiteX24" fmla="*/ 75729 w 132988"/>
                <a:gd name="connsiteY24" fmla="*/ 95021 h 157821"/>
                <a:gd name="connsiteX25" fmla="*/ 72035 w 132988"/>
                <a:gd name="connsiteY25" fmla="*/ 100562 h 157821"/>
                <a:gd name="connsiteX26" fmla="*/ 70188 w 132988"/>
                <a:gd name="connsiteY26" fmla="*/ 102409 h 157821"/>
                <a:gd name="connsiteX27" fmla="*/ 66494 w 132988"/>
                <a:gd name="connsiteY27" fmla="*/ 107951 h 157821"/>
                <a:gd name="connsiteX28" fmla="*/ 64647 w 132988"/>
                <a:gd name="connsiteY28" fmla="*/ 109798 h 157821"/>
                <a:gd name="connsiteX29" fmla="*/ 60953 w 132988"/>
                <a:gd name="connsiteY29" fmla="*/ 115339 h 157821"/>
                <a:gd name="connsiteX30" fmla="*/ 59106 w 132988"/>
                <a:gd name="connsiteY30" fmla="*/ 117186 h 157821"/>
                <a:gd name="connsiteX31" fmla="*/ 55412 w 132988"/>
                <a:gd name="connsiteY31" fmla="*/ 122727 h 157821"/>
                <a:gd name="connsiteX32" fmla="*/ 53565 w 132988"/>
                <a:gd name="connsiteY32" fmla="*/ 124574 h 157821"/>
                <a:gd name="connsiteX33" fmla="*/ 49871 w 132988"/>
                <a:gd name="connsiteY33" fmla="*/ 130115 h 157821"/>
                <a:gd name="connsiteX34" fmla="*/ 48023 w 132988"/>
                <a:gd name="connsiteY34" fmla="*/ 131962 h 157821"/>
                <a:gd name="connsiteX35" fmla="*/ 44329 w 132988"/>
                <a:gd name="connsiteY35" fmla="*/ 137503 h 157821"/>
                <a:gd name="connsiteX36" fmla="*/ 42482 w 132988"/>
                <a:gd name="connsiteY36" fmla="*/ 139351 h 157821"/>
                <a:gd name="connsiteX37" fmla="*/ 38788 w 132988"/>
                <a:gd name="connsiteY37" fmla="*/ 144892 h 157821"/>
                <a:gd name="connsiteX38" fmla="*/ 36941 w 132988"/>
                <a:gd name="connsiteY38" fmla="*/ 146739 h 157821"/>
                <a:gd name="connsiteX39" fmla="*/ 33247 w 132988"/>
                <a:gd name="connsiteY39" fmla="*/ 152280 h 157821"/>
                <a:gd name="connsiteX40" fmla="*/ 31400 w 132988"/>
                <a:gd name="connsiteY40" fmla="*/ 154127 h 157821"/>
                <a:gd name="connsiteX41" fmla="*/ 31400 w 132988"/>
                <a:gd name="connsiteY41" fmla="*/ 155974 h 157821"/>
                <a:gd name="connsiteX42" fmla="*/ 25859 w 132988"/>
                <a:gd name="connsiteY42" fmla="*/ 157821 h 157821"/>
                <a:gd name="connsiteX43" fmla="*/ 1847 w 132988"/>
                <a:gd name="connsiteY43" fmla="*/ 141198 h 157821"/>
                <a:gd name="connsiteX44" fmla="*/ 0 w 132988"/>
                <a:gd name="connsiteY44" fmla="*/ 135656 h 157821"/>
                <a:gd name="connsiteX45" fmla="*/ 0 w 132988"/>
                <a:gd name="connsiteY45" fmla="*/ 133809 h 157821"/>
                <a:gd name="connsiteX46" fmla="*/ 1847 w 132988"/>
                <a:gd name="connsiteY46" fmla="*/ 131962 h 157821"/>
                <a:gd name="connsiteX47" fmla="*/ 5541 w 132988"/>
                <a:gd name="connsiteY47" fmla="*/ 126421 h 157821"/>
                <a:gd name="connsiteX48" fmla="*/ 7388 w 132988"/>
                <a:gd name="connsiteY48" fmla="*/ 124574 h 157821"/>
                <a:gd name="connsiteX49" fmla="*/ 11082 w 132988"/>
                <a:gd name="connsiteY49" fmla="*/ 119033 h 157821"/>
                <a:gd name="connsiteX50" fmla="*/ 12929 w 132988"/>
                <a:gd name="connsiteY50" fmla="*/ 117186 h 157821"/>
                <a:gd name="connsiteX51" fmla="*/ 16623 w 132988"/>
                <a:gd name="connsiteY51" fmla="*/ 111645 h 157821"/>
                <a:gd name="connsiteX52" fmla="*/ 18471 w 132988"/>
                <a:gd name="connsiteY52" fmla="*/ 109798 h 157821"/>
                <a:gd name="connsiteX53" fmla="*/ 22165 w 132988"/>
                <a:gd name="connsiteY53" fmla="*/ 104256 h 157821"/>
                <a:gd name="connsiteX54" fmla="*/ 24012 w 132988"/>
                <a:gd name="connsiteY54" fmla="*/ 102409 h 157821"/>
                <a:gd name="connsiteX55" fmla="*/ 27706 w 132988"/>
                <a:gd name="connsiteY55" fmla="*/ 96868 h 157821"/>
                <a:gd name="connsiteX56" fmla="*/ 29553 w 132988"/>
                <a:gd name="connsiteY56" fmla="*/ 95021 h 157821"/>
                <a:gd name="connsiteX57" fmla="*/ 33247 w 132988"/>
                <a:gd name="connsiteY57" fmla="*/ 89480 h 157821"/>
                <a:gd name="connsiteX58" fmla="*/ 35094 w 132988"/>
                <a:gd name="connsiteY58" fmla="*/ 87633 h 157821"/>
                <a:gd name="connsiteX59" fmla="*/ 38788 w 132988"/>
                <a:gd name="connsiteY59" fmla="*/ 82092 h 157821"/>
                <a:gd name="connsiteX60" fmla="*/ 40635 w 132988"/>
                <a:gd name="connsiteY60" fmla="*/ 80245 h 157821"/>
                <a:gd name="connsiteX61" fmla="*/ 44329 w 132988"/>
                <a:gd name="connsiteY61" fmla="*/ 74703 h 157821"/>
                <a:gd name="connsiteX62" fmla="*/ 46177 w 132988"/>
                <a:gd name="connsiteY62" fmla="*/ 72856 h 157821"/>
                <a:gd name="connsiteX63" fmla="*/ 49871 w 132988"/>
                <a:gd name="connsiteY63" fmla="*/ 67315 h 157821"/>
                <a:gd name="connsiteX64" fmla="*/ 51717 w 132988"/>
                <a:gd name="connsiteY64" fmla="*/ 65468 h 157821"/>
                <a:gd name="connsiteX65" fmla="*/ 55412 w 132988"/>
                <a:gd name="connsiteY65" fmla="*/ 59927 h 157821"/>
                <a:gd name="connsiteX66" fmla="*/ 57259 w 132988"/>
                <a:gd name="connsiteY66" fmla="*/ 58080 h 157821"/>
                <a:gd name="connsiteX67" fmla="*/ 60953 w 132988"/>
                <a:gd name="connsiteY67" fmla="*/ 52539 h 157821"/>
                <a:gd name="connsiteX68" fmla="*/ 62800 w 132988"/>
                <a:gd name="connsiteY68" fmla="*/ 50692 h 157821"/>
                <a:gd name="connsiteX69" fmla="*/ 66494 w 132988"/>
                <a:gd name="connsiteY69" fmla="*/ 45150 h 157821"/>
                <a:gd name="connsiteX70" fmla="*/ 68341 w 132988"/>
                <a:gd name="connsiteY70" fmla="*/ 43303 h 157821"/>
                <a:gd name="connsiteX71" fmla="*/ 72035 w 132988"/>
                <a:gd name="connsiteY71" fmla="*/ 37762 h 157821"/>
                <a:gd name="connsiteX72" fmla="*/ 73882 w 132988"/>
                <a:gd name="connsiteY72" fmla="*/ 35915 h 157821"/>
                <a:gd name="connsiteX73" fmla="*/ 77577 w 132988"/>
                <a:gd name="connsiteY73" fmla="*/ 30374 h 157821"/>
                <a:gd name="connsiteX74" fmla="*/ 79423 w 132988"/>
                <a:gd name="connsiteY74" fmla="*/ 28527 h 157821"/>
                <a:gd name="connsiteX75" fmla="*/ 90506 w 132988"/>
                <a:gd name="connsiteY75" fmla="*/ 26680 h 157821"/>
                <a:gd name="connsiteX76" fmla="*/ 92353 w 132988"/>
                <a:gd name="connsiteY76" fmla="*/ 24833 h 157821"/>
                <a:gd name="connsiteX77" fmla="*/ 96047 w 132988"/>
                <a:gd name="connsiteY77" fmla="*/ 19292 h 157821"/>
                <a:gd name="connsiteX78" fmla="*/ 97894 w 132988"/>
                <a:gd name="connsiteY78" fmla="*/ 17444 h 157821"/>
                <a:gd name="connsiteX79" fmla="*/ 101588 w 132988"/>
                <a:gd name="connsiteY79" fmla="*/ 11903 h 157821"/>
                <a:gd name="connsiteX80" fmla="*/ 103435 w 132988"/>
                <a:gd name="connsiteY80" fmla="*/ 10056 h 157821"/>
                <a:gd name="connsiteX81" fmla="*/ 107129 w 132988"/>
                <a:gd name="connsiteY81" fmla="*/ 4515 h 157821"/>
                <a:gd name="connsiteX82" fmla="*/ 108977 w 132988"/>
                <a:gd name="connsiteY82" fmla="*/ 2668 h 157821"/>
                <a:gd name="connsiteX83" fmla="*/ 110824 w 132988"/>
                <a:gd name="connsiteY83" fmla="*/ 821 h 157821"/>
                <a:gd name="connsiteX84" fmla="*/ 114518 w 132988"/>
                <a:gd name="connsiteY84" fmla="*/ 821 h 15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32988" h="157821">
                  <a:moveTo>
                    <a:pt x="114518" y="821"/>
                  </a:moveTo>
                  <a:lnTo>
                    <a:pt x="131141" y="11903"/>
                  </a:lnTo>
                  <a:cubicBezTo>
                    <a:pt x="132988" y="13750"/>
                    <a:pt x="132988" y="15597"/>
                    <a:pt x="132988" y="17444"/>
                  </a:cubicBezTo>
                  <a:lnTo>
                    <a:pt x="131141" y="19292"/>
                  </a:lnTo>
                  <a:lnTo>
                    <a:pt x="129294" y="21139"/>
                  </a:lnTo>
                  <a:lnTo>
                    <a:pt x="127447" y="26680"/>
                  </a:lnTo>
                  <a:lnTo>
                    <a:pt x="125600" y="28527"/>
                  </a:lnTo>
                  <a:lnTo>
                    <a:pt x="121906" y="34068"/>
                  </a:lnTo>
                  <a:lnTo>
                    <a:pt x="120059" y="35915"/>
                  </a:lnTo>
                  <a:lnTo>
                    <a:pt x="116365" y="41456"/>
                  </a:lnTo>
                  <a:lnTo>
                    <a:pt x="114518" y="43303"/>
                  </a:lnTo>
                  <a:lnTo>
                    <a:pt x="110824" y="48844"/>
                  </a:lnTo>
                  <a:lnTo>
                    <a:pt x="108977" y="50692"/>
                  </a:lnTo>
                  <a:lnTo>
                    <a:pt x="105282" y="56233"/>
                  </a:lnTo>
                  <a:lnTo>
                    <a:pt x="103435" y="58080"/>
                  </a:lnTo>
                  <a:lnTo>
                    <a:pt x="99741" y="63621"/>
                  </a:lnTo>
                  <a:lnTo>
                    <a:pt x="97894" y="65468"/>
                  </a:lnTo>
                  <a:lnTo>
                    <a:pt x="94200" y="71009"/>
                  </a:lnTo>
                  <a:lnTo>
                    <a:pt x="92353" y="72856"/>
                  </a:lnTo>
                  <a:lnTo>
                    <a:pt x="88659" y="78398"/>
                  </a:lnTo>
                  <a:lnTo>
                    <a:pt x="86812" y="80245"/>
                  </a:lnTo>
                  <a:lnTo>
                    <a:pt x="83118" y="85786"/>
                  </a:lnTo>
                  <a:lnTo>
                    <a:pt x="81271" y="87633"/>
                  </a:lnTo>
                  <a:lnTo>
                    <a:pt x="77577" y="93174"/>
                  </a:lnTo>
                  <a:lnTo>
                    <a:pt x="75729" y="95021"/>
                  </a:lnTo>
                  <a:lnTo>
                    <a:pt x="72035" y="100562"/>
                  </a:lnTo>
                  <a:lnTo>
                    <a:pt x="70188" y="102409"/>
                  </a:lnTo>
                  <a:lnTo>
                    <a:pt x="66494" y="107951"/>
                  </a:lnTo>
                  <a:lnTo>
                    <a:pt x="64647" y="109798"/>
                  </a:lnTo>
                  <a:lnTo>
                    <a:pt x="60953" y="115339"/>
                  </a:lnTo>
                  <a:lnTo>
                    <a:pt x="59106" y="117186"/>
                  </a:lnTo>
                  <a:lnTo>
                    <a:pt x="55412" y="122727"/>
                  </a:lnTo>
                  <a:lnTo>
                    <a:pt x="53565" y="124574"/>
                  </a:lnTo>
                  <a:lnTo>
                    <a:pt x="49871" y="130115"/>
                  </a:lnTo>
                  <a:lnTo>
                    <a:pt x="48023" y="131962"/>
                  </a:lnTo>
                  <a:lnTo>
                    <a:pt x="44329" y="137503"/>
                  </a:lnTo>
                  <a:lnTo>
                    <a:pt x="42482" y="139351"/>
                  </a:lnTo>
                  <a:lnTo>
                    <a:pt x="38788" y="144892"/>
                  </a:lnTo>
                  <a:lnTo>
                    <a:pt x="36941" y="146739"/>
                  </a:lnTo>
                  <a:lnTo>
                    <a:pt x="33247" y="152280"/>
                  </a:lnTo>
                  <a:lnTo>
                    <a:pt x="31400" y="154127"/>
                  </a:lnTo>
                  <a:lnTo>
                    <a:pt x="31400" y="155974"/>
                  </a:lnTo>
                  <a:cubicBezTo>
                    <a:pt x="29553" y="157821"/>
                    <a:pt x="27706" y="157821"/>
                    <a:pt x="25859" y="157821"/>
                  </a:cubicBezTo>
                  <a:lnTo>
                    <a:pt x="1847" y="141198"/>
                  </a:lnTo>
                  <a:cubicBezTo>
                    <a:pt x="0" y="139351"/>
                    <a:pt x="0" y="137503"/>
                    <a:pt x="0" y="135656"/>
                  </a:cubicBezTo>
                  <a:lnTo>
                    <a:pt x="0" y="133809"/>
                  </a:lnTo>
                  <a:lnTo>
                    <a:pt x="1847" y="131962"/>
                  </a:lnTo>
                  <a:lnTo>
                    <a:pt x="5541" y="126421"/>
                  </a:lnTo>
                  <a:lnTo>
                    <a:pt x="7388" y="124574"/>
                  </a:lnTo>
                  <a:lnTo>
                    <a:pt x="11082" y="119033"/>
                  </a:lnTo>
                  <a:lnTo>
                    <a:pt x="12929" y="117186"/>
                  </a:lnTo>
                  <a:lnTo>
                    <a:pt x="16623" y="111645"/>
                  </a:lnTo>
                  <a:lnTo>
                    <a:pt x="18471" y="109798"/>
                  </a:lnTo>
                  <a:lnTo>
                    <a:pt x="22165" y="104256"/>
                  </a:lnTo>
                  <a:lnTo>
                    <a:pt x="24012" y="102409"/>
                  </a:lnTo>
                  <a:lnTo>
                    <a:pt x="27706" y="96868"/>
                  </a:lnTo>
                  <a:lnTo>
                    <a:pt x="29553" y="95021"/>
                  </a:lnTo>
                  <a:lnTo>
                    <a:pt x="33247" y="89480"/>
                  </a:lnTo>
                  <a:lnTo>
                    <a:pt x="35094" y="87633"/>
                  </a:lnTo>
                  <a:lnTo>
                    <a:pt x="38788" y="82092"/>
                  </a:lnTo>
                  <a:lnTo>
                    <a:pt x="40635" y="80245"/>
                  </a:lnTo>
                  <a:lnTo>
                    <a:pt x="44329" y="74703"/>
                  </a:lnTo>
                  <a:lnTo>
                    <a:pt x="46177" y="72856"/>
                  </a:lnTo>
                  <a:lnTo>
                    <a:pt x="49871" y="67315"/>
                  </a:lnTo>
                  <a:lnTo>
                    <a:pt x="51717" y="65468"/>
                  </a:lnTo>
                  <a:lnTo>
                    <a:pt x="55412" y="59927"/>
                  </a:lnTo>
                  <a:lnTo>
                    <a:pt x="57259" y="58080"/>
                  </a:lnTo>
                  <a:lnTo>
                    <a:pt x="60953" y="52539"/>
                  </a:lnTo>
                  <a:lnTo>
                    <a:pt x="62800" y="50692"/>
                  </a:lnTo>
                  <a:lnTo>
                    <a:pt x="66494" y="45150"/>
                  </a:lnTo>
                  <a:lnTo>
                    <a:pt x="68341" y="43303"/>
                  </a:lnTo>
                  <a:lnTo>
                    <a:pt x="72035" y="37762"/>
                  </a:lnTo>
                  <a:lnTo>
                    <a:pt x="73882" y="35915"/>
                  </a:lnTo>
                  <a:lnTo>
                    <a:pt x="77577" y="30374"/>
                  </a:lnTo>
                  <a:lnTo>
                    <a:pt x="79423" y="28527"/>
                  </a:lnTo>
                  <a:lnTo>
                    <a:pt x="90506" y="26680"/>
                  </a:lnTo>
                  <a:lnTo>
                    <a:pt x="92353" y="24833"/>
                  </a:lnTo>
                  <a:lnTo>
                    <a:pt x="96047" y="19292"/>
                  </a:lnTo>
                  <a:lnTo>
                    <a:pt x="97894" y="17444"/>
                  </a:lnTo>
                  <a:lnTo>
                    <a:pt x="101588" y="11903"/>
                  </a:lnTo>
                  <a:lnTo>
                    <a:pt x="103435" y="10056"/>
                  </a:lnTo>
                  <a:lnTo>
                    <a:pt x="107129" y="4515"/>
                  </a:lnTo>
                  <a:lnTo>
                    <a:pt x="108977" y="2668"/>
                  </a:lnTo>
                  <a:lnTo>
                    <a:pt x="110824" y="821"/>
                  </a:lnTo>
                  <a:cubicBezTo>
                    <a:pt x="110824" y="821"/>
                    <a:pt x="112671" y="-1026"/>
                    <a:pt x="114518" y="821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19B82F82-3918-06C8-3206-2A4A90C59B6B}"/>
                </a:ext>
              </a:extLst>
            </p:cNvPr>
            <p:cNvSpPr/>
            <p:nvPr/>
          </p:nvSpPr>
          <p:spPr>
            <a:xfrm>
              <a:off x="5062810" y="3688608"/>
              <a:ext cx="27244" cy="30476"/>
            </a:xfrm>
            <a:custGeom>
              <a:avLst/>
              <a:gdLst>
                <a:gd name="connsiteX0" fmla="*/ 27244 w 27244"/>
                <a:gd name="connsiteY0" fmla="*/ 8774 h 30476"/>
                <a:gd name="connsiteX1" fmla="*/ 12468 w 27244"/>
                <a:gd name="connsiteY1" fmla="*/ 29091 h 30476"/>
                <a:gd name="connsiteX2" fmla="*/ 8774 w 27244"/>
                <a:gd name="connsiteY2" fmla="*/ 29091 h 30476"/>
                <a:gd name="connsiteX3" fmla="*/ 1385 w 27244"/>
                <a:gd name="connsiteY3" fmla="*/ 25397 h 30476"/>
                <a:gd name="connsiteX4" fmla="*/ 1385 w 27244"/>
                <a:gd name="connsiteY4" fmla="*/ 21703 h 30476"/>
                <a:gd name="connsiteX5" fmla="*/ 16162 w 27244"/>
                <a:gd name="connsiteY5" fmla="*/ 1385 h 30476"/>
                <a:gd name="connsiteX6" fmla="*/ 19856 w 27244"/>
                <a:gd name="connsiteY6" fmla="*/ 1385 h 30476"/>
                <a:gd name="connsiteX7" fmla="*/ 27244 w 27244"/>
                <a:gd name="connsiteY7" fmla="*/ 5079 h 30476"/>
                <a:gd name="connsiteX8" fmla="*/ 27244 w 27244"/>
                <a:gd name="connsiteY8" fmla="*/ 8774 h 30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244" h="30476">
                  <a:moveTo>
                    <a:pt x="27244" y="8774"/>
                  </a:moveTo>
                  <a:lnTo>
                    <a:pt x="12468" y="29091"/>
                  </a:lnTo>
                  <a:cubicBezTo>
                    <a:pt x="12468" y="30938"/>
                    <a:pt x="10621" y="30938"/>
                    <a:pt x="8774" y="29091"/>
                  </a:cubicBezTo>
                  <a:lnTo>
                    <a:pt x="1385" y="25397"/>
                  </a:lnTo>
                  <a:cubicBezTo>
                    <a:pt x="-462" y="25397"/>
                    <a:pt x="-462" y="23550"/>
                    <a:pt x="1385" y="21703"/>
                  </a:cubicBezTo>
                  <a:lnTo>
                    <a:pt x="16162" y="1385"/>
                  </a:lnTo>
                  <a:cubicBezTo>
                    <a:pt x="16162" y="-462"/>
                    <a:pt x="18009" y="-462"/>
                    <a:pt x="19856" y="1385"/>
                  </a:cubicBezTo>
                  <a:lnTo>
                    <a:pt x="27244" y="5079"/>
                  </a:lnTo>
                  <a:cubicBezTo>
                    <a:pt x="27244" y="5079"/>
                    <a:pt x="27244" y="6926"/>
                    <a:pt x="27244" y="8774"/>
                  </a:cubicBez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557FAAA0-2DCE-95A7-065F-983BDC0A63F0}"/>
                </a:ext>
              </a:extLst>
            </p:cNvPr>
            <p:cNvSpPr/>
            <p:nvPr/>
          </p:nvSpPr>
          <p:spPr>
            <a:xfrm>
              <a:off x="5067889" y="3691840"/>
              <a:ext cx="14776" cy="20317"/>
            </a:xfrm>
            <a:custGeom>
              <a:avLst/>
              <a:gdLst>
                <a:gd name="connsiteX0" fmla="*/ 14777 w 14776"/>
                <a:gd name="connsiteY0" fmla="*/ 0 h 20317"/>
                <a:gd name="connsiteX1" fmla="*/ 14777 w 14776"/>
                <a:gd name="connsiteY1" fmla="*/ 1847 h 20317"/>
                <a:gd name="connsiteX2" fmla="*/ 1847 w 14776"/>
                <a:gd name="connsiteY2" fmla="*/ 20318 h 20317"/>
                <a:gd name="connsiteX3" fmla="*/ 0 w 14776"/>
                <a:gd name="connsiteY3" fmla="*/ 20318 h 20317"/>
                <a:gd name="connsiteX4" fmla="*/ 0 w 14776"/>
                <a:gd name="connsiteY4" fmla="*/ 20318 h 20317"/>
                <a:gd name="connsiteX5" fmla="*/ 0 w 14776"/>
                <a:gd name="connsiteY5" fmla="*/ 18471 h 20317"/>
                <a:gd name="connsiteX6" fmla="*/ 12929 w 14776"/>
                <a:gd name="connsiteY6" fmla="*/ 0 h 20317"/>
                <a:gd name="connsiteX7" fmla="*/ 14777 w 14776"/>
                <a:gd name="connsiteY7" fmla="*/ 0 h 20317"/>
                <a:gd name="connsiteX8" fmla="*/ 14777 w 14776"/>
                <a:gd name="connsiteY8" fmla="*/ 0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0317">
                  <a:moveTo>
                    <a:pt x="14777" y="0"/>
                  </a:moveTo>
                  <a:cubicBezTo>
                    <a:pt x="14777" y="0"/>
                    <a:pt x="14777" y="1847"/>
                    <a:pt x="14777" y="1847"/>
                  </a:cubicBezTo>
                  <a:lnTo>
                    <a:pt x="1847" y="20318"/>
                  </a:lnTo>
                  <a:cubicBezTo>
                    <a:pt x="1847" y="20318"/>
                    <a:pt x="0" y="20318"/>
                    <a:pt x="0" y="20318"/>
                  </a:cubicBezTo>
                  <a:lnTo>
                    <a:pt x="0" y="20318"/>
                  </a:lnTo>
                  <a:cubicBezTo>
                    <a:pt x="0" y="20318"/>
                    <a:pt x="0" y="18471"/>
                    <a:pt x="0" y="18471"/>
                  </a:cubicBezTo>
                  <a:lnTo>
                    <a:pt x="12929" y="0"/>
                  </a:lnTo>
                  <a:cubicBezTo>
                    <a:pt x="12929" y="0"/>
                    <a:pt x="12929" y="0"/>
                    <a:pt x="14777" y="0"/>
                  </a:cubicBezTo>
                  <a:lnTo>
                    <a:pt x="14777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id="{8FFA4292-63D2-1AB5-ECBD-EA6C4E4AAA15}"/>
                </a:ext>
              </a:extLst>
            </p:cNvPr>
            <p:cNvSpPr/>
            <p:nvPr/>
          </p:nvSpPr>
          <p:spPr>
            <a:xfrm>
              <a:off x="5071583" y="3695534"/>
              <a:ext cx="14776" cy="20317"/>
            </a:xfrm>
            <a:custGeom>
              <a:avLst/>
              <a:gdLst>
                <a:gd name="connsiteX0" fmla="*/ 14777 w 14776"/>
                <a:gd name="connsiteY0" fmla="*/ 0 h 20317"/>
                <a:gd name="connsiteX1" fmla="*/ 14777 w 14776"/>
                <a:gd name="connsiteY1" fmla="*/ 1847 h 20317"/>
                <a:gd name="connsiteX2" fmla="*/ 1847 w 14776"/>
                <a:gd name="connsiteY2" fmla="*/ 20318 h 20317"/>
                <a:gd name="connsiteX3" fmla="*/ 0 w 14776"/>
                <a:gd name="connsiteY3" fmla="*/ 20318 h 20317"/>
                <a:gd name="connsiteX4" fmla="*/ 0 w 14776"/>
                <a:gd name="connsiteY4" fmla="*/ 20318 h 20317"/>
                <a:gd name="connsiteX5" fmla="*/ 0 w 14776"/>
                <a:gd name="connsiteY5" fmla="*/ 18471 h 20317"/>
                <a:gd name="connsiteX6" fmla="*/ 12929 w 14776"/>
                <a:gd name="connsiteY6" fmla="*/ 0 h 20317"/>
                <a:gd name="connsiteX7" fmla="*/ 14777 w 14776"/>
                <a:gd name="connsiteY7" fmla="*/ 0 h 20317"/>
                <a:gd name="connsiteX8" fmla="*/ 14777 w 14776"/>
                <a:gd name="connsiteY8" fmla="*/ 0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0317">
                  <a:moveTo>
                    <a:pt x="14777" y="0"/>
                  </a:moveTo>
                  <a:cubicBezTo>
                    <a:pt x="14777" y="0"/>
                    <a:pt x="14777" y="1847"/>
                    <a:pt x="14777" y="1847"/>
                  </a:cubicBezTo>
                  <a:lnTo>
                    <a:pt x="1847" y="20318"/>
                  </a:lnTo>
                  <a:cubicBezTo>
                    <a:pt x="1847" y="20318"/>
                    <a:pt x="0" y="20318"/>
                    <a:pt x="0" y="20318"/>
                  </a:cubicBezTo>
                  <a:lnTo>
                    <a:pt x="0" y="20318"/>
                  </a:lnTo>
                  <a:cubicBezTo>
                    <a:pt x="0" y="20318"/>
                    <a:pt x="0" y="18471"/>
                    <a:pt x="0" y="18471"/>
                  </a:cubicBezTo>
                  <a:lnTo>
                    <a:pt x="12929" y="0"/>
                  </a:lnTo>
                  <a:cubicBezTo>
                    <a:pt x="12929" y="0"/>
                    <a:pt x="14777" y="0"/>
                    <a:pt x="14777" y="0"/>
                  </a:cubicBezTo>
                  <a:lnTo>
                    <a:pt x="14777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id="{A51E98AA-7920-344B-4618-1E17ECA53FC8}"/>
                </a:ext>
              </a:extLst>
            </p:cNvPr>
            <p:cNvSpPr/>
            <p:nvPr/>
          </p:nvSpPr>
          <p:spPr>
            <a:xfrm>
              <a:off x="4910889" y="3791581"/>
              <a:ext cx="116364" cy="147764"/>
            </a:xfrm>
            <a:custGeom>
              <a:avLst/>
              <a:gdLst>
                <a:gd name="connsiteX0" fmla="*/ 90506 w 116364"/>
                <a:gd name="connsiteY0" fmla="*/ 1847 h 147764"/>
                <a:gd name="connsiteX1" fmla="*/ 99741 w 116364"/>
                <a:gd name="connsiteY1" fmla="*/ 9235 h 147764"/>
                <a:gd name="connsiteX2" fmla="*/ 96047 w 116364"/>
                <a:gd name="connsiteY2" fmla="*/ 12929 h 147764"/>
                <a:gd name="connsiteX3" fmla="*/ 86812 w 116364"/>
                <a:gd name="connsiteY3" fmla="*/ 5541 h 147764"/>
                <a:gd name="connsiteX4" fmla="*/ 84965 w 116364"/>
                <a:gd name="connsiteY4" fmla="*/ 9235 h 147764"/>
                <a:gd name="connsiteX5" fmla="*/ 96047 w 116364"/>
                <a:gd name="connsiteY5" fmla="*/ 14776 h 147764"/>
                <a:gd name="connsiteX6" fmla="*/ 92353 w 116364"/>
                <a:gd name="connsiteY6" fmla="*/ 20318 h 147764"/>
                <a:gd name="connsiteX7" fmla="*/ 81271 w 116364"/>
                <a:gd name="connsiteY7" fmla="*/ 12929 h 147764"/>
                <a:gd name="connsiteX8" fmla="*/ 79424 w 116364"/>
                <a:gd name="connsiteY8" fmla="*/ 14776 h 147764"/>
                <a:gd name="connsiteX9" fmla="*/ 90506 w 116364"/>
                <a:gd name="connsiteY9" fmla="*/ 22165 h 147764"/>
                <a:gd name="connsiteX10" fmla="*/ 86812 w 116364"/>
                <a:gd name="connsiteY10" fmla="*/ 27706 h 147764"/>
                <a:gd name="connsiteX11" fmla="*/ 75730 w 116364"/>
                <a:gd name="connsiteY11" fmla="*/ 20318 h 147764"/>
                <a:gd name="connsiteX12" fmla="*/ 73882 w 116364"/>
                <a:gd name="connsiteY12" fmla="*/ 22165 h 147764"/>
                <a:gd name="connsiteX13" fmla="*/ 84965 w 116364"/>
                <a:gd name="connsiteY13" fmla="*/ 29553 h 147764"/>
                <a:gd name="connsiteX14" fmla="*/ 83118 w 116364"/>
                <a:gd name="connsiteY14" fmla="*/ 35094 h 147764"/>
                <a:gd name="connsiteX15" fmla="*/ 72035 w 116364"/>
                <a:gd name="connsiteY15" fmla="*/ 27706 h 147764"/>
                <a:gd name="connsiteX16" fmla="*/ 70188 w 116364"/>
                <a:gd name="connsiteY16" fmla="*/ 29553 h 147764"/>
                <a:gd name="connsiteX17" fmla="*/ 81271 w 116364"/>
                <a:gd name="connsiteY17" fmla="*/ 36941 h 147764"/>
                <a:gd name="connsiteX18" fmla="*/ 77577 w 116364"/>
                <a:gd name="connsiteY18" fmla="*/ 42482 h 147764"/>
                <a:gd name="connsiteX19" fmla="*/ 66494 w 116364"/>
                <a:gd name="connsiteY19" fmla="*/ 35094 h 147764"/>
                <a:gd name="connsiteX20" fmla="*/ 64647 w 116364"/>
                <a:gd name="connsiteY20" fmla="*/ 36941 h 147764"/>
                <a:gd name="connsiteX21" fmla="*/ 75730 w 116364"/>
                <a:gd name="connsiteY21" fmla="*/ 44329 h 147764"/>
                <a:gd name="connsiteX22" fmla="*/ 73882 w 116364"/>
                <a:gd name="connsiteY22" fmla="*/ 49871 h 147764"/>
                <a:gd name="connsiteX23" fmla="*/ 60953 w 116364"/>
                <a:gd name="connsiteY23" fmla="*/ 40635 h 147764"/>
                <a:gd name="connsiteX24" fmla="*/ 59106 w 116364"/>
                <a:gd name="connsiteY24" fmla="*/ 42482 h 147764"/>
                <a:gd name="connsiteX25" fmla="*/ 72035 w 116364"/>
                <a:gd name="connsiteY25" fmla="*/ 51718 h 147764"/>
                <a:gd name="connsiteX26" fmla="*/ 68341 w 116364"/>
                <a:gd name="connsiteY26" fmla="*/ 55412 h 147764"/>
                <a:gd name="connsiteX27" fmla="*/ 57259 w 116364"/>
                <a:gd name="connsiteY27" fmla="*/ 48024 h 147764"/>
                <a:gd name="connsiteX28" fmla="*/ 55412 w 116364"/>
                <a:gd name="connsiteY28" fmla="*/ 49871 h 147764"/>
                <a:gd name="connsiteX29" fmla="*/ 66494 w 116364"/>
                <a:gd name="connsiteY29" fmla="*/ 57259 h 147764"/>
                <a:gd name="connsiteX30" fmla="*/ 62800 w 116364"/>
                <a:gd name="connsiteY30" fmla="*/ 62800 h 147764"/>
                <a:gd name="connsiteX31" fmla="*/ 51718 w 116364"/>
                <a:gd name="connsiteY31" fmla="*/ 55412 h 147764"/>
                <a:gd name="connsiteX32" fmla="*/ 49871 w 116364"/>
                <a:gd name="connsiteY32" fmla="*/ 57259 h 147764"/>
                <a:gd name="connsiteX33" fmla="*/ 62800 w 116364"/>
                <a:gd name="connsiteY33" fmla="*/ 64647 h 147764"/>
                <a:gd name="connsiteX34" fmla="*/ 59106 w 116364"/>
                <a:gd name="connsiteY34" fmla="*/ 70188 h 147764"/>
                <a:gd name="connsiteX35" fmla="*/ 46177 w 116364"/>
                <a:gd name="connsiteY35" fmla="*/ 62800 h 147764"/>
                <a:gd name="connsiteX36" fmla="*/ 44329 w 116364"/>
                <a:gd name="connsiteY36" fmla="*/ 64647 h 147764"/>
                <a:gd name="connsiteX37" fmla="*/ 57259 w 116364"/>
                <a:gd name="connsiteY37" fmla="*/ 72035 h 147764"/>
                <a:gd name="connsiteX38" fmla="*/ 53565 w 116364"/>
                <a:gd name="connsiteY38" fmla="*/ 77577 h 147764"/>
                <a:gd name="connsiteX39" fmla="*/ 42482 w 116364"/>
                <a:gd name="connsiteY39" fmla="*/ 68341 h 147764"/>
                <a:gd name="connsiteX40" fmla="*/ 40635 w 116364"/>
                <a:gd name="connsiteY40" fmla="*/ 72035 h 147764"/>
                <a:gd name="connsiteX41" fmla="*/ 53565 w 116364"/>
                <a:gd name="connsiteY41" fmla="*/ 79424 h 147764"/>
                <a:gd name="connsiteX42" fmla="*/ 49871 w 116364"/>
                <a:gd name="connsiteY42" fmla="*/ 84965 h 147764"/>
                <a:gd name="connsiteX43" fmla="*/ 36941 w 116364"/>
                <a:gd name="connsiteY43" fmla="*/ 75729 h 147764"/>
                <a:gd name="connsiteX44" fmla="*/ 35094 w 116364"/>
                <a:gd name="connsiteY44" fmla="*/ 77577 h 147764"/>
                <a:gd name="connsiteX45" fmla="*/ 48024 w 116364"/>
                <a:gd name="connsiteY45" fmla="*/ 86812 h 147764"/>
                <a:gd name="connsiteX46" fmla="*/ 44329 w 116364"/>
                <a:gd name="connsiteY46" fmla="*/ 92353 h 147764"/>
                <a:gd name="connsiteX47" fmla="*/ 31400 w 116364"/>
                <a:gd name="connsiteY47" fmla="*/ 83118 h 147764"/>
                <a:gd name="connsiteX48" fmla="*/ 29553 w 116364"/>
                <a:gd name="connsiteY48" fmla="*/ 84965 h 147764"/>
                <a:gd name="connsiteX49" fmla="*/ 42482 w 116364"/>
                <a:gd name="connsiteY49" fmla="*/ 94200 h 147764"/>
                <a:gd name="connsiteX50" fmla="*/ 40635 w 116364"/>
                <a:gd name="connsiteY50" fmla="*/ 99741 h 147764"/>
                <a:gd name="connsiteX51" fmla="*/ 27706 w 116364"/>
                <a:gd name="connsiteY51" fmla="*/ 90506 h 147764"/>
                <a:gd name="connsiteX52" fmla="*/ 25859 w 116364"/>
                <a:gd name="connsiteY52" fmla="*/ 92353 h 147764"/>
                <a:gd name="connsiteX53" fmla="*/ 38788 w 116364"/>
                <a:gd name="connsiteY53" fmla="*/ 101588 h 147764"/>
                <a:gd name="connsiteX54" fmla="*/ 35094 w 116364"/>
                <a:gd name="connsiteY54" fmla="*/ 105282 h 147764"/>
                <a:gd name="connsiteX55" fmla="*/ 22165 w 116364"/>
                <a:gd name="connsiteY55" fmla="*/ 97894 h 147764"/>
                <a:gd name="connsiteX56" fmla="*/ 20318 w 116364"/>
                <a:gd name="connsiteY56" fmla="*/ 99741 h 147764"/>
                <a:gd name="connsiteX57" fmla="*/ 33247 w 116364"/>
                <a:gd name="connsiteY57" fmla="*/ 107129 h 147764"/>
                <a:gd name="connsiteX58" fmla="*/ 29553 w 116364"/>
                <a:gd name="connsiteY58" fmla="*/ 112671 h 147764"/>
                <a:gd name="connsiteX59" fmla="*/ 16623 w 116364"/>
                <a:gd name="connsiteY59" fmla="*/ 103435 h 147764"/>
                <a:gd name="connsiteX60" fmla="*/ 14777 w 116364"/>
                <a:gd name="connsiteY60" fmla="*/ 105282 h 147764"/>
                <a:gd name="connsiteX61" fmla="*/ 29553 w 116364"/>
                <a:gd name="connsiteY61" fmla="*/ 114518 h 147764"/>
                <a:gd name="connsiteX62" fmla="*/ 25859 w 116364"/>
                <a:gd name="connsiteY62" fmla="*/ 120059 h 147764"/>
                <a:gd name="connsiteX63" fmla="*/ 11082 w 116364"/>
                <a:gd name="connsiteY63" fmla="*/ 110824 h 147764"/>
                <a:gd name="connsiteX64" fmla="*/ 11082 w 116364"/>
                <a:gd name="connsiteY64" fmla="*/ 112671 h 147764"/>
                <a:gd name="connsiteX65" fmla="*/ 24012 w 116364"/>
                <a:gd name="connsiteY65" fmla="*/ 121906 h 147764"/>
                <a:gd name="connsiteX66" fmla="*/ 20318 w 116364"/>
                <a:gd name="connsiteY66" fmla="*/ 127447 h 147764"/>
                <a:gd name="connsiteX67" fmla="*/ 7388 w 116364"/>
                <a:gd name="connsiteY67" fmla="*/ 118212 h 147764"/>
                <a:gd name="connsiteX68" fmla="*/ 5541 w 116364"/>
                <a:gd name="connsiteY68" fmla="*/ 120059 h 147764"/>
                <a:gd name="connsiteX69" fmla="*/ 20318 w 116364"/>
                <a:gd name="connsiteY69" fmla="*/ 129294 h 147764"/>
                <a:gd name="connsiteX70" fmla="*/ 16623 w 116364"/>
                <a:gd name="connsiteY70" fmla="*/ 134835 h 147764"/>
                <a:gd name="connsiteX71" fmla="*/ 1847 w 116364"/>
                <a:gd name="connsiteY71" fmla="*/ 125600 h 147764"/>
                <a:gd name="connsiteX72" fmla="*/ 0 w 116364"/>
                <a:gd name="connsiteY72" fmla="*/ 127447 h 147764"/>
                <a:gd name="connsiteX73" fmla="*/ 33247 w 116364"/>
                <a:gd name="connsiteY73" fmla="*/ 147765 h 147764"/>
                <a:gd name="connsiteX74" fmla="*/ 33247 w 116364"/>
                <a:gd name="connsiteY74" fmla="*/ 145918 h 147764"/>
                <a:gd name="connsiteX75" fmla="*/ 20318 w 116364"/>
                <a:gd name="connsiteY75" fmla="*/ 136682 h 147764"/>
                <a:gd name="connsiteX76" fmla="*/ 24012 w 116364"/>
                <a:gd name="connsiteY76" fmla="*/ 131141 h 147764"/>
                <a:gd name="connsiteX77" fmla="*/ 36941 w 116364"/>
                <a:gd name="connsiteY77" fmla="*/ 140377 h 147764"/>
                <a:gd name="connsiteX78" fmla="*/ 38788 w 116364"/>
                <a:gd name="connsiteY78" fmla="*/ 138530 h 147764"/>
                <a:gd name="connsiteX79" fmla="*/ 24012 w 116364"/>
                <a:gd name="connsiteY79" fmla="*/ 129294 h 147764"/>
                <a:gd name="connsiteX80" fmla="*/ 27706 w 116364"/>
                <a:gd name="connsiteY80" fmla="*/ 125600 h 147764"/>
                <a:gd name="connsiteX81" fmla="*/ 42482 w 116364"/>
                <a:gd name="connsiteY81" fmla="*/ 132988 h 147764"/>
                <a:gd name="connsiteX82" fmla="*/ 42482 w 116364"/>
                <a:gd name="connsiteY82" fmla="*/ 131141 h 147764"/>
                <a:gd name="connsiteX83" fmla="*/ 29553 w 116364"/>
                <a:gd name="connsiteY83" fmla="*/ 121906 h 147764"/>
                <a:gd name="connsiteX84" fmla="*/ 33247 w 116364"/>
                <a:gd name="connsiteY84" fmla="*/ 118212 h 147764"/>
                <a:gd name="connsiteX85" fmla="*/ 46177 w 116364"/>
                <a:gd name="connsiteY85" fmla="*/ 127447 h 147764"/>
                <a:gd name="connsiteX86" fmla="*/ 48024 w 116364"/>
                <a:gd name="connsiteY86" fmla="*/ 123753 h 147764"/>
                <a:gd name="connsiteX87" fmla="*/ 33247 w 116364"/>
                <a:gd name="connsiteY87" fmla="*/ 116365 h 147764"/>
                <a:gd name="connsiteX88" fmla="*/ 36941 w 116364"/>
                <a:gd name="connsiteY88" fmla="*/ 110824 h 147764"/>
                <a:gd name="connsiteX89" fmla="*/ 49871 w 116364"/>
                <a:gd name="connsiteY89" fmla="*/ 120059 h 147764"/>
                <a:gd name="connsiteX90" fmla="*/ 51718 w 116364"/>
                <a:gd name="connsiteY90" fmla="*/ 116365 h 147764"/>
                <a:gd name="connsiteX91" fmla="*/ 38788 w 116364"/>
                <a:gd name="connsiteY91" fmla="*/ 108977 h 147764"/>
                <a:gd name="connsiteX92" fmla="*/ 42482 w 116364"/>
                <a:gd name="connsiteY92" fmla="*/ 103435 h 147764"/>
                <a:gd name="connsiteX93" fmla="*/ 55412 w 116364"/>
                <a:gd name="connsiteY93" fmla="*/ 112671 h 147764"/>
                <a:gd name="connsiteX94" fmla="*/ 57259 w 116364"/>
                <a:gd name="connsiteY94" fmla="*/ 110824 h 147764"/>
                <a:gd name="connsiteX95" fmla="*/ 44329 w 116364"/>
                <a:gd name="connsiteY95" fmla="*/ 101588 h 147764"/>
                <a:gd name="connsiteX96" fmla="*/ 46177 w 116364"/>
                <a:gd name="connsiteY96" fmla="*/ 96047 h 147764"/>
                <a:gd name="connsiteX97" fmla="*/ 59106 w 116364"/>
                <a:gd name="connsiteY97" fmla="*/ 105282 h 147764"/>
                <a:gd name="connsiteX98" fmla="*/ 60953 w 116364"/>
                <a:gd name="connsiteY98" fmla="*/ 103435 h 147764"/>
                <a:gd name="connsiteX99" fmla="*/ 48024 w 116364"/>
                <a:gd name="connsiteY99" fmla="*/ 94200 h 147764"/>
                <a:gd name="connsiteX100" fmla="*/ 51718 w 116364"/>
                <a:gd name="connsiteY100" fmla="*/ 88659 h 147764"/>
                <a:gd name="connsiteX101" fmla="*/ 64647 w 116364"/>
                <a:gd name="connsiteY101" fmla="*/ 97894 h 147764"/>
                <a:gd name="connsiteX102" fmla="*/ 66494 w 116364"/>
                <a:gd name="connsiteY102" fmla="*/ 96047 h 147764"/>
                <a:gd name="connsiteX103" fmla="*/ 53565 w 116364"/>
                <a:gd name="connsiteY103" fmla="*/ 86812 h 147764"/>
                <a:gd name="connsiteX104" fmla="*/ 57259 w 116364"/>
                <a:gd name="connsiteY104" fmla="*/ 81271 h 147764"/>
                <a:gd name="connsiteX105" fmla="*/ 68341 w 116364"/>
                <a:gd name="connsiteY105" fmla="*/ 90506 h 147764"/>
                <a:gd name="connsiteX106" fmla="*/ 70188 w 116364"/>
                <a:gd name="connsiteY106" fmla="*/ 88659 h 147764"/>
                <a:gd name="connsiteX107" fmla="*/ 57259 w 116364"/>
                <a:gd name="connsiteY107" fmla="*/ 79424 h 147764"/>
                <a:gd name="connsiteX108" fmla="*/ 60953 w 116364"/>
                <a:gd name="connsiteY108" fmla="*/ 75729 h 147764"/>
                <a:gd name="connsiteX109" fmla="*/ 73882 w 116364"/>
                <a:gd name="connsiteY109" fmla="*/ 83118 h 147764"/>
                <a:gd name="connsiteX110" fmla="*/ 73882 w 116364"/>
                <a:gd name="connsiteY110" fmla="*/ 81271 h 147764"/>
                <a:gd name="connsiteX111" fmla="*/ 62800 w 116364"/>
                <a:gd name="connsiteY111" fmla="*/ 72035 h 147764"/>
                <a:gd name="connsiteX112" fmla="*/ 66494 w 116364"/>
                <a:gd name="connsiteY112" fmla="*/ 68341 h 147764"/>
                <a:gd name="connsiteX113" fmla="*/ 77577 w 116364"/>
                <a:gd name="connsiteY113" fmla="*/ 75729 h 147764"/>
                <a:gd name="connsiteX114" fmla="*/ 79424 w 116364"/>
                <a:gd name="connsiteY114" fmla="*/ 73882 h 147764"/>
                <a:gd name="connsiteX115" fmla="*/ 66494 w 116364"/>
                <a:gd name="connsiteY115" fmla="*/ 66494 h 147764"/>
                <a:gd name="connsiteX116" fmla="*/ 70188 w 116364"/>
                <a:gd name="connsiteY116" fmla="*/ 60953 h 147764"/>
                <a:gd name="connsiteX117" fmla="*/ 83118 w 116364"/>
                <a:gd name="connsiteY117" fmla="*/ 68341 h 147764"/>
                <a:gd name="connsiteX118" fmla="*/ 83118 w 116364"/>
                <a:gd name="connsiteY118" fmla="*/ 66494 h 147764"/>
                <a:gd name="connsiteX119" fmla="*/ 72035 w 116364"/>
                <a:gd name="connsiteY119" fmla="*/ 59106 h 147764"/>
                <a:gd name="connsiteX120" fmla="*/ 75730 w 116364"/>
                <a:gd name="connsiteY120" fmla="*/ 53565 h 147764"/>
                <a:gd name="connsiteX121" fmla="*/ 86812 w 116364"/>
                <a:gd name="connsiteY121" fmla="*/ 60953 h 147764"/>
                <a:gd name="connsiteX122" fmla="*/ 88659 w 116364"/>
                <a:gd name="connsiteY122" fmla="*/ 59106 h 147764"/>
                <a:gd name="connsiteX123" fmla="*/ 77577 w 116364"/>
                <a:gd name="connsiteY123" fmla="*/ 51718 h 147764"/>
                <a:gd name="connsiteX124" fmla="*/ 79424 w 116364"/>
                <a:gd name="connsiteY124" fmla="*/ 46177 h 147764"/>
                <a:gd name="connsiteX125" fmla="*/ 92353 w 116364"/>
                <a:gd name="connsiteY125" fmla="*/ 53565 h 147764"/>
                <a:gd name="connsiteX126" fmla="*/ 92353 w 116364"/>
                <a:gd name="connsiteY126" fmla="*/ 51718 h 147764"/>
                <a:gd name="connsiteX127" fmla="*/ 81271 w 116364"/>
                <a:gd name="connsiteY127" fmla="*/ 44329 h 147764"/>
                <a:gd name="connsiteX128" fmla="*/ 84965 w 116364"/>
                <a:gd name="connsiteY128" fmla="*/ 38788 h 147764"/>
                <a:gd name="connsiteX129" fmla="*/ 96047 w 116364"/>
                <a:gd name="connsiteY129" fmla="*/ 46177 h 147764"/>
                <a:gd name="connsiteX130" fmla="*/ 97894 w 116364"/>
                <a:gd name="connsiteY130" fmla="*/ 44329 h 147764"/>
                <a:gd name="connsiteX131" fmla="*/ 86812 w 116364"/>
                <a:gd name="connsiteY131" fmla="*/ 36941 h 147764"/>
                <a:gd name="connsiteX132" fmla="*/ 88659 w 116364"/>
                <a:gd name="connsiteY132" fmla="*/ 31400 h 147764"/>
                <a:gd name="connsiteX133" fmla="*/ 99741 w 116364"/>
                <a:gd name="connsiteY133" fmla="*/ 38788 h 147764"/>
                <a:gd name="connsiteX134" fmla="*/ 101588 w 116364"/>
                <a:gd name="connsiteY134" fmla="*/ 36941 h 147764"/>
                <a:gd name="connsiteX135" fmla="*/ 90506 w 116364"/>
                <a:gd name="connsiteY135" fmla="*/ 29553 h 147764"/>
                <a:gd name="connsiteX136" fmla="*/ 94200 w 116364"/>
                <a:gd name="connsiteY136" fmla="*/ 25859 h 147764"/>
                <a:gd name="connsiteX137" fmla="*/ 105282 w 116364"/>
                <a:gd name="connsiteY137" fmla="*/ 31400 h 147764"/>
                <a:gd name="connsiteX138" fmla="*/ 107130 w 116364"/>
                <a:gd name="connsiteY138" fmla="*/ 29553 h 147764"/>
                <a:gd name="connsiteX139" fmla="*/ 96047 w 116364"/>
                <a:gd name="connsiteY139" fmla="*/ 22165 h 147764"/>
                <a:gd name="connsiteX140" fmla="*/ 99741 w 116364"/>
                <a:gd name="connsiteY140" fmla="*/ 18471 h 147764"/>
                <a:gd name="connsiteX141" fmla="*/ 108977 w 116364"/>
                <a:gd name="connsiteY141" fmla="*/ 25859 h 147764"/>
                <a:gd name="connsiteX142" fmla="*/ 110824 w 116364"/>
                <a:gd name="connsiteY142" fmla="*/ 22165 h 147764"/>
                <a:gd name="connsiteX143" fmla="*/ 99741 w 116364"/>
                <a:gd name="connsiteY143" fmla="*/ 16623 h 147764"/>
                <a:gd name="connsiteX144" fmla="*/ 103436 w 116364"/>
                <a:gd name="connsiteY144" fmla="*/ 11082 h 147764"/>
                <a:gd name="connsiteX145" fmla="*/ 114518 w 116364"/>
                <a:gd name="connsiteY145" fmla="*/ 18471 h 147764"/>
                <a:gd name="connsiteX146" fmla="*/ 116365 w 116364"/>
                <a:gd name="connsiteY146" fmla="*/ 14776 h 147764"/>
                <a:gd name="connsiteX147" fmla="*/ 105282 w 116364"/>
                <a:gd name="connsiteY147" fmla="*/ 9235 h 147764"/>
                <a:gd name="connsiteX148" fmla="*/ 101588 w 116364"/>
                <a:gd name="connsiteY148" fmla="*/ 5541 h 147764"/>
                <a:gd name="connsiteX149" fmla="*/ 90506 w 116364"/>
                <a:gd name="connsiteY149" fmla="*/ 0 h 147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116364" h="147764">
                  <a:moveTo>
                    <a:pt x="90506" y="1847"/>
                  </a:moveTo>
                  <a:lnTo>
                    <a:pt x="99741" y="9235"/>
                  </a:lnTo>
                  <a:lnTo>
                    <a:pt x="96047" y="12929"/>
                  </a:lnTo>
                  <a:lnTo>
                    <a:pt x="86812" y="5541"/>
                  </a:lnTo>
                  <a:lnTo>
                    <a:pt x="84965" y="9235"/>
                  </a:lnTo>
                  <a:lnTo>
                    <a:pt x="96047" y="14776"/>
                  </a:lnTo>
                  <a:lnTo>
                    <a:pt x="92353" y="20318"/>
                  </a:lnTo>
                  <a:lnTo>
                    <a:pt x="81271" y="12929"/>
                  </a:lnTo>
                  <a:lnTo>
                    <a:pt x="79424" y="14776"/>
                  </a:lnTo>
                  <a:lnTo>
                    <a:pt x="90506" y="22165"/>
                  </a:lnTo>
                  <a:lnTo>
                    <a:pt x="86812" y="27706"/>
                  </a:lnTo>
                  <a:lnTo>
                    <a:pt x="75730" y="20318"/>
                  </a:lnTo>
                  <a:lnTo>
                    <a:pt x="73882" y="22165"/>
                  </a:lnTo>
                  <a:lnTo>
                    <a:pt x="84965" y="29553"/>
                  </a:lnTo>
                  <a:lnTo>
                    <a:pt x="83118" y="35094"/>
                  </a:lnTo>
                  <a:lnTo>
                    <a:pt x="72035" y="27706"/>
                  </a:lnTo>
                  <a:lnTo>
                    <a:pt x="70188" y="29553"/>
                  </a:lnTo>
                  <a:lnTo>
                    <a:pt x="81271" y="36941"/>
                  </a:lnTo>
                  <a:lnTo>
                    <a:pt x="77577" y="42482"/>
                  </a:lnTo>
                  <a:lnTo>
                    <a:pt x="66494" y="35094"/>
                  </a:lnTo>
                  <a:lnTo>
                    <a:pt x="64647" y="36941"/>
                  </a:lnTo>
                  <a:lnTo>
                    <a:pt x="75730" y="44329"/>
                  </a:lnTo>
                  <a:lnTo>
                    <a:pt x="73882" y="49871"/>
                  </a:lnTo>
                  <a:lnTo>
                    <a:pt x="60953" y="40635"/>
                  </a:lnTo>
                  <a:lnTo>
                    <a:pt x="59106" y="42482"/>
                  </a:lnTo>
                  <a:lnTo>
                    <a:pt x="72035" y="51718"/>
                  </a:lnTo>
                  <a:lnTo>
                    <a:pt x="68341" y="55412"/>
                  </a:lnTo>
                  <a:lnTo>
                    <a:pt x="57259" y="48024"/>
                  </a:lnTo>
                  <a:lnTo>
                    <a:pt x="55412" y="49871"/>
                  </a:lnTo>
                  <a:lnTo>
                    <a:pt x="66494" y="57259"/>
                  </a:lnTo>
                  <a:lnTo>
                    <a:pt x="62800" y="62800"/>
                  </a:lnTo>
                  <a:lnTo>
                    <a:pt x="51718" y="55412"/>
                  </a:lnTo>
                  <a:lnTo>
                    <a:pt x="49871" y="57259"/>
                  </a:lnTo>
                  <a:lnTo>
                    <a:pt x="62800" y="64647"/>
                  </a:lnTo>
                  <a:lnTo>
                    <a:pt x="59106" y="70188"/>
                  </a:lnTo>
                  <a:lnTo>
                    <a:pt x="46177" y="62800"/>
                  </a:lnTo>
                  <a:lnTo>
                    <a:pt x="44329" y="64647"/>
                  </a:lnTo>
                  <a:lnTo>
                    <a:pt x="57259" y="72035"/>
                  </a:lnTo>
                  <a:lnTo>
                    <a:pt x="53565" y="77577"/>
                  </a:lnTo>
                  <a:lnTo>
                    <a:pt x="42482" y="68341"/>
                  </a:lnTo>
                  <a:lnTo>
                    <a:pt x="40635" y="72035"/>
                  </a:lnTo>
                  <a:lnTo>
                    <a:pt x="53565" y="79424"/>
                  </a:lnTo>
                  <a:lnTo>
                    <a:pt x="49871" y="84965"/>
                  </a:lnTo>
                  <a:lnTo>
                    <a:pt x="36941" y="75729"/>
                  </a:lnTo>
                  <a:lnTo>
                    <a:pt x="35094" y="77577"/>
                  </a:lnTo>
                  <a:lnTo>
                    <a:pt x="48024" y="86812"/>
                  </a:lnTo>
                  <a:lnTo>
                    <a:pt x="44329" y="92353"/>
                  </a:lnTo>
                  <a:lnTo>
                    <a:pt x="31400" y="83118"/>
                  </a:lnTo>
                  <a:lnTo>
                    <a:pt x="29553" y="84965"/>
                  </a:lnTo>
                  <a:lnTo>
                    <a:pt x="42482" y="94200"/>
                  </a:lnTo>
                  <a:lnTo>
                    <a:pt x="40635" y="99741"/>
                  </a:lnTo>
                  <a:lnTo>
                    <a:pt x="27706" y="90506"/>
                  </a:lnTo>
                  <a:lnTo>
                    <a:pt x="25859" y="92353"/>
                  </a:lnTo>
                  <a:lnTo>
                    <a:pt x="38788" y="101588"/>
                  </a:lnTo>
                  <a:lnTo>
                    <a:pt x="35094" y="105282"/>
                  </a:lnTo>
                  <a:lnTo>
                    <a:pt x="22165" y="97894"/>
                  </a:lnTo>
                  <a:lnTo>
                    <a:pt x="20318" y="99741"/>
                  </a:lnTo>
                  <a:lnTo>
                    <a:pt x="33247" y="107129"/>
                  </a:lnTo>
                  <a:lnTo>
                    <a:pt x="29553" y="112671"/>
                  </a:lnTo>
                  <a:lnTo>
                    <a:pt x="16623" y="103435"/>
                  </a:lnTo>
                  <a:lnTo>
                    <a:pt x="14777" y="105282"/>
                  </a:lnTo>
                  <a:lnTo>
                    <a:pt x="29553" y="114518"/>
                  </a:lnTo>
                  <a:lnTo>
                    <a:pt x="25859" y="120059"/>
                  </a:lnTo>
                  <a:lnTo>
                    <a:pt x="11082" y="110824"/>
                  </a:lnTo>
                  <a:lnTo>
                    <a:pt x="11082" y="112671"/>
                  </a:lnTo>
                  <a:lnTo>
                    <a:pt x="24012" y="121906"/>
                  </a:lnTo>
                  <a:lnTo>
                    <a:pt x="20318" y="127447"/>
                  </a:lnTo>
                  <a:lnTo>
                    <a:pt x="7388" y="118212"/>
                  </a:lnTo>
                  <a:lnTo>
                    <a:pt x="5541" y="120059"/>
                  </a:lnTo>
                  <a:lnTo>
                    <a:pt x="20318" y="129294"/>
                  </a:lnTo>
                  <a:lnTo>
                    <a:pt x="16623" y="134835"/>
                  </a:lnTo>
                  <a:lnTo>
                    <a:pt x="1847" y="125600"/>
                  </a:lnTo>
                  <a:lnTo>
                    <a:pt x="0" y="127447"/>
                  </a:lnTo>
                  <a:lnTo>
                    <a:pt x="33247" y="147765"/>
                  </a:lnTo>
                  <a:lnTo>
                    <a:pt x="33247" y="145918"/>
                  </a:lnTo>
                  <a:lnTo>
                    <a:pt x="20318" y="136682"/>
                  </a:lnTo>
                  <a:lnTo>
                    <a:pt x="24012" y="131141"/>
                  </a:lnTo>
                  <a:lnTo>
                    <a:pt x="36941" y="140377"/>
                  </a:lnTo>
                  <a:lnTo>
                    <a:pt x="38788" y="138530"/>
                  </a:lnTo>
                  <a:lnTo>
                    <a:pt x="24012" y="129294"/>
                  </a:lnTo>
                  <a:lnTo>
                    <a:pt x="27706" y="125600"/>
                  </a:lnTo>
                  <a:lnTo>
                    <a:pt x="42482" y="132988"/>
                  </a:lnTo>
                  <a:lnTo>
                    <a:pt x="42482" y="131141"/>
                  </a:lnTo>
                  <a:lnTo>
                    <a:pt x="29553" y="121906"/>
                  </a:lnTo>
                  <a:lnTo>
                    <a:pt x="33247" y="118212"/>
                  </a:lnTo>
                  <a:lnTo>
                    <a:pt x="46177" y="127447"/>
                  </a:lnTo>
                  <a:lnTo>
                    <a:pt x="48024" y="123753"/>
                  </a:lnTo>
                  <a:lnTo>
                    <a:pt x="33247" y="116365"/>
                  </a:lnTo>
                  <a:lnTo>
                    <a:pt x="36941" y="110824"/>
                  </a:lnTo>
                  <a:lnTo>
                    <a:pt x="49871" y="120059"/>
                  </a:lnTo>
                  <a:lnTo>
                    <a:pt x="51718" y="116365"/>
                  </a:lnTo>
                  <a:lnTo>
                    <a:pt x="38788" y="108977"/>
                  </a:lnTo>
                  <a:lnTo>
                    <a:pt x="42482" y="103435"/>
                  </a:lnTo>
                  <a:lnTo>
                    <a:pt x="55412" y="112671"/>
                  </a:lnTo>
                  <a:lnTo>
                    <a:pt x="57259" y="110824"/>
                  </a:lnTo>
                  <a:lnTo>
                    <a:pt x="44329" y="101588"/>
                  </a:lnTo>
                  <a:lnTo>
                    <a:pt x="46177" y="96047"/>
                  </a:lnTo>
                  <a:lnTo>
                    <a:pt x="59106" y="105282"/>
                  </a:lnTo>
                  <a:lnTo>
                    <a:pt x="60953" y="103435"/>
                  </a:lnTo>
                  <a:lnTo>
                    <a:pt x="48024" y="94200"/>
                  </a:lnTo>
                  <a:lnTo>
                    <a:pt x="51718" y="88659"/>
                  </a:lnTo>
                  <a:lnTo>
                    <a:pt x="64647" y="97894"/>
                  </a:lnTo>
                  <a:lnTo>
                    <a:pt x="66494" y="96047"/>
                  </a:lnTo>
                  <a:lnTo>
                    <a:pt x="53565" y="86812"/>
                  </a:lnTo>
                  <a:lnTo>
                    <a:pt x="57259" y="81271"/>
                  </a:lnTo>
                  <a:lnTo>
                    <a:pt x="68341" y="90506"/>
                  </a:lnTo>
                  <a:lnTo>
                    <a:pt x="70188" y="88659"/>
                  </a:lnTo>
                  <a:lnTo>
                    <a:pt x="57259" y="79424"/>
                  </a:lnTo>
                  <a:lnTo>
                    <a:pt x="60953" y="75729"/>
                  </a:lnTo>
                  <a:lnTo>
                    <a:pt x="73882" y="83118"/>
                  </a:lnTo>
                  <a:lnTo>
                    <a:pt x="73882" y="81271"/>
                  </a:lnTo>
                  <a:lnTo>
                    <a:pt x="62800" y="72035"/>
                  </a:lnTo>
                  <a:lnTo>
                    <a:pt x="66494" y="68341"/>
                  </a:lnTo>
                  <a:lnTo>
                    <a:pt x="77577" y="75729"/>
                  </a:lnTo>
                  <a:lnTo>
                    <a:pt x="79424" y="73882"/>
                  </a:lnTo>
                  <a:lnTo>
                    <a:pt x="66494" y="66494"/>
                  </a:lnTo>
                  <a:lnTo>
                    <a:pt x="70188" y="60953"/>
                  </a:lnTo>
                  <a:lnTo>
                    <a:pt x="83118" y="68341"/>
                  </a:lnTo>
                  <a:lnTo>
                    <a:pt x="83118" y="66494"/>
                  </a:lnTo>
                  <a:lnTo>
                    <a:pt x="72035" y="59106"/>
                  </a:lnTo>
                  <a:lnTo>
                    <a:pt x="75730" y="53565"/>
                  </a:lnTo>
                  <a:lnTo>
                    <a:pt x="86812" y="60953"/>
                  </a:lnTo>
                  <a:lnTo>
                    <a:pt x="88659" y="59106"/>
                  </a:lnTo>
                  <a:lnTo>
                    <a:pt x="77577" y="51718"/>
                  </a:lnTo>
                  <a:lnTo>
                    <a:pt x="79424" y="46177"/>
                  </a:lnTo>
                  <a:lnTo>
                    <a:pt x="92353" y="53565"/>
                  </a:lnTo>
                  <a:lnTo>
                    <a:pt x="92353" y="51718"/>
                  </a:lnTo>
                  <a:lnTo>
                    <a:pt x="81271" y="44329"/>
                  </a:lnTo>
                  <a:lnTo>
                    <a:pt x="84965" y="38788"/>
                  </a:lnTo>
                  <a:lnTo>
                    <a:pt x="96047" y="46177"/>
                  </a:lnTo>
                  <a:lnTo>
                    <a:pt x="97894" y="44329"/>
                  </a:lnTo>
                  <a:lnTo>
                    <a:pt x="86812" y="36941"/>
                  </a:lnTo>
                  <a:lnTo>
                    <a:pt x="88659" y="31400"/>
                  </a:lnTo>
                  <a:lnTo>
                    <a:pt x="99741" y="38788"/>
                  </a:lnTo>
                  <a:lnTo>
                    <a:pt x="101588" y="36941"/>
                  </a:lnTo>
                  <a:lnTo>
                    <a:pt x="90506" y="29553"/>
                  </a:lnTo>
                  <a:lnTo>
                    <a:pt x="94200" y="25859"/>
                  </a:lnTo>
                  <a:lnTo>
                    <a:pt x="105282" y="31400"/>
                  </a:lnTo>
                  <a:lnTo>
                    <a:pt x="107130" y="29553"/>
                  </a:lnTo>
                  <a:lnTo>
                    <a:pt x="96047" y="22165"/>
                  </a:lnTo>
                  <a:lnTo>
                    <a:pt x="99741" y="18471"/>
                  </a:lnTo>
                  <a:lnTo>
                    <a:pt x="108977" y="25859"/>
                  </a:lnTo>
                  <a:lnTo>
                    <a:pt x="110824" y="22165"/>
                  </a:lnTo>
                  <a:lnTo>
                    <a:pt x="99741" y="16623"/>
                  </a:lnTo>
                  <a:lnTo>
                    <a:pt x="103436" y="11082"/>
                  </a:lnTo>
                  <a:lnTo>
                    <a:pt x="114518" y="18471"/>
                  </a:lnTo>
                  <a:lnTo>
                    <a:pt x="116365" y="14776"/>
                  </a:lnTo>
                  <a:lnTo>
                    <a:pt x="105282" y="9235"/>
                  </a:lnTo>
                  <a:lnTo>
                    <a:pt x="101588" y="5541"/>
                  </a:lnTo>
                  <a:lnTo>
                    <a:pt x="90506" y="0"/>
                  </a:lnTo>
                  <a:close/>
                </a:path>
              </a:pathLst>
            </a:custGeom>
            <a:solidFill>
              <a:srgbClr val="1D1D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id="{6F745CD8-52FD-7CA5-1C51-2A3FC9D3768C}"/>
                </a:ext>
              </a:extLst>
            </p:cNvPr>
            <p:cNvSpPr/>
            <p:nvPr/>
          </p:nvSpPr>
          <p:spPr>
            <a:xfrm>
              <a:off x="4999548" y="3749099"/>
              <a:ext cx="29552" cy="42482"/>
            </a:xfrm>
            <a:custGeom>
              <a:avLst/>
              <a:gdLst>
                <a:gd name="connsiteX0" fmla="*/ 29553 w 29552"/>
                <a:gd name="connsiteY0" fmla="*/ 18471 h 42482"/>
                <a:gd name="connsiteX1" fmla="*/ 3694 w 29552"/>
                <a:gd name="connsiteY1" fmla="*/ 0 h 42482"/>
                <a:gd name="connsiteX2" fmla="*/ 0 w 29552"/>
                <a:gd name="connsiteY2" fmla="*/ 7388 h 42482"/>
                <a:gd name="connsiteX3" fmla="*/ 9235 w 29552"/>
                <a:gd name="connsiteY3" fmla="*/ 33247 h 42482"/>
                <a:gd name="connsiteX4" fmla="*/ 11082 w 29552"/>
                <a:gd name="connsiteY4" fmla="*/ 38788 h 42482"/>
                <a:gd name="connsiteX5" fmla="*/ 16623 w 29552"/>
                <a:gd name="connsiteY5" fmla="*/ 42482 h 42482"/>
                <a:gd name="connsiteX6" fmla="*/ 20318 w 29552"/>
                <a:gd name="connsiteY6" fmla="*/ 36941 h 42482"/>
                <a:gd name="connsiteX7" fmla="*/ 29553 w 29552"/>
                <a:gd name="connsiteY7" fmla="*/ 18471 h 42482"/>
                <a:gd name="connsiteX8" fmla="*/ 29553 w 29552"/>
                <a:gd name="connsiteY8" fmla="*/ 18471 h 42482"/>
                <a:gd name="connsiteX9" fmla="*/ 12929 w 29552"/>
                <a:gd name="connsiteY9" fmla="*/ 36941 h 42482"/>
                <a:gd name="connsiteX10" fmla="*/ 12929 w 29552"/>
                <a:gd name="connsiteY10" fmla="*/ 36941 h 42482"/>
                <a:gd name="connsiteX11" fmla="*/ 12929 w 29552"/>
                <a:gd name="connsiteY11" fmla="*/ 36941 h 42482"/>
                <a:gd name="connsiteX12" fmla="*/ 11082 w 29552"/>
                <a:gd name="connsiteY12" fmla="*/ 35094 h 42482"/>
                <a:gd name="connsiteX13" fmla="*/ 9235 w 29552"/>
                <a:gd name="connsiteY13" fmla="*/ 27706 h 42482"/>
                <a:gd name="connsiteX14" fmla="*/ 3694 w 29552"/>
                <a:gd name="connsiteY14" fmla="*/ 12929 h 42482"/>
                <a:gd name="connsiteX15" fmla="*/ 1847 w 29552"/>
                <a:gd name="connsiteY15" fmla="*/ 9235 h 42482"/>
                <a:gd name="connsiteX16" fmla="*/ 3694 w 29552"/>
                <a:gd name="connsiteY16" fmla="*/ 5541 h 42482"/>
                <a:gd name="connsiteX17" fmla="*/ 11082 w 29552"/>
                <a:gd name="connsiteY17" fmla="*/ 11082 h 42482"/>
                <a:gd name="connsiteX18" fmla="*/ 16623 w 29552"/>
                <a:gd name="connsiteY18" fmla="*/ 14777 h 42482"/>
                <a:gd name="connsiteX19" fmla="*/ 22165 w 29552"/>
                <a:gd name="connsiteY19" fmla="*/ 18471 h 42482"/>
                <a:gd name="connsiteX20" fmla="*/ 24012 w 29552"/>
                <a:gd name="connsiteY20" fmla="*/ 20318 h 42482"/>
                <a:gd name="connsiteX21" fmla="*/ 12929 w 29552"/>
                <a:gd name="connsiteY21" fmla="*/ 36941 h 42482"/>
                <a:gd name="connsiteX22" fmla="*/ 12929 w 29552"/>
                <a:gd name="connsiteY22" fmla="*/ 36941 h 42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9552" h="42482">
                  <a:moveTo>
                    <a:pt x="29553" y="18471"/>
                  </a:moveTo>
                  <a:lnTo>
                    <a:pt x="3694" y="0"/>
                  </a:lnTo>
                  <a:lnTo>
                    <a:pt x="0" y="7388"/>
                  </a:lnTo>
                  <a:lnTo>
                    <a:pt x="9235" y="33247"/>
                  </a:lnTo>
                  <a:lnTo>
                    <a:pt x="11082" y="38788"/>
                  </a:lnTo>
                  <a:lnTo>
                    <a:pt x="16623" y="42482"/>
                  </a:lnTo>
                  <a:lnTo>
                    <a:pt x="20318" y="36941"/>
                  </a:lnTo>
                  <a:lnTo>
                    <a:pt x="29553" y="18471"/>
                  </a:lnTo>
                  <a:lnTo>
                    <a:pt x="29553" y="18471"/>
                  </a:lnTo>
                  <a:close/>
                  <a:moveTo>
                    <a:pt x="12929" y="36941"/>
                  </a:moveTo>
                  <a:lnTo>
                    <a:pt x="12929" y="36941"/>
                  </a:lnTo>
                  <a:lnTo>
                    <a:pt x="12929" y="36941"/>
                  </a:lnTo>
                  <a:lnTo>
                    <a:pt x="11082" y="35094"/>
                  </a:lnTo>
                  <a:lnTo>
                    <a:pt x="9235" y="27706"/>
                  </a:lnTo>
                  <a:lnTo>
                    <a:pt x="3694" y="12929"/>
                  </a:lnTo>
                  <a:lnTo>
                    <a:pt x="1847" y="9235"/>
                  </a:lnTo>
                  <a:lnTo>
                    <a:pt x="3694" y="5541"/>
                  </a:lnTo>
                  <a:lnTo>
                    <a:pt x="11082" y="11082"/>
                  </a:lnTo>
                  <a:lnTo>
                    <a:pt x="16623" y="14777"/>
                  </a:lnTo>
                  <a:lnTo>
                    <a:pt x="22165" y="18471"/>
                  </a:lnTo>
                  <a:lnTo>
                    <a:pt x="24012" y="20318"/>
                  </a:lnTo>
                  <a:lnTo>
                    <a:pt x="12929" y="36941"/>
                  </a:lnTo>
                  <a:lnTo>
                    <a:pt x="12929" y="3694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id="{C054AD3D-133A-BFC2-122E-251B16CC44AD}"/>
                </a:ext>
              </a:extLst>
            </p:cNvPr>
            <p:cNvSpPr/>
            <p:nvPr/>
          </p:nvSpPr>
          <p:spPr>
            <a:xfrm>
              <a:off x="5006936" y="3762028"/>
              <a:ext cx="16623" cy="24011"/>
            </a:xfrm>
            <a:custGeom>
              <a:avLst/>
              <a:gdLst>
                <a:gd name="connsiteX0" fmla="*/ 11082 w 16623"/>
                <a:gd name="connsiteY0" fmla="*/ 0 h 24011"/>
                <a:gd name="connsiteX1" fmla="*/ 0 w 16623"/>
                <a:gd name="connsiteY1" fmla="*/ 16624 h 24011"/>
                <a:gd name="connsiteX2" fmla="*/ 3694 w 16623"/>
                <a:gd name="connsiteY2" fmla="*/ 24012 h 24011"/>
                <a:gd name="connsiteX3" fmla="*/ 16624 w 16623"/>
                <a:gd name="connsiteY3" fmla="*/ 5541 h 2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23" h="24011">
                  <a:moveTo>
                    <a:pt x="11082" y="0"/>
                  </a:moveTo>
                  <a:lnTo>
                    <a:pt x="0" y="16624"/>
                  </a:lnTo>
                  <a:lnTo>
                    <a:pt x="3694" y="24012"/>
                  </a:lnTo>
                  <a:lnTo>
                    <a:pt x="16624" y="554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8" name="Freeform: Shape 1077">
              <a:extLst>
                <a:ext uri="{FF2B5EF4-FFF2-40B4-BE49-F238E27FC236}">
                  <a16:creationId xmlns:a16="http://schemas.microsoft.com/office/drawing/2014/main" id="{41A5D96D-A48F-576F-5831-1194DBECE16C}"/>
                </a:ext>
              </a:extLst>
            </p:cNvPr>
            <p:cNvSpPr/>
            <p:nvPr/>
          </p:nvSpPr>
          <p:spPr>
            <a:xfrm>
              <a:off x="4933054" y="3967052"/>
              <a:ext cx="12929" cy="38788"/>
            </a:xfrm>
            <a:custGeom>
              <a:avLst/>
              <a:gdLst>
                <a:gd name="connsiteX0" fmla="*/ 1847 w 12929"/>
                <a:gd name="connsiteY0" fmla="*/ 0 h 38788"/>
                <a:gd name="connsiteX1" fmla="*/ 9235 w 12929"/>
                <a:gd name="connsiteY1" fmla="*/ 9235 h 38788"/>
                <a:gd name="connsiteX2" fmla="*/ 0 w 12929"/>
                <a:gd name="connsiteY2" fmla="*/ 38788 h 38788"/>
                <a:gd name="connsiteX3" fmla="*/ 12929 w 12929"/>
                <a:gd name="connsiteY3" fmla="*/ 73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38788">
                  <a:moveTo>
                    <a:pt x="1847" y="0"/>
                  </a:moveTo>
                  <a:lnTo>
                    <a:pt x="9235" y="9235"/>
                  </a:lnTo>
                  <a:lnTo>
                    <a:pt x="0" y="38788"/>
                  </a:lnTo>
                  <a:lnTo>
                    <a:pt x="12929" y="7388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A8A4663B-1720-1F97-8569-CC083A068E44}"/>
                </a:ext>
              </a:extLst>
            </p:cNvPr>
            <p:cNvSpPr/>
            <p:nvPr/>
          </p:nvSpPr>
          <p:spPr>
            <a:xfrm>
              <a:off x="4903501" y="3954123"/>
              <a:ext cx="20317" cy="35094"/>
            </a:xfrm>
            <a:custGeom>
              <a:avLst/>
              <a:gdLst>
                <a:gd name="connsiteX0" fmla="*/ 3694 w 20317"/>
                <a:gd name="connsiteY0" fmla="*/ 29553 h 35094"/>
                <a:gd name="connsiteX1" fmla="*/ 5541 w 20317"/>
                <a:gd name="connsiteY1" fmla="*/ 35094 h 35094"/>
                <a:gd name="connsiteX2" fmla="*/ 0 w 20317"/>
                <a:gd name="connsiteY2" fmla="*/ 31400 h 35094"/>
                <a:gd name="connsiteX3" fmla="*/ 20318 w 20317"/>
                <a:gd name="connsiteY3" fmla="*/ 0 h 3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17" h="35094">
                  <a:moveTo>
                    <a:pt x="3694" y="29553"/>
                  </a:moveTo>
                  <a:lnTo>
                    <a:pt x="5541" y="35094"/>
                  </a:lnTo>
                  <a:lnTo>
                    <a:pt x="0" y="31400"/>
                  </a:lnTo>
                  <a:lnTo>
                    <a:pt x="20318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6A2BBDCF-DD99-7A24-2B16-DA038A99E774}"/>
                </a:ext>
              </a:extLst>
            </p:cNvPr>
            <p:cNvSpPr/>
            <p:nvPr/>
          </p:nvSpPr>
          <p:spPr>
            <a:xfrm>
              <a:off x="4886877" y="4031699"/>
              <a:ext cx="27705" cy="66494"/>
            </a:xfrm>
            <a:custGeom>
              <a:avLst/>
              <a:gdLst>
                <a:gd name="connsiteX0" fmla="*/ 9235 w 27705"/>
                <a:gd name="connsiteY0" fmla="*/ 0 h 66494"/>
                <a:gd name="connsiteX1" fmla="*/ 0 w 27705"/>
                <a:gd name="connsiteY1" fmla="*/ 16623 h 66494"/>
                <a:gd name="connsiteX2" fmla="*/ 27706 w 27705"/>
                <a:gd name="connsiteY2" fmla="*/ 66494 h 66494"/>
                <a:gd name="connsiteX3" fmla="*/ 3694 w 27705"/>
                <a:gd name="connsiteY3" fmla="*/ 18471 h 6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05" h="66494">
                  <a:moveTo>
                    <a:pt x="9235" y="0"/>
                  </a:moveTo>
                  <a:lnTo>
                    <a:pt x="0" y="16623"/>
                  </a:lnTo>
                  <a:lnTo>
                    <a:pt x="27706" y="66494"/>
                  </a:lnTo>
                  <a:lnTo>
                    <a:pt x="3694" y="18471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6ED6E2F3-BBF5-CD9E-03A7-BA2DACD9B840}"/>
                </a:ext>
              </a:extLst>
            </p:cNvPr>
            <p:cNvSpPr/>
            <p:nvPr/>
          </p:nvSpPr>
          <p:spPr>
            <a:xfrm>
              <a:off x="4909042" y="3789734"/>
              <a:ext cx="97894" cy="136682"/>
            </a:xfrm>
            <a:custGeom>
              <a:avLst/>
              <a:gdLst>
                <a:gd name="connsiteX0" fmla="*/ 97894 w 97894"/>
                <a:gd name="connsiteY0" fmla="*/ 0 h 136682"/>
                <a:gd name="connsiteX1" fmla="*/ 97894 w 97894"/>
                <a:gd name="connsiteY1" fmla="*/ 0 h 136682"/>
                <a:gd name="connsiteX2" fmla="*/ 90506 w 97894"/>
                <a:gd name="connsiteY2" fmla="*/ 9235 h 136682"/>
                <a:gd name="connsiteX3" fmla="*/ 81271 w 97894"/>
                <a:gd name="connsiteY3" fmla="*/ 24012 h 136682"/>
                <a:gd name="connsiteX4" fmla="*/ 79424 w 97894"/>
                <a:gd name="connsiteY4" fmla="*/ 25859 h 136682"/>
                <a:gd name="connsiteX5" fmla="*/ 70188 w 97894"/>
                <a:gd name="connsiteY5" fmla="*/ 36941 h 136682"/>
                <a:gd name="connsiteX6" fmla="*/ 64647 w 97894"/>
                <a:gd name="connsiteY6" fmla="*/ 44330 h 136682"/>
                <a:gd name="connsiteX7" fmla="*/ 59106 w 97894"/>
                <a:gd name="connsiteY7" fmla="*/ 51718 h 136682"/>
                <a:gd name="connsiteX8" fmla="*/ 53565 w 97894"/>
                <a:gd name="connsiteY8" fmla="*/ 59106 h 136682"/>
                <a:gd name="connsiteX9" fmla="*/ 44330 w 97894"/>
                <a:gd name="connsiteY9" fmla="*/ 73882 h 136682"/>
                <a:gd name="connsiteX10" fmla="*/ 42482 w 97894"/>
                <a:gd name="connsiteY10" fmla="*/ 75730 h 136682"/>
                <a:gd name="connsiteX11" fmla="*/ 33247 w 97894"/>
                <a:gd name="connsiteY11" fmla="*/ 86812 h 136682"/>
                <a:gd name="connsiteX12" fmla="*/ 27706 w 97894"/>
                <a:gd name="connsiteY12" fmla="*/ 94200 h 136682"/>
                <a:gd name="connsiteX13" fmla="*/ 22165 w 97894"/>
                <a:gd name="connsiteY13" fmla="*/ 101588 h 136682"/>
                <a:gd name="connsiteX14" fmla="*/ 16624 w 97894"/>
                <a:gd name="connsiteY14" fmla="*/ 108977 h 136682"/>
                <a:gd name="connsiteX15" fmla="*/ 7388 w 97894"/>
                <a:gd name="connsiteY15" fmla="*/ 123753 h 136682"/>
                <a:gd name="connsiteX16" fmla="*/ 5541 w 97894"/>
                <a:gd name="connsiteY16" fmla="*/ 125600 h 136682"/>
                <a:gd name="connsiteX17" fmla="*/ 0 w 97894"/>
                <a:gd name="connsiteY17" fmla="*/ 132989 h 136682"/>
                <a:gd name="connsiteX18" fmla="*/ 0 w 97894"/>
                <a:gd name="connsiteY18" fmla="*/ 134836 h 136682"/>
                <a:gd name="connsiteX19" fmla="*/ 3694 w 97894"/>
                <a:gd name="connsiteY19" fmla="*/ 136683 h 136682"/>
                <a:gd name="connsiteX20" fmla="*/ 97894 w 97894"/>
                <a:gd name="connsiteY20" fmla="*/ 0 h 13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894" h="136682">
                  <a:moveTo>
                    <a:pt x="97894" y="0"/>
                  </a:moveTo>
                  <a:cubicBezTo>
                    <a:pt x="97894" y="0"/>
                    <a:pt x="97894" y="1847"/>
                    <a:pt x="97894" y="0"/>
                  </a:cubicBezTo>
                  <a:lnTo>
                    <a:pt x="90506" y="9235"/>
                  </a:lnTo>
                  <a:lnTo>
                    <a:pt x="81271" y="24012"/>
                  </a:lnTo>
                  <a:lnTo>
                    <a:pt x="79424" y="25859"/>
                  </a:lnTo>
                  <a:lnTo>
                    <a:pt x="70188" y="36941"/>
                  </a:lnTo>
                  <a:lnTo>
                    <a:pt x="64647" y="44330"/>
                  </a:lnTo>
                  <a:lnTo>
                    <a:pt x="59106" y="51718"/>
                  </a:lnTo>
                  <a:lnTo>
                    <a:pt x="53565" y="59106"/>
                  </a:lnTo>
                  <a:lnTo>
                    <a:pt x="44330" y="73882"/>
                  </a:lnTo>
                  <a:lnTo>
                    <a:pt x="42482" y="75730"/>
                  </a:lnTo>
                  <a:lnTo>
                    <a:pt x="33247" y="86812"/>
                  </a:lnTo>
                  <a:lnTo>
                    <a:pt x="27706" y="94200"/>
                  </a:lnTo>
                  <a:lnTo>
                    <a:pt x="22165" y="101588"/>
                  </a:lnTo>
                  <a:lnTo>
                    <a:pt x="16624" y="108977"/>
                  </a:lnTo>
                  <a:lnTo>
                    <a:pt x="7388" y="123753"/>
                  </a:lnTo>
                  <a:lnTo>
                    <a:pt x="5541" y="125600"/>
                  </a:lnTo>
                  <a:lnTo>
                    <a:pt x="0" y="132989"/>
                  </a:lnTo>
                  <a:cubicBezTo>
                    <a:pt x="0" y="132989"/>
                    <a:pt x="0" y="134836"/>
                    <a:pt x="0" y="134836"/>
                  </a:cubicBezTo>
                  <a:lnTo>
                    <a:pt x="3694" y="136683"/>
                  </a:lnTo>
                  <a:lnTo>
                    <a:pt x="97894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65DBBF4E-BD80-613D-3457-A2240C22C739}"/>
                </a:ext>
              </a:extLst>
            </p:cNvPr>
            <p:cNvSpPr/>
            <p:nvPr/>
          </p:nvSpPr>
          <p:spPr>
            <a:xfrm>
              <a:off x="4941076" y="3847627"/>
              <a:ext cx="27072" cy="22744"/>
            </a:xfrm>
            <a:custGeom>
              <a:avLst/>
              <a:gdLst>
                <a:gd name="connsiteX0" fmla="*/ 14142 w 27072"/>
                <a:gd name="connsiteY0" fmla="*/ 21531 h 22744"/>
                <a:gd name="connsiteX1" fmla="*/ 25225 w 27072"/>
                <a:gd name="connsiteY1" fmla="*/ 19684 h 22744"/>
                <a:gd name="connsiteX2" fmla="*/ 25225 w 27072"/>
                <a:gd name="connsiteY2" fmla="*/ 19684 h 22744"/>
                <a:gd name="connsiteX3" fmla="*/ 27072 w 27072"/>
                <a:gd name="connsiteY3" fmla="*/ 14143 h 22744"/>
                <a:gd name="connsiteX4" fmla="*/ 23378 w 27072"/>
                <a:gd name="connsiteY4" fmla="*/ 8602 h 22744"/>
                <a:gd name="connsiteX5" fmla="*/ 12296 w 27072"/>
                <a:gd name="connsiteY5" fmla="*/ 1213 h 22744"/>
                <a:gd name="connsiteX6" fmla="*/ 1213 w 27072"/>
                <a:gd name="connsiteY6" fmla="*/ 3060 h 22744"/>
                <a:gd name="connsiteX7" fmla="*/ 1213 w 27072"/>
                <a:gd name="connsiteY7" fmla="*/ 3060 h 22744"/>
                <a:gd name="connsiteX8" fmla="*/ 3060 w 27072"/>
                <a:gd name="connsiteY8" fmla="*/ 14143 h 22744"/>
                <a:gd name="connsiteX9" fmla="*/ 14142 w 27072"/>
                <a:gd name="connsiteY9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72" h="22744">
                  <a:moveTo>
                    <a:pt x="14142" y="21531"/>
                  </a:moveTo>
                  <a:cubicBezTo>
                    <a:pt x="17837" y="23378"/>
                    <a:pt x="23378" y="23378"/>
                    <a:pt x="25225" y="19684"/>
                  </a:cubicBezTo>
                  <a:lnTo>
                    <a:pt x="25225" y="19684"/>
                  </a:lnTo>
                  <a:cubicBezTo>
                    <a:pt x="27072" y="17837"/>
                    <a:pt x="27072" y="15990"/>
                    <a:pt x="27072" y="14143"/>
                  </a:cubicBezTo>
                  <a:cubicBezTo>
                    <a:pt x="27072" y="12296"/>
                    <a:pt x="25225" y="10449"/>
                    <a:pt x="23378" y="8602"/>
                  </a:cubicBezTo>
                  <a:lnTo>
                    <a:pt x="12296" y="1213"/>
                  </a:lnTo>
                  <a:cubicBezTo>
                    <a:pt x="8602" y="-634"/>
                    <a:pt x="3060" y="-634"/>
                    <a:pt x="1213" y="3060"/>
                  </a:cubicBezTo>
                  <a:lnTo>
                    <a:pt x="1213" y="3060"/>
                  </a:lnTo>
                  <a:cubicBezTo>
                    <a:pt x="-634" y="6754"/>
                    <a:pt x="-634" y="10449"/>
                    <a:pt x="3060" y="14143"/>
                  </a:cubicBezTo>
                  <a:lnTo>
                    <a:pt x="14142" y="21531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68955501-555E-C362-00AC-C8DB43B54761}"/>
                </a:ext>
              </a:extLst>
            </p:cNvPr>
            <p:cNvSpPr/>
            <p:nvPr/>
          </p:nvSpPr>
          <p:spPr>
            <a:xfrm>
              <a:off x="4931841" y="3861770"/>
              <a:ext cx="28285" cy="25858"/>
            </a:xfrm>
            <a:custGeom>
              <a:avLst/>
              <a:gdLst>
                <a:gd name="connsiteX0" fmla="*/ 15990 w 28285"/>
                <a:gd name="connsiteY0" fmla="*/ 24012 h 25858"/>
                <a:gd name="connsiteX1" fmla="*/ 21531 w 28285"/>
                <a:gd name="connsiteY1" fmla="*/ 25859 h 25858"/>
                <a:gd name="connsiteX2" fmla="*/ 27072 w 28285"/>
                <a:gd name="connsiteY2" fmla="*/ 22165 h 25858"/>
                <a:gd name="connsiteX3" fmla="*/ 27072 w 28285"/>
                <a:gd name="connsiteY3" fmla="*/ 22165 h 25858"/>
                <a:gd name="connsiteX4" fmla="*/ 25225 w 28285"/>
                <a:gd name="connsiteY4" fmla="*/ 11082 h 25858"/>
                <a:gd name="connsiteX5" fmla="*/ 10448 w 28285"/>
                <a:gd name="connsiteY5" fmla="*/ 1847 h 25858"/>
                <a:gd name="connsiteX6" fmla="*/ 4907 w 28285"/>
                <a:gd name="connsiteY6" fmla="*/ 0 h 25858"/>
                <a:gd name="connsiteX7" fmla="*/ 1213 w 28285"/>
                <a:gd name="connsiteY7" fmla="*/ 3694 h 25858"/>
                <a:gd name="connsiteX8" fmla="*/ 1213 w 28285"/>
                <a:gd name="connsiteY8" fmla="*/ 5541 h 25858"/>
                <a:gd name="connsiteX9" fmla="*/ 3060 w 28285"/>
                <a:gd name="connsiteY9" fmla="*/ 16624 h 25858"/>
                <a:gd name="connsiteX10" fmla="*/ 15990 w 28285"/>
                <a:gd name="connsiteY10" fmla="*/ 24012 h 2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285" h="25858">
                  <a:moveTo>
                    <a:pt x="15990" y="24012"/>
                  </a:moveTo>
                  <a:cubicBezTo>
                    <a:pt x="17837" y="25859"/>
                    <a:pt x="19684" y="25859"/>
                    <a:pt x="21531" y="25859"/>
                  </a:cubicBezTo>
                  <a:cubicBezTo>
                    <a:pt x="23378" y="25859"/>
                    <a:pt x="25225" y="24012"/>
                    <a:pt x="27072" y="22165"/>
                  </a:cubicBezTo>
                  <a:lnTo>
                    <a:pt x="27072" y="22165"/>
                  </a:lnTo>
                  <a:cubicBezTo>
                    <a:pt x="28919" y="18471"/>
                    <a:pt x="28919" y="12930"/>
                    <a:pt x="25225" y="11082"/>
                  </a:cubicBezTo>
                  <a:lnTo>
                    <a:pt x="10448" y="1847"/>
                  </a:lnTo>
                  <a:cubicBezTo>
                    <a:pt x="8602" y="0"/>
                    <a:pt x="6754" y="0"/>
                    <a:pt x="4907" y="0"/>
                  </a:cubicBezTo>
                  <a:cubicBezTo>
                    <a:pt x="3060" y="0"/>
                    <a:pt x="1213" y="1847"/>
                    <a:pt x="1213" y="3694"/>
                  </a:cubicBezTo>
                  <a:lnTo>
                    <a:pt x="1213" y="5541"/>
                  </a:lnTo>
                  <a:cubicBezTo>
                    <a:pt x="-634" y="9235"/>
                    <a:pt x="-634" y="12930"/>
                    <a:pt x="3060" y="16624"/>
                  </a:cubicBezTo>
                  <a:lnTo>
                    <a:pt x="15990" y="24012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70097409-0D04-9D7F-A691-9AE37AC3CD64}"/>
                </a:ext>
              </a:extLst>
            </p:cNvPr>
            <p:cNvSpPr/>
            <p:nvPr/>
          </p:nvSpPr>
          <p:spPr>
            <a:xfrm>
              <a:off x="4924280" y="3875333"/>
              <a:ext cx="27244" cy="22744"/>
            </a:xfrm>
            <a:custGeom>
              <a:avLst/>
              <a:gdLst>
                <a:gd name="connsiteX0" fmla="*/ 14315 w 27244"/>
                <a:gd name="connsiteY0" fmla="*/ 21531 h 22744"/>
                <a:gd name="connsiteX1" fmla="*/ 25397 w 27244"/>
                <a:gd name="connsiteY1" fmla="*/ 19684 h 22744"/>
                <a:gd name="connsiteX2" fmla="*/ 25397 w 27244"/>
                <a:gd name="connsiteY2" fmla="*/ 19684 h 22744"/>
                <a:gd name="connsiteX3" fmla="*/ 27244 w 27244"/>
                <a:gd name="connsiteY3" fmla="*/ 14143 h 22744"/>
                <a:gd name="connsiteX4" fmla="*/ 23550 w 27244"/>
                <a:gd name="connsiteY4" fmla="*/ 8602 h 22744"/>
                <a:gd name="connsiteX5" fmla="*/ 12468 w 27244"/>
                <a:gd name="connsiteY5" fmla="*/ 1213 h 22744"/>
                <a:gd name="connsiteX6" fmla="*/ 1385 w 27244"/>
                <a:gd name="connsiteY6" fmla="*/ 3060 h 22744"/>
                <a:gd name="connsiteX7" fmla="*/ 1385 w 27244"/>
                <a:gd name="connsiteY7" fmla="*/ 4907 h 22744"/>
                <a:gd name="connsiteX8" fmla="*/ 1385 w 27244"/>
                <a:gd name="connsiteY8" fmla="*/ 10449 h 22744"/>
                <a:gd name="connsiteX9" fmla="*/ 3232 w 27244"/>
                <a:gd name="connsiteY9" fmla="*/ 14143 h 22744"/>
                <a:gd name="connsiteX10" fmla="*/ 14315 w 27244"/>
                <a:gd name="connsiteY10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244" h="22744">
                  <a:moveTo>
                    <a:pt x="14315" y="21531"/>
                  </a:moveTo>
                  <a:cubicBezTo>
                    <a:pt x="18009" y="23378"/>
                    <a:pt x="23550" y="23378"/>
                    <a:pt x="25397" y="19684"/>
                  </a:cubicBezTo>
                  <a:lnTo>
                    <a:pt x="25397" y="19684"/>
                  </a:lnTo>
                  <a:cubicBezTo>
                    <a:pt x="27244" y="17837"/>
                    <a:pt x="27244" y="15990"/>
                    <a:pt x="27244" y="14143"/>
                  </a:cubicBezTo>
                  <a:cubicBezTo>
                    <a:pt x="27244" y="12296"/>
                    <a:pt x="25397" y="10449"/>
                    <a:pt x="23550" y="8602"/>
                  </a:cubicBezTo>
                  <a:lnTo>
                    <a:pt x="12468" y="1213"/>
                  </a:lnTo>
                  <a:cubicBezTo>
                    <a:pt x="8774" y="-634"/>
                    <a:pt x="3232" y="-634"/>
                    <a:pt x="1385" y="3060"/>
                  </a:cubicBezTo>
                  <a:lnTo>
                    <a:pt x="1385" y="4907"/>
                  </a:lnTo>
                  <a:cubicBezTo>
                    <a:pt x="-462" y="6754"/>
                    <a:pt x="-462" y="8602"/>
                    <a:pt x="1385" y="10449"/>
                  </a:cubicBezTo>
                  <a:cubicBezTo>
                    <a:pt x="1385" y="12296"/>
                    <a:pt x="3232" y="14143"/>
                    <a:pt x="3232" y="14143"/>
                  </a:cubicBezTo>
                  <a:lnTo>
                    <a:pt x="14315" y="21531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467A9205-D808-33BC-9394-41CE52738494}"/>
                </a:ext>
              </a:extLst>
            </p:cNvPr>
            <p:cNvSpPr/>
            <p:nvPr/>
          </p:nvSpPr>
          <p:spPr>
            <a:xfrm>
              <a:off x="4917064" y="3890557"/>
              <a:ext cx="22744" cy="18153"/>
            </a:xfrm>
            <a:custGeom>
              <a:avLst/>
              <a:gdLst>
                <a:gd name="connsiteX0" fmla="*/ 14143 w 22744"/>
                <a:gd name="connsiteY0" fmla="*/ 17389 h 18153"/>
                <a:gd name="connsiteX1" fmla="*/ 21531 w 22744"/>
                <a:gd name="connsiteY1" fmla="*/ 15542 h 18153"/>
                <a:gd name="connsiteX2" fmla="*/ 21531 w 22744"/>
                <a:gd name="connsiteY2" fmla="*/ 13695 h 18153"/>
                <a:gd name="connsiteX3" fmla="*/ 19684 w 22744"/>
                <a:gd name="connsiteY3" fmla="*/ 6306 h 18153"/>
                <a:gd name="connsiteX4" fmla="*/ 10448 w 22744"/>
                <a:gd name="connsiteY4" fmla="*/ 765 h 18153"/>
                <a:gd name="connsiteX5" fmla="*/ 3060 w 22744"/>
                <a:gd name="connsiteY5" fmla="*/ 2612 h 18153"/>
                <a:gd name="connsiteX6" fmla="*/ 1213 w 22744"/>
                <a:gd name="connsiteY6" fmla="*/ 4459 h 18153"/>
                <a:gd name="connsiteX7" fmla="*/ 3060 w 22744"/>
                <a:gd name="connsiteY7" fmla="*/ 11848 h 18153"/>
                <a:gd name="connsiteX8" fmla="*/ 14143 w 22744"/>
                <a:gd name="connsiteY8" fmla="*/ 17389 h 1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44" h="18153">
                  <a:moveTo>
                    <a:pt x="14143" y="17389"/>
                  </a:moveTo>
                  <a:cubicBezTo>
                    <a:pt x="15990" y="19236"/>
                    <a:pt x="19684" y="17389"/>
                    <a:pt x="21531" y="15542"/>
                  </a:cubicBezTo>
                  <a:lnTo>
                    <a:pt x="21531" y="13695"/>
                  </a:lnTo>
                  <a:cubicBezTo>
                    <a:pt x="23378" y="10000"/>
                    <a:pt x="23378" y="8153"/>
                    <a:pt x="19684" y="6306"/>
                  </a:cubicBezTo>
                  <a:lnTo>
                    <a:pt x="10448" y="765"/>
                  </a:lnTo>
                  <a:cubicBezTo>
                    <a:pt x="8602" y="-1082"/>
                    <a:pt x="4907" y="765"/>
                    <a:pt x="3060" y="2612"/>
                  </a:cubicBezTo>
                  <a:lnTo>
                    <a:pt x="1213" y="4459"/>
                  </a:lnTo>
                  <a:cubicBezTo>
                    <a:pt x="-634" y="6306"/>
                    <a:pt x="-634" y="10000"/>
                    <a:pt x="3060" y="11848"/>
                  </a:cubicBezTo>
                  <a:lnTo>
                    <a:pt x="14143" y="17389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DF3C21DF-D01B-1E3C-1E51-6DF08460C65A}"/>
                </a:ext>
              </a:extLst>
            </p:cNvPr>
            <p:cNvSpPr/>
            <p:nvPr/>
          </p:nvSpPr>
          <p:spPr>
            <a:xfrm>
              <a:off x="4926299" y="3855015"/>
              <a:ext cx="91719" cy="86178"/>
            </a:xfrm>
            <a:custGeom>
              <a:avLst/>
              <a:gdLst>
                <a:gd name="connsiteX0" fmla="*/ 91719 w 91719"/>
                <a:gd name="connsiteY0" fmla="*/ 52931 h 86178"/>
                <a:gd name="connsiteX1" fmla="*/ 71402 w 91719"/>
                <a:gd name="connsiteY1" fmla="*/ 40002 h 86178"/>
                <a:gd name="connsiteX2" fmla="*/ 71402 w 91719"/>
                <a:gd name="connsiteY2" fmla="*/ 38155 h 86178"/>
                <a:gd name="connsiteX3" fmla="*/ 71402 w 91719"/>
                <a:gd name="connsiteY3" fmla="*/ 36307 h 86178"/>
                <a:gd name="connsiteX4" fmla="*/ 71402 w 91719"/>
                <a:gd name="connsiteY4" fmla="*/ 36307 h 86178"/>
                <a:gd name="connsiteX5" fmla="*/ 65860 w 91719"/>
                <a:gd name="connsiteY5" fmla="*/ 19684 h 86178"/>
                <a:gd name="connsiteX6" fmla="*/ 38154 w 91719"/>
                <a:gd name="connsiteY6" fmla="*/ 3060 h 86178"/>
                <a:gd name="connsiteX7" fmla="*/ 38154 w 91719"/>
                <a:gd name="connsiteY7" fmla="*/ 3060 h 86178"/>
                <a:gd name="connsiteX8" fmla="*/ 34460 w 91719"/>
                <a:gd name="connsiteY8" fmla="*/ 1213 h 86178"/>
                <a:gd name="connsiteX9" fmla="*/ 23378 w 91719"/>
                <a:gd name="connsiteY9" fmla="*/ 3060 h 86178"/>
                <a:gd name="connsiteX10" fmla="*/ 23378 w 91719"/>
                <a:gd name="connsiteY10" fmla="*/ 3060 h 86178"/>
                <a:gd name="connsiteX11" fmla="*/ 25225 w 91719"/>
                <a:gd name="connsiteY11" fmla="*/ 14143 h 86178"/>
                <a:gd name="connsiteX12" fmla="*/ 14143 w 91719"/>
                <a:gd name="connsiteY12" fmla="*/ 15990 h 86178"/>
                <a:gd name="connsiteX13" fmla="*/ 14143 w 91719"/>
                <a:gd name="connsiteY13" fmla="*/ 15990 h 86178"/>
                <a:gd name="connsiteX14" fmla="*/ 15990 w 91719"/>
                <a:gd name="connsiteY14" fmla="*/ 27072 h 86178"/>
                <a:gd name="connsiteX15" fmla="*/ 17837 w 91719"/>
                <a:gd name="connsiteY15" fmla="*/ 28919 h 86178"/>
                <a:gd name="connsiteX16" fmla="*/ 6754 w 91719"/>
                <a:gd name="connsiteY16" fmla="*/ 30766 h 86178"/>
                <a:gd name="connsiteX17" fmla="*/ 6754 w 91719"/>
                <a:gd name="connsiteY17" fmla="*/ 30766 h 86178"/>
                <a:gd name="connsiteX18" fmla="*/ 8602 w 91719"/>
                <a:gd name="connsiteY18" fmla="*/ 41849 h 86178"/>
                <a:gd name="connsiteX19" fmla="*/ 10448 w 91719"/>
                <a:gd name="connsiteY19" fmla="*/ 43696 h 86178"/>
                <a:gd name="connsiteX20" fmla="*/ 1213 w 91719"/>
                <a:gd name="connsiteY20" fmla="*/ 45543 h 86178"/>
                <a:gd name="connsiteX21" fmla="*/ 1213 w 91719"/>
                <a:gd name="connsiteY21" fmla="*/ 45543 h 86178"/>
                <a:gd name="connsiteX22" fmla="*/ 3060 w 91719"/>
                <a:gd name="connsiteY22" fmla="*/ 54778 h 86178"/>
                <a:gd name="connsiteX23" fmla="*/ 4907 w 91719"/>
                <a:gd name="connsiteY23" fmla="*/ 56625 h 86178"/>
                <a:gd name="connsiteX24" fmla="*/ 4907 w 91719"/>
                <a:gd name="connsiteY24" fmla="*/ 56625 h 86178"/>
                <a:gd name="connsiteX25" fmla="*/ 28919 w 91719"/>
                <a:gd name="connsiteY25" fmla="*/ 71402 h 86178"/>
                <a:gd name="connsiteX26" fmla="*/ 49237 w 91719"/>
                <a:gd name="connsiteY26" fmla="*/ 73249 h 86178"/>
                <a:gd name="connsiteX27" fmla="*/ 51084 w 91719"/>
                <a:gd name="connsiteY27" fmla="*/ 73249 h 86178"/>
                <a:gd name="connsiteX28" fmla="*/ 71402 w 91719"/>
                <a:gd name="connsiteY28" fmla="*/ 86178 h 86178"/>
                <a:gd name="connsiteX29" fmla="*/ 73249 w 91719"/>
                <a:gd name="connsiteY29" fmla="*/ 86178 h 86178"/>
                <a:gd name="connsiteX30" fmla="*/ 91719 w 91719"/>
                <a:gd name="connsiteY30" fmla="*/ 52931 h 86178"/>
                <a:gd name="connsiteX31" fmla="*/ 91719 w 91719"/>
                <a:gd name="connsiteY31" fmla="*/ 52931 h 86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19" h="86178">
                  <a:moveTo>
                    <a:pt x="91719" y="52931"/>
                  </a:moveTo>
                  <a:lnTo>
                    <a:pt x="71402" y="40002"/>
                  </a:lnTo>
                  <a:cubicBezTo>
                    <a:pt x="71402" y="40002"/>
                    <a:pt x="71402" y="40002"/>
                    <a:pt x="71402" y="38155"/>
                  </a:cubicBezTo>
                  <a:lnTo>
                    <a:pt x="71402" y="36307"/>
                  </a:lnTo>
                  <a:cubicBezTo>
                    <a:pt x="71402" y="36307"/>
                    <a:pt x="71402" y="36307"/>
                    <a:pt x="71402" y="36307"/>
                  </a:cubicBezTo>
                  <a:cubicBezTo>
                    <a:pt x="71402" y="30766"/>
                    <a:pt x="69555" y="25225"/>
                    <a:pt x="65860" y="19684"/>
                  </a:cubicBezTo>
                  <a:cubicBezTo>
                    <a:pt x="65860" y="19684"/>
                    <a:pt x="47390" y="6754"/>
                    <a:pt x="38154" y="3060"/>
                  </a:cubicBezTo>
                  <a:lnTo>
                    <a:pt x="38154" y="3060"/>
                  </a:lnTo>
                  <a:lnTo>
                    <a:pt x="34460" y="1213"/>
                  </a:lnTo>
                  <a:cubicBezTo>
                    <a:pt x="30766" y="-634"/>
                    <a:pt x="27072" y="-634"/>
                    <a:pt x="23378" y="3060"/>
                  </a:cubicBezTo>
                  <a:lnTo>
                    <a:pt x="23378" y="3060"/>
                  </a:lnTo>
                  <a:cubicBezTo>
                    <a:pt x="21531" y="6754"/>
                    <a:pt x="21531" y="10449"/>
                    <a:pt x="25225" y="14143"/>
                  </a:cubicBezTo>
                  <a:cubicBezTo>
                    <a:pt x="21531" y="12296"/>
                    <a:pt x="17837" y="12296"/>
                    <a:pt x="14143" y="15990"/>
                  </a:cubicBezTo>
                  <a:lnTo>
                    <a:pt x="14143" y="15990"/>
                  </a:lnTo>
                  <a:cubicBezTo>
                    <a:pt x="12296" y="19684"/>
                    <a:pt x="12296" y="23378"/>
                    <a:pt x="15990" y="27072"/>
                  </a:cubicBezTo>
                  <a:lnTo>
                    <a:pt x="17837" y="28919"/>
                  </a:lnTo>
                  <a:cubicBezTo>
                    <a:pt x="14143" y="27072"/>
                    <a:pt x="10448" y="27072"/>
                    <a:pt x="6754" y="30766"/>
                  </a:cubicBezTo>
                  <a:lnTo>
                    <a:pt x="6754" y="30766"/>
                  </a:lnTo>
                  <a:cubicBezTo>
                    <a:pt x="4907" y="34460"/>
                    <a:pt x="4907" y="38155"/>
                    <a:pt x="8602" y="41849"/>
                  </a:cubicBezTo>
                  <a:lnTo>
                    <a:pt x="10448" y="43696"/>
                  </a:lnTo>
                  <a:cubicBezTo>
                    <a:pt x="6754" y="41849"/>
                    <a:pt x="3060" y="41849"/>
                    <a:pt x="1213" y="45543"/>
                  </a:cubicBezTo>
                  <a:lnTo>
                    <a:pt x="1213" y="45543"/>
                  </a:lnTo>
                  <a:cubicBezTo>
                    <a:pt x="-634" y="49237"/>
                    <a:pt x="-634" y="52931"/>
                    <a:pt x="3060" y="54778"/>
                  </a:cubicBezTo>
                  <a:lnTo>
                    <a:pt x="4907" y="56625"/>
                  </a:lnTo>
                  <a:lnTo>
                    <a:pt x="4907" y="56625"/>
                  </a:lnTo>
                  <a:lnTo>
                    <a:pt x="28919" y="71402"/>
                  </a:lnTo>
                  <a:cubicBezTo>
                    <a:pt x="36307" y="76943"/>
                    <a:pt x="45543" y="78790"/>
                    <a:pt x="49237" y="73249"/>
                  </a:cubicBezTo>
                  <a:cubicBezTo>
                    <a:pt x="49237" y="73249"/>
                    <a:pt x="51084" y="73249"/>
                    <a:pt x="51084" y="73249"/>
                  </a:cubicBezTo>
                  <a:lnTo>
                    <a:pt x="71402" y="86178"/>
                  </a:lnTo>
                  <a:cubicBezTo>
                    <a:pt x="71402" y="86178"/>
                    <a:pt x="73249" y="86178"/>
                    <a:pt x="73249" y="86178"/>
                  </a:cubicBezTo>
                  <a:lnTo>
                    <a:pt x="91719" y="52931"/>
                  </a:lnTo>
                  <a:cubicBezTo>
                    <a:pt x="91719" y="54778"/>
                    <a:pt x="91719" y="52931"/>
                    <a:pt x="91719" y="52931"/>
                  </a:cubicBezTo>
                  <a:close/>
                </a:path>
              </a:pathLst>
            </a:custGeom>
            <a:solidFill>
              <a:srgbClr val="FFCF9F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5FCB6C22-4018-B49A-976F-B3C8A7D3D2E7}"/>
                </a:ext>
              </a:extLst>
            </p:cNvPr>
            <p:cNvSpPr/>
            <p:nvPr/>
          </p:nvSpPr>
          <p:spPr>
            <a:xfrm>
              <a:off x="4982924" y="3893170"/>
              <a:ext cx="147131" cy="101338"/>
            </a:xfrm>
            <a:custGeom>
              <a:avLst/>
              <a:gdLst>
                <a:gd name="connsiteX0" fmla="*/ 145918 w 147131"/>
                <a:gd name="connsiteY0" fmla="*/ 77577 h 101338"/>
                <a:gd name="connsiteX1" fmla="*/ 145918 w 147131"/>
                <a:gd name="connsiteY1" fmla="*/ 77577 h 101338"/>
                <a:gd name="connsiteX2" fmla="*/ 103436 w 147131"/>
                <a:gd name="connsiteY2" fmla="*/ 99741 h 101338"/>
                <a:gd name="connsiteX3" fmla="*/ 99741 w 147131"/>
                <a:gd name="connsiteY3" fmla="*/ 97894 h 101338"/>
                <a:gd name="connsiteX4" fmla="*/ 96047 w 147131"/>
                <a:gd name="connsiteY4" fmla="*/ 96047 h 101338"/>
                <a:gd name="connsiteX5" fmla="*/ 60953 w 147131"/>
                <a:gd name="connsiteY5" fmla="*/ 79424 h 101338"/>
                <a:gd name="connsiteX6" fmla="*/ 57259 w 147131"/>
                <a:gd name="connsiteY6" fmla="*/ 77577 h 101338"/>
                <a:gd name="connsiteX7" fmla="*/ 42482 w 147131"/>
                <a:gd name="connsiteY7" fmla="*/ 68341 h 101338"/>
                <a:gd name="connsiteX8" fmla="*/ 40636 w 147131"/>
                <a:gd name="connsiteY8" fmla="*/ 66494 h 101338"/>
                <a:gd name="connsiteX9" fmla="*/ 0 w 147131"/>
                <a:gd name="connsiteY9" fmla="*/ 38788 h 101338"/>
                <a:gd name="connsiteX10" fmla="*/ 1847 w 147131"/>
                <a:gd name="connsiteY10" fmla="*/ 35094 h 101338"/>
                <a:gd name="connsiteX11" fmla="*/ 16624 w 147131"/>
                <a:gd name="connsiteY11" fmla="*/ 1847 h 101338"/>
                <a:gd name="connsiteX12" fmla="*/ 16624 w 147131"/>
                <a:gd name="connsiteY12" fmla="*/ 0 h 101338"/>
                <a:gd name="connsiteX13" fmla="*/ 49871 w 147131"/>
                <a:gd name="connsiteY13" fmla="*/ 11082 h 101338"/>
                <a:gd name="connsiteX14" fmla="*/ 57259 w 147131"/>
                <a:gd name="connsiteY14" fmla="*/ 12929 h 101338"/>
                <a:gd name="connsiteX15" fmla="*/ 66494 w 147131"/>
                <a:gd name="connsiteY15" fmla="*/ 16623 h 101338"/>
                <a:gd name="connsiteX16" fmla="*/ 72036 w 147131"/>
                <a:gd name="connsiteY16" fmla="*/ 18471 h 101338"/>
                <a:gd name="connsiteX17" fmla="*/ 77577 w 147131"/>
                <a:gd name="connsiteY17" fmla="*/ 20318 h 101338"/>
                <a:gd name="connsiteX18" fmla="*/ 123753 w 147131"/>
                <a:gd name="connsiteY18" fmla="*/ 35094 h 101338"/>
                <a:gd name="connsiteX19" fmla="*/ 144071 w 147131"/>
                <a:gd name="connsiteY19" fmla="*/ 53565 h 101338"/>
                <a:gd name="connsiteX20" fmla="*/ 145918 w 147131"/>
                <a:gd name="connsiteY20" fmla="*/ 77577 h 10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7131" h="101338">
                  <a:moveTo>
                    <a:pt x="145918" y="77577"/>
                  </a:moveTo>
                  <a:lnTo>
                    <a:pt x="145918" y="77577"/>
                  </a:lnTo>
                  <a:cubicBezTo>
                    <a:pt x="140377" y="96047"/>
                    <a:pt x="121906" y="105282"/>
                    <a:pt x="103436" y="99741"/>
                  </a:cubicBezTo>
                  <a:cubicBezTo>
                    <a:pt x="101588" y="99741"/>
                    <a:pt x="101588" y="99741"/>
                    <a:pt x="99741" y="97894"/>
                  </a:cubicBezTo>
                  <a:cubicBezTo>
                    <a:pt x="97894" y="97894"/>
                    <a:pt x="97894" y="96047"/>
                    <a:pt x="96047" y="96047"/>
                  </a:cubicBezTo>
                  <a:cubicBezTo>
                    <a:pt x="84965" y="90506"/>
                    <a:pt x="72036" y="84965"/>
                    <a:pt x="60953" y="79424"/>
                  </a:cubicBezTo>
                  <a:cubicBezTo>
                    <a:pt x="59106" y="79424"/>
                    <a:pt x="59106" y="77577"/>
                    <a:pt x="57259" y="77577"/>
                  </a:cubicBezTo>
                  <a:cubicBezTo>
                    <a:pt x="51718" y="75729"/>
                    <a:pt x="48024" y="72035"/>
                    <a:pt x="42482" y="68341"/>
                  </a:cubicBezTo>
                  <a:cubicBezTo>
                    <a:pt x="42482" y="68341"/>
                    <a:pt x="40636" y="66494"/>
                    <a:pt x="40636" y="66494"/>
                  </a:cubicBezTo>
                  <a:cubicBezTo>
                    <a:pt x="25859" y="57259"/>
                    <a:pt x="11082" y="48024"/>
                    <a:pt x="0" y="38788"/>
                  </a:cubicBezTo>
                  <a:lnTo>
                    <a:pt x="1847" y="35094"/>
                  </a:lnTo>
                  <a:lnTo>
                    <a:pt x="16624" y="1847"/>
                  </a:lnTo>
                  <a:lnTo>
                    <a:pt x="16624" y="0"/>
                  </a:lnTo>
                  <a:lnTo>
                    <a:pt x="49871" y="11082"/>
                  </a:lnTo>
                  <a:lnTo>
                    <a:pt x="57259" y="12929"/>
                  </a:lnTo>
                  <a:lnTo>
                    <a:pt x="66494" y="16623"/>
                  </a:lnTo>
                  <a:lnTo>
                    <a:pt x="72036" y="18471"/>
                  </a:lnTo>
                  <a:lnTo>
                    <a:pt x="77577" y="20318"/>
                  </a:lnTo>
                  <a:lnTo>
                    <a:pt x="123753" y="35094"/>
                  </a:lnTo>
                  <a:cubicBezTo>
                    <a:pt x="132989" y="38788"/>
                    <a:pt x="140377" y="46177"/>
                    <a:pt x="144071" y="53565"/>
                  </a:cubicBezTo>
                  <a:cubicBezTo>
                    <a:pt x="147765" y="60953"/>
                    <a:pt x="147765" y="70188"/>
                    <a:pt x="145918" y="77577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70930767-2377-3E22-1CB1-9A8AEA7ADC94}"/>
                </a:ext>
              </a:extLst>
            </p:cNvPr>
            <p:cNvSpPr/>
            <p:nvPr/>
          </p:nvSpPr>
          <p:spPr>
            <a:xfrm>
              <a:off x="4860527" y="4022464"/>
              <a:ext cx="43465" cy="22164"/>
            </a:xfrm>
            <a:custGeom>
              <a:avLst/>
              <a:gdLst>
                <a:gd name="connsiteX0" fmla="*/ 6033 w 43465"/>
                <a:gd name="connsiteY0" fmla="*/ 14776 h 22164"/>
                <a:gd name="connsiteX1" fmla="*/ 491 w 43465"/>
                <a:gd name="connsiteY1" fmla="*/ 3694 h 22164"/>
                <a:gd name="connsiteX2" fmla="*/ 491 w 43465"/>
                <a:gd name="connsiteY2" fmla="*/ 3694 h 22164"/>
                <a:gd name="connsiteX3" fmla="*/ 4185 w 43465"/>
                <a:gd name="connsiteY3" fmla="*/ 0 h 22164"/>
                <a:gd name="connsiteX4" fmla="*/ 9727 w 43465"/>
                <a:gd name="connsiteY4" fmla="*/ 0 h 22164"/>
                <a:gd name="connsiteX5" fmla="*/ 37433 w 43465"/>
                <a:gd name="connsiteY5" fmla="*/ 9235 h 22164"/>
                <a:gd name="connsiteX6" fmla="*/ 42974 w 43465"/>
                <a:gd name="connsiteY6" fmla="*/ 18471 h 22164"/>
                <a:gd name="connsiteX7" fmla="*/ 42974 w 43465"/>
                <a:gd name="connsiteY7" fmla="*/ 18471 h 22164"/>
                <a:gd name="connsiteX8" fmla="*/ 28197 w 43465"/>
                <a:gd name="connsiteY8" fmla="*/ 20318 h 22164"/>
                <a:gd name="connsiteX9" fmla="*/ 6033 w 43465"/>
                <a:gd name="connsiteY9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5" h="22164">
                  <a:moveTo>
                    <a:pt x="6033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5" y="0"/>
                  </a:cubicBezTo>
                  <a:cubicBezTo>
                    <a:pt x="6033" y="0"/>
                    <a:pt x="7879" y="0"/>
                    <a:pt x="9727" y="0"/>
                  </a:cubicBezTo>
                  <a:lnTo>
                    <a:pt x="37433" y="9235"/>
                  </a:lnTo>
                  <a:cubicBezTo>
                    <a:pt x="41127" y="11082"/>
                    <a:pt x="44821" y="12929"/>
                    <a:pt x="42974" y="18471"/>
                  </a:cubicBezTo>
                  <a:lnTo>
                    <a:pt x="42974" y="18471"/>
                  </a:lnTo>
                  <a:cubicBezTo>
                    <a:pt x="41127" y="24012"/>
                    <a:pt x="31891" y="22165"/>
                    <a:pt x="28197" y="20318"/>
                  </a:cubicBezTo>
                  <a:lnTo>
                    <a:pt x="6033" y="14776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id="{4A58FB96-FF39-A5FF-DAF7-83B13A353742}"/>
                </a:ext>
              </a:extLst>
            </p:cNvPr>
            <p:cNvSpPr/>
            <p:nvPr/>
          </p:nvSpPr>
          <p:spPr>
            <a:xfrm>
              <a:off x="4853630" y="4034902"/>
              <a:ext cx="31400" cy="23380"/>
            </a:xfrm>
            <a:custGeom>
              <a:avLst/>
              <a:gdLst>
                <a:gd name="connsiteX0" fmla="*/ 3694 w 31400"/>
                <a:gd name="connsiteY0" fmla="*/ 15268 h 23380"/>
                <a:gd name="connsiteX1" fmla="*/ 0 w 31400"/>
                <a:gd name="connsiteY1" fmla="*/ 11574 h 23380"/>
                <a:gd name="connsiteX2" fmla="*/ 0 w 31400"/>
                <a:gd name="connsiteY2" fmla="*/ 6033 h 23380"/>
                <a:gd name="connsiteX3" fmla="*/ 0 w 31400"/>
                <a:gd name="connsiteY3" fmla="*/ 6033 h 23380"/>
                <a:gd name="connsiteX4" fmla="*/ 11082 w 31400"/>
                <a:gd name="connsiteY4" fmla="*/ 491 h 23380"/>
                <a:gd name="connsiteX5" fmla="*/ 27706 w 31400"/>
                <a:gd name="connsiteY5" fmla="*/ 7880 h 23380"/>
                <a:gd name="connsiteX6" fmla="*/ 31400 w 31400"/>
                <a:gd name="connsiteY6" fmla="*/ 11574 h 23380"/>
                <a:gd name="connsiteX7" fmla="*/ 31400 w 31400"/>
                <a:gd name="connsiteY7" fmla="*/ 17115 h 23380"/>
                <a:gd name="connsiteX8" fmla="*/ 31400 w 31400"/>
                <a:gd name="connsiteY8" fmla="*/ 18962 h 23380"/>
                <a:gd name="connsiteX9" fmla="*/ 22165 w 31400"/>
                <a:gd name="connsiteY9" fmla="*/ 22656 h 23380"/>
                <a:gd name="connsiteX10" fmla="*/ 3694 w 31400"/>
                <a:gd name="connsiteY10" fmla="*/ 15268 h 23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400" h="23380">
                  <a:moveTo>
                    <a:pt x="3694" y="15268"/>
                  </a:moveTo>
                  <a:cubicBezTo>
                    <a:pt x="1847" y="15268"/>
                    <a:pt x="0" y="13421"/>
                    <a:pt x="0" y="11574"/>
                  </a:cubicBezTo>
                  <a:cubicBezTo>
                    <a:pt x="0" y="9727"/>
                    <a:pt x="0" y="7880"/>
                    <a:pt x="0" y="6033"/>
                  </a:cubicBezTo>
                  <a:lnTo>
                    <a:pt x="0" y="6033"/>
                  </a:lnTo>
                  <a:cubicBezTo>
                    <a:pt x="1847" y="2338"/>
                    <a:pt x="7388" y="-1356"/>
                    <a:pt x="11082" y="491"/>
                  </a:cubicBezTo>
                  <a:lnTo>
                    <a:pt x="27706" y="7880"/>
                  </a:lnTo>
                  <a:cubicBezTo>
                    <a:pt x="29553" y="7880"/>
                    <a:pt x="31400" y="9727"/>
                    <a:pt x="31400" y="11574"/>
                  </a:cubicBezTo>
                  <a:cubicBezTo>
                    <a:pt x="31400" y="13421"/>
                    <a:pt x="31400" y="15268"/>
                    <a:pt x="31400" y="17115"/>
                  </a:cubicBezTo>
                  <a:lnTo>
                    <a:pt x="31400" y="18962"/>
                  </a:lnTo>
                  <a:cubicBezTo>
                    <a:pt x="29553" y="22656"/>
                    <a:pt x="25859" y="24503"/>
                    <a:pt x="22165" y="22656"/>
                  </a:cubicBezTo>
                  <a:lnTo>
                    <a:pt x="3694" y="15268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91387C88-8BD9-559E-1DFF-B510217DA08F}"/>
                </a:ext>
              </a:extLst>
            </p:cNvPr>
            <p:cNvSpPr/>
            <p:nvPr/>
          </p:nvSpPr>
          <p:spPr>
            <a:xfrm>
              <a:off x="4847598" y="4052017"/>
              <a:ext cx="27074" cy="22164"/>
            </a:xfrm>
            <a:custGeom>
              <a:avLst/>
              <a:gdLst>
                <a:gd name="connsiteX0" fmla="*/ 6032 w 27074"/>
                <a:gd name="connsiteY0" fmla="*/ 14776 h 22164"/>
                <a:gd name="connsiteX1" fmla="*/ 491 w 27074"/>
                <a:gd name="connsiteY1" fmla="*/ 3694 h 22164"/>
                <a:gd name="connsiteX2" fmla="*/ 491 w 27074"/>
                <a:gd name="connsiteY2" fmla="*/ 3694 h 22164"/>
                <a:gd name="connsiteX3" fmla="*/ 4185 w 27074"/>
                <a:gd name="connsiteY3" fmla="*/ 0 h 22164"/>
                <a:gd name="connsiteX4" fmla="*/ 9727 w 27074"/>
                <a:gd name="connsiteY4" fmla="*/ 0 h 22164"/>
                <a:gd name="connsiteX5" fmla="*/ 22656 w 27074"/>
                <a:gd name="connsiteY5" fmla="*/ 5541 h 22164"/>
                <a:gd name="connsiteX6" fmla="*/ 26350 w 27074"/>
                <a:gd name="connsiteY6" fmla="*/ 16624 h 22164"/>
                <a:gd name="connsiteX7" fmla="*/ 26350 w 27074"/>
                <a:gd name="connsiteY7" fmla="*/ 18471 h 22164"/>
                <a:gd name="connsiteX8" fmla="*/ 22656 w 27074"/>
                <a:gd name="connsiteY8" fmla="*/ 22165 h 22164"/>
                <a:gd name="connsiteX9" fmla="*/ 17115 w 27074"/>
                <a:gd name="connsiteY9" fmla="*/ 22165 h 22164"/>
                <a:gd name="connsiteX10" fmla="*/ 6032 w 27074"/>
                <a:gd name="connsiteY10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074" h="22164">
                  <a:moveTo>
                    <a:pt x="6032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5" y="0"/>
                  </a:cubicBezTo>
                  <a:cubicBezTo>
                    <a:pt x="6032" y="0"/>
                    <a:pt x="7879" y="0"/>
                    <a:pt x="9727" y="0"/>
                  </a:cubicBezTo>
                  <a:lnTo>
                    <a:pt x="22656" y="5541"/>
                  </a:lnTo>
                  <a:cubicBezTo>
                    <a:pt x="26350" y="7388"/>
                    <a:pt x="28197" y="12929"/>
                    <a:pt x="26350" y="16624"/>
                  </a:cubicBezTo>
                  <a:lnTo>
                    <a:pt x="26350" y="18471"/>
                  </a:lnTo>
                  <a:cubicBezTo>
                    <a:pt x="26350" y="20318"/>
                    <a:pt x="24503" y="22165"/>
                    <a:pt x="22656" y="22165"/>
                  </a:cubicBezTo>
                  <a:cubicBezTo>
                    <a:pt x="20809" y="22165"/>
                    <a:pt x="18962" y="22165"/>
                    <a:pt x="17115" y="22165"/>
                  </a:cubicBezTo>
                  <a:lnTo>
                    <a:pt x="6032" y="14776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AF3EC96B-ADD9-A7E0-BB07-6204744B1541}"/>
                </a:ext>
              </a:extLst>
            </p:cNvPr>
            <p:cNvSpPr/>
            <p:nvPr/>
          </p:nvSpPr>
          <p:spPr>
            <a:xfrm>
              <a:off x="4844395" y="4064222"/>
              <a:ext cx="21082" cy="17348"/>
            </a:xfrm>
            <a:custGeom>
              <a:avLst/>
              <a:gdLst>
                <a:gd name="connsiteX0" fmla="*/ 3694 w 21082"/>
                <a:gd name="connsiteY0" fmla="*/ 13654 h 17348"/>
                <a:gd name="connsiteX1" fmla="*/ 0 w 21082"/>
                <a:gd name="connsiteY1" fmla="*/ 6266 h 17348"/>
                <a:gd name="connsiteX2" fmla="*/ 0 w 21082"/>
                <a:gd name="connsiteY2" fmla="*/ 4419 h 17348"/>
                <a:gd name="connsiteX3" fmla="*/ 7388 w 21082"/>
                <a:gd name="connsiteY3" fmla="*/ 725 h 17348"/>
                <a:gd name="connsiteX4" fmla="*/ 18471 w 21082"/>
                <a:gd name="connsiteY4" fmla="*/ 4419 h 17348"/>
                <a:gd name="connsiteX5" fmla="*/ 20318 w 21082"/>
                <a:gd name="connsiteY5" fmla="*/ 11807 h 17348"/>
                <a:gd name="connsiteX6" fmla="*/ 20318 w 21082"/>
                <a:gd name="connsiteY6" fmla="*/ 13654 h 17348"/>
                <a:gd name="connsiteX7" fmla="*/ 12930 w 21082"/>
                <a:gd name="connsiteY7" fmla="*/ 17348 h 17348"/>
                <a:gd name="connsiteX8" fmla="*/ 3694 w 21082"/>
                <a:gd name="connsiteY8" fmla="*/ 13654 h 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82" h="17348">
                  <a:moveTo>
                    <a:pt x="3694" y="13654"/>
                  </a:moveTo>
                  <a:cubicBezTo>
                    <a:pt x="0" y="11807"/>
                    <a:pt x="0" y="8113"/>
                    <a:pt x="0" y="6266"/>
                  </a:cubicBezTo>
                  <a:lnTo>
                    <a:pt x="0" y="4419"/>
                  </a:lnTo>
                  <a:cubicBezTo>
                    <a:pt x="1847" y="725"/>
                    <a:pt x="5541" y="-1122"/>
                    <a:pt x="7388" y="725"/>
                  </a:cubicBezTo>
                  <a:lnTo>
                    <a:pt x="18471" y="4419"/>
                  </a:lnTo>
                  <a:cubicBezTo>
                    <a:pt x="20318" y="6266"/>
                    <a:pt x="22165" y="8113"/>
                    <a:pt x="20318" y="11807"/>
                  </a:cubicBezTo>
                  <a:lnTo>
                    <a:pt x="20318" y="13654"/>
                  </a:lnTo>
                  <a:cubicBezTo>
                    <a:pt x="18471" y="15501"/>
                    <a:pt x="16624" y="17348"/>
                    <a:pt x="12930" y="17348"/>
                  </a:cubicBezTo>
                  <a:lnTo>
                    <a:pt x="3694" y="13654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7E3D36DB-7024-DFE8-1F67-4BA9B469AE80}"/>
                </a:ext>
              </a:extLst>
            </p:cNvPr>
            <p:cNvSpPr/>
            <p:nvPr/>
          </p:nvSpPr>
          <p:spPr>
            <a:xfrm>
              <a:off x="4783442" y="4003993"/>
              <a:ext cx="97253" cy="70912"/>
            </a:xfrm>
            <a:custGeom>
              <a:avLst/>
              <a:gdLst>
                <a:gd name="connsiteX0" fmla="*/ 96047 w 97253"/>
                <a:gd name="connsiteY0" fmla="*/ 29553 h 70912"/>
                <a:gd name="connsiteX1" fmla="*/ 90506 w 97253"/>
                <a:gd name="connsiteY1" fmla="*/ 33247 h 70912"/>
                <a:gd name="connsiteX2" fmla="*/ 90506 w 97253"/>
                <a:gd name="connsiteY2" fmla="*/ 33247 h 70912"/>
                <a:gd name="connsiteX3" fmla="*/ 86812 w 97253"/>
                <a:gd name="connsiteY3" fmla="*/ 33247 h 70912"/>
                <a:gd name="connsiteX4" fmla="*/ 88659 w 97253"/>
                <a:gd name="connsiteY4" fmla="*/ 35094 h 70912"/>
                <a:gd name="connsiteX5" fmla="*/ 88659 w 97253"/>
                <a:gd name="connsiteY5" fmla="*/ 35094 h 70912"/>
                <a:gd name="connsiteX6" fmla="*/ 88659 w 97253"/>
                <a:gd name="connsiteY6" fmla="*/ 35094 h 70912"/>
                <a:gd name="connsiteX7" fmla="*/ 88659 w 97253"/>
                <a:gd name="connsiteY7" fmla="*/ 35094 h 70912"/>
                <a:gd name="connsiteX8" fmla="*/ 90506 w 97253"/>
                <a:gd name="connsiteY8" fmla="*/ 42482 h 70912"/>
                <a:gd name="connsiteX9" fmla="*/ 90506 w 97253"/>
                <a:gd name="connsiteY9" fmla="*/ 42482 h 70912"/>
                <a:gd name="connsiteX10" fmla="*/ 90506 w 97253"/>
                <a:gd name="connsiteY10" fmla="*/ 42482 h 70912"/>
                <a:gd name="connsiteX11" fmla="*/ 84965 w 97253"/>
                <a:gd name="connsiteY11" fmla="*/ 46177 h 70912"/>
                <a:gd name="connsiteX12" fmla="*/ 84965 w 97253"/>
                <a:gd name="connsiteY12" fmla="*/ 46177 h 70912"/>
                <a:gd name="connsiteX13" fmla="*/ 81271 w 97253"/>
                <a:gd name="connsiteY13" fmla="*/ 46177 h 70912"/>
                <a:gd name="connsiteX14" fmla="*/ 79423 w 97253"/>
                <a:gd name="connsiteY14" fmla="*/ 46177 h 70912"/>
                <a:gd name="connsiteX15" fmla="*/ 79423 w 97253"/>
                <a:gd name="connsiteY15" fmla="*/ 46177 h 70912"/>
                <a:gd name="connsiteX16" fmla="*/ 77577 w 97253"/>
                <a:gd name="connsiteY16" fmla="*/ 46177 h 70912"/>
                <a:gd name="connsiteX17" fmla="*/ 79423 w 97253"/>
                <a:gd name="connsiteY17" fmla="*/ 48024 h 70912"/>
                <a:gd name="connsiteX18" fmla="*/ 79423 w 97253"/>
                <a:gd name="connsiteY18" fmla="*/ 48024 h 70912"/>
                <a:gd name="connsiteX19" fmla="*/ 79423 w 97253"/>
                <a:gd name="connsiteY19" fmla="*/ 48024 h 70912"/>
                <a:gd name="connsiteX20" fmla="*/ 79423 w 97253"/>
                <a:gd name="connsiteY20" fmla="*/ 48024 h 70912"/>
                <a:gd name="connsiteX21" fmla="*/ 79423 w 97253"/>
                <a:gd name="connsiteY21" fmla="*/ 48024 h 70912"/>
                <a:gd name="connsiteX22" fmla="*/ 81271 w 97253"/>
                <a:gd name="connsiteY22" fmla="*/ 51718 h 70912"/>
                <a:gd name="connsiteX23" fmla="*/ 81271 w 97253"/>
                <a:gd name="connsiteY23" fmla="*/ 55412 h 70912"/>
                <a:gd name="connsiteX24" fmla="*/ 81271 w 97253"/>
                <a:gd name="connsiteY24" fmla="*/ 55412 h 70912"/>
                <a:gd name="connsiteX25" fmla="*/ 79423 w 97253"/>
                <a:gd name="connsiteY25" fmla="*/ 57259 h 70912"/>
                <a:gd name="connsiteX26" fmla="*/ 75729 w 97253"/>
                <a:gd name="connsiteY26" fmla="*/ 59106 h 70912"/>
                <a:gd name="connsiteX27" fmla="*/ 72035 w 97253"/>
                <a:gd name="connsiteY27" fmla="*/ 59106 h 70912"/>
                <a:gd name="connsiteX28" fmla="*/ 70188 w 97253"/>
                <a:gd name="connsiteY28" fmla="*/ 59106 h 70912"/>
                <a:gd name="connsiteX29" fmla="*/ 70188 w 97253"/>
                <a:gd name="connsiteY29" fmla="*/ 59106 h 70912"/>
                <a:gd name="connsiteX30" fmla="*/ 70188 w 97253"/>
                <a:gd name="connsiteY30" fmla="*/ 59106 h 70912"/>
                <a:gd name="connsiteX31" fmla="*/ 72035 w 97253"/>
                <a:gd name="connsiteY31" fmla="*/ 60953 h 70912"/>
                <a:gd name="connsiteX32" fmla="*/ 72035 w 97253"/>
                <a:gd name="connsiteY32" fmla="*/ 60953 h 70912"/>
                <a:gd name="connsiteX33" fmla="*/ 72035 w 97253"/>
                <a:gd name="connsiteY33" fmla="*/ 66494 h 70912"/>
                <a:gd name="connsiteX34" fmla="*/ 72035 w 97253"/>
                <a:gd name="connsiteY34" fmla="*/ 66494 h 70912"/>
                <a:gd name="connsiteX35" fmla="*/ 62800 w 97253"/>
                <a:gd name="connsiteY35" fmla="*/ 70188 h 70912"/>
                <a:gd name="connsiteX36" fmla="*/ 60953 w 97253"/>
                <a:gd name="connsiteY36" fmla="*/ 70188 h 70912"/>
                <a:gd name="connsiteX37" fmla="*/ 60953 w 97253"/>
                <a:gd name="connsiteY37" fmla="*/ 70188 h 70912"/>
                <a:gd name="connsiteX38" fmla="*/ 60953 w 97253"/>
                <a:gd name="connsiteY38" fmla="*/ 70188 h 70912"/>
                <a:gd name="connsiteX39" fmla="*/ 60953 w 97253"/>
                <a:gd name="connsiteY39" fmla="*/ 70188 h 70912"/>
                <a:gd name="connsiteX40" fmla="*/ 60953 w 97253"/>
                <a:gd name="connsiteY40" fmla="*/ 70188 h 70912"/>
                <a:gd name="connsiteX41" fmla="*/ 59106 w 97253"/>
                <a:gd name="connsiteY41" fmla="*/ 68341 h 70912"/>
                <a:gd name="connsiteX42" fmla="*/ 48023 w 97253"/>
                <a:gd name="connsiteY42" fmla="*/ 62800 h 70912"/>
                <a:gd name="connsiteX43" fmla="*/ 46177 w 97253"/>
                <a:gd name="connsiteY43" fmla="*/ 62800 h 70912"/>
                <a:gd name="connsiteX44" fmla="*/ 42482 w 97253"/>
                <a:gd name="connsiteY44" fmla="*/ 60953 h 70912"/>
                <a:gd name="connsiteX45" fmla="*/ 40635 w 97253"/>
                <a:gd name="connsiteY45" fmla="*/ 60953 h 70912"/>
                <a:gd name="connsiteX46" fmla="*/ 38788 w 97253"/>
                <a:gd name="connsiteY46" fmla="*/ 60953 h 70912"/>
                <a:gd name="connsiteX47" fmla="*/ 35094 w 97253"/>
                <a:gd name="connsiteY47" fmla="*/ 59106 h 70912"/>
                <a:gd name="connsiteX48" fmla="*/ 35094 w 97253"/>
                <a:gd name="connsiteY48" fmla="*/ 59106 h 70912"/>
                <a:gd name="connsiteX49" fmla="*/ 24012 w 97253"/>
                <a:gd name="connsiteY49" fmla="*/ 35094 h 70912"/>
                <a:gd name="connsiteX50" fmla="*/ 24012 w 97253"/>
                <a:gd name="connsiteY50" fmla="*/ 35094 h 70912"/>
                <a:gd name="connsiteX51" fmla="*/ 20318 w 97253"/>
                <a:gd name="connsiteY51" fmla="*/ 31400 h 70912"/>
                <a:gd name="connsiteX52" fmla="*/ 0 w 97253"/>
                <a:gd name="connsiteY52" fmla="*/ 12929 h 70912"/>
                <a:gd name="connsiteX53" fmla="*/ 12929 w 97253"/>
                <a:gd name="connsiteY53" fmla="*/ 0 h 70912"/>
                <a:gd name="connsiteX54" fmla="*/ 14776 w 97253"/>
                <a:gd name="connsiteY54" fmla="*/ 0 h 70912"/>
                <a:gd name="connsiteX55" fmla="*/ 14776 w 97253"/>
                <a:gd name="connsiteY55" fmla="*/ 0 h 70912"/>
                <a:gd name="connsiteX56" fmla="*/ 20318 w 97253"/>
                <a:gd name="connsiteY56" fmla="*/ 3694 h 70912"/>
                <a:gd name="connsiteX57" fmla="*/ 20318 w 97253"/>
                <a:gd name="connsiteY57" fmla="*/ 3694 h 70912"/>
                <a:gd name="connsiteX58" fmla="*/ 29553 w 97253"/>
                <a:gd name="connsiteY58" fmla="*/ 7388 h 70912"/>
                <a:gd name="connsiteX59" fmla="*/ 35094 w 97253"/>
                <a:gd name="connsiteY59" fmla="*/ 9235 h 70912"/>
                <a:gd name="connsiteX60" fmla="*/ 36941 w 97253"/>
                <a:gd name="connsiteY60" fmla="*/ 9235 h 70912"/>
                <a:gd name="connsiteX61" fmla="*/ 38788 w 97253"/>
                <a:gd name="connsiteY61" fmla="*/ 7388 h 70912"/>
                <a:gd name="connsiteX62" fmla="*/ 38788 w 97253"/>
                <a:gd name="connsiteY62" fmla="*/ 7388 h 70912"/>
                <a:gd name="connsiteX63" fmla="*/ 38788 w 97253"/>
                <a:gd name="connsiteY63" fmla="*/ 7388 h 70912"/>
                <a:gd name="connsiteX64" fmla="*/ 38788 w 97253"/>
                <a:gd name="connsiteY64" fmla="*/ 7388 h 70912"/>
                <a:gd name="connsiteX65" fmla="*/ 38788 w 97253"/>
                <a:gd name="connsiteY65" fmla="*/ 7388 h 70912"/>
                <a:gd name="connsiteX66" fmla="*/ 38788 w 97253"/>
                <a:gd name="connsiteY66" fmla="*/ 7388 h 70912"/>
                <a:gd name="connsiteX67" fmla="*/ 40635 w 97253"/>
                <a:gd name="connsiteY67" fmla="*/ 5541 h 70912"/>
                <a:gd name="connsiteX68" fmla="*/ 40635 w 97253"/>
                <a:gd name="connsiteY68" fmla="*/ 5541 h 70912"/>
                <a:gd name="connsiteX69" fmla="*/ 40635 w 97253"/>
                <a:gd name="connsiteY69" fmla="*/ 5541 h 70912"/>
                <a:gd name="connsiteX70" fmla="*/ 42482 w 97253"/>
                <a:gd name="connsiteY70" fmla="*/ 5541 h 70912"/>
                <a:gd name="connsiteX71" fmla="*/ 44329 w 97253"/>
                <a:gd name="connsiteY71" fmla="*/ 5541 h 70912"/>
                <a:gd name="connsiteX72" fmla="*/ 46177 w 97253"/>
                <a:gd name="connsiteY72" fmla="*/ 5541 h 70912"/>
                <a:gd name="connsiteX73" fmla="*/ 49871 w 97253"/>
                <a:gd name="connsiteY73" fmla="*/ 5541 h 70912"/>
                <a:gd name="connsiteX74" fmla="*/ 51717 w 97253"/>
                <a:gd name="connsiteY74" fmla="*/ 5541 h 70912"/>
                <a:gd name="connsiteX75" fmla="*/ 53565 w 97253"/>
                <a:gd name="connsiteY75" fmla="*/ 5541 h 70912"/>
                <a:gd name="connsiteX76" fmla="*/ 55412 w 97253"/>
                <a:gd name="connsiteY76" fmla="*/ 5541 h 70912"/>
                <a:gd name="connsiteX77" fmla="*/ 57259 w 97253"/>
                <a:gd name="connsiteY77" fmla="*/ 5541 h 70912"/>
                <a:gd name="connsiteX78" fmla="*/ 64647 w 97253"/>
                <a:gd name="connsiteY78" fmla="*/ 9235 h 70912"/>
                <a:gd name="connsiteX79" fmla="*/ 72035 w 97253"/>
                <a:gd name="connsiteY79" fmla="*/ 12929 h 70912"/>
                <a:gd name="connsiteX80" fmla="*/ 83118 w 97253"/>
                <a:gd name="connsiteY80" fmla="*/ 18471 h 70912"/>
                <a:gd name="connsiteX81" fmla="*/ 94200 w 97253"/>
                <a:gd name="connsiteY81" fmla="*/ 24012 h 70912"/>
                <a:gd name="connsiteX82" fmla="*/ 94200 w 97253"/>
                <a:gd name="connsiteY82" fmla="*/ 24012 h 70912"/>
                <a:gd name="connsiteX83" fmla="*/ 94200 w 97253"/>
                <a:gd name="connsiteY83" fmla="*/ 24012 h 70912"/>
                <a:gd name="connsiteX84" fmla="*/ 96047 w 97253"/>
                <a:gd name="connsiteY84" fmla="*/ 29553 h 7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7253" h="70912">
                  <a:moveTo>
                    <a:pt x="96047" y="29553"/>
                  </a:moveTo>
                  <a:cubicBezTo>
                    <a:pt x="94200" y="31400"/>
                    <a:pt x="92353" y="33247"/>
                    <a:pt x="90506" y="33247"/>
                  </a:cubicBezTo>
                  <a:lnTo>
                    <a:pt x="90506" y="33247"/>
                  </a:lnTo>
                  <a:cubicBezTo>
                    <a:pt x="88659" y="33247"/>
                    <a:pt x="88659" y="33247"/>
                    <a:pt x="86812" y="33247"/>
                  </a:cubicBezTo>
                  <a:cubicBezTo>
                    <a:pt x="88659" y="33247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88659" y="35094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90506" y="36941"/>
                    <a:pt x="90506" y="40635"/>
                    <a:pt x="90506" y="42482"/>
                  </a:cubicBezTo>
                  <a:lnTo>
                    <a:pt x="90506" y="42482"/>
                  </a:lnTo>
                  <a:lnTo>
                    <a:pt x="90506" y="42482"/>
                  </a:lnTo>
                  <a:cubicBezTo>
                    <a:pt x="90506" y="44329"/>
                    <a:pt x="88659" y="46177"/>
                    <a:pt x="84965" y="46177"/>
                  </a:cubicBezTo>
                  <a:cubicBezTo>
                    <a:pt x="84965" y="46177"/>
                    <a:pt x="84965" y="46177"/>
                    <a:pt x="84965" y="46177"/>
                  </a:cubicBezTo>
                  <a:cubicBezTo>
                    <a:pt x="83118" y="46177"/>
                    <a:pt x="83118" y="46177"/>
                    <a:pt x="81271" y="46177"/>
                  </a:cubicBezTo>
                  <a:cubicBezTo>
                    <a:pt x="81271" y="46177"/>
                    <a:pt x="79423" y="46177"/>
                    <a:pt x="79423" y="46177"/>
                  </a:cubicBezTo>
                  <a:cubicBezTo>
                    <a:pt x="79423" y="46177"/>
                    <a:pt x="79423" y="46177"/>
                    <a:pt x="79423" y="46177"/>
                  </a:cubicBezTo>
                  <a:lnTo>
                    <a:pt x="77577" y="46177"/>
                  </a:lnTo>
                  <a:cubicBezTo>
                    <a:pt x="77577" y="46177"/>
                    <a:pt x="79423" y="46177"/>
                    <a:pt x="79423" y="48024"/>
                  </a:cubicBezTo>
                  <a:cubicBezTo>
                    <a:pt x="79423" y="48024"/>
                    <a:pt x="79423" y="48024"/>
                    <a:pt x="79423" y="48024"/>
                  </a:cubicBezTo>
                  <a:cubicBezTo>
                    <a:pt x="79423" y="48024"/>
                    <a:pt x="79423" y="48024"/>
                    <a:pt x="79423" y="48024"/>
                  </a:cubicBezTo>
                  <a:cubicBezTo>
                    <a:pt x="79423" y="48024"/>
                    <a:pt x="79423" y="48024"/>
                    <a:pt x="79423" y="48024"/>
                  </a:cubicBezTo>
                  <a:cubicBezTo>
                    <a:pt x="79423" y="48024"/>
                    <a:pt x="79423" y="48024"/>
                    <a:pt x="79423" y="48024"/>
                  </a:cubicBezTo>
                  <a:cubicBezTo>
                    <a:pt x="79423" y="49871"/>
                    <a:pt x="81271" y="49871"/>
                    <a:pt x="81271" y="51718"/>
                  </a:cubicBezTo>
                  <a:cubicBezTo>
                    <a:pt x="81271" y="53565"/>
                    <a:pt x="81271" y="53565"/>
                    <a:pt x="81271" y="55412"/>
                  </a:cubicBezTo>
                  <a:lnTo>
                    <a:pt x="81271" y="55412"/>
                  </a:lnTo>
                  <a:cubicBezTo>
                    <a:pt x="81271" y="55412"/>
                    <a:pt x="81271" y="57259"/>
                    <a:pt x="79423" y="57259"/>
                  </a:cubicBezTo>
                  <a:cubicBezTo>
                    <a:pt x="77577" y="59106"/>
                    <a:pt x="77577" y="59106"/>
                    <a:pt x="75729" y="59106"/>
                  </a:cubicBezTo>
                  <a:cubicBezTo>
                    <a:pt x="73882" y="59106"/>
                    <a:pt x="72035" y="59106"/>
                    <a:pt x="72035" y="59106"/>
                  </a:cubicBezTo>
                  <a:lnTo>
                    <a:pt x="70188" y="59106"/>
                  </a:lnTo>
                  <a:lnTo>
                    <a:pt x="70188" y="59106"/>
                  </a:lnTo>
                  <a:cubicBezTo>
                    <a:pt x="70188" y="59106"/>
                    <a:pt x="70188" y="59106"/>
                    <a:pt x="70188" y="59106"/>
                  </a:cubicBezTo>
                  <a:cubicBezTo>
                    <a:pt x="70188" y="59106"/>
                    <a:pt x="72035" y="59106"/>
                    <a:pt x="72035" y="60953"/>
                  </a:cubicBezTo>
                  <a:cubicBezTo>
                    <a:pt x="72035" y="60953"/>
                    <a:pt x="72035" y="60953"/>
                    <a:pt x="72035" y="60953"/>
                  </a:cubicBezTo>
                  <a:cubicBezTo>
                    <a:pt x="73882" y="62800"/>
                    <a:pt x="73882" y="64647"/>
                    <a:pt x="72035" y="66494"/>
                  </a:cubicBezTo>
                  <a:lnTo>
                    <a:pt x="72035" y="66494"/>
                  </a:lnTo>
                  <a:cubicBezTo>
                    <a:pt x="70188" y="70188"/>
                    <a:pt x="66494" y="72035"/>
                    <a:pt x="62800" y="70188"/>
                  </a:cubicBez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59106" y="68341"/>
                  </a:lnTo>
                  <a:lnTo>
                    <a:pt x="48023" y="62800"/>
                  </a:lnTo>
                  <a:lnTo>
                    <a:pt x="46177" y="62800"/>
                  </a:lnTo>
                  <a:lnTo>
                    <a:pt x="42482" y="60953"/>
                  </a:lnTo>
                  <a:lnTo>
                    <a:pt x="40635" y="60953"/>
                  </a:lnTo>
                  <a:lnTo>
                    <a:pt x="38788" y="60953"/>
                  </a:lnTo>
                  <a:lnTo>
                    <a:pt x="35094" y="59106"/>
                  </a:lnTo>
                  <a:cubicBezTo>
                    <a:pt x="35094" y="59106"/>
                    <a:pt x="35094" y="59106"/>
                    <a:pt x="35094" y="59106"/>
                  </a:cubicBezTo>
                  <a:cubicBezTo>
                    <a:pt x="25859" y="55412"/>
                    <a:pt x="22165" y="40635"/>
                    <a:pt x="24012" y="35094"/>
                  </a:cubicBezTo>
                  <a:cubicBezTo>
                    <a:pt x="24012" y="35094"/>
                    <a:pt x="24012" y="35094"/>
                    <a:pt x="24012" y="35094"/>
                  </a:cubicBezTo>
                  <a:cubicBezTo>
                    <a:pt x="24012" y="35094"/>
                    <a:pt x="22165" y="33247"/>
                    <a:pt x="20318" y="31400"/>
                  </a:cubicBezTo>
                  <a:cubicBezTo>
                    <a:pt x="12929" y="24012"/>
                    <a:pt x="0" y="12929"/>
                    <a:pt x="0" y="12929"/>
                  </a:cubicBezTo>
                  <a:lnTo>
                    <a:pt x="12929" y="0"/>
                  </a:lnTo>
                  <a:cubicBezTo>
                    <a:pt x="12929" y="0"/>
                    <a:pt x="12929" y="0"/>
                    <a:pt x="14776" y="0"/>
                  </a:cubicBezTo>
                  <a:cubicBezTo>
                    <a:pt x="14776" y="0"/>
                    <a:pt x="14776" y="0"/>
                    <a:pt x="14776" y="0"/>
                  </a:cubicBezTo>
                  <a:lnTo>
                    <a:pt x="20318" y="3694"/>
                  </a:lnTo>
                  <a:lnTo>
                    <a:pt x="20318" y="3694"/>
                  </a:lnTo>
                  <a:lnTo>
                    <a:pt x="29553" y="7388"/>
                  </a:lnTo>
                  <a:lnTo>
                    <a:pt x="35094" y="9235"/>
                  </a:lnTo>
                  <a:cubicBezTo>
                    <a:pt x="35094" y="9235"/>
                    <a:pt x="36941" y="9235"/>
                    <a:pt x="36941" y="9235"/>
                  </a:cubicBezTo>
                  <a:lnTo>
                    <a:pt x="38788" y="7388"/>
                  </a:lnTo>
                  <a:lnTo>
                    <a:pt x="38788" y="7388"/>
                  </a:lnTo>
                  <a:lnTo>
                    <a:pt x="38788" y="7388"/>
                  </a:ln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lnTo>
                    <a:pt x="40635" y="5541"/>
                  </a:lnTo>
                  <a:cubicBezTo>
                    <a:pt x="40635" y="5541"/>
                    <a:pt x="40635" y="5541"/>
                    <a:pt x="40635" y="5541"/>
                  </a:cubicBezTo>
                  <a:lnTo>
                    <a:pt x="40635" y="5541"/>
                  </a:lnTo>
                  <a:lnTo>
                    <a:pt x="42482" y="5541"/>
                  </a:lnTo>
                  <a:lnTo>
                    <a:pt x="44329" y="5541"/>
                  </a:lnTo>
                  <a:lnTo>
                    <a:pt x="46177" y="5541"/>
                  </a:lnTo>
                  <a:lnTo>
                    <a:pt x="49871" y="5541"/>
                  </a:lnTo>
                  <a:lnTo>
                    <a:pt x="51717" y="5541"/>
                  </a:lnTo>
                  <a:cubicBezTo>
                    <a:pt x="51717" y="5541"/>
                    <a:pt x="53565" y="5541"/>
                    <a:pt x="53565" y="5541"/>
                  </a:cubicBezTo>
                  <a:cubicBezTo>
                    <a:pt x="53565" y="5541"/>
                    <a:pt x="53565" y="5541"/>
                    <a:pt x="55412" y="5541"/>
                  </a:cubicBezTo>
                  <a:cubicBezTo>
                    <a:pt x="55412" y="5541"/>
                    <a:pt x="55412" y="5541"/>
                    <a:pt x="57259" y="5541"/>
                  </a:cubicBezTo>
                  <a:cubicBezTo>
                    <a:pt x="59106" y="5541"/>
                    <a:pt x="60953" y="7388"/>
                    <a:pt x="64647" y="9235"/>
                  </a:cubicBezTo>
                  <a:cubicBezTo>
                    <a:pt x="66494" y="9235"/>
                    <a:pt x="70188" y="11082"/>
                    <a:pt x="72035" y="12929"/>
                  </a:cubicBezTo>
                  <a:cubicBezTo>
                    <a:pt x="75729" y="14776"/>
                    <a:pt x="79423" y="16623"/>
                    <a:pt x="83118" y="18471"/>
                  </a:cubicBezTo>
                  <a:cubicBezTo>
                    <a:pt x="88659" y="20318"/>
                    <a:pt x="94200" y="24012"/>
                    <a:pt x="94200" y="24012"/>
                  </a:cubicBezTo>
                  <a:lnTo>
                    <a:pt x="94200" y="24012"/>
                  </a:lnTo>
                  <a:cubicBezTo>
                    <a:pt x="94200" y="24012"/>
                    <a:pt x="94200" y="24012"/>
                    <a:pt x="94200" y="24012"/>
                  </a:cubicBezTo>
                  <a:cubicBezTo>
                    <a:pt x="99741" y="24012"/>
                    <a:pt x="96047" y="29553"/>
                    <a:pt x="96047" y="29553"/>
                  </a:cubicBezTo>
                  <a:close/>
                </a:path>
              </a:pathLst>
            </a:custGeom>
            <a:solidFill>
              <a:srgbClr val="FFCF9F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5BA4972E-55B1-F69B-91CC-B450178E8191}"/>
                </a:ext>
              </a:extLst>
            </p:cNvPr>
            <p:cNvSpPr/>
            <p:nvPr/>
          </p:nvSpPr>
          <p:spPr>
            <a:xfrm>
              <a:off x="4687145" y="3912053"/>
              <a:ext cx="140626" cy="134423"/>
            </a:xfrm>
            <a:custGeom>
              <a:avLst/>
              <a:gdLst>
                <a:gd name="connsiteX0" fmla="*/ 140626 w 140626"/>
                <a:gd name="connsiteY0" fmla="*/ 97482 h 134423"/>
                <a:gd name="connsiteX1" fmla="*/ 140626 w 140626"/>
                <a:gd name="connsiteY1" fmla="*/ 97482 h 134423"/>
                <a:gd name="connsiteX2" fmla="*/ 140626 w 140626"/>
                <a:gd name="connsiteY2" fmla="*/ 97482 h 134423"/>
                <a:gd name="connsiteX3" fmla="*/ 140626 w 140626"/>
                <a:gd name="connsiteY3" fmla="*/ 97482 h 134423"/>
                <a:gd name="connsiteX4" fmla="*/ 138779 w 140626"/>
                <a:gd name="connsiteY4" fmla="*/ 99329 h 134423"/>
                <a:gd name="connsiteX5" fmla="*/ 136932 w 140626"/>
                <a:gd name="connsiteY5" fmla="*/ 101176 h 134423"/>
                <a:gd name="connsiteX6" fmla="*/ 127697 w 140626"/>
                <a:gd name="connsiteY6" fmla="*/ 114105 h 134423"/>
                <a:gd name="connsiteX7" fmla="*/ 118461 w 140626"/>
                <a:gd name="connsiteY7" fmla="*/ 127035 h 134423"/>
                <a:gd name="connsiteX8" fmla="*/ 114767 w 140626"/>
                <a:gd name="connsiteY8" fmla="*/ 132576 h 134423"/>
                <a:gd name="connsiteX9" fmla="*/ 114767 w 140626"/>
                <a:gd name="connsiteY9" fmla="*/ 134423 h 134423"/>
                <a:gd name="connsiteX10" fmla="*/ 249 w 140626"/>
                <a:gd name="connsiteY10" fmla="*/ 36529 h 134423"/>
                <a:gd name="connsiteX11" fmla="*/ 249 w 140626"/>
                <a:gd name="connsiteY11" fmla="*/ 34682 h 134423"/>
                <a:gd name="connsiteX12" fmla="*/ 9485 w 140626"/>
                <a:gd name="connsiteY12" fmla="*/ 10670 h 134423"/>
                <a:gd name="connsiteX13" fmla="*/ 9485 w 140626"/>
                <a:gd name="connsiteY13" fmla="*/ 10670 h 134423"/>
                <a:gd name="connsiteX14" fmla="*/ 57508 w 140626"/>
                <a:gd name="connsiteY14" fmla="*/ 8823 h 134423"/>
                <a:gd name="connsiteX15" fmla="*/ 125850 w 140626"/>
                <a:gd name="connsiteY15" fmla="*/ 80858 h 134423"/>
                <a:gd name="connsiteX16" fmla="*/ 135085 w 140626"/>
                <a:gd name="connsiteY16" fmla="*/ 90094 h 134423"/>
                <a:gd name="connsiteX17" fmla="*/ 136932 w 140626"/>
                <a:gd name="connsiteY17" fmla="*/ 91941 h 134423"/>
                <a:gd name="connsiteX18" fmla="*/ 138779 w 140626"/>
                <a:gd name="connsiteY18" fmla="*/ 93788 h 134423"/>
                <a:gd name="connsiteX19" fmla="*/ 138779 w 140626"/>
                <a:gd name="connsiteY19" fmla="*/ 93788 h 134423"/>
                <a:gd name="connsiteX20" fmla="*/ 140626 w 140626"/>
                <a:gd name="connsiteY20" fmla="*/ 97482 h 134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0626" h="134423">
                  <a:moveTo>
                    <a:pt x="140626" y="97482"/>
                  </a:moveTo>
                  <a:lnTo>
                    <a:pt x="140626" y="97482"/>
                  </a:lnTo>
                  <a:lnTo>
                    <a:pt x="140626" y="97482"/>
                  </a:lnTo>
                  <a:lnTo>
                    <a:pt x="140626" y="97482"/>
                  </a:lnTo>
                  <a:lnTo>
                    <a:pt x="138779" y="99329"/>
                  </a:lnTo>
                  <a:lnTo>
                    <a:pt x="136932" y="101176"/>
                  </a:lnTo>
                  <a:lnTo>
                    <a:pt x="127697" y="114105"/>
                  </a:lnTo>
                  <a:lnTo>
                    <a:pt x="118461" y="127035"/>
                  </a:lnTo>
                  <a:lnTo>
                    <a:pt x="114767" y="132576"/>
                  </a:lnTo>
                  <a:lnTo>
                    <a:pt x="114767" y="134423"/>
                  </a:lnTo>
                  <a:cubicBezTo>
                    <a:pt x="-10833" y="69776"/>
                    <a:pt x="249" y="45764"/>
                    <a:pt x="249" y="36529"/>
                  </a:cubicBezTo>
                  <a:cubicBezTo>
                    <a:pt x="249" y="36529"/>
                    <a:pt x="249" y="36529"/>
                    <a:pt x="249" y="34682"/>
                  </a:cubicBezTo>
                  <a:cubicBezTo>
                    <a:pt x="249" y="25446"/>
                    <a:pt x="2097" y="18058"/>
                    <a:pt x="9485" y="10670"/>
                  </a:cubicBezTo>
                  <a:lnTo>
                    <a:pt x="9485" y="10670"/>
                  </a:lnTo>
                  <a:cubicBezTo>
                    <a:pt x="22414" y="-2260"/>
                    <a:pt x="42732" y="-4107"/>
                    <a:pt x="57508" y="8823"/>
                  </a:cubicBezTo>
                  <a:cubicBezTo>
                    <a:pt x="63050" y="12517"/>
                    <a:pt x="103685" y="56846"/>
                    <a:pt x="125850" y="80858"/>
                  </a:cubicBezTo>
                  <a:cubicBezTo>
                    <a:pt x="129544" y="84552"/>
                    <a:pt x="133238" y="88246"/>
                    <a:pt x="135085" y="90094"/>
                  </a:cubicBezTo>
                  <a:cubicBezTo>
                    <a:pt x="135085" y="90094"/>
                    <a:pt x="136932" y="91941"/>
                    <a:pt x="136932" y="91941"/>
                  </a:cubicBezTo>
                  <a:cubicBezTo>
                    <a:pt x="136932" y="93788"/>
                    <a:pt x="138779" y="93788"/>
                    <a:pt x="138779" y="93788"/>
                  </a:cubicBezTo>
                  <a:cubicBezTo>
                    <a:pt x="138779" y="93788"/>
                    <a:pt x="138779" y="93788"/>
                    <a:pt x="138779" y="93788"/>
                  </a:cubicBezTo>
                  <a:cubicBezTo>
                    <a:pt x="138779" y="95635"/>
                    <a:pt x="140626" y="97482"/>
                    <a:pt x="140626" y="97482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DE1DAD2C-23C4-A84E-D8DD-EF5CAEC236C6}"/>
                </a:ext>
              </a:extLst>
            </p:cNvPr>
            <p:cNvSpPr/>
            <p:nvPr/>
          </p:nvSpPr>
          <p:spPr>
            <a:xfrm>
              <a:off x="4842548" y="3859923"/>
              <a:ext cx="59105" cy="20317"/>
            </a:xfrm>
            <a:custGeom>
              <a:avLst/>
              <a:gdLst>
                <a:gd name="connsiteX0" fmla="*/ 0 w 59105"/>
                <a:gd name="connsiteY0" fmla="*/ 0 h 20317"/>
                <a:gd name="connsiteX1" fmla="*/ 59106 w 59105"/>
                <a:gd name="connsiteY1" fmla="*/ 0 h 20317"/>
                <a:gd name="connsiteX2" fmla="*/ 59106 w 59105"/>
                <a:gd name="connsiteY2" fmla="*/ 20318 h 20317"/>
                <a:gd name="connsiteX3" fmla="*/ 0 w 59105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05" h="20317">
                  <a:moveTo>
                    <a:pt x="0" y="0"/>
                  </a:moveTo>
                  <a:lnTo>
                    <a:pt x="59106" y="0"/>
                  </a:lnTo>
                  <a:lnTo>
                    <a:pt x="59106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7EA6FEBC-0476-1884-1991-ADBCC84D4A86}"/>
                </a:ext>
              </a:extLst>
            </p:cNvPr>
            <p:cNvSpPr/>
            <p:nvPr/>
          </p:nvSpPr>
          <p:spPr>
            <a:xfrm>
              <a:off x="4733571" y="3859923"/>
              <a:ext cx="24011" cy="18470"/>
            </a:xfrm>
            <a:custGeom>
              <a:avLst/>
              <a:gdLst>
                <a:gd name="connsiteX0" fmla="*/ 24012 w 24011"/>
                <a:gd name="connsiteY0" fmla="*/ 16624 h 18470"/>
                <a:gd name="connsiteX1" fmla="*/ 1847 w 24011"/>
                <a:gd name="connsiteY1" fmla="*/ 18471 h 18470"/>
                <a:gd name="connsiteX2" fmla="*/ 0 w 24011"/>
                <a:gd name="connsiteY2" fmla="*/ 7388 h 18470"/>
                <a:gd name="connsiteX3" fmla="*/ 5541 w 24011"/>
                <a:gd name="connsiteY3" fmla="*/ 0 h 18470"/>
                <a:gd name="connsiteX4" fmla="*/ 7388 w 24011"/>
                <a:gd name="connsiteY4" fmla="*/ 11082 h 18470"/>
                <a:gd name="connsiteX5" fmla="*/ 24012 w 24011"/>
                <a:gd name="connsiteY5" fmla="*/ 9235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1" h="18470">
                  <a:moveTo>
                    <a:pt x="24012" y="16624"/>
                  </a:moveTo>
                  <a:lnTo>
                    <a:pt x="1847" y="18471"/>
                  </a:lnTo>
                  <a:lnTo>
                    <a:pt x="0" y="7388"/>
                  </a:lnTo>
                  <a:lnTo>
                    <a:pt x="5541" y="0"/>
                  </a:lnTo>
                  <a:lnTo>
                    <a:pt x="7388" y="11082"/>
                  </a:lnTo>
                  <a:lnTo>
                    <a:pt x="24012" y="9235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7570D31E-0DCF-693E-E296-EF58FC28BBBE}"/>
                </a:ext>
              </a:extLst>
            </p:cNvPr>
            <p:cNvSpPr/>
            <p:nvPr/>
          </p:nvSpPr>
          <p:spPr>
            <a:xfrm>
              <a:off x="4739112" y="3848840"/>
              <a:ext cx="25859" cy="18470"/>
            </a:xfrm>
            <a:custGeom>
              <a:avLst/>
              <a:gdLst>
                <a:gd name="connsiteX0" fmla="*/ 25859 w 25859"/>
                <a:gd name="connsiteY0" fmla="*/ 16624 h 18470"/>
                <a:gd name="connsiteX1" fmla="*/ 3694 w 25859"/>
                <a:gd name="connsiteY1" fmla="*/ 18471 h 18470"/>
                <a:gd name="connsiteX2" fmla="*/ 0 w 25859"/>
                <a:gd name="connsiteY2" fmla="*/ 9235 h 18470"/>
                <a:gd name="connsiteX3" fmla="*/ 5541 w 25859"/>
                <a:gd name="connsiteY3" fmla="*/ 0 h 18470"/>
                <a:gd name="connsiteX4" fmla="*/ 7388 w 25859"/>
                <a:gd name="connsiteY4" fmla="*/ 12929 h 18470"/>
                <a:gd name="connsiteX5" fmla="*/ 24012 w 25859"/>
                <a:gd name="connsiteY5" fmla="*/ 11082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59" h="18470">
                  <a:moveTo>
                    <a:pt x="25859" y="16624"/>
                  </a:moveTo>
                  <a:lnTo>
                    <a:pt x="3694" y="18471"/>
                  </a:lnTo>
                  <a:lnTo>
                    <a:pt x="0" y="9235"/>
                  </a:lnTo>
                  <a:lnTo>
                    <a:pt x="5541" y="0"/>
                  </a:lnTo>
                  <a:lnTo>
                    <a:pt x="7388" y="12929"/>
                  </a:lnTo>
                  <a:lnTo>
                    <a:pt x="24012" y="11082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8B37C7BC-40D0-FC75-471F-64D8B4C09C0E}"/>
                </a:ext>
              </a:extLst>
            </p:cNvPr>
            <p:cNvSpPr/>
            <p:nvPr/>
          </p:nvSpPr>
          <p:spPr>
            <a:xfrm>
              <a:off x="4746501" y="3839605"/>
              <a:ext cx="24011" cy="18470"/>
            </a:xfrm>
            <a:custGeom>
              <a:avLst/>
              <a:gdLst>
                <a:gd name="connsiteX0" fmla="*/ 24012 w 24011"/>
                <a:gd name="connsiteY0" fmla="*/ 14776 h 18470"/>
                <a:gd name="connsiteX1" fmla="*/ 1847 w 24011"/>
                <a:gd name="connsiteY1" fmla="*/ 18471 h 18470"/>
                <a:gd name="connsiteX2" fmla="*/ 0 w 24011"/>
                <a:gd name="connsiteY2" fmla="*/ 7388 h 18470"/>
                <a:gd name="connsiteX3" fmla="*/ 5541 w 24011"/>
                <a:gd name="connsiteY3" fmla="*/ 0 h 18470"/>
                <a:gd name="connsiteX4" fmla="*/ 7388 w 24011"/>
                <a:gd name="connsiteY4" fmla="*/ 11082 h 18470"/>
                <a:gd name="connsiteX5" fmla="*/ 24012 w 24011"/>
                <a:gd name="connsiteY5" fmla="*/ 9235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1" h="18470">
                  <a:moveTo>
                    <a:pt x="24012" y="14776"/>
                  </a:moveTo>
                  <a:lnTo>
                    <a:pt x="1847" y="18471"/>
                  </a:lnTo>
                  <a:lnTo>
                    <a:pt x="0" y="7388"/>
                  </a:lnTo>
                  <a:lnTo>
                    <a:pt x="5541" y="0"/>
                  </a:lnTo>
                  <a:lnTo>
                    <a:pt x="7388" y="11082"/>
                  </a:lnTo>
                  <a:lnTo>
                    <a:pt x="24012" y="9235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id="{0E0DB92A-3BA6-69C7-A276-D1D77709D608}"/>
                </a:ext>
              </a:extLst>
            </p:cNvPr>
            <p:cNvSpPr/>
            <p:nvPr/>
          </p:nvSpPr>
          <p:spPr>
            <a:xfrm>
              <a:off x="4838854" y="4136982"/>
              <a:ext cx="157000" cy="500553"/>
            </a:xfrm>
            <a:custGeom>
              <a:avLst/>
              <a:gdLst>
                <a:gd name="connsiteX0" fmla="*/ 121906 w 157000"/>
                <a:gd name="connsiteY0" fmla="*/ 489471 h 500553"/>
                <a:gd name="connsiteX1" fmla="*/ 129294 w 157000"/>
                <a:gd name="connsiteY1" fmla="*/ 445142 h 500553"/>
                <a:gd name="connsiteX2" fmla="*/ 129294 w 157000"/>
                <a:gd name="connsiteY2" fmla="*/ 430365 h 500553"/>
                <a:gd name="connsiteX3" fmla="*/ 129294 w 157000"/>
                <a:gd name="connsiteY3" fmla="*/ 422977 h 500553"/>
                <a:gd name="connsiteX4" fmla="*/ 114518 w 157000"/>
                <a:gd name="connsiteY4" fmla="*/ 408201 h 500553"/>
                <a:gd name="connsiteX5" fmla="*/ 108977 w 157000"/>
                <a:gd name="connsiteY5" fmla="*/ 184706 h 500553"/>
                <a:gd name="connsiteX6" fmla="*/ 108977 w 157000"/>
                <a:gd name="connsiteY6" fmla="*/ 184706 h 500553"/>
                <a:gd name="connsiteX7" fmla="*/ 83118 w 157000"/>
                <a:gd name="connsiteY7" fmla="*/ 57259 h 500553"/>
                <a:gd name="connsiteX8" fmla="*/ 79423 w 157000"/>
                <a:gd name="connsiteY8" fmla="*/ 33247 h 500553"/>
                <a:gd name="connsiteX9" fmla="*/ 75729 w 157000"/>
                <a:gd name="connsiteY9" fmla="*/ 57259 h 500553"/>
                <a:gd name="connsiteX10" fmla="*/ 49871 w 157000"/>
                <a:gd name="connsiteY10" fmla="*/ 184706 h 500553"/>
                <a:gd name="connsiteX11" fmla="*/ 49871 w 157000"/>
                <a:gd name="connsiteY11" fmla="*/ 184706 h 500553"/>
                <a:gd name="connsiteX12" fmla="*/ 44329 w 157000"/>
                <a:gd name="connsiteY12" fmla="*/ 408201 h 500553"/>
                <a:gd name="connsiteX13" fmla="*/ 29553 w 157000"/>
                <a:gd name="connsiteY13" fmla="*/ 422977 h 500553"/>
                <a:gd name="connsiteX14" fmla="*/ 29553 w 157000"/>
                <a:gd name="connsiteY14" fmla="*/ 430365 h 500553"/>
                <a:gd name="connsiteX15" fmla="*/ 29553 w 157000"/>
                <a:gd name="connsiteY15" fmla="*/ 445142 h 500553"/>
                <a:gd name="connsiteX16" fmla="*/ 36941 w 157000"/>
                <a:gd name="connsiteY16" fmla="*/ 489471 h 500553"/>
                <a:gd name="connsiteX17" fmla="*/ 36941 w 157000"/>
                <a:gd name="connsiteY17" fmla="*/ 500554 h 500553"/>
                <a:gd name="connsiteX18" fmla="*/ 0 w 157000"/>
                <a:gd name="connsiteY18" fmla="*/ 500554 h 500553"/>
                <a:gd name="connsiteX19" fmla="*/ 7388 w 157000"/>
                <a:gd name="connsiteY19" fmla="*/ 459918 h 500553"/>
                <a:gd name="connsiteX20" fmla="*/ 5541 w 157000"/>
                <a:gd name="connsiteY20" fmla="*/ 443295 h 500553"/>
                <a:gd name="connsiteX21" fmla="*/ 9235 w 157000"/>
                <a:gd name="connsiteY21" fmla="*/ 437754 h 500553"/>
                <a:gd name="connsiteX22" fmla="*/ 14776 w 157000"/>
                <a:gd name="connsiteY22" fmla="*/ 426671 h 500553"/>
                <a:gd name="connsiteX23" fmla="*/ 18471 w 157000"/>
                <a:gd name="connsiteY23" fmla="*/ 411895 h 500553"/>
                <a:gd name="connsiteX24" fmla="*/ 12929 w 157000"/>
                <a:gd name="connsiteY24" fmla="*/ 400812 h 500553"/>
                <a:gd name="connsiteX25" fmla="*/ 20318 w 157000"/>
                <a:gd name="connsiteY25" fmla="*/ 393424 h 500553"/>
                <a:gd name="connsiteX26" fmla="*/ 24012 w 157000"/>
                <a:gd name="connsiteY26" fmla="*/ 389730 h 500553"/>
                <a:gd name="connsiteX27" fmla="*/ 35094 w 157000"/>
                <a:gd name="connsiteY27" fmla="*/ 369412 h 500553"/>
                <a:gd name="connsiteX28" fmla="*/ 27706 w 157000"/>
                <a:gd name="connsiteY28" fmla="*/ 369412 h 500553"/>
                <a:gd name="connsiteX29" fmla="*/ 31400 w 157000"/>
                <a:gd name="connsiteY29" fmla="*/ 352789 h 500553"/>
                <a:gd name="connsiteX30" fmla="*/ 20318 w 157000"/>
                <a:gd name="connsiteY30" fmla="*/ 343553 h 500553"/>
                <a:gd name="connsiteX31" fmla="*/ 27706 w 157000"/>
                <a:gd name="connsiteY31" fmla="*/ 326930 h 500553"/>
                <a:gd name="connsiteX32" fmla="*/ 36941 w 157000"/>
                <a:gd name="connsiteY32" fmla="*/ 289989 h 500553"/>
                <a:gd name="connsiteX33" fmla="*/ 33247 w 157000"/>
                <a:gd name="connsiteY33" fmla="*/ 280753 h 500553"/>
                <a:gd name="connsiteX34" fmla="*/ 36941 w 157000"/>
                <a:gd name="connsiteY34" fmla="*/ 271518 h 500553"/>
                <a:gd name="connsiteX35" fmla="*/ 29553 w 157000"/>
                <a:gd name="connsiteY35" fmla="*/ 251200 h 500553"/>
                <a:gd name="connsiteX36" fmla="*/ 31400 w 157000"/>
                <a:gd name="connsiteY36" fmla="*/ 240118 h 500553"/>
                <a:gd name="connsiteX37" fmla="*/ 29553 w 157000"/>
                <a:gd name="connsiteY37" fmla="*/ 212412 h 500553"/>
                <a:gd name="connsiteX38" fmla="*/ 24012 w 157000"/>
                <a:gd name="connsiteY38" fmla="*/ 192094 h 500553"/>
                <a:gd name="connsiteX39" fmla="*/ 24012 w 157000"/>
                <a:gd name="connsiteY39" fmla="*/ 190247 h 500553"/>
                <a:gd name="connsiteX40" fmla="*/ 27706 w 157000"/>
                <a:gd name="connsiteY40" fmla="*/ 182859 h 500553"/>
                <a:gd name="connsiteX41" fmla="*/ 33247 w 157000"/>
                <a:gd name="connsiteY41" fmla="*/ 173624 h 500553"/>
                <a:gd name="connsiteX42" fmla="*/ 40635 w 157000"/>
                <a:gd name="connsiteY42" fmla="*/ 144071 h 500553"/>
                <a:gd name="connsiteX43" fmla="*/ 29553 w 157000"/>
                <a:gd name="connsiteY43" fmla="*/ 134836 h 500553"/>
                <a:gd name="connsiteX44" fmla="*/ 60953 w 157000"/>
                <a:gd name="connsiteY44" fmla="*/ 55412 h 500553"/>
                <a:gd name="connsiteX45" fmla="*/ 62800 w 157000"/>
                <a:gd name="connsiteY45" fmla="*/ 25859 h 500553"/>
                <a:gd name="connsiteX46" fmla="*/ 35094 w 157000"/>
                <a:gd name="connsiteY46" fmla="*/ 5541 h 500553"/>
                <a:gd name="connsiteX47" fmla="*/ 31400 w 157000"/>
                <a:gd name="connsiteY47" fmla="*/ 0 h 500553"/>
                <a:gd name="connsiteX48" fmla="*/ 120059 w 157000"/>
                <a:gd name="connsiteY48" fmla="*/ 5541 h 500553"/>
                <a:gd name="connsiteX49" fmla="*/ 131141 w 157000"/>
                <a:gd name="connsiteY49" fmla="*/ 3694 h 500553"/>
                <a:gd name="connsiteX50" fmla="*/ 131141 w 157000"/>
                <a:gd name="connsiteY50" fmla="*/ 3694 h 500553"/>
                <a:gd name="connsiteX51" fmla="*/ 131141 w 157000"/>
                <a:gd name="connsiteY51" fmla="*/ 3694 h 500553"/>
                <a:gd name="connsiteX52" fmla="*/ 101588 w 157000"/>
                <a:gd name="connsiteY52" fmla="*/ 46177 h 500553"/>
                <a:gd name="connsiteX53" fmla="*/ 99741 w 157000"/>
                <a:gd name="connsiteY53" fmla="*/ 53565 h 500553"/>
                <a:gd name="connsiteX54" fmla="*/ 101588 w 157000"/>
                <a:gd name="connsiteY54" fmla="*/ 60953 h 500553"/>
                <a:gd name="connsiteX55" fmla="*/ 103435 w 157000"/>
                <a:gd name="connsiteY55" fmla="*/ 73882 h 500553"/>
                <a:gd name="connsiteX56" fmla="*/ 105282 w 157000"/>
                <a:gd name="connsiteY56" fmla="*/ 105282 h 500553"/>
                <a:gd name="connsiteX57" fmla="*/ 108977 w 157000"/>
                <a:gd name="connsiteY57" fmla="*/ 129294 h 500553"/>
                <a:gd name="connsiteX58" fmla="*/ 125600 w 157000"/>
                <a:gd name="connsiteY58" fmla="*/ 166236 h 500553"/>
                <a:gd name="connsiteX59" fmla="*/ 131141 w 157000"/>
                <a:gd name="connsiteY59" fmla="*/ 169930 h 500553"/>
                <a:gd name="connsiteX60" fmla="*/ 131141 w 157000"/>
                <a:gd name="connsiteY60" fmla="*/ 169930 h 500553"/>
                <a:gd name="connsiteX61" fmla="*/ 125600 w 157000"/>
                <a:gd name="connsiteY61" fmla="*/ 188400 h 500553"/>
                <a:gd name="connsiteX62" fmla="*/ 125600 w 157000"/>
                <a:gd name="connsiteY62" fmla="*/ 188400 h 500553"/>
                <a:gd name="connsiteX63" fmla="*/ 120059 w 157000"/>
                <a:gd name="connsiteY63" fmla="*/ 223494 h 500553"/>
                <a:gd name="connsiteX64" fmla="*/ 125600 w 157000"/>
                <a:gd name="connsiteY64" fmla="*/ 260436 h 500553"/>
                <a:gd name="connsiteX65" fmla="*/ 127447 w 157000"/>
                <a:gd name="connsiteY65" fmla="*/ 319542 h 500553"/>
                <a:gd name="connsiteX66" fmla="*/ 131141 w 157000"/>
                <a:gd name="connsiteY66" fmla="*/ 330624 h 500553"/>
                <a:gd name="connsiteX67" fmla="*/ 125600 w 157000"/>
                <a:gd name="connsiteY67" fmla="*/ 339859 h 500553"/>
                <a:gd name="connsiteX68" fmla="*/ 131141 w 157000"/>
                <a:gd name="connsiteY68" fmla="*/ 352789 h 500553"/>
                <a:gd name="connsiteX69" fmla="*/ 129294 w 157000"/>
                <a:gd name="connsiteY69" fmla="*/ 380495 h 500553"/>
                <a:gd name="connsiteX70" fmla="*/ 136682 w 157000"/>
                <a:gd name="connsiteY70" fmla="*/ 389730 h 500553"/>
                <a:gd name="connsiteX71" fmla="*/ 144071 w 157000"/>
                <a:gd name="connsiteY71" fmla="*/ 400812 h 500553"/>
                <a:gd name="connsiteX72" fmla="*/ 140377 w 157000"/>
                <a:gd name="connsiteY72" fmla="*/ 419283 h 500553"/>
                <a:gd name="connsiteX73" fmla="*/ 142224 w 157000"/>
                <a:gd name="connsiteY73" fmla="*/ 422977 h 500553"/>
                <a:gd name="connsiteX74" fmla="*/ 145918 w 157000"/>
                <a:gd name="connsiteY74" fmla="*/ 430365 h 500553"/>
                <a:gd name="connsiteX75" fmla="*/ 147765 w 157000"/>
                <a:gd name="connsiteY75" fmla="*/ 435906 h 500553"/>
                <a:gd name="connsiteX76" fmla="*/ 149612 w 157000"/>
                <a:gd name="connsiteY76" fmla="*/ 458071 h 500553"/>
                <a:gd name="connsiteX77" fmla="*/ 151459 w 157000"/>
                <a:gd name="connsiteY77" fmla="*/ 485777 h 500553"/>
                <a:gd name="connsiteX78" fmla="*/ 157000 w 157000"/>
                <a:gd name="connsiteY78" fmla="*/ 496860 h 500553"/>
                <a:gd name="connsiteX79" fmla="*/ 123753 w 157000"/>
                <a:gd name="connsiteY79" fmla="*/ 496860 h 500553"/>
                <a:gd name="connsiteX80" fmla="*/ 123753 w 157000"/>
                <a:gd name="connsiteY80" fmla="*/ 489471 h 50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57000" h="500553">
                  <a:moveTo>
                    <a:pt x="121906" y="489471"/>
                  </a:moveTo>
                  <a:cubicBezTo>
                    <a:pt x="121906" y="461765"/>
                    <a:pt x="125600" y="450683"/>
                    <a:pt x="129294" y="445142"/>
                  </a:cubicBezTo>
                  <a:lnTo>
                    <a:pt x="129294" y="430365"/>
                  </a:lnTo>
                  <a:lnTo>
                    <a:pt x="129294" y="422977"/>
                  </a:lnTo>
                  <a:cubicBezTo>
                    <a:pt x="120059" y="419283"/>
                    <a:pt x="114518" y="415589"/>
                    <a:pt x="114518" y="408201"/>
                  </a:cubicBezTo>
                  <a:cubicBezTo>
                    <a:pt x="114518" y="387883"/>
                    <a:pt x="101588" y="269671"/>
                    <a:pt x="108977" y="184706"/>
                  </a:cubicBezTo>
                  <a:cubicBezTo>
                    <a:pt x="108977" y="184706"/>
                    <a:pt x="108977" y="184706"/>
                    <a:pt x="108977" y="184706"/>
                  </a:cubicBezTo>
                  <a:cubicBezTo>
                    <a:pt x="96047" y="145918"/>
                    <a:pt x="90506" y="110824"/>
                    <a:pt x="83118" y="57259"/>
                  </a:cubicBezTo>
                  <a:cubicBezTo>
                    <a:pt x="81271" y="49871"/>
                    <a:pt x="81271" y="42482"/>
                    <a:pt x="79423" y="33247"/>
                  </a:cubicBezTo>
                  <a:cubicBezTo>
                    <a:pt x="77577" y="40635"/>
                    <a:pt x="77577" y="48024"/>
                    <a:pt x="75729" y="57259"/>
                  </a:cubicBezTo>
                  <a:cubicBezTo>
                    <a:pt x="68341" y="112671"/>
                    <a:pt x="62800" y="145918"/>
                    <a:pt x="49871" y="184706"/>
                  </a:cubicBezTo>
                  <a:cubicBezTo>
                    <a:pt x="49871" y="184706"/>
                    <a:pt x="49871" y="184706"/>
                    <a:pt x="49871" y="184706"/>
                  </a:cubicBezTo>
                  <a:cubicBezTo>
                    <a:pt x="57259" y="271518"/>
                    <a:pt x="46177" y="389730"/>
                    <a:pt x="44329" y="408201"/>
                  </a:cubicBezTo>
                  <a:cubicBezTo>
                    <a:pt x="44329" y="415589"/>
                    <a:pt x="38788" y="419283"/>
                    <a:pt x="29553" y="422977"/>
                  </a:cubicBezTo>
                  <a:lnTo>
                    <a:pt x="29553" y="430365"/>
                  </a:lnTo>
                  <a:lnTo>
                    <a:pt x="29553" y="445142"/>
                  </a:lnTo>
                  <a:cubicBezTo>
                    <a:pt x="33247" y="448836"/>
                    <a:pt x="36941" y="461765"/>
                    <a:pt x="36941" y="489471"/>
                  </a:cubicBezTo>
                  <a:lnTo>
                    <a:pt x="36941" y="500554"/>
                  </a:lnTo>
                  <a:lnTo>
                    <a:pt x="0" y="500554"/>
                  </a:lnTo>
                  <a:cubicBezTo>
                    <a:pt x="5541" y="487624"/>
                    <a:pt x="7388" y="474695"/>
                    <a:pt x="7388" y="459918"/>
                  </a:cubicBezTo>
                  <a:cubicBezTo>
                    <a:pt x="7388" y="454377"/>
                    <a:pt x="5541" y="448836"/>
                    <a:pt x="5541" y="443295"/>
                  </a:cubicBezTo>
                  <a:cubicBezTo>
                    <a:pt x="7388" y="441448"/>
                    <a:pt x="7388" y="439601"/>
                    <a:pt x="9235" y="437754"/>
                  </a:cubicBezTo>
                  <a:cubicBezTo>
                    <a:pt x="11082" y="434059"/>
                    <a:pt x="12929" y="430365"/>
                    <a:pt x="14776" y="426671"/>
                  </a:cubicBezTo>
                  <a:cubicBezTo>
                    <a:pt x="16623" y="421130"/>
                    <a:pt x="16623" y="417436"/>
                    <a:pt x="18471" y="411895"/>
                  </a:cubicBezTo>
                  <a:cubicBezTo>
                    <a:pt x="12929" y="411895"/>
                    <a:pt x="11082" y="406354"/>
                    <a:pt x="12929" y="400812"/>
                  </a:cubicBezTo>
                  <a:cubicBezTo>
                    <a:pt x="14776" y="397118"/>
                    <a:pt x="16623" y="395271"/>
                    <a:pt x="20318" y="393424"/>
                  </a:cubicBezTo>
                  <a:cubicBezTo>
                    <a:pt x="22165" y="391577"/>
                    <a:pt x="22165" y="391577"/>
                    <a:pt x="24012" y="389730"/>
                  </a:cubicBezTo>
                  <a:cubicBezTo>
                    <a:pt x="29553" y="384189"/>
                    <a:pt x="33247" y="376801"/>
                    <a:pt x="35094" y="369412"/>
                  </a:cubicBezTo>
                  <a:cubicBezTo>
                    <a:pt x="33247" y="369412"/>
                    <a:pt x="29553" y="369412"/>
                    <a:pt x="27706" y="369412"/>
                  </a:cubicBezTo>
                  <a:cubicBezTo>
                    <a:pt x="29553" y="363871"/>
                    <a:pt x="31400" y="358330"/>
                    <a:pt x="31400" y="352789"/>
                  </a:cubicBezTo>
                  <a:cubicBezTo>
                    <a:pt x="25859" y="356483"/>
                    <a:pt x="18471" y="349095"/>
                    <a:pt x="20318" y="343553"/>
                  </a:cubicBezTo>
                  <a:cubicBezTo>
                    <a:pt x="20318" y="338012"/>
                    <a:pt x="24012" y="332471"/>
                    <a:pt x="27706" y="326930"/>
                  </a:cubicBezTo>
                  <a:cubicBezTo>
                    <a:pt x="35094" y="315847"/>
                    <a:pt x="38788" y="302918"/>
                    <a:pt x="36941" y="289989"/>
                  </a:cubicBezTo>
                  <a:cubicBezTo>
                    <a:pt x="33247" y="289989"/>
                    <a:pt x="33247" y="284448"/>
                    <a:pt x="33247" y="280753"/>
                  </a:cubicBezTo>
                  <a:cubicBezTo>
                    <a:pt x="35094" y="277059"/>
                    <a:pt x="36941" y="275212"/>
                    <a:pt x="36941" y="271518"/>
                  </a:cubicBezTo>
                  <a:cubicBezTo>
                    <a:pt x="38788" y="264130"/>
                    <a:pt x="31400" y="258589"/>
                    <a:pt x="29553" y="251200"/>
                  </a:cubicBezTo>
                  <a:cubicBezTo>
                    <a:pt x="29553" y="247506"/>
                    <a:pt x="31400" y="243812"/>
                    <a:pt x="31400" y="240118"/>
                  </a:cubicBezTo>
                  <a:cubicBezTo>
                    <a:pt x="33247" y="230883"/>
                    <a:pt x="33247" y="221647"/>
                    <a:pt x="29553" y="212412"/>
                  </a:cubicBezTo>
                  <a:cubicBezTo>
                    <a:pt x="27706" y="206871"/>
                    <a:pt x="22165" y="199483"/>
                    <a:pt x="24012" y="192094"/>
                  </a:cubicBezTo>
                  <a:cubicBezTo>
                    <a:pt x="24012" y="192094"/>
                    <a:pt x="24012" y="192094"/>
                    <a:pt x="24012" y="190247"/>
                  </a:cubicBezTo>
                  <a:cubicBezTo>
                    <a:pt x="25859" y="186553"/>
                    <a:pt x="27706" y="184706"/>
                    <a:pt x="27706" y="182859"/>
                  </a:cubicBezTo>
                  <a:cubicBezTo>
                    <a:pt x="29553" y="181012"/>
                    <a:pt x="31400" y="177318"/>
                    <a:pt x="33247" y="173624"/>
                  </a:cubicBezTo>
                  <a:cubicBezTo>
                    <a:pt x="36941" y="164389"/>
                    <a:pt x="40635" y="155153"/>
                    <a:pt x="40635" y="144071"/>
                  </a:cubicBezTo>
                  <a:cubicBezTo>
                    <a:pt x="35094" y="145918"/>
                    <a:pt x="29553" y="140377"/>
                    <a:pt x="29553" y="134836"/>
                  </a:cubicBezTo>
                  <a:cubicBezTo>
                    <a:pt x="44329" y="110824"/>
                    <a:pt x="55412" y="83118"/>
                    <a:pt x="60953" y="55412"/>
                  </a:cubicBezTo>
                  <a:cubicBezTo>
                    <a:pt x="62800" y="46177"/>
                    <a:pt x="68341" y="33247"/>
                    <a:pt x="62800" y="25859"/>
                  </a:cubicBezTo>
                  <a:cubicBezTo>
                    <a:pt x="57259" y="18471"/>
                    <a:pt x="42482" y="12929"/>
                    <a:pt x="35094" y="5541"/>
                  </a:cubicBezTo>
                  <a:cubicBezTo>
                    <a:pt x="33247" y="3694"/>
                    <a:pt x="33247" y="1847"/>
                    <a:pt x="31400" y="0"/>
                  </a:cubicBezTo>
                  <a:cubicBezTo>
                    <a:pt x="55412" y="7388"/>
                    <a:pt x="92353" y="9235"/>
                    <a:pt x="120059" y="5541"/>
                  </a:cubicBezTo>
                  <a:cubicBezTo>
                    <a:pt x="123753" y="5541"/>
                    <a:pt x="127447" y="5541"/>
                    <a:pt x="131141" y="3694"/>
                  </a:cubicBezTo>
                  <a:cubicBezTo>
                    <a:pt x="131141" y="3694"/>
                    <a:pt x="131141" y="3694"/>
                    <a:pt x="131141" y="3694"/>
                  </a:cubicBezTo>
                  <a:lnTo>
                    <a:pt x="131141" y="3694"/>
                  </a:lnTo>
                  <a:cubicBezTo>
                    <a:pt x="121906" y="14777"/>
                    <a:pt x="96047" y="24012"/>
                    <a:pt x="101588" y="46177"/>
                  </a:cubicBezTo>
                  <a:cubicBezTo>
                    <a:pt x="101588" y="48024"/>
                    <a:pt x="99741" y="51718"/>
                    <a:pt x="99741" y="53565"/>
                  </a:cubicBezTo>
                  <a:cubicBezTo>
                    <a:pt x="99741" y="55412"/>
                    <a:pt x="101588" y="59106"/>
                    <a:pt x="101588" y="60953"/>
                  </a:cubicBezTo>
                  <a:cubicBezTo>
                    <a:pt x="103435" y="64647"/>
                    <a:pt x="103435" y="70188"/>
                    <a:pt x="103435" y="73882"/>
                  </a:cubicBezTo>
                  <a:cubicBezTo>
                    <a:pt x="103435" y="84965"/>
                    <a:pt x="103435" y="94200"/>
                    <a:pt x="105282" y="105282"/>
                  </a:cubicBezTo>
                  <a:cubicBezTo>
                    <a:pt x="107129" y="112671"/>
                    <a:pt x="107129" y="121906"/>
                    <a:pt x="108977" y="129294"/>
                  </a:cubicBezTo>
                  <a:cubicBezTo>
                    <a:pt x="110824" y="142224"/>
                    <a:pt x="114518" y="158847"/>
                    <a:pt x="125600" y="166236"/>
                  </a:cubicBezTo>
                  <a:cubicBezTo>
                    <a:pt x="127447" y="168083"/>
                    <a:pt x="129294" y="168083"/>
                    <a:pt x="131141" y="169930"/>
                  </a:cubicBezTo>
                  <a:cubicBezTo>
                    <a:pt x="131141" y="169930"/>
                    <a:pt x="131141" y="169930"/>
                    <a:pt x="131141" y="169930"/>
                  </a:cubicBezTo>
                  <a:cubicBezTo>
                    <a:pt x="134835" y="175471"/>
                    <a:pt x="129294" y="182859"/>
                    <a:pt x="125600" y="188400"/>
                  </a:cubicBezTo>
                  <a:cubicBezTo>
                    <a:pt x="125600" y="188400"/>
                    <a:pt x="125600" y="188400"/>
                    <a:pt x="125600" y="188400"/>
                  </a:cubicBezTo>
                  <a:cubicBezTo>
                    <a:pt x="118212" y="197636"/>
                    <a:pt x="118212" y="212412"/>
                    <a:pt x="120059" y="223494"/>
                  </a:cubicBezTo>
                  <a:cubicBezTo>
                    <a:pt x="121906" y="236424"/>
                    <a:pt x="125600" y="247506"/>
                    <a:pt x="125600" y="260436"/>
                  </a:cubicBezTo>
                  <a:cubicBezTo>
                    <a:pt x="125600" y="280753"/>
                    <a:pt x="116365" y="302918"/>
                    <a:pt x="127447" y="319542"/>
                  </a:cubicBezTo>
                  <a:cubicBezTo>
                    <a:pt x="129294" y="323236"/>
                    <a:pt x="132988" y="326930"/>
                    <a:pt x="131141" y="330624"/>
                  </a:cubicBezTo>
                  <a:cubicBezTo>
                    <a:pt x="131141" y="334318"/>
                    <a:pt x="125600" y="336165"/>
                    <a:pt x="125600" y="339859"/>
                  </a:cubicBezTo>
                  <a:cubicBezTo>
                    <a:pt x="123753" y="345400"/>
                    <a:pt x="129294" y="349095"/>
                    <a:pt x="131141" y="352789"/>
                  </a:cubicBezTo>
                  <a:cubicBezTo>
                    <a:pt x="134835" y="362024"/>
                    <a:pt x="127447" y="371259"/>
                    <a:pt x="129294" y="380495"/>
                  </a:cubicBezTo>
                  <a:cubicBezTo>
                    <a:pt x="131141" y="384189"/>
                    <a:pt x="132988" y="386036"/>
                    <a:pt x="136682" y="389730"/>
                  </a:cubicBezTo>
                  <a:cubicBezTo>
                    <a:pt x="140377" y="393424"/>
                    <a:pt x="144071" y="395271"/>
                    <a:pt x="144071" y="400812"/>
                  </a:cubicBezTo>
                  <a:cubicBezTo>
                    <a:pt x="144071" y="406354"/>
                    <a:pt x="140377" y="413742"/>
                    <a:pt x="140377" y="419283"/>
                  </a:cubicBezTo>
                  <a:cubicBezTo>
                    <a:pt x="140377" y="421130"/>
                    <a:pt x="140377" y="422977"/>
                    <a:pt x="142224" y="422977"/>
                  </a:cubicBezTo>
                  <a:cubicBezTo>
                    <a:pt x="144071" y="424824"/>
                    <a:pt x="145918" y="426671"/>
                    <a:pt x="145918" y="430365"/>
                  </a:cubicBezTo>
                  <a:cubicBezTo>
                    <a:pt x="147765" y="432212"/>
                    <a:pt x="147765" y="434059"/>
                    <a:pt x="147765" y="435906"/>
                  </a:cubicBezTo>
                  <a:cubicBezTo>
                    <a:pt x="149612" y="443295"/>
                    <a:pt x="149612" y="450683"/>
                    <a:pt x="149612" y="458071"/>
                  </a:cubicBezTo>
                  <a:cubicBezTo>
                    <a:pt x="149612" y="467307"/>
                    <a:pt x="147765" y="476542"/>
                    <a:pt x="151459" y="485777"/>
                  </a:cubicBezTo>
                  <a:cubicBezTo>
                    <a:pt x="153306" y="489471"/>
                    <a:pt x="155153" y="493165"/>
                    <a:pt x="157000" y="496860"/>
                  </a:cubicBezTo>
                  <a:lnTo>
                    <a:pt x="123753" y="496860"/>
                  </a:lnTo>
                  <a:lnTo>
                    <a:pt x="123753" y="4894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85488956-B2B1-07C2-A114-D9DB0179AEA1}"/>
                </a:ext>
              </a:extLst>
            </p:cNvPr>
            <p:cNvSpPr/>
            <p:nvPr/>
          </p:nvSpPr>
          <p:spPr>
            <a:xfrm>
              <a:off x="4794524" y="4164688"/>
              <a:ext cx="27101" cy="386035"/>
            </a:xfrm>
            <a:custGeom>
              <a:avLst/>
              <a:gdLst>
                <a:gd name="connsiteX0" fmla="*/ 22165 w 27101"/>
                <a:gd name="connsiteY0" fmla="*/ 121906 h 386035"/>
                <a:gd name="connsiteX1" fmla="*/ 22165 w 27101"/>
                <a:gd name="connsiteY1" fmla="*/ 136683 h 386035"/>
                <a:gd name="connsiteX2" fmla="*/ 24012 w 27101"/>
                <a:gd name="connsiteY2" fmla="*/ 160694 h 386035"/>
                <a:gd name="connsiteX3" fmla="*/ 24012 w 27101"/>
                <a:gd name="connsiteY3" fmla="*/ 160694 h 386035"/>
                <a:gd name="connsiteX4" fmla="*/ 20318 w 27101"/>
                <a:gd name="connsiteY4" fmla="*/ 175471 h 386035"/>
                <a:gd name="connsiteX5" fmla="*/ 16624 w 27101"/>
                <a:gd name="connsiteY5" fmla="*/ 212412 h 386035"/>
                <a:gd name="connsiteX6" fmla="*/ 11082 w 27101"/>
                <a:gd name="connsiteY6" fmla="*/ 325083 h 386035"/>
                <a:gd name="connsiteX7" fmla="*/ 1847 w 27101"/>
                <a:gd name="connsiteY7" fmla="*/ 386036 h 386035"/>
                <a:gd name="connsiteX8" fmla="*/ 0 w 27101"/>
                <a:gd name="connsiteY8" fmla="*/ 378648 h 386035"/>
                <a:gd name="connsiteX9" fmla="*/ 11082 w 27101"/>
                <a:gd name="connsiteY9" fmla="*/ 153306 h 386035"/>
                <a:gd name="connsiteX10" fmla="*/ 12929 w 27101"/>
                <a:gd name="connsiteY10" fmla="*/ 147765 h 386035"/>
                <a:gd name="connsiteX11" fmla="*/ 24012 w 27101"/>
                <a:gd name="connsiteY11" fmla="*/ 3694 h 386035"/>
                <a:gd name="connsiteX12" fmla="*/ 24012 w 27101"/>
                <a:gd name="connsiteY12" fmla="*/ 0 h 386035"/>
                <a:gd name="connsiteX13" fmla="*/ 24012 w 27101"/>
                <a:gd name="connsiteY13" fmla="*/ 0 h 386035"/>
                <a:gd name="connsiteX14" fmla="*/ 24012 w 27101"/>
                <a:gd name="connsiteY14" fmla="*/ 0 h 386035"/>
                <a:gd name="connsiteX15" fmla="*/ 24012 w 27101"/>
                <a:gd name="connsiteY15" fmla="*/ 0 h 386035"/>
                <a:gd name="connsiteX16" fmla="*/ 24012 w 27101"/>
                <a:gd name="connsiteY16" fmla="*/ 0 h 386035"/>
                <a:gd name="connsiteX17" fmla="*/ 24012 w 27101"/>
                <a:gd name="connsiteY17" fmla="*/ 0 h 386035"/>
                <a:gd name="connsiteX18" fmla="*/ 24012 w 27101"/>
                <a:gd name="connsiteY18" fmla="*/ 7388 h 386035"/>
                <a:gd name="connsiteX19" fmla="*/ 25859 w 27101"/>
                <a:gd name="connsiteY19" fmla="*/ 29553 h 386035"/>
                <a:gd name="connsiteX20" fmla="*/ 20318 w 27101"/>
                <a:gd name="connsiteY20" fmla="*/ 73882 h 386035"/>
                <a:gd name="connsiteX21" fmla="*/ 22165 w 27101"/>
                <a:gd name="connsiteY21" fmla="*/ 88659 h 386035"/>
                <a:gd name="connsiteX22" fmla="*/ 25859 w 27101"/>
                <a:gd name="connsiteY22" fmla="*/ 97894 h 386035"/>
                <a:gd name="connsiteX23" fmla="*/ 22165 w 27101"/>
                <a:gd name="connsiteY23" fmla="*/ 121906 h 386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101" h="386035">
                  <a:moveTo>
                    <a:pt x="22165" y="121906"/>
                  </a:moveTo>
                  <a:cubicBezTo>
                    <a:pt x="20318" y="127447"/>
                    <a:pt x="22165" y="131141"/>
                    <a:pt x="22165" y="136683"/>
                  </a:cubicBezTo>
                  <a:cubicBezTo>
                    <a:pt x="24012" y="144071"/>
                    <a:pt x="25859" y="151459"/>
                    <a:pt x="24012" y="160694"/>
                  </a:cubicBezTo>
                  <a:cubicBezTo>
                    <a:pt x="24012" y="160694"/>
                    <a:pt x="24012" y="160694"/>
                    <a:pt x="24012" y="160694"/>
                  </a:cubicBezTo>
                  <a:cubicBezTo>
                    <a:pt x="24012" y="166236"/>
                    <a:pt x="22165" y="169930"/>
                    <a:pt x="20318" y="175471"/>
                  </a:cubicBezTo>
                  <a:cubicBezTo>
                    <a:pt x="16624" y="186553"/>
                    <a:pt x="16624" y="199483"/>
                    <a:pt x="16624" y="212412"/>
                  </a:cubicBezTo>
                  <a:cubicBezTo>
                    <a:pt x="14777" y="249353"/>
                    <a:pt x="12929" y="286295"/>
                    <a:pt x="11082" y="325083"/>
                  </a:cubicBezTo>
                  <a:cubicBezTo>
                    <a:pt x="9235" y="345400"/>
                    <a:pt x="9235" y="365718"/>
                    <a:pt x="1847" y="386036"/>
                  </a:cubicBezTo>
                  <a:cubicBezTo>
                    <a:pt x="0" y="384189"/>
                    <a:pt x="0" y="382342"/>
                    <a:pt x="0" y="378648"/>
                  </a:cubicBezTo>
                  <a:cubicBezTo>
                    <a:pt x="0" y="293683"/>
                    <a:pt x="0" y="221647"/>
                    <a:pt x="11082" y="153306"/>
                  </a:cubicBezTo>
                  <a:cubicBezTo>
                    <a:pt x="11082" y="151459"/>
                    <a:pt x="11082" y="149612"/>
                    <a:pt x="12929" y="147765"/>
                  </a:cubicBezTo>
                  <a:cubicBezTo>
                    <a:pt x="7388" y="84965"/>
                    <a:pt x="14777" y="46177"/>
                    <a:pt x="24012" y="3694"/>
                  </a:cubicBezTo>
                  <a:cubicBezTo>
                    <a:pt x="24012" y="1847"/>
                    <a:pt x="24012" y="1847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0"/>
                    <a:pt x="24012" y="0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1847"/>
                    <a:pt x="24012" y="5541"/>
                    <a:pt x="24012" y="7388"/>
                  </a:cubicBezTo>
                  <a:cubicBezTo>
                    <a:pt x="24012" y="14777"/>
                    <a:pt x="25859" y="22165"/>
                    <a:pt x="25859" y="29553"/>
                  </a:cubicBezTo>
                  <a:cubicBezTo>
                    <a:pt x="25859" y="44330"/>
                    <a:pt x="22165" y="59106"/>
                    <a:pt x="20318" y="73882"/>
                  </a:cubicBezTo>
                  <a:cubicBezTo>
                    <a:pt x="20318" y="79424"/>
                    <a:pt x="20318" y="84965"/>
                    <a:pt x="22165" y="88659"/>
                  </a:cubicBezTo>
                  <a:cubicBezTo>
                    <a:pt x="24012" y="92353"/>
                    <a:pt x="24012" y="94200"/>
                    <a:pt x="25859" y="97894"/>
                  </a:cubicBezTo>
                  <a:cubicBezTo>
                    <a:pt x="29553" y="105282"/>
                    <a:pt x="24012" y="112671"/>
                    <a:pt x="22165" y="121906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7BA6E6CF-68B3-3E29-12C1-5349B93A00E5}"/>
                </a:ext>
              </a:extLst>
            </p:cNvPr>
            <p:cNvSpPr/>
            <p:nvPr/>
          </p:nvSpPr>
          <p:spPr>
            <a:xfrm>
              <a:off x="5011712" y="4157299"/>
              <a:ext cx="28471" cy="397118"/>
            </a:xfrm>
            <a:custGeom>
              <a:avLst/>
              <a:gdLst>
                <a:gd name="connsiteX0" fmla="*/ 28471 w 28471"/>
                <a:gd name="connsiteY0" fmla="*/ 384189 h 397118"/>
                <a:gd name="connsiteX1" fmla="*/ 21083 w 28471"/>
                <a:gd name="connsiteY1" fmla="*/ 397118 h 397118"/>
                <a:gd name="connsiteX2" fmla="*/ 15542 w 28471"/>
                <a:gd name="connsiteY2" fmla="*/ 387883 h 397118"/>
                <a:gd name="connsiteX3" fmla="*/ 17389 w 28471"/>
                <a:gd name="connsiteY3" fmla="*/ 365718 h 397118"/>
                <a:gd name="connsiteX4" fmla="*/ 11848 w 28471"/>
                <a:gd name="connsiteY4" fmla="*/ 210565 h 397118"/>
                <a:gd name="connsiteX5" fmla="*/ 8153 w 28471"/>
                <a:gd name="connsiteY5" fmla="*/ 184706 h 397118"/>
                <a:gd name="connsiteX6" fmla="*/ 6306 w 28471"/>
                <a:gd name="connsiteY6" fmla="*/ 166236 h 397118"/>
                <a:gd name="connsiteX7" fmla="*/ 4459 w 28471"/>
                <a:gd name="connsiteY7" fmla="*/ 151459 h 397118"/>
                <a:gd name="connsiteX8" fmla="*/ 2612 w 28471"/>
                <a:gd name="connsiteY8" fmla="*/ 142224 h 397118"/>
                <a:gd name="connsiteX9" fmla="*/ 2612 w 28471"/>
                <a:gd name="connsiteY9" fmla="*/ 138530 h 397118"/>
                <a:gd name="connsiteX10" fmla="*/ 2612 w 28471"/>
                <a:gd name="connsiteY10" fmla="*/ 132989 h 397118"/>
                <a:gd name="connsiteX11" fmla="*/ 2612 w 28471"/>
                <a:gd name="connsiteY11" fmla="*/ 48024 h 397118"/>
                <a:gd name="connsiteX12" fmla="*/ 765 w 28471"/>
                <a:gd name="connsiteY12" fmla="*/ 0 h 397118"/>
                <a:gd name="connsiteX13" fmla="*/ 4459 w 28471"/>
                <a:gd name="connsiteY13" fmla="*/ 3694 h 397118"/>
                <a:gd name="connsiteX14" fmla="*/ 4459 w 28471"/>
                <a:gd name="connsiteY14" fmla="*/ 3694 h 397118"/>
                <a:gd name="connsiteX15" fmla="*/ 4459 w 28471"/>
                <a:gd name="connsiteY15" fmla="*/ 3694 h 397118"/>
                <a:gd name="connsiteX16" fmla="*/ 4459 w 28471"/>
                <a:gd name="connsiteY16" fmla="*/ 3694 h 397118"/>
                <a:gd name="connsiteX17" fmla="*/ 4459 w 28471"/>
                <a:gd name="connsiteY17" fmla="*/ 3694 h 397118"/>
                <a:gd name="connsiteX18" fmla="*/ 4459 w 28471"/>
                <a:gd name="connsiteY18" fmla="*/ 7388 h 397118"/>
                <a:gd name="connsiteX19" fmla="*/ 15542 w 28471"/>
                <a:gd name="connsiteY19" fmla="*/ 151459 h 397118"/>
                <a:gd name="connsiteX20" fmla="*/ 17389 w 28471"/>
                <a:gd name="connsiteY20" fmla="*/ 157000 h 397118"/>
                <a:gd name="connsiteX21" fmla="*/ 28471 w 28471"/>
                <a:gd name="connsiteY21" fmla="*/ 384189 h 39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8471" h="397118">
                  <a:moveTo>
                    <a:pt x="28471" y="384189"/>
                  </a:moveTo>
                  <a:cubicBezTo>
                    <a:pt x="28471" y="389730"/>
                    <a:pt x="24777" y="395271"/>
                    <a:pt x="21083" y="397118"/>
                  </a:cubicBezTo>
                  <a:cubicBezTo>
                    <a:pt x="19236" y="393424"/>
                    <a:pt x="17389" y="391577"/>
                    <a:pt x="15542" y="387883"/>
                  </a:cubicBezTo>
                  <a:cubicBezTo>
                    <a:pt x="13694" y="380495"/>
                    <a:pt x="15542" y="373107"/>
                    <a:pt x="17389" y="365718"/>
                  </a:cubicBezTo>
                  <a:cubicBezTo>
                    <a:pt x="24777" y="314000"/>
                    <a:pt x="19236" y="262283"/>
                    <a:pt x="11848" y="210565"/>
                  </a:cubicBezTo>
                  <a:cubicBezTo>
                    <a:pt x="10000" y="201330"/>
                    <a:pt x="10000" y="193941"/>
                    <a:pt x="8153" y="184706"/>
                  </a:cubicBezTo>
                  <a:cubicBezTo>
                    <a:pt x="8153" y="179165"/>
                    <a:pt x="6306" y="171777"/>
                    <a:pt x="6306" y="166236"/>
                  </a:cubicBezTo>
                  <a:cubicBezTo>
                    <a:pt x="6306" y="160694"/>
                    <a:pt x="4459" y="157000"/>
                    <a:pt x="4459" y="151459"/>
                  </a:cubicBezTo>
                  <a:cubicBezTo>
                    <a:pt x="4459" y="149612"/>
                    <a:pt x="2612" y="145918"/>
                    <a:pt x="2612" y="142224"/>
                  </a:cubicBezTo>
                  <a:cubicBezTo>
                    <a:pt x="2612" y="140377"/>
                    <a:pt x="2612" y="140377"/>
                    <a:pt x="2612" y="138530"/>
                  </a:cubicBezTo>
                  <a:cubicBezTo>
                    <a:pt x="2612" y="136683"/>
                    <a:pt x="2612" y="134836"/>
                    <a:pt x="2612" y="132989"/>
                  </a:cubicBezTo>
                  <a:cubicBezTo>
                    <a:pt x="6306" y="105283"/>
                    <a:pt x="6306" y="75729"/>
                    <a:pt x="2612" y="48024"/>
                  </a:cubicBezTo>
                  <a:cubicBezTo>
                    <a:pt x="765" y="33247"/>
                    <a:pt x="-1082" y="16624"/>
                    <a:pt x="765" y="0"/>
                  </a:cubicBezTo>
                  <a:cubicBezTo>
                    <a:pt x="2612" y="0"/>
                    <a:pt x="2612" y="1847"/>
                    <a:pt x="4459" y="3694"/>
                  </a:cubicBezTo>
                  <a:lnTo>
                    <a:pt x="4459" y="3694"/>
                  </a:lnTo>
                  <a:cubicBezTo>
                    <a:pt x="4459" y="3694"/>
                    <a:pt x="4459" y="3694"/>
                    <a:pt x="4459" y="3694"/>
                  </a:cubicBezTo>
                  <a:cubicBezTo>
                    <a:pt x="4459" y="3694"/>
                    <a:pt x="4459" y="3694"/>
                    <a:pt x="4459" y="3694"/>
                  </a:cubicBezTo>
                  <a:lnTo>
                    <a:pt x="4459" y="3694"/>
                  </a:lnTo>
                  <a:cubicBezTo>
                    <a:pt x="4459" y="5541"/>
                    <a:pt x="4459" y="5541"/>
                    <a:pt x="4459" y="7388"/>
                  </a:cubicBezTo>
                  <a:cubicBezTo>
                    <a:pt x="15542" y="48024"/>
                    <a:pt x="22930" y="88659"/>
                    <a:pt x="15542" y="151459"/>
                  </a:cubicBezTo>
                  <a:cubicBezTo>
                    <a:pt x="15542" y="153306"/>
                    <a:pt x="17389" y="155153"/>
                    <a:pt x="17389" y="157000"/>
                  </a:cubicBezTo>
                  <a:cubicBezTo>
                    <a:pt x="28471" y="227189"/>
                    <a:pt x="28471" y="299224"/>
                    <a:pt x="28471" y="384189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BEA04990-758E-D0B5-1D26-1488A0DD32F7}"/>
                </a:ext>
              </a:extLst>
            </p:cNvPr>
            <p:cNvSpPr/>
            <p:nvPr/>
          </p:nvSpPr>
          <p:spPr>
            <a:xfrm>
              <a:off x="5169223" y="4574735"/>
              <a:ext cx="149866" cy="62800"/>
            </a:xfrm>
            <a:custGeom>
              <a:avLst/>
              <a:gdLst>
                <a:gd name="connsiteX0" fmla="*/ 149867 w 149866"/>
                <a:gd name="connsiteY0" fmla="*/ 51718 h 62800"/>
                <a:gd name="connsiteX1" fmla="*/ 149867 w 149866"/>
                <a:gd name="connsiteY1" fmla="*/ 62800 h 62800"/>
                <a:gd name="connsiteX2" fmla="*/ 2102 w 149866"/>
                <a:gd name="connsiteY2" fmla="*/ 62800 h 62800"/>
                <a:gd name="connsiteX3" fmla="*/ 7643 w 149866"/>
                <a:gd name="connsiteY3" fmla="*/ 33247 h 62800"/>
                <a:gd name="connsiteX4" fmla="*/ 70443 w 149866"/>
                <a:gd name="connsiteY4" fmla="*/ 12930 h 62800"/>
                <a:gd name="connsiteX5" fmla="*/ 77831 w 149866"/>
                <a:gd name="connsiteY5" fmla="*/ 7388 h 62800"/>
                <a:gd name="connsiteX6" fmla="*/ 81525 w 149866"/>
                <a:gd name="connsiteY6" fmla="*/ 5541 h 62800"/>
                <a:gd name="connsiteX7" fmla="*/ 103690 w 149866"/>
                <a:gd name="connsiteY7" fmla="*/ 0 h 62800"/>
                <a:gd name="connsiteX8" fmla="*/ 120313 w 149866"/>
                <a:gd name="connsiteY8" fmla="*/ 1847 h 62800"/>
                <a:gd name="connsiteX9" fmla="*/ 140631 w 149866"/>
                <a:gd name="connsiteY9" fmla="*/ 7388 h 62800"/>
                <a:gd name="connsiteX10" fmla="*/ 142478 w 149866"/>
                <a:gd name="connsiteY10" fmla="*/ 9235 h 62800"/>
                <a:gd name="connsiteX11" fmla="*/ 149867 w 149866"/>
                <a:gd name="connsiteY11" fmla="*/ 51718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9866" h="62800">
                  <a:moveTo>
                    <a:pt x="149867" y="51718"/>
                  </a:moveTo>
                  <a:lnTo>
                    <a:pt x="149867" y="62800"/>
                  </a:lnTo>
                  <a:lnTo>
                    <a:pt x="2102" y="62800"/>
                  </a:lnTo>
                  <a:cubicBezTo>
                    <a:pt x="2102" y="62800"/>
                    <a:pt x="-5287" y="40635"/>
                    <a:pt x="7643" y="33247"/>
                  </a:cubicBezTo>
                  <a:cubicBezTo>
                    <a:pt x="26113" y="22165"/>
                    <a:pt x="51972" y="27706"/>
                    <a:pt x="70443" y="12930"/>
                  </a:cubicBezTo>
                  <a:cubicBezTo>
                    <a:pt x="72290" y="11082"/>
                    <a:pt x="75984" y="9235"/>
                    <a:pt x="77831" y="7388"/>
                  </a:cubicBezTo>
                  <a:cubicBezTo>
                    <a:pt x="77831" y="7388"/>
                    <a:pt x="79678" y="5541"/>
                    <a:pt x="81525" y="5541"/>
                  </a:cubicBezTo>
                  <a:cubicBezTo>
                    <a:pt x="88913" y="1847"/>
                    <a:pt x="96302" y="0"/>
                    <a:pt x="103690" y="0"/>
                  </a:cubicBezTo>
                  <a:cubicBezTo>
                    <a:pt x="109231" y="0"/>
                    <a:pt x="114772" y="0"/>
                    <a:pt x="120313" y="1847"/>
                  </a:cubicBezTo>
                  <a:cubicBezTo>
                    <a:pt x="127702" y="3694"/>
                    <a:pt x="135090" y="5541"/>
                    <a:pt x="140631" y="7388"/>
                  </a:cubicBezTo>
                  <a:cubicBezTo>
                    <a:pt x="140631" y="7388"/>
                    <a:pt x="142478" y="7388"/>
                    <a:pt x="142478" y="9235"/>
                  </a:cubicBezTo>
                  <a:cubicBezTo>
                    <a:pt x="146172" y="12930"/>
                    <a:pt x="149867" y="25859"/>
                    <a:pt x="149867" y="51718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3AFED158-2F1C-E965-DC73-3EB23DF537CC}"/>
                </a:ext>
              </a:extLst>
            </p:cNvPr>
            <p:cNvSpPr/>
            <p:nvPr/>
          </p:nvSpPr>
          <p:spPr>
            <a:xfrm>
              <a:off x="5250748" y="4530406"/>
              <a:ext cx="62800" cy="72035"/>
            </a:xfrm>
            <a:custGeom>
              <a:avLst/>
              <a:gdLst>
                <a:gd name="connsiteX0" fmla="*/ 62800 w 62800"/>
                <a:gd name="connsiteY0" fmla="*/ 0 h 72035"/>
                <a:gd name="connsiteX1" fmla="*/ 62800 w 62800"/>
                <a:gd name="connsiteY1" fmla="*/ 31400 h 72035"/>
                <a:gd name="connsiteX2" fmla="*/ 62800 w 62800"/>
                <a:gd name="connsiteY2" fmla="*/ 38788 h 72035"/>
                <a:gd name="connsiteX3" fmla="*/ 60953 w 62800"/>
                <a:gd name="connsiteY3" fmla="*/ 53565 h 72035"/>
                <a:gd name="connsiteX4" fmla="*/ 60953 w 62800"/>
                <a:gd name="connsiteY4" fmla="*/ 55412 h 72035"/>
                <a:gd name="connsiteX5" fmla="*/ 60953 w 62800"/>
                <a:gd name="connsiteY5" fmla="*/ 72035 h 72035"/>
                <a:gd name="connsiteX6" fmla="*/ 38788 w 62800"/>
                <a:gd name="connsiteY6" fmla="*/ 68341 h 72035"/>
                <a:gd name="connsiteX7" fmla="*/ 38788 w 62800"/>
                <a:gd name="connsiteY7" fmla="*/ 68341 h 72035"/>
                <a:gd name="connsiteX8" fmla="*/ 0 w 62800"/>
                <a:gd name="connsiteY8" fmla="*/ 60953 h 72035"/>
                <a:gd name="connsiteX9" fmla="*/ 0 w 62800"/>
                <a:gd name="connsiteY9" fmla="*/ 49871 h 72035"/>
                <a:gd name="connsiteX10" fmla="*/ 1847 w 62800"/>
                <a:gd name="connsiteY10" fmla="*/ 46177 h 72035"/>
                <a:gd name="connsiteX11" fmla="*/ 1847 w 62800"/>
                <a:gd name="connsiteY11" fmla="*/ 29553 h 72035"/>
                <a:gd name="connsiteX12" fmla="*/ 1847 w 62800"/>
                <a:gd name="connsiteY12" fmla="*/ 27706 h 72035"/>
                <a:gd name="connsiteX13" fmla="*/ 3694 w 62800"/>
                <a:gd name="connsiteY13" fmla="*/ 0 h 72035"/>
                <a:gd name="connsiteX14" fmla="*/ 48024 w 62800"/>
                <a:gd name="connsiteY14" fmla="*/ 0 h 72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800" h="72035">
                  <a:moveTo>
                    <a:pt x="62800" y="0"/>
                  </a:moveTo>
                  <a:lnTo>
                    <a:pt x="62800" y="31400"/>
                  </a:lnTo>
                  <a:lnTo>
                    <a:pt x="62800" y="38788"/>
                  </a:lnTo>
                  <a:lnTo>
                    <a:pt x="60953" y="53565"/>
                  </a:lnTo>
                  <a:lnTo>
                    <a:pt x="60953" y="55412"/>
                  </a:lnTo>
                  <a:lnTo>
                    <a:pt x="60953" y="72035"/>
                  </a:lnTo>
                  <a:lnTo>
                    <a:pt x="38788" y="68341"/>
                  </a:lnTo>
                  <a:lnTo>
                    <a:pt x="38788" y="68341"/>
                  </a:lnTo>
                  <a:lnTo>
                    <a:pt x="0" y="60953"/>
                  </a:lnTo>
                  <a:lnTo>
                    <a:pt x="0" y="49871"/>
                  </a:lnTo>
                  <a:lnTo>
                    <a:pt x="1847" y="46177"/>
                  </a:lnTo>
                  <a:lnTo>
                    <a:pt x="1847" y="29553"/>
                  </a:lnTo>
                  <a:lnTo>
                    <a:pt x="1847" y="27706"/>
                  </a:lnTo>
                  <a:lnTo>
                    <a:pt x="3694" y="0"/>
                  </a:lnTo>
                  <a:lnTo>
                    <a:pt x="48024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7623A6A9-1C9E-1524-6D80-E7E242620F3A}"/>
                </a:ext>
              </a:extLst>
            </p:cNvPr>
            <p:cNvSpPr/>
            <p:nvPr/>
          </p:nvSpPr>
          <p:spPr>
            <a:xfrm>
              <a:off x="5243360" y="3776805"/>
              <a:ext cx="243812" cy="387882"/>
            </a:xfrm>
            <a:custGeom>
              <a:avLst/>
              <a:gdLst>
                <a:gd name="connsiteX0" fmla="*/ 243812 w 243812"/>
                <a:gd name="connsiteY0" fmla="*/ 14777 h 387882"/>
                <a:gd name="connsiteX1" fmla="*/ 236424 w 243812"/>
                <a:gd name="connsiteY1" fmla="*/ 99741 h 387882"/>
                <a:gd name="connsiteX2" fmla="*/ 234577 w 243812"/>
                <a:gd name="connsiteY2" fmla="*/ 123753 h 387882"/>
                <a:gd name="connsiteX3" fmla="*/ 234577 w 243812"/>
                <a:gd name="connsiteY3" fmla="*/ 127447 h 387882"/>
                <a:gd name="connsiteX4" fmla="*/ 232730 w 243812"/>
                <a:gd name="connsiteY4" fmla="*/ 140377 h 387882"/>
                <a:gd name="connsiteX5" fmla="*/ 229036 w 243812"/>
                <a:gd name="connsiteY5" fmla="*/ 184706 h 387882"/>
                <a:gd name="connsiteX6" fmla="*/ 227189 w 243812"/>
                <a:gd name="connsiteY6" fmla="*/ 195788 h 387882"/>
                <a:gd name="connsiteX7" fmla="*/ 217953 w 243812"/>
                <a:gd name="connsiteY7" fmla="*/ 297377 h 387882"/>
                <a:gd name="connsiteX8" fmla="*/ 217953 w 243812"/>
                <a:gd name="connsiteY8" fmla="*/ 387883 h 387882"/>
                <a:gd name="connsiteX9" fmla="*/ 22165 w 243812"/>
                <a:gd name="connsiteY9" fmla="*/ 387883 h 387882"/>
                <a:gd name="connsiteX10" fmla="*/ 22165 w 243812"/>
                <a:gd name="connsiteY10" fmla="*/ 387883 h 387882"/>
                <a:gd name="connsiteX11" fmla="*/ 22165 w 243812"/>
                <a:gd name="connsiteY11" fmla="*/ 387883 h 387882"/>
                <a:gd name="connsiteX12" fmla="*/ 22165 w 243812"/>
                <a:gd name="connsiteY12" fmla="*/ 299224 h 387882"/>
                <a:gd name="connsiteX13" fmla="*/ 22165 w 243812"/>
                <a:gd name="connsiteY13" fmla="*/ 295530 h 387882"/>
                <a:gd name="connsiteX14" fmla="*/ 22165 w 243812"/>
                <a:gd name="connsiteY14" fmla="*/ 289989 h 387882"/>
                <a:gd name="connsiteX15" fmla="*/ 20318 w 243812"/>
                <a:gd name="connsiteY15" fmla="*/ 267824 h 387882"/>
                <a:gd name="connsiteX16" fmla="*/ 18471 w 243812"/>
                <a:gd name="connsiteY16" fmla="*/ 253047 h 387882"/>
                <a:gd name="connsiteX17" fmla="*/ 18471 w 243812"/>
                <a:gd name="connsiteY17" fmla="*/ 243812 h 387882"/>
                <a:gd name="connsiteX18" fmla="*/ 18471 w 243812"/>
                <a:gd name="connsiteY18" fmla="*/ 243812 h 387882"/>
                <a:gd name="connsiteX19" fmla="*/ 18471 w 243812"/>
                <a:gd name="connsiteY19" fmla="*/ 238271 h 387882"/>
                <a:gd name="connsiteX20" fmla="*/ 16623 w 243812"/>
                <a:gd name="connsiteY20" fmla="*/ 227189 h 387882"/>
                <a:gd name="connsiteX21" fmla="*/ 16623 w 243812"/>
                <a:gd name="connsiteY21" fmla="*/ 219800 h 387882"/>
                <a:gd name="connsiteX22" fmla="*/ 7388 w 243812"/>
                <a:gd name="connsiteY22" fmla="*/ 110824 h 387882"/>
                <a:gd name="connsiteX23" fmla="*/ 7388 w 243812"/>
                <a:gd name="connsiteY23" fmla="*/ 105282 h 387882"/>
                <a:gd name="connsiteX24" fmla="*/ 0 w 243812"/>
                <a:gd name="connsiteY24" fmla="*/ 18471 h 387882"/>
                <a:gd name="connsiteX25" fmla="*/ 0 w 243812"/>
                <a:gd name="connsiteY25" fmla="*/ 18471 h 387882"/>
                <a:gd name="connsiteX26" fmla="*/ 83118 w 243812"/>
                <a:gd name="connsiteY26" fmla="*/ 0 h 387882"/>
                <a:gd name="connsiteX27" fmla="*/ 86812 w 243812"/>
                <a:gd name="connsiteY27" fmla="*/ 0 h 387882"/>
                <a:gd name="connsiteX28" fmla="*/ 86812 w 243812"/>
                <a:gd name="connsiteY28" fmla="*/ 0 h 387882"/>
                <a:gd name="connsiteX29" fmla="*/ 114518 w 243812"/>
                <a:gd name="connsiteY29" fmla="*/ 7388 h 387882"/>
                <a:gd name="connsiteX30" fmla="*/ 114518 w 243812"/>
                <a:gd name="connsiteY30" fmla="*/ 7388 h 387882"/>
                <a:gd name="connsiteX31" fmla="*/ 123753 w 243812"/>
                <a:gd name="connsiteY31" fmla="*/ 9235 h 387882"/>
                <a:gd name="connsiteX32" fmla="*/ 132988 w 243812"/>
                <a:gd name="connsiteY32" fmla="*/ 7388 h 387882"/>
                <a:gd name="connsiteX33" fmla="*/ 158847 w 243812"/>
                <a:gd name="connsiteY33" fmla="*/ 0 h 387882"/>
                <a:gd name="connsiteX34" fmla="*/ 158847 w 243812"/>
                <a:gd name="connsiteY34" fmla="*/ 0 h 387882"/>
                <a:gd name="connsiteX35" fmla="*/ 162541 w 243812"/>
                <a:gd name="connsiteY35" fmla="*/ 0 h 387882"/>
                <a:gd name="connsiteX36" fmla="*/ 212412 w 243812"/>
                <a:gd name="connsiteY36" fmla="*/ 11082 h 387882"/>
                <a:gd name="connsiteX37" fmla="*/ 214259 w 243812"/>
                <a:gd name="connsiteY37" fmla="*/ 11082 h 387882"/>
                <a:gd name="connsiteX38" fmla="*/ 214259 w 243812"/>
                <a:gd name="connsiteY38" fmla="*/ 11082 h 387882"/>
                <a:gd name="connsiteX39" fmla="*/ 216106 w 243812"/>
                <a:gd name="connsiteY39" fmla="*/ 11082 h 387882"/>
                <a:gd name="connsiteX40" fmla="*/ 216106 w 243812"/>
                <a:gd name="connsiteY40" fmla="*/ 11082 h 387882"/>
                <a:gd name="connsiteX41" fmla="*/ 217953 w 243812"/>
                <a:gd name="connsiteY41" fmla="*/ 11082 h 387882"/>
                <a:gd name="connsiteX42" fmla="*/ 221647 w 243812"/>
                <a:gd name="connsiteY42" fmla="*/ 11082 h 387882"/>
                <a:gd name="connsiteX43" fmla="*/ 221647 w 243812"/>
                <a:gd name="connsiteY43" fmla="*/ 11082 h 387882"/>
                <a:gd name="connsiteX44" fmla="*/ 230883 w 243812"/>
                <a:gd name="connsiteY44" fmla="*/ 12929 h 387882"/>
                <a:gd name="connsiteX45" fmla="*/ 243812 w 243812"/>
                <a:gd name="connsiteY45" fmla="*/ 14777 h 387882"/>
                <a:gd name="connsiteX46" fmla="*/ 243812 w 243812"/>
                <a:gd name="connsiteY46" fmla="*/ 14777 h 387882"/>
                <a:gd name="connsiteX47" fmla="*/ 243812 w 243812"/>
                <a:gd name="connsiteY47" fmla="*/ 14777 h 38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43812" h="387882">
                  <a:moveTo>
                    <a:pt x="243812" y="14777"/>
                  </a:moveTo>
                  <a:lnTo>
                    <a:pt x="236424" y="99741"/>
                  </a:lnTo>
                  <a:lnTo>
                    <a:pt x="234577" y="123753"/>
                  </a:lnTo>
                  <a:lnTo>
                    <a:pt x="234577" y="127447"/>
                  </a:lnTo>
                  <a:lnTo>
                    <a:pt x="232730" y="140377"/>
                  </a:lnTo>
                  <a:lnTo>
                    <a:pt x="229036" y="184706"/>
                  </a:lnTo>
                  <a:lnTo>
                    <a:pt x="227189" y="195788"/>
                  </a:lnTo>
                  <a:lnTo>
                    <a:pt x="217953" y="297377"/>
                  </a:lnTo>
                  <a:lnTo>
                    <a:pt x="217953" y="387883"/>
                  </a:lnTo>
                  <a:lnTo>
                    <a:pt x="22165" y="387883"/>
                  </a:lnTo>
                  <a:lnTo>
                    <a:pt x="22165" y="387883"/>
                  </a:lnTo>
                  <a:cubicBezTo>
                    <a:pt x="22165" y="387883"/>
                    <a:pt x="22165" y="387883"/>
                    <a:pt x="22165" y="387883"/>
                  </a:cubicBezTo>
                  <a:lnTo>
                    <a:pt x="22165" y="299224"/>
                  </a:lnTo>
                  <a:lnTo>
                    <a:pt x="22165" y="295530"/>
                  </a:lnTo>
                  <a:lnTo>
                    <a:pt x="22165" y="289989"/>
                  </a:lnTo>
                  <a:lnTo>
                    <a:pt x="20318" y="267824"/>
                  </a:lnTo>
                  <a:lnTo>
                    <a:pt x="18471" y="253047"/>
                  </a:lnTo>
                  <a:lnTo>
                    <a:pt x="18471" y="243812"/>
                  </a:lnTo>
                  <a:lnTo>
                    <a:pt x="18471" y="243812"/>
                  </a:lnTo>
                  <a:lnTo>
                    <a:pt x="18471" y="238271"/>
                  </a:lnTo>
                  <a:lnTo>
                    <a:pt x="16623" y="227189"/>
                  </a:lnTo>
                  <a:lnTo>
                    <a:pt x="16623" y="219800"/>
                  </a:lnTo>
                  <a:lnTo>
                    <a:pt x="7388" y="110824"/>
                  </a:lnTo>
                  <a:lnTo>
                    <a:pt x="7388" y="105282"/>
                  </a:lnTo>
                  <a:lnTo>
                    <a:pt x="0" y="18471"/>
                  </a:lnTo>
                  <a:lnTo>
                    <a:pt x="0" y="18471"/>
                  </a:lnTo>
                  <a:lnTo>
                    <a:pt x="83118" y="0"/>
                  </a:lnTo>
                  <a:lnTo>
                    <a:pt x="86812" y="0"/>
                  </a:lnTo>
                  <a:lnTo>
                    <a:pt x="86812" y="0"/>
                  </a:lnTo>
                  <a:lnTo>
                    <a:pt x="114518" y="7388"/>
                  </a:lnTo>
                  <a:lnTo>
                    <a:pt x="114518" y="7388"/>
                  </a:lnTo>
                  <a:lnTo>
                    <a:pt x="123753" y="9235"/>
                  </a:lnTo>
                  <a:lnTo>
                    <a:pt x="132988" y="7388"/>
                  </a:lnTo>
                  <a:lnTo>
                    <a:pt x="158847" y="0"/>
                  </a:lnTo>
                  <a:lnTo>
                    <a:pt x="158847" y="0"/>
                  </a:lnTo>
                  <a:lnTo>
                    <a:pt x="162541" y="0"/>
                  </a:lnTo>
                  <a:lnTo>
                    <a:pt x="212412" y="11082"/>
                  </a:lnTo>
                  <a:lnTo>
                    <a:pt x="214259" y="11082"/>
                  </a:lnTo>
                  <a:lnTo>
                    <a:pt x="214259" y="11082"/>
                  </a:lnTo>
                  <a:lnTo>
                    <a:pt x="216106" y="11082"/>
                  </a:lnTo>
                  <a:lnTo>
                    <a:pt x="216106" y="11082"/>
                  </a:lnTo>
                  <a:lnTo>
                    <a:pt x="217953" y="11082"/>
                  </a:lnTo>
                  <a:lnTo>
                    <a:pt x="221647" y="11082"/>
                  </a:lnTo>
                  <a:lnTo>
                    <a:pt x="221647" y="11082"/>
                  </a:lnTo>
                  <a:lnTo>
                    <a:pt x="230883" y="12929"/>
                  </a:lnTo>
                  <a:lnTo>
                    <a:pt x="243812" y="14777"/>
                  </a:lnTo>
                  <a:cubicBezTo>
                    <a:pt x="241965" y="14777"/>
                    <a:pt x="241965" y="14777"/>
                    <a:pt x="243812" y="14777"/>
                  </a:cubicBezTo>
                  <a:lnTo>
                    <a:pt x="243812" y="14777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A45D30B8-C2CC-370A-71E9-5D37D17797E5}"/>
                </a:ext>
              </a:extLst>
            </p:cNvPr>
            <p:cNvSpPr/>
            <p:nvPr/>
          </p:nvSpPr>
          <p:spPr>
            <a:xfrm>
              <a:off x="5248840" y="4143645"/>
              <a:ext cx="114579" cy="185430"/>
            </a:xfrm>
            <a:custGeom>
              <a:avLst/>
              <a:gdLst>
                <a:gd name="connsiteX0" fmla="*/ 114579 w 114579"/>
                <a:gd name="connsiteY0" fmla="*/ 15501 h 185430"/>
                <a:gd name="connsiteX1" fmla="*/ 114579 w 114579"/>
                <a:gd name="connsiteY1" fmla="*/ 21042 h 185430"/>
                <a:gd name="connsiteX2" fmla="*/ 114579 w 114579"/>
                <a:gd name="connsiteY2" fmla="*/ 21042 h 185430"/>
                <a:gd name="connsiteX3" fmla="*/ 114579 w 114579"/>
                <a:gd name="connsiteY3" fmla="*/ 22889 h 185430"/>
                <a:gd name="connsiteX4" fmla="*/ 114579 w 114579"/>
                <a:gd name="connsiteY4" fmla="*/ 24736 h 185430"/>
                <a:gd name="connsiteX5" fmla="*/ 114579 w 114579"/>
                <a:gd name="connsiteY5" fmla="*/ 26583 h 185430"/>
                <a:gd name="connsiteX6" fmla="*/ 110885 w 114579"/>
                <a:gd name="connsiteY6" fmla="*/ 50595 h 185430"/>
                <a:gd name="connsiteX7" fmla="*/ 85026 w 114579"/>
                <a:gd name="connsiteY7" fmla="*/ 178042 h 185430"/>
                <a:gd name="connsiteX8" fmla="*/ 81332 w 114579"/>
                <a:gd name="connsiteY8" fmla="*/ 185431 h 185430"/>
                <a:gd name="connsiteX9" fmla="*/ 72097 w 114579"/>
                <a:gd name="connsiteY9" fmla="*/ 185431 h 185430"/>
                <a:gd name="connsiteX10" fmla="*/ 59168 w 114579"/>
                <a:gd name="connsiteY10" fmla="*/ 183584 h 185430"/>
                <a:gd name="connsiteX11" fmla="*/ 57320 w 114579"/>
                <a:gd name="connsiteY11" fmla="*/ 183584 h 185430"/>
                <a:gd name="connsiteX12" fmla="*/ 35156 w 114579"/>
                <a:gd name="connsiteY12" fmla="*/ 181737 h 185430"/>
                <a:gd name="connsiteX13" fmla="*/ 16685 w 114579"/>
                <a:gd name="connsiteY13" fmla="*/ 179890 h 185430"/>
                <a:gd name="connsiteX14" fmla="*/ 14838 w 114579"/>
                <a:gd name="connsiteY14" fmla="*/ 179890 h 185430"/>
                <a:gd name="connsiteX15" fmla="*/ 3756 w 114579"/>
                <a:gd name="connsiteY15" fmla="*/ 179890 h 185430"/>
                <a:gd name="connsiteX16" fmla="*/ 1909 w 114579"/>
                <a:gd name="connsiteY16" fmla="*/ 166960 h 185430"/>
                <a:gd name="connsiteX17" fmla="*/ 12991 w 114579"/>
                <a:gd name="connsiteY17" fmla="*/ 22889 h 185430"/>
                <a:gd name="connsiteX18" fmla="*/ 12991 w 114579"/>
                <a:gd name="connsiteY18" fmla="*/ 19195 h 185430"/>
                <a:gd name="connsiteX19" fmla="*/ 12991 w 114579"/>
                <a:gd name="connsiteY19" fmla="*/ 19195 h 185430"/>
                <a:gd name="connsiteX20" fmla="*/ 12991 w 114579"/>
                <a:gd name="connsiteY20" fmla="*/ 19195 h 185430"/>
                <a:gd name="connsiteX21" fmla="*/ 12991 w 114579"/>
                <a:gd name="connsiteY21" fmla="*/ 19195 h 185430"/>
                <a:gd name="connsiteX22" fmla="*/ 12991 w 114579"/>
                <a:gd name="connsiteY22" fmla="*/ 19195 h 185430"/>
                <a:gd name="connsiteX23" fmla="*/ 12991 w 114579"/>
                <a:gd name="connsiteY23" fmla="*/ 19195 h 185430"/>
                <a:gd name="connsiteX24" fmla="*/ 35156 w 114579"/>
                <a:gd name="connsiteY24" fmla="*/ 4419 h 185430"/>
                <a:gd name="connsiteX25" fmla="*/ 64709 w 114579"/>
                <a:gd name="connsiteY25" fmla="*/ 725 h 185430"/>
                <a:gd name="connsiteX26" fmla="*/ 81332 w 114579"/>
                <a:gd name="connsiteY26" fmla="*/ 4419 h 185430"/>
                <a:gd name="connsiteX27" fmla="*/ 101650 w 114579"/>
                <a:gd name="connsiteY27" fmla="*/ 11807 h 185430"/>
                <a:gd name="connsiteX28" fmla="*/ 107191 w 114579"/>
                <a:gd name="connsiteY28" fmla="*/ 13654 h 185430"/>
                <a:gd name="connsiteX29" fmla="*/ 114579 w 114579"/>
                <a:gd name="connsiteY29" fmla="*/ 15501 h 185430"/>
                <a:gd name="connsiteX30" fmla="*/ 114579 w 114579"/>
                <a:gd name="connsiteY30" fmla="*/ 15501 h 185430"/>
                <a:gd name="connsiteX31" fmla="*/ 114579 w 114579"/>
                <a:gd name="connsiteY31" fmla="*/ 15501 h 18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4579" h="185430">
                  <a:moveTo>
                    <a:pt x="114579" y="15501"/>
                  </a:moveTo>
                  <a:cubicBezTo>
                    <a:pt x="114579" y="17348"/>
                    <a:pt x="114579" y="19195"/>
                    <a:pt x="114579" y="21042"/>
                  </a:cubicBezTo>
                  <a:cubicBezTo>
                    <a:pt x="114579" y="21042"/>
                    <a:pt x="114579" y="21042"/>
                    <a:pt x="114579" y="21042"/>
                  </a:cubicBezTo>
                  <a:cubicBezTo>
                    <a:pt x="114579" y="21042"/>
                    <a:pt x="114579" y="22889"/>
                    <a:pt x="114579" y="22889"/>
                  </a:cubicBezTo>
                  <a:cubicBezTo>
                    <a:pt x="114579" y="22889"/>
                    <a:pt x="114579" y="24736"/>
                    <a:pt x="114579" y="24736"/>
                  </a:cubicBezTo>
                  <a:cubicBezTo>
                    <a:pt x="114579" y="24736"/>
                    <a:pt x="114579" y="26583"/>
                    <a:pt x="114579" y="26583"/>
                  </a:cubicBezTo>
                  <a:cubicBezTo>
                    <a:pt x="112732" y="33972"/>
                    <a:pt x="112732" y="41360"/>
                    <a:pt x="110885" y="50595"/>
                  </a:cubicBezTo>
                  <a:cubicBezTo>
                    <a:pt x="103497" y="106007"/>
                    <a:pt x="97956" y="139254"/>
                    <a:pt x="85026" y="178042"/>
                  </a:cubicBezTo>
                  <a:cubicBezTo>
                    <a:pt x="85026" y="179890"/>
                    <a:pt x="83179" y="183584"/>
                    <a:pt x="81332" y="185431"/>
                  </a:cubicBezTo>
                  <a:lnTo>
                    <a:pt x="72097" y="185431"/>
                  </a:lnTo>
                  <a:lnTo>
                    <a:pt x="59168" y="183584"/>
                  </a:lnTo>
                  <a:lnTo>
                    <a:pt x="57320" y="183584"/>
                  </a:lnTo>
                  <a:lnTo>
                    <a:pt x="35156" y="181737"/>
                  </a:lnTo>
                  <a:lnTo>
                    <a:pt x="16685" y="179890"/>
                  </a:lnTo>
                  <a:lnTo>
                    <a:pt x="14838" y="179890"/>
                  </a:lnTo>
                  <a:lnTo>
                    <a:pt x="3756" y="179890"/>
                  </a:lnTo>
                  <a:cubicBezTo>
                    <a:pt x="3756" y="176195"/>
                    <a:pt x="1909" y="170654"/>
                    <a:pt x="1909" y="166960"/>
                  </a:cubicBezTo>
                  <a:cubicBezTo>
                    <a:pt x="-3632" y="104160"/>
                    <a:pt x="3756" y="65372"/>
                    <a:pt x="12991" y="22889"/>
                  </a:cubicBezTo>
                  <a:cubicBezTo>
                    <a:pt x="12991" y="21042"/>
                    <a:pt x="12991" y="21042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12991" y="19195"/>
                    <a:pt x="12991" y="19195"/>
                    <a:pt x="12991" y="19195"/>
                  </a:cubicBezTo>
                  <a:lnTo>
                    <a:pt x="12991" y="19195"/>
                  </a:lnTo>
                  <a:cubicBezTo>
                    <a:pt x="12991" y="19195"/>
                    <a:pt x="12991" y="19195"/>
                    <a:pt x="12991" y="19195"/>
                  </a:cubicBezTo>
                  <a:cubicBezTo>
                    <a:pt x="20379" y="11807"/>
                    <a:pt x="25920" y="8113"/>
                    <a:pt x="35156" y="4419"/>
                  </a:cubicBezTo>
                  <a:cubicBezTo>
                    <a:pt x="44391" y="725"/>
                    <a:pt x="53626" y="-1122"/>
                    <a:pt x="64709" y="725"/>
                  </a:cubicBezTo>
                  <a:cubicBezTo>
                    <a:pt x="70250" y="725"/>
                    <a:pt x="75791" y="2572"/>
                    <a:pt x="81332" y="4419"/>
                  </a:cubicBezTo>
                  <a:cubicBezTo>
                    <a:pt x="86874" y="6266"/>
                    <a:pt x="94262" y="8113"/>
                    <a:pt x="101650" y="11807"/>
                  </a:cubicBezTo>
                  <a:cubicBezTo>
                    <a:pt x="103497" y="11807"/>
                    <a:pt x="105344" y="13654"/>
                    <a:pt x="107191" y="13654"/>
                  </a:cubicBezTo>
                  <a:cubicBezTo>
                    <a:pt x="109038" y="13654"/>
                    <a:pt x="110885" y="13654"/>
                    <a:pt x="114579" y="15501"/>
                  </a:cubicBezTo>
                  <a:cubicBezTo>
                    <a:pt x="112732" y="15501"/>
                    <a:pt x="112732" y="15501"/>
                    <a:pt x="114579" y="15501"/>
                  </a:cubicBezTo>
                  <a:cubicBezTo>
                    <a:pt x="114579" y="15501"/>
                    <a:pt x="114579" y="15501"/>
                    <a:pt x="114579" y="15501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51C2C3DD-7314-5B84-904E-A3715F36D684}"/>
                </a:ext>
              </a:extLst>
            </p:cNvPr>
            <p:cNvSpPr/>
            <p:nvPr/>
          </p:nvSpPr>
          <p:spPr>
            <a:xfrm>
              <a:off x="5239666" y="4299238"/>
              <a:ext cx="98558" cy="266954"/>
            </a:xfrm>
            <a:custGeom>
              <a:avLst/>
              <a:gdLst>
                <a:gd name="connsiteX0" fmla="*/ 88659 w 98558"/>
                <a:gd name="connsiteY0" fmla="*/ 247791 h 266954"/>
                <a:gd name="connsiteX1" fmla="*/ 73882 w 98558"/>
                <a:gd name="connsiteY1" fmla="*/ 262568 h 266954"/>
                <a:gd name="connsiteX2" fmla="*/ 55412 w 98558"/>
                <a:gd name="connsiteY2" fmla="*/ 266262 h 266954"/>
                <a:gd name="connsiteX3" fmla="*/ 12929 w 98558"/>
                <a:gd name="connsiteY3" fmla="*/ 260721 h 266954"/>
                <a:gd name="connsiteX4" fmla="*/ 1847 w 98558"/>
                <a:gd name="connsiteY4" fmla="*/ 251485 h 266954"/>
                <a:gd name="connsiteX5" fmla="*/ 1847 w 98558"/>
                <a:gd name="connsiteY5" fmla="*/ 251485 h 266954"/>
                <a:gd name="connsiteX6" fmla="*/ 0 w 98558"/>
                <a:gd name="connsiteY6" fmla="*/ 244097 h 266954"/>
                <a:gd name="connsiteX7" fmla="*/ 11082 w 98558"/>
                <a:gd name="connsiteY7" fmla="*/ 18756 h 266954"/>
                <a:gd name="connsiteX8" fmla="*/ 12929 w 98558"/>
                <a:gd name="connsiteY8" fmla="*/ 13214 h 266954"/>
                <a:gd name="connsiteX9" fmla="*/ 22165 w 98558"/>
                <a:gd name="connsiteY9" fmla="*/ 3979 h 266954"/>
                <a:gd name="connsiteX10" fmla="*/ 24012 w 98558"/>
                <a:gd name="connsiteY10" fmla="*/ 3979 h 266954"/>
                <a:gd name="connsiteX11" fmla="*/ 36941 w 98558"/>
                <a:gd name="connsiteY11" fmla="*/ 285 h 266954"/>
                <a:gd name="connsiteX12" fmla="*/ 77577 w 98558"/>
                <a:gd name="connsiteY12" fmla="*/ 15061 h 266954"/>
                <a:gd name="connsiteX13" fmla="*/ 79424 w 98558"/>
                <a:gd name="connsiteY13" fmla="*/ 15061 h 266954"/>
                <a:gd name="connsiteX14" fmla="*/ 86812 w 98558"/>
                <a:gd name="connsiteY14" fmla="*/ 18756 h 266954"/>
                <a:gd name="connsiteX15" fmla="*/ 97894 w 98558"/>
                <a:gd name="connsiteY15" fmla="*/ 24297 h 266954"/>
                <a:gd name="connsiteX16" fmla="*/ 97894 w 98558"/>
                <a:gd name="connsiteY16" fmla="*/ 24297 h 266954"/>
                <a:gd name="connsiteX17" fmla="*/ 88659 w 98558"/>
                <a:gd name="connsiteY17" fmla="*/ 247791 h 26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8558" h="266954">
                  <a:moveTo>
                    <a:pt x="88659" y="247791"/>
                  </a:moveTo>
                  <a:cubicBezTo>
                    <a:pt x="88659" y="255179"/>
                    <a:pt x="83118" y="258874"/>
                    <a:pt x="73882" y="262568"/>
                  </a:cubicBezTo>
                  <a:cubicBezTo>
                    <a:pt x="68341" y="264415"/>
                    <a:pt x="62800" y="266262"/>
                    <a:pt x="55412" y="266262"/>
                  </a:cubicBezTo>
                  <a:cubicBezTo>
                    <a:pt x="40635" y="268109"/>
                    <a:pt x="24012" y="266262"/>
                    <a:pt x="12929" y="260721"/>
                  </a:cubicBezTo>
                  <a:cubicBezTo>
                    <a:pt x="7388" y="258874"/>
                    <a:pt x="3694" y="255179"/>
                    <a:pt x="1847" y="251485"/>
                  </a:cubicBezTo>
                  <a:lnTo>
                    <a:pt x="1847" y="251485"/>
                  </a:lnTo>
                  <a:cubicBezTo>
                    <a:pt x="0" y="249638"/>
                    <a:pt x="0" y="247791"/>
                    <a:pt x="0" y="244097"/>
                  </a:cubicBezTo>
                  <a:cubicBezTo>
                    <a:pt x="0" y="159132"/>
                    <a:pt x="0" y="87097"/>
                    <a:pt x="11082" y="18756"/>
                  </a:cubicBezTo>
                  <a:cubicBezTo>
                    <a:pt x="11082" y="16908"/>
                    <a:pt x="11082" y="15061"/>
                    <a:pt x="12929" y="13214"/>
                  </a:cubicBezTo>
                  <a:cubicBezTo>
                    <a:pt x="14777" y="9520"/>
                    <a:pt x="18471" y="5826"/>
                    <a:pt x="22165" y="3979"/>
                  </a:cubicBezTo>
                  <a:cubicBezTo>
                    <a:pt x="22165" y="3979"/>
                    <a:pt x="22165" y="3979"/>
                    <a:pt x="24012" y="3979"/>
                  </a:cubicBezTo>
                  <a:cubicBezTo>
                    <a:pt x="27706" y="2132"/>
                    <a:pt x="31400" y="285"/>
                    <a:pt x="36941" y="285"/>
                  </a:cubicBezTo>
                  <a:cubicBezTo>
                    <a:pt x="48023" y="-1562"/>
                    <a:pt x="60953" y="5826"/>
                    <a:pt x="77577" y="15061"/>
                  </a:cubicBezTo>
                  <a:cubicBezTo>
                    <a:pt x="77577" y="15061"/>
                    <a:pt x="77577" y="15061"/>
                    <a:pt x="79424" y="15061"/>
                  </a:cubicBezTo>
                  <a:cubicBezTo>
                    <a:pt x="81271" y="16908"/>
                    <a:pt x="84965" y="18756"/>
                    <a:pt x="86812" y="18756"/>
                  </a:cubicBezTo>
                  <a:cubicBezTo>
                    <a:pt x="90506" y="20603"/>
                    <a:pt x="94200" y="22450"/>
                    <a:pt x="97894" y="24297"/>
                  </a:cubicBezTo>
                  <a:cubicBezTo>
                    <a:pt x="97894" y="24297"/>
                    <a:pt x="97894" y="24297"/>
                    <a:pt x="97894" y="24297"/>
                  </a:cubicBezTo>
                  <a:cubicBezTo>
                    <a:pt x="101588" y="109261"/>
                    <a:pt x="88659" y="227473"/>
                    <a:pt x="88659" y="247791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1D33072A-DCA8-F5ED-E7E7-CCAE3D95AD9F}"/>
                </a:ext>
              </a:extLst>
            </p:cNvPr>
            <p:cNvSpPr/>
            <p:nvPr/>
          </p:nvSpPr>
          <p:spPr>
            <a:xfrm>
              <a:off x="5404054" y="4574735"/>
              <a:ext cx="149612" cy="62800"/>
            </a:xfrm>
            <a:custGeom>
              <a:avLst/>
              <a:gdLst>
                <a:gd name="connsiteX0" fmla="*/ 147765 w 149612"/>
                <a:gd name="connsiteY0" fmla="*/ 62800 h 62800"/>
                <a:gd name="connsiteX1" fmla="*/ 0 w 149612"/>
                <a:gd name="connsiteY1" fmla="*/ 62800 h 62800"/>
                <a:gd name="connsiteX2" fmla="*/ 0 w 149612"/>
                <a:gd name="connsiteY2" fmla="*/ 51718 h 62800"/>
                <a:gd name="connsiteX3" fmla="*/ 7388 w 149612"/>
                <a:gd name="connsiteY3" fmla="*/ 7388 h 62800"/>
                <a:gd name="connsiteX4" fmla="*/ 9235 w 149612"/>
                <a:gd name="connsiteY4" fmla="*/ 5541 h 62800"/>
                <a:gd name="connsiteX5" fmla="*/ 24012 w 149612"/>
                <a:gd name="connsiteY5" fmla="*/ 1847 h 62800"/>
                <a:gd name="connsiteX6" fmla="*/ 44330 w 149612"/>
                <a:gd name="connsiteY6" fmla="*/ 0 h 62800"/>
                <a:gd name="connsiteX7" fmla="*/ 66494 w 149612"/>
                <a:gd name="connsiteY7" fmla="*/ 5541 h 62800"/>
                <a:gd name="connsiteX8" fmla="*/ 70188 w 149612"/>
                <a:gd name="connsiteY8" fmla="*/ 7388 h 62800"/>
                <a:gd name="connsiteX9" fmla="*/ 77577 w 149612"/>
                <a:gd name="connsiteY9" fmla="*/ 12930 h 62800"/>
                <a:gd name="connsiteX10" fmla="*/ 140377 w 149612"/>
                <a:gd name="connsiteY10" fmla="*/ 33247 h 62800"/>
                <a:gd name="connsiteX11" fmla="*/ 147765 w 149612"/>
                <a:gd name="connsiteY11" fmla="*/ 62800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9612" h="62800">
                  <a:moveTo>
                    <a:pt x="147765" y="62800"/>
                  </a:moveTo>
                  <a:lnTo>
                    <a:pt x="0" y="62800"/>
                  </a:lnTo>
                  <a:lnTo>
                    <a:pt x="0" y="51718"/>
                  </a:lnTo>
                  <a:cubicBezTo>
                    <a:pt x="0" y="24012"/>
                    <a:pt x="3694" y="12930"/>
                    <a:pt x="7388" y="7388"/>
                  </a:cubicBezTo>
                  <a:cubicBezTo>
                    <a:pt x="7388" y="5541"/>
                    <a:pt x="9235" y="5541"/>
                    <a:pt x="9235" y="5541"/>
                  </a:cubicBezTo>
                  <a:cubicBezTo>
                    <a:pt x="12929" y="3694"/>
                    <a:pt x="18471" y="1847"/>
                    <a:pt x="24012" y="1847"/>
                  </a:cubicBezTo>
                  <a:cubicBezTo>
                    <a:pt x="29553" y="0"/>
                    <a:pt x="36941" y="0"/>
                    <a:pt x="44330" y="0"/>
                  </a:cubicBezTo>
                  <a:cubicBezTo>
                    <a:pt x="51718" y="0"/>
                    <a:pt x="59106" y="1847"/>
                    <a:pt x="66494" y="5541"/>
                  </a:cubicBezTo>
                  <a:cubicBezTo>
                    <a:pt x="68341" y="5541"/>
                    <a:pt x="68341" y="7388"/>
                    <a:pt x="70188" y="7388"/>
                  </a:cubicBezTo>
                  <a:cubicBezTo>
                    <a:pt x="72036" y="9235"/>
                    <a:pt x="75730" y="11082"/>
                    <a:pt x="77577" y="12930"/>
                  </a:cubicBezTo>
                  <a:cubicBezTo>
                    <a:pt x="96047" y="29553"/>
                    <a:pt x="121906" y="22165"/>
                    <a:pt x="140377" y="33247"/>
                  </a:cubicBezTo>
                  <a:cubicBezTo>
                    <a:pt x="155153" y="40635"/>
                    <a:pt x="147765" y="62800"/>
                    <a:pt x="147765" y="62800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687A4EAC-7E5F-66D3-6666-AC7D57B3CD61}"/>
                </a:ext>
              </a:extLst>
            </p:cNvPr>
            <p:cNvSpPr/>
            <p:nvPr/>
          </p:nvSpPr>
          <p:spPr>
            <a:xfrm>
              <a:off x="5409596" y="4530406"/>
              <a:ext cx="64647" cy="72035"/>
            </a:xfrm>
            <a:custGeom>
              <a:avLst/>
              <a:gdLst>
                <a:gd name="connsiteX0" fmla="*/ 64647 w 64647"/>
                <a:gd name="connsiteY0" fmla="*/ 60953 h 72035"/>
                <a:gd name="connsiteX1" fmla="*/ 25859 w 64647"/>
                <a:gd name="connsiteY1" fmla="*/ 68341 h 72035"/>
                <a:gd name="connsiteX2" fmla="*/ 22165 w 64647"/>
                <a:gd name="connsiteY2" fmla="*/ 68341 h 72035"/>
                <a:gd name="connsiteX3" fmla="*/ 3694 w 64647"/>
                <a:gd name="connsiteY3" fmla="*/ 72035 h 72035"/>
                <a:gd name="connsiteX4" fmla="*/ 1847 w 64647"/>
                <a:gd name="connsiteY4" fmla="*/ 55412 h 72035"/>
                <a:gd name="connsiteX5" fmla="*/ 1847 w 64647"/>
                <a:gd name="connsiteY5" fmla="*/ 53565 h 72035"/>
                <a:gd name="connsiteX6" fmla="*/ 1847 w 64647"/>
                <a:gd name="connsiteY6" fmla="*/ 38788 h 72035"/>
                <a:gd name="connsiteX7" fmla="*/ 1847 w 64647"/>
                <a:gd name="connsiteY7" fmla="*/ 31400 h 72035"/>
                <a:gd name="connsiteX8" fmla="*/ 0 w 64647"/>
                <a:gd name="connsiteY8" fmla="*/ 0 h 72035"/>
                <a:gd name="connsiteX9" fmla="*/ 9235 w 64647"/>
                <a:gd name="connsiteY9" fmla="*/ 0 h 72035"/>
                <a:gd name="connsiteX10" fmla="*/ 60953 w 64647"/>
                <a:gd name="connsiteY10" fmla="*/ 0 h 72035"/>
                <a:gd name="connsiteX11" fmla="*/ 60953 w 64647"/>
                <a:gd name="connsiteY11" fmla="*/ 27706 h 72035"/>
                <a:gd name="connsiteX12" fmla="*/ 62800 w 64647"/>
                <a:gd name="connsiteY12" fmla="*/ 29553 h 72035"/>
                <a:gd name="connsiteX13" fmla="*/ 62800 w 64647"/>
                <a:gd name="connsiteY13" fmla="*/ 46177 h 72035"/>
                <a:gd name="connsiteX14" fmla="*/ 62800 w 64647"/>
                <a:gd name="connsiteY14" fmla="*/ 49871 h 72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4647" h="72035">
                  <a:moveTo>
                    <a:pt x="64647" y="60953"/>
                  </a:moveTo>
                  <a:lnTo>
                    <a:pt x="25859" y="68341"/>
                  </a:lnTo>
                  <a:lnTo>
                    <a:pt x="22165" y="68341"/>
                  </a:lnTo>
                  <a:lnTo>
                    <a:pt x="3694" y="72035"/>
                  </a:lnTo>
                  <a:lnTo>
                    <a:pt x="1847" y="55412"/>
                  </a:lnTo>
                  <a:lnTo>
                    <a:pt x="1847" y="53565"/>
                  </a:lnTo>
                  <a:lnTo>
                    <a:pt x="1847" y="38788"/>
                  </a:lnTo>
                  <a:lnTo>
                    <a:pt x="1847" y="31400"/>
                  </a:lnTo>
                  <a:lnTo>
                    <a:pt x="0" y="0"/>
                  </a:lnTo>
                  <a:lnTo>
                    <a:pt x="9235" y="0"/>
                  </a:lnTo>
                  <a:lnTo>
                    <a:pt x="60953" y="0"/>
                  </a:lnTo>
                  <a:lnTo>
                    <a:pt x="60953" y="27706"/>
                  </a:lnTo>
                  <a:lnTo>
                    <a:pt x="62800" y="29553"/>
                  </a:lnTo>
                  <a:lnTo>
                    <a:pt x="62800" y="46177"/>
                  </a:lnTo>
                  <a:lnTo>
                    <a:pt x="62800" y="4987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3707C23F-AD72-1B90-2094-4A1FAA046AD6}"/>
                </a:ext>
              </a:extLst>
            </p:cNvPr>
            <p:cNvSpPr/>
            <p:nvPr/>
          </p:nvSpPr>
          <p:spPr>
            <a:xfrm>
              <a:off x="5357878" y="4144370"/>
              <a:ext cx="117452" cy="184706"/>
            </a:xfrm>
            <a:custGeom>
              <a:avLst/>
              <a:gdLst>
                <a:gd name="connsiteX0" fmla="*/ 114518 w 117452"/>
                <a:gd name="connsiteY0" fmla="*/ 168083 h 184706"/>
                <a:gd name="connsiteX1" fmla="*/ 112671 w 117452"/>
                <a:gd name="connsiteY1" fmla="*/ 181012 h 184706"/>
                <a:gd name="connsiteX2" fmla="*/ 103436 w 117452"/>
                <a:gd name="connsiteY2" fmla="*/ 181012 h 184706"/>
                <a:gd name="connsiteX3" fmla="*/ 99741 w 117452"/>
                <a:gd name="connsiteY3" fmla="*/ 181012 h 184706"/>
                <a:gd name="connsiteX4" fmla="*/ 81271 w 117452"/>
                <a:gd name="connsiteY4" fmla="*/ 182859 h 184706"/>
                <a:gd name="connsiteX5" fmla="*/ 57259 w 117452"/>
                <a:gd name="connsiteY5" fmla="*/ 184706 h 184706"/>
                <a:gd name="connsiteX6" fmla="*/ 44330 w 117452"/>
                <a:gd name="connsiteY6" fmla="*/ 184706 h 184706"/>
                <a:gd name="connsiteX7" fmla="*/ 42482 w 117452"/>
                <a:gd name="connsiteY7" fmla="*/ 184706 h 184706"/>
                <a:gd name="connsiteX8" fmla="*/ 33247 w 117452"/>
                <a:gd name="connsiteY8" fmla="*/ 184706 h 184706"/>
                <a:gd name="connsiteX9" fmla="*/ 29553 w 117452"/>
                <a:gd name="connsiteY9" fmla="*/ 177318 h 184706"/>
                <a:gd name="connsiteX10" fmla="*/ 3694 w 117452"/>
                <a:gd name="connsiteY10" fmla="*/ 49871 h 184706"/>
                <a:gd name="connsiteX11" fmla="*/ 0 w 117452"/>
                <a:gd name="connsiteY11" fmla="*/ 25859 h 184706"/>
                <a:gd name="connsiteX12" fmla="*/ 0 w 117452"/>
                <a:gd name="connsiteY12" fmla="*/ 24012 h 184706"/>
                <a:gd name="connsiteX13" fmla="*/ 0 w 117452"/>
                <a:gd name="connsiteY13" fmla="*/ 22165 h 184706"/>
                <a:gd name="connsiteX14" fmla="*/ 0 w 117452"/>
                <a:gd name="connsiteY14" fmla="*/ 20318 h 184706"/>
                <a:gd name="connsiteX15" fmla="*/ 0 w 117452"/>
                <a:gd name="connsiteY15" fmla="*/ 20318 h 184706"/>
                <a:gd name="connsiteX16" fmla="*/ 0 w 117452"/>
                <a:gd name="connsiteY16" fmla="*/ 14776 h 184706"/>
                <a:gd name="connsiteX17" fmla="*/ 1847 w 117452"/>
                <a:gd name="connsiteY17" fmla="*/ 14776 h 184706"/>
                <a:gd name="connsiteX18" fmla="*/ 1847 w 117452"/>
                <a:gd name="connsiteY18" fmla="*/ 14776 h 184706"/>
                <a:gd name="connsiteX19" fmla="*/ 7388 w 117452"/>
                <a:gd name="connsiteY19" fmla="*/ 12929 h 184706"/>
                <a:gd name="connsiteX20" fmla="*/ 12929 w 117452"/>
                <a:gd name="connsiteY20" fmla="*/ 11082 h 184706"/>
                <a:gd name="connsiteX21" fmla="*/ 33247 w 117452"/>
                <a:gd name="connsiteY21" fmla="*/ 3694 h 184706"/>
                <a:gd name="connsiteX22" fmla="*/ 42482 w 117452"/>
                <a:gd name="connsiteY22" fmla="*/ 1847 h 184706"/>
                <a:gd name="connsiteX23" fmla="*/ 53565 w 117452"/>
                <a:gd name="connsiteY23" fmla="*/ 0 h 184706"/>
                <a:gd name="connsiteX24" fmla="*/ 53565 w 117452"/>
                <a:gd name="connsiteY24" fmla="*/ 0 h 184706"/>
                <a:gd name="connsiteX25" fmla="*/ 77577 w 117452"/>
                <a:gd name="connsiteY25" fmla="*/ 3694 h 184706"/>
                <a:gd name="connsiteX26" fmla="*/ 97894 w 117452"/>
                <a:gd name="connsiteY26" fmla="*/ 16624 h 184706"/>
                <a:gd name="connsiteX27" fmla="*/ 101588 w 117452"/>
                <a:gd name="connsiteY27" fmla="*/ 20318 h 184706"/>
                <a:gd name="connsiteX28" fmla="*/ 101588 w 117452"/>
                <a:gd name="connsiteY28" fmla="*/ 20318 h 184706"/>
                <a:gd name="connsiteX29" fmla="*/ 101588 w 117452"/>
                <a:gd name="connsiteY29" fmla="*/ 20318 h 184706"/>
                <a:gd name="connsiteX30" fmla="*/ 101588 w 117452"/>
                <a:gd name="connsiteY30" fmla="*/ 20318 h 184706"/>
                <a:gd name="connsiteX31" fmla="*/ 101588 w 117452"/>
                <a:gd name="connsiteY31" fmla="*/ 20318 h 184706"/>
                <a:gd name="connsiteX32" fmla="*/ 101588 w 117452"/>
                <a:gd name="connsiteY32" fmla="*/ 24012 h 184706"/>
                <a:gd name="connsiteX33" fmla="*/ 114518 w 117452"/>
                <a:gd name="connsiteY33" fmla="*/ 168083 h 184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7452" h="184706">
                  <a:moveTo>
                    <a:pt x="114518" y="168083"/>
                  </a:moveTo>
                  <a:cubicBezTo>
                    <a:pt x="114518" y="171777"/>
                    <a:pt x="114518" y="177318"/>
                    <a:pt x="112671" y="181012"/>
                  </a:cubicBezTo>
                  <a:lnTo>
                    <a:pt x="103436" y="181012"/>
                  </a:lnTo>
                  <a:lnTo>
                    <a:pt x="99741" y="181012"/>
                  </a:lnTo>
                  <a:lnTo>
                    <a:pt x="81271" y="182859"/>
                  </a:lnTo>
                  <a:lnTo>
                    <a:pt x="57259" y="184706"/>
                  </a:lnTo>
                  <a:lnTo>
                    <a:pt x="44330" y="184706"/>
                  </a:lnTo>
                  <a:lnTo>
                    <a:pt x="42482" y="184706"/>
                  </a:lnTo>
                  <a:lnTo>
                    <a:pt x="33247" y="184706"/>
                  </a:lnTo>
                  <a:cubicBezTo>
                    <a:pt x="31400" y="182859"/>
                    <a:pt x="31400" y="179165"/>
                    <a:pt x="29553" y="177318"/>
                  </a:cubicBezTo>
                  <a:cubicBezTo>
                    <a:pt x="16624" y="138530"/>
                    <a:pt x="11082" y="103435"/>
                    <a:pt x="3694" y="49871"/>
                  </a:cubicBezTo>
                  <a:cubicBezTo>
                    <a:pt x="1847" y="42482"/>
                    <a:pt x="1847" y="35094"/>
                    <a:pt x="0" y="25859"/>
                  </a:cubicBezTo>
                  <a:cubicBezTo>
                    <a:pt x="0" y="25859"/>
                    <a:pt x="0" y="24012"/>
                    <a:pt x="0" y="24012"/>
                  </a:cubicBezTo>
                  <a:cubicBezTo>
                    <a:pt x="0" y="24012"/>
                    <a:pt x="0" y="22165"/>
                    <a:pt x="0" y="22165"/>
                  </a:cubicBezTo>
                  <a:cubicBezTo>
                    <a:pt x="0" y="22165"/>
                    <a:pt x="0" y="20318"/>
                    <a:pt x="0" y="20318"/>
                  </a:cubicBezTo>
                  <a:cubicBezTo>
                    <a:pt x="0" y="20318"/>
                    <a:pt x="0" y="20318"/>
                    <a:pt x="0" y="20318"/>
                  </a:cubicBezTo>
                  <a:cubicBezTo>
                    <a:pt x="0" y="18471"/>
                    <a:pt x="0" y="16624"/>
                    <a:pt x="0" y="14776"/>
                  </a:cubicBezTo>
                  <a:cubicBezTo>
                    <a:pt x="0" y="14776"/>
                    <a:pt x="0" y="14776"/>
                    <a:pt x="1847" y="14776"/>
                  </a:cubicBezTo>
                  <a:cubicBezTo>
                    <a:pt x="1847" y="14776"/>
                    <a:pt x="1847" y="14776"/>
                    <a:pt x="1847" y="14776"/>
                  </a:cubicBezTo>
                  <a:cubicBezTo>
                    <a:pt x="3694" y="14776"/>
                    <a:pt x="5541" y="12929"/>
                    <a:pt x="7388" y="12929"/>
                  </a:cubicBezTo>
                  <a:cubicBezTo>
                    <a:pt x="9235" y="12929"/>
                    <a:pt x="11082" y="11082"/>
                    <a:pt x="12929" y="11082"/>
                  </a:cubicBezTo>
                  <a:cubicBezTo>
                    <a:pt x="20318" y="7388"/>
                    <a:pt x="25859" y="5541"/>
                    <a:pt x="33247" y="3694"/>
                  </a:cubicBezTo>
                  <a:cubicBezTo>
                    <a:pt x="36941" y="3694"/>
                    <a:pt x="38788" y="1847"/>
                    <a:pt x="42482" y="1847"/>
                  </a:cubicBezTo>
                  <a:cubicBezTo>
                    <a:pt x="46177" y="1847"/>
                    <a:pt x="49871" y="0"/>
                    <a:pt x="53565" y="0"/>
                  </a:cubicBezTo>
                  <a:cubicBezTo>
                    <a:pt x="53565" y="0"/>
                    <a:pt x="53565" y="0"/>
                    <a:pt x="53565" y="0"/>
                  </a:cubicBezTo>
                  <a:cubicBezTo>
                    <a:pt x="62800" y="0"/>
                    <a:pt x="70188" y="1847"/>
                    <a:pt x="77577" y="3694"/>
                  </a:cubicBezTo>
                  <a:cubicBezTo>
                    <a:pt x="84965" y="5541"/>
                    <a:pt x="90506" y="11082"/>
                    <a:pt x="97894" y="16624"/>
                  </a:cubicBezTo>
                  <a:cubicBezTo>
                    <a:pt x="99741" y="16624"/>
                    <a:pt x="99741" y="18471"/>
                    <a:pt x="101588" y="20318"/>
                  </a:cubicBezTo>
                  <a:lnTo>
                    <a:pt x="101588" y="20318"/>
                  </a:lnTo>
                  <a:cubicBezTo>
                    <a:pt x="101588" y="20318"/>
                    <a:pt x="101588" y="20318"/>
                    <a:pt x="101588" y="20318"/>
                  </a:cubicBezTo>
                  <a:cubicBezTo>
                    <a:pt x="101588" y="20318"/>
                    <a:pt x="101588" y="20318"/>
                    <a:pt x="101588" y="20318"/>
                  </a:cubicBezTo>
                  <a:lnTo>
                    <a:pt x="101588" y="20318"/>
                  </a:lnTo>
                  <a:cubicBezTo>
                    <a:pt x="101588" y="22165"/>
                    <a:pt x="101588" y="22165"/>
                    <a:pt x="101588" y="24012"/>
                  </a:cubicBezTo>
                  <a:cubicBezTo>
                    <a:pt x="114518" y="64647"/>
                    <a:pt x="121906" y="105282"/>
                    <a:pt x="114518" y="168083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946913E3-9115-EA1A-C314-9E685818353D}"/>
                </a:ext>
              </a:extLst>
            </p:cNvPr>
            <p:cNvSpPr/>
            <p:nvPr/>
          </p:nvSpPr>
          <p:spPr>
            <a:xfrm>
              <a:off x="5388845" y="4295829"/>
              <a:ext cx="96480" cy="268516"/>
            </a:xfrm>
            <a:custGeom>
              <a:avLst/>
              <a:gdLst>
                <a:gd name="connsiteX0" fmla="*/ 96481 w 96480"/>
                <a:gd name="connsiteY0" fmla="*/ 245659 h 268516"/>
                <a:gd name="connsiteX1" fmla="*/ 89092 w 96480"/>
                <a:gd name="connsiteY1" fmla="*/ 258589 h 268516"/>
                <a:gd name="connsiteX2" fmla="*/ 83551 w 96480"/>
                <a:gd name="connsiteY2" fmla="*/ 262283 h 268516"/>
                <a:gd name="connsiteX3" fmla="*/ 35527 w 96480"/>
                <a:gd name="connsiteY3" fmla="*/ 267824 h 268516"/>
                <a:gd name="connsiteX4" fmla="*/ 22598 w 96480"/>
                <a:gd name="connsiteY4" fmla="*/ 264130 h 268516"/>
                <a:gd name="connsiteX5" fmla="*/ 7822 w 96480"/>
                <a:gd name="connsiteY5" fmla="*/ 249353 h 268516"/>
                <a:gd name="connsiteX6" fmla="*/ 2280 w 96480"/>
                <a:gd name="connsiteY6" fmla="*/ 25859 h 268516"/>
                <a:gd name="connsiteX7" fmla="*/ 2280 w 96480"/>
                <a:gd name="connsiteY7" fmla="*/ 25859 h 268516"/>
                <a:gd name="connsiteX8" fmla="*/ 13363 w 96480"/>
                <a:gd name="connsiteY8" fmla="*/ 20318 h 268516"/>
                <a:gd name="connsiteX9" fmla="*/ 22598 w 96480"/>
                <a:gd name="connsiteY9" fmla="*/ 14777 h 268516"/>
                <a:gd name="connsiteX10" fmla="*/ 22598 w 96480"/>
                <a:gd name="connsiteY10" fmla="*/ 14777 h 268516"/>
                <a:gd name="connsiteX11" fmla="*/ 61386 w 96480"/>
                <a:gd name="connsiteY11" fmla="*/ 0 h 268516"/>
                <a:gd name="connsiteX12" fmla="*/ 68775 w 96480"/>
                <a:gd name="connsiteY12" fmla="*/ 1847 h 268516"/>
                <a:gd name="connsiteX13" fmla="*/ 74316 w 96480"/>
                <a:gd name="connsiteY13" fmla="*/ 5541 h 268516"/>
                <a:gd name="connsiteX14" fmla="*/ 83551 w 96480"/>
                <a:gd name="connsiteY14" fmla="*/ 14777 h 268516"/>
                <a:gd name="connsiteX15" fmla="*/ 85398 w 96480"/>
                <a:gd name="connsiteY15" fmla="*/ 20318 h 268516"/>
                <a:gd name="connsiteX16" fmla="*/ 96481 w 96480"/>
                <a:gd name="connsiteY16" fmla="*/ 245659 h 26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480" h="268516">
                  <a:moveTo>
                    <a:pt x="96481" y="245659"/>
                  </a:moveTo>
                  <a:cubicBezTo>
                    <a:pt x="96481" y="251200"/>
                    <a:pt x="92786" y="256742"/>
                    <a:pt x="89092" y="258589"/>
                  </a:cubicBezTo>
                  <a:cubicBezTo>
                    <a:pt x="87245" y="260436"/>
                    <a:pt x="85398" y="260436"/>
                    <a:pt x="83551" y="262283"/>
                  </a:cubicBezTo>
                  <a:cubicBezTo>
                    <a:pt x="70621" y="267824"/>
                    <a:pt x="52151" y="269671"/>
                    <a:pt x="35527" y="267824"/>
                  </a:cubicBezTo>
                  <a:cubicBezTo>
                    <a:pt x="31833" y="267824"/>
                    <a:pt x="26292" y="265977"/>
                    <a:pt x="22598" y="264130"/>
                  </a:cubicBezTo>
                  <a:cubicBezTo>
                    <a:pt x="13363" y="260436"/>
                    <a:pt x="7822" y="256742"/>
                    <a:pt x="7822" y="249353"/>
                  </a:cubicBezTo>
                  <a:cubicBezTo>
                    <a:pt x="7822" y="229036"/>
                    <a:pt x="-5108" y="110824"/>
                    <a:pt x="2280" y="25859"/>
                  </a:cubicBezTo>
                  <a:cubicBezTo>
                    <a:pt x="2280" y="25859"/>
                    <a:pt x="2280" y="25859"/>
                    <a:pt x="2280" y="25859"/>
                  </a:cubicBezTo>
                  <a:cubicBezTo>
                    <a:pt x="5974" y="24012"/>
                    <a:pt x="9668" y="22165"/>
                    <a:pt x="13363" y="20318"/>
                  </a:cubicBezTo>
                  <a:cubicBezTo>
                    <a:pt x="17057" y="18471"/>
                    <a:pt x="18904" y="16624"/>
                    <a:pt x="22598" y="14777"/>
                  </a:cubicBezTo>
                  <a:cubicBezTo>
                    <a:pt x="22598" y="14777"/>
                    <a:pt x="22598" y="14777"/>
                    <a:pt x="22598" y="14777"/>
                  </a:cubicBezTo>
                  <a:cubicBezTo>
                    <a:pt x="39222" y="5541"/>
                    <a:pt x="50304" y="0"/>
                    <a:pt x="61386" y="0"/>
                  </a:cubicBezTo>
                  <a:cubicBezTo>
                    <a:pt x="63233" y="0"/>
                    <a:pt x="66927" y="0"/>
                    <a:pt x="68775" y="1847"/>
                  </a:cubicBezTo>
                  <a:cubicBezTo>
                    <a:pt x="70621" y="1847"/>
                    <a:pt x="72469" y="3694"/>
                    <a:pt x="74316" y="5541"/>
                  </a:cubicBezTo>
                  <a:cubicBezTo>
                    <a:pt x="78010" y="7388"/>
                    <a:pt x="81704" y="11082"/>
                    <a:pt x="83551" y="14777"/>
                  </a:cubicBezTo>
                  <a:cubicBezTo>
                    <a:pt x="83551" y="16624"/>
                    <a:pt x="85398" y="18471"/>
                    <a:pt x="85398" y="20318"/>
                  </a:cubicBezTo>
                  <a:cubicBezTo>
                    <a:pt x="96481" y="88659"/>
                    <a:pt x="96481" y="160694"/>
                    <a:pt x="96481" y="245659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ABBDED91-B35E-BD7B-5F9B-2332F064D8F0}"/>
                </a:ext>
              </a:extLst>
            </p:cNvPr>
            <p:cNvSpPr/>
            <p:nvPr/>
          </p:nvSpPr>
          <p:spPr>
            <a:xfrm>
              <a:off x="5372654" y="3845146"/>
              <a:ext cx="129294" cy="319541"/>
            </a:xfrm>
            <a:custGeom>
              <a:avLst/>
              <a:gdLst>
                <a:gd name="connsiteX0" fmla="*/ 129294 w 129294"/>
                <a:gd name="connsiteY0" fmla="*/ 49871 h 319541"/>
                <a:gd name="connsiteX1" fmla="*/ 127447 w 129294"/>
                <a:gd name="connsiteY1" fmla="*/ 66494 h 319541"/>
                <a:gd name="connsiteX2" fmla="*/ 125600 w 129294"/>
                <a:gd name="connsiteY2" fmla="*/ 75730 h 319541"/>
                <a:gd name="connsiteX3" fmla="*/ 121906 w 129294"/>
                <a:gd name="connsiteY3" fmla="*/ 96047 h 319541"/>
                <a:gd name="connsiteX4" fmla="*/ 116365 w 129294"/>
                <a:gd name="connsiteY4" fmla="*/ 129294 h 319541"/>
                <a:gd name="connsiteX5" fmla="*/ 112671 w 129294"/>
                <a:gd name="connsiteY5" fmla="*/ 127447 h 319541"/>
                <a:gd name="connsiteX6" fmla="*/ 97894 w 129294"/>
                <a:gd name="connsiteY6" fmla="*/ 118212 h 319541"/>
                <a:gd name="connsiteX7" fmla="*/ 96047 w 129294"/>
                <a:gd name="connsiteY7" fmla="*/ 129294 h 319541"/>
                <a:gd name="connsiteX8" fmla="*/ 86812 w 129294"/>
                <a:gd name="connsiteY8" fmla="*/ 230883 h 319541"/>
                <a:gd name="connsiteX9" fmla="*/ 86812 w 129294"/>
                <a:gd name="connsiteY9" fmla="*/ 319542 h 319541"/>
                <a:gd name="connsiteX10" fmla="*/ 86812 w 129294"/>
                <a:gd name="connsiteY10" fmla="*/ 319542 h 319541"/>
                <a:gd name="connsiteX11" fmla="*/ 86812 w 129294"/>
                <a:gd name="connsiteY11" fmla="*/ 319542 h 319541"/>
                <a:gd name="connsiteX12" fmla="*/ 86812 w 129294"/>
                <a:gd name="connsiteY12" fmla="*/ 319542 h 319541"/>
                <a:gd name="connsiteX13" fmla="*/ 55412 w 129294"/>
                <a:gd name="connsiteY13" fmla="*/ 221647 h 319541"/>
                <a:gd name="connsiteX14" fmla="*/ 83118 w 129294"/>
                <a:gd name="connsiteY14" fmla="*/ 145918 h 319541"/>
                <a:gd name="connsiteX15" fmla="*/ 5541 w 129294"/>
                <a:gd name="connsiteY15" fmla="*/ 103436 h 319541"/>
                <a:gd name="connsiteX16" fmla="*/ 3694 w 129294"/>
                <a:gd name="connsiteY16" fmla="*/ 103436 h 319541"/>
                <a:gd name="connsiteX17" fmla="*/ 0 w 129294"/>
                <a:gd name="connsiteY17" fmla="*/ 101588 h 319541"/>
                <a:gd name="connsiteX18" fmla="*/ 0 w 129294"/>
                <a:gd name="connsiteY18" fmla="*/ 101588 h 319541"/>
                <a:gd name="connsiteX19" fmla="*/ 0 w 129294"/>
                <a:gd name="connsiteY19" fmla="*/ 99741 h 319541"/>
                <a:gd name="connsiteX20" fmla="*/ 0 w 129294"/>
                <a:gd name="connsiteY20" fmla="*/ 96047 h 319541"/>
                <a:gd name="connsiteX21" fmla="*/ 0 w 129294"/>
                <a:gd name="connsiteY21" fmla="*/ 94200 h 319541"/>
                <a:gd name="connsiteX22" fmla="*/ 1847 w 129294"/>
                <a:gd name="connsiteY22" fmla="*/ 90506 h 319541"/>
                <a:gd name="connsiteX23" fmla="*/ 1847 w 129294"/>
                <a:gd name="connsiteY23" fmla="*/ 88659 h 319541"/>
                <a:gd name="connsiteX24" fmla="*/ 3694 w 129294"/>
                <a:gd name="connsiteY24" fmla="*/ 86812 h 319541"/>
                <a:gd name="connsiteX25" fmla="*/ 7388 w 129294"/>
                <a:gd name="connsiteY25" fmla="*/ 81271 h 319541"/>
                <a:gd name="connsiteX26" fmla="*/ 9235 w 129294"/>
                <a:gd name="connsiteY26" fmla="*/ 79424 h 319541"/>
                <a:gd name="connsiteX27" fmla="*/ 14777 w 129294"/>
                <a:gd name="connsiteY27" fmla="*/ 75730 h 319541"/>
                <a:gd name="connsiteX28" fmla="*/ 16623 w 129294"/>
                <a:gd name="connsiteY28" fmla="*/ 73882 h 319541"/>
                <a:gd name="connsiteX29" fmla="*/ 22165 w 129294"/>
                <a:gd name="connsiteY29" fmla="*/ 72035 h 319541"/>
                <a:gd name="connsiteX30" fmla="*/ 24012 w 129294"/>
                <a:gd name="connsiteY30" fmla="*/ 72035 h 319541"/>
                <a:gd name="connsiteX31" fmla="*/ 25859 w 129294"/>
                <a:gd name="connsiteY31" fmla="*/ 70188 h 319541"/>
                <a:gd name="connsiteX32" fmla="*/ 27706 w 129294"/>
                <a:gd name="connsiteY32" fmla="*/ 64647 h 319541"/>
                <a:gd name="connsiteX33" fmla="*/ 27706 w 129294"/>
                <a:gd name="connsiteY33" fmla="*/ 64647 h 319541"/>
                <a:gd name="connsiteX34" fmla="*/ 27706 w 129294"/>
                <a:gd name="connsiteY34" fmla="*/ 62800 h 319541"/>
                <a:gd name="connsiteX35" fmla="*/ 29553 w 129294"/>
                <a:gd name="connsiteY35" fmla="*/ 57259 h 319541"/>
                <a:gd name="connsiteX36" fmla="*/ 29553 w 129294"/>
                <a:gd name="connsiteY36" fmla="*/ 55412 h 319541"/>
                <a:gd name="connsiteX37" fmla="*/ 31400 w 129294"/>
                <a:gd name="connsiteY37" fmla="*/ 49871 h 319541"/>
                <a:gd name="connsiteX38" fmla="*/ 31400 w 129294"/>
                <a:gd name="connsiteY38" fmla="*/ 48024 h 319541"/>
                <a:gd name="connsiteX39" fmla="*/ 33247 w 129294"/>
                <a:gd name="connsiteY39" fmla="*/ 42482 h 319541"/>
                <a:gd name="connsiteX40" fmla="*/ 35094 w 129294"/>
                <a:gd name="connsiteY40" fmla="*/ 40635 h 319541"/>
                <a:gd name="connsiteX41" fmla="*/ 40635 w 129294"/>
                <a:gd name="connsiteY41" fmla="*/ 36941 h 319541"/>
                <a:gd name="connsiteX42" fmla="*/ 40635 w 129294"/>
                <a:gd name="connsiteY42" fmla="*/ 36941 h 319541"/>
                <a:gd name="connsiteX43" fmla="*/ 42482 w 129294"/>
                <a:gd name="connsiteY43" fmla="*/ 36941 h 319541"/>
                <a:gd name="connsiteX44" fmla="*/ 49871 w 129294"/>
                <a:gd name="connsiteY44" fmla="*/ 35094 h 319541"/>
                <a:gd name="connsiteX45" fmla="*/ 49871 w 129294"/>
                <a:gd name="connsiteY45" fmla="*/ 35094 h 319541"/>
                <a:gd name="connsiteX46" fmla="*/ 73882 w 129294"/>
                <a:gd name="connsiteY46" fmla="*/ 0 h 319541"/>
                <a:gd name="connsiteX47" fmla="*/ 81271 w 129294"/>
                <a:gd name="connsiteY47" fmla="*/ 20318 h 319541"/>
                <a:gd name="connsiteX48" fmla="*/ 101588 w 129294"/>
                <a:gd name="connsiteY48" fmla="*/ 38788 h 319541"/>
                <a:gd name="connsiteX49" fmla="*/ 129294 w 129294"/>
                <a:gd name="connsiteY49" fmla="*/ 49871 h 31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29294" h="319541">
                  <a:moveTo>
                    <a:pt x="129294" y="49871"/>
                  </a:moveTo>
                  <a:lnTo>
                    <a:pt x="127447" y="66494"/>
                  </a:lnTo>
                  <a:lnTo>
                    <a:pt x="125600" y="75730"/>
                  </a:lnTo>
                  <a:lnTo>
                    <a:pt x="121906" y="96047"/>
                  </a:lnTo>
                  <a:lnTo>
                    <a:pt x="116365" y="129294"/>
                  </a:lnTo>
                  <a:cubicBezTo>
                    <a:pt x="114518" y="129294"/>
                    <a:pt x="114518" y="127447"/>
                    <a:pt x="112671" y="127447"/>
                  </a:cubicBezTo>
                  <a:cubicBezTo>
                    <a:pt x="107130" y="125600"/>
                    <a:pt x="103436" y="121906"/>
                    <a:pt x="97894" y="118212"/>
                  </a:cubicBezTo>
                  <a:lnTo>
                    <a:pt x="96047" y="129294"/>
                  </a:lnTo>
                  <a:lnTo>
                    <a:pt x="86812" y="230883"/>
                  </a:lnTo>
                  <a:lnTo>
                    <a:pt x="86812" y="319542"/>
                  </a:lnTo>
                  <a:lnTo>
                    <a:pt x="86812" y="319542"/>
                  </a:lnTo>
                  <a:lnTo>
                    <a:pt x="86812" y="319542"/>
                  </a:lnTo>
                  <a:cubicBezTo>
                    <a:pt x="86812" y="319542"/>
                    <a:pt x="86812" y="319542"/>
                    <a:pt x="86812" y="319542"/>
                  </a:cubicBezTo>
                  <a:cubicBezTo>
                    <a:pt x="83118" y="277059"/>
                    <a:pt x="75730" y="241965"/>
                    <a:pt x="55412" y="221647"/>
                  </a:cubicBezTo>
                  <a:cubicBezTo>
                    <a:pt x="72035" y="205024"/>
                    <a:pt x="79424" y="179165"/>
                    <a:pt x="83118" y="145918"/>
                  </a:cubicBezTo>
                  <a:cubicBezTo>
                    <a:pt x="86812" y="127447"/>
                    <a:pt x="27706" y="108977"/>
                    <a:pt x="5541" y="103436"/>
                  </a:cubicBezTo>
                  <a:cubicBezTo>
                    <a:pt x="5541" y="103436"/>
                    <a:pt x="3694" y="103436"/>
                    <a:pt x="3694" y="103436"/>
                  </a:cubicBezTo>
                  <a:cubicBezTo>
                    <a:pt x="1847" y="103436"/>
                    <a:pt x="1847" y="103436"/>
                    <a:pt x="0" y="101588"/>
                  </a:cubicBezTo>
                  <a:lnTo>
                    <a:pt x="0" y="101588"/>
                  </a:lnTo>
                  <a:cubicBezTo>
                    <a:pt x="0" y="101588"/>
                    <a:pt x="0" y="99741"/>
                    <a:pt x="0" y="99741"/>
                  </a:cubicBezTo>
                  <a:cubicBezTo>
                    <a:pt x="0" y="97894"/>
                    <a:pt x="0" y="97894"/>
                    <a:pt x="0" y="96047"/>
                  </a:cubicBezTo>
                  <a:cubicBezTo>
                    <a:pt x="0" y="96047"/>
                    <a:pt x="0" y="94200"/>
                    <a:pt x="0" y="94200"/>
                  </a:cubicBezTo>
                  <a:cubicBezTo>
                    <a:pt x="0" y="92353"/>
                    <a:pt x="0" y="90506"/>
                    <a:pt x="1847" y="90506"/>
                  </a:cubicBezTo>
                  <a:cubicBezTo>
                    <a:pt x="1847" y="90506"/>
                    <a:pt x="1847" y="90506"/>
                    <a:pt x="1847" y="88659"/>
                  </a:cubicBezTo>
                  <a:cubicBezTo>
                    <a:pt x="1847" y="88659"/>
                    <a:pt x="1847" y="86812"/>
                    <a:pt x="3694" y="86812"/>
                  </a:cubicBezTo>
                  <a:cubicBezTo>
                    <a:pt x="3694" y="84965"/>
                    <a:pt x="5541" y="83118"/>
                    <a:pt x="7388" y="81271"/>
                  </a:cubicBezTo>
                  <a:cubicBezTo>
                    <a:pt x="7388" y="81271"/>
                    <a:pt x="9235" y="79424"/>
                    <a:pt x="9235" y="79424"/>
                  </a:cubicBezTo>
                  <a:cubicBezTo>
                    <a:pt x="11082" y="77577"/>
                    <a:pt x="12929" y="77577"/>
                    <a:pt x="14777" y="75730"/>
                  </a:cubicBezTo>
                  <a:cubicBezTo>
                    <a:pt x="14777" y="75730"/>
                    <a:pt x="16623" y="75730"/>
                    <a:pt x="16623" y="73882"/>
                  </a:cubicBezTo>
                  <a:cubicBezTo>
                    <a:pt x="18471" y="73882"/>
                    <a:pt x="20318" y="72035"/>
                    <a:pt x="22165" y="72035"/>
                  </a:cubicBezTo>
                  <a:cubicBezTo>
                    <a:pt x="22165" y="72035"/>
                    <a:pt x="22165" y="72035"/>
                    <a:pt x="24012" y="72035"/>
                  </a:cubicBezTo>
                  <a:cubicBezTo>
                    <a:pt x="24012" y="72035"/>
                    <a:pt x="25859" y="70188"/>
                    <a:pt x="25859" y="70188"/>
                  </a:cubicBezTo>
                  <a:cubicBezTo>
                    <a:pt x="25859" y="68341"/>
                    <a:pt x="27706" y="66494"/>
                    <a:pt x="27706" y="64647"/>
                  </a:cubicBezTo>
                  <a:lnTo>
                    <a:pt x="27706" y="64647"/>
                  </a:lnTo>
                  <a:cubicBezTo>
                    <a:pt x="27706" y="64647"/>
                    <a:pt x="27706" y="62800"/>
                    <a:pt x="27706" y="62800"/>
                  </a:cubicBezTo>
                  <a:cubicBezTo>
                    <a:pt x="27706" y="60953"/>
                    <a:pt x="29553" y="59106"/>
                    <a:pt x="29553" y="57259"/>
                  </a:cubicBezTo>
                  <a:cubicBezTo>
                    <a:pt x="29553" y="57259"/>
                    <a:pt x="29553" y="55412"/>
                    <a:pt x="29553" y="55412"/>
                  </a:cubicBezTo>
                  <a:cubicBezTo>
                    <a:pt x="29553" y="53565"/>
                    <a:pt x="31400" y="51718"/>
                    <a:pt x="31400" y="49871"/>
                  </a:cubicBezTo>
                  <a:cubicBezTo>
                    <a:pt x="31400" y="49871"/>
                    <a:pt x="31400" y="48024"/>
                    <a:pt x="31400" y="48024"/>
                  </a:cubicBezTo>
                  <a:cubicBezTo>
                    <a:pt x="31400" y="46177"/>
                    <a:pt x="33247" y="44330"/>
                    <a:pt x="33247" y="42482"/>
                  </a:cubicBezTo>
                  <a:cubicBezTo>
                    <a:pt x="33247" y="42482"/>
                    <a:pt x="33247" y="40635"/>
                    <a:pt x="35094" y="40635"/>
                  </a:cubicBezTo>
                  <a:cubicBezTo>
                    <a:pt x="36941" y="38788"/>
                    <a:pt x="38788" y="36941"/>
                    <a:pt x="40635" y="36941"/>
                  </a:cubicBezTo>
                  <a:cubicBezTo>
                    <a:pt x="40635" y="36941"/>
                    <a:pt x="40635" y="36941"/>
                    <a:pt x="40635" y="36941"/>
                  </a:cubicBezTo>
                  <a:cubicBezTo>
                    <a:pt x="40635" y="36941"/>
                    <a:pt x="42482" y="36941"/>
                    <a:pt x="42482" y="36941"/>
                  </a:cubicBezTo>
                  <a:cubicBezTo>
                    <a:pt x="46177" y="36941"/>
                    <a:pt x="48024" y="35094"/>
                    <a:pt x="49871" y="35094"/>
                  </a:cubicBezTo>
                  <a:cubicBezTo>
                    <a:pt x="49871" y="35094"/>
                    <a:pt x="49871" y="35094"/>
                    <a:pt x="49871" y="35094"/>
                  </a:cubicBezTo>
                  <a:cubicBezTo>
                    <a:pt x="75730" y="25859"/>
                    <a:pt x="73882" y="7388"/>
                    <a:pt x="73882" y="0"/>
                  </a:cubicBezTo>
                  <a:lnTo>
                    <a:pt x="81271" y="20318"/>
                  </a:lnTo>
                  <a:lnTo>
                    <a:pt x="101588" y="38788"/>
                  </a:lnTo>
                  <a:lnTo>
                    <a:pt x="129294" y="498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FC84B8BC-5E13-FB61-2FED-3FC417EFFFC2}"/>
                </a:ext>
              </a:extLst>
            </p:cNvPr>
            <p:cNvSpPr/>
            <p:nvPr/>
          </p:nvSpPr>
          <p:spPr>
            <a:xfrm>
              <a:off x="5259983" y="4057558"/>
              <a:ext cx="201329" cy="37025"/>
            </a:xfrm>
            <a:custGeom>
              <a:avLst/>
              <a:gdLst>
                <a:gd name="connsiteX0" fmla="*/ 201330 w 201329"/>
                <a:gd name="connsiteY0" fmla="*/ 31400 h 37025"/>
                <a:gd name="connsiteX1" fmla="*/ 0 w 201329"/>
                <a:gd name="connsiteY1" fmla="*/ 31400 h 37025"/>
                <a:gd name="connsiteX2" fmla="*/ 0 w 201329"/>
                <a:gd name="connsiteY2" fmla="*/ 0 h 37025"/>
                <a:gd name="connsiteX3" fmla="*/ 201330 w 201329"/>
                <a:gd name="connsiteY3" fmla="*/ 0 h 37025"/>
                <a:gd name="connsiteX4" fmla="*/ 201330 w 201329"/>
                <a:gd name="connsiteY4" fmla="*/ 31400 h 3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29" h="37025">
                  <a:moveTo>
                    <a:pt x="201330" y="31400"/>
                  </a:moveTo>
                  <a:cubicBezTo>
                    <a:pt x="142224" y="40635"/>
                    <a:pt x="75730" y="36941"/>
                    <a:pt x="0" y="31400"/>
                  </a:cubicBezTo>
                  <a:lnTo>
                    <a:pt x="0" y="0"/>
                  </a:lnTo>
                  <a:cubicBezTo>
                    <a:pt x="73882" y="9235"/>
                    <a:pt x="140377" y="12930"/>
                    <a:pt x="201330" y="0"/>
                  </a:cubicBezTo>
                  <a:lnTo>
                    <a:pt x="201330" y="31400"/>
                  </a:ln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9BD1006D-3F63-E965-5032-B7121C684A9D}"/>
                </a:ext>
              </a:extLst>
            </p:cNvPr>
            <p:cNvSpPr/>
            <p:nvPr/>
          </p:nvSpPr>
          <p:spPr>
            <a:xfrm>
              <a:off x="5409596" y="4059405"/>
              <a:ext cx="9235" cy="38788"/>
            </a:xfrm>
            <a:custGeom>
              <a:avLst/>
              <a:gdLst>
                <a:gd name="connsiteX0" fmla="*/ 0 w 9235"/>
                <a:gd name="connsiteY0" fmla="*/ 0 h 38788"/>
                <a:gd name="connsiteX1" fmla="*/ 9235 w 9235"/>
                <a:gd name="connsiteY1" fmla="*/ 0 h 38788"/>
                <a:gd name="connsiteX2" fmla="*/ 9235 w 9235"/>
                <a:gd name="connsiteY2" fmla="*/ 38788 h 38788"/>
                <a:gd name="connsiteX3" fmla="*/ 0 w 9235"/>
                <a:gd name="connsiteY3" fmla="*/ 387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38788">
                  <a:moveTo>
                    <a:pt x="0" y="0"/>
                  </a:moveTo>
                  <a:lnTo>
                    <a:pt x="9235" y="0"/>
                  </a:lnTo>
                  <a:lnTo>
                    <a:pt x="9235" y="38788"/>
                  </a:lnTo>
                  <a:lnTo>
                    <a:pt x="0" y="38788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id="{E24A1A5A-DF77-49BB-49A6-AA44A096451F}"/>
                </a:ext>
              </a:extLst>
            </p:cNvPr>
            <p:cNvSpPr/>
            <p:nvPr/>
          </p:nvSpPr>
          <p:spPr>
            <a:xfrm>
              <a:off x="5344948" y="4068640"/>
              <a:ext cx="31400" cy="20317"/>
            </a:xfrm>
            <a:custGeom>
              <a:avLst/>
              <a:gdLst>
                <a:gd name="connsiteX0" fmla="*/ 0 w 31400"/>
                <a:gd name="connsiteY0" fmla="*/ 0 h 20317"/>
                <a:gd name="connsiteX1" fmla="*/ 31400 w 31400"/>
                <a:gd name="connsiteY1" fmla="*/ 0 h 20317"/>
                <a:gd name="connsiteX2" fmla="*/ 31400 w 31400"/>
                <a:gd name="connsiteY2" fmla="*/ 20318 h 20317"/>
                <a:gd name="connsiteX3" fmla="*/ 0 w 31400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0" h="20317">
                  <a:moveTo>
                    <a:pt x="0" y="0"/>
                  </a:moveTo>
                  <a:lnTo>
                    <a:pt x="31400" y="0"/>
                  </a:lnTo>
                  <a:lnTo>
                    <a:pt x="31400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id="{E77B3F9B-093C-CFC9-29C9-77B42F2DB2B5}"/>
                </a:ext>
              </a:extLst>
            </p:cNvPr>
            <p:cNvSpPr/>
            <p:nvPr/>
          </p:nvSpPr>
          <p:spPr>
            <a:xfrm>
              <a:off x="5326478" y="3725087"/>
              <a:ext cx="70188" cy="66494"/>
            </a:xfrm>
            <a:custGeom>
              <a:avLst/>
              <a:gdLst>
                <a:gd name="connsiteX0" fmla="*/ 0 w 70188"/>
                <a:gd name="connsiteY0" fmla="*/ 0 h 66494"/>
                <a:gd name="connsiteX1" fmla="*/ 0 w 70188"/>
                <a:gd name="connsiteY1" fmla="*/ 11082 h 66494"/>
                <a:gd name="connsiteX2" fmla="*/ 0 w 70188"/>
                <a:gd name="connsiteY2" fmla="*/ 11082 h 66494"/>
                <a:gd name="connsiteX3" fmla="*/ 0 w 70188"/>
                <a:gd name="connsiteY3" fmla="*/ 27706 h 66494"/>
                <a:gd name="connsiteX4" fmla="*/ 0 w 70188"/>
                <a:gd name="connsiteY4" fmla="*/ 44330 h 66494"/>
                <a:gd name="connsiteX5" fmla="*/ 0 w 70188"/>
                <a:gd name="connsiteY5" fmla="*/ 44330 h 66494"/>
                <a:gd name="connsiteX6" fmla="*/ 29553 w 70188"/>
                <a:gd name="connsiteY6" fmla="*/ 66494 h 66494"/>
                <a:gd name="connsiteX7" fmla="*/ 35094 w 70188"/>
                <a:gd name="connsiteY7" fmla="*/ 66494 h 66494"/>
                <a:gd name="connsiteX8" fmla="*/ 42482 w 70188"/>
                <a:gd name="connsiteY8" fmla="*/ 66494 h 66494"/>
                <a:gd name="connsiteX9" fmla="*/ 70188 w 70188"/>
                <a:gd name="connsiteY9" fmla="*/ 46177 h 66494"/>
                <a:gd name="connsiteX10" fmla="*/ 70188 w 70188"/>
                <a:gd name="connsiteY10" fmla="*/ 46177 h 66494"/>
                <a:gd name="connsiteX11" fmla="*/ 70188 w 70188"/>
                <a:gd name="connsiteY11" fmla="*/ 29553 h 66494"/>
                <a:gd name="connsiteX12" fmla="*/ 70188 w 70188"/>
                <a:gd name="connsiteY12" fmla="*/ 29553 h 66494"/>
                <a:gd name="connsiteX13" fmla="*/ 70188 w 70188"/>
                <a:gd name="connsiteY13" fmla="*/ 12930 h 66494"/>
                <a:gd name="connsiteX14" fmla="*/ 70188 w 70188"/>
                <a:gd name="connsiteY14" fmla="*/ 12930 h 66494"/>
                <a:gd name="connsiteX15" fmla="*/ 70188 w 70188"/>
                <a:gd name="connsiteY15" fmla="*/ 3694 h 66494"/>
                <a:gd name="connsiteX16" fmla="*/ 0 w 70188"/>
                <a:gd name="connsiteY16" fmla="*/ 0 h 6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188" h="66494">
                  <a:moveTo>
                    <a:pt x="0" y="0"/>
                  </a:moveTo>
                  <a:lnTo>
                    <a:pt x="0" y="11082"/>
                  </a:lnTo>
                  <a:lnTo>
                    <a:pt x="0" y="11082"/>
                  </a:lnTo>
                  <a:lnTo>
                    <a:pt x="0" y="27706"/>
                  </a:lnTo>
                  <a:lnTo>
                    <a:pt x="0" y="44330"/>
                  </a:lnTo>
                  <a:cubicBezTo>
                    <a:pt x="0" y="44330"/>
                    <a:pt x="0" y="44330"/>
                    <a:pt x="0" y="44330"/>
                  </a:cubicBezTo>
                  <a:cubicBezTo>
                    <a:pt x="1847" y="57259"/>
                    <a:pt x="14777" y="64647"/>
                    <a:pt x="29553" y="66494"/>
                  </a:cubicBezTo>
                  <a:cubicBezTo>
                    <a:pt x="31400" y="66494"/>
                    <a:pt x="33247" y="66494"/>
                    <a:pt x="35094" y="66494"/>
                  </a:cubicBezTo>
                  <a:cubicBezTo>
                    <a:pt x="36941" y="66494"/>
                    <a:pt x="40635" y="66494"/>
                    <a:pt x="42482" y="66494"/>
                  </a:cubicBezTo>
                  <a:cubicBezTo>
                    <a:pt x="57259" y="64647"/>
                    <a:pt x="70188" y="57259"/>
                    <a:pt x="70188" y="46177"/>
                  </a:cubicBezTo>
                  <a:cubicBezTo>
                    <a:pt x="70188" y="46177"/>
                    <a:pt x="70188" y="46177"/>
                    <a:pt x="70188" y="46177"/>
                  </a:cubicBezTo>
                  <a:lnTo>
                    <a:pt x="70188" y="29553"/>
                  </a:lnTo>
                  <a:lnTo>
                    <a:pt x="70188" y="29553"/>
                  </a:lnTo>
                  <a:lnTo>
                    <a:pt x="70188" y="12930"/>
                  </a:lnTo>
                  <a:cubicBezTo>
                    <a:pt x="70188" y="12930"/>
                    <a:pt x="70188" y="12930"/>
                    <a:pt x="70188" y="12930"/>
                  </a:cubicBezTo>
                  <a:lnTo>
                    <a:pt x="70188" y="3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BB86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5" name="Freeform: Shape 1114">
              <a:extLst>
                <a:ext uri="{FF2B5EF4-FFF2-40B4-BE49-F238E27FC236}">
                  <a16:creationId xmlns:a16="http://schemas.microsoft.com/office/drawing/2014/main" id="{2BBE28E3-D8E9-20BF-9471-79E874CE3C53}"/>
                </a:ext>
              </a:extLst>
            </p:cNvPr>
            <p:cNvSpPr/>
            <p:nvPr/>
          </p:nvSpPr>
          <p:spPr>
            <a:xfrm>
              <a:off x="5299894" y="3597640"/>
              <a:ext cx="128171" cy="160694"/>
            </a:xfrm>
            <a:custGeom>
              <a:avLst/>
              <a:gdLst>
                <a:gd name="connsiteX0" fmla="*/ 128172 w 128171"/>
                <a:gd name="connsiteY0" fmla="*/ 86812 h 160694"/>
                <a:gd name="connsiteX1" fmla="*/ 118936 w 128171"/>
                <a:gd name="connsiteY1" fmla="*/ 107130 h 160694"/>
                <a:gd name="connsiteX2" fmla="*/ 111548 w 128171"/>
                <a:gd name="connsiteY2" fmla="*/ 105283 h 160694"/>
                <a:gd name="connsiteX3" fmla="*/ 104160 w 128171"/>
                <a:gd name="connsiteY3" fmla="*/ 132988 h 160694"/>
                <a:gd name="connsiteX4" fmla="*/ 93078 w 128171"/>
                <a:gd name="connsiteY4" fmla="*/ 149612 h 160694"/>
                <a:gd name="connsiteX5" fmla="*/ 65372 w 128171"/>
                <a:gd name="connsiteY5" fmla="*/ 160694 h 160694"/>
                <a:gd name="connsiteX6" fmla="*/ 65372 w 128171"/>
                <a:gd name="connsiteY6" fmla="*/ 160694 h 160694"/>
                <a:gd name="connsiteX7" fmla="*/ 65372 w 128171"/>
                <a:gd name="connsiteY7" fmla="*/ 160694 h 160694"/>
                <a:gd name="connsiteX8" fmla="*/ 35819 w 128171"/>
                <a:gd name="connsiteY8" fmla="*/ 149612 h 160694"/>
                <a:gd name="connsiteX9" fmla="*/ 24736 w 128171"/>
                <a:gd name="connsiteY9" fmla="*/ 132988 h 160694"/>
                <a:gd name="connsiteX10" fmla="*/ 17348 w 128171"/>
                <a:gd name="connsiteY10" fmla="*/ 105283 h 160694"/>
                <a:gd name="connsiteX11" fmla="*/ 9960 w 128171"/>
                <a:gd name="connsiteY11" fmla="*/ 107130 h 160694"/>
                <a:gd name="connsiteX12" fmla="*/ 725 w 128171"/>
                <a:gd name="connsiteY12" fmla="*/ 86812 h 160694"/>
                <a:gd name="connsiteX13" fmla="*/ 4419 w 128171"/>
                <a:gd name="connsiteY13" fmla="*/ 72035 h 160694"/>
                <a:gd name="connsiteX14" fmla="*/ 8113 w 128171"/>
                <a:gd name="connsiteY14" fmla="*/ 70188 h 160694"/>
                <a:gd name="connsiteX15" fmla="*/ 8113 w 128171"/>
                <a:gd name="connsiteY15" fmla="*/ 70188 h 160694"/>
                <a:gd name="connsiteX16" fmla="*/ 11807 w 128171"/>
                <a:gd name="connsiteY16" fmla="*/ 72035 h 160694"/>
                <a:gd name="connsiteX17" fmla="*/ 9960 w 128171"/>
                <a:gd name="connsiteY17" fmla="*/ 59106 h 160694"/>
                <a:gd name="connsiteX18" fmla="*/ 11807 w 128171"/>
                <a:gd name="connsiteY18" fmla="*/ 36941 h 160694"/>
                <a:gd name="connsiteX19" fmla="*/ 22889 w 128171"/>
                <a:gd name="connsiteY19" fmla="*/ 16624 h 160694"/>
                <a:gd name="connsiteX20" fmla="*/ 22889 w 128171"/>
                <a:gd name="connsiteY20" fmla="*/ 16624 h 160694"/>
                <a:gd name="connsiteX21" fmla="*/ 59831 w 128171"/>
                <a:gd name="connsiteY21" fmla="*/ 0 h 160694"/>
                <a:gd name="connsiteX22" fmla="*/ 59831 w 128171"/>
                <a:gd name="connsiteY22" fmla="*/ 0 h 160694"/>
                <a:gd name="connsiteX23" fmla="*/ 63525 w 128171"/>
                <a:gd name="connsiteY23" fmla="*/ 0 h 160694"/>
                <a:gd name="connsiteX24" fmla="*/ 117089 w 128171"/>
                <a:gd name="connsiteY24" fmla="*/ 38788 h 160694"/>
                <a:gd name="connsiteX25" fmla="*/ 118936 w 128171"/>
                <a:gd name="connsiteY25" fmla="*/ 60953 h 160694"/>
                <a:gd name="connsiteX26" fmla="*/ 117089 w 128171"/>
                <a:gd name="connsiteY26" fmla="*/ 73883 h 160694"/>
                <a:gd name="connsiteX27" fmla="*/ 120784 w 128171"/>
                <a:gd name="connsiteY27" fmla="*/ 72035 h 160694"/>
                <a:gd name="connsiteX28" fmla="*/ 124478 w 128171"/>
                <a:gd name="connsiteY28" fmla="*/ 73883 h 160694"/>
                <a:gd name="connsiteX29" fmla="*/ 128172 w 128171"/>
                <a:gd name="connsiteY29" fmla="*/ 86812 h 16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8171" h="160694">
                  <a:moveTo>
                    <a:pt x="128172" y="86812"/>
                  </a:moveTo>
                  <a:cubicBezTo>
                    <a:pt x="126325" y="94200"/>
                    <a:pt x="122631" y="105283"/>
                    <a:pt x="118936" y="107130"/>
                  </a:cubicBezTo>
                  <a:cubicBezTo>
                    <a:pt x="113395" y="108977"/>
                    <a:pt x="111548" y="105283"/>
                    <a:pt x="111548" y="105283"/>
                  </a:cubicBezTo>
                  <a:cubicBezTo>
                    <a:pt x="109701" y="116365"/>
                    <a:pt x="107854" y="125600"/>
                    <a:pt x="104160" y="132988"/>
                  </a:cubicBezTo>
                  <a:cubicBezTo>
                    <a:pt x="98619" y="140377"/>
                    <a:pt x="96772" y="145918"/>
                    <a:pt x="93078" y="149612"/>
                  </a:cubicBezTo>
                  <a:cubicBezTo>
                    <a:pt x="85689" y="158847"/>
                    <a:pt x="78301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65372" y="160694"/>
                    <a:pt x="65372" y="160694"/>
                    <a:pt x="65372" y="160694"/>
                  </a:cubicBezTo>
                  <a:cubicBezTo>
                    <a:pt x="50595" y="160694"/>
                    <a:pt x="45054" y="158847"/>
                    <a:pt x="35819" y="149612"/>
                  </a:cubicBezTo>
                  <a:cubicBezTo>
                    <a:pt x="32125" y="145918"/>
                    <a:pt x="28431" y="140377"/>
                    <a:pt x="24736" y="132988"/>
                  </a:cubicBezTo>
                  <a:cubicBezTo>
                    <a:pt x="21042" y="127447"/>
                    <a:pt x="19195" y="116365"/>
                    <a:pt x="17348" y="105283"/>
                  </a:cubicBezTo>
                  <a:cubicBezTo>
                    <a:pt x="17348" y="105283"/>
                    <a:pt x="15501" y="108977"/>
                    <a:pt x="9960" y="107130"/>
                  </a:cubicBezTo>
                  <a:cubicBezTo>
                    <a:pt x="6266" y="105283"/>
                    <a:pt x="2572" y="96047"/>
                    <a:pt x="725" y="86812"/>
                  </a:cubicBezTo>
                  <a:cubicBezTo>
                    <a:pt x="-1123" y="79424"/>
                    <a:pt x="725" y="75730"/>
                    <a:pt x="4419" y="72035"/>
                  </a:cubicBezTo>
                  <a:cubicBezTo>
                    <a:pt x="6266" y="72035"/>
                    <a:pt x="6266" y="70188"/>
                    <a:pt x="8113" y="70188"/>
                  </a:cubicBezTo>
                  <a:lnTo>
                    <a:pt x="8113" y="70188"/>
                  </a:lnTo>
                  <a:cubicBezTo>
                    <a:pt x="9960" y="70188"/>
                    <a:pt x="9960" y="70188"/>
                    <a:pt x="11807" y="72035"/>
                  </a:cubicBezTo>
                  <a:cubicBezTo>
                    <a:pt x="9960" y="68341"/>
                    <a:pt x="9960" y="62800"/>
                    <a:pt x="9960" y="59106"/>
                  </a:cubicBezTo>
                  <a:cubicBezTo>
                    <a:pt x="9960" y="49871"/>
                    <a:pt x="9960" y="42482"/>
                    <a:pt x="11807" y="36941"/>
                  </a:cubicBezTo>
                  <a:cubicBezTo>
                    <a:pt x="13654" y="29553"/>
                    <a:pt x="17348" y="22165"/>
                    <a:pt x="22889" y="16624"/>
                  </a:cubicBezTo>
                  <a:cubicBezTo>
                    <a:pt x="22889" y="16624"/>
                    <a:pt x="22889" y="16624"/>
                    <a:pt x="22889" y="16624"/>
                  </a:cubicBezTo>
                  <a:cubicBezTo>
                    <a:pt x="32125" y="7388"/>
                    <a:pt x="45054" y="1847"/>
                    <a:pt x="59831" y="0"/>
                  </a:cubicBezTo>
                  <a:lnTo>
                    <a:pt x="59831" y="0"/>
                  </a:lnTo>
                  <a:cubicBezTo>
                    <a:pt x="61677" y="0"/>
                    <a:pt x="63525" y="0"/>
                    <a:pt x="63525" y="0"/>
                  </a:cubicBezTo>
                  <a:cubicBezTo>
                    <a:pt x="89383" y="0"/>
                    <a:pt x="111548" y="12929"/>
                    <a:pt x="117089" y="38788"/>
                  </a:cubicBezTo>
                  <a:cubicBezTo>
                    <a:pt x="118936" y="46177"/>
                    <a:pt x="118936" y="51718"/>
                    <a:pt x="118936" y="60953"/>
                  </a:cubicBezTo>
                  <a:cubicBezTo>
                    <a:pt x="118936" y="64647"/>
                    <a:pt x="118936" y="70188"/>
                    <a:pt x="117089" y="73883"/>
                  </a:cubicBezTo>
                  <a:cubicBezTo>
                    <a:pt x="118936" y="73883"/>
                    <a:pt x="118936" y="72035"/>
                    <a:pt x="120784" y="72035"/>
                  </a:cubicBezTo>
                  <a:cubicBezTo>
                    <a:pt x="122631" y="72035"/>
                    <a:pt x="124478" y="72035"/>
                    <a:pt x="124478" y="73883"/>
                  </a:cubicBezTo>
                  <a:cubicBezTo>
                    <a:pt x="128172" y="75730"/>
                    <a:pt x="128172" y="81271"/>
                    <a:pt x="128172" y="86812"/>
                  </a:cubicBezTo>
                  <a:close/>
                </a:path>
              </a:pathLst>
            </a:custGeom>
            <a:solidFill>
              <a:srgbClr val="FFC99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6" name="Freeform: Shape 1115">
              <a:extLst>
                <a:ext uri="{FF2B5EF4-FFF2-40B4-BE49-F238E27FC236}">
                  <a16:creationId xmlns:a16="http://schemas.microsoft.com/office/drawing/2014/main" id="{7DD1D987-3520-BADA-AAED-0D607D2ABA2A}"/>
                </a:ext>
              </a:extLst>
            </p:cNvPr>
            <p:cNvSpPr/>
            <p:nvPr/>
          </p:nvSpPr>
          <p:spPr>
            <a:xfrm>
              <a:off x="5302928" y="3590687"/>
              <a:ext cx="119597" cy="103000"/>
            </a:xfrm>
            <a:custGeom>
              <a:avLst/>
              <a:gdLst>
                <a:gd name="connsiteX0" fmla="*/ 117750 w 119597"/>
                <a:gd name="connsiteY0" fmla="*/ 78988 h 103000"/>
                <a:gd name="connsiteX1" fmla="*/ 110362 w 119597"/>
                <a:gd name="connsiteY1" fmla="*/ 90071 h 103000"/>
                <a:gd name="connsiteX2" fmla="*/ 108515 w 119597"/>
                <a:gd name="connsiteY2" fmla="*/ 101153 h 103000"/>
                <a:gd name="connsiteX3" fmla="*/ 101127 w 119597"/>
                <a:gd name="connsiteY3" fmla="*/ 103000 h 103000"/>
                <a:gd name="connsiteX4" fmla="*/ 102974 w 119597"/>
                <a:gd name="connsiteY4" fmla="*/ 93765 h 103000"/>
                <a:gd name="connsiteX5" fmla="*/ 106668 w 119597"/>
                <a:gd name="connsiteY5" fmla="*/ 54977 h 103000"/>
                <a:gd name="connsiteX6" fmla="*/ 104821 w 119597"/>
                <a:gd name="connsiteY6" fmla="*/ 45741 h 103000"/>
                <a:gd name="connsiteX7" fmla="*/ 80809 w 119597"/>
                <a:gd name="connsiteY7" fmla="*/ 21729 h 103000"/>
                <a:gd name="connsiteX8" fmla="*/ 38327 w 119597"/>
                <a:gd name="connsiteY8" fmla="*/ 21729 h 103000"/>
                <a:gd name="connsiteX9" fmla="*/ 16162 w 119597"/>
                <a:gd name="connsiteY9" fmla="*/ 40200 h 103000"/>
                <a:gd name="connsiteX10" fmla="*/ 14315 w 119597"/>
                <a:gd name="connsiteY10" fmla="*/ 45741 h 103000"/>
                <a:gd name="connsiteX11" fmla="*/ 18009 w 119597"/>
                <a:gd name="connsiteY11" fmla="*/ 93765 h 103000"/>
                <a:gd name="connsiteX12" fmla="*/ 19856 w 119597"/>
                <a:gd name="connsiteY12" fmla="*/ 103000 h 103000"/>
                <a:gd name="connsiteX13" fmla="*/ 10621 w 119597"/>
                <a:gd name="connsiteY13" fmla="*/ 101153 h 103000"/>
                <a:gd name="connsiteX14" fmla="*/ 8774 w 119597"/>
                <a:gd name="connsiteY14" fmla="*/ 88224 h 103000"/>
                <a:gd name="connsiteX15" fmla="*/ 1385 w 119597"/>
                <a:gd name="connsiteY15" fmla="*/ 78988 h 103000"/>
                <a:gd name="connsiteX16" fmla="*/ 1385 w 119597"/>
                <a:gd name="connsiteY16" fmla="*/ 78988 h 103000"/>
                <a:gd name="connsiteX17" fmla="*/ 1385 w 119597"/>
                <a:gd name="connsiteY17" fmla="*/ 43894 h 103000"/>
                <a:gd name="connsiteX18" fmla="*/ 12468 w 119597"/>
                <a:gd name="connsiteY18" fmla="*/ 18035 h 103000"/>
                <a:gd name="connsiteX19" fmla="*/ 106668 w 119597"/>
                <a:gd name="connsiteY19" fmla="*/ 18035 h 103000"/>
                <a:gd name="connsiteX20" fmla="*/ 119597 w 119597"/>
                <a:gd name="connsiteY20" fmla="*/ 43894 h 103000"/>
                <a:gd name="connsiteX21" fmla="*/ 117750 w 119597"/>
                <a:gd name="connsiteY21" fmla="*/ 78988 h 10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9597" h="103000">
                  <a:moveTo>
                    <a:pt x="117750" y="78988"/>
                  </a:moveTo>
                  <a:cubicBezTo>
                    <a:pt x="114056" y="80836"/>
                    <a:pt x="112209" y="82683"/>
                    <a:pt x="110362" y="90071"/>
                  </a:cubicBezTo>
                  <a:cubicBezTo>
                    <a:pt x="110362" y="91918"/>
                    <a:pt x="108515" y="95612"/>
                    <a:pt x="108515" y="101153"/>
                  </a:cubicBezTo>
                  <a:cubicBezTo>
                    <a:pt x="104821" y="103000"/>
                    <a:pt x="102974" y="103000"/>
                    <a:pt x="101127" y="103000"/>
                  </a:cubicBezTo>
                  <a:cubicBezTo>
                    <a:pt x="101127" y="99306"/>
                    <a:pt x="102974" y="97459"/>
                    <a:pt x="102974" y="93765"/>
                  </a:cubicBezTo>
                  <a:cubicBezTo>
                    <a:pt x="106668" y="77141"/>
                    <a:pt x="106668" y="64212"/>
                    <a:pt x="106668" y="54977"/>
                  </a:cubicBezTo>
                  <a:cubicBezTo>
                    <a:pt x="106668" y="51282"/>
                    <a:pt x="106668" y="47588"/>
                    <a:pt x="104821" y="45741"/>
                  </a:cubicBezTo>
                  <a:cubicBezTo>
                    <a:pt x="101127" y="23577"/>
                    <a:pt x="84503" y="21729"/>
                    <a:pt x="80809" y="21729"/>
                  </a:cubicBezTo>
                  <a:cubicBezTo>
                    <a:pt x="73421" y="19882"/>
                    <a:pt x="45715" y="19882"/>
                    <a:pt x="38327" y="21729"/>
                  </a:cubicBezTo>
                  <a:cubicBezTo>
                    <a:pt x="32785" y="23577"/>
                    <a:pt x="19856" y="23577"/>
                    <a:pt x="16162" y="40200"/>
                  </a:cubicBezTo>
                  <a:cubicBezTo>
                    <a:pt x="16162" y="42047"/>
                    <a:pt x="14315" y="43894"/>
                    <a:pt x="14315" y="45741"/>
                  </a:cubicBezTo>
                  <a:cubicBezTo>
                    <a:pt x="12468" y="56824"/>
                    <a:pt x="12468" y="71600"/>
                    <a:pt x="18009" y="93765"/>
                  </a:cubicBezTo>
                  <a:cubicBezTo>
                    <a:pt x="18009" y="97459"/>
                    <a:pt x="19856" y="101153"/>
                    <a:pt x="19856" y="103000"/>
                  </a:cubicBezTo>
                  <a:cubicBezTo>
                    <a:pt x="16162" y="101153"/>
                    <a:pt x="14315" y="101153"/>
                    <a:pt x="10621" y="101153"/>
                  </a:cubicBezTo>
                  <a:cubicBezTo>
                    <a:pt x="10621" y="95612"/>
                    <a:pt x="8774" y="91918"/>
                    <a:pt x="8774" y="88224"/>
                  </a:cubicBezTo>
                  <a:cubicBezTo>
                    <a:pt x="6927" y="82683"/>
                    <a:pt x="5079" y="80836"/>
                    <a:pt x="1385" y="78988"/>
                  </a:cubicBezTo>
                  <a:lnTo>
                    <a:pt x="1385" y="78988"/>
                  </a:lnTo>
                  <a:cubicBezTo>
                    <a:pt x="-462" y="64212"/>
                    <a:pt x="-462" y="53130"/>
                    <a:pt x="1385" y="43894"/>
                  </a:cubicBezTo>
                  <a:cubicBezTo>
                    <a:pt x="3232" y="34659"/>
                    <a:pt x="6927" y="25424"/>
                    <a:pt x="12468" y="18035"/>
                  </a:cubicBezTo>
                  <a:cubicBezTo>
                    <a:pt x="27244" y="-4129"/>
                    <a:pt x="84503" y="-7823"/>
                    <a:pt x="106668" y="18035"/>
                  </a:cubicBezTo>
                  <a:cubicBezTo>
                    <a:pt x="114056" y="25424"/>
                    <a:pt x="117750" y="34659"/>
                    <a:pt x="119597" y="43894"/>
                  </a:cubicBezTo>
                  <a:cubicBezTo>
                    <a:pt x="119597" y="54977"/>
                    <a:pt x="119597" y="66059"/>
                    <a:pt x="117750" y="78988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7" name="Freeform: Shape 1116">
              <a:extLst>
                <a:ext uri="{FF2B5EF4-FFF2-40B4-BE49-F238E27FC236}">
                  <a16:creationId xmlns:a16="http://schemas.microsoft.com/office/drawing/2014/main" id="{D43095F3-A78B-EFA1-FDB8-51BD5A44635C}"/>
                </a:ext>
              </a:extLst>
            </p:cNvPr>
            <p:cNvSpPr/>
            <p:nvPr/>
          </p:nvSpPr>
          <p:spPr>
            <a:xfrm>
              <a:off x="5316589" y="3597640"/>
              <a:ext cx="102241" cy="53564"/>
            </a:xfrm>
            <a:custGeom>
              <a:avLst/>
              <a:gdLst>
                <a:gd name="connsiteX0" fmla="*/ 26512 w 102241"/>
                <a:gd name="connsiteY0" fmla="*/ 0 h 53564"/>
                <a:gd name="connsiteX1" fmla="*/ 15430 w 102241"/>
                <a:gd name="connsiteY1" fmla="*/ 3694 h 53564"/>
                <a:gd name="connsiteX2" fmla="*/ 653 w 102241"/>
                <a:gd name="connsiteY2" fmla="*/ 29553 h 53564"/>
                <a:gd name="connsiteX3" fmla="*/ 68995 w 102241"/>
                <a:gd name="connsiteY3" fmla="*/ 53565 h 53564"/>
                <a:gd name="connsiteX4" fmla="*/ 61606 w 102241"/>
                <a:gd name="connsiteY4" fmla="*/ 44329 h 53564"/>
                <a:gd name="connsiteX5" fmla="*/ 102242 w 102241"/>
                <a:gd name="connsiteY5" fmla="*/ 48024 h 53564"/>
                <a:gd name="connsiteX6" fmla="*/ 83771 w 102241"/>
                <a:gd name="connsiteY6" fmla="*/ 16624 h 53564"/>
                <a:gd name="connsiteX7" fmla="*/ 56065 w 102241"/>
                <a:gd name="connsiteY7" fmla="*/ 3694 h 53564"/>
                <a:gd name="connsiteX8" fmla="*/ 26512 w 102241"/>
                <a:gd name="connsiteY8" fmla="*/ 0 h 53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241" h="53564">
                  <a:moveTo>
                    <a:pt x="26512" y="0"/>
                  </a:moveTo>
                  <a:cubicBezTo>
                    <a:pt x="22818" y="0"/>
                    <a:pt x="19124" y="1847"/>
                    <a:pt x="15430" y="3694"/>
                  </a:cubicBezTo>
                  <a:cubicBezTo>
                    <a:pt x="9889" y="5541"/>
                    <a:pt x="-3041" y="25859"/>
                    <a:pt x="653" y="29553"/>
                  </a:cubicBezTo>
                  <a:cubicBezTo>
                    <a:pt x="11736" y="48024"/>
                    <a:pt x="44983" y="51718"/>
                    <a:pt x="68995" y="53565"/>
                  </a:cubicBezTo>
                  <a:cubicBezTo>
                    <a:pt x="67148" y="51718"/>
                    <a:pt x="61606" y="48024"/>
                    <a:pt x="61606" y="44329"/>
                  </a:cubicBezTo>
                  <a:cubicBezTo>
                    <a:pt x="74536" y="49871"/>
                    <a:pt x="89312" y="51718"/>
                    <a:pt x="102242" y="48024"/>
                  </a:cubicBezTo>
                  <a:cubicBezTo>
                    <a:pt x="98548" y="36941"/>
                    <a:pt x="93006" y="24012"/>
                    <a:pt x="83771" y="16624"/>
                  </a:cubicBezTo>
                  <a:cubicBezTo>
                    <a:pt x="76383" y="9235"/>
                    <a:pt x="67148" y="5541"/>
                    <a:pt x="56065" y="3694"/>
                  </a:cubicBezTo>
                  <a:cubicBezTo>
                    <a:pt x="46830" y="0"/>
                    <a:pt x="35747" y="0"/>
                    <a:pt x="26512" y="0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8" name="Freeform: Shape 1117">
              <a:extLst>
                <a:ext uri="{FF2B5EF4-FFF2-40B4-BE49-F238E27FC236}">
                  <a16:creationId xmlns:a16="http://schemas.microsoft.com/office/drawing/2014/main" id="{F47664E1-0C3B-4F0D-DD02-8308A43E4CE2}"/>
                </a:ext>
              </a:extLst>
            </p:cNvPr>
            <p:cNvSpPr/>
            <p:nvPr/>
          </p:nvSpPr>
          <p:spPr>
            <a:xfrm>
              <a:off x="5302928" y="3636428"/>
              <a:ext cx="119135" cy="57720"/>
            </a:xfrm>
            <a:custGeom>
              <a:avLst/>
              <a:gdLst>
                <a:gd name="connsiteX0" fmla="*/ 117750 w 119135"/>
                <a:gd name="connsiteY0" fmla="*/ 33247 h 57720"/>
                <a:gd name="connsiteX1" fmla="*/ 110362 w 119135"/>
                <a:gd name="connsiteY1" fmla="*/ 44330 h 57720"/>
                <a:gd name="connsiteX2" fmla="*/ 106668 w 119135"/>
                <a:gd name="connsiteY2" fmla="*/ 46177 h 57720"/>
                <a:gd name="connsiteX3" fmla="*/ 102974 w 119135"/>
                <a:gd name="connsiteY3" fmla="*/ 48024 h 57720"/>
                <a:gd name="connsiteX4" fmla="*/ 18009 w 119135"/>
                <a:gd name="connsiteY4" fmla="*/ 48024 h 57720"/>
                <a:gd name="connsiteX5" fmla="*/ 14315 w 119135"/>
                <a:gd name="connsiteY5" fmla="*/ 46177 h 57720"/>
                <a:gd name="connsiteX6" fmla="*/ 8774 w 119135"/>
                <a:gd name="connsiteY6" fmla="*/ 44330 h 57720"/>
                <a:gd name="connsiteX7" fmla="*/ 1385 w 119135"/>
                <a:gd name="connsiteY7" fmla="*/ 35094 h 57720"/>
                <a:gd name="connsiteX8" fmla="*/ 1385 w 119135"/>
                <a:gd name="connsiteY8" fmla="*/ 35094 h 57720"/>
                <a:gd name="connsiteX9" fmla="*/ 1385 w 119135"/>
                <a:gd name="connsiteY9" fmla="*/ 0 h 57720"/>
                <a:gd name="connsiteX10" fmla="*/ 117750 w 119135"/>
                <a:gd name="connsiteY10" fmla="*/ 0 h 57720"/>
                <a:gd name="connsiteX11" fmla="*/ 117750 w 119135"/>
                <a:gd name="connsiteY11" fmla="*/ 33247 h 5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135" h="57720">
                  <a:moveTo>
                    <a:pt x="117750" y="33247"/>
                  </a:moveTo>
                  <a:cubicBezTo>
                    <a:pt x="114056" y="35094"/>
                    <a:pt x="112209" y="36941"/>
                    <a:pt x="110362" y="44330"/>
                  </a:cubicBezTo>
                  <a:cubicBezTo>
                    <a:pt x="108515" y="44330"/>
                    <a:pt x="106668" y="46177"/>
                    <a:pt x="106668" y="46177"/>
                  </a:cubicBezTo>
                  <a:cubicBezTo>
                    <a:pt x="104821" y="46177"/>
                    <a:pt x="104821" y="48024"/>
                    <a:pt x="102974" y="48024"/>
                  </a:cubicBezTo>
                  <a:cubicBezTo>
                    <a:pt x="75268" y="60953"/>
                    <a:pt x="47562" y="60953"/>
                    <a:pt x="18009" y="48024"/>
                  </a:cubicBezTo>
                  <a:cubicBezTo>
                    <a:pt x="16162" y="48024"/>
                    <a:pt x="16162" y="46177"/>
                    <a:pt x="14315" y="46177"/>
                  </a:cubicBezTo>
                  <a:cubicBezTo>
                    <a:pt x="12468" y="46177"/>
                    <a:pt x="10621" y="44330"/>
                    <a:pt x="8774" y="44330"/>
                  </a:cubicBezTo>
                  <a:cubicBezTo>
                    <a:pt x="6927" y="38788"/>
                    <a:pt x="5079" y="36941"/>
                    <a:pt x="1385" y="35094"/>
                  </a:cubicBezTo>
                  <a:lnTo>
                    <a:pt x="1385" y="35094"/>
                  </a:lnTo>
                  <a:cubicBezTo>
                    <a:pt x="-462" y="20318"/>
                    <a:pt x="-462" y="9235"/>
                    <a:pt x="1385" y="0"/>
                  </a:cubicBezTo>
                  <a:lnTo>
                    <a:pt x="117750" y="0"/>
                  </a:lnTo>
                  <a:cubicBezTo>
                    <a:pt x="119597" y="9235"/>
                    <a:pt x="119597" y="20318"/>
                    <a:pt x="117750" y="33247"/>
                  </a:cubicBezTo>
                  <a:close/>
                </a:path>
              </a:pathLst>
            </a:custGeom>
            <a:solidFill>
              <a:srgbClr val="10100F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9" name="Freeform: Shape 1118">
              <a:extLst>
                <a:ext uri="{FF2B5EF4-FFF2-40B4-BE49-F238E27FC236}">
                  <a16:creationId xmlns:a16="http://schemas.microsoft.com/office/drawing/2014/main" id="{D2831A50-34D1-F23B-BC3C-FA470DB03767}"/>
                </a:ext>
              </a:extLst>
            </p:cNvPr>
            <p:cNvSpPr/>
            <p:nvPr/>
          </p:nvSpPr>
          <p:spPr>
            <a:xfrm>
              <a:off x="5302466" y="3582863"/>
              <a:ext cx="123753" cy="70188"/>
            </a:xfrm>
            <a:custGeom>
              <a:avLst/>
              <a:gdLst>
                <a:gd name="connsiteX0" fmla="*/ 68341 w 123753"/>
                <a:gd name="connsiteY0" fmla="*/ 0 h 70188"/>
                <a:gd name="connsiteX1" fmla="*/ 51718 w 123753"/>
                <a:gd name="connsiteY1" fmla="*/ 0 h 70188"/>
                <a:gd name="connsiteX2" fmla="*/ 0 w 123753"/>
                <a:gd name="connsiteY2" fmla="*/ 51718 h 70188"/>
                <a:gd name="connsiteX3" fmla="*/ 1847 w 123753"/>
                <a:gd name="connsiteY3" fmla="*/ 70188 h 70188"/>
                <a:gd name="connsiteX4" fmla="*/ 121906 w 123753"/>
                <a:gd name="connsiteY4" fmla="*/ 70188 h 70188"/>
                <a:gd name="connsiteX5" fmla="*/ 123753 w 123753"/>
                <a:gd name="connsiteY5" fmla="*/ 53565 h 70188"/>
                <a:gd name="connsiteX6" fmla="*/ 68341 w 123753"/>
                <a:gd name="connsiteY6" fmla="*/ 0 h 7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53" h="70188">
                  <a:moveTo>
                    <a:pt x="68341" y="0"/>
                  </a:moveTo>
                  <a:lnTo>
                    <a:pt x="51718" y="0"/>
                  </a:lnTo>
                  <a:cubicBezTo>
                    <a:pt x="22165" y="0"/>
                    <a:pt x="0" y="24012"/>
                    <a:pt x="0" y="51718"/>
                  </a:cubicBezTo>
                  <a:lnTo>
                    <a:pt x="1847" y="70188"/>
                  </a:lnTo>
                  <a:cubicBezTo>
                    <a:pt x="42482" y="62800"/>
                    <a:pt x="81271" y="62800"/>
                    <a:pt x="121906" y="70188"/>
                  </a:cubicBezTo>
                  <a:lnTo>
                    <a:pt x="123753" y="53565"/>
                  </a:lnTo>
                  <a:cubicBezTo>
                    <a:pt x="120059" y="24012"/>
                    <a:pt x="97894" y="0"/>
                    <a:pt x="68341" y="0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0" name="Freeform: Shape 1119">
              <a:extLst>
                <a:ext uri="{FF2B5EF4-FFF2-40B4-BE49-F238E27FC236}">
                  <a16:creationId xmlns:a16="http://schemas.microsoft.com/office/drawing/2014/main" id="{2216EA7D-5499-4068-C63C-341EC8BFD800}"/>
                </a:ext>
              </a:extLst>
            </p:cNvPr>
            <p:cNvSpPr/>
            <p:nvPr/>
          </p:nvSpPr>
          <p:spPr>
            <a:xfrm>
              <a:off x="5306160" y="3635266"/>
              <a:ext cx="110823" cy="34762"/>
            </a:xfrm>
            <a:custGeom>
              <a:avLst/>
              <a:gdLst>
                <a:gd name="connsiteX0" fmla="*/ 0 w 110823"/>
                <a:gd name="connsiteY0" fmla="*/ 15938 h 34762"/>
                <a:gd name="connsiteX1" fmla="*/ 1847 w 110823"/>
                <a:gd name="connsiteY1" fmla="*/ 21480 h 34762"/>
                <a:gd name="connsiteX2" fmla="*/ 24012 w 110823"/>
                <a:gd name="connsiteY2" fmla="*/ 34409 h 34762"/>
                <a:gd name="connsiteX3" fmla="*/ 38788 w 110823"/>
                <a:gd name="connsiteY3" fmla="*/ 27021 h 34762"/>
                <a:gd name="connsiteX4" fmla="*/ 55412 w 110823"/>
                <a:gd name="connsiteY4" fmla="*/ 23327 h 34762"/>
                <a:gd name="connsiteX5" fmla="*/ 72036 w 110823"/>
                <a:gd name="connsiteY5" fmla="*/ 27021 h 34762"/>
                <a:gd name="connsiteX6" fmla="*/ 86812 w 110823"/>
                <a:gd name="connsiteY6" fmla="*/ 34409 h 34762"/>
                <a:gd name="connsiteX7" fmla="*/ 108977 w 110823"/>
                <a:gd name="connsiteY7" fmla="*/ 21480 h 34762"/>
                <a:gd name="connsiteX8" fmla="*/ 110824 w 110823"/>
                <a:gd name="connsiteY8" fmla="*/ 15938 h 34762"/>
                <a:gd name="connsiteX9" fmla="*/ 0 w 110823"/>
                <a:gd name="connsiteY9" fmla="*/ 15938 h 3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23" h="34762">
                  <a:moveTo>
                    <a:pt x="0" y="15938"/>
                  </a:moveTo>
                  <a:cubicBezTo>
                    <a:pt x="1847" y="19633"/>
                    <a:pt x="1847" y="19633"/>
                    <a:pt x="1847" y="21480"/>
                  </a:cubicBezTo>
                  <a:cubicBezTo>
                    <a:pt x="5541" y="30715"/>
                    <a:pt x="14777" y="36256"/>
                    <a:pt x="24012" y="34409"/>
                  </a:cubicBezTo>
                  <a:cubicBezTo>
                    <a:pt x="29553" y="32562"/>
                    <a:pt x="35094" y="30715"/>
                    <a:pt x="38788" y="27021"/>
                  </a:cubicBezTo>
                  <a:cubicBezTo>
                    <a:pt x="44330" y="25174"/>
                    <a:pt x="49871" y="23327"/>
                    <a:pt x="55412" y="23327"/>
                  </a:cubicBezTo>
                  <a:cubicBezTo>
                    <a:pt x="60953" y="23327"/>
                    <a:pt x="66494" y="25174"/>
                    <a:pt x="72036" y="27021"/>
                  </a:cubicBezTo>
                  <a:cubicBezTo>
                    <a:pt x="77577" y="28868"/>
                    <a:pt x="81271" y="32562"/>
                    <a:pt x="86812" y="34409"/>
                  </a:cubicBezTo>
                  <a:cubicBezTo>
                    <a:pt x="96047" y="36256"/>
                    <a:pt x="105283" y="30715"/>
                    <a:pt x="108977" y="21480"/>
                  </a:cubicBezTo>
                  <a:cubicBezTo>
                    <a:pt x="108977" y="19633"/>
                    <a:pt x="108977" y="21480"/>
                    <a:pt x="110824" y="15938"/>
                  </a:cubicBezTo>
                  <a:cubicBezTo>
                    <a:pt x="94200" y="-6226"/>
                    <a:pt x="18471" y="-4379"/>
                    <a:pt x="0" y="15938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1" name="Freeform: Shape 1120">
              <a:extLst>
                <a:ext uri="{FF2B5EF4-FFF2-40B4-BE49-F238E27FC236}">
                  <a16:creationId xmlns:a16="http://schemas.microsoft.com/office/drawing/2014/main" id="{71C8999B-4D65-060D-DA7A-32D69A7DE69C}"/>
                </a:ext>
              </a:extLst>
            </p:cNvPr>
            <p:cNvSpPr/>
            <p:nvPr/>
          </p:nvSpPr>
          <p:spPr>
            <a:xfrm>
              <a:off x="5322784" y="3752793"/>
              <a:ext cx="42482" cy="41443"/>
            </a:xfrm>
            <a:custGeom>
              <a:avLst/>
              <a:gdLst>
                <a:gd name="connsiteX0" fmla="*/ 22165 w 42482"/>
                <a:gd name="connsiteY0" fmla="*/ 16624 h 41443"/>
                <a:gd name="connsiteX1" fmla="*/ 3694 w 42482"/>
                <a:gd name="connsiteY1" fmla="*/ 0 h 41443"/>
                <a:gd name="connsiteX2" fmla="*/ 0 w 42482"/>
                <a:gd name="connsiteY2" fmla="*/ 18471 h 41443"/>
                <a:gd name="connsiteX3" fmla="*/ 42482 w 42482"/>
                <a:gd name="connsiteY3" fmla="*/ 40635 h 41443"/>
                <a:gd name="connsiteX4" fmla="*/ 40635 w 42482"/>
                <a:gd name="connsiteY4" fmla="*/ 27706 h 41443"/>
                <a:gd name="connsiteX5" fmla="*/ 22165 w 42482"/>
                <a:gd name="connsiteY5" fmla="*/ 16624 h 4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482" h="41443">
                  <a:moveTo>
                    <a:pt x="22165" y="16624"/>
                  </a:moveTo>
                  <a:cubicBezTo>
                    <a:pt x="14777" y="12930"/>
                    <a:pt x="7388" y="5541"/>
                    <a:pt x="3694" y="0"/>
                  </a:cubicBezTo>
                  <a:lnTo>
                    <a:pt x="0" y="18471"/>
                  </a:lnTo>
                  <a:cubicBezTo>
                    <a:pt x="1847" y="35094"/>
                    <a:pt x="29553" y="44330"/>
                    <a:pt x="42482" y="40635"/>
                  </a:cubicBezTo>
                  <a:lnTo>
                    <a:pt x="40635" y="27706"/>
                  </a:lnTo>
                  <a:cubicBezTo>
                    <a:pt x="36941" y="22165"/>
                    <a:pt x="27706" y="18471"/>
                    <a:pt x="22165" y="16624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2" name="Freeform: Shape 1121">
              <a:extLst>
                <a:ext uri="{FF2B5EF4-FFF2-40B4-BE49-F238E27FC236}">
                  <a16:creationId xmlns:a16="http://schemas.microsoft.com/office/drawing/2014/main" id="{C972E3CC-DA10-53ED-304B-637F2966520E}"/>
                </a:ext>
              </a:extLst>
            </p:cNvPr>
            <p:cNvSpPr/>
            <p:nvPr/>
          </p:nvSpPr>
          <p:spPr>
            <a:xfrm>
              <a:off x="5361572" y="3754640"/>
              <a:ext cx="40635" cy="42076"/>
            </a:xfrm>
            <a:custGeom>
              <a:avLst/>
              <a:gdLst>
                <a:gd name="connsiteX0" fmla="*/ 20318 w 40635"/>
                <a:gd name="connsiteY0" fmla="*/ 14776 h 42076"/>
                <a:gd name="connsiteX1" fmla="*/ 36941 w 40635"/>
                <a:gd name="connsiteY1" fmla="*/ 0 h 42076"/>
                <a:gd name="connsiteX2" fmla="*/ 40636 w 40635"/>
                <a:gd name="connsiteY2" fmla="*/ 18471 h 42076"/>
                <a:gd name="connsiteX3" fmla="*/ 0 w 40635"/>
                <a:gd name="connsiteY3" fmla="*/ 40635 h 42076"/>
                <a:gd name="connsiteX4" fmla="*/ 1847 w 40635"/>
                <a:gd name="connsiteY4" fmla="*/ 29553 h 42076"/>
                <a:gd name="connsiteX5" fmla="*/ 20318 w 40635"/>
                <a:gd name="connsiteY5" fmla="*/ 14776 h 4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5" h="42076">
                  <a:moveTo>
                    <a:pt x="20318" y="14776"/>
                  </a:moveTo>
                  <a:cubicBezTo>
                    <a:pt x="27706" y="11082"/>
                    <a:pt x="35094" y="7388"/>
                    <a:pt x="36941" y="0"/>
                  </a:cubicBezTo>
                  <a:lnTo>
                    <a:pt x="40636" y="18471"/>
                  </a:lnTo>
                  <a:cubicBezTo>
                    <a:pt x="38788" y="35094"/>
                    <a:pt x="12930" y="46177"/>
                    <a:pt x="0" y="40635"/>
                  </a:cubicBezTo>
                  <a:lnTo>
                    <a:pt x="1847" y="29553"/>
                  </a:lnTo>
                  <a:cubicBezTo>
                    <a:pt x="3694" y="20318"/>
                    <a:pt x="14777" y="16623"/>
                    <a:pt x="20318" y="14776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3" name="Freeform: Shape 1122">
              <a:extLst>
                <a:ext uri="{FF2B5EF4-FFF2-40B4-BE49-F238E27FC236}">
                  <a16:creationId xmlns:a16="http://schemas.microsoft.com/office/drawing/2014/main" id="{C13784C4-7937-79AA-7B8C-B651B07FBA66}"/>
                </a:ext>
              </a:extLst>
            </p:cNvPr>
            <p:cNvSpPr/>
            <p:nvPr/>
          </p:nvSpPr>
          <p:spPr>
            <a:xfrm>
              <a:off x="5228584" y="3861770"/>
              <a:ext cx="70188" cy="301071"/>
            </a:xfrm>
            <a:custGeom>
              <a:avLst/>
              <a:gdLst>
                <a:gd name="connsiteX0" fmla="*/ 70188 w 70188"/>
                <a:gd name="connsiteY0" fmla="*/ 203177 h 301071"/>
                <a:gd name="connsiteX1" fmla="*/ 70188 w 70188"/>
                <a:gd name="connsiteY1" fmla="*/ 203177 h 301071"/>
                <a:gd name="connsiteX2" fmla="*/ 70188 w 70188"/>
                <a:gd name="connsiteY2" fmla="*/ 203177 h 301071"/>
                <a:gd name="connsiteX3" fmla="*/ 64647 w 70188"/>
                <a:gd name="connsiteY3" fmla="*/ 208718 h 301071"/>
                <a:gd name="connsiteX4" fmla="*/ 64647 w 70188"/>
                <a:gd name="connsiteY4" fmla="*/ 208718 h 301071"/>
                <a:gd name="connsiteX5" fmla="*/ 60953 w 70188"/>
                <a:gd name="connsiteY5" fmla="*/ 214259 h 301071"/>
                <a:gd name="connsiteX6" fmla="*/ 60953 w 70188"/>
                <a:gd name="connsiteY6" fmla="*/ 214259 h 301071"/>
                <a:gd name="connsiteX7" fmla="*/ 60953 w 70188"/>
                <a:gd name="connsiteY7" fmla="*/ 214259 h 301071"/>
                <a:gd name="connsiteX8" fmla="*/ 51718 w 70188"/>
                <a:gd name="connsiteY8" fmla="*/ 230883 h 301071"/>
                <a:gd name="connsiteX9" fmla="*/ 36941 w 70188"/>
                <a:gd name="connsiteY9" fmla="*/ 282600 h 301071"/>
                <a:gd name="connsiteX10" fmla="*/ 36941 w 70188"/>
                <a:gd name="connsiteY10" fmla="*/ 282600 h 301071"/>
                <a:gd name="connsiteX11" fmla="*/ 35094 w 70188"/>
                <a:gd name="connsiteY11" fmla="*/ 301071 h 301071"/>
                <a:gd name="connsiteX12" fmla="*/ 35094 w 70188"/>
                <a:gd name="connsiteY12" fmla="*/ 301071 h 301071"/>
                <a:gd name="connsiteX13" fmla="*/ 35094 w 70188"/>
                <a:gd name="connsiteY13" fmla="*/ 301071 h 301071"/>
                <a:gd name="connsiteX14" fmla="*/ 33247 w 70188"/>
                <a:gd name="connsiteY14" fmla="*/ 289989 h 301071"/>
                <a:gd name="connsiteX15" fmla="*/ 27706 w 70188"/>
                <a:gd name="connsiteY15" fmla="*/ 249353 h 301071"/>
                <a:gd name="connsiteX16" fmla="*/ 27706 w 70188"/>
                <a:gd name="connsiteY16" fmla="*/ 249353 h 301071"/>
                <a:gd name="connsiteX17" fmla="*/ 35094 w 70188"/>
                <a:gd name="connsiteY17" fmla="*/ 236424 h 301071"/>
                <a:gd name="connsiteX18" fmla="*/ 35094 w 70188"/>
                <a:gd name="connsiteY18" fmla="*/ 219800 h 301071"/>
                <a:gd name="connsiteX19" fmla="*/ 33247 w 70188"/>
                <a:gd name="connsiteY19" fmla="*/ 217953 h 301071"/>
                <a:gd name="connsiteX20" fmla="*/ 31400 w 70188"/>
                <a:gd name="connsiteY20" fmla="*/ 216106 h 301071"/>
                <a:gd name="connsiteX21" fmla="*/ 29553 w 70188"/>
                <a:gd name="connsiteY21" fmla="*/ 216106 h 301071"/>
                <a:gd name="connsiteX22" fmla="*/ 33247 w 70188"/>
                <a:gd name="connsiteY22" fmla="*/ 208718 h 301071"/>
                <a:gd name="connsiteX23" fmla="*/ 33247 w 70188"/>
                <a:gd name="connsiteY23" fmla="*/ 203177 h 301071"/>
                <a:gd name="connsiteX24" fmla="*/ 22165 w 70188"/>
                <a:gd name="connsiteY24" fmla="*/ 179165 h 301071"/>
                <a:gd name="connsiteX25" fmla="*/ 22165 w 70188"/>
                <a:gd name="connsiteY25" fmla="*/ 179165 h 301071"/>
                <a:gd name="connsiteX26" fmla="*/ 18471 w 70188"/>
                <a:gd name="connsiteY26" fmla="*/ 184706 h 301071"/>
                <a:gd name="connsiteX27" fmla="*/ 16624 w 70188"/>
                <a:gd name="connsiteY27" fmla="*/ 175471 h 301071"/>
                <a:gd name="connsiteX28" fmla="*/ 14777 w 70188"/>
                <a:gd name="connsiteY28" fmla="*/ 162541 h 301071"/>
                <a:gd name="connsiteX29" fmla="*/ 12929 w 70188"/>
                <a:gd name="connsiteY29" fmla="*/ 144071 h 301071"/>
                <a:gd name="connsiteX30" fmla="*/ 9235 w 70188"/>
                <a:gd name="connsiteY30" fmla="*/ 116365 h 301071"/>
                <a:gd name="connsiteX31" fmla="*/ 29553 w 70188"/>
                <a:gd name="connsiteY31" fmla="*/ 140377 h 301071"/>
                <a:gd name="connsiteX32" fmla="*/ 29553 w 70188"/>
                <a:gd name="connsiteY32" fmla="*/ 132989 h 301071"/>
                <a:gd name="connsiteX33" fmla="*/ 20318 w 70188"/>
                <a:gd name="connsiteY33" fmla="*/ 24012 h 301071"/>
                <a:gd name="connsiteX34" fmla="*/ 1847 w 70188"/>
                <a:gd name="connsiteY34" fmla="*/ 49871 h 301071"/>
                <a:gd name="connsiteX35" fmla="*/ 0 w 70188"/>
                <a:gd name="connsiteY35" fmla="*/ 33247 h 301071"/>
                <a:gd name="connsiteX36" fmla="*/ 20318 w 70188"/>
                <a:gd name="connsiteY36" fmla="*/ 16624 h 301071"/>
                <a:gd name="connsiteX37" fmla="*/ 31400 w 70188"/>
                <a:gd name="connsiteY37" fmla="*/ 7388 h 301071"/>
                <a:gd name="connsiteX38" fmla="*/ 40635 w 70188"/>
                <a:gd name="connsiteY38" fmla="*/ 0 h 301071"/>
                <a:gd name="connsiteX39" fmla="*/ 46177 w 70188"/>
                <a:gd name="connsiteY39" fmla="*/ 140377 h 301071"/>
                <a:gd name="connsiteX40" fmla="*/ 46177 w 70188"/>
                <a:gd name="connsiteY40" fmla="*/ 142224 h 301071"/>
                <a:gd name="connsiteX41" fmla="*/ 46177 w 70188"/>
                <a:gd name="connsiteY41" fmla="*/ 142224 h 301071"/>
                <a:gd name="connsiteX42" fmla="*/ 46177 w 70188"/>
                <a:gd name="connsiteY42" fmla="*/ 142224 h 301071"/>
                <a:gd name="connsiteX43" fmla="*/ 46177 w 70188"/>
                <a:gd name="connsiteY43" fmla="*/ 147765 h 301071"/>
                <a:gd name="connsiteX44" fmla="*/ 46177 w 70188"/>
                <a:gd name="connsiteY44" fmla="*/ 149612 h 301071"/>
                <a:gd name="connsiteX45" fmla="*/ 46177 w 70188"/>
                <a:gd name="connsiteY45" fmla="*/ 151459 h 301071"/>
                <a:gd name="connsiteX46" fmla="*/ 46177 w 70188"/>
                <a:gd name="connsiteY46" fmla="*/ 153306 h 301071"/>
                <a:gd name="connsiteX47" fmla="*/ 46177 w 70188"/>
                <a:gd name="connsiteY47" fmla="*/ 155153 h 301071"/>
                <a:gd name="connsiteX48" fmla="*/ 46177 w 70188"/>
                <a:gd name="connsiteY48" fmla="*/ 158847 h 301071"/>
                <a:gd name="connsiteX49" fmla="*/ 46177 w 70188"/>
                <a:gd name="connsiteY49" fmla="*/ 158847 h 301071"/>
                <a:gd name="connsiteX50" fmla="*/ 46177 w 70188"/>
                <a:gd name="connsiteY50" fmla="*/ 160694 h 301071"/>
                <a:gd name="connsiteX51" fmla="*/ 48024 w 70188"/>
                <a:gd name="connsiteY51" fmla="*/ 168083 h 301071"/>
                <a:gd name="connsiteX52" fmla="*/ 49871 w 70188"/>
                <a:gd name="connsiteY52" fmla="*/ 171777 h 301071"/>
                <a:gd name="connsiteX53" fmla="*/ 51718 w 70188"/>
                <a:gd name="connsiteY53" fmla="*/ 175471 h 301071"/>
                <a:gd name="connsiteX54" fmla="*/ 55412 w 70188"/>
                <a:gd name="connsiteY54" fmla="*/ 182859 h 301071"/>
                <a:gd name="connsiteX55" fmla="*/ 57259 w 70188"/>
                <a:gd name="connsiteY55" fmla="*/ 186553 h 301071"/>
                <a:gd name="connsiteX56" fmla="*/ 59106 w 70188"/>
                <a:gd name="connsiteY56" fmla="*/ 192094 h 301071"/>
                <a:gd name="connsiteX57" fmla="*/ 60953 w 70188"/>
                <a:gd name="connsiteY57" fmla="*/ 195788 h 301071"/>
                <a:gd name="connsiteX58" fmla="*/ 62800 w 70188"/>
                <a:gd name="connsiteY58" fmla="*/ 199483 h 301071"/>
                <a:gd name="connsiteX59" fmla="*/ 70188 w 70188"/>
                <a:gd name="connsiteY59" fmla="*/ 203177 h 301071"/>
                <a:gd name="connsiteX60" fmla="*/ 70188 w 70188"/>
                <a:gd name="connsiteY60" fmla="*/ 203177 h 301071"/>
                <a:gd name="connsiteX61" fmla="*/ 70188 w 70188"/>
                <a:gd name="connsiteY61" fmla="*/ 203177 h 301071"/>
                <a:gd name="connsiteX62" fmla="*/ 70188 w 70188"/>
                <a:gd name="connsiteY62" fmla="*/ 203177 h 30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70188" h="301071">
                  <a:moveTo>
                    <a:pt x="70188" y="203177"/>
                  </a:moveTo>
                  <a:lnTo>
                    <a:pt x="70188" y="203177"/>
                  </a:lnTo>
                  <a:cubicBezTo>
                    <a:pt x="70188" y="205024"/>
                    <a:pt x="68341" y="205024"/>
                    <a:pt x="70188" y="203177"/>
                  </a:cubicBezTo>
                  <a:cubicBezTo>
                    <a:pt x="66494" y="206871"/>
                    <a:pt x="66494" y="206871"/>
                    <a:pt x="64647" y="208718"/>
                  </a:cubicBezTo>
                  <a:lnTo>
                    <a:pt x="64647" y="208718"/>
                  </a:lnTo>
                  <a:cubicBezTo>
                    <a:pt x="62800" y="210565"/>
                    <a:pt x="62800" y="212412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60953" y="214259"/>
                    <a:pt x="60953" y="214259"/>
                    <a:pt x="60953" y="214259"/>
                  </a:cubicBezTo>
                  <a:cubicBezTo>
                    <a:pt x="57259" y="219800"/>
                    <a:pt x="55412" y="225342"/>
                    <a:pt x="51718" y="230883"/>
                  </a:cubicBezTo>
                  <a:cubicBezTo>
                    <a:pt x="44330" y="245659"/>
                    <a:pt x="40635" y="262283"/>
                    <a:pt x="36941" y="282600"/>
                  </a:cubicBezTo>
                  <a:lnTo>
                    <a:pt x="36941" y="282600"/>
                  </a:lnTo>
                  <a:cubicBezTo>
                    <a:pt x="36941" y="288142"/>
                    <a:pt x="35094" y="295530"/>
                    <a:pt x="35094" y="301071"/>
                  </a:cubicBezTo>
                  <a:cubicBezTo>
                    <a:pt x="35094" y="301071"/>
                    <a:pt x="35094" y="301071"/>
                    <a:pt x="35094" y="301071"/>
                  </a:cubicBezTo>
                  <a:lnTo>
                    <a:pt x="35094" y="301071"/>
                  </a:lnTo>
                  <a:lnTo>
                    <a:pt x="33247" y="289989"/>
                  </a:lnTo>
                  <a:lnTo>
                    <a:pt x="27706" y="249353"/>
                  </a:lnTo>
                  <a:lnTo>
                    <a:pt x="27706" y="249353"/>
                  </a:lnTo>
                  <a:lnTo>
                    <a:pt x="35094" y="236424"/>
                  </a:lnTo>
                  <a:lnTo>
                    <a:pt x="35094" y="219800"/>
                  </a:lnTo>
                  <a:lnTo>
                    <a:pt x="33247" y="217953"/>
                  </a:lnTo>
                  <a:lnTo>
                    <a:pt x="31400" y="216106"/>
                  </a:lnTo>
                  <a:cubicBezTo>
                    <a:pt x="31400" y="216106"/>
                    <a:pt x="31400" y="216106"/>
                    <a:pt x="29553" y="216106"/>
                  </a:cubicBezTo>
                  <a:lnTo>
                    <a:pt x="33247" y="208718"/>
                  </a:lnTo>
                  <a:lnTo>
                    <a:pt x="33247" y="203177"/>
                  </a:lnTo>
                  <a:cubicBezTo>
                    <a:pt x="24012" y="199483"/>
                    <a:pt x="20318" y="184706"/>
                    <a:pt x="22165" y="179165"/>
                  </a:cubicBezTo>
                  <a:cubicBezTo>
                    <a:pt x="22165" y="179165"/>
                    <a:pt x="22165" y="179165"/>
                    <a:pt x="22165" y="179165"/>
                  </a:cubicBezTo>
                  <a:lnTo>
                    <a:pt x="18471" y="184706"/>
                  </a:lnTo>
                  <a:lnTo>
                    <a:pt x="16624" y="175471"/>
                  </a:lnTo>
                  <a:lnTo>
                    <a:pt x="14777" y="162541"/>
                  </a:lnTo>
                  <a:lnTo>
                    <a:pt x="12929" y="144071"/>
                  </a:lnTo>
                  <a:lnTo>
                    <a:pt x="9235" y="116365"/>
                  </a:lnTo>
                  <a:cubicBezTo>
                    <a:pt x="16624" y="123753"/>
                    <a:pt x="22165" y="132989"/>
                    <a:pt x="29553" y="140377"/>
                  </a:cubicBezTo>
                  <a:lnTo>
                    <a:pt x="29553" y="132989"/>
                  </a:lnTo>
                  <a:lnTo>
                    <a:pt x="20318" y="24012"/>
                  </a:lnTo>
                  <a:lnTo>
                    <a:pt x="1847" y="49871"/>
                  </a:lnTo>
                  <a:lnTo>
                    <a:pt x="0" y="33247"/>
                  </a:lnTo>
                  <a:lnTo>
                    <a:pt x="20318" y="16624"/>
                  </a:lnTo>
                  <a:lnTo>
                    <a:pt x="31400" y="7388"/>
                  </a:lnTo>
                  <a:lnTo>
                    <a:pt x="40635" y="0"/>
                  </a:lnTo>
                  <a:cubicBezTo>
                    <a:pt x="40635" y="51718"/>
                    <a:pt x="38788" y="99741"/>
                    <a:pt x="46177" y="140377"/>
                  </a:cubicBezTo>
                  <a:cubicBezTo>
                    <a:pt x="46177" y="140377"/>
                    <a:pt x="46177" y="142224"/>
                    <a:pt x="46177" y="142224"/>
                  </a:cubicBezTo>
                  <a:cubicBezTo>
                    <a:pt x="46177" y="142224"/>
                    <a:pt x="46177" y="142224"/>
                    <a:pt x="46177" y="142224"/>
                  </a:cubicBezTo>
                  <a:lnTo>
                    <a:pt x="46177" y="142224"/>
                  </a:lnTo>
                  <a:cubicBezTo>
                    <a:pt x="46177" y="144071"/>
                    <a:pt x="46177" y="145918"/>
                    <a:pt x="46177" y="147765"/>
                  </a:cubicBezTo>
                  <a:cubicBezTo>
                    <a:pt x="46177" y="147765"/>
                    <a:pt x="46177" y="149612"/>
                    <a:pt x="46177" y="149612"/>
                  </a:cubicBezTo>
                  <a:cubicBezTo>
                    <a:pt x="46177" y="149612"/>
                    <a:pt x="46177" y="149612"/>
                    <a:pt x="46177" y="151459"/>
                  </a:cubicBezTo>
                  <a:cubicBezTo>
                    <a:pt x="46177" y="151459"/>
                    <a:pt x="46177" y="153306"/>
                    <a:pt x="46177" y="153306"/>
                  </a:cubicBezTo>
                  <a:cubicBezTo>
                    <a:pt x="46177" y="153306"/>
                    <a:pt x="46177" y="155153"/>
                    <a:pt x="46177" y="155153"/>
                  </a:cubicBezTo>
                  <a:cubicBezTo>
                    <a:pt x="46177" y="157000"/>
                    <a:pt x="46177" y="157000"/>
                    <a:pt x="46177" y="158847"/>
                  </a:cubicBezTo>
                  <a:cubicBezTo>
                    <a:pt x="46177" y="158847"/>
                    <a:pt x="46177" y="158847"/>
                    <a:pt x="46177" y="158847"/>
                  </a:cubicBezTo>
                  <a:cubicBezTo>
                    <a:pt x="46177" y="158847"/>
                    <a:pt x="46177" y="160694"/>
                    <a:pt x="46177" y="160694"/>
                  </a:cubicBezTo>
                  <a:cubicBezTo>
                    <a:pt x="46177" y="162541"/>
                    <a:pt x="48024" y="164389"/>
                    <a:pt x="48024" y="168083"/>
                  </a:cubicBezTo>
                  <a:cubicBezTo>
                    <a:pt x="48024" y="169930"/>
                    <a:pt x="48024" y="169930"/>
                    <a:pt x="49871" y="171777"/>
                  </a:cubicBezTo>
                  <a:cubicBezTo>
                    <a:pt x="49871" y="173624"/>
                    <a:pt x="49871" y="173624"/>
                    <a:pt x="51718" y="175471"/>
                  </a:cubicBezTo>
                  <a:lnTo>
                    <a:pt x="55412" y="182859"/>
                  </a:lnTo>
                  <a:lnTo>
                    <a:pt x="57259" y="186553"/>
                  </a:lnTo>
                  <a:lnTo>
                    <a:pt x="59106" y="192094"/>
                  </a:lnTo>
                  <a:lnTo>
                    <a:pt x="60953" y="195788"/>
                  </a:lnTo>
                  <a:cubicBezTo>
                    <a:pt x="60953" y="197636"/>
                    <a:pt x="62800" y="197636"/>
                    <a:pt x="62800" y="199483"/>
                  </a:cubicBezTo>
                  <a:cubicBezTo>
                    <a:pt x="64647" y="197636"/>
                    <a:pt x="66494" y="199483"/>
                    <a:pt x="70188" y="203177"/>
                  </a:cubicBezTo>
                  <a:cubicBezTo>
                    <a:pt x="68341" y="203177"/>
                    <a:pt x="68341" y="203177"/>
                    <a:pt x="70188" y="203177"/>
                  </a:cubicBezTo>
                  <a:cubicBezTo>
                    <a:pt x="70188" y="203177"/>
                    <a:pt x="70188" y="203177"/>
                    <a:pt x="70188" y="203177"/>
                  </a:cubicBezTo>
                  <a:cubicBezTo>
                    <a:pt x="70188" y="203177"/>
                    <a:pt x="70188" y="203177"/>
                    <a:pt x="70188" y="203177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4" name="Freeform: Shape 1123">
              <a:extLst>
                <a:ext uri="{FF2B5EF4-FFF2-40B4-BE49-F238E27FC236}">
                  <a16:creationId xmlns:a16="http://schemas.microsoft.com/office/drawing/2014/main" id="{D337A94C-FE4E-28C6-64CA-984568036237}"/>
                </a:ext>
              </a:extLst>
            </p:cNvPr>
            <p:cNvSpPr/>
            <p:nvPr/>
          </p:nvSpPr>
          <p:spPr>
            <a:xfrm>
              <a:off x="5130689" y="3792324"/>
              <a:ext cx="150514" cy="189814"/>
            </a:xfrm>
            <a:custGeom>
              <a:avLst/>
              <a:gdLst>
                <a:gd name="connsiteX0" fmla="*/ 144071 w 150514"/>
                <a:gd name="connsiteY0" fmla="*/ 50975 h 189814"/>
                <a:gd name="connsiteX1" fmla="*/ 125600 w 150514"/>
                <a:gd name="connsiteY1" fmla="*/ 76834 h 189814"/>
                <a:gd name="connsiteX2" fmla="*/ 114518 w 150514"/>
                <a:gd name="connsiteY2" fmla="*/ 93458 h 189814"/>
                <a:gd name="connsiteX3" fmla="*/ 96047 w 150514"/>
                <a:gd name="connsiteY3" fmla="*/ 119317 h 189814"/>
                <a:gd name="connsiteX4" fmla="*/ 75730 w 150514"/>
                <a:gd name="connsiteY4" fmla="*/ 150717 h 189814"/>
                <a:gd name="connsiteX5" fmla="*/ 60953 w 150514"/>
                <a:gd name="connsiteY5" fmla="*/ 174728 h 189814"/>
                <a:gd name="connsiteX6" fmla="*/ 14777 w 150514"/>
                <a:gd name="connsiteY6" fmla="*/ 183964 h 189814"/>
                <a:gd name="connsiteX7" fmla="*/ 14777 w 150514"/>
                <a:gd name="connsiteY7" fmla="*/ 183964 h 189814"/>
                <a:gd name="connsiteX8" fmla="*/ 0 w 150514"/>
                <a:gd name="connsiteY8" fmla="*/ 156258 h 189814"/>
                <a:gd name="connsiteX9" fmla="*/ 0 w 150514"/>
                <a:gd name="connsiteY9" fmla="*/ 154411 h 189814"/>
                <a:gd name="connsiteX10" fmla="*/ 5541 w 150514"/>
                <a:gd name="connsiteY10" fmla="*/ 135940 h 189814"/>
                <a:gd name="connsiteX11" fmla="*/ 46177 w 150514"/>
                <a:gd name="connsiteY11" fmla="*/ 74987 h 189814"/>
                <a:gd name="connsiteX12" fmla="*/ 51718 w 150514"/>
                <a:gd name="connsiteY12" fmla="*/ 67599 h 189814"/>
                <a:gd name="connsiteX13" fmla="*/ 53565 w 150514"/>
                <a:gd name="connsiteY13" fmla="*/ 65752 h 189814"/>
                <a:gd name="connsiteX14" fmla="*/ 59106 w 150514"/>
                <a:gd name="connsiteY14" fmla="*/ 58364 h 189814"/>
                <a:gd name="connsiteX15" fmla="*/ 60953 w 150514"/>
                <a:gd name="connsiteY15" fmla="*/ 56517 h 189814"/>
                <a:gd name="connsiteX16" fmla="*/ 66494 w 150514"/>
                <a:gd name="connsiteY16" fmla="*/ 49128 h 189814"/>
                <a:gd name="connsiteX17" fmla="*/ 90506 w 150514"/>
                <a:gd name="connsiteY17" fmla="*/ 14034 h 189814"/>
                <a:gd name="connsiteX18" fmla="*/ 108977 w 150514"/>
                <a:gd name="connsiteY18" fmla="*/ 1105 h 189814"/>
                <a:gd name="connsiteX19" fmla="*/ 136683 w 150514"/>
                <a:gd name="connsiteY19" fmla="*/ 4799 h 189814"/>
                <a:gd name="connsiteX20" fmla="*/ 136683 w 150514"/>
                <a:gd name="connsiteY20" fmla="*/ 4799 h 189814"/>
                <a:gd name="connsiteX21" fmla="*/ 144071 w 150514"/>
                <a:gd name="connsiteY21" fmla="*/ 50975 h 189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0514" h="189814">
                  <a:moveTo>
                    <a:pt x="144071" y="50975"/>
                  </a:moveTo>
                  <a:lnTo>
                    <a:pt x="125600" y="76834"/>
                  </a:lnTo>
                  <a:lnTo>
                    <a:pt x="114518" y="93458"/>
                  </a:lnTo>
                  <a:lnTo>
                    <a:pt x="96047" y="119317"/>
                  </a:lnTo>
                  <a:lnTo>
                    <a:pt x="75730" y="150717"/>
                  </a:lnTo>
                  <a:lnTo>
                    <a:pt x="60953" y="174728"/>
                  </a:lnTo>
                  <a:cubicBezTo>
                    <a:pt x="49871" y="189505"/>
                    <a:pt x="29553" y="195046"/>
                    <a:pt x="14777" y="183964"/>
                  </a:cubicBezTo>
                  <a:lnTo>
                    <a:pt x="14777" y="183964"/>
                  </a:lnTo>
                  <a:cubicBezTo>
                    <a:pt x="5541" y="178423"/>
                    <a:pt x="0" y="167340"/>
                    <a:pt x="0" y="156258"/>
                  </a:cubicBezTo>
                  <a:cubicBezTo>
                    <a:pt x="0" y="156258"/>
                    <a:pt x="0" y="156258"/>
                    <a:pt x="0" y="154411"/>
                  </a:cubicBezTo>
                  <a:cubicBezTo>
                    <a:pt x="0" y="148870"/>
                    <a:pt x="1847" y="141481"/>
                    <a:pt x="5541" y="135940"/>
                  </a:cubicBezTo>
                  <a:lnTo>
                    <a:pt x="46177" y="74987"/>
                  </a:lnTo>
                  <a:lnTo>
                    <a:pt x="51718" y="67599"/>
                  </a:lnTo>
                  <a:lnTo>
                    <a:pt x="53565" y="65752"/>
                  </a:lnTo>
                  <a:lnTo>
                    <a:pt x="59106" y="58364"/>
                  </a:lnTo>
                  <a:lnTo>
                    <a:pt x="60953" y="56517"/>
                  </a:lnTo>
                  <a:lnTo>
                    <a:pt x="66494" y="49128"/>
                  </a:lnTo>
                  <a:lnTo>
                    <a:pt x="90506" y="14034"/>
                  </a:lnTo>
                  <a:cubicBezTo>
                    <a:pt x="96047" y="6646"/>
                    <a:pt x="101588" y="2952"/>
                    <a:pt x="108977" y="1105"/>
                  </a:cubicBezTo>
                  <a:cubicBezTo>
                    <a:pt x="118212" y="-742"/>
                    <a:pt x="127447" y="-742"/>
                    <a:pt x="136683" y="4799"/>
                  </a:cubicBezTo>
                  <a:lnTo>
                    <a:pt x="136683" y="4799"/>
                  </a:lnTo>
                  <a:cubicBezTo>
                    <a:pt x="151459" y="14034"/>
                    <a:pt x="155153" y="34352"/>
                    <a:pt x="144071" y="50975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5" name="Freeform: Shape 1124">
              <a:extLst>
                <a:ext uri="{FF2B5EF4-FFF2-40B4-BE49-F238E27FC236}">
                  <a16:creationId xmlns:a16="http://schemas.microsoft.com/office/drawing/2014/main" id="{EC886291-129E-D770-073A-C97CD15BF888}"/>
                </a:ext>
              </a:extLst>
            </p:cNvPr>
            <p:cNvSpPr/>
            <p:nvPr/>
          </p:nvSpPr>
          <p:spPr>
            <a:xfrm>
              <a:off x="5445520" y="3790564"/>
              <a:ext cx="128745" cy="203363"/>
            </a:xfrm>
            <a:custGeom>
              <a:avLst/>
              <a:gdLst>
                <a:gd name="connsiteX0" fmla="*/ 108146 w 128745"/>
                <a:gd name="connsiteY0" fmla="*/ 200499 h 203363"/>
                <a:gd name="connsiteX1" fmla="*/ 108146 w 128745"/>
                <a:gd name="connsiteY1" fmla="*/ 200499 h 203363"/>
                <a:gd name="connsiteX2" fmla="*/ 63817 w 128745"/>
                <a:gd name="connsiteY2" fmla="*/ 183876 h 203363"/>
                <a:gd name="connsiteX3" fmla="*/ 2864 w 128745"/>
                <a:gd name="connsiteY3" fmla="*/ 47193 h 203363"/>
                <a:gd name="connsiteX4" fmla="*/ 19487 w 128745"/>
                <a:gd name="connsiteY4" fmla="*/ 2864 h 203363"/>
                <a:gd name="connsiteX5" fmla="*/ 19487 w 128745"/>
                <a:gd name="connsiteY5" fmla="*/ 2864 h 203363"/>
                <a:gd name="connsiteX6" fmla="*/ 63817 w 128745"/>
                <a:gd name="connsiteY6" fmla="*/ 19487 h 203363"/>
                <a:gd name="connsiteX7" fmla="*/ 124770 w 128745"/>
                <a:gd name="connsiteY7" fmla="*/ 156170 h 203363"/>
                <a:gd name="connsiteX8" fmla="*/ 108146 w 128745"/>
                <a:gd name="connsiteY8" fmla="*/ 200499 h 20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745" h="203363">
                  <a:moveTo>
                    <a:pt x="108146" y="200499"/>
                  </a:moveTo>
                  <a:lnTo>
                    <a:pt x="108146" y="200499"/>
                  </a:lnTo>
                  <a:cubicBezTo>
                    <a:pt x="91523" y="207888"/>
                    <a:pt x="71205" y="200499"/>
                    <a:pt x="63817" y="183876"/>
                  </a:cubicBezTo>
                  <a:cubicBezTo>
                    <a:pt x="37958" y="139546"/>
                    <a:pt x="17640" y="93370"/>
                    <a:pt x="2864" y="47193"/>
                  </a:cubicBezTo>
                  <a:cubicBezTo>
                    <a:pt x="-4524" y="30570"/>
                    <a:pt x="2864" y="10252"/>
                    <a:pt x="19487" y="2864"/>
                  </a:cubicBezTo>
                  <a:lnTo>
                    <a:pt x="19487" y="2864"/>
                  </a:lnTo>
                  <a:cubicBezTo>
                    <a:pt x="36111" y="-4524"/>
                    <a:pt x="56429" y="2864"/>
                    <a:pt x="63817" y="19487"/>
                  </a:cubicBezTo>
                  <a:lnTo>
                    <a:pt x="124770" y="156170"/>
                  </a:lnTo>
                  <a:cubicBezTo>
                    <a:pt x="134005" y="172794"/>
                    <a:pt x="126617" y="193111"/>
                    <a:pt x="108146" y="200499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6" name="Freeform: Shape 1125">
              <a:extLst>
                <a:ext uri="{FF2B5EF4-FFF2-40B4-BE49-F238E27FC236}">
                  <a16:creationId xmlns:a16="http://schemas.microsoft.com/office/drawing/2014/main" id="{792799A5-0C29-1A9C-4617-0844DEB3AF30}"/>
                </a:ext>
              </a:extLst>
            </p:cNvPr>
            <p:cNvSpPr/>
            <p:nvPr/>
          </p:nvSpPr>
          <p:spPr>
            <a:xfrm>
              <a:off x="5285118" y="4028005"/>
              <a:ext cx="40237" cy="28430"/>
            </a:xfrm>
            <a:custGeom>
              <a:avLst/>
              <a:gdLst>
                <a:gd name="connsiteX0" fmla="*/ 4419 w 40237"/>
                <a:gd name="connsiteY0" fmla="*/ 14777 h 28430"/>
                <a:gd name="connsiteX1" fmla="*/ 725 w 40237"/>
                <a:gd name="connsiteY1" fmla="*/ 3694 h 28430"/>
                <a:gd name="connsiteX2" fmla="*/ 725 w 40237"/>
                <a:gd name="connsiteY2" fmla="*/ 3694 h 28430"/>
                <a:gd name="connsiteX3" fmla="*/ 4419 w 40237"/>
                <a:gd name="connsiteY3" fmla="*/ 0 h 28430"/>
                <a:gd name="connsiteX4" fmla="*/ 9960 w 40237"/>
                <a:gd name="connsiteY4" fmla="*/ 0 h 28430"/>
                <a:gd name="connsiteX5" fmla="*/ 35819 w 40237"/>
                <a:gd name="connsiteY5" fmla="*/ 12930 h 28430"/>
                <a:gd name="connsiteX6" fmla="*/ 39513 w 40237"/>
                <a:gd name="connsiteY6" fmla="*/ 24012 h 28430"/>
                <a:gd name="connsiteX7" fmla="*/ 39513 w 40237"/>
                <a:gd name="connsiteY7" fmla="*/ 24012 h 28430"/>
                <a:gd name="connsiteX8" fmla="*/ 28431 w 40237"/>
                <a:gd name="connsiteY8" fmla="*/ 27706 h 28430"/>
                <a:gd name="connsiteX9" fmla="*/ 4419 w 40237"/>
                <a:gd name="connsiteY9" fmla="*/ 14777 h 28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37" h="28430">
                  <a:moveTo>
                    <a:pt x="4419" y="14777"/>
                  </a:moveTo>
                  <a:cubicBezTo>
                    <a:pt x="725" y="12930"/>
                    <a:pt x="-1123" y="7388"/>
                    <a:pt x="725" y="3694"/>
                  </a:cubicBezTo>
                  <a:lnTo>
                    <a:pt x="725" y="3694"/>
                  </a:lnTo>
                  <a:cubicBezTo>
                    <a:pt x="725" y="1847"/>
                    <a:pt x="2572" y="0"/>
                    <a:pt x="4419" y="0"/>
                  </a:cubicBezTo>
                  <a:cubicBezTo>
                    <a:pt x="6266" y="0"/>
                    <a:pt x="8113" y="0"/>
                    <a:pt x="9960" y="0"/>
                  </a:cubicBezTo>
                  <a:lnTo>
                    <a:pt x="35819" y="12930"/>
                  </a:lnTo>
                  <a:cubicBezTo>
                    <a:pt x="39513" y="14777"/>
                    <a:pt x="41360" y="20318"/>
                    <a:pt x="39513" y="24012"/>
                  </a:cubicBezTo>
                  <a:lnTo>
                    <a:pt x="39513" y="24012"/>
                  </a:lnTo>
                  <a:cubicBezTo>
                    <a:pt x="37666" y="27706"/>
                    <a:pt x="32125" y="29553"/>
                    <a:pt x="28431" y="27706"/>
                  </a:cubicBezTo>
                  <a:lnTo>
                    <a:pt x="4419" y="14777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7" name="Freeform: Shape 1126">
              <a:extLst>
                <a:ext uri="{FF2B5EF4-FFF2-40B4-BE49-F238E27FC236}">
                  <a16:creationId xmlns:a16="http://schemas.microsoft.com/office/drawing/2014/main" id="{DF893DD5-1329-DE4E-574B-631768595EF2}"/>
                </a:ext>
              </a:extLst>
            </p:cNvPr>
            <p:cNvSpPr/>
            <p:nvPr/>
          </p:nvSpPr>
          <p:spPr>
            <a:xfrm>
              <a:off x="5400994" y="3844979"/>
              <a:ext cx="36307" cy="40968"/>
            </a:xfrm>
            <a:custGeom>
              <a:avLst/>
              <a:gdLst>
                <a:gd name="connsiteX0" fmla="*/ 19684 w 36307"/>
                <a:gd name="connsiteY0" fmla="*/ 37108 h 40968"/>
                <a:gd name="connsiteX1" fmla="*/ 32613 w 36307"/>
                <a:gd name="connsiteY1" fmla="*/ 38955 h 40968"/>
                <a:gd name="connsiteX2" fmla="*/ 32613 w 36307"/>
                <a:gd name="connsiteY2" fmla="*/ 38955 h 40968"/>
                <a:gd name="connsiteX3" fmla="*/ 36307 w 36307"/>
                <a:gd name="connsiteY3" fmla="*/ 33414 h 40968"/>
                <a:gd name="connsiteX4" fmla="*/ 34460 w 36307"/>
                <a:gd name="connsiteY4" fmla="*/ 27872 h 40968"/>
                <a:gd name="connsiteX5" fmla="*/ 15990 w 36307"/>
                <a:gd name="connsiteY5" fmla="*/ 3861 h 40968"/>
                <a:gd name="connsiteX6" fmla="*/ 3060 w 36307"/>
                <a:gd name="connsiteY6" fmla="*/ 2014 h 40968"/>
                <a:gd name="connsiteX7" fmla="*/ 3060 w 36307"/>
                <a:gd name="connsiteY7" fmla="*/ 2014 h 40968"/>
                <a:gd name="connsiteX8" fmla="*/ 1213 w 36307"/>
                <a:gd name="connsiteY8" fmla="*/ 13096 h 40968"/>
                <a:gd name="connsiteX9" fmla="*/ 19684 w 36307"/>
                <a:gd name="connsiteY9" fmla="*/ 37108 h 4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307" h="40968">
                  <a:moveTo>
                    <a:pt x="19684" y="37108"/>
                  </a:moveTo>
                  <a:cubicBezTo>
                    <a:pt x="23378" y="40802"/>
                    <a:pt x="28919" y="42649"/>
                    <a:pt x="32613" y="38955"/>
                  </a:cubicBezTo>
                  <a:lnTo>
                    <a:pt x="32613" y="38955"/>
                  </a:lnTo>
                  <a:cubicBezTo>
                    <a:pt x="34460" y="37108"/>
                    <a:pt x="34460" y="35261"/>
                    <a:pt x="36307" y="33414"/>
                  </a:cubicBezTo>
                  <a:cubicBezTo>
                    <a:pt x="36307" y="31567"/>
                    <a:pt x="36307" y="29720"/>
                    <a:pt x="34460" y="27872"/>
                  </a:cubicBezTo>
                  <a:lnTo>
                    <a:pt x="15990" y="3861"/>
                  </a:lnTo>
                  <a:cubicBezTo>
                    <a:pt x="12296" y="167"/>
                    <a:pt x="8601" y="-1681"/>
                    <a:pt x="3060" y="2014"/>
                  </a:cubicBezTo>
                  <a:lnTo>
                    <a:pt x="3060" y="2014"/>
                  </a:lnTo>
                  <a:cubicBezTo>
                    <a:pt x="-634" y="3861"/>
                    <a:pt x="-634" y="9402"/>
                    <a:pt x="1213" y="13096"/>
                  </a:cubicBezTo>
                  <a:lnTo>
                    <a:pt x="19684" y="37108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8" name="Freeform: Shape 1127">
              <a:extLst>
                <a:ext uri="{FF2B5EF4-FFF2-40B4-BE49-F238E27FC236}">
                  <a16:creationId xmlns:a16="http://schemas.microsoft.com/office/drawing/2014/main" id="{E8175F5F-668C-15B4-A3E7-1D3769EBD486}"/>
                </a:ext>
              </a:extLst>
            </p:cNvPr>
            <p:cNvSpPr/>
            <p:nvPr/>
          </p:nvSpPr>
          <p:spPr>
            <a:xfrm>
              <a:off x="5444690" y="3752793"/>
              <a:ext cx="12929" cy="9235"/>
            </a:xfrm>
            <a:custGeom>
              <a:avLst/>
              <a:gdLst>
                <a:gd name="connsiteX0" fmla="*/ 1847 w 12929"/>
                <a:gd name="connsiteY0" fmla="*/ 9235 h 9235"/>
                <a:gd name="connsiteX1" fmla="*/ 0 w 12929"/>
                <a:gd name="connsiteY1" fmla="*/ 3694 h 9235"/>
                <a:gd name="connsiteX2" fmla="*/ 3694 w 12929"/>
                <a:gd name="connsiteY2" fmla="*/ 0 h 9235"/>
                <a:gd name="connsiteX3" fmla="*/ 12930 w 12929"/>
                <a:gd name="connsiteY3" fmla="*/ 5541 h 9235"/>
                <a:gd name="connsiteX4" fmla="*/ 11082 w 12929"/>
                <a:gd name="connsiteY4" fmla="*/ 7388 h 9235"/>
                <a:gd name="connsiteX5" fmla="*/ 7388 w 12929"/>
                <a:gd name="connsiteY5" fmla="*/ 7388 h 9235"/>
                <a:gd name="connsiteX6" fmla="*/ 5541 w 12929"/>
                <a:gd name="connsiteY6" fmla="*/ 5541 h 9235"/>
                <a:gd name="connsiteX7" fmla="*/ 1847 w 12929"/>
                <a:gd name="connsiteY7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29" h="9235">
                  <a:moveTo>
                    <a:pt x="1847" y="9235"/>
                  </a:moveTo>
                  <a:lnTo>
                    <a:pt x="0" y="3694"/>
                  </a:lnTo>
                  <a:lnTo>
                    <a:pt x="3694" y="0"/>
                  </a:lnTo>
                  <a:lnTo>
                    <a:pt x="12930" y="5541"/>
                  </a:lnTo>
                  <a:lnTo>
                    <a:pt x="11082" y="7388"/>
                  </a:lnTo>
                  <a:cubicBezTo>
                    <a:pt x="9235" y="9235"/>
                    <a:pt x="9235" y="9235"/>
                    <a:pt x="7388" y="7388"/>
                  </a:cubicBezTo>
                  <a:lnTo>
                    <a:pt x="5541" y="5541"/>
                  </a:lnTo>
                  <a:lnTo>
                    <a:pt x="1847" y="9235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id="{D5657D54-F628-A418-4010-5A38A2F1975F}"/>
                </a:ext>
              </a:extLst>
            </p:cNvPr>
            <p:cNvSpPr/>
            <p:nvPr/>
          </p:nvSpPr>
          <p:spPr>
            <a:xfrm rot="18218830">
              <a:off x="5358471" y="3930392"/>
              <a:ext cx="9235" cy="24012"/>
            </a:xfrm>
            <a:custGeom>
              <a:avLst/>
              <a:gdLst>
                <a:gd name="connsiteX0" fmla="*/ 0 w 9235"/>
                <a:gd name="connsiteY0" fmla="*/ 0 h 24012"/>
                <a:gd name="connsiteX1" fmla="*/ 9236 w 9235"/>
                <a:gd name="connsiteY1" fmla="*/ 0 h 24012"/>
                <a:gd name="connsiteX2" fmla="*/ 9236 w 9235"/>
                <a:gd name="connsiteY2" fmla="*/ 24013 h 24012"/>
                <a:gd name="connsiteX3" fmla="*/ 0 w 9235"/>
                <a:gd name="connsiteY3" fmla="*/ 24013 h 2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24012">
                  <a:moveTo>
                    <a:pt x="0" y="0"/>
                  </a:moveTo>
                  <a:lnTo>
                    <a:pt x="9236" y="0"/>
                  </a:lnTo>
                  <a:lnTo>
                    <a:pt x="9236" y="24013"/>
                  </a:lnTo>
                  <a:lnTo>
                    <a:pt x="0" y="24013"/>
                  </a:lnTo>
                  <a:close/>
                </a:path>
              </a:pathLst>
            </a:custGeom>
            <a:solidFill>
              <a:srgbClr val="3C3C3B"/>
            </a:solidFill>
            <a:ln w="18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0" name="Freeform: Shape 1129">
              <a:extLst>
                <a:ext uri="{FF2B5EF4-FFF2-40B4-BE49-F238E27FC236}">
                  <a16:creationId xmlns:a16="http://schemas.microsoft.com/office/drawing/2014/main" id="{76ED1798-60BC-341F-C925-050F2AEB1B3A}"/>
                </a:ext>
              </a:extLst>
            </p:cNvPr>
            <p:cNvSpPr/>
            <p:nvPr/>
          </p:nvSpPr>
          <p:spPr>
            <a:xfrm rot="18219306">
              <a:off x="5289350" y="3815172"/>
              <a:ext cx="310310" cy="9235"/>
            </a:xfrm>
            <a:custGeom>
              <a:avLst/>
              <a:gdLst>
                <a:gd name="connsiteX0" fmla="*/ 0 w 310310"/>
                <a:gd name="connsiteY0" fmla="*/ 0 h 9235"/>
                <a:gd name="connsiteX1" fmla="*/ 310311 w 310310"/>
                <a:gd name="connsiteY1" fmla="*/ 0 h 9235"/>
                <a:gd name="connsiteX2" fmla="*/ 310311 w 310310"/>
                <a:gd name="connsiteY2" fmla="*/ 9235 h 9235"/>
                <a:gd name="connsiteX3" fmla="*/ 0 w 310310"/>
                <a:gd name="connsiteY3" fmla="*/ 9235 h 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310" h="9235">
                  <a:moveTo>
                    <a:pt x="0" y="0"/>
                  </a:moveTo>
                  <a:lnTo>
                    <a:pt x="310311" y="0"/>
                  </a:lnTo>
                  <a:lnTo>
                    <a:pt x="310311" y="9235"/>
                  </a:lnTo>
                  <a:lnTo>
                    <a:pt x="0" y="9235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1" name="Freeform: Shape 1130">
              <a:extLst>
                <a:ext uri="{FF2B5EF4-FFF2-40B4-BE49-F238E27FC236}">
                  <a16:creationId xmlns:a16="http://schemas.microsoft.com/office/drawing/2014/main" id="{9BB3A1B5-7D4C-F35B-6B5D-60917C52CF3F}"/>
                </a:ext>
              </a:extLst>
            </p:cNvPr>
            <p:cNvSpPr/>
            <p:nvPr/>
          </p:nvSpPr>
          <p:spPr>
            <a:xfrm>
              <a:off x="5367113" y="3970746"/>
              <a:ext cx="75729" cy="51717"/>
            </a:xfrm>
            <a:custGeom>
              <a:avLst/>
              <a:gdLst>
                <a:gd name="connsiteX0" fmla="*/ 75730 w 75729"/>
                <a:gd name="connsiteY0" fmla="*/ 12929 h 51717"/>
                <a:gd name="connsiteX1" fmla="*/ 75730 w 75729"/>
                <a:gd name="connsiteY1" fmla="*/ 51718 h 51717"/>
                <a:gd name="connsiteX2" fmla="*/ 0 w 75729"/>
                <a:gd name="connsiteY2" fmla="*/ 35094 h 51717"/>
                <a:gd name="connsiteX3" fmla="*/ 14777 w 75729"/>
                <a:gd name="connsiteY3" fmla="*/ 0 h 51717"/>
                <a:gd name="connsiteX4" fmla="*/ 75730 w 75729"/>
                <a:gd name="connsiteY4" fmla="*/ 12929 h 5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729" h="51717">
                  <a:moveTo>
                    <a:pt x="75730" y="12929"/>
                  </a:moveTo>
                  <a:cubicBezTo>
                    <a:pt x="75730" y="25859"/>
                    <a:pt x="75730" y="38788"/>
                    <a:pt x="75730" y="51718"/>
                  </a:cubicBezTo>
                  <a:cubicBezTo>
                    <a:pt x="49871" y="51718"/>
                    <a:pt x="24012" y="46177"/>
                    <a:pt x="0" y="35094"/>
                  </a:cubicBezTo>
                  <a:cubicBezTo>
                    <a:pt x="5541" y="24012"/>
                    <a:pt x="11082" y="11082"/>
                    <a:pt x="14777" y="0"/>
                  </a:cubicBezTo>
                  <a:cubicBezTo>
                    <a:pt x="33247" y="7388"/>
                    <a:pt x="53565" y="12929"/>
                    <a:pt x="75730" y="12929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2" name="Freeform: Shape 1131">
              <a:extLst>
                <a:ext uri="{FF2B5EF4-FFF2-40B4-BE49-F238E27FC236}">
                  <a16:creationId xmlns:a16="http://schemas.microsoft.com/office/drawing/2014/main" id="{B0935D26-3EA8-7908-FF97-A2004F1942DD}"/>
                </a:ext>
              </a:extLst>
            </p:cNvPr>
            <p:cNvSpPr/>
            <p:nvPr/>
          </p:nvSpPr>
          <p:spPr>
            <a:xfrm>
              <a:off x="5368960" y="3994758"/>
              <a:ext cx="72035" cy="20317"/>
            </a:xfrm>
            <a:custGeom>
              <a:avLst/>
              <a:gdLst>
                <a:gd name="connsiteX0" fmla="*/ 72035 w 72035"/>
                <a:gd name="connsiteY0" fmla="*/ 16623 h 20317"/>
                <a:gd name="connsiteX1" fmla="*/ 72035 w 72035"/>
                <a:gd name="connsiteY1" fmla="*/ 20318 h 20317"/>
                <a:gd name="connsiteX2" fmla="*/ 0 w 72035"/>
                <a:gd name="connsiteY2" fmla="*/ 3694 h 20317"/>
                <a:gd name="connsiteX3" fmla="*/ 1847 w 72035"/>
                <a:gd name="connsiteY3" fmla="*/ 0 h 20317"/>
                <a:gd name="connsiteX4" fmla="*/ 72035 w 72035"/>
                <a:gd name="connsiteY4" fmla="*/ 16623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35" h="20317">
                  <a:moveTo>
                    <a:pt x="72035" y="16623"/>
                  </a:moveTo>
                  <a:cubicBezTo>
                    <a:pt x="72035" y="18471"/>
                    <a:pt x="72035" y="18471"/>
                    <a:pt x="72035" y="20318"/>
                  </a:cubicBezTo>
                  <a:cubicBezTo>
                    <a:pt x="46177" y="20318"/>
                    <a:pt x="22165" y="14776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4012" y="11082"/>
                    <a:pt x="48023" y="16623"/>
                    <a:pt x="72035" y="16623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3" name="Freeform: Shape 1132">
              <a:extLst>
                <a:ext uri="{FF2B5EF4-FFF2-40B4-BE49-F238E27FC236}">
                  <a16:creationId xmlns:a16="http://schemas.microsoft.com/office/drawing/2014/main" id="{CC9D4EED-354D-3565-6264-216F9F867156}"/>
                </a:ext>
              </a:extLst>
            </p:cNvPr>
            <p:cNvSpPr/>
            <p:nvPr/>
          </p:nvSpPr>
          <p:spPr>
            <a:xfrm>
              <a:off x="5372654" y="3985523"/>
              <a:ext cx="68341" cy="18470"/>
            </a:xfrm>
            <a:custGeom>
              <a:avLst/>
              <a:gdLst>
                <a:gd name="connsiteX0" fmla="*/ 68341 w 68341"/>
                <a:gd name="connsiteY0" fmla="*/ 14776 h 18470"/>
                <a:gd name="connsiteX1" fmla="*/ 68341 w 68341"/>
                <a:gd name="connsiteY1" fmla="*/ 18471 h 18470"/>
                <a:gd name="connsiteX2" fmla="*/ 0 w 68341"/>
                <a:gd name="connsiteY2" fmla="*/ 3694 h 18470"/>
                <a:gd name="connsiteX3" fmla="*/ 1847 w 68341"/>
                <a:gd name="connsiteY3" fmla="*/ 0 h 18470"/>
                <a:gd name="connsiteX4" fmla="*/ 68341 w 68341"/>
                <a:gd name="connsiteY4" fmla="*/ 14776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41" h="18470">
                  <a:moveTo>
                    <a:pt x="68341" y="14776"/>
                  </a:moveTo>
                  <a:cubicBezTo>
                    <a:pt x="68341" y="16623"/>
                    <a:pt x="68341" y="16623"/>
                    <a:pt x="68341" y="18471"/>
                  </a:cubicBezTo>
                  <a:cubicBezTo>
                    <a:pt x="44329" y="18471"/>
                    <a:pt x="22165" y="12929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4012" y="9235"/>
                    <a:pt x="46177" y="14776"/>
                    <a:pt x="68341" y="14776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4" name="Freeform: Shape 1133">
              <a:extLst>
                <a:ext uri="{FF2B5EF4-FFF2-40B4-BE49-F238E27FC236}">
                  <a16:creationId xmlns:a16="http://schemas.microsoft.com/office/drawing/2014/main" id="{6483DE3E-56C8-7C50-8005-D072D78101E4}"/>
                </a:ext>
              </a:extLst>
            </p:cNvPr>
            <p:cNvSpPr/>
            <p:nvPr/>
          </p:nvSpPr>
          <p:spPr>
            <a:xfrm>
              <a:off x="5380042" y="3974440"/>
              <a:ext cx="62800" cy="18470"/>
            </a:xfrm>
            <a:custGeom>
              <a:avLst/>
              <a:gdLst>
                <a:gd name="connsiteX0" fmla="*/ 62800 w 62800"/>
                <a:gd name="connsiteY0" fmla="*/ 14777 h 18470"/>
                <a:gd name="connsiteX1" fmla="*/ 62800 w 62800"/>
                <a:gd name="connsiteY1" fmla="*/ 18471 h 18470"/>
                <a:gd name="connsiteX2" fmla="*/ 0 w 62800"/>
                <a:gd name="connsiteY2" fmla="*/ 3694 h 18470"/>
                <a:gd name="connsiteX3" fmla="*/ 1847 w 62800"/>
                <a:gd name="connsiteY3" fmla="*/ 0 h 18470"/>
                <a:gd name="connsiteX4" fmla="*/ 62800 w 62800"/>
                <a:gd name="connsiteY4" fmla="*/ 14777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00" h="18470">
                  <a:moveTo>
                    <a:pt x="62800" y="14777"/>
                  </a:moveTo>
                  <a:cubicBezTo>
                    <a:pt x="62800" y="16624"/>
                    <a:pt x="62800" y="16624"/>
                    <a:pt x="62800" y="18471"/>
                  </a:cubicBezTo>
                  <a:cubicBezTo>
                    <a:pt x="40636" y="18471"/>
                    <a:pt x="18471" y="12930"/>
                    <a:pt x="0" y="3694"/>
                  </a:cubicBezTo>
                  <a:cubicBezTo>
                    <a:pt x="0" y="1847"/>
                    <a:pt x="1847" y="1847"/>
                    <a:pt x="1847" y="0"/>
                  </a:cubicBezTo>
                  <a:cubicBezTo>
                    <a:pt x="20318" y="9235"/>
                    <a:pt x="40636" y="14777"/>
                    <a:pt x="62800" y="14777"/>
                  </a:cubicBezTo>
                  <a:close/>
                </a:path>
              </a:pathLst>
            </a:custGeom>
            <a:solidFill>
              <a:srgbClr val="1D1D1B">
                <a:alpha val="3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id="{F9A4AB49-05C4-5788-F64D-97C85D153BBB}"/>
                </a:ext>
              </a:extLst>
            </p:cNvPr>
            <p:cNvSpPr/>
            <p:nvPr/>
          </p:nvSpPr>
          <p:spPr>
            <a:xfrm>
              <a:off x="5343101" y="4018770"/>
              <a:ext cx="18470" cy="10963"/>
            </a:xfrm>
            <a:custGeom>
              <a:avLst/>
              <a:gdLst>
                <a:gd name="connsiteX0" fmla="*/ 3694 w 18470"/>
                <a:gd name="connsiteY0" fmla="*/ 1847 h 10963"/>
                <a:gd name="connsiteX1" fmla="*/ 3694 w 18470"/>
                <a:gd name="connsiteY1" fmla="*/ 0 h 10963"/>
                <a:gd name="connsiteX2" fmla="*/ 0 w 18470"/>
                <a:gd name="connsiteY2" fmla="*/ 1847 h 10963"/>
                <a:gd name="connsiteX3" fmla="*/ 18471 w 18470"/>
                <a:gd name="connsiteY3" fmla="*/ 9235 h 10963"/>
                <a:gd name="connsiteX4" fmla="*/ 3694 w 18470"/>
                <a:gd name="connsiteY4" fmla="*/ 1847 h 10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70" h="10963">
                  <a:moveTo>
                    <a:pt x="3694" y="1847"/>
                  </a:moveTo>
                  <a:cubicBezTo>
                    <a:pt x="3694" y="1847"/>
                    <a:pt x="3694" y="0"/>
                    <a:pt x="3694" y="0"/>
                  </a:cubicBezTo>
                  <a:cubicBezTo>
                    <a:pt x="1847" y="0"/>
                    <a:pt x="0" y="1847"/>
                    <a:pt x="0" y="1847"/>
                  </a:cubicBezTo>
                  <a:cubicBezTo>
                    <a:pt x="1847" y="5541"/>
                    <a:pt x="7388" y="14777"/>
                    <a:pt x="18471" y="9235"/>
                  </a:cubicBezTo>
                  <a:cubicBezTo>
                    <a:pt x="18471" y="7388"/>
                    <a:pt x="11082" y="11082"/>
                    <a:pt x="3694" y="1847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id="{DBD02958-9188-5782-7DF3-0078EC56DB07}"/>
                </a:ext>
              </a:extLst>
            </p:cNvPr>
            <p:cNvSpPr/>
            <p:nvPr/>
          </p:nvSpPr>
          <p:spPr>
            <a:xfrm rot="18219306">
              <a:off x="5272475" y="4011317"/>
              <a:ext cx="9235" cy="5541"/>
            </a:xfrm>
            <a:custGeom>
              <a:avLst/>
              <a:gdLst>
                <a:gd name="connsiteX0" fmla="*/ 0 w 9235"/>
                <a:gd name="connsiteY0" fmla="*/ 0 h 5541"/>
                <a:gd name="connsiteX1" fmla="*/ 9236 w 9235"/>
                <a:gd name="connsiteY1" fmla="*/ 0 h 5541"/>
                <a:gd name="connsiteX2" fmla="*/ 9236 w 9235"/>
                <a:gd name="connsiteY2" fmla="*/ 5541 h 5541"/>
                <a:gd name="connsiteX3" fmla="*/ 0 w 9235"/>
                <a:gd name="connsiteY3" fmla="*/ 5541 h 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5" h="5541">
                  <a:moveTo>
                    <a:pt x="0" y="0"/>
                  </a:moveTo>
                  <a:lnTo>
                    <a:pt x="9236" y="0"/>
                  </a:lnTo>
                  <a:lnTo>
                    <a:pt x="9236" y="5541"/>
                  </a:lnTo>
                  <a:lnTo>
                    <a:pt x="0" y="554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id="{1768776E-588E-0574-D74F-4BD7EC22518A}"/>
                </a:ext>
              </a:extLst>
            </p:cNvPr>
            <p:cNvSpPr/>
            <p:nvPr/>
          </p:nvSpPr>
          <p:spPr>
            <a:xfrm rot="18219783">
              <a:off x="5275155" y="3997119"/>
              <a:ext cx="1847" cy="7388"/>
            </a:xfrm>
            <a:custGeom>
              <a:avLst/>
              <a:gdLst>
                <a:gd name="connsiteX0" fmla="*/ 0 w 1847"/>
                <a:gd name="connsiteY0" fmla="*/ 0 h 7388"/>
                <a:gd name="connsiteX1" fmla="*/ 1847 w 1847"/>
                <a:gd name="connsiteY1" fmla="*/ 0 h 7388"/>
                <a:gd name="connsiteX2" fmla="*/ 1847 w 1847"/>
                <a:gd name="connsiteY2" fmla="*/ 7388 h 7388"/>
                <a:gd name="connsiteX3" fmla="*/ 0 w 1847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7" h="7388">
                  <a:moveTo>
                    <a:pt x="0" y="0"/>
                  </a:moveTo>
                  <a:lnTo>
                    <a:pt x="1847" y="0"/>
                  </a:lnTo>
                  <a:lnTo>
                    <a:pt x="1847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8" name="Freeform: Shape 1137">
              <a:extLst>
                <a:ext uri="{FF2B5EF4-FFF2-40B4-BE49-F238E27FC236}">
                  <a16:creationId xmlns:a16="http://schemas.microsoft.com/office/drawing/2014/main" id="{B3C67F5F-1D21-5FC5-E090-E4E05A1CD0B7}"/>
                </a:ext>
              </a:extLst>
            </p:cNvPr>
            <p:cNvSpPr/>
            <p:nvPr/>
          </p:nvSpPr>
          <p:spPr>
            <a:xfrm rot="18219306">
              <a:off x="5272312" y="4000919"/>
              <a:ext cx="12929" cy="14776"/>
            </a:xfrm>
            <a:custGeom>
              <a:avLst/>
              <a:gdLst>
                <a:gd name="connsiteX0" fmla="*/ 0 w 12929"/>
                <a:gd name="connsiteY0" fmla="*/ 0 h 14776"/>
                <a:gd name="connsiteX1" fmla="*/ 12930 w 12929"/>
                <a:gd name="connsiteY1" fmla="*/ 0 h 14776"/>
                <a:gd name="connsiteX2" fmla="*/ 12930 w 12929"/>
                <a:gd name="connsiteY2" fmla="*/ 14777 h 14776"/>
                <a:gd name="connsiteX3" fmla="*/ 0 w 12929"/>
                <a:gd name="connsiteY3" fmla="*/ 14777 h 1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14776">
                  <a:moveTo>
                    <a:pt x="0" y="0"/>
                  </a:moveTo>
                  <a:lnTo>
                    <a:pt x="12930" y="0"/>
                  </a:lnTo>
                  <a:lnTo>
                    <a:pt x="12930" y="14777"/>
                  </a:lnTo>
                  <a:lnTo>
                    <a:pt x="0" y="14777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id="{6748B031-123E-774C-A02F-CFA032D306F5}"/>
                </a:ext>
              </a:extLst>
            </p:cNvPr>
            <p:cNvSpPr/>
            <p:nvPr/>
          </p:nvSpPr>
          <p:spPr>
            <a:xfrm>
              <a:off x="5272913" y="3930853"/>
              <a:ext cx="121905" cy="174728"/>
            </a:xfrm>
            <a:custGeom>
              <a:avLst/>
              <a:gdLst>
                <a:gd name="connsiteX0" fmla="*/ 72035 w 121905"/>
                <a:gd name="connsiteY0" fmla="*/ 95305 h 174728"/>
                <a:gd name="connsiteX1" fmla="*/ 72035 w 121905"/>
                <a:gd name="connsiteY1" fmla="*/ 95305 h 174728"/>
                <a:gd name="connsiteX2" fmla="*/ 72035 w 121905"/>
                <a:gd name="connsiteY2" fmla="*/ 95305 h 174728"/>
                <a:gd name="connsiteX3" fmla="*/ 75729 w 121905"/>
                <a:gd name="connsiteY3" fmla="*/ 89764 h 174728"/>
                <a:gd name="connsiteX4" fmla="*/ 73882 w 121905"/>
                <a:gd name="connsiteY4" fmla="*/ 87917 h 174728"/>
                <a:gd name="connsiteX5" fmla="*/ 73882 w 121905"/>
                <a:gd name="connsiteY5" fmla="*/ 86069 h 174728"/>
                <a:gd name="connsiteX6" fmla="*/ 72035 w 121905"/>
                <a:gd name="connsiteY6" fmla="*/ 86069 h 174728"/>
                <a:gd name="connsiteX7" fmla="*/ 72035 w 121905"/>
                <a:gd name="connsiteY7" fmla="*/ 86069 h 174728"/>
                <a:gd name="connsiteX8" fmla="*/ 72035 w 121905"/>
                <a:gd name="connsiteY8" fmla="*/ 87917 h 174728"/>
                <a:gd name="connsiteX9" fmla="*/ 72035 w 121905"/>
                <a:gd name="connsiteY9" fmla="*/ 89764 h 174728"/>
                <a:gd name="connsiteX10" fmla="*/ 72035 w 121905"/>
                <a:gd name="connsiteY10" fmla="*/ 89764 h 174728"/>
                <a:gd name="connsiteX11" fmla="*/ 66494 w 121905"/>
                <a:gd name="connsiteY11" fmla="*/ 98999 h 174728"/>
                <a:gd name="connsiteX12" fmla="*/ 73882 w 121905"/>
                <a:gd name="connsiteY12" fmla="*/ 100846 h 174728"/>
                <a:gd name="connsiteX13" fmla="*/ 77577 w 121905"/>
                <a:gd name="connsiteY13" fmla="*/ 102693 h 174728"/>
                <a:gd name="connsiteX14" fmla="*/ 75729 w 121905"/>
                <a:gd name="connsiteY14" fmla="*/ 98999 h 174728"/>
                <a:gd name="connsiteX15" fmla="*/ 72035 w 121905"/>
                <a:gd name="connsiteY15" fmla="*/ 95305 h 174728"/>
                <a:gd name="connsiteX16" fmla="*/ 77577 w 121905"/>
                <a:gd name="connsiteY16" fmla="*/ 8493 h 174728"/>
                <a:gd name="connsiteX17" fmla="*/ 77577 w 121905"/>
                <a:gd name="connsiteY17" fmla="*/ 8493 h 174728"/>
                <a:gd name="connsiteX18" fmla="*/ 83118 w 121905"/>
                <a:gd name="connsiteY18" fmla="*/ 12187 h 174728"/>
                <a:gd name="connsiteX19" fmla="*/ 83118 w 121905"/>
                <a:gd name="connsiteY19" fmla="*/ 12187 h 174728"/>
                <a:gd name="connsiteX20" fmla="*/ 77577 w 121905"/>
                <a:gd name="connsiteY20" fmla="*/ 8493 h 174728"/>
                <a:gd name="connsiteX21" fmla="*/ 70188 w 121905"/>
                <a:gd name="connsiteY21" fmla="*/ 89764 h 174728"/>
                <a:gd name="connsiteX22" fmla="*/ 70188 w 121905"/>
                <a:gd name="connsiteY22" fmla="*/ 89764 h 174728"/>
                <a:gd name="connsiteX23" fmla="*/ 70188 w 121905"/>
                <a:gd name="connsiteY23" fmla="*/ 89764 h 174728"/>
                <a:gd name="connsiteX24" fmla="*/ 72035 w 121905"/>
                <a:gd name="connsiteY24" fmla="*/ 86069 h 174728"/>
                <a:gd name="connsiteX25" fmla="*/ 70188 w 121905"/>
                <a:gd name="connsiteY25" fmla="*/ 89764 h 174728"/>
                <a:gd name="connsiteX26" fmla="*/ 70188 w 121905"/>
                <a:gd name="connsiteY26" fmla="*/ 89764 h 174728"/>
                <a:gd name="connsiteX27" fmla="*/ 49871 w 121905"/>
                <a:gd name="connsiteY27" fmla="*/ 93458 h 174728"/>
                <a:gd name="connsiteX28" fmla="*/ 49871 w 121905"/>
                <a:gd name="connsiteY28" fmla="*/ 93458 h 174728"/>
                <a:gd name="connsiteX29" fmla="*/ 49871 w 121905"/>
                <a:gd name="connsiteY29" fmla="*/ 93458 h 174728"/>
                <a:gd name="connsiteX30" fmla="*/ 49871 w 121905"/>
                <a:gd name="connsiteY30" fmla="*/ 93458 h 174728"/>
                <a:gd name="connsiteX31" fmla="*/ 38788 w 121905"/>
                <a:gd name="connsiteY31" fmla="*/ 87917 h 174728"/>
                <a:gd name="connsiteX32" fmla="*/ 27706 w 121905"/>
                <a:gd name="connsiteY32" fmla="*/ 82375 h 174728"/>
                <a:gd name="connsiteX33" fmla="*/ 20318 w 121905"/>
                <a:gd name="connsiteY33" fmla="*/ 78681 h 174728"/>
                <a:gd name="connsiteX34" fmla="*/ 12929 w 121905"/>
                <a:gd name="connsiteY34" fmla="*/ 74987 h 174728"/>
                <a:gd name="connsiteX35" fmla="*/ 14776 w 121905"/>
                <a:gd name="connsiteY35" fmla="*/ 71293 h 174728"/>
                <a:gd name="connsiteX36" fmla="*/ 3694 w 121905"/>
                <a:gd name="connsiteY36" fmla="*/ 63905 h 174728"/>
                <a:gd name="connsiteX37" fmla="*/ 3694 w 121905"/>
                <a:gd name="connsiteY37" fmla="*/ 65752 h 174728"/>
                <a:gd name="connsiteX38" fmla="*/ 3694 w 121905"/>
                <a:gd name="connsiteY38" fmla="*/ 67599 h 174728"/>
                <a:gd name="connsiteX39" fmla="*/ 3694 w 121905"/>
                <a:gd name="connsiteY39" fmla="*/ 67599 h 174728"/>
                <a:gd name="connsiteX40" fmla="*/ 7388 w 121905"/>
                <a:gd name="connsiteY40" fmla="*/ 71293 h 174728"/>
                <a:gd name="connsiteX41" fmla="*/ 7388 w 121905"/>
                <a:gd name="connsiteY41" fmla="*/ 71293 h 174728"/>
                <a:gd name="connsiteX42" fmla="*/ 7388 w 121905"/>
                <a:gd name="connsiteY42" fmla="*/ 71293 h 174728"/>
                <a:gd name="connsiteX43" fmla="*/ 7388 w 121905"/>
                <a:gd name="connsiteY43" fmla="*/ 74987 h 174728"/>
                <a:gd name="connsiteX44" fmla="*/ 7388 w 121905"/>
                <a:gd name="connsiteY44" fmla="*/ 78681 h 174728"/>
                <a:gd name="connsiteX45" fmla="*/ 5541 w 121905"/>
                <a:gd name="connsiteY45" fmla="*/ 80528 h 174728"/>
                <a:gd name="connsiteX46" fmla="*/ 3694 w 121905"/>
                <a:gd name="connsiteY46" fmla="*/ 82375 h 174728"/>
                <a:gd name="connsiteX47" fmla="*/ 1847 w 121905"/>
                <a:gd name="connsiteY47" fmla="*/ 86069 h 174728"/>
                <a:gd name="connsiteX48" fmla="*/ 1847 w 121905"/>
                <a:gd name="connsiteY48" fmla="*/ 86069 h 174728"/>
                <a:gd name="connsiteX49" fmla="*/ 1847 w 121905"/>
                <a:gd name="connsiteY49" fmla="*/ 87917 h 174728"/>
                <a:gd name="connsiteX50" fmla="*/ 7388 w 121905"/>
                <a:gd name="connsiteY50" fmla="*/ 95305 h 174728"/>
                <a:gd name="connsiteX51" fmla="*/ 9235 w 121905"/>
                <a:gd name="connsiteY51" fmla="*/ 97152 h 174728"/>
                <a:gd name="connsiteX52" fmla="*/ 11082 w 121905"/>
                <a:gd name="connsiteY52" fmla="*/ 100846 h 174728"/>
                <a:gd name="connsiteX53" fmla="*/ 11082 w 121905"/>
                <a:gd name="connsiteY53" fmla="*/ 100846 h 174728"/>
                <a:gd name="connsiteX54" fmla="*/ 11082 w 121905"/>
                <a:gd name="connsiteY54" fmla="*/ 104540 h 174728"/>
                <a:gd name="connsiteX55" fmla="*/ 11082 w 121905"/>
                <a:gd name="connsiteY55" fmla="*/ 108234 h 174728"/>
                <a:gd name="connsiteX56" fmla="*/ 11082 w 121905"/>
                <a:gd name="connsiteY56" fmla="*/ 108234 h 174728"/>
                <a:gd name="connsiteX57" fmla="*/ 11082 w 121905"/>
                <a:gd name="connsiteY57" fmla="*/ 108234 h 174728"/>
                <a:gd name="connsiteX58" fmla="*/ 11082 w 121905"/>
                <a:gd name="connsiteY58" fmla="*/ 108234 h 174728"/>
                <a:gd name="connsiteX59" fmla="*/ 18471 w 121905"/>
                <a:gd name="connsiteY59" fmla="*/ 97152 h 174728"/>
                <a:gd name="connsiteX60" fmla="*/ 20318 w 121905"/>
                <a:gd name="connsiteY60" fmla="*/ 97152 h 174728"/>
                <a:gd name="connsiteX61" fmla="*/ 29553 w 121905"/>
                <a:gd name="connsiteY61" fmla="*/ 100846 h 174728"/>
                <a:gd name="connsiteX62" fmla="*/ 31400 w 121905"/>
                <a:gd name="connsiteY62" fmla="*/ 98999 h 174728"/>
                <a:gd name="connsiteX63" fmla="*/ 31400 w 121905"/>
                <a:gd name="connsiteY63" fmla="*/ 98999 h 174728"/>
                <a:gd name="connsiteX64" fmla="*/ 31400 w 121905"/>
                <a:gd name="connsiteY64" fmla="*/ 97152 h 174728"/>
                <a:gd name="connsiteX65" fmla="*/ 36941 w 121905"/>
                <a:gd name="connsiteY65" fmla="*/ 100846 h 174728"/>
                <a:gd name="connsiteX66" fmla="*/ 35094 w 121905"/>
                <a:gd name="connsiteY66" fmla="*/ 102693 h 174728"/>
                <a:gd name="connsiteX67" fmla="*/ 42482 w 121905"/>
                <a:gd name="connsiteY67" fmla="*/ 106387 h 174728"/>
                <a:gd name="connsiteX68" fmla="*/ 42482 w 121905"/>
                <a:gd name="connsiteY68" fmla="*/ 106387 h 174728"/>
                <a:gd name="connsiteX69" fmla="*/ 46177 w 121905"/>
                <a:gd name="connsiteY69" fmla="*/ 108234 h 174728"/>
                <a:gd name="connsiteX70" fmla="*/ 48023 w 121905"/>
                <a:gd name="connsiteY70" fmla="*/ 110081 h 174728"/>
                <a:gd name="connsiteX71" fmla="*/ 57259 w 121905"/>
                <a:gd name="connsiteY71" fmla="*/ 97152 h 174728"/>
                <a:gd name="connsiteX72" fmla="*/ 49871 w 121905"/>
                <a:gd name="connsiteY72" fmla="*/ 93458 h 174728"/>
                <a:gd name="connsiteX73" fmla="*/ 49871 w 121905"/>
                <a:gd name="connsiteY73" fmla="*/ 93458 h 174728"/>
                <a:gd name="connsiteX74" fmla="*/ 120059 w 121905"/>
                <a:gd name="connsiteY74" fmla="*/ 39893 h 174728"/>
                <a:gd name="connsiteX75" fmla="*/ 116365 w 121905"/>
                <a:gd name="connsiteY75" fmla="*/ 41740 h 174728"/>
                <a:gd name="connsiteX76" fmla="*/ 105282 w 121905"/>
                <a:gd name="connsiteY76" fmla="*/ 34352 h 174728"/>
                <a:gd name="connsiteX77" fmla="*/ 105282 w 121905"/>
                <a:gd name="connsiteY77" fmla="*/ 26964 h 174728"/>
                <a:gd name="connsiteX78" fmla="*/ 96047 w 121905"/>
                <a:gd name="connsiteY78" fmla="*/ 21422 h 174728"/>
                <a:gd name="connsiteX79" fmla="*/ 94200 w 121905"/>
                <a:gd name="connsiteY79" fmla="*/ 19575 h 174728"/>
                <a:gd name="connsiteX80" fmla="*/ 90506 w 121905"/>
                <a:gd name="connsiteY80" fmla="*/ 17728 h 174728"/>
                <a:gd name="connsiteX81" fmla="*/ 90506 w 121905"/>
                <a:gd name="connsiteY81" fmla="*/ 17728 h 174728"/>
                <a:gd name="connsiteX82" fmla="*/ 90506 w 121905"/>
                <a:gd name="connsiteY82" fmla="*/ 17728 h 174728"/>
                <a:gd name="connsiteX83" fmla="*/ 83118 w 121905"/>
                <a:gd name="connsiteY83" fmla="*/ 12187 h 174728"/>
                <a:gd name="connsiteX84" fmla="*/ 77577 w 121905"/>
                <a:gd name="connsiteY84" fmla="*/ 8493 h 174728"/>
                <a:gd name="connsiteX85" fmla="*/ 72035 w 121905"/>
                <a:gd name="connsiteY85" fmla="*/ 4799 h 174728"/>
                <a:gd name="connsiteX86" fmla="*/ 66494 w 121905"/>
                <a:gd name="connsiteY86" fmla="*/ 1105 h 174728"/>
                <a:gd name="connsiteX87" fmla="*/ 49871 w 121905"/>
                <a:gd name="connsiteY87" fmla="*/ 4799 h 174728"/>
                <a:gd name="connsiteX88" fmla="*/ 5541 w 121905"/>
                <a:gd name="connsiteY88" fmla="*/ 58364 h 174728"/>
                <a:gd name="connsiteX89" fmla="*/ 0 w 121905"/>
                <a:gd name="connsiteY89" fmla="*/ 67599 h 174728"/>
                <a:gd name="connsiteX90" fmla="*/ 0 w 121905"/>
                <a:gd name="connsiteY90" fmla="*/ 67599 h 174728"/>
                <a:gd name="connsiteX91" fmla="*/ 1847 w 121905"/>
                <a:gd name="connsiteY91" fmla="*/ 69446 h 174728"/>
                <a:gd name="connsiteX92" fmla="*/ 1847 w 121905"/>
                <a:gd name="connsiteY92" fmla="*/ 69446 h 174728"/>
                <a:gd name="connsiteX93" fmla="*/ 5541 w 121905"/>
                <a:gd name="connsiteY93" fmla="*/ 73140 h 174728"/>
                <a:gd name="connsiteX94" fmla="*/ 5541 w 121905"/>
                <a:gd name="connsiteY94" fmla="*/ 73140 h 174728"/>
                <a:gd name="connsiteX95" fmla="*/ 5541 w 121905"/>
                <a:gd name="connsiteY95" fmla="*/ 73140 h 174728"/>
                <a:gd name="connsiteX96" fmla="*/ 5541 w 121905"/>
                <a:gd name="connsiteY96" fmla="*/ 76834 h 174728"/>
                <a:gd name="connsiteX97" fmla="*/ 5541 w 121905"/>
                <a:gd name="connsiteY97" fmla="*/ 80528 h 174728"/>
                <a:gd name="connsiteX98" fmla="*/ 3694 w 121905"/>
                <a:gd name="connsiteY98" fmla="*/ 82375 h 174728"/>
                <a:gd name="connsiteX99" fmla="*/ 1847 w 121905"/>
                <a:gd name="connsiteY99" fmla="*/ 84222 h 174728"/>
                <a:gd name="connsiteX100" fmla="*/ 0 w 121905"/>
                <a:gd name="connsiteY100" fmla="*/ 87917 h 174728"/>
                <a:gd name="connsiteX101" fmla="*/ 0 w 121905"/>
                <a:gd name="connsiteY101" fmla="*/ 87917 h 174728"/>
                <a:gd name="connsiteX102" fmla="*/ 0 w 121905"/>
                <a:gd name="connsiteY102" fmla="*/ 87917 h 174728"/>
                <a:gd name="connsiteX103" fmla="*/ 1847 w 121905"/>
                <a:gd name="connsiteY103" fmla="*/ 89764 h 174728"/>
                <a:gd name="connsiteX104" fmla="*/ 7388 w 121905"/>
                <a:gd name="connsiteY104" fmla="*/ 97152 h 174728"/>
                <a:gd name="connsiteX105" fmla="*/ 9235 w 121905"/>
                <a:gd name="connsiteY105" fmla="*/ 98999 h 174728"/>
                <a:gd name="connsiteX106" fmla="*/ 11082 w 121905"/>
                <a:gd name="connsiteY106" fmla="*/ 102693 h 174728"/>
                <a:gd name="connsiteX107" fmla="*/ 11082 w 121905"/>
                <a:gd name="connsiteY107" fmla="*/ 102693 h 174728"/>
                <a:gd name="connsiteX108" fmla="*/ 11082 w 121905"/>
                <a:gd name="connsiteY108" fmla="*/ 106387 h 174728"/>
                <a:gd name="connsiteX109" fmla="*/ 11082 w 121905"/>
                <a:gd name="connsiteY109" fmla="*/ 110081 h 174728"/>
                <a:gd name="connsiteX110" fmla="*/ 11082 w 121905"/>
                <a:gd name="connsiteY110" fmla="*/ 110081 h 174728"/>
                <a:gd name="connsiteX111" fmla="*/ 20318 w 121905"/>
                <a:gd name="connsiteY111" fmla="*/ 115622 h 174728"/>
                <a:gd name="connsiteX112" fmla="*/ 22165 w 121905"/>
                <a:gd name="connsiteY112" fmla="*/ 117469 h 174728"/>
                <a:gd name="connsiteX113" fmla="*/ 24012 w 121905"/>
                <a:gd name="connsiteY113" fmla="*/ 117469 h 174728"/>
                <a:gd name="connsiteX114" fmla="*/ 24012 w 121905"/>
                <a:gd name="connsiteY114" fmla="*/ 117469 h 174728"/>
                <a:gd name="connsiteX115" fmla="*/ 31400 w 121905"/>
                <a:gd name="connsiteY115" fmla="*/ 123011 h 174728"/>
                <a:gd name="connsiteX116" fmla="*/ 31400 w 121905"/>
                <a:gd name="connsiteY116" fmla="*/ 123011 h 174728"/>
                <a:gd name="connsiteX117" fmla="*/ 31400 w 121905"/>
                <a:gd name="connsiteY117" fmla="*/ 123011 h 174728"/>
                <a:gd name="connsiteX118" fmla="*/ 33247 w 121905"/>
                <a:gd name="connsiteY118" fmla="*/ 124858 h 174728"/>
                <a:gd name="connsiteX119" fmla="*/ 33247 w 121905"/>
                <a:gd name="connsiteY119" fmla="*/ 124858 h 174728"/>
                <a:gd name="connsiteX120" fmla="*/ 33247 w 121905"/>
                <a:gd name="connsiteY120" fmla="*/ 124858 h 174728"/>
                <a:gd name="connsiteX121" fmla="*/ 35094 w 121905"/>
                <a:gd name="connsiteY121" fmla="*/ 126705 h 174728"/>
                <a:gd name="connsiteX122" fmla="*/ 35094 w 121905"/>
                <a:gd name="connsiteY122" fmla="*/ 126705 h 174728"/>
                <a:gd name="connsiteX123" fmla="*/ 35094 w 121905"/>
                <a:gd name="connsiteY123" fmla="*/ 126705 h 174728"/>
                <a:gd name="connsiteX124" fmla="*/ 35094 w 121905"/>
                <a:gd name="connsiteY124" fmla="*/ 126705 h 174728"/>
                <a:gd name="connsiteX125" fmla="*/ 35094 w 121905"/>
                <a:gd name="connsiteY125" fmla="*/ 124858 h 174728"/>
                <a:gd name="connsiteX126" fmla="*/ 35094 w 121905"/>
                <a:gd name="connsiteY126" fmla="*/ 124858 h 174728"/>
                <a:gd name="connsiteX127" fmla="*/ 40635 w 121905"/>
                <a:gd name="connsiteY127" fmla="*/ 119317 h 174728"/>
                <a:gd name="connsiteX128" fmla="*/ 40635 w 121905"/>
                <a:gd name="connsiteY128" fmla="*/ 119317 h 174728"/>
                <a:gd name="connsiteX129" fmla="*/ 48023 w 121905"/>
                <a:gd name="connsiteY129" fmla="*/ 119317 h 174728"/>
                <a:gd name="connsiteX130" fmla="*/ 48023 w 121905"/>
                <a:gd name="connsiteY130" fmla="*/ 119317 h 174728"/>
                <a:gd name="connsiteX131" fmla="*/ 48023 w 121905"/>
                <a:gd name="connsiteY131" fmla="*/ 119317 h 174728"/>
                <a:gd name="connsiteX132" fmla="*/ 51717 w 121905"/>
                <a:gd name="connsiteY132" fmla="*/ 123011 h 174728"/>
                <a:gd name="connsiteX133" fmla="*/ 51717 w 121905"/>
                <a:gd name="connsiteY133" fmla="*/ 123011 h 174728"/>
                <a:gd name="connsiteX134" fmla="*/ 79423 w 121905"/>
                <a:gd name="connsiteY134" fmla="*/ 174728 h 174728"/>
                <a:gd name="connsiteX135" fmla="*/ 103435 w 121905"/>
                <a:gd name="connsiteY135" fmla="*/ 152564 h 174728"/>
                <a:gd name="connsiteX136" fmla="*/ 101588 w 121905"/>
                <a:gd name="connsiteY136" fmla="*/ 148870 h 174728"/>
                <a:gd name="connsiteX137" fmla="*/ 96047 w 121905"/>
                <a:gd name="connsiteY137" fmla="*/ 148870 h 174728"/>
                <a:gd name="connsiteX138" fmla="*/ 83118 w 121905"/>
                <a:gd name="connsiteY138" fmla="*/ 128552 h 174728"/>
                <a:gd name="connsiteX139" fmla="*/ 86812 w 121905"/>
                <a:gd name="connsiteY139" fmla="*/ 123011 h 174728"/>
                <a:gd name="connsiteX140" fmla="*/ 84965 w 121905"/>
                <a:gd name="connsiteY140" fmla="*/ 121164 h 174728"/>
                <a:gd name="connsiteX141" fmla="*/ 79423 w 121905"/>
                <a:gd name="connsiteY141" fmla="*/ 121164 h 174728"/>
                <a:gd name="connsiteX142" fmla="*/ 77577 w 121905"/>
                <a:gd name="connsiteY142" fmla="*/ 117469 h 174728"/>
                <a:gd name="connsiteX143" fmla="*/ 99741 w 121905"/>
                <a:gd name="connsiteY143" fmla="*/ 84222 h 174728"/>
                <a:gd name="connsiteX144" fmla="*/ 101588 w 121905"/>
                <a:gd name="connsiteY144" fmla="*/ 82375 h 174728"/>
                <a:gd name="connsiteX145" fmla="*/ 101588 w 121905"/>
                <a:gd name="connsiteY145" fmla="*/ 82375 h 174728"/>
                <a:gd name="connsiteX146" fmla="*/ 103435 w 121905"/>
                <a:gd name="connsiteY146" fmla="*/ 76834 h 174728"/>
                <a:gd name="connsiteX147" fmla="*/ 105282 w 121905"/>
                <a:gd name="connsiteY147" fmla="*/ 73140 h 174728"/>
                <a:gd name="connsiteX148" fmla="*/ 107129 w 121905"/>
                <a:gd name="connsiteY148" fmla="*/ 65752 h 174728"/>
                <a:gd name="connsiteX149" fmla="*/ 108977 w 121905"/>
                <a:gd name="connsiteY149" fmla="*/ 62058 h 174728"/>
                <a:gd name="connsiteX150" fmla="*/ 110824 w 121905"/>
                <a:gd name="connsiteY150" fmla="*/ 54669 h 174728"/>
                <a:gd name="connsiteX151" fmla="*/ 118212 w 121905"/>
                <a:gd name="connsiteY151" fmla="*/ 49128 h 174728"/>
                <a:gd name="connsiteX152" fmla="*/ 120059 w 121905"/>
                <a:gd name="connsiteY152" fmla="*/ 43587 h 174728"/>
                <a:gd name="connsiteX153" fmla="*/ 121906 w 121905"/>
                <a:gd name="connsiteY153" fmla="*/ 39893 h 174728"/>
                <a:gd name="connsiteX154" fmla="*/ 120059 w 121905"/>
                <a:gd name="connsiteY154" fmla="*/ 39893 h 174728"/>
                <a:gd name="connsiteX155" fmla="*/ 16623 w 121905"/>
                <a:gd name="connsiteY155" fmla="*/ 52822 h 174728"/>
                <a:gd name="connsiteX156" fmla="*/ 51717 w 121905"/>
                <a:gd name="connsiteY156" fmla="*/ 6646 h 174728"/>
                <a:gd name="connsiteX157" fmla="*/ 62800 w 121905"/>
                <a:gd name="connsiteY157" fmla="*/ 4799 h 174728"/>
                <a:gd name="connsiteX158" fmla="*/ 62800 w 121905"/>
                <a:gd name="connsiteY158" fmla="*/ 4799 h 174728"/>
                <a:gd name="connsiteX159" fmla="*/ 64647 w 121905"/>
                <a:gd name="connsiteY159" fmla="*/ 14034 h 174728"/>
                <a:gd name="connsiteX160" fmla="*/ 27706 w 121905"/>
                <a:gd name="connsiteY160" fmla="*/ 71293 h 174728"/>
                <a:gd name="connsiteX161" fmla="*/ 16623 w 121905"/>
                <a:gd name="connsiteY161" fmla="*/ 71293 h 174728"/>
                <a:gd name="connsiteX162" fmla="*/ 14776 w 121905"/>
                <a:gd name="connsiteY162" fmla="*/ 69446 h 174728"/>
                <a:gd name="connsiteX163" fmla="*/ 16623 w 121905"/>
                <a:gd name="connsiteY163" fmla="*/ 52822 h 174728"/>
                <a:gd name="connsiteX164" fmla="*/ 97894 w 121905"/>
                <a:gd name="connsiteY164" fmla="*/ 86069 h 174728"/>
                <a:gd name="connsiteX165" fmla="*/ 83118 w 121905"/>
                <a:gd name="connsiteY165" fmla="*/ 106387 h 174728"/>
                <a:gd name="connsiteX166" fmla="*/ 75729 w 121905"/>
                <a:gd name="connsiteY166" fmla="*/ 106387 h 174728"/>
                <a:gd name="connsiteX167" fmla="*/ 75729 w 121905"/>
                <a:gd name="connsiteY167" fmla="*/ 104540 h 174728"/>
                <a:gd name="connsiteX168" fmla="*/ 75729 w 121905"/>
                <a:gd name="connsiteY168" fmla="*/ 104540 h 174728"/>
                <a:gd name="connsiteX169" fmla="*/ 73882 w 121905"/>
                <a:gd name="connsiteY169" fmla="*/ 102693 h 174728"/>
                <a:gd name="connsiteX170" fmla="*/ 73882 w 121905"/>
                <a:gd name="connsiteY170" fmla="*/ 102693 h 174728"/>
                <a:gd name="connsiteX171" fmla="*/ 72035 w 121905"/>
                <a:gd name="connsiteY171" fmla="*/ 98999 h 174728"/>
                <a:gd name="connsiteX172" fmla="*/ 72035 w 121905"/>
                <a:gd name="connsiteY172" fmla="*/ 93458 h 174728"/>
                <a:gd name="connsiteX173" fmla="*/ 73882 w 121905"/>
                <a:gd name="connsiteY173" fmla="*/ 91611 h 174728"/>
                <a:gd name="connsiteX174" fmla="*/ 73882 w 121905"/>
                <a:gd name="connsiteY174" fmla="*/ 91611 h 174728"/>
                <a:gd name="connsiteX175" fmla="*/ 75729 w 121905"/>
                <a:gd name="connsiteY175" fmla="*/ 87917 h 174728"/>
                <a:gd name="connsiteX176" fmla="*/ 84965 w 121905"/>
                <a:gd name="connsiteY176" fmla="*/ 73140 h 174728"/>
                <a:gd name="connsiteX177" fmla="*/ 88659 w 121905"/>
                <a:gd name="connsiteY177" fmla="*/ 71293 h 174728"/>
                <a:gd name="connsiteX178" fmla="*/ 90506 w 121905"/>
                <a:gd name="connsiteY178" fmla="*/ 71293 h 174728"/>
                <a:gd name="connsiteX179" fmla="*/ 96047 w 121905"/>
                <a:gd name="connsiteY179" fmla="*/ 74987 h 174728"/>
                <a:gd name="connsiteX180" fmla="*/ 97894 w 121905"/>
                <a:gd name="connsiteY180" fmla="*/ 86069 h 174728"/>
                <a:gd name="connsiteX181" fmla="*/ 73882 w 121905"/>
                <a:gd name="connsiteY181" fmla="*/ 89764 h 174728"/>
                <a:gd name="connsiteX182" fmla="*/ 73882 w 121905"/>
                <a:gd name="connsiteY182" fmla="*/ 87917 h 174728"/>
                <a:gd name="connsiteX183" fmla="*/ 72035 w 121905"/>
                <a:gd name="connsiteY183" fmla="*/ 87917 h 174728"/>
                <a:gd name="connsiteX184" fmla="*/ 72035 w 121905"/>
                <a:gd name="connsiteY184" fmla="*/ 87917 h 174728"/>
                <a:gd name="connsiteX185" fmla="*/ 72035 w 121905"/>
                <a:gd name="connsiteY185" fmla="*/ 89764 h 174728"/>
                <a:gd name="connsiteX186" fmla="*/ 72035 w 121905"/>
                <a:gd name="connsiteY186" fmla="*/ 91611 h 174728"/>
                <a:gd name="connsiteX187" fmla="*/ 72035 w 121905"/>
                <a:gd name="connsiteY187" fmla="*/ 91611 h 174728"/>
                <a:gd name="connsiteX188" fmla="*/ 73882 w 121905"/>
                <a:gd name="connsiteY188" fmla="*/ 93458 h 174728"/>
                <a:gd name="connsiteX189" fmla="*/ 75729 w 121905"/>
                <a:gd name="connsiteY189" fmla="*/ 95305 h 174728"/>
                <a:gd name="connsiteX190" fmla="*/ 73882 w 121905"/>
                <a:gd name="connsiteY190" fmla="*/ 89764 h 174728"/>
                <a:gd name="connsiteX191" fmla="*/ 73882 w 121905"/>
                <a:gd name="connsiteY191" fmla="*/ 89764 h 174728"/>
                <a:gd name="connsiteX192" fmla="*/ 70188 w 121905"/>
                <a:gd name="connsiteY192" fmla="*/ 52822 h 174728"/>
                <a:gd name="connsiteX193" fmla="*/ 68341 w 121905"/>
                <a:gd name="connsiteY193" fmla="*/ 56517 h 174728"/>
                <a:gd name="connsiteX194" fmla="*/ 70188 w 121905"/>
                <a:gd name="connsiteY194" fmla="*/ 58364 h 174728"/>
                <a:gd name="connsiteX195" fmla="*/ 72035 w 121905"/>
                <a:gd name="connsiteY195" fmla="*/ 54669 h 174728"/>
                <a:gd name="connsiteX196" fmla="*/ 70188 w 121905"/>
                <a:gd name="connsiteY196" fmla="*/ 52822 h 174728"/>
                <a:gd name="connsiteX197" fmla="*/ 70188 w 121905"/>
                <a:gd name="connsiteY197" fmla="*/ 87917 h 174728"/>
                <a:gd name="connsiteX198" fmla="*/ 70188 w 121905"/>
                <a:gd name="connsiteY198" fmla="*/ 87917 h 174728"/>
                <a:gd name="connsiteX199" fmla="*/ 70188 w 121905"/>
                <a:gd name="connsiteY199" fmla="*/ 87917 h 174728"/>
                <a:gd name="connsiteX200" fmla="*/ 70188 w 121905"/>
                <a:gd name="connsiteY200" fmla="*/ 87917 h 174728"/>
                <a:gd name="connsiteX201" fmla="*/ 72035 w 121905"/>
                <a:gd name="connsiteY201" fmla="*/ 86069 h 174728"/>
                <a:gd name="connsiteX202" fmla="*/ 70188 w 121905"/>
                <a:gd name="connsiteY202" fmla="*/ 87917 h 174728"/>
                <a:gd name="connsiteX203" fmla="*/ 77577 w 121905"/>
                <a:gd name="connsiteY203" fmla="*/ 19575 h 174728"/>
                <a:gd name="connsiteX204" fmla="*/ 70188 w 121905"/>
                <a:gd name="connsiteY204" fmla="*/ 21422 h 174728"/>
                <a:gd name="connsiteX205" fmla="*/ 27706 w 121905"/>
                <a:gd name="connsiteY205" fmla="*/ 84222 h 174728"/>
                <a:gd name="connsiteX206" fmla="*/ 20318 w 121905"/>
                <a:gd name="connsiteY206" fmla="*/ 80528 h 174728"/>
                <a:gd name="connsiteX207" fmla="*/ 12929 w 121905"/>
                <a:gd name="connsiteY207" fmla="*/ 76834 h 174728"/>
                <a:gd name="connsiteX208" fmla="*/ 14776 w 121905"/>
                <a:gd name="connsiteY208" fmla="*/ 73140 h 174728"/>
                <a:gd name="connsiteX209" fmla="*/ 3694 w 121905"/>
                <a:gd name="connsiteY209" fmla="*/ 65752 h 174728"/>
                <a:gd name="connsiteX210" fmla="*/ 3694 w 121905"/>
                <a:gd name="connsiteY210" fmla="*/ 67599 h 174728"/>
                <a:gd name="connsiteX211" fmla="*/ 3694 w 121905"/>
                <a:gd name="connsiteY211" fmla="*/ 69446 h 174728"/>
                <a:gd name="connsiteX212" fmla="*/ 3694 w 121905"/>
                <a:gd name="connsiteY212" fmla="*/ 69446 h 174728"/>
                <a:gd name="connsiteX213" fmla="*/ 7388 w 121905"/>
                <a:gd name="connsiteY213" fmla="*/ 73140 h 174728"/>
                <a:gd name="connsiteX214" fmla="*/ 7388 w 121905"/>
                <a:gd name="connsiteY214" fmla="*/ 73140 h 174728"/>
                <a:gd name="connsiteX215" fmla="*/ 7388 w 121905"/>
                <a:gd name="connsiteY215" fmla="*/ 73140 h 174728"/>
                <a:gd name="connsiteX216" fmla="*/ 7388 w 121905"/>
                <a:gd name="connsiteY216" fmla="*/ 76834 h 174728"/>
                <a:gd name="connsiteX217" fmla="*/ 7388 w 121905"/>
                <a:gd name="connsiteY217" fmla="*/ 80528 h 174728"/>
                <a:gd name="connsiteX218" fmla="*/ 5541 w 121905"/>
                <a:gd name="connsiteY218" fmla="*/ 82375 h 174728"/>
                <a:gd name="connsiteX219" fmla="*/ 3694 w 121905"/>
                <a:gd name="connsiteY219" fmla="*/ 84222 h 174728"/>
                <a:gd name="connsiteX220" fmla="*/ 1847 w 121905"/>
                <a:gd name="connsiteY220" fmla="*/ 87917 h 174728"/>
                <a:gd name="connsiteX221" fmla="*/ 1847 w 121905"/>
                <a:gd name="connsiteY221" fmla="*/ 87917 h 174728"/>
                <a:gd name="connsiteX222" fmla="*/ 1847 w 121905"/>
                <a:gd name="connsiteY222" fmla="*/ 89764 h 174728"/>
                <a:gd name="connsiteX223" fmla="*/ 7388 w 121905"/>
                <a:gd name="connsiteY223" fmla="*/ 97152 h 174728"/>
                <a:gd name="connsiteX224" fmla="*/ 9235 w 121905"/>
                <a:gd name="connsiteY224" fmla="*/ 98999 h 174728"/>
                <a:gd name="connsiteX225" fmla="*/ 11082 w 121905"/>
                <a:gd name="connsiteY225" fmla="*/ 102693 h 174728"/>
                <a:gd name="connsiteX226" fmla="*/ 11082 w 121905"/>
                <a:gd name="connsiteY226" fmla="*/ 102693 h 174728"/>
                <a:gd name="connsiteX227" fmla="*/ 11082 w 121905"/>
                <a:gd name="connsiteY227" fmla="*/ 106387 h 174728"/>
                <a:gd name="connsiteX228" fmla="*/ 11082 w 121905"/>
                <a:gd name="connsiteY228" fmla="*/ 110081 h 174728"/>
                <a:gd name="connsiteX229" fmla="*/ 11082 w 121905"/>
                <a:gd name="connsiteY229" fmla="*/ 110081 h 174728"/>
                <a:gd name="connsiteX230" fmla="*/ 20318 w 121905"/>
                <a:gd name="connsiteY230" fmla="*/ 115622 h 174728"/>
                <a:gd name="connsiteX231" fmla="*/ 22165 w 121905"/>
                <a:gd name="connsiteY231" fmla="*/ 113775 h 174728"/>
                <a:gd name="connsiteX232" fmla="*/ 22165 w 121905"/>
                <a:gd name="connsiteY232" fmla="*/ 113775 h 174728"/>
                <a:gd name="connsiteX233" fmla="*/ 22165 w 121905"/>
                <a:gd name="connsiteY233" fmla="*/ 115622 h 174728"/>
                <a:gd name="connsiteX234" fmla="*/ 22165 w 121905"/>
                <a:gd name="connsiteY234" fmla="*/ 115622 h 174728"/>
                <a:gd name="connsiteX235" fmla="*/ 22165 w 121905"/>
                <a:gd name="connsiteY235" fmla="*/ 117469 h 174728"/>
                <a:gd name="connsiteX236" fmla="*/ 24012 w 121905"/>
                <a:gd name="connsiteY236" fmla="*/ 117469 h 174728"/>
                <a:gd name="connsiteX237" fmla="*/ 24012 w 121905"/>
                <a:gd name="connsiteY237" fmla="*/ 117469 h 174728"/>
                <a:gd name="connsiteX238" fmla="*/ 31400 w 121905"/>
                <a:gd name="connsiteY238" fmla="*/ 121164 h 174728"/>
                <a:gd name="connsiteX239" fmla="*/ 31400 w 121905"/>
                <a:gd name="connsiteY239" fmla="*/ 121164 h 174728"/>
                <a:gd name="connsiteX240" fmla="*/ 33247 w 121905"/>
                <a:gd name="connsiteY240" fmla="*/ 123011 h 174728"/>
                <a:gd name="connsiteX241" fmla="*/ 33247 w 121905"/>
                <a:gd name="connsiteY241" fmla="*/ 123011 h 174728"/>
                <a:gd name="connsiteX242" fmla="*/ 35094 w 121905"/>
                <a:gd name="connsiteY242" fmla="*/ 123011 h 174728"/>
                <a:gd name="connsiteX243" fmla="*/ 35094 w 121905"/>
                <a:gd name="connsiteY243" fmla="*/ 123011 h 174728"/>
                <a:gd name="connsiteX244" fmla="*/ 38788 w 121905"/>
                <a:gd name="connsiteY244" fmla="*/ 123011 h 174728"/>
                <a:gd name="connsiteX245" fmla="*/ 38788 w 121905"/>
                <a:gd name="connsiteY245" fmla="*/ 123011 h 174728"/>
                <a:gd name="connsiteX246" fmla="*/ 44329 w 121905"/>
                <a:gd name="connsiteY246" fmla="*/ 117469 h 174728"/>
                <a:gd name="connsiteX247" fmla="*/ 44329 w 121905"/>
                <a:gd name="connsiteY247" fmla="*/ 117469 h 174728"/>
                <a:gd name="connsiteX248" fmla="*/ 48023 w 121905"/>
                <a:gd name="connsiteY248" fmla="*/ 111928 h 174728"/>
                <a:gd name="connsiteX249" fmla="*/ 49871 w 121905"/>
                <a:gd name="connsiteY249" fmla="*/ 111928 h 174728"/>
                <a:gd name="connsiteX250" fmla="*/ 51717 w 121905"/>
                <a:gd name="connsiteY250" fmla="*/ 117469 h 174728"/>
                <a:gd name="connsiteX251" fmla="*/ 51717 w 121905"/>
                <a:gd name="connsiteY251" fmla="*/ 117469 h 174728"/>
                <a:gd name="connsiteX252" fmla="*/ 53565 w 121905"/>
                <a:gd name="connsiteY252" fmla="*/ 115622 h 174728"/>
                <a:gd name="connsiteX253" fmla="*/ 53565 w 121905"/>
                <a:gd name="connsiteY253" fmla="*/ 115622 h 174728"/>
                <a:gd name="connsiteX254" fmla="*/ 53565 w 121905"/>
                <a:gd name="connsiteY254" fmla="*/ 113775 h 174728"/>
                <a:gd name="connsiteX255" fmla="*/ 55412 w 121905"/>
                <a:gd name="connsiteY255" fmla="*/ 111928 h 174728"/>
                <a:gd name="connsiteX256" fmla="*/ 62800 w 121905"/>
                <a:gd name="connsiteY256" fmla="*/ 98999 h 174728"/>
                <a:gd name="connsiteX257" fmla="*/ 57259 w 121905"/>
                <a:gd name="connsiteY257" fmla="*/ 97152 h 174728"/>
                <a:gd name="connsiteX258" fmla="*/ 57259 w 121905"/>
                <a:gd name="connsiteY258" fmla="*/ 97152 h 174728"/>
                <a:gd name="connsiteX259" fmla="*/ 48023 w 121905"/>
                <a:gd name="connsiteY259" fmla="*/ 93458 h 174728"/>
                <a:gd name="connsiteX260" fmla="*/ 48023 w 121905"/>
                <a:gd name="connsiteY260" fmla="*/ 93458 h 174728"/>
                <a:gd name="connsiteX261" fmla="*/ 48023 w 121905"/>
                <a:gd name="connsiteY261" fmla="*/ 93458 h 174728"/>
                <a:gd name="connsiteX262" fmla="*/ 48023 w 121905"/>
                <a:gd name="connsiteY262" fmla="*/ 93458 h 174728"/>
                <a:gd name="connsiteX263" fmla="*/ 48023 w 121905"/>
                <a:gd name="connsiteY263" fmla="*/ 93458 h 174728"/>
                <a:gd name="connsiteX264" fmla="*/ 36941 w 121905"/>
                <a:gd name="connsiteY264" fmla="*/ 87917 h 174728"/>
                <a:gd name="connsiteX265" fmla="*/ 77577 w 121905"/>
                <a:gd name="connsiteY265" fmla="*/ 26964 h 174728"/>
                <a:gd name="connsiteX266" fmla="*/ 77577 w 121905"/>
                <a:gd name="connsiteY266" fmla="*/ 19575 h 174728"/>
                <a:gd name="connsiteX267" fmla="*/ 70188 w 121905"/>
                <a:gd name="connsiteY267" fmla="*/ 89764 h 174728"/>
                <a:gd name="connsiteX268" fmla="*/ 70188 w 121905"/>
                <a:gd name="connsiteY268" fmla="*/ 89764 h 174728"/>
                <a:gd name="connsiteX269" fmla="*/ 70188 w 121905"/>
                <a:gd name="connsiteY269" fmla="*/ 89764 h 174728"/>
                <a:gd name="connsiteX270" fmla="*/ 72035 w 121905"/>
                <a:gd name="connsiteY270" fmla="*/ 86069 h 174728"/>
                <a:gd name="connsiteX271" fmla="*/ 70188 w 121905"/>
                <a:gd name="connsiteY271" fmla="*/ 89764 h 174728"/>
                <a:gd name="connsiteX272" fmla="*/ 70188 w 121905"/>
                <a:gd name="connsiteY272" fmla="*/ 89764 h 17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</a:cxnLst>
              <a:rect l="l" t="t" r="r" b="b"/>
              <a:pathLst>
                <a:path w="121905" h="174728">
                  <a:moveTo>
                    <a:pt x="72035" y="95305"/>
                  </a:moveTo>
                  <a:lnTo>
                    <a:pt x="72035" y="95305"/>
                  </a:lnTo>
                  <a:lnTo>
                    <a:pt x="72035" y="95305"/>
                  </a:lnTo>
                  <a:lnTo>
                    <a:pt x="75729" y="89764"/>
                  </a:lnTo>
                  <a:cubicBezTo>
                    <a:pt x="75729" y="89764"/>
                    <a:pt x="75729" y="89764"/>
                    <a:pt x="73882" y="87917"/>
                  </a:cubicBezTo>
                  <a:cubicBezTo>
                    <a:pt x="73882" y="87917"/>
                    <a:pt x="73882" y="86069"/>
                    <a:pt x="73882" y="86069"/>
                  </a:cubicBezTo>
                  <a:cubicBezTo>
                    <a:pt x="73882" y="86069"/>
                    <a:pt x="73882" y="86069"/>
                    <a:pt x="72035" y="86069"/>
                  </a:cubicBezTo>
                  <a:lnTo>
                    <a:pt x="72035" y="86069"/>
                  </a:lnTo>
                  <a:lnTo>
                    <a:pt x="72035" y="87917"/>
                  </a:lnTo>
                  <a:lnTo>
                    <a:pt x="72035" y="89764"/>
                  </a:lnTo>
                  <a:lnTo>
                    <a:pt x="72035" y="89764"/>
                  </a:lnTo>
                  <a:lnTo>
                    <a:pt x="66494" y="98999"/>
                  </a:lnTo>
                  <a:lnTo>
                    <a:pt x="73882" y="100846"/>
                  </a:lnTo>
                  <a:cubicBezTo>
                    <a:pt x="75729" y="100846"/>
                    <a:pt x="75729" y="102693"/>
                    <a:pt x="77577" y="102693"/>
                  </a:cubicBezTo>
                  <a:lnTo>
                    <a:pt x="75729" y="98999"/>
                  </a:lnTo>
                  <a:cubicBezTo>
                    <a:pt x="72035" y="98999"/>
                    <a:pt x="72035" y="97152"/>
                    <a:pt x="72035" y="95305"/>
                  </a:cubicBezTo>
                  <a:close/>
                  <a:moveTo>
                    <a:pt x="77577" y="8493"/>
                  </a:moveTo>
                  <a:lnTo>
                    <a:pt x="77577" y="8493"/>
                  </a:lnTo>
                  <a:lnTo>
                    <a:pt x="83118" y="12187"/>
                  </a:lnTo>
                  <a:lnTo>
                    <a:pt x="83118" y="12187"/>
                  </a:lnTo>
                  <a:lnTo>
                    <a:pt x="77577" y="8493"/>
                  </a:ln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5" y="86069"/>
                  </a:lnTo>
                  <a:cubicBezTo>
                    <a:pt x="72035" y="87917"/>
                    <a:pt x="70188" y="87917"/>
                    <a:pt x="70188" y="89764"/>
                  </a:cubicBezTo>
                  <a:cubicBezTo>
                    <a:pt x="70188" y="89764"/>
                    <a:pt x="70188" y="89764"/>
                    <a:pt x="70188" y="89764"/>
                  </a:cubicBezTo>
                  <a:close/>
                  <a:moveTo>
                    <a:pt x="49871" y="93458"/>
                  </a:moveTo>
                  <a:lnTo>
                    <a:pt x="49871" y="93458"/>
                  </a:lnTo>
                  <a:cubicBezTo>
                    <a:pt x="49871" y="93458"/>
                    <a:pt x="49871" y="93458"/>
                    <a:pt x="49871" y="93458"/>
                  </a:cubicBezTo>
                  <a:lnTo>
                    <a:pt x="49871" y="93458"/>
                  </a:lnTo>
                  <a:cubicBezTo>
                    <a:pt x="49871" y="93458"/>
                    <a:pt x="44329" y="91611"/>
                    <a:pt x="38788" y="87917"/>
                  </a:cubicBezTo>
                  <a:cubicBezTo>
                    <a:pt x="35094" y="86069"/>
                    <a:pt x="31400" y="84222"/>
                    <a:pt x="27706" y="82375"/>
                  </a:cubicBezTo>
                  <a:cubicBezTo>
                    <a:pt x="24012" y="80528"/>
                    <a:pt x="22165" y="78681"/>
                    <a:pt x="20318" y="78681"/>
                  </a:cubicBezTo>
                  <a:cubicBezTo>
                    <a:pt x="16623" y="76834"/>
                    <a:pt x="14776" y="76834"/>
                    <a:pt x="12929" y="74987"/>
                  </a:cubicBezTo>
                  <a:lnTo>
                    <a:pt x="14776" y="71293"/>
                  </a:lnTo>
                  <a:lnTo>
                    <a:pt x="3694" y="63905"/>
                  </a:lnTo>
                  <a:lnTo>
                    <a:pt x="3694" y="65752"/>
                  </a:lnTo>
                  <a:lnTo>
                    <a:pt x="3694" y="67599"/>
                  </a:lnTo>
                  <a:cubicBezTo>
                    <a:pt x="3694" y="67599"/>
                    <a:pt x="3694" y="67599"/>
                    <a:pt x="3694" y="67599"/>
                  </a:cubicBezTo>
                  <a:cubicBezTo>
                    <a:pt x="5541" y="69446"/>
                    <a:pt x="5541" y="69446"/>
                    <a:pt x="7388" y="71293"/>
                  </a:cubicBezTo>
                  <a:lnTo>
                    <a:pt x="7388" y="71293"/>
                  </a:lnTo>
                  <a:lnTo>
                    <a:pt x="7388" y="71293"/>
                  </a:lnTo>
                  <a:cubicBezTo>
                    <a:pt x="7388" y="73140"/>
                    <a:pt x="7388" y="73140"/>
                    <a:pt x="7388" y="74987"/>
                  </a:cubicBezTo>
                  <a:cubicBezTo>
                    <a:pt x="7388" y="76834"/>
                    <a:pt x="7388" y="76834"/>
                    <a:pt x="7388" y="78681"/>
                  </a:cubicBezTo>
                  <a:cubicBezTo>
                    <a:pt x="7388" y="78681"/>
                    <a:pt x="7388" y="80528"/>
                    <a:pt x="5541" y="80528"/>
                  </a:cubicBezTo>
                  <a:cubicBezTo>
                    <a:pt x="5541" y="80528"/>
                    <a:pt x="5541" y="82375"/>
                    <a:pt x="3694" y="82375"/>
                  </a:cubicBezTo>
                  <a:cubicBezTo>
                    <a:pt x="3694" y="82375"/>
                    <a:pt x="3694" y="84222"/>
                    <a:pt x="1847" y="86069"/>
                  </a:cubicBezTo>
                  <a:cubicBezTo>
                    <a:pt x="1847" y="86069"/>
                    <a:pt x="1847" y="86069"/>
                    <a:pt x="1847" y="86069"/>
                  </a:cubicBezTo>
                  <a:cubicBezTo>
                    <a:pt x="1847" y="86069"/>
                    <a:pt x="1847" y="87917"/>
                    <a:pt x="1847" y="87917"/>
                  </a:cubicBezTo>
                  <a:lnTo>
                    <a:pt x="7388" y="95305"/>
                  </a:lnTo>
                  <a:lnTo>
                    <a:pt x="9235" y="97152"/>
                  </a:lnTo>
                  <a:lnTo>
                    <a:pt x="11082" y="100846"/>
                  </a:lnTo>
                  <a:lnTo>
                    <a:pt x="11082" y="100846"/>
                  </a:lnTo>
                  <a:lnTo>
                    <a:pt x="11082" y="104540"/>
                  </a:lnTo>
                  <a:lnTo>
                    <a:pt x="11082" y="108234"/>
                  </a:lnTo>
                  <a:lnTo>
                    <a:pt x="11082" y="108234"/>
                  </a:lnTo>
                  <a:cubicBezTo>
                    <a:pt x="11082" y="108234"/>
                    <a:pt x="11082" y="108234"/>
                    <a:pt x="11082" y="108234"/>
                  </a:cubicBezTo>
                  <a:cubicBezTo>
                    <a:pt x="11082" y="108234"/>
                    <a:pt x="11082" y="108234"/>
                    <a:pt x="11082" y="108234"/>
                  </a:cubicBezTo>
                  <a:lnTo>
                    <a:pt x="18471" y="97152"/>
                  </a:lnTo>
                  <a:cubicBezTo>
                    <a:pt x="18471" y="97152"/>
                    <a:pt x="18471" y="97152"/>
                    <a:pt x="20318" y="97152"/>
                  </a:cubicBezTo>
                  <a:lnTo>
                    <a:pt x="29553" y="100846"/>
                  </a:lnTo>
                  <a:lnTo>
                    <a:pt x="31400" y="98999"/>
                  </a:lnTo>
                  <a:lnTo>
                    <a:pt x="31400" y="98999"/>
                  </a:lnTo>
                  <a:lnTo>
                    <a:pt x="31400" y="97152"/>
                  </a:lnTo>
                  <a:lnTo>
                    <a:pt x="36941" y="100846"/>
                  </a:lnTo>
                  <a:lnTo>
                    <a:pt x="35094" y="102693"/>
                  </a:lnTo>
                  <a:lnTo>
                    <a:pt x="42482" y="106387"/>
                  </a:lnTo>
                  <a:lnTo>
                    <a:pt x="42482" y="106387"/>
                  </a:lnTo>
                  <a:lnTo>
                    <a:pt x="46177" y="108234"/>
                  </a:lnTo>
                  <a:cubicBezTo>
                    <a:pt x="46177" y="108234"/>
                    <a:pt x="48023" y="108234"/>
                    <a:pt x="48023" y="110081"/>
                  </a:cubicBezTo>
                  <a:lnTo>
                    <a:pt x="57259" y="97152"/>
                  </a:lnTo>
                  <a:lnTo>
                    <a:pt x="49871" y="93458"/>
                  </a:lnTo>
                  <a:lnTo>
                    <a:pt x="49871" y="93458"/>
                  </a:lnTo>
                  <a:close/>
                  <a:moveTo>
                    <a:pt x="120059" y="39893"/>
                  </a:moveTo>
                  <a:lnTo>
                    <a:pt x="116365" y="41740"/>
                  </a:lnTo>
                  <a:cubicBezTo>
                    <a:pt x="108977" y="38046"/>
                    <a:pt x="110824" y="38046"/>
                    <a:pt x="105282" y="34352"/>
                  </a:cubicBezTo>
                  <a:lnTo>
                    <a:pt x="105282" y="26964"/>
                  </a:lnTo>
                  <a:lnTo>
                    <a:pt x="96047" y="21422"/>
                  </a:lnTo>
                  <a:lnTo>
                    <a:pt x="94200" y="19575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90506" y="17728"/>
                  </a:lnTo>
                  <a:lnTo>
                    <a:pt x="83118" y="12187"/>
                  </a:lnTo>
                  <a:lnTo>
                    <a:pt x="77577" y="8493"/>
                  </a:lnTo>
                  <a:lnTo>
                    <a:pt x="72035" y="4799"/>
                  </a:lnTo>
                  <a:lnTo>
                    <a:pt x="66494" y="1105"/>
                  </a:lnTo>
                  <a:cubicBezTo>
                    <a:pt x="60953" y="-742"/>
                    <a:pt x="53565" y="-742"/>
                    <a:pt x="49871" y="4799"/>
                  </a:cubicBezTo>
                  <a:lnTo>
                    <a:pt x="5541" y="58364"/>
                  </a:lnTo>
                  <a:lnTo>
                    <a:pt x="0" y="67599"/>
                  </a:lnTo>
                  <a:cubicBezTo>
                    <a:pt x="0" y="67599"/>
                    <a:pt x="0" y="67599"/>
                    <a:pt x="0" y="67599"/>
                  </a:cubicBezTo>
                  <a:cubicBezTo>
                    <a:pt x="0" y="67599"/>
                    <a:pt x="1847" y="69446"/>
                    <a:pt x="1847" y="69446"/>
                  </a:cubicBezTo>
                  <a:cubicBezTo>
                    <a:pt x="1847" y="69446"/>
                    <a:pt x="1847" y="69446"/>
                    <a:pt x="1847" y="69446"/>
                  </a:cubicBezTo>
                  <a:cubicBezTo>
                    <a:pt x="3694" y="71293"/>
                    <a:pt x="3694" y="71293"/>
                    <a:pt x="5541" y="73140"/>
                  </a:cubicBezTo>
                  <a:lnTo>
                    <a:pt x="5541" y="73140"/>
                  </a:lnTo>
                  <a:lnTo>
                    <a:pt x="5541" y="73140"/>
                  </a:lnTo>
                  <a:cubicBezTo>
                    <a:pt x="5541" y="74987"/>
                    <a:pt x="5541" y="74987"/>
                    <a:pt x="5541" y="76834"/>
                  </a:cubicBezTo>
                  <a:cubicBezTo>
                    <a:pt x="5541" y="78681"/>
                    <a:pt x="5541" y="78681"/>
                    <a:pt x="5541" y="80528"/>
                  </a:cubicBezTo>
                  <a:cubicBezTo>
                    <a:pt x="5541" y="80528"/>
                    <a:pt x="5541" y="82375"/>
                    <a:pt x="3694" y="82375"/>
                  </a:cubicBezTo>
                  <a:cubicBezTo>
                    <a:pt x="3694" y="82375"/>
                    <a:pt x="3694" y="84222"/>
                    <a:pt x="1847" y="84222"/>
                  </a:cubicBezTo>
                  <a:cubicBezTo>
                    <a:pt x="1847" y="84222"/>
                    <a:pt x="1847" y="86069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cubicBezTo>
                    <a:pt x="0" y="87917"/>
                    <a:pt x="0" y="87917"/>
                    <a:pt x="0" y="87917"/>
                  </a:cubicBezTo>
                  <a:lnTo>
                    <a:pt x="1847" y="89764"/>
                  </a:lnTo>
                  <a:lnTo>
                    <a:pt x="7388" y="97152"/>
                  </a:lnTo>
                  <a:lnTo>
                    <a:pt x="9235" y="98999"/>
                  </a:lnTo>
                  <a:lnTo>
                    <a:pt x="11082" y="102693"/>
                  </a:lnTo>
                  <a:lnTo>
                    <a:pt x="11082" y="102693"/>
                  </a:lnTo>
                  <a:lnTo>
                    <a:pt x="11082" y="106387"/>
                  </a:lnTo>
                  <a:lnTo>
                    <a:pt x="11082" y="110081"/>
                  </a:lnTo>
                  <a:lnTo>
                    <a:pt x="11082" y="110081"/>
                  </a:lnTo>
                  <a:lnTo>
                    <a:pt x="20318" y="115622"/>
                  </a:lnTo>
                  <a:lnTo>
                    <a:pt x="22165" y="117469"/>
                  </a:lnTo>
                  <a:lnTo>
                    <a:pt x="24012" y="117469"/>
                  </a:lnTo>
                  <a:lnTo>
                    <a:pt x="24012" y="117469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1400" y="123011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3247" y="124858"/>
                  </a:lnTo>
                  <a:lnTo>
                    <a:pt x="35094" y="126705"/>
                  </a:ln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6705"/>
                    <a:pt x="35094" y="126705"/>
                  </a:cubicBezTo>
                  <a:cubicBezTo>
                    <a:pt x="35094" y="126705"/>
                    <a:pt x="35094" y="124858"/>
                    <a:pt x="35094" y="124858"/>
                  </a:cubicBezTo>
                  <a:cubicBezTo>
                    <a:pt x="35094" y="124858"/>
                    <a:pt x="35094" y="124858"/>
                    <a:pt x="35094" y="124858"/>
                  </a:cubicBezTo>
                  <a:cubicBezTo>
                    <a:pt x="36941" y="123011"/>
                    <a:pt x="38788" y="121164"/>
                    <a:pt x="40635" y="119317"/>
                  </a:cubicBezTo>
                  <a:cubicBezTo>
                    <a:pt x="40635" y="119317"/>
                    <a:pt x="40635" y="119317"/>
                    <a:pt x="40635" y="119317"/>
                  </a:cubicBezTo>
                  <a:cubicBezTo>
                    <a:pt x="42482" y="117469"/>
                    <a:pt x="46177" y="119317"/>
                    <a:pt x="48023" y="119317"/>
                  </a:cubicBezTo>
                  <a:lnTo>
                    <a:pt x="48023" y="119317"/>
                  </a:lnTo>
                  <a:lnTo>
                    <a:pt x="48023" y="119317"/>
                  </a:lnTo>
                  <a:cubicBezTo>
                    <a:pt x="49871" y="119317"/>
                    <a:pt x="49871" y="121164"/>
                    <a:pt x="51717" y="123011"/>
                  </a:cubicBezTo>
                  <a:cubicBezTo>
                    <a:pt x="51717" y="123011"/>
                    <a:pt x="51717" y="123011"/>
                    <a:pt x="51717" y="123011"/>
                  </a:cubicBezTo>
                  <a:lnTo>
                    <a:pt x="79423" y="174728"/>
                  </a:lnTo>
                  <a:lnTo>
                    <a:pt x="103435" y="152564"/>
                  </a:lnTo>
                  <a:lnTo>
                    <a:pt x="101588" y="148870"/>
                  </a:lnTo>
                  <a:lnTo>
                    <a:pt x="96047" y="148870"/>
                  </a:lnTo>
                  <a:lnTo>
                    <a:pt x="83118" y="128552"/>
                  </a:lnTo>
                  <a:lnTo>
                    <a:pt x="86812" y="123011"/>
                  </a:lnTo>
                  <a:lnTo>
                    <a:pt x="84965" y="121164"/>
                  </a:lnTo>
                  <a:lnTo>
                    <a:pt x="79423" y="121164"/>
                  </a:lnTo>
                  <a:lnTo>
                    <a:pt x="77577" y="117469"/>
                  </a:lnTo>
                  <a:lnTo>
                    <a:pt x="99741" y="84222"/>
                  </a:lnTo>
                  <a:lnTo>
                    <a:pt x="101588" y="82375"/>
                  </a:lnTo>
                  <a:lnTo>
                    <a:pt x="101588" y="82375"/>
                  </a:lnTo>
                  <a:lnTo>
                    <a:pt x="103435" y="76834"/>
                  </a:lnTo>
                  <a:lnTo>
                    <a:pt x="105282" y="73140"/>
                  </a:lnTo>
                  <a:lnTo>
                    <a:pt x="107129" y="65752"/>
                  </a:lnTo>
                  <a:lnTo>
                    <a:pt x="108977" y="62058"/>
                  </a:lnTo>
                  <a:lnTo>
                    <a:pt x="110824" y="54669"/>
                  </a:lnTo>
                  <a:lnTo>
                    <a:pt x="118212" y="49128"/>
                  </a:lnTo>
                  <a:lnTo>
                    <a:pt x="120059" y="43587"/>
                  </a:lnTo>
                  <a:lnTo>
                    <a:pt x="121906" y="39893"/>
                  </a:lnTo>
                  <a:lnTo>
                    <a:pt x="120059" y="39893"/>
                  </a:lnTo>
                  <a:close/>
                  <a:moveTo>
                    <a:pt x="16623" y="52822"/>
                  </a:moveTo>
                  <a:lnTo>
                    <a:pt x="51717" y="6646"/>
                  </a:lnTo>
                  <a:cubicBezTo>
                    <a:pt x="53565" y="2952"/>
                    <a:pt x="59106" y="2952"/>
                    <a:pt x="62800" y="4799"/>
                  </a:cubicBezTo>
                  <a:lnTo>
                    <a:pt x="62800" y="4799"/>
                  </a:lnTo>
                  <a:cubicBezTo>
                    <a:pt x="66494" y="6646"/>
                    <a:pt x="66494" y="10340"/>
                    <a:pt x="64647" y="14034"/>
                  </a:cubicBezTo>
                  <a:lnTo>
                    <a:pt x="27706" y="71293"/>
                  </a:lnTo>
                  <a:cubicBezTo>
                    <a:pt x="25859" y="74987"/>
                    <a:pt x="18471" y="74987"/>
                    <a:pt x="16623" y="71293"/>
                  </a:cubicBezTo>
                  <a:lnTo>
                    <a:pt x="14776" y="69446"/>
                  </a:lnTo>
                  <a:cubicBezTo>
                    <a:pt x="12929" y="63905"/>
                    <a:pt x="12929" y="56517"/>
                    <a:pt x="16623" y="52822"/>
                  </a:cubicBezTo>
                  <a:close/>
                  <a:moveTo>
                    <a:pt x="97894" y="86069"/>
                  </a:moveTo>
                  <a:lnTo>
                    <a:pt x="83118" y="106387"/>
                  </a:lnTo>
                  <a:cubicBezTo>
                    <a:pt x="81271" y="110081"/>
                    <a:pt x="77577" y="110081"/>
                    <a:pt x="75729" y="106387"/>
                  </a:cubicBezTo>
                  <a:lnTo>
                    <a:pt x="75729" y="104540"/>
                  </a:lnTo>
                  <a:cubicBezTo>
                    <a:pt x="75729" y="104540"/>
                    <a:pt x="75729" y="104540"/>
                    <a:pt x="75729" y="104540"/>
                  </a:cubicBezTo>
                  <a:lnTo>
                    <a:pt x="73882" y="102693"/>
                  </a:lnTo>
                  <a:cubicBezTo>
                    <a:pt x="73882" y="102693"/>
                    <a:pt x="73882" y="102693"/>
                    <a:pt x="73882" y="102693"/>
                  </a:cubicBezTo>
                  <a:lnTo>
                    <a:pt x="72035" y="98999"/>
                  </a:lnTo>
                  <a:cubicBezTo>
                    <a:pt x="70188" y="97152"/>
                    <a:pt x="70188" y="95305"/>
                    <a:pt x="72035" y="93458"/>
                  </a:cubicBezTo>
                  <a:lnTo>
                    <a:pt x="73882" y="91611"/>
                  </a:lnTo>
                  <a:lnTo>
                    <a:pt x="73882" y="91611"/>
                  </a:lnTo>
                  <a:lnTo>
                    <a:pt x="75729" y="87917"/>
                  </a:lnTo>
                  <a:lnTo>
                    <a:pt x="84965" y="73140"/>
                  </a:lnTo>
                  <a:cubicBezTo>
                    <a:pt x="84965" y="71293"/>
                    <a:pt x="86812" y="71293"/>
                    <a:pt x="88659" y="71293"/>
                  </a:cubicBezTo>
                  <a:cubicBezTo>
                    <a:pt x="88659" y="71293"/>
                    <a:pt x="90506" y="71293"/>
                    <a:pt x="90506" y="71293"/>
                  </a:cubicBezTo>
                  <a:lnTo>
                    <a:pt x="96047" y="74987"/>
                  </a:lnTo>
                  <a:cubicBezTo>
                    <a:pt x="99741" y="80528"/>
                    <a:pt x="99741" y="84222"/>
                    <a:pt x="97894" y="86069"/>
                  </a:cubicBezTo>
                  <a:close/>
                  <a:moveTo>
                    <a:pt x="73882" y="89764"/>
                  </a:moveTo>
                  <a:cubicBezTo>
                    <a:pt x="73882" y="89764"/>
                    <a:pt x="73882" y="87917"/>
                    <a:pt x="73882" y="87917"/>
                  </a:cubicBezTo>
                  <a:cubicBezTo>
                    <a:pt x="73882" y="87917"/>
                    <a:pt x="73882" y="87917"/>
                    <a:pt x="72035" y="87917"/>
                  </a:cubicBezTo>
                  <a:lnTo>
                    <a:pt x="72035" y="87917"/>
                  </a:lnTo>
                  <a:lnTo>
                    <a:pt x="72035" y="89764"/>
                  </a:lnTo>
                  <a:lnTo>
                    <a:pt x="72035" y="91611"/>
                  </a:lnTo>
                  <a:lnTo>
                    <a:pt x="72035" y="91611"/>
                  </a:lnTo>
                  <a:cubicBezTo>
                    <a:pt x="72035" y="91611"/>
                    <a:pt x="72035" y="93458"/>
                    <a:pt x="73882" y="93458"/>
                  </a:cubicBezTo>
                  <a:cubicBezTo>
                    <a:pt x="73882" y="93458"/>
                    <a:pt x="75729" y="95305"/>
                    <a:pt x="75729" y="95305"/>
                  </a:cubicBezTo>
                  <a:lnTo>
                    <a:pt x="73882" y="89764"/>
                  </a:lnTo>
                  <a:cubicBezTo>
                    <a:pt x="75729" y="89764"/>
                    <a:pt x="73882" y="89764"/>
                    <a:pt x="73882" y="89764"/>
                  </a:cubicBezTo>
                  <a:close/>
                  <a:moveTo>
                    <a:pt x="70188" y="52822"/>
                  </a:moveTo>
                  <a:lnTo>
                    <a:pt x="68341" y="56517"/>
                  </a:lnTo>
                  <a:lnTo>
                    <a:pt x="70188" y="58364"/>
                  </a:lnTo>
                  <a:lnTo>
                    <a:pt x="72035" y="54669"/>
                  </a:lnTo>
                  <a:lnTo>
                    <a:pt x="70188" y="52822"/>
                  </a:lnTo>
                  <a:close/>
                  <a:moveTo>
                    <a:pt x="70188" y="87917"/>
                  </a:moveTo>
                  <a:cubicBezTo>
                    <a:pt x="70188" y="89764"/>
                    <a:pt x="70188" y="89764"/>
                    <a:pt x="70188" y="87917"/>
                  </a:cubicBezTo>
                  <a:lnTo>
                    <a:pt x="70188" y="87917"/>
                  </a:lnTo>
                  <a:lnTo>
                    <a:pt x="70188" y="87917"/>
                  </a:lnTo>
                  <a:lnTo>
                    <a:pt x="72035" y="86069"/>
                  </a:lnTo>
                  <a:cubicBezTo>
                    <a:pt x="72035" y="87917"/>
                    <a:pt x="70188" y="87917"/>
                    <a:pt x="70188" y="87917"/>
                  </a:cubicBezTo>
                  <a:close/>
                  <a:moveTo>
                    <a:pt x="77577" y="19575"/>
                  </a:moveTo>
                  <a:cubicBezTo>
                    <a:pt x="75729" y="17728"/>
                    <a:pt x="72035" y="17728"/>
                    <a:pt x="70188" y="21422"/>
                  </a:cubicBezTo>
                  <a:lnTo>
                    <a:pt x="27706" y="84222"/>
                  </a:lnTo>
                  <a:cubicBezTo>
                    <a:pt x="24012" y="82375"/>
                    <a:pt x="22165" y="80528"/>
                    <a:pt x="20318" y="80528"/>
                  </a:cubicBezTo>
                  <a:cubicBezTo>
                    <a:pt x="16623" y="78681"/>
                    <a:pt x="14776" y="78681"/>
                    <a:pt x="12929" y="76834"/>
                  </a:cubicBezTo>
                  <a:lnTo>
                    <a:pt x="14776" y="73140"/>
                  </a:lnTo>
                  <a:lnTo>
                    <a:pt x="3694" y="65752"/>
                  </a:lnTo>
                  <a:lnTo>
                    <a:pt x="3694" y="67599"/>
                  </a:lnTo>
                  <a:lnTo>
                    <a:pt x="3694" y="69446"/>
                  </a:lnTo>
                  <a:cubicBezTo>
                    <a:pt x="3694" y="69446"/>
                    <a:pt x="3694" y="69446"/>
                    <a:pt x="3694" y="69446"/>
                  </a:cubicBezTo>
                  <a:cubicBezTo>
                    <a:pt x="5541" y="71293"/>
                    <a:pt x="5541" y="71293"/>
                    <a:pt x="7388" y="73140"/>
                  </a:cubicBezTo>
                  <a:lnTo>
                    <a:pt x="7388" y="73140"/>
                  </a:lnTo>
                  <a:lnTo>
                    <a:pt x="7388" y="73140"/>
                  </a:lnTo>
                  <a:cubicBezTo>
                    <a:pt x="7388" y="74987"/>
                    <a:pt x="7388" y="74987"/>
                    <a:pt x="7388" y="76834"/>
                  </a:cubicBezTo>
                  <a:cubicBezTo>
                    <a:pt x="7388" y="78681"/>
                    <a:pt x="7388" y="78681"/>
                    <a:pt x="7388" y="80528"/>
                  </a:cubicBezTo>
                  <a:cubicBezTo>
                    <a:pt x="7388" y="80528"/>
                    <a:pt x="7388" y="82375"/>
                    <a:pt x="5541" y="82375"/>
                  </a:cubicBezTo>
                  <a:cubicBezTo>
                    <a:pt x="5541" y="82375"/>
                    <a:pt x="5541" y="84222"/>
                    <a:pt x="3694" y="84222"/>
                  </a:cubicBezTo>
                  <a:cubicBezTo>
                    <a:pt x="3694" y="84222"/>
                    <a:pt x="3694" y="86069"/>
                    <a:pt x="1847" y="87917"/>
                  </a:cubicBezTo>
                  <a:cubicBezTo>
                    <a:pt x="1847" y="87917"/>
                    <a:pt x="1847" y="87917"/>
                    <a:pt x="1847" y="87917"/>
                  </a:cubicBezTo>
                  <a:cubicBezTo>
                    <a:pt x="1847" y="87917"/>
                    <a:pt x="1847" y="89764"/>
                    <a:pt x="1847" y="89764"/>
                  </a:cubicBezTo>
                  <a:lnTo>
                    <a:pt x="7388" y="97152"/>
                  </a:lnTo>
                  <a:lnTo>
                    <a:pt x="9235" y="98999"/>
                  </a:lnTo>
                  <a:lnTo>
                    <a:pt x="11082" y="102693"/>
                  </a:lnTo>
                  <a:lnTo>
                    <a:pt x="11082" y="102693"/>
                  </a:lnTo>
                  <a:lnTo>
                    <a:pt x="11082" y="106387"/>
                  </a:lnTo>
                  <a:lnTo>
                    <a:pt x="11082" y="110081"/>
                  </a:lnTo>
                  <a:lnTo>
                    <a:pt x="11082" y="110081"/>
                  </a:lnTo>
                  <a:lnTo>
                    <a:pt x="20318" y="115622"/>
                  </a:lnTo>
                  <a:cubicBezTo>
                    <a:pt x="20318" y="115622"/>
                    <a:pt x="20318" y="115622"/>
                    <a:pt x="22165" y="113775"/>
                  </a:cubicBezTo>
                  <a:lnTo>
                    <a:pt x="22165" y="113775"/>
                  </a:lnTo>
                  <a:cubicBezTo>
                    <a:pt x="22165" y="113775"/>
                    <a:pt x="22165" y="113775"/>
                    <a:pt x="22165" y="115622"/>
                  </a:cubicBezTo>
                  <a:cubicBezTo>
                    <a:pt x="22165" y="115622"/>
                    <a:pt x="22165" y="115622"/>
                    <a:pt x="22165" y="115622"/>
                  </a:cubicBezTo>
                  <a:cubicBezTo>
                    <a:pt x="22165" y="115622"/>
                    <a:pt x="22165" y="115622"/>
                    <a:pt x="22165" y="117469"/>
                  </a:cubicBezTo>
                  <a:lnTo>
                    <a:pt x="24012" y="117469"/>
                  </a:lnTo>
                  <a:lnTo>
                    <a:pt x="24012" y="117469"/>
                  </a:lnTo>
                  <a:lnTo>
                    <a:pt x="31400" y="121164"/>
                  </a:lnTo>
                  <a:lnTo>
                    <a:pt x="31400" y="121164"/>
                  </a:lnTo>
                  <a:lnTo>
                    <a:pt x="33247" y="123011"/>
                  </a:lnTo>
                  <a:lnTo>
                    <a:pt x="33247" y="123011"/>
                  </a:lnTo>
                  <a:lnTo>
                    <a:pt x="35094" y="123011"/>
                  </a:lnTo>
                  <a:lnTo>
                    <a:pt x="35094" y="123011"/>
                  </a:lnTo>
                  <a:cubicBezTo>
                    <a:pt x="36941" y="123011"/>
                    <a:pt x="36941" y="123011"/>
                    <a:pt x="38788" y="123011"/>
                  </a:cubicBezTo>
                  <a:cubicBezTo>
                    <a:pt x="38788" y="123011"/>
                    <a:pt x="38788" y="123011"/>
                    <a:pt x="38788" y="123011"/>
                  </a:cubicBezTo>
                  <a:cubicBezTo>
                    <a:pt x="40635" y="121164"/>
                    <a:pt x="42482" y="119317"/>
                    <a:pt x="44329" y="117469"/>
                  </a:cubicBezTo>
                  <a:cubicBezTo>
                    <a:pt x="44329" y="117469"/>
                    <a:pt x="44329" y="117469"/>
                    <a:pt x="44329" y="117469"/>
                  </a:cubicBezTo>
                  <a:lnTo>
                    <a:pt x="48023" y="111928"/>
                  </a:lnTo>
                  <a:lnTo>
                    <a:pt x="49871" y="111928"/>
                  </a:lnTo>
                  <a:cubicBezTo>
                    <a:pt x="51717" y="113775"/>
                    <a:pt x="51717" y="115622"/>
                    <a:pt x="51717" y="117469"/>
                  </a:cubicBezTo>
                  <a:cubicBezTo>
                    <a:pt x="51717" y="117469"/>
                    <a:pt x="51717" y="117469"/>
                    <a:pt x="51717" y="117469"/>
                  </a:cubicBezTo>
                  <a:lnTo>
                    <a:pt x="53565" y="115622"/>
                  </a:lnTo>
                  <a:lnTo>
                    <a:pt x="53565" y="115622"/>
                  </a:lnTo>
                  <a:lnTo>
                    <a:pt x="53565" y="113775"/>
                  </a:lnTo>
                  <a:lnTo>
                    <a:pt x="55412" y="111928"/>
                  </a:lnTo>
                  <a:lnTo>
                    <a:pt x="62800" y="98999"/>
                  </a:lnTo>
                  <a:lnTo>
                    <a:pt x="57259" y="97152"/>
                  </a:lnTo>
                  <a:lnTo>
                    <a:pt x="57259" y="97152"/>
                  </a:lnTo>
                  <a:lnTo>
                    <a:pt x="48023" y="93458"/>
                  </a:lnTo>
                  <a:lnTo>
                    <a:pt x="48023" y="93458"/>
                  </a:lnTo>
                  <a:lnTo>
                    <a:pt x="48023" y="93458"/>
                  </a:lnTo>
                  <a:cubicBezTo>
                    <a:pt x="48023" y="93458"/>
                    <a:pt x="48023" y="93458"/>
                    <a:pt x="48023" y="93458"/>
                  </a:cubicBezTo>
                  <a:lnTo>
                    <a:pt x="48023" y="93458"/>
                  </a:lnTo>
                  <a:cubicBezTo>
                    <a:pt x="48023" y="93458"/>
                    <a:pt x="42482" y="91611"/>
                    <a:pt x="36941" y="87917"/>
                  </a:cubicBezTo>
                  <a:lnTo>
                    <a:pt x="77577" y="26964"/>
                  </a:lnTo>
                  <a:cubicBezTo>
                    <a:pt x="81271" y="25116"/>
                    <a:pt x="81271" y="21422"/>
                    <a:pt x="77577" y="19575"/>
                  </a:cubicBezTo>
                  <a:close/>
                  <a:moveTo>
                    <a:pt x="70188" y="89764"/>
                  </a:moveTo>
                  <a:lnTo>
                    <a:pt x="70188" y="89764"/>
                  </a:lnTo>
                  <a:lnTo>
                    <a:pt x="70188" y="89764"/>
                  </a:lnTo>
                  <a:lnTo>
                    <a:pt x="72035" y="86069"/>
                  </a:lnTo>
                  <a:cubicBezTo>
                    <a:pt x="72035" y="87917"/>
                    <a:pt x="70188" y="87917"/>
                    <a:pt x="70188" y="89764"/>
                  </a:cubicBezTo>
                  <a:cubicBezTo>
                    <a:pt x="70188" y="89764"/>
                    <a:pt x="70188" y="89764"/>
                    <a:pt x="70188" y="89764"/>
                  </a:cubicBez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id="{792F238C-B38D-DD6B-E184-2B9CC5E49449}"/>
                </a:ext>
              </a:extLst>
            </p:cNvPr>
            <p:cNvSpPr/>
            <p:nvPr/>
          </p:nvSpPr>
          <p:spPr>
            <a:xfrm>
              <a:off x="5337560" y="4046476"/>
              <a:ext cx="38788" cy="51717"/>
            </a:xfrm>
            <a:custGeom>
              <a:avLst/>
              <a:gdLst>
                <a:gd name="connsiteX0" fmla="*/ 14776 w 38788"/>
                <a:gd name="connsiteY0" fmla="*/ 0 h 51717"/>
                <a:gd name="connsiteX1" fmla="*/ 0 w 38788"/>
                <a:gd name="connsiteY1" fmla="*/ 12930 h 51717"/>
                <a:gd name="connsiteX2" fmla="*/ 20318 w 38788"/>
                <a:gd name="connsiteY2" fmla="*/ 51718 h 51717"/>
                <a:gd name="connsiteX3" fmla="*/ 38788 w 38788"/>
                <a:gd name="connsiteY3" fmla="*/ 35094 h 51717"/>
                <a:gd name="connsiteX4" fmla="*/ 35094 w 38788"/>
                <a:gd name="connsiteY4" fmla="*/ 35094 h 5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88" h="51717">
                  <a:moveTo>
                    <a:pt x="14776" y="0"/>
                  </a:moveTo>
                  <a:lnTo>
                    <a:pt x="0" y="12930"/>
                  </a:lnTo>
                  <a:lnTo>
                    <a:pt x="20318" y="51718"/>
                  </a:lnTo>
                  <a:lnTo>
                    <a:pt x="38788" y="35094"/>
                  </a:lnTo>
                  <a:lnTo>
                    <a:pt x="35094" y="35094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id="{244EA6C5-058D-129B-9CB8-6D0C5AD0AE49}"/>
                </a:ext>
              </a:extLst>
            </p:cNvPr>
            <p:cNvSpPr/>
            <p:nvPr/>
          </p:nvSpPr>
          <p:spPr>
            <a:xfrm>
              <a:off x="5190877" y="4040935"/>
              <a:ext cx="120823" cy="169929"/>
            </a:xfrm>
            <a:custGeom>
              <a:avLst/>
              <a:gdLst>
                <a:gd name="connsiteX0" fmla="*/ 120824 w 120823"/>
                <a:gd name="connsiteY0" fmla="*/ 14776 h 169929"/>
                <a:gd name="connsiteX1" fmla="*/ 118977 w 120823"/>
                <a:gd name="connsiteY1" fmla="*/ 16623 h 169929"/>
                <a:gd name="connsiteX2" fmla="*/ 117130 w 120823"/>
                <a:gd name="connsiteY2" fmla="*/ 22165 h 169929"/>
                <a:gd name="connsiteX3" fmla="*/ 115283 w 120823"/>
                <a:gd name="connsiteY3" fmla="*/ 27706 h 169929"/>
                <a:gd name="connsiteX4" fmla="*/ 115283 w 120823"/>
                <a:gd name="connsiteY4" fmla="*/ 27706 h 169929"/>
                <a:gd name="connsiteX5" fmla="*/ 109742 w 120823"/>
                <a:gd name="connsiteY5" fmla="*/ 40635 h 169929"/>
                <a:gd name="connsiteX6" fmla="*/ 82036 w 120823"/>
                <a:gd name="connsiteY6" fmla="*/ 114518 h 169929"/>
                <a:gd name="connsiteX7" fmla="*/ 78342 w 120823"/>
                <a:gd name="connsiteY7" fmla="*/ 123753 h 169929"/>
                <a:gd name="connsiteX8" fmla="*/ 63565 w 120823"/>
                <a:gd name="connsiteY8" fmla="*/ 160694 h 169929"/>
                <a:gd name="connsiteX9" fmla="*/ 61718 w 120823"/>
                <a:gd name="connsiteY9" fmla="*/ 166236 h 169929"/>
                <a:gd name="connsiteX10" fmla="*/ 54330 w 120823"/>
                <a:gd name="connsiteY10" fmla="*/ 169930 h 169929"/>
                <a:gd name="connsiteX11" fmla="*/ 2612 w 120823"/>
                <a:gd name="connsiteY11" fmla="*/ 145918 h 169929"/>
                <a:gd name="connsiteX12" fmla="*/ 765 w 120823"/>
                <a:gd name="connsiteY12" fmla="*/ 138530 h 169929"/>
                <a:gd name="connsiteX13" fmla="*/ 67259 w 120823"/>
                <a:gd name="connsiteY13" fmla="*/ 38788 h 169929"/>
                <a:gd name="connsiteX14" fmla="*/ 70953 w 120823"/>
                <a:gd name="connsiteY14" fmla="*/ 31400 h 169929"/>
                <a:gd name="connsiteX15" fmla="*/ 72801 w 120823"/>
                <a:gd name="connsiteY15" fmla="*/ 27706 h 169929"/>
                <a:gd name="connsiteX16" fmla="*/ 89424 w 120823"/>
                <a:gd name="connsiteY16" fmla="*/ 3694 h 169929"/>
                <a:gd name="connsiteX17" fmla="*/ 91271 w 120823"/>
                <a:gd name="connsiteY17" fmla="*/ 0 h 169929"/>
                <a:gd name="connsiteX18" fmla="*/ 91271 w 120823"/>
                <a:gd name="connsiteY18" fmla="*/ 0 h 169929"/>
                <a:gd name="connsiteX19" fmla="*/ 91271 w 120823"/>
                <a:gd name="connsiteY19" fmla="*/ 0 h 169929"/>
                <a:gd name="connsiteX20" fmla="*/ 100506 w 120823"/>
                <a:gd name="connsiteY20" fmla="*/ 5541 h 169929"/>
                <a:gd name="connsiteX21" fmla="*/ 102353 w 120823"/>
                <a:gd name="connsiteY21" fmla="*/ 7388 h 169929"/>
                <a:gd name="connsiteX22" fmla="*/ 104201 w 120823"/>
                <a:gd name="connsiteY22" fmla="*/ 7388 h 169929"/>
                <a:gd name="connsiteX23" fmla="*/ 104201 w 120823"/>
                <a:gd name="connsiteY23" fmla="*/ 7388 h 169929"/>
                <a:gd name="connsiteX24" fmla="*/ 113436 w 120823"/>
                <a:gd name="connsiteY24" fmla="*/ 12929 h 169929"/>
                <a:gd name="connsiteX25" fmla="*/ 115283 w 120823"/>
                <a:gd name="connsiteY25" fmla="*/ 14776 h 169929"/>
                <a:gd name="connsiteX26" fmla="*/ 115283 w 120823"/>
                <a:gd name="connsiteY26" fmla="*/ 14776 h 169929"/>
                <a:gd name="connsiteX27" fmla="*/ 115283 w 120823"/>
                <a:gd name="connsiteY27" fmla="*/ 14776 h 169929"/>
                <a:gd name="connsiteX28" fmla="*/ 120824 w 120823"/>
                <a:gd name="connsiteY28" fmla="*/ 14776 h 1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0823" h="169929">
                  <a:moveTo>
                    <a:pt x="120824" y="14776"/>
                  </a:moveTo>
                  <a:lnTo>
                    <a:pt x="118977" y="16623"/>
                  </a:lnTo>
                  <a:lnTo>
                    <a:pt x="117130" y="22165"/>
                  </a:lnTo>
                  <a:lnTo>
                    <a:pt x="115283" y="27706"/>
                  </a:lnTo>
                  <a:lnTo>
                    <a:pt x="115283" y="27706"/>
                  </a:lnTo>
                  <a:lnTo>
                    <a:pt x="109742" y="40635"/>
                  </a:lnTo>
                  <a:lnTo>
                    <a:pt x="82036" y="114518"/>
                  </a:lnTo>
                  <a:lnTo>
                    <a:pt x="78342" y="123753"/>
                  </a:lnTo>
                  <a:lnTo>
                    <a:pt x="63565" y="160694"/>
                  </a:lnTo>
                  <a:lnTo>
                    <a:pt x="61718" y="166236"/>
                  </a:lnTo>
                  <a:cubicBezTo>
                    <a:pt x="59871" y="169930"/>
                    <a:pt x="56177" y="169930"/>
                    <a:pt x="54330" y="169930"/>
                  </a:cubicBezTo>
                  <a:cubicBezTo>
                    <a:pt x="37706" y="166236"/>
                    <a:pt x="21083" y="157000"/>
                    <a:pt x="2612" y="145918"/>
                  </a:cubicBezTo>
                  <a:cubicBezTo>
                    <a:pt x="765" y="144071"/>
                    <a:pt x="-1082" y="140377"/>
                    <a:pt x="765" y="138530"/>
                  </a:cubicBezTo>
                  <a:lnTo>
                    <a:pt x="67259" y="38788"/>
                  </a:lnTo>
                  <a:lnTo>
                    <a:pt x="70953" y="31400"/>
                  </a:lnTo>
                  <a:lnTo>
                    <a:pt x="72801" y="27706"/>
                  </a:lnTo>
                  <a:lnTo>
                    <a:pt x="89424" y="3694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91271" y="0"/>
                  </a:lnTo>
                  <a:lnTo>
                    <a:pt x="100506" y="5541"/>
                  </a:lnTo>
                  <a:lnTo>
                    <a:pt x="102353" y="7388"/>
                  </a:lnTo>
                  <a:lnTo>
                    <a:pt x="104201" y="7388"/>
                  </a:lnTo>
                  <a:lnTo>
                    <a:pt x="104201" y="7388"/>
                  </a:lnTo>
                  <a:lnTo>
                    <a:pt x="113436" y="12929"/>
                  </a:lnTo>
                  <a:lnTo>
                    <a:pt x="115283" y="14776"/>
                  </a:lnTo>
                  <a:lnTo>
                    <a:pt x="115283" y="14776"/>
                  </a:lnTo>
                  <a:lnTo>
                    <a:pt x="115283" y="14776"/>
                  </a:lnTo>
                  <a:lnTo>
                    <a:pt x="120824" y="14776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2" name="Freeform: Shape 1141">
              <a:extLst>
                <a:ext uri="{FF2B5EF4-FFF2-40B4-BE49-F238E27FC236}">
                  <a16:creationId xmlns:a16="http://schemas.microsoft.com/office/drawing/2014/main" id="{2112A9D9-0A44-55A6-E44B-95F820C2B8C7}"/>
                </a:ext>
              </a:extLst>
            </p:cNvPr>
            <p:cNvSpPr/>
            <p:nvPr/>
          </p:nvSpPr>
          <p:spPr>
            <a:xfrm>
              <a:off x="5195336" y="4042782"/>
              <a:ext cx="94226" cy="136682"/>
            </a:xfrm>
            <a:custGeom>
              <a:avLst/>
              <a:gdLst>
                <a:gd name="connsiteX0" fmla="*/ 0 w 94226"/>
                <a:gd name="connsiteY0" fmla="*/ 136683 h 136682"/>
                <a:gd name="connsiteX1" fmla="*/ 90506 w 94226"/>
                <a:gd name="connsiteY1" fmla="*/ 0 h 136682"/>
                <a:gd name="connsiteX2" fmla="*/ 94200 w 94226"/>
                <a:gd name="connsiteY2" fmla="*/ 3694 h 136682"/>
                <a:gd name="connsiteX3" fmla="*/ 0 w 94226"/>
                <a:gd name="connsiteY3" fmla="*/ 136683 h 13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26" h="136682">
                  <a:moveTo>
                    <a:pt x="0" y="136683"/>
                  </a:moveTo>
                  <a:lnTo>
                    <a:pt x="90506" y="0"/>
                  </a:lnTo>
                  <a:lnTo>
                    <a:pt x="94200" y="3694"/>
                  </a:lnTo>
                  <a:cubicBezTo>
                    <a:pt x="96047" y="3694"/>
                    <a:pt x="0" y="136683"/>
                    <a:pt x="0" y="136683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id="{FB6C6C87-2E06-F3B5-6D17-F36CE50CCDFE}"/>
                </a:ext>
              </a:extLst>
            </p:cNvPr>
            <p:cNvSpPr/>
            <p:nvPr/>
          </p:nvSpPr>
          <p:spPr>
            <a:xfrm>
              <a:off x="5286924" y="3949664"/>
              <a:ext cx="66177" cy="95730"/>
            </a:xfrm>
            <a:custGeom>
              <a:avLst/>
              <a:gdLst>
                <a:gd name="connsiteX0" fmla="*/ 63565 w 66177"/>
                <a:gd name="connsiteY0" fmla="*/ 765 h 95730"/>
                <a:gd name="connsiteX1" fmla="*/ 65412 w 66177"/>
                <a:gd name="connsiteY1" fmla="*/ 8153 h 95730"/>
                <a:gd name="connsiteX2" fmla="*/ 10000 w 66177"/>
                <a:gd name="connsiteY2" fmla="*/ 93118 h 95730"/>
                <a:gd name="connsiteX3" fmla="*/ 2612 w 66177"/>
                <a:gd name="connsiteY3" fmla="*/ 94965 h 95730"/>
                <a:gd name="connsiteX4" fmla="*/ 2612 w 66177"/>
                <a:gd name="connsiteY4" fmla="*/ 94965 h 95730"/>
                <a:gd name="connsiteX5" fmla="*/ 765 w 66177"/>
                <a:gd name="connsiteY5" fmla="*/ 87577 h 95730"/>
                <a:gd name="connsiteX6" fmla="*/ 56177 w 66177"/>
                <a:gd name="connsiteY6" fmla="*/ 2612 h 95730"/>
                <a:gd name="connsiteX7" fmla="*/ 63565 w 66177"/>
                <a:gd name="connsiteY7" fmla="*/ 765 h 95730"/>
                <a:gd name="connsiteX8" fmla="*/ 63565 w 66177"/>
                <a:gd name="connsiteY8" fmla="*/ 765 h 9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177" h="95730">
                  <a:moveTo>
                    <a:pt x="63565" y="765"/>
                  </a:moveTo>
                  <a:cubicBezTo>
                    <a:pt x="65412" y="2612"/>
                    <a:pt x="67259" y="6306"/>
                    <a:pt x="65412" y="8153"/>
                  </a:cubicBezTo>
                  <a:lnTo>
                    <a:pt x="10000" y="93118"/>
                  </a:lnTo>
                  <a:cubicBezTo>
                    <a:pt x="8153" y="94965"/>
                    <a:pt x="4459" y="96812"/>
                    <a:pt x="2612" y="94965"/>
                  </a:cubicBezTo>
                  <a:lnTo>
                    <a:pt x="2612" y="94965"/>
                  </a:lnTo>
                  <a:cubicBezTo>
                    <a:pt x="765" y="93118"/>
                    <a:pt x="-1082" y="89424"/>
                    <a:pt x="765" y="87577"/>
                  </a:cubicBezTo>
                  <a:lnTo>
                    <a:pt x="56177" y="2612"/>
                  </a:lnTo>
                  <a:cubicBezTo>
                    <a:pt x="58024" y="765"/>
                    <a:pt x="61718" y="-1082"/>
                    <a:pt x="63565" y="765"/>
                  </a:cubicBezTo>
                  <a:lnTo>
                    <a:pt x="63565" y="765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id="{2AC1CC34-02F3-5304-9606-B9F619E1F092}"/>
                </a:ext>
              </a:extLst>
            </p:cNvPr>
            <p:cNvSpPr/>
            <p:nvPr/>
          </p:nvSpPr>
          <p:spPr>
            <a:xfrm>
              <a:off x="5330634" y="3946734"/>
              <a:ext cx="38326" cy="54950"/>
            </a:xfrm>
            <a:custGeom>
              <a:avLst/>
              <a:gdLst>
                <a:gd name="connsiteX0" fmla="*/ 38327 w 38326"/>
                <a:gd name="connsiteY0" fmla="*/ 3694 h 54950"/>
                <a:gd name="connsiteX1" fmla="*/ 5079 w 38326"/>
                <a:gd name="connsiteY1" fmla="*/ 53565 h 54950"/>
                <a:gd name="connsiteX2" fmla="*/ 1385 w 38326"/>
                <a:gd name="connsiteY2" fmla="*/ 53565 h 54950"/>
                <a:gd name="connsiteX3" fmla="*/ 1385 w 38326"/>
                <a:gd name="connsiteY3" fmla="*/ 53565 h 54950"/>
                <a:gd name="connsiteX4" fmla="*/ 1385 w 38326"/>
                <a:gd name="connsiteY4" fmla="*/ 49871 h 54950"/>
                <a:gd name="connsiteX5" fmla="*/ 34633 w 38326"/>
                <a:gd name="connsiteY5" fmla="*/ 0 h 54950"/>
                <a:gd name="connsiteX6" fmla="*/ 38327 w 38326"/>
                <a:gd name="connsiteY6" fmla="*/ 3694 h 5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326" h="54950">
                  <a:moveTo>
                    <a:pt x="38327" y="3694"/>
                  </a:moveTo>
                  <a:lnTo>
                    <a:pt x="5079" y="53565"/>
                  </a:lnTo>
                  <a:cubicBezTo>
                    <a:pt x="5079" y="55412"/>
                    <a:pt x="3232" y="55412"/>
                    <a:pt x="1385" y="53565"/>
                  </a:cubicBezTo>
                  <a:lnTo>
                    <a:pt x="1385" y="53565"/>
                  </a:lnTo>
                  <a:cubicBezTo>
                    <a:pt x="-462" y="53565"/>
                    <a:pt x="-462" y="51718"/>
                    <a:pt x="1385" y="49871"/>
                  </a:cubicBezTo>
                  <a:lnTo>
                    <a:pt x="34633" y="0"/>
                  </a:lnTo>
                  <a:lnTo>
                    <a:pt x="38327" y="3694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id="{4A4E0EBD-71CB-85C9-75FC-59C02A340E3F}"/>
                </a:ext>
              </a:extLst>
            </p:cNvPr>
            <p:cNvSpPr/>
            <p:nvPr/>
          </p:nvSpPr>
          <p:spPr>
            <a:xfrm>
              <a:off x="5339407" y="3983676"/>
              <a:ext cx="17388" cy="12467"/>
            </a:xfrm>
            <a:custGeom>
              <a:avLst/>
              <a:gdLst>
                <a:gd name="connsiteX0" fmla="*/ 16624 w 17388"/>
                <a:gd name="connsiteY0" fmla="*/ 11082 h 12467"/>
                <a:gd name="connsiteX1" fmla="*/ 16624 w 17388"/>
                <a:gd name="connsiteY1" fmla="*/ 11082 h 12467"/>
                <a:gd name="connsiteX2" fmla="*/ 12929 w 17388"/>
                <a:gd name="connsiteY2" fmla="*/ 11082 h 12467"/>
                <a:gd name="connsiteX3" fmla="*/ 0 w 17388"/>
                <a:gd name="connsiteY3" fmla="*/ 3694 h 12467"/>
                <a:gd name="connsiteX4" fmla="*/ 1847 w 17388"/>
                <a:gd name="connsiteY4" fmla="*/ 0 h 12467"/>
                <a:gd name="connsiteX5" fmla="*/ 14777 w 17388"/>
                <a:gd name="connsiteY5" fmla="*/ 7388 h 12467"/>
                <a:gd name="connsiteX6" fmla="*/ 16624 w 17388"/>
                <a:gd name="connsiteY6" fmla="*/ 11082 h 1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" h="12467">
                  <a:moveTo>
                    <a:pt x="16624" y="11082"/>
                  </a:moveTo>
                  <a:lnTo>
                    <a:pt x="16624" y="11082"/>
                  </a:lnTo>
                  <a:cubicBezTo>
                    <a:pt x="16624" y="12930"/>
                    <a:pt x="14777" y="12930"/>
                    <a:pt x="12929" y="11082"/>
                  </a:cubicBezTo>
                  <a:lnTo>
                    <a:pt x="0" y="3694"/>
                  </a:lnTo>
                  <a:lnTo>
                    <a:pt x="1847" y="0"/>
                  </a:lnTo>
                  <a:lnTo>
                    <a:pt x="14777" y="7388"/>
                  </a:lnTo>
                  <a:cubicBezTo>
                    <a:pt x="16624" y="9235"/>
                    <a:pt x="18471" y="11082"/>
                    <a:pt x="16624" y="11082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6" name="Freeform: Shape 1145">
              <a:extLst>
                <a:ext uri="{FF2B5EF4-FFF2-40B4-BE49-F238E27FC236}">
                  <a16:creationId xmlns:a16="http://schemas.microsoft.com/office/drawing/2014/main" id="{EFE77F46-649A-61BB-CEC6-DC5BBA83E3CD}"/>
                </a:ext>
              </a:extLst>
            </p:cNvPr>
            <p:cNvSpPr/>
            <p:nvPr/>
          </p:nvSpPr>
          <p:spPr>
            <a:xfrm>
              <a:off x="5339407" y="3995840"/>
              <a:ext cx="7388" cy="8153"/>
            </a:xfrm>
            <a:custGeom>
              <a:avLst/>
              <a:gdLst>
                <a:gd name="connsiteX0" fmla="*/ 5541 w 7388"/>
                <a:gd name="connsiteY0" fmla="*/ 765 h 8153"/>
                <a:gd name="connsiteX1" fmla="*/ 7388 w 7388"/>
                <a:gd name="connsiteY1" fmla="*/ 6306 h 8153"/>
                <a:gd name="connsiteX2" fmla="*/ 1847 w 7388"/>
                <a:gd name="connsiteY2" fmla="*/ 8153 h 8153"/>
                <a:gd name="connsiteX3" fmla="*/ 0 w 7388"/>
                <a:gd name="connsiteY3" fmla="*/ 2612 h 8153"/>
                <a:gd name="connsiteX4" fmla="*/ 5541 w 7388"/>
                <a:gd name="connsiteY4" fmla="*/ 765 h 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8153">
                  <a:moveTo>
                    <a:pt x="5541" y="765"/>
                  </a:moveTo>
                  <a:cubicBezTo>
                    <a:pt x="7388" y="2612"/>
                    <a:pt x="7388" y="4459"/>
                    <a:pt x="7388" y="6306"/>
                  </a:cubicBezTo>
                  <a:cubicBezTo>
                    <a:pt x="5541" y="8153"/>
                    <a:pt x="3694" y="8153"/>
                    <a:pt x="1847" y="8153"/>
                  </a:cubicBezTo>
                  <a:cubicBezTo>
                    <a:pt x="0" y="6306"/>
                    <a:pt x="0" y="4459"/>
                    <a:pt x="0" y="2612"/>
                  </a:cubicBezTo>
                  <a:cubicBezTo>
                    <a:pt x="1847" y="765"/>
                    <a:pt x="3694" y="-1082"/>
                    <a:pt x="5541" y="765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7" name="Freeform: Shape 1146">
              <a:extLst>
                <a:ext uri="{FF2B5EF4-FFF2-40B4-BE49-F238E27FC236}">
                  <a16:creationId xmlns:a16="http://schemas.microsoft.com/office/drawing/2014/main" id="{0111544D-CC71-805F-765C-8D9A3EDEF2F1}"/>
                </a:ext>
              </a:extLst>
            </p:cNvPr>
            <p:cNvSpPr/>
            <p:nvPr/>
          </p:nvSpPr>
          <p:spPr>
            <a:xfrm>
              <a:off x="5314010" y="4024311"/>
              <a:ext cx="6464" cy="5079"/>
            </a:xfrm>
            <a:custGeom>
              <a:avLst/>
              <a:gdLst>
                <a:gd name="connsiteX0" fmla="*/ 5080 w 6464"/>
                <a:gd name="connsiteY0" fmla="*/ 0 h 5079"/>
                <a:gd name="connsiteX1" fmla="*/ 5080 w 6464"/>
                <a:gd name="connsiteY1" fmla="*/ 3694 h 5079"/>
                <a:gd name="connsiteX2" fmla="*/ 1385 w 6464"/>
                <a:gd name="connsiteY2" fmla="*/ 3694 h 5079"/>
                <a:gd name="connsiteX3" fmla="*/ 1385 w 6464"/>
                <a:gd name="connsiteY3" fmla="*/ 0 h 5079"/>
                <a:gd name="connsiteX4" fmla="*/ 5080 w 6464"/>
                <a:gd name="connsiteY4" fmla="*/ 0 h 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4" h="5079">
                  <a:moveTo>
                    <a:pt x="5080" y="0"/>
                  </a:moveTo>
                  <a:cubicBezTo>
                    <a:pt x="6926" y="1847"/>
                    <a:pt x="6926" y="3694"/>
                    <a:pt x="5080" y="3694"/>
                  </a:cubicBezTo>
                  <a:cubicBezTo>
                    <a:pt x="3232" y="5541"/>
                    <a:pt x="1385" y="5541"/>
                    <a:pt x="1385" y="3694"/>
                  </a:cubicBezTo>
                  <a:cubicBezTo>
                    <a:pt x="-462" y="1847"/>
                    <a:pt x="-462" y="0"/>
                    <a:pt x="1385" y="0"/>
                  </a:cubicBezTo>
                  <a:cubicBezTo>
                    <a:pt x="1385" y="0"/>
                    <a:pt x="3232" y="0"/>
                    <a:pt x="5080" y="0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8" name="Freeform: Shape 1147">
              <a:extLst>
                <a:ext uri="{FF2B5EF4-FFF2-40B4-BE49-F238E27FC236}">
                  <a16:creationId xmlns:a16="http://schemas.microsoft.com/office/drawing/2014/main" id="{1AAF86B2-ABFD-5342-CD93-AAEEF450DCB3}"/>
                </a:ext>
              </a:extLst>
            </p:cNvPr>
            <p:cNvSpPr/>
            <p:nvPr/>
          </p:nvSpPr>
          <p:spPr>
            <a:xfrm rot="18219306">
              <a:off x="5298348" y="4031759"/>
              <a:ext cx="12929" cy="7388"/>
            </a:xfrm>
            <a:custGeom>
              <a:avLst/>
              <a:gdLst>
                <a:gd name="connsiteX0" fmla="*/ 0 w 12929"/>
                <a:gd name="connsiteY0" fmla="*/ 0 h 7388"/>
                <a:gd name="connsiteX1" fmla="*/ 12930 w 12929"/>
                <a:gd name="connsiteY1" fmla="*/ 0 h 7388"/>
                <a:gd name="connsiteX2" fmla="*/ 12930 w 12929"/>
                <a:gd name="connsiteY2" fmla="*/ 7388 h 7388"/>
                <a:gd name="connsiteX3" fmla="*/ 0 w 12929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7388">
                  <a:moveTo>
                    <a:pt x="0" y="0"/>
                  </a:moveTo>
                  <a:lnTo>
                    <a:pt x="12930" y="0"/>
                  </a:lnTo>
                  <a:lnTo>
                    <a:pt x="12930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9" name="Freeform: Shape 1148">
              <a:extLst>
                <a:ext uri="{FF2B5EF4-FFF2-40B4-BE49-F238E27FC236}">
                  <a16:creationId xmlns:a16="http://schemas.microsoft.com/office/drawing/2014/main" id="{AB748290-BB90-A7C5-6C3F-605BE31C986E}"/>
                </a:ext>
              </a:extLst>
            </p:cNvPr>
            <p:cNvSpPr/>
            <p:nvPr/>
          </p:nvSpPr>
          <p:spPr>
            <a:xfrm>
              <a:off x="5317243" y="3991064"/>
              <a:ext cx="40001" cy="55411"/>
            </a:xfrm>
            <a:custGeom>
              <a:avLst/>
              <a:gdLst>
                <a:gd name="connsiteX0" fmla="*/ 36941 w 40001"/>
                <a:gd name="connsiteY0" fmla="*/ 0 h 55411"/>
                <a:gd name="connsiteX1" fmla="*/ 36941 w 40001"/>
                <a:gd name="connsiteY1" fmla="*/ 0 h 55411"/>
                <a:gd name="connsiteX2" fmla="*/ 38788 w 40001"/>
                <a:gd name="connsiteY2" fmla="*/ 7388 h 55411"/>
                <a:gd name="connsiteX3" fmla="*/ 7388 w 40001"/>
                <a:gd name="connsiteY3" fmla="*/ 55412 h 55411"/>
                <a:gd name="connsiteX4" fmla="*/ 0 w 40001"/>
                <a:gd name="connsiteY4" fmla="*/ 55412 h 55411"/>
                <a:gd name="connsiteX5" fmla="*/ 36941 w 40001"/>
                <a:gd name="connsiteY5" fmla="*/ 0 h 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1" h="55411">
                  <a:moveTo>
                    <a:pt x="36941" y="0"/>
                  </a:moveTo>
                  <a:lnTo>
                    <a:pt x="36941" y="0"/>
                  </a:lnTo>
                  <a:cubicBezTo>
                    <a:pt x="40635" y="1847"/>
                    <a:pt x="40635" y="5541"/>
                    <a:pt x="38788" y="7388"/>
                  </a:cubicBezTo>
                  <a:lnTo>
                    <a:pt x="7388" y="55412"/>
                  </a:lnTo>
                  <a:cubicBezTo>
                    <a:pt x="5541" y="53565"/>
                    <a:pt x="1847" y="53565"/>
                    <a:pt x="0" y="55412"/>
                  </a:cubicBezTo>
                  <a:lnTo>
                    <a:pt x="36941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0" name="Freeform: Shape 1149">
              <a:extLst>
                <a:ext uri="{FF2B5EF4-FFF2-40B4-BE49-F238E27FC236}">
                  <a16:creationId xmlns:a16="http://schemas.microsoft.com/office/drawing/2014/main" id="{136191C9-417E-9B0A-FC88-3F7F96736A15}"/>
                </a:ext>
              </a:extLst>
            </p:cNvPr>
            <p:cNvSpPr/>
            <p:nvPr/>
          </p:nvSpPr>
          <p:spPr>
            <a:xfrm rot="18219020">
              <a:off x="5276533" y="4025295"/>
              <a:ext cx="14775" cy="7387"/>
            </a:xfrm>
            <a:custGeom>
              <a:avLst/>
              <a:gdLst>
                <a:gd name="connsiteX0" fmla="*/ 0 w 14775"/>
                <a:gd name="connsiteY0" fmla="*/ 0 h 7387"/>
                <a:gd name="connsiteX1" fmla="*/ 14776 w 14775"/>
                <a:gd name="connsiteY1" fmla="*/ 0 h 7387"/>
                <a:gd name="connsiteX2" fmla="*/ 14776 w 14775"/>
                <a:gd name="connsiteY2" fmla="*/ 7388 h 7387"/>
                <a:gd name="connsiteX3" fmla="*/ 0 w 14775"/>
                <a:gd name="connsiteY3" fmla="*/ 7388 h 7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75" h="7387">
                  <a:moveTo>
                    <a:pt x="0" y="0"/>
                  </a:moveTo>
                  <a:lnTo>
                    <a:pt x="14776" y="0"/>
                  </a:lnTo>
                  <a:lnTo>
                    <a:pt x="14776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3C3C3B"/>
            </a:solidFill>
            <a:ln w="18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id="{FA22DDA5-5BD1-EFE8-BDA6-16AEC59FB3A6}"/>
                </a:ext>
              </a:extLst>
            </p:cNvPr>
            <p:cNvSpPr/>
            <p:nvPr/>
          </p:nvSpPr>
          <p:spPr>
            <a:xfrm>
              <a:off x="5264312" y="4000933"/>
              <a:ext cx="13508" cy="13508"/>
            </a:xfrm>
            <a:custGeom>
              <a:avLst/>
              <a:gdLst>
                <a:gd name="connsiteX0" fmla="*/ 10448 w 13508"/>
                <a:gd name="connsiteY0" fmla="*/ 1213 h 13508"/>
                <a:gd name="connsiteX1" fmla="*/ 12296 w 13508"/>
                <a:gd name="connsiteY1" fmla="*/ 10449 h 13508"/>
                <a:gd name="connsiteX2" fmla="*/ 3060 w 13508"/>
                <a:gd name="connsiteY2" fmla="*/ 12296 h 13508"/>
                <a:gd name="connsiteX3" fmla="*/ 1213 w 13508"/>
                <a:gd name="connsiteY3" fmla="*/ 3060 h 13508"/>
                <a:gd name="connsiteX4" fmla="*/ 10448 w 13508"/>
                <a:gd name="connsiteY4" fmla="*/ 1213 h 13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8" h="13508">
                  <a:moveTo>
                    <a:pt x="10448" y="1213"/>
                  </a:moveTo>
                  <a:cubicBezTo>
                    <a:pt x="14142" y="3060"/>
                    <a:pt x="14142" y="6754"/>
                    <a:pt x="12296" y="10449"/>
                  </a:cubicBezTo>
                  <a:cubicBezTo>
                    <a:pt x="10448" y="14143"/>
                    <a:pt x="6754" y="14143"/>
                    <a:pt x="3060" y="12296"/>
                  </a:cubicBezTo>
                  <a:cubicBezTo>
                    <a:pt x="-634" y="10449"/>
                    <a:pt x="-634" y="6754"/>
                    <a:pt x="1213" y="3060"/>
                  </a:cubicBezTo>
                  <a:cubicBezTo>
                    <a:pt x="3060" y="-634"/>
                    <a:pt x="6754" y="-634"/>
                    <a:pt x="10448" y="1213"/>
                  </a:cubicBez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id="{77DFAE97-4833-0173-F1AB-6BADFB65C124}"/>
                </a:ext>
              </a:extLst>
            </p:cNvPr>
            <p:cNvSpPr/>
            <p:nvPr/>
          </p:nvSpPr>
          <p:spPr>
            <a:xfrm>
              <a:off x="5267372" y="4003228"/>
              <a:ext cx="7388" cy="8153"/>
            </a:xfrm>
            <a:custGeom>
              <a:avLst/>
              <a:gdLst>
                <a:gd name="connsiteX0" fmla="*/ 5541 w 7388"/>
                <a:gd name="connsiteY0" fmla="*/ 765 h 8153"/>
                <a:gd name="connsiteX1" fmla="*/ 7388 w 7388"/>
                <a:gd name="connsiteY1" fmla="*/ 6306 h 8153"/>
                <a:gd name="connsiteX2" fmla="*/ 1847 w 7388"/>
                <a:gd name="connsiteY2" fmla="*/ 8153 h 8153"/>
                <a:gd name="connsiteX3" fmla="*/ 0 w 7388"/>
                <a:gd name="connsiteY3" fmla="*/ 2612 h 8153"/>
                <a:gd name="connsiteX4" fmla="*/ 5541 w 7388"/>
                <a:gd name="connsiteY4" fmla="*/ 765 h 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8" h="8153">
                  <a:moveTo>
                    <a:pt x="5541" y="765"/>
                  </a:moveTo>
                  <a:cubicBezTo>
                    <a:pt x="7388" y="2612"/>
                    <a:pt x="7388" y="4459"/>
                    <a:pt x="7388" y="6306"/>
                  </a:cubicBezTo>
                  <a:cubicBezTo>
                    <a:pt x="5541" y="8153"/>
                    <a:pt x="3694" y="8153"/>
                    <a:pt x="1847" y="8153"/>
                  </a:cubicBezTo>
                  <a:cubicBezTo>
                    <a:pt x="0" y="6306"/>
                    <a:pt x="0" y="4459"/>
                    <a:pt x="0" y="2612"/>
                  </a:cubicBezTo>
                  <a:cubicBezTo>
                    <a:pt x="1847" y="765"/>
                    <a:pt x="3694" y="-1082"/>
                    <a:pt x="5541" y="765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930323ED-D1B7-44B6-8F62-3D3CA6689FFE}"/>
                </a:ext>
              </a:extLst>
            </p:cNvPr>
            <p:cNvSpPr/>
            <p:nvPr/>
          </p:nvSpPr>
          <p:spPr>
            <a:xfrm rot="18219306">
              <a:off x="5359916" y="3921774"/>
              <a:ext cx="12929" cy="29553"/>
            </a:xfrm>
            <a:custGeom>
              <a:avLst/>
              <a:gdLst>
                <a:gd name="connsiteX0" fmla="*/ 0 w 12929"/>
                <a:gd name="connsiteY0" fmla="*/ 0 h 29553"/>
                <a:gd name="connsiteX1" fmla="*/ 12930 w 12929"/>
                <a:gd name="connsiteY1" fmla="*/ 0 h 29553"/>
                <a:gd name="connsiteX2" fmla="*/ 12930 w 12929"/>
                <a:gd name="connsiteY2" fmla="*/ 29553 h 29553"/>
                <a:gd name="connsiteX3" fmla="*/ 0 w 12929"/>
                <a:gd name="connsiteY3" fmla="*/ 29553 h 2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29553">
                  <a:moveTo>
                    <a:pt x="0" y="0"/>
                  </a:moveTo>
                  <a:lnTo>
                    <a:pt x="12930" y="0"/>
                  </a:lnTo>
                  <a:lnTo>
                    <a:pt x="12930" y="29553"/>
                  </a:lnTo>
                  <a:lnTo>
                    <a:pt x="0" y="29553"/>
                  </a:ln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C968CD39-5096-E9FD-0C6F-5200832D49C9}"/>
                </a:ext>
              </a:extLst>
            </p:cNvPr>
            <p:cNvSpPr/>
            <p:nvPr/>
          </p:nvSpPr>
          <p:spPr>
            <a:xfrm>
              <a:off x="5337560" y="3784193"/>
              <a:ext cx="134835" cy="160694"/>
            </a:xfrm>
            <a:custGeom>
              <a:avLst/>
              <a:gdLst>
                <a:gd name="connsiteX0" fmla="*/ 116365 w 134835"/>
                <a:gd name="connsiteY0" fmla="*/ 3694 h 160694"/>
                <a:gd name="connsiteX1" fmla="*/ 132988 w 134835"/>
                <a:gd name="connsiteY1" fmla="*/ 14776 h 160694"/>
                <a:gd name="connsiteX2" fmla="*/ 134835 w 134835"/>
                <a:gd name="connsiteY2" fmla="*/ 20318 h 160694"/>
                <a:gd name="connsiteX3" fmla="*/ 132988 w 134835"/>
                <a:gd name="connsiteY3" fmla="*/ 22165 h 160694"/>
                <a:gd name="connsiteX4" fmla="*/ 131141 w 134835"/>
                <a:gd name="connsiteY4" fmla="*/ 24012 h 160694"/>
                <a:gd name="connsiteX5" fmla="*/ 127447 w 134835"/>
                <a:gd name="connsiteY5" fmla="*/ 29553 h 160694"/>
                <a:gd name="connsiteX6" fmla="*/ 125600 w 134835"/>
                <a:gd name="connsiteY6" fmla="*/ 31400 h 160694"/>
                <a:gd name="connsiteX7" fmla="*/ 121906 w 134835"/>
                <a:gd name="connsiteY7" fmla="*/ 36941 h 160694"/>
                <a:gd name="connsiteX8" fmla="*/ 120059 w 134835"/>
                <a:gd name="connsiteY8" fmla="*/ 38788 h 160694"/>
                <a:gd name="connsiteX9" fmla="*/ 116365 w 134835"/>
                <a:gd name="connsiteY9" fmla="*/ 44330 h 160694"/>
                <a:gd name="connsiteX10" fmla="*/ 114518 w 134835"/>
                <a:gd name="connsiteY10" fmla="*/ 46177 h 160694"/>
                <a:gd name="connsiteX11" fmla="*/ 110824 w 134835"/>
                <a:gd name="connsiteY11" fmla="*/ 51718 h 160694"/>
                <a:gd name="connsiteX12" fmla="*/ 108977 w 134835"/>
                <a:gd name="connsiteY12" fmla="*/ 53565 h 160694"/>
                <a:gd name="connsiteX13" fmla="*/ 105282 w 134835"/>
                <a:gd name="connsiteY13" fmla="*/ 59106 h 160694"/>
                <a:gd name="connsiteX14" fmla="*/ 103435 w 134835"/>
                <a:gd name="connsiteY14" fmla="*/ 60953 h 160694"/>
                <a:gd name="connsiteX15" fmla="*/ 99741 w 134835"/>
                <a:gd name="connsiteY15" fmla="*/ 66494 h 160694"/>
                <a:gd name="connsiteX16" fmla="*/ 97894 w 134835"/>
                <a:gd name="connsiteY16" fmla="*/ 68341 h 160694"/>
                <a:gd name="connsiteX17" fmla="*/ 94200 w 134835"/>
                <a:gd name="connsiteY17" fmla="*/ 73882 h 160694"/>
                <a:gd name="connsiteX18" fmla="*/ 92353 w 134835"/>
                <a:gd name="connsiteY18" fmla="*/ 75729 h 160694"/>
                <a:gd name="connsiteX19" fmla="*/ 88659 w 134835"/>
                <a:gd name="connsiteY19" fmla="*/ 81271 h 160694"/>
                <a:gd name="connsiteX20" fmla="*/ 86812 w 134835"/>
                <a:gd name="connsiteY20" fmla="*/ 83118 h 160694"/>
                <a:gd name="connsiteX21" fmla="*/ 83118 w 134835"/>
                <a:gd name="connsiteY21" fmla="*/ 88659 h 160694"/>
                <a:gd name="connsiteX22" fmla="*/ 81271 w 134835"/>
                <a:gd name="connsiteY22" fmla="*/ 90506 h 160694"/>
                <a:gd name="connsiteX23" fmla="*/ 77577 w 134835"/>
                <a:gd name="connsiteY23" fmla="*/ 96047 h 160694"/>
                <a:gd name="connsiteX24" fmla="*/ 75729 w 134835"/>
                <a:gd name="connsiteY24" fmla="*/ 97894 h 160694"/>
                <a:gd name="connsiteX25" fmla="*/ 72035 w 134835"/>
                <a:gd name="connsiteY25" fmla="*/ 103435 h 160694"/>
                <a:gd name="connsiteX26" fmla="*/ 70188 w 134835"/>
                <a:gd name="connsiteY26" fmla="*/ 105282 h 160694"/>
                <a:gd name="connsiteX27" fmla="*/ 66494 w 134835"/>
                <a:gd name="connsiteY27" fmla="*/ 110824 h 160694"/>
                <a:gd name="connsiteX28" fmla="*/ 64647 w 134835"/>
                <a:gd name="connsiteY28" fmla="*/ 112671 h 160694"/>
                <a:gd name="connsiteX29" fmla="*/ 60953 w 134835"/>
                <a:gd name="connsiteY29" fmla="*/ 118212 h 160694"/>
                <a:gd name="connsiteX30" fmla="*/ 59106 w 134835"/>
                <a:gd name="connsiteY30" fmla="*/ 120059 h 160694"/>
                <a:gd name="connsiteX31" fmla="*/ 55412 w 134835"/>
                <a:gd name="connsiteY31" fmla="*/ 125600 h 160694"/>
                <a:gd name="connsiteX32" fmla="*/ 53565 w 134835"/>
                <a:gd name="connsiteY32" fmla="*/ 127447 h 160694"/>
                <a:gd name="connsiteX33" fmla="*/ 49871 w 134835"/>
                <a:gd name="connsiteY33" fmla="*/ 132988 h 160694"/>
                <a:gd name="connsiteX34" fmla="*/ 48023 w 134835"/>
                <a:gd name="connsiteY34" fmla="*/ 134835 h 160694"/>
                <a:gd name="connsiteX35" fmla="*/ 44329 w 134835"/>
                <a:gd name="connsiteY35" fmla="*/ 140377 h 160694"/>
                <a:gd name="connsiteX36" fmla="*/ 42482 w 134835"/>
                <a:gd name="connsiteY36" fmla="*/ 142224 h 160694"/>
                <a:gd name="connsiteX37" fmla="*/ 38788 w 134835"/>
                <a:gd name="connsiteY37" fmla="*/ 147765 h 160694"/>
                <a:gd name="connsiteX38" fmla="*/ 36941 w 134835"/>
                <a:gd name="connsiteY38" fmla="*/ 149612 h 160694"/>
                <a:gd name="connsiteX39" fmla="*/ 33247 w 134835"/>
                <a:gd name="connsiteY39" fmla="*/ 155153 h 160694"/>
                <a:gd name="connsiteX40" fmla="*/ 31400 w 134835"/>
                <a:gd name="connsiteY40" fmla="*/ 157000 h 160694"/>
                <a:gd name="connsiteX41" fmla="*/ 31400 w 134835"/>
                <a:gd name="connsiteY41" fmla="*/ 158847 h 160694"/>
                <a:gd name="connsiteX42" fmla="*/ 25859 w 134835"/>
                <a:gd name="connsiteY42" fmla="*/ 160694 h 160694"/>
                <a:gd name="connsiteX43" fmla="*/ 1847 w 134835"/>
                <a:gd name="connsiteY43" fmla="*/ 144071 h 160694"/>
                <a:gd name="connsiteX44" fmla="*/ 0 w 134835"/>
                <a:gd name="connsiteY44" fmla="*/ 138530 h 160694"/>
                <a:gd name="connsiteX45" fmla="*/ 0 w 134835"/>
                <a:gd name="connsiteY45" fmla="*/ 136683 h 160694"/>
                <a:gd name="connsiteX46" fmla="*/ 1847 w 134835"/>
                <a:gd name="connsiteY46" fmla="*/ 134835 h 160694"/>
                <a:gd name="connsiteX47" fmla="*/ 5541 w 134835"/>
                <a:gd name="connsiteY47" fmla="*/ 129294 h 160694"/>
                <a:gd name="connsiteX48" fmla="*/ 7388 w 134835"/>
                <a:gd name="connsiteY48" fmla="*/ 127447 h 160694"/>
                <a:gd name="connsiteX49" fmla="*/ 11082 w 134835"/>
                <a:gd name="connsiteY49" fmla="*/ 121906 h 160694"/>
                <a:gd name="connsiteX50" fmla="*/ 12929 w 134835"/>
                <a:gd name="connsiteY50" fmla="*/ 120059 h 160694"/>
                <a:gd name="connsiteX51" fmla="*/ 16623 w 134835"/>
                <a:gd name="connsiteY51" fmla="*/ 114518 h 160694"/>
                <a:gd name="connsiteX52" fmla="*/ 18471 w 134835"/>
                <a:gd name="connsiteY52" fmla="*/ 112671 h 160694"/>
                <a:gd name="connsiteX53" fmla="*/ 22165 w 134835"/>
                <a:gd name="connsiteY53" fmla="*/ 107129 h 160694"/>
                <a:gd name="connsiteX54" fmla="*/ 24012 w 134835"/>
                <a:gd name="connsiteY54" fmla="*/ 105282 h 160694"/>
                <a:gd name="connsiteX55" fmla="*/ 27706 w 134835"/>
                <a:gd name="connsiteY55" fmla="*/ 99741 h 160694"/>
                <a:gd name="connsiteX56" fmla="*/ 29553 w 134835"/>
                <a:gd name="connsiteY56" fmla="*/ 97894 h 160694"/>
                <a:gd name="connsiteX57" fmla="*/ 33247 w 134835"/>
                <a:gd name="connsiteY57" fmla="*/ 92353 h 160694"/>
                <a:gd name="connsiteX58" fmla="*/ 35094 w 134835"/>
                <a:gd name="connsiteY58" fmla="*/ 90506 h 160694"/>
                <a:gd name="connsiteX59" fmla="*/ 38788 w 134835"/>
                <a:gd name="connsiteY59" fmla="*/ 84965 h 160694"/>
                <a:gd name="connsiteX60" fmla="*/ 40635 w 134835"/>
                <a:gd name="connsiteY60" fmla="*/ 83118 h 160694"/>
                <a:gd name="connsiteX61" fmla="*/ 44329 w 134835"/>
                <a:gd name="connsiteY61" fmla="*/ 77577 h 160694"/>
                <a:gd name="connsiteX62" fmla="*/ 46177 w 134835"/>
                <a:gd name="connsiteY62" fmla="*/ 75729 h 160694"/>
                <a:gd name="connsiteX63" fmla="*/ 49871 w 134835"/>
                <a:gd name="connsiteY63" fmla="*/ 70188 h 160694"/>
                <a:gd name="connsiteX64" fmla="*/ 51717 w 134835"/>
                <a:gd name="connsiteY64" fmla="*/ 68341 h 160694"/>
                <a:gd name="connsiteX65" fmla="*/ 55412 w 134835"/>
                <a:gd name="connsiteY65" fmla="*/ 62800 h 160694"/>
                <a:gd name="connsiteX66" fmla="*/ 57259 w 134835"/>
                <a:gd name="connsiteY66" fmla="*/ 60953 h 160694"/>
                <a:gd name="connsiteX67" fmla="*/ 60953 w 134835"/>
                <a:gd name="connsiteY67" fmla="*/ 55412 h 160694"/>
                <a:gd name="connsiteX68" fmla="*/ 62800 w 134835"/>
                <a:gd name="connsiteY68" fmla="*/ 53565 h 160694"/>
                <a:gd name="connsiteX69" fmla="*/ 66494 w 134835"/>
                <a:gd name="connsiteY69" fmla="*/ 48024 h 160694"/>
                <a:gd name="connsiteX70" fmla="*/ 68341 w 134835"/>
                <a:gd name="connsiteY70" fmla="*/ 46177 h 160694"/>
                <a:gd name="connsiteX71" fmla="*/ 72035 w 134835"/>
                <a:gd name="connsiteY71" fmla="*/ 40635 h 160694"/>
                <a:gd name="connsiteX72" fmla="*/ 73882 w 134835"/>
                <a:gd name="connsiteY72" fmla="*/ 38788 h 160694"/>
                <a:gd name="connsiteX73" fmla="*/ 77577 w 134835"/>
                <a:gd name="connsiteY73" fmla="*/ 33247 h 160694"/>
                <a:gd name="connsiteX74" fmla="*/ 79423 w 134835"/>
                <a:gd name="connsiteY74" fmla="*/ 31400 h 160694"/>
                <a:gd name="connsiteX75" fmla="*/ 83118 w 134835"/>
                <a:gd name="connsiteY75" fmla="*/ 25859 h 160694"/>
                <a:gd name="connsiteX76" fmla="*/ 84965 w 134835"/>
                <a:gd name="connsiteY76" fmla="*/ 24012 h 160694"/>
                <a:gd name="connsiteX77" fmla="*/ 88659 w 134835"/>
                <a:gd name="connsiteY77" fmla="*/ 18471 h 160694"/>
                <a:gd name="connsiteX78" fmla="*/ 90506 w 134835"/>
                <a:gd name="connsiteY78" fmla="*/ 16624 h 160694"/>
                <a:gd name="connsiteX79" fmla="*/ 94200 w 134835"/>
                <a:gd name="connsiteY79" fmla="*/ 11082 h 160694"/>
                <a:gd name="connsiteX80" fmla="*/ 96047 w 134835"/>
                <a:gd name="connsiteY80" fmla="*/ 9235 h 160694"/>
                <a:gd name="connsiteX81" fmla="*/ 99741 w 134835"/>
                <a:gd name="connsiteY81" fmla="*/ 3694 h 160694"/>
                <a:gd name="connsiteX82" fmla="*/ 101588 w 134835"/>
                <a:gd name="connsiteY82" fmla="*/ 1847 h 160694"/>
                <a:gd name="connsiteX83" fmla="*/ 103435 w 134835"/>
                <a:gd name="connsiteY83" fmla="*/ 0 h 160694"/>
                <a:gd name="connsiteX84" fmla="*/ 116365 w 134835"/>
                <a:gd name="connsiteY84" fmla="*/ 3694 h 16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34835" h="160694">
                  <a:moveTo>
                    <a:pt x="116365" y="3694"/>
                  </a:moveTo>
                  <a:lnTo>
                    <a:pt x="132988" y="14776"/>
                  </a:lnTo>
                  <a:cubicBezTo>
                    <a:pt x="134835" y="16624"/>
                    <a:pt x="134835" y="18471"/>
                    <a:pt x="134835" y="20318"/>
                  </a:cubicBezTo>
                  <a:lnTo>
                    <a:pt x="132988" y="22165"/>
                  </a:lnTo>
                  <a:lnTo>
                    <a:pt x="131141" y="24012"/>
                  </a:lnTo>
                  <a:lnTo>
                    <a:pt x="127447" y="29553"/>
                  </a:lnTo>
                  <a:lnTo>
                    <a:pt x="125600" y="31400"/>
                  </a:lnTo>
                  <a:lnTo>
                    <a:pt x="121906" y="36941"/>
                  </a:lnTo>
                  <a:lnTo>
                    <a:pt x="120059" y="38788"/>
                  </a:lnTo>
                  <a:lnTo>
                    <a:pt x="116365" y="44330"/>
                  </a:lnTo>
                  <a:lnTo>
                    <a:pt x="114518" y="46177"/>
                  </a:lnTo>
                  <a:lnTo>
                    <a:pt x="110824" y="51718"/>
                  </a:lnTo>
                  <a:lnTo>
                    <a:pt x="108977" y="53565"/>
                  </a:lnTo>
                  <a:lnTo>
                    <a:pt x="105282" y="59106"/>
                  </a:lnTo>
                  <a:lnTo>
                    <a:pt x="103435" y="60953"/>
                  </a:lnTo>
                  <a:lnTo>
                    <a:pt x="99741" y="66494"/>
                  </a:lnTo>
                  <a:lnTo>
                    <a:pt x="97894" y="68341"/>
                  </a:lnTo>
                  <a:lnTo>
                    <a:pt x="94200" y="73882"/>
                  </a:lnTo>
                  <a:lnTo>
                    <a:pt x="92353" y="75729"/>
                  </a:lnTo>
                  <a:lnTo>
                    <a:pt x="88659" y="81271"/>
                  </a:lnTo>
                  <a:lnTo>
                    <a:pt x="86812" y="83118"/>
                  </a:lnTo>
                  <a:lnTo>
                    <a:pt x="83118" y="88659"/>
                  </a:lnTo>
                  <a:lnTo>
                    <a:pt x="81271" y="90506"/>
                  </a:lnTo>
                  <a:lnTo>
                    <a:pt x="77577" y="96047"/>
                  </a:lnTo>
                  <a:lnTo>
                    <a:pt x="75729" y="97894"/>
                  </a:lnTo>
                  <a:lnTo>
                    <a:pt x="72035" y="103435"/>
                  </a:lnTo>
                  <a:lnTo>
                    <a:pt x="70188" y="105282"/>
                  </a:lnTo>
                  <a:lnTo>
                    <a:pt x="66494" y="110824"/>
                  </a:lnTo>
                  <a:lnTo>
                    <a:pt x="64647" y="112671"/>
                  </a:lnTo>
                  <a:lnTo>
                    <a:pt x="60953" y="118212"/>
                  </a:lnTo>
                  <a:lnTo>
                    <a:pt x="59106" y="120059"/>
                  </a:lnTo>
                  <a:lnTo>
                    <a:pt x="55412" y="125600"/>
                  </a:lnTo>
                  <a:lnTo>
                    <a:pt x="53565" y="127447"/>
                  </a:lnTo>
                  <a:lnTo>
                    <a:pt x="49871" y="132988"/>
                  </a:lnTo>
                  <a:lnTo>
                    <a:pt x="48023" y="134835"/>
                  </a:lnTo>
                  <a:lnTo>
                    <a:pt x="44329" y="140377"/>
                  </a:lnTo>
                  <a:lnTo>
                    <a:pt x="42482" y="142224"/>
                  </a:lnTo>
                  <a:lnTo>
                    <a:pt x="38788" y="147765"/>
                  </a:lnTo>
                  <a:lnTo>
                    <a:pt x="36941" y="149612"/>
                  </a:lnTo>
                  <a:lnTo>
                    <a:pt x="33247" y="155153"/>
                  </a:lnTo>
                  <a:lnTo>
                    <a:pt x="31400" y="157000"/>
                  </a:lnTo>
                  <a:lnTo>
                    <a:pt x="31400" y="158847"/>
                  </a:lnTo>
                  <a:cubicBezTo>
                    <a:pt x="29553" y="160694"/>
                    <a:pt x="27706" y="160694"/>
                    <a:pt x="25859" y="160694"/>
                  </a:cubicBezTo>
                  <a:lnTo>
                    <a:pt x="1847" y="144071"/>
                  </a:lnTo>
                  <a:cubicBezTo>
                    <a:pt x="0" y="142224"/>
                    <a:pt x="0" y="140377"/>
                    <a:pt x="0" y="138530"/>
                  </a:cubicBezTo>
                  <a:lnTo>
                    <a:pt x="0" y="136683"/>
                  </a:lnTo>
                  <a:lnTo>
                    <a:pt x="1847" y="134835"/>
                  </a:lnTo>
                  <a:lnTo>
                    <a:pt x="5541" y="129294"/>
                  </a:lnTo>
                  <a:lnTo>
                    <a:pt x="7388" y="127447"/>
                  </a:lnTo>
                  <a:lnTo>
                    <a:pt x="11082" y="121906"/>
                  </a:lnTo>
                  <a:lnTo>
                    <a:pt x="12929" y="120059"/>
                  </a:lnTo>
                  <a:lnTo>
                    <a:pt x="16623" y="114518"/>
                  </a:lnTo>
                  <a:lnTo>
                    <a:pt x="18471" y="112671"/>
                  </a:lnTo>
                  <a:lnTo>
                    <a:pt x="22165" y="107129"/>
                  </a:lnTo>
                  <a:lnTo>
                    <a:pt x="24012" y="105282"/>
                  </a:lnTo>
                  <a:lnTo>
                    <a:pt x="27706" y="99741"/>
                  </a:lnTo>
                  <a:lnTo>
                    <a:pt x="29553" y="97894"/>
                  </a:lnTo>
                  <a:lnTo>
                    <a:pt x="33247" y="92353"/>
                  </a:lnTo>
                  <a:lnTo>
                    <a:pt x="35094" y="90506"/>
                  </a:lnTo>
                  <a:lnTo>
                    <a:pt x="38788" y="84965"/>
                  </a:lnTo>
                  <a:lnTo>
                    <a:pt x="40635" y="83118"/>
                  </a:lnTo>
                  <a:lnTo>
                    <a:pt x="44329" y="77577"/>
                  </a:lnTo>
                  <a:lnTo>
                    <a:pt x="46177" y="75729"/>
                  </a:lnTo>
                  <a:lnTo>
                    <a:pt x="49871" y="70188"/>
                  </a:lnTo>
                  <a:lnTo>
                    <a:pt x="51717" y="68341"/>
                  </a:lnTo>
                  <a:lnTo>
                    <a:pt x="55412" y="62800"/>
                  </a:lnTo>
                  <a:lnTo>
                    <a:pt x="57259" y="60953"/>
                  </a:lnTo>
                  <a:lnTo>
                    <a:pt x="60953" y="55412"/>
                  </a:lnTo>
                  <a:lnTo>
                    <a:pt x="62800" y="53565"/>
                  </a:lnTo>
                  <a:lnTo>
                    <a:pt x="66494" y="48024"/>
                  </a:lnTo>
                  <a:lnTo>
                    <a:pt x="68341" y="46177"/>
                  </a:lnTo>
                  <a:lnTo>
                    <a:pt x="72035" y="40635"/>
                  </a:lnTo>
                  <a:lnTo>
                    <a:pt x="73882" y="38788"/>
                  </a:lnTo>
                  <a:lnTo>
                    <a:pt x="77577" y="33247"/>
                  </a:lnTo>
                  <a:lnTo>
                    <a:pt x="79423" y="31400"/>
                  </a:lnTo>
                  <a:lnTo>
                    <a:pt x="83118" y="25859"/>
                  </a:lnTo>
                  <a:lnTo>
                    <a:pt x="84965" y="24012"/>
                  </a:lnTo>
                  <a:lnTo>
                    <a:pt x="88659" y="18471"/>
                  </a:lnTo>
                  <a:lnTo>
                    <a:pt x="90506" y="16624"/>
                  </a:lnTo>
                  <a:lnTo>
                    <a:pt x="94200" y="11082"/>
                  </a:lnTo>
                  <a:lnTo>
                    <a:pt x="96047" y="9235"/>
                  </a:lnTo>
                  <a:lnTo>
                    <a:pt x="99741" y="3694"/>
                  </a:lnTo>
                  <a:lnTo>
                    <a:pt x="101588" y="1847"/>
                  </a:lnTo>
                  <a:lnTo>
                    <a:pt x="103435" y="0"/>
                  </a:lnTo>
                  <a:cubicBezTo>
                    <a:pt x="110824" y="3694"/>
                    <a:pt x="114518" y="1847"/>
                    <a:pt x="116365" y="3694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B1E47F3A-2D52-4254-EF3F-DB3D6A57C636}"/>
                </a:ext>
              </a:extLst>
            </p:cNvPr>
            <p:cNvSpPr/>
            <p:nvPr/>
          </p:nvSpPr>
          <p:spPr>
            <a:xfrm>
              <a:off x="5506105" y="3688608"/>
              <a:ext cx="28629" cy="30476"/>
            </a:xfrm>
            <a:custGeom>
              <a:avLst/>
              <a:gdLst>
                <a:gd name="connsiteX0" fmla="*/ 27244 w 28629"/>
                <a:gd name="connsiteY0" fmla="*/ 8774 h 30476"/>
                <a:gd name="connsiteX1" fmla="*/ 12468 w 28629"/>
                <a:gd name="connsiteY1" fmla="*/ 29091 h 30476"/>
                <a:gd name="connsiteX2" fmla="*/ 8774 w 28629"/>
                <a:gd name="connsiteY2" fmla="*/ 29091 h 30476"/>
                <a:gd name="connsiteX3" fmla="*/ 1385 w 28629"/>
                <a:gd name="connsiteY3" fmla="*/ 25397 h 30476"/>
                <a:gd name="connsiteX4" fmla="*/ 1385 w 28629"/>
                <a:gd name="connsiteY4" fmla="*/ 21703 h 30476"/>
                <a:gd name="connsiteX5" fmla="*/ 16162 w 28629"/>
                <a:gd name="connsiteY5" fmla="*/ 1385 h 30476"/>
                <a:gd name="connsiteX6" fmla="*/ 19856 w 28629"/>
                <a:gd name="connsiteY6" fmla="*/ 1385 h 30476"/>
                <a:gd name="connsiteX7" fmla="*/ 27244 w 28629"/>
                <a:gd name="connsiteY7" fmla="*/ 5079 h 30476"/>
                <a:gd name="connsiteX8" fmla="*/ 27244 w 28629"/>
                <a:gd name="connsiteY8" fmla="*/ 8774 h 30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629" h="30476">
                  <a:moveTo>
                    <a:pt x="27244" y="8774"/>
                  </a:moveTo>
                  <a:lnTo>
                    <a:pt x="12468" y="29091"/>
                  </a:lnTo>
                  <a:cubicBezTo>
                    <a:pt x="12468" y="30938"/>
                    <a:pt x="10621" y="30938"/>
                    <a:pt x="8774" y="29091"/>
                  </a:cubicBezTo>
                  <a:lnTo>
                    <a:pt x="1385" y="25397"/>
                  </a:lnTo>
                  <a:cubicBezTo>
                    <a:pt x="-462" y="25397"/>
                    <a:pt x="-462" y="23550"/>
                    <a:pt x="1385" y="21703"/>
                  </a:cubicBezTo>
                  <a:lnTo>
                    <a:pt x="16162" y="1385"/>
                  </a:lnTo>
                  <a:cubicBezTo>
                    <a:pt x="16162" y="-462"/>
                    <a:pt x="18009" y="-462"/>
                    <a:pt x="19856" y="1385"/>
                  </a:cubicBezTo>
                  <a:lnTo>
                    <a:pt x="27244" y="5079"/>
                  </a:lnTo>
                  <a:cubicBezTo>
                    <a:pt x="29091" y="5079"/>
                    <a:pt x="29091" y="6926"/>
                    <a:pt x="27244" y="8774"/>
                  </a:cubicBezTo>
                  <a:close/>
                </a:path>
              </a:pathLst>
            </a:custGeom>
            <a:solidFill>
              <a:srgbClr val="2E242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62E73EBE-D2CD-72FB-3ACD-EFBD29567B79}"/>
                </a:ext>
              </a:extLst>
            </p:cNvPr>
            <p:cNvSpPr/>
            <p:nvPr/>
          </p:nvSpPr>
          <p:spPr>
            <a:xfrm>
              <a:off x="5511184" y="3691840"/>
              <a:ext cx="14776" cy="20317"/>
            </a:xfrm>
            <a:custGeom>
              <a:avLst/>
              <a:gdLst>
                <a:gd name="connsiteX0" fmla="*/ 14777 w 14776"/>
                <a:gd name="connsiteY0" fmla="*/ 0 h 20317"/>
                <a:gd name="connsiteX1" fmla="*/ 14777 w 14776"/>
                <a:gd name="connsiteY1" fmla="*/ 1847 h 20317"/>
                <a:gd name="connsiteX2" fmla="*/ 1847 w 14776"/>
                <a:gd name="connsiteY2" fmla="*/ 20318 h 20317"/>
                <a:gd name="connsiteX3" fmla="*/ 0 w 14776"/>
                <a:gd name="connsiteY3" fmla="*/ 20318 h 20317"/>
                <a:gd name="connsiteX4" fmla="*/ 0 w 14776"/>
                <a:gd name="connsiteY4" fmla="*/ 20318 h 20317"/>
                <a:gd name="connsiteX5" fmla="*/ 0 w 14776"/>
                <a:gd name="connsiteY5" fmla="*/ 18471 h 20317"/>
                <a:gd name="connsiteX6" fmla="*/ 12929 w 14776"/>
                <a:gd name="connsiteY6" fmla="*/ 0 h 20317"/>
                <a:gd name="connsiteX7" fmla="*/ 14777 w 14776"/>
                <a:gd name="connsiteY7" fmla="*/ 0 h 20317"/>
                <a:gd name="connsiteX8" fmla="*/ 14777 w 14776"/>
                <a:gd name="connsiteY8" fmla="*/ 0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0317">
                  <a:moveTo>
                    <a:pt x="14777" y="0"/>
                  </a:moveTo>
                  <a:cubicBezTo>
                    <a:pt x="14777" y="0"/>
                    <a:pt x="14777" y="1847"/>
                    <a:pt x="14777" y="1847"/>
                  </a:cubicBezTo>
                  <a:lnTo>
                    <a:pt x="1847" y="20318"/>
                  </a:lnTo>
                  <a:cubicBezTo>
                    <a:pt x="1847" y="20318"/>
                    <a:pt x="0" y="20318"/>
                    <a:pt x="0" y="20318"/>
                  </a:cubicBezTo>
                  <a:lnTo>
                    <a:pt x="0" y="20318"/>
                  </a:lnTo>
                  <a:cubicBezTo>
                    <a:pt x="0" y="20318"/>
                    <a:pt x="0" y="18471"/>
                    <a:pt x="0" y="18471"/>
                  </a:cubicBezTo>
                  <a:lnTo>
                    <a:pt x="12929" y="0"/>
                  </a:lnTo>
                  <a:cubicBezTo>
                    <a:pt x="12929" y="0"/>
                    <a:pt x="14777" y="0"/>
                    <a:pt x="14777" y="0"/>
                  </a:cubicBezTo>
                  <a:lnTo>
                    <a:pt x="14777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id="{BBD543DC-2805-1222-BE9B-529272C85CEF}"/>
                </a:ext>
              </a:extLst>
            </p:cNvPr>
            <p:cNvSpPr/>
            <p:nvPr/>
          </p:nvSpPr>
          <p:spPr>
            <a:xfrm>
              <a:off x="5516725" y="3695534"/>
              <a:ext cx="14776" cy="20317"/>
            </a:xfrm>
            <a:custGeom>
              <a:avLst/>
              <a:gdLst>
                <a:gd name="connsiteX0" fmla="*/ 14777 w 14776"/>
                <a:gd name="connsiteY0" fmla="*/ 0 h 20317"/>
                <a:gd name="connsiteX1" fmla="*/ 14777 w 14776"/>
                <a:gd name="connsiteY1" fmla="*/ 1847 h 20317"/>
                <a:gd name="connsiteX2" fmla="*/ 1847 w 14776"/>
                <a:gd name="connsiteY2" fmla="*/ 20318 h 20317"/>
                <a:gd name="connsiteX3" fmla="*/ 0 w 14776"/>
                <a:gd name="connsiteY3" fmla="*/ 20318 h 20317"/>
                <a:gd name="connsiteX4" fmla="*/ 0 w 14776"/>
                <a:gd name="connsiteY4" fmla="*/ 20318 h 20317"/>
                <a:gd name="connsiteX5" fmla="*/ 0 w 14776"/>
                <a:gd name="connsiteY5" fmla="*/ 18471 h 20317"/>
                <a:gd name="connsiteX6" fmla="*/ 12929 w 14776"/>
                <a:gd name="connsiteY6" fmla="*/ 0 h 20317"/>
                <a:gd name="connsiteX7" fmla="*/ 14777 w 14776"/>
                <a:gd name="connsiteY7" fmla="*/ 0 h 20317"/>
                <a:gd name="connsiteX8" fmla="*/ 14777 w 14776"/>
                <a:gd name="connsiteY8" fmla="*/ 0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6" h="20317">
                  <a:moveTo>
                    <a:pt x="14777" y="0"/>
                  </a:moveTo>
                  <a:cubicBezTo>
                    <a:pt x="14777" y="0"/>
                    <a:pt x="14777" y="1847"/>
                    <a:pt x="14777" y="1847"/>
                  </a:cubicBezTo>
                  <a:lnTo>
                    <a:pt x="1847" y="20318"/>
                  </a:lnTo>
                  <a:cubicBezTo>
                    <a:pt x="1847" y="20318"/>
                    <a:pt x="0" y="20318"/>
                    <a:pt x="0" y="20318"/>
                  </a:cubicBezTo>
                  <a:lnTo>
                    <a:pt x="0" y="20318"/>
                  </a:lnTo>
                  <a:cubicBezTo>
                    <a:pt x="0" y="20318"/>
                    <a:pt x="0" y="18471"/>
                    <a:pt x="0" y="18471"/>
                  </a:cubicBezTo>
                  <a:lnTo>
                    <a:pt x="12929" y="0"/>
                  </a:lnTo>
                  <a:cubicBezTo>
                    <a:pt x="12929" y="0"/>
                    <a:pt x="12929" y="0"/>
                    <a:pt x="14777" y="0"/>
                  </a:cubicBezTo>
                  <a:lnTo>
                    <a:pt x="14777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id="{39B19292-9EFC-52F4-63BB-AD85752D74CD}"/>
                </a:ext>
              </a:extLst>
            </p:cNvPr>
            <p:cNvSpPr/>
            <p:nvPr/>
          </p:nvSpPr>
          <p:spPr>
            <a:xfrm>
              <a:off x="5356031" y="3791581"/>
              <a:ext cx="114517" cy="147764"/>
            </a:xfrm>
            <a:custGeom>
              <a:avLst/>
              <a:gdLst>
                <a:gd name="connsiteX0" fmla="*/ 88659 w 114517"/>
                <a:gd name="connsiteY0" fmla="*/ 1847 h 147764"/>
                <a:gd name="connsiteX1" fmla="*/ 99741 w 114517"/>
                <a:gd name="connsiteY1" fmla="*/ 9235 h 147764"/>
                <a:gd name="connsiteX2" fmla="*/ 96047 w 114517"/>
                <a:gd name="connsiteY2" fmla="*/ 12929 h 147764"/>
                <a:gd name="connsiteX3" fmla="*/ 84965 w 114517"/>
                <a:gd name="connsiteY3" fmla="*/ 5541 h 147764"/>
                <a:gd name="connsiteX4" fmla="*/ 83118 w 114517"/>
                <a:gd name="connsiteY4" fmla="*/ 9235 h 147764"/>
                <a:gd name="connsiteX5" fmla="*/ 94200 w 114517"/>
                <a:gd name="connsiteY5" fmla="*/ 14776 h 147764"/>
                <a:gd name="connsiteX6" fmla="*/ 90506 w 114517"/>
                <a:gd name="connsiteY6" fmla="*/ 20318 h 147764"/>
                <a:gd name="connsiteX7" fmla="*/ 79423 w 114517"/>
                <a:gd name="connsiteY7" fmla="*/ 12929 h 147764"/>
                <a:gd name="connsiteX8" fmla="*/ 79423 w 114517"/>
                <a:gd name="connsiteY8" fmla="*/ 14776 h 147764"/>
                <a:gd name="connsiteX9" fmla="*/ 88659 w 114517"/>
                <a:gd name="connsiteY9" fmla="*/ 22165 h 147764"/>
                <a:gd name="connsiteX10" fmla="*/ 86812 w 114517"/>
                <a:gd name="connsiteY10" fmla="*/ 27706 h 147764"/>
                <a:gd name="connsiteX11" fmla="*/ 75729 w 114517"/>
                <a:gd name="connsiteY11" fmla="*/ 20318 h 147764"/>
                <a:gd name="connsiteX12" fmla="*/ 73882 w 114517"/>
                <a:gd name="connsiteY12" fmla="*/ 22165 h 147764"/>
                <a:gd name="connsiteX13" fmla="*/ 84965 w 114517"/>
                <a:gd name="connsiteY13" fmla="*/ 29553 h 147764"/>
                <a:gd name="connsiteX14" fmla="*/ 81271 w 114517"/>
                <a:gd name="connsiteY14" fmla="*/ 35094 h 147764"/>
                <a:gd name="connsiteX15" fmla="*/ 70188 w 114517"/>
                <a:gd name="connsiteY15" fmla="*/ 27706 h 147764"/>
                <a:gd name="connsiteX16" fmla="*/ 68341 w 114517"/>
                <a:gd name="connsiteY16" fmla="*/ 29553 h 147764"/>
                <a:gd name="connsiteX17" fmla="*/ 79423 w 114517"/>
                <a:gd name="connsiteY17" fmla="*/ 36941 h 147764"/>
                <a:gd name="connsiteX18" fmla="*/ 75729 w 114517"/>
                <a:gd name="connsiteY18" fmla="*/ 42482 h 147764"/>
                <a:gd name="connsiteX19" fmla="*/ 64647 w 114517"/>
                <a:gd name="connsiteY19" fmla="*/ 35094 h 147764"/>
                <a:gd name="connsiteX20" fmla="*/ 64647 w 114517"/>
                <a:gd name="connsiteY20" fmla="*/ 36941 h 147764"/>
                <a:gd name="connsiteX21" fmla="*/ 75729 w 114517"/>
                <a:gd name="connsiteY21" fmla="*/ 44329 h 147764"/>
                <a:gd name="connsiteX22" fmla="*/ 72035 w 114517"/>
                <a:gd name="connsiteY22" fmla="*/ 49871 h 147764"/>
                <a:gd name="connsiteX23" fmla="*/ 60953 w 114517"/>
                <a:gd name="connsiteY23" fmla="*/ 40635 h 147764"/>
                <a:gd name="connsiteX24" fmla="*/ 59106 w 114517"/>
                <a:gd name="connsiteY24" fmla="*/ 42482 h 147764"/>
                <a:gd name="connsiteX25" fmla="*/ 70188 w 114517"/>
                <a:gd name="connsiteY25" fmla="*/ 51718 h 147764"/>
                <a:gd name="connsiteX26" fmla="*/ 66494 w 114517"/>
                <a:gd name="connsiteY26" fmla="*/ 55412 h 147764"/>
                <a:gd name="connsiteX27" fmla="*/ 55412 w 114517"/>
                <a:gd name="connsiteY27" fmla="*/ 48024 h 147764"/>
                <a:gd name="connsiteX28" fmla="*/ 53565 w 114517"/>
                <a:gd name="connsiteY28" fmla="*/ 49871 h 147764"/>
                <a:gd name="connsiteX29" fmla="*/ 66494 w 114517"/>
                <a:gd name="connsiteY29" fmla="*/ 57259 h 147764"/>
                <a:gd name="connsiteX30" fmla="*/ 62800 w 114517"/>
                <a:gd name="connsiteY30" fmla="*/ 62800 h 147764"/>
                <a:gd name="connsiteX31" fmla="*/ 49871 w 114517"/>
                <a:gd name="connsiteY31" fmla="*/ 55412 h 147764"/>
                <a:gd name="connsiteX32" fmla="*/ 48023 w 114517"/>
                <a:gd name="connsiteY32" fmla="*/ 57259 h 147764"/>
                <a:gd name="connsiteX33" fmla="*/ 60953 w 114517"/>
                <a:gd name="connsiteY33" fmla="*/ 64647 h 147764"/>
                <a:gd name="connsiteX34" fmla="*/ 57259 w 114517"/>
                <a:gd name="connsiteY34" fmla="*/ 70188 h 147764"/>
                <a:gd name="connsiteX35" fmla="*/ 46177 w 114517"/>
                <a:gd name="connsiteY35" fmla="*/ 62800 h 147764"/>
                <a:gd name="connsiteX36" fmla="*/ 44329 w 114517"/>
                <a:gd name="connsiteY36" fmla="*/ 64647 h 147764"/>
                <a:gd name="connsiteX37" fmla="*/ 55412 w 114517"/>
                <a:gd name="connsiteY37" fmla="*/ 72035 h 147764"/>
                <a:gd name="connsiteX38" fmla="*/ 53565 w 114517"/>
                <a:gd name="connsiteY38" fmla="*/ 77577 h 147764"/>
                <a:gd name="connsiteX39" fmla="*/ 40635 w 114517"/>
                <a:gd name="connsiteY39" fmla="*/ 68341 h 147764"/>
                <a:gd name="connsiteX40" fmla="*/ 38788 w 114517"/>
                <a:gd name="connsiteY40" fmla="*/ 72035 h 147764"/>
                <a:gd name="connsiteX41" fmla="*/ 51717 w 114517"/>
                <a:gd name="connsiteY41" fmla="*/ 79424 h 147764"/>
                <a:gd name="connsiteX42" fmla="*/ 48023 w 114517"/>
                <a:gd name="connsiteY42" fmla="*/ 84965 h 147764"/>
                <a:gd name="connsiteX43" fmla="*/ 35094 w 114517"/>
                <a:gd name="connsiteY43" fmla="*/ 75729 h 147764"/>
                <a:gd name="connsiteX44" fmla="*/ 33247 w 114517"/>
                <a:gd name="connsiteY44" fmla="*/ 77577 h 147764"/>
                <a:gd name="connsiteX45" fmla="*/ 46177 w 114517"/>
                <a:gd name="connsiteY45" fmla="*/ 86812 h 147764"/>
                <a:gd name="connsiteX46" fmla="*/ 42482 w 114517"/>
                <a:gd name="connsiteY46" fmla="*/ 92353 h 147764"/>
                <a:gd name="connsiteX47" fmla="*/ 31400 w 114517"/>
                <a:gd name="connsiteY47" fmla="*/ 83118 h 147764"/>
                <a:gd name="connsiteX48" fmla="*/ 29553 w 114517"/>
                <a:gd name="connsiteY48" fmla="*/ 84965 h 147764"/>
                <a:gd name="connsiteX49" fmla="*/ 42482 w 114517"/>
                <a:gd name="connsiteY49" fmla="*/ 94200 h 147764"/>
                <a:gd name="connsiteX50" fmla="*/ 38788 w 114517"/>
                <a:gd name="connsiteY50" fmla="*/ 99741 h 147764"/>
                <a:gd name="connsiteX51" fmla="*/ 25859 w 114517"/>
                <a:gd name="connsiteY51" fmla="*/ 90506 h 147764"/>
                <a:gd name="connsiteX52" fmla="*/ 24012 w 114517"/>
                <a:gd name="connsiteY52" fmla="*/ 92353 h 147764"/>
                <a:gd name="connsiteX53" fmla="*/ 36941 w 114517"/>
                <a:gd name="connsiteY53" fmla="*/ 101588 h 147764"/>
                <a:gd name="connsiteX54" fmla="*/ 33247 w 114517"/>
                <a:gd name="connsiteY54" fmla="*/ 105282 h 147764"/>
                <a:gd name="connsiteX55" fmla="*/ 20318 w 114517"/>
                <a:gd name="connsiteY55" fmla="*/ 97894 h 147764"/>
                <a:gd name="connsiteX56" fmla="*/ 18471 w 114517"/>
                <a:gd name="connsiteY56" fmla="*/ 99741 h 147764"/>
                <a:gd name="connsiteX57" fmla="*/ 33247 w 114517"/>
                <a:gd name="connsiteY57" fmla="*/ 107129 h 147764"/>
                <a:gd name="connsiteX58" fmla="*/ 29553 w 114517"/>
                <a:gd name="connsiteY58" fmla="*/ 112671 h 147764"/>
                <a:gd name="connsiteX59" fmla="*/ 16623 w 114517"/>
                <a:gd name="connsiteY59" fmla="*/ 103435 h 147764"/>
                <a:gd name="connsiteX60" fmla="*/ 14776 w 114517"/>
                <a:gd name="connsiteY60" fmla="*/ 105282 h 147764"/>
                <a:gd name="connsiteX61" fmla="*/ 27706 w 114517"/>
                <a:gd name="connsiteY61" fmla="*/ 114518 h 147764"/>
                <a:gd name="connsiteX62" fmla="*/ 24012 w 114517"/>
                <a:gd name="connsiteY62" fmla="*/ 120059 h 147764"/>
                <a:gd name="connsiteX63" fmla="*/ 11082 w 114517"/>
                <a:gd name="connsiteY63" fmla="*/ 110824 h 147764"/>
                <a:gd name="connsiteX64" fmla="*/ 9235 w 114517"/>
                <a:gd name="connsiteY64" fmla="*/ 112671 h 147764"/>
                <a:gd name="connsiteX65" fmla="*/ 22165 w 114517"/>
                <a:gd name="connsiteY65" fmla="*/ 121906 h 147764"/>
                <a:gd name="connsiteX66" fmla="*/ 20318 w 114517"/>
                <a:gd name="connsiteY66" fmla="*/ 127447 h 147764"/>
                <a:gd name="connsiteX67" fmla="*/ 5541 w 114517"/>
                <a:gd name="connsiteY67" fmla="*/ 118212 h 147764"/>
                <a:gd name="connsiteX68" fmla="*/ 3694 w 114517"/>
                <a:gd name="connsiteY68" fmla="*/ 120059 h 147764"/>
                <a:gd name="connsiteX69" fmla="*/ 18471 w 114517"/>
                <a:gd name="connsiteY69" fmla="*/ 129294 h 147764"/>
                <a:gd name="connsiteX70" fmla="*/ 14776 w 114517"/>
                <a:gd name="connsiteY70" fmla="*/ 134835 h 147764"/>
                <a:gd name="connsiteX71" fmla="*/ 1847 w 114517"/>
                <a:gd name="connsiteY71" fmla="*/ 125600 h 147764"/>
                <a:gd name="connsiteX72" fmla="*/ 0 w 114517"/>
                <a:gd name="connsiteY72" fmla="*/ 127447 h 147764"/>
                <a:gd name="connsiteX73" fmla="*/ 31400 w 114517"/>
                <a:gd name="connsiteY73" fmla="*/ 147765 h 147764"/>
                <a:gd name="connsiteX74" fmla="*/ 33247 w 114517"/>
                <a:gd name="connsiteY74" fmla="*/ 145918 h 147764"/>
                <a:gd name="connsiteX75" fmla="*/ 18471 w 114517"/>
                <a:gd name="connsiteY75" fmla="*/ 136682 h 147764"/>
                <a:gd name="connsiteX76" fmla="*/ 22165 w 114517"/>
                <a:gd name="connsiteY76" fmla="*/ 131141 h 147764"/>
                <a:gd name="connsiteX77" fmla="*/ 35094 w 114517"/>
                <a:gd name="connsiteY77" fmla="*/ 140377 h 147764"/>
                <a:gd name="connsiteX78" fmla="*/ 36941 w 114517"/>
                <a:gd name="connsiteY78" fmla="*/ 138530 h 147764"/>
                <a:gd name="connsiteX79" fmla="*/ 24012 w 114517"/>
                <a:gd name="connsiteY79" fmla="*/ 129294 h 147764"/>
                <a:gd name="connsiteX80" fmla="*/ 25859 w 114517"/>
                <a:gd name="connsiteY80" fmla="*/ 125600 h 147764"/>
                <a:gd name="connsiteX81" fmla="*/ 40635 w 114517"/>
                <a:gd name="connsiteY81" fmla="*/ 132988 h 147764"/>
                <a:gd name="connsiteX82" fmla="*/ 42482 w 114517"/>
                <a:gd name="connsiteY82" fmla="*/ 131141 h 147764"/>
                <a:gd name="connsiteX83" fmla="*/ 27706 w 114517"/>
                <a:gd name="connsiteY83" fmla="*/ 121906 h 147764"/>
                <a:gd name="connsiteX84" fmla="*/ 31400 w 114517"/>
                <a:gd name="connsiteY84" fmla="*/ 118212 h 147764"/>
                <a:gd name="connsiteX85" fmla="*/ 44329 w 114517"/>
                <a:gd name="connsiteY85" fmla="*/ 127447 h 147764"/>
                <a:gd name="connsiteX86" fmla="*/ 46177 w 114517"/>
                <a:gd name="connsiteY86" fmla="*/ 123753 h 147764"/>
                <a:gd name="connsiteX87" fmla="*/ 33247 w 114517"/>
                <a:gd name="connsiteY87" fmla="*/ 116365 h 147764"/>
                <a:gd name="connsiteX88" fmla="*/ 36941 w 114517"/>
                <a:gd name="connsiteY88" fmla="*/ 110824 h 147764"/>
                <a:gd name="connsiteX89" fmla="*/ 49871 w 114517"/>
                <a:gd name="connsiteY89" fmla="*/ 120059 h 147764"/>
                <a:gd name="connsiteX90" fmla="*/ 51717 w 114517"/>
                <a:gd name="connsiteY90" fmla="*/ 116365 h 147764"/>
                <a:gd name="connsiteX91" fmla="*/ 36941 w 114517"/>
                <a:gd name="connsiteY91" fmla="*/ 108977 h 147764"/>
                <a:gd name="connsiteX92" fmla="*/ 40635 w 114517"/>
                <a:gd name="connsiteY92" fmla="*/ 103435 h 147764"/>
                <a:gd name="connsiteX93" fmla="*/ 53565 w 114517"/>
                <a:gd name="connsiteY93" fmla="*/ 112671 h 147764"/>
                <a:gd name="connsiteX94" fmla="*/ 55412 w 114517"/>
                <a:gd name="connsiteY94" fmla="*/ 110824 h 147764"/>
                <a:gd name="connsiteX95" fmla="*/ 42482 w 114517"/>
                <a:gd name="connsiteY95" fmla="*/ 101588 h 147764"/>
                <a:gd name="connsiteX96" fmla="*/ 46177 w 114517"/>
                <a:gd name="connsiteY96" fmla="*/ 96047 h 147764"/>
                <a:gd name="connsiteX97" fmla="*/ 59106 w 114517"/>
                <a:gd name="connsiteY97" fmla="*/ 105282 h 147764"/>
                <a:gd name="connsiteX98" fmla="*/ 59106 w 114517"/>
                <a:gd name="connsiteY98" fmla="*/ 103435 h 147764"/>
                <a:gd name="connsiteX99" fmla="*/ 46177 w 114517"/>
                <a:gd name="connsiteY99" fmla="*/ 94200 h 147764"/>
                <a:gd name="connsiteX100" fmla="*/ 49871 w 114517"/>
                <a:gd name="connsiteY100" fmla="*/ 88659 h 147764"/>
                <a:gd name="connsiteX101" fmla="*/ 62800 w 114517"/>
                <a:gd name="connsiteY101" fmla="*/ 97894 h 147764"/>
                <a:gd name="connsiteX102" fmla="*/ 64647 w 114517"/>
                <a:gd name="connsiteY102" fmla="*/ 96047 h 147764"/>
                <a:gd name="connsiteX103" fmla="*/ 51717 w 114517"/>
                <a:gd name="connsiteY103" fmla="*/ 86812 h 147764"/>
                <a:gd name="connsiteX104" fmla="*/ 55412 w 114517"/>
                <a:gd name="connsiteY104" fmla="*/ 81271 h 147764"/>
                <a:gd name="connsiteX105" fmla="*/ 68341 w 114517"/>
                <a:gd name="connsiteY105" fmla="*/ 90506 h 147764"/>
                <a:gd name="connsiteX106" fmla="*/ 68341 w 114517"/>
                <a:gd name="connsiteY106" fmla="*/ 88659 h 147764"/>
                <a:gd name="connsiteX107" fmla="*/ 57259 w 114517"/>
                <a:gd name="connsiteY107" fmla="*/ 79424 h 147764"/>
                <a:gd name="connsiteX108" fmla="*/ 59106 w 114517"/>
                <a:gd name="connsiteY108" fmla="*/ 75729 h 147764"/>
                <a:gd name="connsiteX109" fmla="*/ 72035 w 114517"/>
                <a:gd name="connsiteY109" fmla="*/ 83118 h 147764"/>
                <a:gd name="connsiteX110" fmla="*/ 73882 w 114517"/>
                <a:gd name="connsiteY110" fmla="*/ 81271 h 147764"/>
                <a:gd name="connsiteX111" fmla="*/ 60953 w 114517"/>
                <a:gd name="connsiteY111" fmla="*/ 72035 h 147764"/>
                <a:gd name="connsiteX112" fmla="*/ 64647 w 114517"/>
                <a:gd name="connsiteY112" fmla="*/ 68341 h 147764"/>
                <a:gd name="connsiteX113" fmla="*/ 77577 w 114517"/>
                <a:gd name="connsiteY113" fmla="*/ 75729 h 147764"/>
                <a:gd name="connsiteX114" fmla="*/ 77577 w 114517"/>
                <a:gd name="connsiteY114" fmla="*/ 73882 h 147764"/>
                <a:gd name="connsiteX115" fmla="*/ 66494 w 114517"/>
                <a:gd name="connsiteY115" fmla="*/ 66494 h 147764"/>
                <a:gd name="connsiteX116" fmla="*/ 70188 w 114517"/>
                <a:gd name="connsiteY116" fmla="*/ 60953 h 147764"/>
                <a:gd name="connsiteX117" fmla="*/ 81271 w 114517"/>
                <a:gd name="connsiteY117" fmla="*/ 68341 h 147764"/>
                <a:gd name="connsiteX118" fmla="*/ 83118 w 114517"/>
                <a:gd name="connsiteY118" fmla="*/ 66494 h 147764"/>
                <a:gd name="connsiteX119" fmla="*/ 70188 w 114517"/>
                <a:gd name="connsiteY119" fmla="*/ 59106 h 147764"/>
                <a:gd name="connsiteX120" fmla="*/ 73882 w 114517"/>
                <a:gd name="connsiteY120" fmla="*/ 53565 h 147764"/>
                <a:gd name="connsiteX121" fmla="*/ 84965 w 114517"/>
                <a:gd name="connsiteY121" fmla="*/ 60953 h 147764"/>
                <a:gd name="connsiteX122" fmla="*/ 86812 w 114517"/>
                <a:gd name="connsiteY122" fmla="*/ 59106 h 147764"/>
                <a:gd name="connsiteX123" fmla="*/ 75729 w 114517"/>
                <a:gd name="connsiteY123" fmla="*/ 51718 h 147764"/>
                <a:gd name="connsiteX124" fmla="*/ 79423 w 114517"/>
                <a:gd name="connsiteY124" fmla="*/ 46177 h 147764"/>
                <a:gd name="connsiteX125" fmla="*/ 90506 w 114517"/>
                <a:gd name="connsiteY125" fmla="*/ 53565 h 147764"/>
                <a:gd name="connsiteX126" fmla="*/ 92353 w 114517"/>
                <a:gd name="connsiteY126" fmla="*/ 51718 h 147764"/>
                <a:gd name="connsiteX127" fmla="*/ 79423 w 114517"/>
                <a:gd name="connsiteY127" fmla="*/ 44329 h 147764"/>
                <a:gd name="connsiteX128" fmla="*/ 83118 w 114517"/>
                <a:gd name="connsiteY128" fmla="*/ 38788 h 147764"/>
                <a:gd name="connsiteX129" fmla="*/ 94200 w 114517"/>
                <a:gd name="connsiteY129" fmla="*/ 46177 h 147764"/>
                <a:gd name="connsiteX130" fmla="*/ 96047 w 114517"/>
                <a:gd name="connsiteY130" fmla="*/ 44329 h 147764"/>
                <a:gd name="connsiteX131" fmla="*/ 84965 w 114517"/>
                <a:gd name="connsiteY131" fmla="*/ 36941 h 147764"/>
                <a:gd name="connsiteX132" fmla="*/ 88659 w 114517"/>
                <a:gd name="connsiteY132" fmla="*/ 31400 h 147764"/>
                <a:gd name="connsiteX133" fmla="*/ 99741 w 114517"/>
                <a:gd name="connsiteY133" fmla="*/ 38788 h 147764"/>
                <a:gd name="connsiteX134" fmla="*/ 101588 w 114517"/>
                <a:gd name="connsiteY134" fmla="*/ 36941 h 147764"/>
                <a:gd name="connsiteX135" fmla="*/ 90506 w 114517"/>
                <a:gd name="connsiteY135" fmla="*/ 29553 h 147764"/>
                <a:gd name="connsiteX136" fmla="*/ 92353 w 114517"/>
                <a:gd name="connsiteY136" fmla="*/ 25859 h 147764"/>
                <a:gd name="connsiteX137" fmla="*/ 103435 w 114517"/>
                <a:gd name="connsiteY137" fmla="*/ 31400 h 147764"/>
                <a:gd name="connsiteX138" fmla="*/ 105282 w 114517"/>
                <a:gd name="connsiteY138" fmla="*/ 29553 h 147764"/>
                <a:gd name="connsiteX139" fmla="*/ 94200 w 114517"/>
                <a:gd name="connsiteY139" fmla="*/ 22165 h 147764"/>
                <a:gd name="connsiteX140" fmla="*/ 97894 w 114517"/>
                <a:gd name="connsiteY140" fmla="*/ 18471 h 147764"/>
                <a:gd name="connsiteX141" fmla="*/ 108977 w 114517"/>
                <a:gd name="connsiteY141" fmla="*/ 25859 h 147764"/>
                <a:gd name="connsiteX142" fmla="*/ 108977 w 114517"/>
                <a:gd name="connsiteY142" fmla="*/ 22165 h 147764"/>
                <a:gd name="connsiteX143" fmla="*/ 99741 w 114517"/>
                <a:gd name="connsiteY143" fmla="*/ 16623 h 147764"/>
                <a:gd name="connsiteX144" fmla="*/ 103435 w 114517"/>
                <a:gd name="connsiteY144" fmla="*/ 11082 h 147764"/>
                <a:gd name="connsiteX145" fmla="*/ 112671 w 114517"/>
                <a:gd name="connsiteY145" fmla="*/ 18471 h 147764"/>
                <a:gd name="connsiteX146" fmla="*/ 114518 w 114517"/>
                <a:gd name="connsiteY146" fmla="*/ 14776 h 147764"/>
                <a:gd name="connsiteX147" fmla="*/ 103435 w 114517"/>
                <a:gd name="connsiteY147" fmla="*/ 9235 h 147764"/>
                <a:gd name="connsiteX148" fmla="*/ 99741 w 114517"/>
                <a:gd name="connsiteY148" fmla="*/ 5541 h 147764"/>
                <a:gd name="connsiteX149" fmla="*/ 90506 w 114517"/>
                <a:gd name="connsiteY149" fmla="*/ 0 h 147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114517" h="147764">
                  <a:moveTo>
                    <a:pt x="88659" y="1847"/>
                  </a:moveTo>
                  <a:lnTo>
                    <a:pt x="99741" y="9235"/>
                  </a:lnTo>
                  <a:lnTo>
                    <a:pt x="96047" y="12929"/>
                  </a:lnTo>
                  <a:lnTo>
                    <a:pt x="84965" y="5541"/>
                  </a:lnTo>
                  <a:lnTo>
                    <a:pt x="83118" y="9235"/>
                  </a:lnTo>
                  <a:lnTo>
                    <a:pt x="94200" y="14776"/>
                  </a:lnTo>
                  <a:lnTo>
                    <a:pt x="90506" y="20318"/>
                  </a:lnTo>
                  <a:lnTo>
                    <a:pt x="79423" y="12929"/>
                  </a:lnTo>
                  <a:lnTo>
                    <a:pt x="79423" y="14776"/>
                  </a:lnTo>
                  <a:lnTo>
                    <a:pt x="88659" y="22165"/>
                  </a:lnTo>
                  <a:lnTo>
                    <a:pt x="86812" y="27706"/>
                  </a:lnTo>
                  <a:lnTo>
                    <a:pt x="75729" y="20318"/>
                  </a:lnTo>
                  <a:lnTo>
                    <a:pt x="73882" y="22165"/>
                  </a:lnTo>
                  <a:lnTo>
                    <a:pt x="84965" y="29553"/>
                  </a:lnTo>
                  <a:lnTo>
                    <a:pt x="81271" y="35094"/>
                  </a:lnTo>
                  <a:lnTo>
                    <a:pt x="70188" y="27706"/>
                  </a:lnTo>
                  <a:lnTo>
                    <a:pt x="68341" y="29553"/>
                  </a:lnTo>
                  <a:lnTo>
                    <a:pt x="79423" y="36941"/>
                  </a:lnTo>
                  <a:lnTo>
                    <a:pt x="75729" y="42482"/>
                  </a:lnTo>
                  <a:lnTo>
                    <a:pt x="64647" y="35094"/>
                  </a:lnTo>
                  <a:lnTo>
                    <a:pt x="64647" y="36941"/>
                  </a:lnTo>
                  <a:lnTo>
                    <a:pt x="75729" y="44329"/>
                  </a:lnTo>
                  <a:lnTo>
                    <a:pt x="72035" y="49871"/>
                  </a:lnTo>
                  <a:lnTo>
                    <a:pt x="60953" y="40635"/>
                  </a:lnTo>
                  <a:lnTo>
                    <a:pt x="59106" y="42482"/>
                  </a:lnTo>
                  <a:lnTo>
                    <a:pt x="70188" y="51718"/>
                  </a:lnTo>
                  <a:lnTo>
                    <a:pt x="66494" y="55412"/>
                  </a:lnTo>
                  <a:lnTo>
                    <a:pt x="55412" y="48024"/>
                  </a:lnTo>
                  <a:lnTo>
                    <a:pt x="53565" y="49871"/>
                  </a:lnTo>
                  <a:lnTo>
                    <a:pt x="66494" y="57259"/>
                  </a:lnTo>
                  <a:lnTo>
                    <a:pt x="62800" y="62800"/>
                  </a:lnTo>
                  <a:lnTo>
                    <a:pt x="49871" y="55412"/>
                  </a:lnTo>
                  <a:lnTo>
                    <a:pt x="48023" y="57259"/>
                  </a:lnTo>
                  <a:lnTo>
                    <a:pt x="60953" y="64647"/>
                  </a:lnTo>
                  <a:lnTo>
                    <a:pt x="57259" y="70188"/>
                  </a:lnTo>
                  <a:lnTo>
                    <a:pt x="46177" y="62800"/>
                  </a:lnTo>
                  <a:lnTo>
                    <a:pt x="44329" y="64647"/>
                  </a:lnTo>
                  <a:lnTo>
                    <a:pt x="55412" y="72035"/>
                  </a:lnTo>
                  <a:lnTo>
                    <a:pt x="53565" y="77577"/>
                  </a:lnTo>
                  <a:lnTo>
                    <a:pt x="40635" y="68341"/>
                  </a:lnTo>
                  <a:lnTo>
                    <a:pt x="38788" y="72035"/>
                  </a:lnTo>
                  <a:lnTo>
                    <a:pt x="51717" y="79424"/>
                  </a:lnTo>
                  <a:lnTo>
                    <a:pt x="48023" y="84965"/>
                  </a:lnTo>
                  <a:lnTo>
                    <a:pt x="35094" y="75729"/>
                  </a:lnTo>
                  <a:lnTo>
                    <a:pt x="33247" y="77577"/>
                  </a:lnTo>
                  <a:lnTo>
                    <a:pt x="46177" y="86812"/>
                  </a:lnTo>
                  <a:lnTo>
                    <a:pt x="42482" y="92353"/>
                  </a:lnTo>
                  <a:lnTo>
                    <a:pt x="31400" y="83118"/>
                  </a:lnTo>
                  <a:lnTo>
                    <a:pt x="29553" y="84965"/>
                  </a:lnTo>
                  <a:lnTo>
                    <a:pt x="42482" y="94200"/>
                  </a:lnTo>
                  <a:lnTo>
                    <a:pt x="38788" y="99741"/>
                  </a:lnTo>
                  <a:lnTo>
                    <a:pt x="25859" y="90506"/>
                  </a:lnTo>
                  <a:lnTo>
                    <a:pt x="24012" y="92353"/>
                  </a:lnTo>
                  <a:lnTo>
                    <a:pt x="36941" y="101588"/>
                  </a:lnTo>
                  <a:lnTo>
                    <a:pt x="33247" y="105282"/>
                  </a:lnTo>
                  <a:lnTo>
                    <a:pt x="20318" y="97894"/>
                  </a:lnTo>
                  <a:lnTo>
                    <a:pt x="18471" y="99741"/>
                  </a:lnTo>
                  <a:lnTo>
                    <a:pt x="33247" y="107129"/>
                  </a:lnTo>
                  <a:lnTo>
                    <a:pt x="29553" y="112671"/>
                  </a:lnTo>
                  <a:lnTo>
                    <a:pt x="16623" y="103435"/>
                  </a:lnTo>
                  <a:lnTo>
                    <a:pt x="14776" y="105282"/>
                  </a:lnTo>
                  <a:lnTo>
                    <a:pt x="27706" y="114518"/>
                  </a:lnTo>
                  <a:lnTo>
                    <a:pt x="24012" y="120059"/>
                  </a:lnTo>
                  <a:lnTo>
                    <a:pt x="11082" y="110824"/>
                  </a:lnTo>
                  <a:lnTo>
                    <a:pt x="9235" y="112671"/>
                  </a:lnTo>
                  <a:lnTo>
                    <a:pt x="22165" y="121906"/>
                  </a:lnTo>
                  <a:lnTo>
                    <a:pt x="20318" y="127447"/>
                  </a:lnTo>
                  <a:lnTo>
                    <a:pt x="5541" y="118212"/>
                  </a:lnTo>
                  <a:lnTo>
                    <a:pt x="3694" y="120059"/>
                  </a:lnTo>
                  <a:lnTo>
                    <a:pt x="18471" y="129294"/>
                  </a:lnTo>
                  <a:lnTo>
                    <a:pt x="14776" y="134835"/>
                  </a:lnTo>
                  <a:lnTo>
                    <a:pt x="1847" y="125600"/>
                  </a:lnTo>
                  <a:lnTo>
                    <a:pt x="0" y="127447"/>
                  </a:lnTo>
                  <a:lnTo>
                    <a:pt x="31400" y="147765"/>
                  </a:lnTo>
                  <a:lnTo>
                    <a:pt x="33247" y="145918"/>
                  </a:lnTo>
                  <a:lnTo>
                    <a:pt x="18471" y="136682"/>
                  </a:lnTo>
                  <a:lnTo>
                    <a:pt x="22165" y="131141"/>
                  </a:lnTo>
                  <a:lnTo>
                    <a:pt x="35094" y="140377"/>
                  </a:lnTo>
                  <a:lnTo>
                    <a:pt x="36941" y="138530"/>
                  </a:lnTo>
                  <a:lnTo>
                    <a:pt x="24012" y="129294"/>
                  </a:lnTo>
                  <a:lnTo>
                    <a:pt x="25859" y="125600"/>
                  </a:lnTo>
                  <a:lnTo>
                    <a:pt x="40635" y="132988"/>
                  </a:lnTo>
                  <a:lnTo>
                    <a:pt x="42482" y="131141"/>
                  </a:lnTo>
                  <a:lnTo>
                    <a:pt x="27706" y="121906"/>
                  </a:lnTo>
                  <a:lnTo>
                    <a:pt x="31400" y="118212"/>
                  </a:lnTo>
                  <a:lnTo>
                    <a:pt x="44329" y="127447"/>
                  </a:lnTo>
                  <a:lnTo>
                    <a:pt x="46177" y="123753"/>
                  </a:lnTo>
                  <a:lnTo>
                    <a:pt x="33247" y="116365"/>
                  </a:lnTo>
                  <a:lnTo>
                    <a:pt x="36941" y="110824"/>
                  </a:lnTo>
                  <a:lnTo>
                    <a:pt x="49871" y="120059"/>
                  </a:lnTo>
                  <a:lnTo>
                    <a:pt x="51717" y="116365"/>
                  </a:lnTo>
                  <a:lnTo>
                    <a:pt x="36941" y="108977"/>
                  </a:lnTo>
                  <a:lnTo>
                    <a:pt x="40635" y="103435"/>
                  </a:lnTo>
                  <a:lnTo>
                    <a:pt x="53565" y="112671"/>
                  </a:lnTo>
                  <a:lnTo>
                    <a:pt x="55412" y="110824"/>
                  </a:lnTo>
                  <a:lnTo>
                    <a:pt x="42482" y="101588"/>
                  </a:lnTo>
                  <a:lnTo>
                    <a:pt x="46177" y="96047"/>
                  </a:lnTo>
                  <a:lnTo>
                    <a:pt x="59106" y="105282"/>
                  </a:lnTo>
                  <a:lnTo>
                    <a:pt x="59106" y="103435"/>
                  </a:lnTo>
                  <a:lnTo>
                    <a:pt x="46177" y="94200"/>
                  </a:lnTo>
                  <a:lnTo>
                    <a:pt x="49871" y="88659"/>
                  </a:lnTo>
                  <a:lnTo>
                    <a:pt x="62800" y="97894"/>
                  </a:lnTo>
                  <a:lnTo>
                    <a:pt x="64647" y="96047"/>
                  </a:lnTo>
                  <a:lnTo>
                    <a:pt x="51717" y="86812"/>
                  </a:lnTo>
                  <a:lnTo>
                    <a:pt x="55412" y="81271"/>
                  </a:lnTo>
                  <a:lnTo>
                    <a:pt x="68341" y="90506"/>
                  </a:lnTo>
                  <a:lnTo>
                    <a:pt x="68341" y="88659"/>
                  </a:lnTo>
                  <a:lnTo>
                    <a:pt x="57259" y="79424"/>
                  </a:lnTo>
                  <a:lnTo>
                    <a:pt x="59106" y="75729"/>
                  </a:lnTo>
                  <a:lnTo>
                    <a:pt x="72035" y="83118"/>
                  </a:lnTo>
                  <a:lnTo>
                    <a:pt x="73882" y="81271"/>
                  </a:lnTo>
                  <a:lnTo>
                    <a:pt x="60953" y="72035"/>
                  </a:lnTo>
                  <a:lnTo>
                    <a:pt x="64647" y="68341"/>
                  </a:lnTo>
                  <a:lnTo>
                    <a:pt x="77577" y="75729"/>
                  </a:lnTo>
                  <a:lnTo>
                    <a:pt x="77577" y="73882"/>
                  </a:lnTo>
                  <a:lnTo>
                    <a:pt x="66494" y="66494"/>
                  </a:lnTo>
                  <a:lnTo>
                    <a:pt x="70188" y="60953"/>
                  </a:lnTo>
                  <a:lnTo>
                    <a:pt x="81271" y="68341"/>
                  </a:lnTo>
                  <a:lnTo>
                    <a:pt x="83118" y="66494"/>
                  </a:lnTo>
                  <a:lnTo>
                    <a:pt x="70188" y="59106"/>
                  </a:lnTo>
                  <a:lnTo>
                    <a:pt x="73882" y="53565"/>
                  </a:lnTo>
                  <a:lnTo>
                    <a:pt x="84965" y="60953"/>
                  </a:lnTo>
                  <a:lnTo>
                    <a:pt x="86812" y="59106"/>
                  </a:lnTo>
                  <a:lnTo>
                    <a:pt x="75729" y="51718"/>
                  </a:lnTo>
                  <a:lnTo>
                    <a:pt x="79423" y="46177"/>
                  </a:lnTo>
                  <a:lnTo>
                    <a:pt x="90506" y="53565"/>
                  </a:lnTo>
                  <a:lnTo>
                    <a:pt x="92353" y="51718"/>
                  </a:lnTo>
                  <a:lnTo>
                    <a:pt x="79423" y="44329"/>
                  </a:lnTo>
                  <a:lnTo>
                    <a:pt x="83118" y="38788"/>
                  </a:lnTo>
                  <a:lnTo>
                    <a:pt x="94200" y="46177"/>
                  </a:lnTo>
                  <a:lnTo>
                    <a:pt x="96047" y="44329"/>
                  </a:lnTo>
                  <a:lnTo>
                    <a:pt x="84965" y="36941"/>
                  </a:lnTo>
                  <a:lnTo>
                    <a:pt x="88659" y="31400"/>
                  </a:lnTo>
                  <a:lnTo>
                    <a:pt x="99741" y="38788"/>
                  </a:lnTo>
                  <a:lnTo>
                    <a:pt x="101588" y="36941"/>
                  </a:lnTo>
                  <a:lnTo>
                    <a:pt x="90506" y="29553"/>
                  </a:lnTo>
                  <a:lnTo>
                    <a:pt x="92353" y="25859"/>
                  </a:lnTo>
                  <a:lnTo>
                    <a:pt x="103435" y="31400"/>
                  </a:lnTo>
                  <a:lnTo>
                    <a:pt x="105282" y="29553"/>
                  </a:lnTo>
                  <a:lnTo>
                    <a:pt x="94200" y="22165"/>
                  </a:lnTo>
                  <a:lnTo>
                    <a:pt x="97894" y="18471"/>
                  </a:lnTo>
                  <a:lnTo>
                    <a:pt x="108977" y="25859"/>
                  </a:lnTo>
                  <a:lnTo>
                    <a:pt x="108977" y="22165"/>
                  </a:lnTo>
                  <a:lnTo>
                    <a:pt x="99741" y="16623"/>
                  </a:lnTo>
                  <a:lnTo>
                    <a:pt x="103435" y="11082"/>
                  </a:lnTo>
                  <a:lnTo>
                    <a:pt x="112671" y="18471"/>
                  </a:lnTo>
                  <a:lnTo>
                    <a:pt x="114518" y="14776"/>
                  </a:lnTo>
                  <a:lnTo>
                    <a:pt x="103435" y="9235"/>
                  </a:lnTo>
                  <a:lnTo>
                    <a:pt x="99741" y="5541"/>
                  </a:lnTo>
                  <a:lnTo>
                    <a:pt x="90506" y="0"/>
                  </a:lnTo>
                  <a:close/>
                </a:path>
              </a:pathLst>
            </a:custGeom>
            <a:solidFill>
              <a:srgbClr val="1D1D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A3C2F8F3-775C-BEDE-6139-382B05B244B8}"/>
                </a:ext>
              </a:extLst>
            </p:cNvPr>
            <p:cNvSpPr/>
            <p:nvPr/>
          </p:nvSpPr>
          <p:spPr>
            <a:xfrm>
              <a:off x="5444690" y="3749099"/>
              <a:ext cx="29553" cy="42482"/>
            </a:xfrm>
            <a:custGeom>
              <a:avLst/>
              <a:gdLst>
                <a:gd name="connsiteX0" fmla="*/ 29553 w 29553"/>
                <a:gd name="connsiteY0" fmla="*/ 18471 h 42482"/>
                <a:gd name="connsiteX1" fmla="*/ 3694 w 29553"/>
                <a:gd name="connsiteY1" fmla="*/ 0 h 42482"/>
                <a:gd name="connsiteX2" fmla="*/ 0 w 29553"/>
                <a:gd name="connsiteY2" fmla="*/ 7388 h 42482"/>
                <a:gd name="connsiteX3" fmla="*/ 9235 w 29553"/>
                <a:gd name="connsiteY3" fmla="*/ 33247 h 42482"/>
                <a:gd name="connsiteX4" fmla="*/ 11082 w 29553"/>
                <a:gd name="connsiteY4" fmla="*/ 38788 h 42482"/>
                <a:gd name="connsiteX5" fmla="*/ 16624 w 29553"/>
                <a:gd name="connsiteY5" fmla="*/ 42482 h 42482"/>
                <a:gd name="connsiteX6" fmla="*/ 20318 w 29553"/>
                <a:gd name="connsiteY6" fmla="*/ 36941 h 42482"/>
                <a:gd name="connsiteX7" fmla="*/ 29553 w 29553"/>
                <a:gd name="connsiteY7" fmla="*/ 18471 h 42482"/>
                <a:gd name="connsiteX8" fmla="*/ 29553 w 29553"/>
                <a:gd name="connsiteY8" fmla="*/ 18471 h 42482"/>
                <a:gd name="connsiteX9" fmla="*/ 12930 w 29553"/>
                <a:gd name="connsiteY9" fmla="*/ 36941 h 42482"/>
                <a:gd name="connsiteX10" fmla="*/ 12930 w 29553"/>
                <a:gd name="connsiteY10" fmla="*/ 36941 h 42482"/>
                <a:gd name="connsiteX11" fmla="*/ 12930 w 29553"/>
                <a:gd name="connsiteY11" fmla="*/ 36941 h 42482"/>
                <a:gd name="connsiteX12" fmla="*/ 11082 w 29553"/>
                <a:gd name="connsiteY12" fmla="*/ 35094 h 42482"/>
                <a:gd name="connsiteX13" fmla="*/ 9235 w 29553"/>
                <a:gd name="connsiteY13" fmla="*/ 27706 h 42482"/>
                <a:gd name="connsiteX14" fmla="*/ 3694 w 29553"/>
                <a:gd name="connsiteY14" fmla="*/ 12929 h 42482"/>
                <a:gd name="connsiteX15" fmla="*/ 1847 w 29553"/>
                <a:gd name="connsiteY15" fmla="*/ 9235 h 42482"/>
                <a:gd name="connsiteX16" fmla="*/ 3694 w 29553"/>
                <a:gd name="connsiteY16" fmla="*/ 5541 h 42482"/>
                <a:gd name="connsiteX17" fmla="*/ 11082 w 29553"/>
                <a:gd name="connsiteY17" fmla="*/ 11082 h 42482"/>
                <a:gd name="connsiteX18" fmla="*/ 16624 w 29553"/>
                <a:gd name="connsiteY18" fmla="*/ 14777 h 42482"/>
                <a:gd name="connsiteX19" fmla="*/ 22165 w 29553"/>
                <a:gd name="connsiteY19" fmla="*/ 18471 h 42482"/>
                <a:gd name="connsiteX20" fmla="*/ 24012 w 29553"/>
                <a:gd name="connsiteY20" fmla="*/ 20318 h 42482"/>
                <a:gd name="connsiteX21" fmla="*/ 12930 w 29553"/>
                <a:gd name="connsiteY21" fmla="*/ 36941 h 42482"/>
                <a:gd name="connsiteX22" fmla="*/ 12930 w 29553"/>
                <a:gd name="connsiteY22" fmla="*/ 36941 h 42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9553" h="42482">
                  <a:moveTo>
                    <a:pt x="29553" y="18471"/>
                  </a:moveTo>
                  <a:lnTo>
                    <a:pt x="3694" y="0"/>
                  </a:lnTo>
                  <a:lnTo>
                    <a:pt x="0" y="7388"/>
                  </a:lnTo>
                  <a:lnTo>
                    <a:pt x="9235" y="33247"/>
                  </a:lnTo>
                  <a:lnTo>
                    <a:pt x="11082" y="38788"/>
                  </a:lnTo>
                  <a:lnTo>
                    <a:pt x="16624" y="42482"/>
                  </a:lnTo>
                  <a:lnTo>
                    <a:pt x="20318" y="36941"/>
                  </a:lnTo>
                  <a:lnTo>
                    <a:pt x="29553" y="18471"/>
                  </a:lnTo>
                  <a:lnTo>
                    <a:pt x="29553" y="18471"/>
                  </a:lnTo>
                  <a:close/>
                  <a:moveTo>
                    <a:pt x="12930" y="36941"/>
                  </a:moveTo>
                  <a:lnTo>
                    <a:pt x="12930" y="36941"/>
                  </a:lnTo>
                  <a:lnTo>
                    <a:pt x="12930" y="36941"/>
                  </a:lnTo>
                  <a:lnTo>
                    <a:pt x="11082" y="35094"/>
                  </a:lnTo>
                  <a:lnTo>
                    <a:pt x="9235" y="27706"/>
                  </a:lnTo>
                  <a:lnTo>
                    <a:pt x="3694" y="12929"/>
                  </a:lnTo>
                  <a:lnTo>
                    <a:pt x="1847" y="9235"/>
                  </a:lnTo>
                  <a:lnTo>
                    <a:pt x="3694" y="5541"/>
                  </a:lnTo>
                  <a:lnTo>
                    <a:pt x="11082" y="11082"/>
                  </a:lnTo>
                  <a:lnTo>
                    <a:pt x="16624" y="14777"/>
                  </a:lnTo>
                  <a:lnTo>
                    <a:pt x="22165" y="18471"/>
                  </a:lnTo>
                  <a:lnTo>
                    <a:pt x="24012" y="20318"/>
                  </a:lnTo>
                  <a:lnTo>
                    <a:pt x="12930" y="36941"/>
                  </a:lnTo>
                  <a:lnTo>
                    <a:pt x="12930" y="3694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id="{990CA2C7-546E-D247-A63A-B8D170360AB4}"/>
                </a:ext>
              </a:extLst>
            </p:cNvPr>
            <p:cNvSpPr/>
            <p:nvPr/>
          </p:nvSpPr>
          <p:spPr>
            <a:xfrm>
              <a:off x="5450231" y="3762028"/>
              <a:ext cx="16623" cy="24011"/>
            </a:xfrm>
            <a:custGeom>
              <a:avLst/>
              <a:gdLst>
                <a:gd name="connsiteX0" fmla="*/ 11082 w 16623"/>
                <a:gd name="connsiteY0" fmla="*/ 0 h 24011"/>
                <a:gd name="connsiteX1" fmla="*/ 0 w 16623"/>
                <a:gd name="connsiteY1" fmla="*/ 16624 h 24011"/>
                <a:gd name="connsiteX2" fmla="*/ 5541 w 16623"/>
                <a:gd name="connsiteY2" fmla="*/ 24012 h 24011"/>
                <a:gd name="connsiteX3" fmla="*/ 16624 w 16623"/>
                <a:gd name="connsiteY3" fmla="*/ 5541 h 2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23" h="24011">
                  <a:moveTo>
                    <a:pt x="11082" y="0"/>
                  </a:moveTo>
                  <a:lnTo>
                    <a:pt x="0" y="16624"/>
                  </a:lnTo>
                  <a:lnTo>
                    <a:pt x="5541" y="24012"/>
                  </a:lnTo>
                  <a:lnTo>
                    <a:pt x="16624" y="5541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id="{1D62A657-F224-B04E-23A1-58AE54D58BCF}"/>
                </a:ext>
              </a:extLst>
            </p:cNvPr>
            <p:cNvSpPr/>
            <p:nvPr/>
          </p:nvSpPr>
          <p:spPr>
            <a:xfrm>
              <a:off x="5376348" y="3967052"/>
              <a:ext cx="12929" cy="38788"/>
            </a:xfrm>
            <a:custGeom>
              <a:avLst/>
              <a:gdLst>
                <a:gd name="connsiteX0" fmla="*/ 1847 w 12929"/>
                <a:gd name="connsiteY0" fmla="*/ 0 h 38788"/>
                <a:gd name="connsiteX1" fmla="*/ 11082 w 12929"/>
                <a:gd name="connsiteY1" fmla="*/ 9235 h 38788"/>
                <a:gd name="connsiteX2" fmla="*/ 0 w 12929"/>
                <a:gd name="connsiteY2" fmla="*/ 38788 h 38788"/>
                <a:gd name="connsiteX3" fmla="*/ 12929 w 12929"/>
                <a:gd name="connsiteY3" fmla="*/ 7388 h 3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38788">
                  <a:moveTo>
                    <a:pt x="1847" y="0"/>
                  </a:moveTo>
                  <a:lnTo>
                    <a:pt x="11082" y="9235"/>
                  </a:lnTo>
                  <a:lnTo>
                    <a:pt x="0" y="38788"/>
                  </a:lnTo>
                  <a:lnTo>
                    <a:pt x="12929" y="7388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id="{8AF7B8C9-9496-2F54-3CDC-CBAE06838DEB}"/>
                </a:ext>
              </a:extLst>
            </p:cNvPr>
            <p:cNvSpPr/>
            <p:nvPr/>
          </p:nvSpPr>
          <p:spPr>
            <a:xfrm>
              <a:off x="5348643" y="3954123"/>
              <a:ext cx="20317" cy="35094"/>
            </a:xfrm>
            <a:custGeom>
              <a:avLst/>
              <a:gdLst>
                <a:gd name="connsiteX0" fmla="*/ 3694 w 20317"/>
                <a:gd name="connsiteY0" fmla="*/ 29553 h 35094"/>
                <a:gd name="connsiteX1" fmla="*/ 5541 w 20317"/>
                <a:gd name="connsiteY1" fmla="*/ 35094 h 35094"/>
                <a:gd name="connsiteX2" fmla="*/ 0 w 20317"/>
                <a:gd name="connsiteY2" fmla="*/ 31400 h 35094"/>
                <a:gd name="connsiteX3" fmla="*/ 20318 w 20317"/>
                <a:gd name="connsiteY3" fmla="*/ 0 h 3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17" h="35094">
                  <a:moveTo>
                    <a:pt x="3694" y="29553"/>
                  </a:moveTo>
                  <a:lnTo>
                    <a:pt x="5541" y="35094"/>
                  </a:lnTo>
                  <a:lnTo>
                    <a:pt x="0" y="31400"/>
                  </a:lnTo>
                  <a:lnTo>
                    <a:pt x="20318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1C7EC016-6FC7-7366-C238-5DBE248161F0}"/>
                </a:ext>
              </a:extLst>
            </p:cNvPr>
            <p:cNvSpPr/>
            <p:nvPr/>
          </p:nvSpPr>
          <p:spPr>
            <a:xfrm>
              <a:off x="5330172" y="4031699"/>
              <a:ext cx="27705" cy="66494"/>
            </a:xfrm>
            <a:custGeom>
              <a:avLst/>
              <a:gdLst>
                <a:gd name="connsiteX0" fmla="*/ 11082 w 27705"/>
                <a:gd name="connsiteY0" fmla="*/ 0 h 66494"/>
                <a:gd name="connsiteX1" fmla="*/ 0 w 27705"/>
                <a:gd name="connsiteY1" fmla="*/ 16623 h 66494"/>
                <a:gd name="connsiteX2" fmla="*/ 27706 w 27705"/>
                <a:gd name="connsiteY2" fmla="*/ 66494 h 66494"/>
                <a:gd name="connsiteX3" fmla="*/ 3694 w 27705"/>
                <a:gd name="connsiteY3" fmla="*/ 18471 h 6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05" h="66494">
                  <a:moveTo>
                    <a:pt x="11082" y="0"/>
                  </a:moveTo>
                  <a:lnTo>
                    <a:pt x="0" y="16623"/>
                  </a:lnTo>
                  <a:lnTo>
                    <a:pt x="27706" y="66494"/>
                  </a:lnTo>
                  <a:lnTo>
                    <a:pt x="3694" y="18471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A2C4EFDE-A98A-CA9E-DA25-B7FA0FBC49BB}"/>
                </a:ext>
              </a:extLst>
            </p:cNvPr>
            <p:cNvSpPr/>
            <p:nvPr/>
          </p:nvSpPr>
          <p:spPr>
            <a:xfrm>
              <a:off x="5352337" y="3789734"/>
              <a:ext cx="97894" cy="136682"/>
            </a:xfrm>
            <a:custGeom>
              <a:avLst/>
              <a:gdLst>
                <a:gd name="connsiteX0" fmla="*/ 97894 w 97894"/>
                <a:gd name="connsiteY0" fmla="*/ 0 h 136682"/>
                <a:gd name="connsiteX1" fmla="*/ 97894 w 97894"/>
                <a:gd name="connsiteY1" fmla="*/ 0 h 136682"/>
                <a:gd name="connsiteX2" fmla="*/ 90506 w 97894"/>
                <a:gd name="connsiteY2" fmla="*/ 9235 h 136682"/>
                <a:gd name="connsiteX3" fmla="*/ 81271 w 97894"/>
                <a:gd name="connsiteY3" fmla="*/ 24012 h 136682"/>
                <a:gd name="connsiteX4" fmla="*/ 79424 w 97894"/>
                <a:gd name="connsiteY4" fmla="*/ 25859 h 136682"/>
                <a:gd name="connsiteX5" fmla="*/ 70188 w 97894"/>
                <a:gd name="connsiteY5" fmla="*/ 36941 h 136682"/>
                <a:gd name="connsiteX6" fmla="*/ 64647 w 97894"/>
                <a:gd name="connsiteY6" fmla="*/ 44330 h 136682"/>
                <a:gd name="connsiteX7" fmla="*/ 59106 w 97894"/>
                <a:gd name="connsiteY7" fmla="*/ 51718 h 136682"/>
                <a:gd name="connsiteX8" fmla="*/ 53565 w 97894"/>
                <a:gd name="connsiteY8" fmla="*/ 59106 h 136682"/>
                <a:gd name="connsiteX9" fmla="*/ 44330 w 97894"/>
                <a:gd name="connsiteY9" fmla="*/ 73882 h 136682"/>
                <a:gd name="connsiteX10" fmla="*/ 42482 w 97894"/>
                <a:gd name="connsiteY10" fmla="*/ 75730 h 136682"/>
                <a:gd name="connsiteX11" fmla="*/ 33247 w 97894"/>
                <a:gd name="connsiteY11" fmla="*/ 86812 h 136682"/>
                <a:gd name="connsiteX12" fmla="*/ 27706 w 97894"/>
                <a:gd name="connsiteY12" fmla="*/ 94200 h 136682"/>
                <a:gd name="connsiteX13" fmla="*/ 22165 w 97894"/>
                <a:gd name="connsiteY13" fmla="*/ 101588 h 136682"/>
                <a:gd name="connsiteX14" fmla="*/ 16624 w 97894"/>
                <a:gd name="connsiteY14" fmla="*/ 108977 h 136682"/>
                <a:gd name="connsiteX15" fmla="*/ 7388 w 97894"/>
                <a:gd name="connsiteY15" fmla="*/ 123753 h 136682"/>
                <a:gd name="connsiteX16" fmla="*/ 5541 w 97894"/>
                <a:gd name="connsiteY16" fmla="*/ 125600 h 136682"/>
                <a:gd name="connsiteX17" fmla="*/ 0 w 97894"/>
                <a:gd name="connsiteY17" fmla="*/ 132989 h 136682"/>
                <a:gd name="connsiteX18" fmla="*/ 0 w 97894"/>
                <a:gd name="connsiteY18" fmla="*/ 134836 h 136682"/>
                <a:gd name="connsiteX19" fmla="*/ 3694 w 97894"/>
                <a:gd name="connsiteY19" fmla="*/ 136683 h 136682"/>
                <a:gd name="connsiteX20" fmla="*/ 97894 w 97894"/>
                <a:gd name="connsiteY20" fmla="*/ 0 h 13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894" h="136682">
                  <a:moveTo>
                    <a:pt x="97894" y="0"/>
                  </a:moveTo>
                  <a:cubicBezTo>
                    <a:pt x="97894" y="0"/>
                    <a:pt x="97894" y="1847"/>
                    <a:pt x="97894" y="0"/>
                  </a:cubicBezTo>
                  <a:lnTo>
                    <a:pt x="90506" y="9235"/>
                  </a:lnTo>
                  <a:lnTo>
                    <a:pt x="81271" y="24012"/>
                  </a:lnTo>
                  <a:lnTo>
                    <a:pt x="79424" y="25859"/>
                  </a:lnTo>
                  <a:lnTo>
                    <a:pt x="70188" y="36941"/>
                  </a:lnTo>
                  <a:lnTo>
                    <a:pt x="64647" y="44330"/>
                  </a:lnTo>
                  <a:lnTo>
                    <a:pt x="59106" y="51718"/>
                  </a:lnTo>
                  <a:lnTo>
                    <a:pt x="53565" y="59106"/>
                  </a:lnTo>
                  <a:lnTo>
                    <a:pt x="44330" y="73882"/>
                  </a:lnTo>
                  <a:lnTo>
                    <a:pt x="42482" y="75730"/>
                  </a:lnTo>
                  <a:lnTo>
                    <a:pt x="33247" y="86812"/>
                  </a:lnTo>
                  <a:lnTo>
                    <a:pt x="27706" y="94200"/>
                  </a:lnTo>
                  <a:lnTo>
                    <a:pt x="22165" y="101588"/>
                  </a:lnTo>
                  <a:lnTo>
                    <a:pt x="16624" y="108977"/>
                  </a:lnTo>
                  <a:lnTo>
                    <a:pt x="7388" y="123753"/>
                  </a:lnTo>
                  <a:lnTo>
                    <a:pt x="5541" y="125600"/>
                  </a:lnTo>
                  <a:lnTo>
                    <a:pt x="0" y="132989"/>
                  </a:lnTo>
                  <a:cubicBezTo>
                    <a:pt x="0" y="132989"/>
                    <a:pt x="0" y="134836"/>
                    <a:pt x="0" y="134836"/>
                  </a:cubicBezTo>
                  <a:lnTo>
                    <a:pt x="3694" y="136683"/>
                  </a:lnTo>
                  <a:lnTo>
                    <a:pt x="97894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DE71FDE0-5993-C250-A4DC-154F1CEC14E1}"/>
                </a:ext>
              </a:extLst>
            </p:cNvPr>
            <p:cNvSpPr/>
            <p:nvPr/>
          </p:nvSpPr>
          <p:spPr>
            <a:xfrm>
              <a:off x="5384371" y="3847627"/>
              <a:ext cx="27072" cy="22744"/>
            </a:xfrm>
            <a:custGeom>
              <a:avLst/>
              <a:gdLst>
                <a:gd name="connsiteX0" fmla="*/ 14142 w 27072"/>
                <a:gd name="connsiteY0" fmla="*/ 21531 h 22744"/>
                <a:gd name="connsiteX1" fmla="*/ 25225 w 27072"/>
                <a:gd name="connsiteY1" fmla="*/ 19684 h 22744"/>
                <a:gd name="connsiteX2" fmla="*/ 25225 w 27072"/>
                <a:gd name="connsiteY2" fmla="*/ 19684 h 22744"/>
                <a:gd name="connsiteX3" fmla="*/ 27072 w 27072"/>
                <a:gd name="connsiteY3" fmla="*/ 14143 h 22744"/>
                <a:gd name="connsiteX4" fmla="*/ 23378 w 27072"/>
                <a:gd name="connsiteY4" fmla="*/ 8602 h 22744"/>
                <a:gd name="connsiteX5" fmla="*/ 12296 w 27072"/>
                <a:gd name="connsiteY5" fmla="*/ 1213 h 22744"/>
                <a:gd name="connsiteX6" fmla="*/ 1213 w 27072"/>
                <a:gd name="connsiteY6" fmla="*/ 3060 h 22744"/>
                <a:gd name="connsiteX7" fmla="*/ 1213 w 27072"/>
                <a:gd name="connsiteY7" fmla="*/ 3060 h 22744"/>
                <a:gd name="connsiteX8" fmla="*/ 3060 w 27072"/>
                <a:gd name="connsiteY8" fmla="*/ 14143 h 22744"/>
                <a:gd name="connsiteX9" fmla="*/ 14142 w 27072"/>
                <a:gd name="connsiteY9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72" h="22744">
                  <a:moveTo>
                    <a:pt x="14142" y="21531"/>
                  </a:moveTo>
                  <a:cubicBezTo>
                    <a:pt x="17837" y="23378"/>
                    <a:pt x="23378" y="23378"/>
                    <a:pt x="25225" y="19684"/>
                  </a:cubicBezTo>
                  <a:lnTo>
                    <a:pt x="25225" y="19684"/>
                  </a:lnTo>
                  <a:cubicBezTo>
                    <a:pt x="27072" y="17837"/>
                    <a:pt x="27072" y="15990"/>
                    <a:pt x="27072" y="14143"/>
                  </a:cubicBezTo>
                  <a:cubicBezTo>
                    <a:pt x="27072" y="12296"/>
                    <a:pt x="25225" y="10449"/>
                    <a:pt x="23378" y="8602"/>
                  </a:cubicBezTo>
                  <a:lnTo>
                    <a:pt x="12296" y="1213"/>
                  </a:lnTo>
                  <a:cubicBezTo>
                    <a:pt x="8602" y="-634"/>
                    <a:pt x="3060" y="-634"/>
                    <a:pt x="1213" y="3060"/>
                  </a:cubicBezTo>
                  <a:lnTo>
                    <a:pt x="1213" y="3060"/>
                  </a:lnTo>
                  <a:cubicBezTo>
                    <a:pt x="-634" y="6754"/>
                    <a:pt x="-634" y="10449"/>
                    <a:pt x="3060" y="14143"/>
                  </a:cubicBezTo>
                  <a:lnTo>
                    <a:pt x="14142" y="21531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841E50F6-9439-25D1-3336-7B9C6F1B8BC6}"/>
                </a:ext>
              </a:extLst>
            </p:cNvPr>
            <p:cNvSpPr/>
            <p:nvPr/>
          </p:nvSpPr>
          <p:spPr>
            <a:xfrm>
              <a:off x="5376982" y="3861770"/>
              <a:ext cx="28285" cy="25858"/>
            </a:xfrm>
            <a:custGeom>
              <a:avLst/>
              <a:gdLst>
                <a:gd name="connsiteX0" fmla="*/ 15990 w 28285"/>
                <a:gd name="connsiteY0" fmla="*/ 24012 h 25858"/>
                <a:gd name="connsiteX1" fmla="*/ 21531 w 28285"/>
                <a:gd name="connsiteY1" fmla="*/ 25859 h 25858"/>
                <a:gd name="connsiteX2" fmla="*/ 27072 w 28285"/>
                <a:gd name="connsiteY2" fmla="*/ 22165 h 25858"/>
                <a:gd name="connsiteX3" fmla="*/ 27072 w 28285"/>
                <a:gd name="connsiteY3" fmla="*/ 22165 h 25858"/>
                <a:gd name="connsiteX4" fmla="*/ 25225 w 28285"/>
                <a:gd name="connsiteY4" fmla="*/ 11082 h 25858"/>
                <a:gd name="connsiteX5" fmla="*/ 10449 w 28285"/>
                <a:gd name="connsiteY5" fmla="*/ 1847 h 25858"/>
                <a:gd name="connsiteX6" fmla="*/ 4907 w 28285"/>
                <a:gd name="connsiteY6" fmla="*/ 0 h 25858"/>
                <a:gd name="connsiteX7" fmla="*/ 1213 w 28285"/>
                <a:gd name="connsiteY7" fmla="*/ 3694 h 25858"/>
                <a:gd name="connsiteX8" fmla="*/ 1213 w 28285"/>
                <a:gd name="connsiteY8" fmla="*/ 5541 h 25858"/>
                <a:gd name="connsiteX9" fmla="*/ 3060 w 28285"/>
                <a:gd name="connsiteY9" fmla="*/ 16624 h 25858"/>
                <a:gd name="connsiteX10" fmla="*/ 15990 w 28285"/>
                <a:gd name="connsiteY10" fmla="*/ 24012 h 2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285" h="25858">
                  <a:moveTo>
                    <a:pt x="15990" y="24012"/>
                  </a:moveTo>
                  <a:cubicBezTo>
                    <a:pt x="17837" y="25859"/>
                    <a:pt x="19684" y="25859"/>
                    <a:pt x="21531" y="25859"/>
                  </a:cubicBezTo>
                  <a:cubicBezTo>
                    <a:pt x="23378" y="25859"/>
                    <a:pt x="25225" y="24012"/>
                    <a:pt x="27072" y="22165"/>
                  </a:cubicBezTo>
                  <a:lnTo>
                    <a:pt x="27072" y="22165"/>
                  </a:lnTo>
                  <a:cubicBezTo>
                    <a:pt x="28919" y="18471"/>
                    <a:pt x="28919" y="12930"/>
                    <a:pt x="25225" y="11082"/>
                  </a:cubicBezTo>
                  <a:lnTo>
                    <a:pt x="10449" y="1847"/>
                  </a:lnTo>
                  <a:cubicBezTo>
                    <a:pt x="8601" y="0"/>
                    <a:pt x="6755" y="0"/>
                    <a:pt x="4907" y="0"/>
                  </a:cubicBezTo>
                  <a:cubicBezTo>
                    <a:pt x="3060" y="0"/>
                    <a:pt x="1213" y="1847"/>
                    <a:pt x="1213" y="3694"/>
                  </a:cubicBezTo>
                  <a:lnTo>
                    <a:pt x="1213" y="5541"/>
                  </a:lnTo>
                  <a:cubicBezTo>
                    <a:pt x="-634" y="9235"/>
                    <a:pt x="-634" y="12930"/>
                    <a:pt x="3060" y="16624"/>
                  </a:cubicBezTo>
                  <a:lnTo>
                    <a:pt x="15990" y="24012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E290A5B4-B715-D435-21DC-6FC89B1E67FF}"/>
                </a:ext>
              </a:extLst>
            </p:cNvPr>
            <p:cNvSpPr/>
            <p:nvPr/>
          </p:nvSpPr>
          <p:spPr>
            <a:xfrm>
              <a:off x="5367575" y="3875333"/>
              <a:ext cx="27244" cy="22744"/>
            </a:xfrm>
            <a:custGeom>
              <a:avLst/>
              <a:gdLst>
                <a:gd name="connsiteX0" fmla="*/ 14315 w 27244"/>
                <a:gd name="connsiteY0" fmla="*/ 21531 h 22744"/>
                <a:gd name="connsiteX1" fmla="*/ 25397 w 27244"/>
                <a:gd name="connsiteY1" fmla="*/ 19684 h 22744"/>
                <a:gd name="connsiteX2" fmla="*/ 25397 w 27244"/>
                <a:gd name="connsiteY2" fmla="*/ 19684 h 22744"/>
                <a:gd name="connsiteX3" fmla="*/ 27244 w 27244"/>
                <a:gd name="connsiteY3" fmla="*/ 14143 h 22744"/>
                <a:gd name="connsiteX4" fmla="*/ 23550 w 27244"/>
                <a:gd name="connsiteY4" fmla="*/ 8602 h 22744"/>
                <a:gd name="connsiteX5" fmla="*/ 12468 w 27244"/>
                <a:gd name="connsiteY5" fmla="*/ 1213 h 22744"/>
                <a:gd name="connsiteX6" fmla="*/ 1385 w 27244"/>
                <a:gd name="connsiteY6" fmla="*/ 3060 h 22744"/>
                <a:gd name="connsiteX7" fmla="*/ 1385 w 27244"/>
                <a:gd name="connsiteY7" fmla="*/ 4907 h 22744"/>
                <a:gd name="connsiteX8" fmla="*/ 1385 w 27244"/>
                <a:gd name="connsiteY8" fmla="*/ 10449 h 22744"/>
                <a:gd name="connsiteX9" fmla="*/ 3232 w 27244"/>
                <a:gd name="connsiteY9" fmla="*/ 14143 h 22744"/>
                <a:gd name="connsiteX10" fmla="*/ 14315 w 27244"/>
                <a:gd name="connsiteY10" fmla="*/ 21531 h 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244" h="22744">
                  <a:moveTo>
                    <a:pt x="14315" y="21531"/>
                  </a:moveTo>
                  <a:cubicBezTo>
                    <a:pt x="18009" y="23378"/>
                    <a:pt x="23550" y="23378"/>
                    <a:pt x="25397" y="19684"/>
                  </a:cubicBezTo>
                  <a:lnTo>
                    <a:pt x="25397" y="19684"/>
                  </a:lnTo>
                  <a:cubicBezTo>
                    <a:pt x="27244" y="17837"/>
                    <a:pt x="27244" y="15990"/>
                    <a:pt x="27244" y="14143"/>
                  </a:cubicBezTo>
                  <a:cubicBezTo>
                    <a:pt x="27244" y="12296"/>
                    <a:pt x="25397" y="10449"/>
                    <a:pt x="23550" y="8602"/>
                  </a:cubicBezTo>
                  <a:lnTo>
                    <a:pt x="12468" y="1213"/>
                  </a:lnTo>
                  <a:cubicBezTo>
                    <a:pt x="8774" y="-634"/>
                    <a:pt x="3232" y="-634"/>
                    <a:pt x="1385" y="3060"/>
                  </a:cubicBezTo>
                  <a:lnTo>
                    <a:pt x="1385" y="4907"/>
                  </a:lnTo>
                  <a:cubicBezTo>
                    <a:pt x="-462" y="6754"/>
                    <a:pt x="-462" y="8602"/>
                    <a:pt x="1385" y="10449"/>
                  </a:cubicBezTo>
                  <a:cubicBezTo>
                    <a:pt x="1385" y="12296"/>
                    <a:pt x="3232" y="14143"/>
                    <a:pt x="3232" y="14143"/>
                  </a:cubicBezTo>
                  <a:lnTo>
                    <a:pt x="14315" y="21531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1C218DF1-06C1-2EF7-CD84-E56884E93C41}"/>
                </a:ext>
              </a:extLst>
            </p:cNvPr>
            <p:cNvSpPr/>
            <p:nvPr/>
          </p:nvSpPr>
          <p:spPr>
            <a:xfrm>
              <a:off x="5360359" y="3890557"/>
              <a:ext cx="22744" cy="18153"/>
            </a:xfrm>
            <a:custGeom>
              <a:avLst/>
              <a:gdLst>
                <a:gd name="connsiteX0" fmla="*/ 14143 w 22744"/>
                <a:gd name="connsiteY0" fmla="*/ 17389 h 18153"/>
                <a:gd name="connsiteX1" fmla="*/ 21531 w 22744"/>
                <a:gd name="connsiteY1" fmla="*/ 15542 h 18153"/>
                <a:gd name="connsiteX2" fmla="*/ 21531 w 22744"/>
                <a:gd name="connsiteY2" fmla="*/ 13695 h 18153"/>
                <a:gd name="connsiteX3" fmla="*/ 19684 w 22744"/>
                <a:gd name="connsiteY3" fmla="*/ 6306 h 18153"/>
                <a:gd name="connsiteX4" fmla="*/ 10448 w 22744"/>
                <a:gd name="connsiteY4" fmla="*/ 765 h 18153"/>
                <a:gd name="connsiteX5" fmla="*/ 3060 w 22744"/>
                <a:gd name="connsiteY5" fmla="*/ 2612 h 18153"/>
                <a:gd name="connsiteX6" fmla="*/ 1213 w 22744"/>
                <a:gd name="connsiteY6" fmla="*/ 4459 h 18153"/>
                <a:gd name="connsiteX7" fmla="*/ 3060 w 22744"/>
                <a:gd name="connsiteY7" fmla="*/ 11848 h 18153"/>
                <a:gd name="connsiteX8" fmla="*/ 14143 w 22744"/>
                <a:gd name="connsiteY8" fmla="*/ 17389 h 1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44" h="18153">
                  <a:moveTo>
                    <a:pt x="14143" y="17389"/>
                  </a:moveTo>
                  <a:cubicBezTo>
                    <a:pt x="15990" y="19236"/>
                    <a:pt x="19684" y="17389"/>
                    <a:pt x="21531" y="15542"/>
                  </a:cubicBezTo>
                  <a:lnTo>
                    <a:pt x="21531" y="13695"/>
                  </a:lnTo>
                  <a:cubicBezTo>
                    <a:pt x="23378" y="10000"/>
                    <a:pt x="23378" y="8153"/>
                    <a:pt x="19684" y="6306"/>
                  </a:cubicBezTo>
                  <a:lnTo>
                    <a:pt x="10448" y="765"/>
                  </a:lnTo>
                  <a:cubicBezTo>
                    <a:pt x="8602" y="-1082"/>
                    <a:pt x="4907" y="765"/>
                    <a:pt x="3060" y="2612"/>
                  </a:cubicBezTo>
                  <a:lnTo>
                    <a:pt x="1213" y="4459"/>
                  </a:lnTo>
                  <a:cubicBezTo>
                    <a:pt x="-634" y="6306"/>
                    <a:pt x="-634" y="10000"/>
                    <a:pt x="3060" y="11848"/>
                  </a:cubicBezTo>
                  <a:lnTo>
                    <a:pt x="14143" y="17389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1DE37EAD-A22C-8A55-1842-0B1828156625}"/>
                </a:ext>
              </a:extLst>
            </p:cNvPr>
            <p:cNvSpPr/>
            <p:nvPr/>
          </p:nvSpPr>
          <p:spPr>
            <a:xfrm>
              <a:off x="5369594" y="3855015"/>
              <a:ext cx="93104" cy="86178"/>
            </a:xfrm>
            <a:custGeom>
              <a:avLst/>
              <a:gdLst>
                <a:gd name="connsiteX0" fmla="*/ 91719 w 93104"/>
                <a:gd name="connsiteY0" fmla="*/ 52931 h 86178"/>
                <a:gd name="connsiteX1" fmla="*/ 71402 w 93104"/>
                <a:gd name="connsiteY1" fmla="*/ 40002 h 86178"/>
                <a:gd name="connsiteX2" fmla="*/ 71402 w 93104"/>
                <a:gd name="connsiteY2" fmla="*/ 38155 h 86178"/>
                <a:gd name="connsiteX3" fmla="*/ 71402 w 93104"/>
                <a:gd name="connsiteY3" fmla="*/ 36307 h 86178"/>
                <a:gd name="connsiteX4" fmla="*/ 71402 w 93104"/>
                <a:gd name="connsiteY4" fmla="*/ 36307 h 86178"/>
                <a:gd name="connsiteX5" fmla="*/ 65860 w 93104"/>
                <a:gd name="connsiteY5" fmla="*/ 19684 h 86178"/>
                <a:gd name="connsiteX6" fmla="*/ 38154 w 93104"/>
                <a:gd name="connsiteY6" fmla="*/ 3060 h 86178"/>
                <a:gd name="connsiteX7" fmla="*/ 38154 w 93104"/>
                <a:gd name="connsiteY7" fmla="*/ 3060 h 86178"/>
                <a:gd name="connsiteX8" fmla="*/ 34460 w 93104"/>
                <a:gd name="connsiteY8" fmla="*/ 1213 h 86178"/>
                <a:gd name="connsiteX9" fmla="*/ 23378 w 93104"/>
                <a:gd name="connsiteY9" fmla="*/ 3060 h 86178"/>
                <a:gd name="connsiteX10" fmla="*/ 23378 w 93104"/>
                <a:gd name="connsiteY10" fmla="*/ 3060 h 86178"/>
                <a:gd name="connsiteX11" fmla="*/ 25225 w 93104"/>
                <a:gd name="connsiteY11" fmla="*/ 14143 h 86178"/>
                <a:gd name="connsiteX12" fmla="*/ 14143 w 93104"/>
                <a:gd name="connsiteY12" fmla="*/ 15990 h 86178"/>
                <a:gd name="connsiteX13" fmla="*/ 14143 w 93104"/>
                <a:gd name="connsiteY13" fmla="*/ 15990 h 86178"/>
                <a:gd name="connsiteX14" fmla="*/ 15990 w 93104"/>
                <a:gd name="connsiteY14" fmla="*/ 27072 h 86178"/>
                <a:gd name="connsiteX15" fmla="*/ 17837 w 93104"/>
                <a:gd name="connsiteY15" fmla="*/ 28919 h 86178"/>
                <a:gd name="connsiteX16" fmla="*/ 6754 w 93104"/>
                <a:gd name="connsiteY16" fmla="*/ 30766 h 86178"/>
                <a:gd name="connsiteX17" fmla="*/ 6754 w 93104"/>
                <a:gd name="connsiteY17" fmla="*/ 30766 h 86178"/>
                <a:gd name="connsiteX18" fmla="*/ 8602 w 93104"/>
                <a:gd name="connsiteY18" fmla="*/ 41849 h 86178"/>
                <a:gd name="connsiteX19" fmla="*/ 10448 w 93104"/>
                <a:gd name="connsiteY19" fmla="*/ 43696 h 86178"/>
                <a:gd name="connsiteX20" fmla="*/ 1213 w 93104"/>
                <a:gd name="connsiteY20" fmla="*/ 45543 h 86178"/>
                <a:gd name="connsiteX21" fmla="*/ 1213 w 93104"/>
                <a:gd name="connsiteY21" fmla="*/ 45543 h 86178"/>
                <a:gd name="connsiteX22" fmla="*/ 3060 w 93104"/>
                <a:gd name="connsiteY22" fmla="*/ 54778 h 86178"/>
                <a:gd name="connsiteX23" fmla="*/ 4907 w 93104"/>
                <a:gd name="connsiteY23" fmla="*/ 56625 h 86178"/>
                <a:gd name="connsiteX24" fmla="*/ 4907 w 93104"/>
                <a:gd name="connsiteY24" fmla="*/ 56625 h 86178"/>
                <a:gd name="connsiteX25" fmla="*/ 28919 w 93104"/>
                <a:gd name="connsiteY25" fmla="*/ 71402 h 86178"/>
                <a:gd name="connsiteX26" fmla="*/ 49237 w 93104"/>
                <a:gd name="connsiteY26" fmla="*/ 73249 h 86178"/>
                <a:gd name="connsiteX27" fmla="*/ 51084 w 93104"/>
                <a:gd name="connsiteY27" fmla="*/ 73249 h 86178"/>
                <a:gd name="connsiteX28" fmla="*/ 71402 w 93104"/>
                <a:gd name="connsiteY28" fmla="*/ 86178 h 86178"/>
                <a:gd name="connsiteX29" fmla="*/ 73249 w 93104"/>
                <a:gd name="connsiteY29" fmla="*/ 86178 h 86178"/>
                <a:gd name="connsiteX30" fmla="*/ 91719 w 93104"/>
                <a:gd name="connsiteY30" fmla="*/ 52931 h 86178"/>
                <a:gd name="connsiteX31" fmla="*/ 91719 w 93104"/>
                <a:gd name="connsiteY31" fmla="*/ 52931 h 86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3104" h="86178">
                  <a:moveTo>
                    <a:pt x="91719" y="52931"/>
                  </a:moveTo>
                  <a:lnTo>
                    <a:pt x="71402" y="40002"/>
                  </a:lnTo>
                  <a:cubicBezTo>
                    <a:pt x="71402" y="40002"/>
                    <a:pt x="71402" y="40002"/>
                    <a:pt x="71402" y="38155"/>
                  </a:cubicBezTo>
                  <a:lnTo>
                    <a:pt x="71402" y="36307"/>
                  </a:lnTo>
                  <a:cubicBezTo>
                    <a:pt x="71402" y="36307"/>
                    <a:pt x="71402" y="36307"/>
                    <a:pt x="71402" y="36307"/>
                  </a:cubicBezTo>
                  <a:cubicBezTo>
                    <a:pt x="71402" y="30766"/>
                    <a:pt x="69555" y="25225"/>
                    <a:pt x="65860" y="19684"/>
                  </a:cubicBezTo>
                  <a:cubicBezTo>
                    <a:pt x="65860" y="19684"/>
                    <a:pt x="47390" y="6754"/>
                    <a:pt x="38154" y="3060"/>
                  </a:cubicBezTo>
                  <a:lnTo>
                    <a:pt x="38154" y="3060"/>
                  </a:lnTo>
                  <a:lnTo>
                    <a:pt x="34460" y="1213"/>
                  </a:lnTo>
                  <a:cubicBezTo>
                    <a:pt x="30766" y="-634"/>
                    <a:pt x="27072" y="-634"/>
                    <a:pt x="23378" y="3060"/>
                  </a:cubicBezTo>
                  <a:lnTo>
                    <a:pt x="23378" y="3060"/>
                  </a:lnTo>
                  <a:cubicBezTo>
                    <a:pt x="21531" y="6754"/>
                    <a:pt x="21531" y="10449"/>
                    <a:pt x="25225" y="14143"/>
                  </a:cubicBezTo>
                  <a:cubicBezTo>
                    <a:pt x="21531" y="12296"/>
                    <a:pt x="17837" y="12296"/>
                    <a:pt x="14143" y="15990"/>
                  </a:cubicBezTo>
                  <a:lnTo>
                    <a:pt x="14143" y="15990"/>
                  </a:lnTo>
                  <a:cubicBezTo>
                    <a:pt x="12296" y="19684"/>
                    <a:pt x="12296" y="23378"/>
                    <a:pt x="15990" y="27072"/>
                  </a:cubicBezTo>
                  <a:lnTo>
                    <a:pt x="17837" y="28919"/>
                  </a:lnTo>
                  <a:cubicBezTo>
                    <a:pt x="14143" y="27072"/>
                    <a:pt x="10448" y="27072"/>
                    <a:pt x="6754" y="30766"/>
                  </a:cubicBezTo>
                  <a:lnTo>
                    <a:pt x="6754" y="30766"/>
                  </a:lnTo>
                  <a:cubicBezTo>
                    <a:pt x="4907" y="34460"/>
                    <a:pt x="4907" y="38155"/>
                    <a:pt x="8602" y="41849"/>
                  </a:cubicBezTo>
                  <a:lnTo>
                    <a:pt x="10448" y="43696"/>
                  </a:lnTo>
                  <a:cubicBezTo>
                    <a:pt x="6754" y="41849"/>
                    <a:pt x="3060" y="41849"/>
                    <a:pt x="1213" y="45543"/>
                  </a:cubicBezTo>
                  <a:lnTo>
                    <a:pt x="1213" y="45543"/>
                  </a:lnTo>
                  <a:cubicBezTo>
                    <a:pt x="-634" y="49237"/>
                    <a:pt x="-634" y="52931"/>
                    <a:pt x="3060" y="54778"/>
                  </a:cubicBezTo>
                  <a:lnTo>
                    <a:pt x="4907" y="56625"/>
                  </a:lnTo>
                  <a:lnTo>
                    <a:pt x="4907" y="56625"/>
                  </a:lnTo>
                  <a:lnTo>
                    <a:pt x="28919" y="71402"/>
                  </a:lnTo>
                  <a:cubicBezTo>
                    <a:pt x="36307" y="76943"/>
                    <a:pt x="45543" y="78790"/>
                    <a:pt x="49237" y="73249"/>
                  </a:cubicBezTo>
                  <a:cubicBezTo>
                    <a:pt x="49237" y="73249"/>
                    <a:pt x="51084" y="73249"/>
                    <a:pt x="51084" y="73249"/>
                  </a:cubicBezTo>
                  <a:lnTo>
                    <a:pt x="71402" y="86178"/>
                  </a:lnTo>
                  <a:cubicBezTo>
                    <a:pt x="71402" y="86178"/>
                    <a:pt x="73249" y="86178"/>
                    <a:pt x="73249" y="86178"/>
                  </a:cubicBezTo>
                  <a:lnTo>
                    <a:pt x="91719" y="52931"/>
                  </a:lnTo>
                  <a:cubicBezTo>
                    <a:pt x="93566" y="54778"/>
                    <a:pt x="93566" y="52931"/>
                    <a:pt x="91719" y="52931"/>
                  </a:cubicBezTo>
                  <a:close/>
                </a:path>
              </a:pathLst>
            </a:custGeom>
            <a:solidFill>
              <a:srgbClr val="FFCF9F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id="{4A1FF95E-8E42-EB43-5953-F370FB25D44C}"/>
                </a:ext>
              </a:extLst>
            </p:cNvPr>
            <p:cNvSpPr/>
            <p:nvPr/>
          </p:nvSpPr>
          <p:spPr>
            <a:xfrm>
              <a:off x="5428066" y="3893170"/>
              <a:ext cx="147022" cy="101338"/>
            </a:xfrm>
            <a:custGeom>
              <a:avLst/>
              <a:gdLst>
                <a:gd name="connsiteX0" fmla="*/ 145918 w 147022"/>
                <a:gd name="connsiteY0" fmla="*/ 77577 h 101338"/>
                <a:gd name="connsiteX1" fmla="*/ 145918 w 147022"/>
                <a:gd name="connsiteY1" fmla="*/ 77577 h 101338"/>
                <a:gd name="connsiteX2" fmla="*/ 103436 w 147022"/>
                <a:gd name="connsiteY2" fmla="*/ 99741 h 101338"/>
                <a:gd name="connsiteX3" fmla="*/ 99741 w 147022"/>
                <a:gd name="connsiteY3" fmla="*/ 97894 h 101338"/>
                <a:gd name="connsiteX4" fmla="*/ 96047 w 147022"/>
                <a:gd name="connsiteY4" fmla="*/ 96047 h 101338"/>
                <a:gd name="connsiteX5" fmla="*/ 60953 w 147022"/>
                <a:gd name="connsiteY5" fmla="*/ 79424 h 101338"/>
                <a:gd name="connsiteX6" fmla="*/ 57259 w 147022"/>
                <a:gd name="connsiteY6" fmla="*/ 77577 h 101338"/>
                <a:gd name="connsiteX7" fmla="*/ 42482 w 147022"/>
                <a:gd name="connsiteY7" fmla="*/ 68341 h 101338"/>
                <a:gd name="connsiteX8" fmla="*/ 40635 w 147022"/>
                <a:gd name="connsiteY8" fmla="*/ 66494 h 101338"/>
                <a:gd name="connsiteX9" fmla="*/ 0 w 147022"/>
                <a:gd name="connsiteY9" fmla="*/ 38788 h 101338"/>
                <a:gd name="connsiteX10" fmla="*/ 1847 w 147022"/>
                <a:gd name="connsiteY10" fmla="*/ 35094 h 101338"/>
                <a:gd name="connsiteX11" fmla="*/ 16623 w 147022"/>
                <a:gd name="connsiteY11" fmla="*/ 1847 h 101338"/>
                <a:gd name="connsiteX12" fmla="*/ 16623 w 147022"/>
                <a:gd name="connsiteY12" fmla="*/ 0 h 101338"/>
                <a:gd name="connsiteX13" fmla="*/ 49871 w 147022"/>
                <a:gd name="connsiteY13" fmla="*/ 11082 h 101338"/>
                <a:gd name="connsiteX14" fmla="*/ 55412 w 147022"/>
                <a:gd name="connsiteY14" fmla="*/ 12929 h 101338"/>
                <a:gd name="connsiteX15" fmla="*/ 64647 w 147022"/>
                <a:gd name="connsiteY15" fmla="*/ 16623 h 101338"/>
                <a:gd name="connsiteX16" fmla="*/ 70188 w 147022"/>
                <a:gd name="connsiteY16" fmla="*/ 18471 h 101338"/>
                <a:gd name="connsiteX17" fmla="*/ 75730 w 147022"/>
                <a:gd name="connsiteY17" fmla="*/ 20318 h 101338"/>
                <a:gd name="connsiteX18" fmla="*/ 121906 w 147022"/>
                <a:gd name="connsiteY18" fmla="*/ 35094 h 101338"/>
                <a:gd name="connsiteX19" fmla="*/ 142224 w 147022"/>
                <a:gd name="connsiteY19" fmla="*/ 53565 h 101338"/>
                <a:gd name="connsiteX20" fmla="*/ 145918 w 147022"/>
                <a:gd name="connsiteY20" fmla="*/ 77577 h 10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7022" h="101338">
                  <a:moveTo>
                    <a:pt x="145918" y="77577"/>
                  </a:moveTo>
                  <a:lnTo>
                    <a:pt x="145918" y="77577"/>
                  </a:lnTo>
                  <a:cubicBezTo>
                    <a:pt x="140377" y="96047"/>
                    <a:pt x="121906" y="105282"/>
                    <a:pt x="103436" y="99741"/>
                  </a:cubicBezTo>
                  <a:cubicBezTo>
                    <a:pt x="101588" y="99741"/>
                    <a:pt x="101588" y="99741"/>
                    <a:pt x="99741" y="97894"/>
                  </a:cubicBezTo>
                  <a:cubicBezTo>
                    <a:pt x="97894" y="97894"/>
                    <a:pt x="97894" y="96047"/>
                    <a:pt x="96047" y="96047"/>
                  </a:cubicBezTo>
                  <a:cubicBezTo>
                    <a:pt x="84965" y="90506"/>
                    <a:pt x="72035" y="84965"/>
                    <a:pt x="60953" y="79424"/>
                  </a:cubicBezTo>
                  <a:cubicBezTo>
                    <a:pt x="59106" y="79424"/>
                    <a:pt x="59106" y="77577"/>
                    <a:pt x="57259" y="77577"/>
                  </a:cubicBezTo>
                  <a:cubicBezTo>
                    <a:pt x="51718" y="75729"/>
                    <a:pt x="48024" y="72035"/>
                    <a:pt x="42482" y="68341"/>
                  </a:cubicBezTo>
                  <a:cubicBezTo>
                    <a:pt x="42482" y="68341"/>
                    <a:pt x="40635" y="66494"/>
                    <a:pt x="40635" y="66494"/>
                  </a:cubicBezTo>
                  <a:cubicBezTo>
                    <a:pt x="25859" y="57259"/>
                    <a:pt x="11082" y="48024"/>
                    <a:pt x="0" y="38788"/>
                  </a:cubicBezTo>
                  <a:lnTo>
                    <a:pt x="1847" y="35094"/>
                  </a:lnTo>
                  <a:lnTo>
                    <a:pt x="16623" y="1847"/>
                  </a:lnTo>
                  <a:lnTo>
                    <a:pt x="16623" y="0"/>
                  </a:lnTo>
                  <a:lnTo>
                    <a:pt x="49871" y="11082"/>
                  </a:lnTo>
                  <a:lnTo>
                    <a:pt x="55412" y="12929"/>
                  </a:lnTo>
                  <a:lnTo>
                    <a:pt x="64647" y="16623"/>
                  </a:lnTo>
                  <a:lnTo>
                    <a:pt x="70188" y="18471"/>
                  </a:lnTo>
                  <a:lnTo>
                    <a:pt x="75730" y="20318"/>
                  </a:lnTo>
                  <a:lnTo>
                    <a:pt x="121906" y="35094"/>
                  </a:lnTo>
                  <a:cubicBezTo>
                    <a:pt x="131141" y="38788"/>
                    <a:pt x="138530" y="46177"/>
                    <a:pt x="142224" y="53565"/>
                  </a:cubicBezTo>
                  <a:cubicBezTo>
                    <a:pt x="147765" y="60953"/>
                    <a:pt x="147765" y="70188"/>
                    <a:pt x="145918" y="77577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2A773C31-0371-64D9-C4CB-2493FA04712C}"/>
                </a:ext>
              </a:extLst>
            </p:cNvPr>
            <p:cNvSpPr/>
            <p:nvPr/>
          </p:nvSpPr>
          <p:spPr>
            <a:xfrm>
              <a:off x="5303822" y="4022464"/>
              <a:ext cx="43465" cy="22164"/>
            </a:xfrm>
            <a:custGeom>
              <a:avLst/>
              <a:gdLst>
                <a:gd name="connsiteX0" fmla="*/ 6033 w 43465"/>
                <a:gd name="connsiteY0" fmla="*/ 14776 h 22164"/>
                <a:gd name="connsiteX1" fmla="*/ 491 w 43465"/>
                <a:gd name="connsiteY1" fmla="*/ 3694 h 22164"/>
                <a:gd name="connsiteX2" fmla="*/ 491 w 43465"/>
                <a:gd name="connsiteY2" fmla="*/ 3694 h 22164"/>
                <a:gd name="connsiteX3" fmla="*/ 4185 w 43465"/>
                <a:gd name="connsiteY3" fmla="*/ 0 h 22164"/>
                <a:gd name="connsiteX4" fmla="*/ 9727 w 43465"/>
                <a:gd name="connsiteY4" fmla="*/ 0 h 22164"/>
                <a:gd name="connsiteX5" fmla="*/ 37433 w 43465"/>
                <a:gd name="connsiteY5" fmla="*/ 9235 h 22164"/>
                <a:gd name="connsiteX6" fmla="*/ 42974 w 43465"/>
                <a:gd name="connsiteY6" fmla="*/ 18471 h 22164"/>
                <a:gd name="connsiteX7" fmla="*/ 42974 w 43465"/>
                <a:gd name="connsiteY7" fmla="*/ 18471 h 22164"/>
                <a:gd name="connsiteX8" fmla="*/ 28197 w 43465"/>
                <a:gd name="connsiteY8" fmla="*/ 20318 h 22164"/>
                <a:gd name="connsiteX9" fmla="*/ 6033 w 43465"/>
                <a:gd name="connsiteY9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5" h="22164">
                  <a:moveTo>
                    <a:pt x="6033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5" y="0"/>
                  </a:cubicBezTo>
                  <a:cubicBezTo>
                    <a:pt x="6033" y="0"/>
                    <a:pt x="7879" y="0"/>
                    <a:pt x="9727" y="0"/>
                  </a:cubicBezTo>
                  <a:lnTo>
                    <a:pt x="37433" y="9235"/>
                  </a:lnTo>
                  <a:cubicBezTo>
                    <a:pt x="41127" y="11082"/>
                    <a:pt x="44821" y="12929"/>
                    <a:pt x="42974" y="18471"/>
                  </a:cubicBezTo>
                  <a:lnTo>
                    <a:pt x="42974" y="18471"/>
                  </a:lnTo>
                  <a:cubicBezTo>
                    <a:pt x="41127" y="24012"/>
                    <a:pt x="31891" y="22165"/>
                    <a:pt x="28197" y="20318"/>
                  </a:cubicBezTo>
                  <a:lnTo>
                    <a:pt x="6033" y="14776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A976E9DE-1146-587E-373F-438A5BCFFB01}"/>
                </a:ext>
              </a:extLst>
            </p:cNvPr>
            <p:cNvSpPr/>
            <p:nvPr/>
          </p:nvSpPr>
          <p:spPr>
            <a:xfrm>
              <a:off x="5296925" y="4034902"/>
              <a:ext cx="31400" cy="23380"/>
            </a:xfrm>
            <a:custGeom>
              <a:avLst/>
              <a:gdLst>
                <a:gd name="connsiteX0" fmla="*/ 3694 w 31400"/>
                <a:gd name="connsiteY0" fmla="*/ 15268 h 23380"/>
                <a:gd name="connsiteX1" fmla="*/ 0 w 31400"/>
                <a:gd name="connsiteY1" fmla="*/ 11574 h 23380"/>
                <a:gd name="connsiteX2" fmla="*/ 0 w 31400"/>
                <a:gd name="connsiteY2" fmla="*/ 6033 h 23380"/>
                <a:gd name="connsiteX3" fmla="*/ 0 w 31400"/>
                <a:gd name="connsiteY3" fmla="*/ 6033 h 23380"/>
                <a:gd name="connsiteX4" fmla="*/ 11082 w 31400"/>
                <a:gd name="connsiteY4" fmla="*/ 491 h 23380"/>
                <a:gd name="connsiteX5" fmla="*/ 27706 w 31400"/>
                <a:gd name="connsiteY5" fmla="*/ 7880 h 23380"/>
                <a:gd name="connsiteX6" fmla="*/ 31400 w 31400"/>
                <a:gd name="connsiteY6" fmla="*/ 11574 h 23380"/>
                <a:gd name="connsiteX7" fmla="*/ 31400 w 31400"/>
                <a:gd name="connsiteY7" fmla="*/ 17115 h 23380"/>
                <a:gd name="connsiteX8" fmla="*/ 31400 w 31400"/>
                <a:gd name="connsiteY8" fmla="*/ 18962 h 23380"/>
                <a:gd name="connsiteX9" fmla="*/ 22165 w 31400"/>
                <a:gd name="connsiteY9" fmla="*/ 22656 h 23380"/>
                <a:gd name="connsiteX10" fmla="*/ 3694 w 31400"/>
                <a:gd name="connsiteY10" fmla="*/ 15268 h 23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400" h="23380">
                  <a:moveTo>
                    <a:pt x="3694" y="15268"/>
                  </a:moveTo>
                  <a:cubicBezTo>
                    <a:pt x="1847" y="15268"/>
                    <a:pt x="0" y="13421"/>
                    <a:pt x="0" y="11574"/>
                  </a:cubicBezTo>
                  <a:cubicBezTo>
                    <a:pt x="0" y="9727"/>
                    <a:pt x="0" y="7880"/>
                    <a:pt x="0" y="6033"/>
                  </a:cubicBezTo>
                  <a:lnTo>
                    <a:pt x="0" y="6033"/>
                  </a:lnTo>
                  <a:cubicBezTo>
                    <a:pt x="1847" y="2338"/>
                    <a:pt x="7388" y="-1356"/>
                    <a:pt x="11082" y="491"/>
                  </a:cubicBezTo>
                  <a:lnTo>
                    <a:pt x="27706" y="7880"/>
                  </a:lnTo>
                  <a:cubicBezTo>
                    <a:pt x="29553" y="7880"/>
                    <a:pt x="31400" y="9727"/>
                    <a:pt x="31400" y="11574"/>
                  </a:cubicBezTo>
                  <a:cubicBezTo>
                    <a:pt x="31400" y="13421"/>
                    <a:pt x="31400" y="15268"/>
                    <a:pt x="31400" y="17115"/>
                  </a:cubicBezTo>
                  <a:lnTo>
                    <a:pt x="31400" y="18962"/>
                  </a:lnTo>
                  <a:cubicBezTo>
                    <a:pt x="29553" y="22656"/>
                    <a:pt x="25859" y="24503"/>
                    <a:pt x="22165" y="22656"/>
                  </a:cubicBezTo>
                  <a:lnTo>
                    <a:pt x="3694" y="15268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7FC513C0-7769-CDB5-9F6F-5C177167D337}"/>
                </a:ext>
              </a:extLst>
            </p:cNvPr>
            <p:cNvSpPr/>
            <p:nvPr/>
          </p:nvSpPr>
          <p:spPr>
            <a:xfrm>
              <a:off x="5290892" y="4052017"/>
              <a:ext cx="27074" cy="22164"/>
            </a:xfrm>
            <a:custGeom>
              <a:avLst/>
              <a:gdLst>
                <a:gd name="connsiteX0" fmla="*/ 6032 w 27074"/>
                <a:gd name="connsiteY0" fmla="*/ 14776 h 22164"/>
                <a:gd name="connsiteX1" fmla="*/ 491 w 27074"/>
                <a:gd name="connsiteY1" fmla="*/ 3694 h 22164"/>
                <a:gd name="connsiteX2" fmla="*/ 491 w 27074"/>
                <a:gd name="connsiteY2" fmla="*/ 3694 h 22164"/>
                <a:gd name="connsiteX3" fmla="*/ 4185 w 27074"/>
                <a:gd name="connsiteY3" fmla="*/ 0 h 22164"/>
                <a:gd name="connsiteX4" fmla="*/ 9727 w 27074"/>
                <a:gd name="connsiteY4" fmla="*/ 0 h 22164"/>
                <a:gd name="connsiteX5" fmla="*/ 22656 w 27074"/>
                <a:gd name="connsiteY5" fmla="*/ 5541 h 22164"/>
                <a:gd name="connsiteX6" fmla="*/ 26350 w 27074"/>
                <a:gd name="connsiteY6" fmla="*/ 16624 h 22164"/>
                <a:gd name="connsiteX7" fmla="*/ 26350 w 27074"/>
                <a:gd name="connsiteY7" fmla="*/ 18471 h 22164"/>
                <a:gd name="connsiteX8" fmla="*/ 22656 w 27074"/>
                <a:gd name="connsiteY8" fmla="*/ 22165 h 22164"/>
                <a:gd name="connsiteX9" fmla="*/ 17115 w 27074"/>
                <a:gd name="connsiteY9" fmla="*/ 22165 h 22164"/>
                <a:gd name="connsiteX10" fmla="*/ 6032 w 27074"/>
                <a:gd name="connsiteY10" fmla="*/ 14776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074" h="22164">
                  <a:moveTo>
                    <a:pt x="6032" y="14776"/>
                  </a:moveTo>
                  <a:cubicBezTo>
                    <a:pt x="2338" y="12929"/>
                    <a:pt x="-1356" y="7388"/>
                    <a:pt x="491" y="3694"/>
                  </a:cubicBezTo>
                  <a:lnTo>
                    <a:pt x="491" y="3694"/>
                  </a:lnTo>
                  <a:cubicBezTo>
                    <a:pt x="491" y="1847"/>
                    <a:pt x="2338" y="0"/>
                    <a:pt x="4185" y="0"/>
                  </a:cubicBezTo>
                  <a:cubicBezTo>
                    <a:pt x="6032" y="0"/>
                    <a:pt x="7879" y="0"/>
                    <a:pt x="9727" y="0"/>
                  </a:cubicBezTo>
                  <a:lnTo>
                    <a:pt x="22656" y="5541"/>
                  </a:lnTo>
                  <a:cubicBezTo>
                    <a:pt x="26350" y="7388"/>
                    <a:pt x="28197" y="12929"/>
                    <a:pt x="26350" y="16624"/>
                  </a:cubicBezTo>
                  <a:lnTo>
                    <a:pt x="26350" y="18471"/>
                  </a:lnTo>
                  <a:cubicBezTo>
                    <a:pt x="26350" y="20318"/>
                    <a:pt x="24503" y="22165"/>
                    <a:pt x="22656" y="22165"/>
                  </a:cubicBezTo>
                  <a:cubicBezTo>
                    <a:pt x="20809" y="22165"/>
                    <a:pt x="18962" y="22165"/>
                    <a:pt x="17115" y="22165"/>
                  </a:cubicBezTo>
                  <a:lnTo>
                    <a:pt x="6032" y="14776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96DFCDE0-B272-BBD9-4963-7E2325009D74}"/>
                </a:ext>
              </a:extLst>
            </p:cNvPr>
            <p:cNvSpPr/>
            <p:nvPr/>
          </p:nvSpPr>
          <p:spPr>
            <a:xfrm>
              <a:off x="5287689" y="4064222"/>
              <a:ext cx="21082" cy="17348"/>
            </a:xfrm>
            <a:custGeom>
              <a:avLst/>
              <a:gdLst>
                <a:gd name="connsiteX0" fmla="*/ 3694 w 21082"/>
                <a:gd name="connsiteY0" fmla="*/ 13654 h 17348"/>
                <a:gd name="connsiteX1" fmla="*/ 0 w 21082"/>
                <a:gd name="connsiteY1" fmla="*/ 6266 h 17348"/>
                <a:gd name="connsiteX2" fmla="*/ 0 w 21082"/>
                <a:gd name="connsiteY2" fmla="*/ 4419 h 17348"/>
                <a:gd name="connsiteX3" fmla="*/ 7388 w 21082"/>
                <a:gd name="connsiteY3" fmla="*/ 725 h 17348"/>
                <a:gd name="connsiteX4" fmla="*/ 18471 w 21082"/>
                <a:gd name="connsiteY4" fmla="*/ 4419 h 17348"/>
                <a:gd name="connsiteX5" fmla="*/ 20318 w 21082"/>
                <a:gd name="connsiteY5" fmla="*/ 11807 h 17348"/>
                <a:gd name="connsiteX6" fmla="*/ 20318 w 21082"/>
                <a:gd name="connsiteY6" fmla="*/ 13654 h 17348"/>
                <a:gd name="connsiteX7" fmla="*/ 12930 w 21082"/>
                <a:gd name="connsiteY7" fmla="*/ 17348 h 17348"/>
                <a:gd name="connsiteX8" fmla="*/ 3694 w 21082"/>
                <a:gd name="connsiteY8" fmla="*/ 13654 h 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82" h="17348">
                  <a:moveTo>
                    <a:pt x="3694" y="13654"/>
                  </a:moveTo>
                  <a:cubicBezTo>
                    <a:pt x="0" y="11807"/>
                    <a:pt x="0" y="8113"/>
                    <a:pt x="0" y="6266"/>
                  </a:cubicBezTo>
                  <a:lnTo>
                    <a:pt x="0" y="4419"/>
                  </a:lnTo>
                  <a:cubicBezTo>
                    <a:pt x="1847" y="725"/>
                    <a:pt x="5541" y="-1122"/>
                    <a:pt x="7388" y="725"/>
                  </a:cubicBezTo>
                  <a:lnTo>
                    <a:pt x="18471" y="4419"/>
                  </a:lnTo>
                  <a:cubicBezTo>
                    <a:pt x="20318" y="6266"/>
                    <a:pt x="22165" y="8113"/>
                    <a:pt x="20318" y="11807"/>
                  </a:cubicBezTo>
                  <a:lnTo>
                    <a:pt x="20318" y="13654"/>
                  </a:lnTo>
                  <a:cubicBezTo>
                    <a:pt x="18471" y="15501"/>
                    <a:pt x="16624" y="17348"/>
                    <a:pt x="12930" y="17348"/>
                  </a:cubicBezTo>
                  <a:lnTo>
                    <a:pt x="3694" y="13654"/>
                  </a:lnTo>
                  <a:close/>
                </a:path>
              </a:pathLst>
            </a:custGeom>
            <a:solidFill>
              <a:srgbClr val="FAC48E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630AA8E4-EA17-5F37-A31D-B4BBCA2B24C1}"/>
                </a:ext>
              </a:extLst>
            </p:cNvPr>
            <p:cNvSpPr/>
            <p:nvPr/>
          </p:nvSpPr>
          <p:spPr>
            <a:xfrm>
              <a:off x="5226737" y="4003993"/>
              <a:ext cx="97253" cy="70912"/>
            </a:xfrm>
            <a:custGeom>
              <a:avLst/>
              <a:gdLst>
                <a:gd name="connsiteX0" fmla="*/ 96047 w 97253"/>
                <a:gd name="connsiteY0" fmla="*/ 29553 h 70912"/>
                <a:gd name="connsiteX1" fmla="*/ 90506 w 97253"/>
                <a:gd name="connsiteY1" fmla="*/ 33247 h 70912"/>
                <a:gd name="connsiteX2" fmla="*/ 90506 w 97253"/>
                <a:gd name="connsiteY2" fmla="*/ 33247 h 70912"/>
                <a:gd name="connsiteX3" fmla="*/ 86812 w 97253"/>
                <a:gd name="connsiteY3" fmla="*/ 33247 h 70912"/>
                <a:gd name="connsiteX4" fmla="*/ 88659 w 97253"/>
                <a:gd name="connsiteY4" fmla="*/ 35094 h 70912"/>
                <a:gd name="connsiteX5" fmla="*/ 88659 w 97253"/>
                <a:gd name="connsiteY5" fmla="*/ 35094 h 70912"/>
                <a:gd name="connsiteX6" fmla="*/ 88659 w 97253"/>
                <a:gd name="connsiteY6" fmla="*/ 35094 h 70912"/>
                <a:gd name="connsiteX7" fmla="*/ 88659 w 97253"/>
                <a:gd name="connsiteY7" fmla="*/ 35094 h 70912"/>
                <a:gd name="connsiteX8" fmla="*/ 90506 w 97253"/>
                <a:gd name="connsiteY8" fmla="*/ 42482 h 70912"/>
                <a:gd name="connsiteX9" fmla="*/ 90506 w 97253"/>
                <a:gd name="connsiteY9" fmla="*/ 42482 h 70912"/>
                <a:gd name="connsiteX10" fmla="*/ 90506 w 97253"/>
                <a:gd name="connsiteY10" fmla="*/ 42482 h 70912"/>
                <a:gd name="connsiteX11" fmla="*/ 84965 w 97253"/>
                <a:gd name="connsiteY11" fmla="*/ 46177 h 70912"/>
                <a:gd name="connsiteX12" fmla="*/ 84965 w 97253"/>
                <a:gd name="connsiteY12" fmla="*/ 46177 h 70912"/>
                <a:gd name="connsiteX13" fmla="*/ 81271 w 97253"/>
                <a:gd name="connsiteY13" fmla="*/ 46177 h 70912"/>
                <a:gd name="connsiteX14" fmla="*/ 79423 w 97253"/>
                <a:gd name="connsiteY14" fmla="*/ 46177 h 70912"/>
                <a:gd name="connsiteX15" fmla="*/ 79423 w 97253"/>
                <a:gd name="connsiteY15" fmla="*/ 46177 h 70912"/>
                <a:gd name="connsiteX16" fmla="*/ 77577 w 97253"/>
                <a:gd name="connsiteY16" fmla="*/ 46177 h 70912"/>
                <a:gd name="connsiteX17" fmla="*/ 79423 w 97253"/>
                <a:gd name="connsiteY17" fmla="*/ 48024 h 70912"/>
                <a:gd name="connsiteX18" fmla="*/ 79423 w 97253"/>
                <a:gd name="connsiteY18" fmla="*/ 48024 h 70912"/>
                <a:gd name="connsiteX19" fmla="*/ 79423 w 97253"/>
                <a:gd name="connsiteY19" fmla="*/ 48024 h 70912"/>
                <a:gd name="connsiteX20" fmla="*/ 79423 w 97253"/>
                <a:gd name="connsiteY20" fmla="*/ 48024 h 70912"/>
                <a:gd name="connsiteX21" fmla="*/ 79423 w 97253"/>
                <a:gd name="connsiteY21" fmla="*/ 48024 h 70912"/>
                <a:gd name="connsiteX22" fmla="*/ 81271 w 97253"/>
                <a:gd name="connsiteY22" fmla="*/ 51718 h 70912"/>
                <a:gd name="connsiteX23" fmla="*/ 81271 w 97253"/>
                <a:gd name="connsiteY23" fmla="*/ 55412 h 70912"/>
                <a:gd name="connsiteX24" fmla="*/ 81271 w 97253"/>
                <a:gd name="connsiteY24" fmla="*/ 55412 h 70912"/>
                <a:gd name="connsiteX25" fmla="*/ 79423 w 97253"/>
                <a:gd name="connsiteY25" fmla="*/ 57259 h 70912"/>
                <a:gd name="connsiteX26" fmla="*/ 75729 w 97253"/>
                <a:gd name="connsiteY26" fmla="*/ 59106 h 70912"/>
                <a:gd name="connsiteX27" fmla="*/ 72035 w 97253"/>
                <a:gd name="connsiteY27" fmla="*/ 59106 h 70912"/>
                <a:gd name="connsiteX28" fmla="*/ 70188 w 97253"/>
                <a:gd name="connsiteY28" fmla="*/ 59106 h 70912"/>
                <a:gd name="connsiteX29" fmla="*/ 70188 w 97253"/>
                <a:gd name="connsiteY29" fmla="*/ 59106 h 70912"/>
                <a:gd name="connsiteX30" fmla="*/ 70188 w 97253"/>
                <a:gd name="connsiteY30" fmla="*/ 59106 h 70912"/>
                <a:gd name="connsiteX31" fmla="*/ 72035 w 97253"/>
                <a:gd name="connsiteY31" fmla="*/ 60953 h 70912"/>
                <a:gd name="connsiteX32" fmla="*/ 72035 w 97253"/>
                <a:gd name="connsiteY32" fmla="*/ 60953 h 70912"/>
                <a:gd name="connsiteX33" fmla="*/ 72035 w 97253"/>
                <a:gd name="connsiteY33" fmla="*/ 66494 h 70912"/>
                <a:gd name="connsiteX34" fmla="*/ 72035 w 97253"/>
                <a:gd name="connsiteY34" fmla="*/ 66494 h 70912"/>
                <a:gd name="connsiteX35" fmla="*/ 62800 w 97253"/>
                <a:gd name="connsiteY35" fmla="*/ 70188 h 70912"/>
                <a:gd name="connsiteX36" fmla="*/ 60953 w 97253"/>
                <a:gd name="connsiteY36" fmla="*/ 70188 h 70912"/>
                <a:gd name="connsiteX37" fmla="*/ 60953 w 97253"/>
                <a:gd name="connsiteY37" fmla="*/ 70188 h 70912"/>
                <a:gd name="connsiteX38" fmla="*/ 60953 w 97253"/>
                <a:gd name="connsiteY38" fmla="*/ 70188 h 70912"/>
                <a:gd name="connsiteX39" fmla="*/ 60953 w 97253"/>
                <a:gd name="connsiteY39" fmla="*/ 70188 h 70912"/>
                <a:gd name="connsiteX40" fmla="*/ 60953 w 97253"/>
                <a:gd name="connsiteY40" fmla="*/ 70188 h 70912"/>
                <a:gd name="connsiteX41" fmla="*/ 59106 w 97253"/>
                <a:gd name="connsiteY41" fmla="*/ 68341 h 70912"/>
                <a:gd name="connsiteX42" fmla="*/ 48023 w 97253"/>
                <a:gd name="connsiteY42" fmla="*/ 62800 h 70912"/>
                <a:gd name="connsiteX43" fmla="*/ 46177 w 97253"/>
                <a:gd name="connsiteY43" fmla="*/ 62800 h 70912"/>
                <a:gd name="connsiteX44" fmla="*/ 42482 w 97253"/>
                <a:gd name="connsiteY44" fmla="*/ 60953 h 70912"/>
                <a:gd name="connsiteX45" fmla="*/ 40635 w 97253"/>
                <a:gd name="connsiteY45" fmla="*/ 60953 h 70912"/>
                <a:gd name="connsiteX46" fmla="*/ 38788 w 97253"/>
                <a:gd name="connsiteY46" fmla="*/ 60953 h 70912"/>
                <a:gd name="connsiteX47" fmla="*/ 35094 w 97253"/>
                <a:gd name="connsiteY47" fmla="*/ 59106 h 70912"/>
                <a:gd name="connsiteX48" fmla="*/ 35094 w 97253"/>
                <a:gd name="connsiteY48" fmla="*/ 59106 h 70912"/>
                <a:gd name="connsiteX49" fmla="*/ 24012 w 97253"/>
                <a:gd name="connsiteY49" fmla="*/ 35094 h 70912"/>
                <a:gd name="connsiteX50" fmla="*/ 24012 w 97253"/>
                <a:gd name="connsiteY50" fmla="*/ 35094 h 70912"/>
                <a:gd name="connsiteX51" fmla="*/ 20318 w 97253"/>
                <a:gd name="connsiteY51" fmla="*/ 31400 h 70912"/>
                <a:gd name="connsiteX52" fmla="*/ 0 w 97253"/>
                <a:gd name="connsiteY52" fmla="*/ 12929 h 70912"/>
                <a:gd name="connsiteX53" fmla="*/ 12929 w 97253"/>
                <a:gd name="connsiteY53" fmla="*/ 0 h 70912"/>
                <a:gd name="connsiteX54" fmla="*/ 14776 w 97253"/>
                <a:gd name="connsiteY54" fmla="*/ 0 h 70912"/>
                <a:gd name="connsiteX55" fmla="*/ 14776 w 97253"/>
                <a:gd name="connsiteY55" fmla="*/ 0 h 70912"/>
                <a:gd name="connsiteX56" fmla="*/ 20318 w 97253"/>
                <a:gd name="connsiteY56" fmla="*/ 3694 h 70912"/>
                <a:gd name="connsiteX57" fmla="*/ 20318 w 97253"/>
                <a:gd name="connsiteY57" fmla="*/ 3694 h 70912"/>
                <a:gd name="connsiteX58" fmla="*/ 29553 w 97253"/>
                <a:gd name="connsiteY58" fmla="*/ 7388 h 70912"/>
                <a:gd name="connsiteX59" fmla="*/ 35094 w 97253"/>
                <a:gd name="connsiteY59" fmla="*/ 9235 h 70912"/>
                <a:gd name="connsiteX60" fmla="*/ 36941 w 97253"/>
                <a:gd name="connsiteY60" fmla="*/ 9235 h 70912"/>
                <a:gd name="connsiteX61" fmla="*/ 38788 w 97253"/>
                <a:gd name="connsiteY61" fmla="*/ 7388 h 70912"/>
                <a:gd name="connsiteX62" fmla="*/ 38788 w 97253"/>
                <a:gd name="connsiteY62" fmla="*/ 7388 h 70912"/>
                <a:gd name="connsiteX63" fmla="*/ 38788 w 97253"/>
                <a:gd name="connsiteY63" fmla="*/ 7388 h 70912"/>
                <a:gd name="connsiteX64" fmla="*/ 38788 w 97253"/>
                <a:gd name="connsiteY64" fmla="*/ 7388 h 70912"/>
                <a:gd name="connsiteX65" fmla="*/ 38788 w 97253"/>
                <a:gd name="connsiteY65" fmla="*/ 7388 h 70912"/>
                <a:gd name="connsiteX66" fmla="*/ 38788 w 97253"/>
                <a:gd name="connsiteY66" fmla="*/ 7388 h 70912"/>
                <a:gd name="connsiteX67" fmla="*/ 40635 w 97253"/>
                <a:gd name="connsiteY67" fmla="*/ 5541 h 70912"/>
                <a:gd name="connsiteX68" fmla="*/ 40635 w 97253"/>
                <a:gd name="connsiteY68" fmla="*/ 5541 h 70912"/>
                <a:gd name="connsiteX69" fmla="*/ 40635 w 97253"/>
                <a:gd name="connsiteY69" fmla="*/ 5541 h 70912"/>
                <a:gd name="connsiteX70" fmla="*/ 42482 w 97253"/>
                <a:gd name="connsiteY70" fmla="*/ 5541 h 70912"/>
                <a:gd name="connsiteX71" fmla="*/ 44329 w 97253"/>
                <a:gd name="connsiteY71" fmla="*/ 5541 h 70912"/>
                <a:gd name="connsiteX72" fmla="*/ 46177 w 97253"/>
                <a:gd name="connsiteY72" fmla="*/ 5541 h 70912"/>
                <a:gd name="connsiteX73" fmla="*/ 49871 w 97253"/>
                <a:gd name="connsiteY73" fmla="*/ 5541 h 70912"/>
                <a:gd name="connsiteX74" fmla="*/ 51717 w 97253"/>
                <a:gd name="connsiteY74" fmla="*/ 5541 h 70912"/>
                <a:gd name="connsiteX75" fmla="*/ 53565 w 97253"/>
                <a:gd name="connsiteY75" fmla="*/ 5541 h 70912"/>
                <a:gd name="connsiteX76" fmla="*/ 55412 w 97253"/>
                <a:gd name="connsiteY76" fmla="*/ 5541 h 70912"/>
                <a:gd name="connsiteX77" fmla="*/ 57259 w 97253"/>
                <a:gd name="connsiteY77" fmla="*/ 5541 h 70912"/>
                <a:gd name="connsiteX78" fmla="*/ 64647 w 97253"/>
                <a:gd name="connsiteY78" fmla="*/ 9235 h 70912"/>
                <a:gd name="connsiteX79" fmla="*/ 72035 w 97253"/>
                <a:gd name="connsiteY79" fmla="*/ 12929 h 70912"/>
                <a:gd name="connsiteX80" fmla="*/ 83118 w 97253"/>
                <a:gd name="connsiteY80" fmla="*/ 18471 h 70912"/>
                <a:gd name="connsiteX81" fmla="*/ 94200 w 97253"/>
                <a:gd name="connsiteY81" fmla="*/ 24012 h 70912"/>
                <a:gd name="connsiteX82" fmla="*/ 94200 w 97253"/>
                <a:gd name="connsiteY82" fmla="*/ 24012 h 70912"/>
                <a:gd name="connsiteX83" fmla="*/ 94200 w 97253"/>
                <a:gd name="connsiteY83" fmla="*/ 24012 h 70912"/>
                <a:gd name="connsiteX84" fmla="*/ 96047 w 97253"/>
                <a:gd name="connsiteY84" fmla="*/ 29553 h 7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7253" h="70912">
                  <a:moveTo>
                    <a:pt x="96047" y="29553"/>
                  </a:moveTo>
                  <a:cubicBezTo>
                    <a:pt x="94200" y="31400"/>
                    <a:pt x="92353" y="33247"/>
                    <a:pt x="90506" y="33247"/>
                  </a:cubicBezTo>
                  <a:lnTo>
                    <a:pt x="90506" y="33247"/>
                  </a:lnTo>
                  <a:cubicBezTo>
                    <a:pt x="88659" y="33247"/>
                    <a:pt x="88659" y="33247"/>
                    <a:pt x="86812" y="33247"/>
                  </a:cubicBezTo>
                  <a:cubicBezTo>
                    <a:pt x="88659" y="33247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88659" y="35094"/>
                    <a:pt x="88659" y="35094"/>
                    <a:pt x="88659" y="35094"/>
                  </a:cubicBezTo>
                  <a:lnTo>
                    <a:pt x="88659" y="35094"/>
                  </a:lnTo>
                  <a:cubicBezTo>
                    <a:pt x="90506" y="36941"/>
                    <a:pt x="90506" y="40635"/>
                    <a:pt x="90506" y="42482"/>
                  </a:cubicBezTo>
                  <a:lnTo>
                    <a:pt x="90506" y="42482"/>
                  </a:lnTo>
                  <a:lnTo>
                    <a:pt x="90506" y="42482"/>
                  </a:lnTo>
                  <a:cubicBezTo>
                    <a:pt x="90506" y="44329"/>
                    <a:pt x="88659" y="46177"/>
                    <a:pt x="84965" y="46177"/>
                  </a:cubicBezTo>
                  <a:cubicBezTo>
                    <a:pt x="84965" y="46177"/>
                    <a:pt x="84965" y="46177"/>
                    <a:pt x="84965" y="46177"/>
                  </a:cubicBezTo>
                  <a:cubicBezTo>
                    <a:pt x="83118" y="46177"/>
                    <a:pt x="83118" y="46177"/>
                    <a:pt x="81271" y="46177"/>
                  </a:cubicBezTo>
                  <a:cubicBezTo>
                    <a:pt x="81271" y="46177"/>
                    <a:pt x="79423" y="46177"/>
                    <a:pt x="79423" y="46177"/>
                  </a:cubicBezTo>
                  <a:cubicBezTo>
                    <a:pt x="79423" y="46177"/>
                    <a:pt x="79423" y="46177"/>
                    <a:pt x="79423" y="46177"/>
                  </a:cubicBezTo>
                  <a:lnTo>
                    <a:pt x="77577" y="46177"/>
                  </a:lnTo>
                  <a:cubicBezTo>
                    <a:pt x="77577" y="46177"/>
                    <a:pt x="79423" y="46177"/>
                    <a:pt x="79423" y="48024"/>
                  </a:cubicBezTo>
                  <a:cubicBezTo>
                    <a:pt x="79423" y="48024"/>
                    <a:pt x="79423" y="48024"/>
                    <a:pt x="79423" y="48024"/>
                  </a:cubicBezTo>
                  <a:cubicBezTo>
                    <a:pt x="79423" y="48024"/>
                    <a:pt x="79423" y="48024"/>
                    <a:pt x="79423" y="48024"/>
                  </a:cubicBezTo>
                  <a:cubicBezTo>
                    <a:pt x="79423" y="48024"/>
                    <a:pt x="79423" y="48024"/>
                    <a:pt x="79423" y="48024"/>
                  </a:cubicBezTo>
                  <a:cubicBezTo>
                    <a:pt x="79423" y="48024"/>
                    <a:pt x="79423" y="48024"/>
                    <a:pt x="79423" y="48024"/>
                  </a:cubicBezTo>
                  <a:cubicBezTo>
                    <a:pt x="79423" y="49871"/>
                    <a:pt x="81271" y="49871"/>
                    <a:pt x="81271" y="51718"/>
                  </a:cubicBezTo>
                  <a:cubicBezTo>
                    <a:pt x="81271" y="53565"/>
                    <a:pt x="81271" y="53565"/>
                    <a:pt x="81271" y="55412"/>
                  </a:cubicBezTo>
                  <a:lnTo>
                    <a:pt x="81271" y="55412"/>
                  </a:lnTo>
                  <a:cubicBezTo>
                    <a:pt x="81271" y="55412"/>
                    <a:pt x="81271" y="57259"/>
                    <a:pt x="79423" y="57259"/>
                  </a:cubicBezTo>
                  <a:cubicBezTo>
                    <a:pt x="77577" y="59106"/>
                    <a:pt x="77577" y="59106"/>
                    <a:pt x="75729" y="59106"/>
                  </a:cubicBezTo>
                  <a:cubicBezTo>
                    <a:pt x="73882" y="59106"/>
                    <a:pt x="72035" y="59106"/>
                    <a:pt x="72035" y="59106"/>
                  </a:cubicBezTo>
                  <a:lnTo>
                    <a:pt x="70188" y="59106"/>
                  </a:lnTo>
                  <a:lnTo>
                    <a:pt x="70188" y="59106"/>
                  </a:lnTo>
                  <a:cubicBezTo>
                    <a:pt x="70188" y="59106"/>
                    <a:pt x="70188" y="59106"/>
                    <a:pt x="70188" y="59106"/>
                  </a:cubicBezTo>
                  <a:cubicBezTo>
                    <a:pt x="70188" y="59106"/>
                    <a:pt x="72035" y="59106"/>
                    <a:pt x="72035" y="60953"/>
                  </a:cubicBezTo>
                  <a:cubicBezTo>
                    <a:pt x="72035" y="60953"/>
                    <a:pt x="72035" y="60953"/>
                    <a:pt x="72035" y="60953"/>
                  </a:cubicBezTo>
                  <a:cubicBezTo>
                    <a:pt x="73882" y="62800"/>
                    <a:pt x="73882" y="64647"/>
                    <a:pt x="72035" y="66494"/>
                  </a:cubicBezTo>
                  <a:lnTo>
                    <a:pt x="72035" y="66494"/>
                  </a:lnTo>
                  <a:cubicBezTo>
                    <a:pt x="70188" y="70188"/>
                    <a:pt x="66494" y="72035"/>
                    <a:pt x="62800" y="70188"/>
                  </a:cubicBez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60953" y="70188"/>
                  </a:lnTo>
                  <a:lnTo>
                    <a:pt x="59106" y="68341"/>
                  </a:lnTo>
                  <a:lnTo>
                    <a:pt x="48023" y="62800"/>
                  </a:lnTo>
                  <a:lnTo>
                    <a:pt x="46177" y="62800"/>
                  </a:lnTo>
                  <a:lnTo>
                    <a:pt x="42482" y="60953"/>
                  </a:lnTo>
                  <a:lnTo>
                    <a:pt x="40635" y="60953"/>
                  </a:lnTo>
                  <a:lnTo>
                    <a:pt x="38788" y="60953"/>
                  </a:lnTo>
                  <a:lnTo>
                    <a:pt x="35094" y="59106"/>
                  </a:lnTo>
                  <a:cubicBezTo>
                    <a:pt x="35094" y="59106"/>
                    <a:pt x="35094" y="59106"/>
                    <a:pt x="35094" y="59106"/>
                  </a:cubicBezTo>
                  <a:cubicBezTo>
                    <a:pt x="25859" y="55412"/>
                    <a:pt x="22165" y="40635"/>
                    <a:pt x="24012" y="35094"/>
                  </a:cubicBezTo>
                  <a:cubicBezTo>
                    <a:pt x="24012" y="35094"/>
                    <a:pt x="24012" y="35094"/>
                    <a:pt x="24012" y="35094"/>
                  </a:cubicBezTo>
                  <a:cubicBezTo>
                    <a:pt x="24012" y="35094"/>
                    <a:pt x="22165" y="33247"/>
                    <a:pt x="20318" y="31400"/>
                  </a:cubicBezTo>
                  <a:cubicBezTo>
                    <a:pt x="12929" y="24012"/>
                    <a:pt x="0" y="12929"/>
                    <a:pt x="0" y="12929"/>
                  </a:cubicBezTo>
                  <a:lnTo>
                    <a:pt x="12929" y="0"/>
                  </a:lnTo>
                  <a:cubicBezTo>
                    <a:pt x="12929" y="0"/>
                    <a:pt x="12929" y="0"/>
                    <a:pt x="14776" y="0"/>
                  </a:cubicBezTo>
                  <a:cubicBezTo>
                    <a:pt x="14776" y="0"/>
                    <a:pt x="14776" y="0"/>
                    <a:pt x="14776" y="0"/>
                  </a:cubicBezTo>
                  <a:lnTo>
                    <a:pt x="20318" y="3694"/>
                  </a:lnTo>
                  <a:lnTo>
                    <a:pt x="20318" y="3694"/>
                  </a:lnTo>
                  <a:lnTo>
                    <a:pt x="29553" y="7388"/>
                  </a:lnTo>
                  <a:lnTo>
                    <a:pt x="35094" y="9235"/>
                  </a:lnTo>
                  <a:cubicBezTo>
                    <a:pt x="35094" y="9235"/>
                    <a:pt x="36941" y="9235"/>
                    <a:pt x="36941" y="9235"/>
                  </a:cubicBezTo>
                  <a:lnTo>
                    <a:pt x="38788" y="7388"/>
                  </a:lnTo>
                  <a:lnTo>
                    <a:pt x="38788" y="7388"/>
                  </a:lnTo>
                  <a:lnTo>
                    <a:pt x="38788" y="7388"/>
                  </a:ln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cubicBezTo>
                    <a:pt x="38788" y="7388"/>
                    <a:pt x="38788" y="7388"/>
                    <a:pt x="38788" y="7388"/>
                  </a:cubicBezTo>
                  <a:lnTo>
                    <a:pt x="40635" y="5541"/>
                  </a:lnTo>
                  <a:cubicBezTo>
                    <a:pt x="40635" y="5541"/>
                    <a:pt x="40635" y="5541"/>
                    <a:pt x="40635" y="5541"/>
                  </a:cubicBezTo>
                  <a:lnTo>
                    <a:pt x="40635" y="5541"/>
                  </a:lnTo>
                  <a:lnTo>
                    <a:pt x="42482" y="5541"/>
                  </a:lnTo>
                  <a:lnTo>
                    <a:pt x="44329" y="5541"/>
                  </a:lnTo>
                  <a:lnTo>
                    <a:pt x="46177" y="5541"/>
                  </a:lnTo>
                  <a:lnTo>
                    <a:pt x="49871" y="5541"/>
                  </a:lnTo>
                  <a:lnTo>
                    <a:pt x="51717" y="5541"/>
                  </a:lnTo>
                  <a:cubicBezTo>
                    <a:pt x="51717" y="5541"/>
                    <a:pt x="53565" y="5541"/>
                    <a:pt x="53565" y="5541"/>
                  </a:cubicBezTo>
                  <a:cubicBezTo>
                    <a:pt x="53565" y="5541"/>
                    <a:pt x="53565" y="5541"/>
                    <a:pt x="55412" y="5541"/>
                  </a:cubicBezTo>
                  <a:cubicBezTo>
                    <a:pt x="55412" y="5541"/>
                    <a:pt x="55412" y="5541"/>
                    <a:pt x="57259" y="5541"/>
                  </a:cubicBezTo>
                  <a:cubicBezTo>
                    <a:pt x="59106" y="5541"/>
                    <a:pt x="60953" y="7388"/>
                    <a:pt x="64647" y="9235"/>
                  </a:cubicBezTo>
                  <a:cubicBezTo>
                    <a:pt x="66494" y="9235"/>
                    <a:pt x="70188" y="11082"/>
                    <a:pt x="72035" y="12929"/>
                  </a:cubicBezTo>
                  <a:cubicBezTo>
                    <a:pt x="75729" y="14776"/>
                    <a:pt x="79423" y="16623"/>
                    <a:pt x="83118" y="18471"/>
                  </a:cubicBezTo>
                  <a:cubicBezTo>
                    <a:pt x="88659" y="20318"/>
                    <a:pt x="94200" y="24012"/>
                    <a:pt x="94200" y="24012"/>
                  </a:cubicBezTo>
                  <a:lnTo>
                    <a:pt x="94200" y="24012"/>
                  </a:lnTo>
                  <a:cubicBezTo>
                    <a:pt x="94200" y="24012"/>
                    <a:pt x="94200" y="24012"/>
                    <a:pt x="94200" y="24012"/>
                  </a:cubicBezTo>
                  <a:cubicBezTo>
                    <a:pt x="99741" y="24012"/>
                    <a:pt x="96047" y="29553"/>
                    <a:pt x="96047" y="29553"/>
                  </a:cubicBezTo>
                  <a:close/>
                </a:path>
              </a:pathLst>
            </a:custGeom>
            <a:solidFill>
              <a:srgbClr val="FFCF9F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id="{0A542BBF-CE13-6404-38F2-1D38C8824E68}"/>
                </a:ext>
              </a:extLst>
            </p:cNvPr>
            <p:cNvSpPr/>
            <p:nvPr/>
          </p:nvSpPr>
          <p:spPr>
            <a:xfrm>
              <a:off x="5130440" y="3912053"/>
              <a:ext cx="140626" cy="134423"/>
            </a:xfrm>
            <a:custGeom>
              <a:avLst/>
              <a:gdLst>
                <a:gd name="connsiteX0" fmla="*/ 140626 w 140626"/>
                <a:gd name="connsiteY0" fmla="*/ 97482 h 134423"/>
                <a:gd name="connsiteX1" fmla="*/ 140626 w 140626"/>
                <a:gd name="connsiteY1" fmla="*/ 97482 h 134423"/>
                <a:gd name="connsiteX2" fmla="*/ 140626 w 140626"/>
                <a:gd name="connsiteY2" fmla="*/ 97482 h 134423"/>
                <a:gd name="connsiteX3" fmla="*/ 140626 w 140626"/>
                <a:gd name="connsiteY3" fmla="*/ 97482 h 134423"/>
                <a:gd name="connsiteX4" fmla="*/ 138779 w 140626"/>
                <a:gd name="connsiteY4" fmla="*/ 99329 h 134423"/>
                <a:gd name="connsiteX5" fmla="*/ 136932 w 140626"/>
                <a:gd name="connsiteY5" fmla="*/ 101176 h 134423"/>
                <a:gd name="connsiteX6" fmla="*/ 127697 w 140626"/>
                <a:gd name="connsiteY6" fmla="*/ 114105 h 134423"/>
                <a:gd name="connsiteX7" fmla="*/ 118461 w 140626"/>
                <a:gd name="connsiteY7" fmla="*/ 127035 h 134423"/>
                <a:gd name="connsiteX8" fmla="*/ 114767 w 140626"/>
                <a:gd name="connsiteY8" fmla="*/ 132576 h 134423"/>
                <a:gd name="connsiteX9" fmla="*/ 114767 w 140626"/>
                <a:gd name="connsiteY9" fmla="*/ 134423 h 134423"/>
                <a:gd name="connsiteX10" fmla="*/ 249 w 140626"/>
                <a:gd name="connsiteY10" fmla="*/ 36529 h 134423"/>
                <a:gd name="connsiteX11" fmla="*/ 249 w 140626"/>
                <a:gd name="connsiteY11" fmla="*/ 34682 h 134423"/>
                <a:gd name="connsiteX12" fmla="*/ 9485 w 140626"/>
                <a:gd name="connsiteY12" fmla="*/ 10670 h 134423"/>
                <a:gd name="connsiteX13" fmla="*/ 9485 w 140626"/>
                <a:gd name="connsiteY13" fmla="*/ 10670 h 134423"/>
                <a:gd name="connsiteX14" fmla="*/ 57508 w 140626"/>
                <a:gd name="connsiteY14" fmla="*/ 8823 h 134423"/>
                <a:gd name="connsiteX15" fmla="*/ 125850 w 140626"/>
                <a:gd name="connsiteY15" fmla="*/ 80858 h 134423"/>
                <a:gd name="connsiteX16" fmla="*/ 135085 w 140626"/>
                <a:gd name="connsiteY16" fmla="*/ 90094 h 134423"/>
                <a:gd name="connsiteX17" fmla="*/ 136932 w 140626"/>
                <a:gd name="connsiteY17" fmla="*/ 91941 h 134423"/>
                <a:gd name="connsiteX18" fmla="*/ 138779 w 140626"/>
                <a:gd name="connsiteY18" fmla="*/ 93788 h 134423"/>
                <a:gd name="connsiteX19" fmla="*/ 138779 w 140626"/>
                <a:gd name="connsiteY19" fmla="*/ 93788 h 134423"/>
                <a:gd name="connsiteX20" fmla="*/ 140626 w 140626"/>
                <a:gd name="connsiteY20" fmla="*/ 97482 h 134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0626" h="134423">
                  <a:moveTo>
                    <a:pt x="140626" y="97482"/>
                  </a:moveTo>
                  <a:lnTo>
                    <a:pt x="140626" y="97482"/>
                  </a:lnTo>
                  <a:lnTo>
                    <a:pt x="140626" y="97482"/>
                  </a:lnTo>
                  <a:lnTo>
                    <a:pt x="140626" y="97482"/>
                  </a:lnTo>
                  <a:lnTo>
                    <a:pt x="138779" y="99329"/>
                  </a:lnTo>
                  <a:lnTo>
                    <a:pt x="136932" y="101176"/>
                  </a:lnTo>
                  <a:lnTo>
                    <a:pt x="127697" y="114105"/>
                  </a:lnTo>
                  <a:lnTo>
                    <a:pt x="118461" y="127035"/>
                  </a:lnTo>
                  <a:lnTo>
                    <a:pt x="114767" y="132576"/>
                  </a:lnTo>
                  <a:lnTo>
                    <a:pt x="114767" y="134423"/>
                  </a:lnTo>
                  <a:cubicBezTo>
                    <a:pt x="-10833" y="69776"/>
                    <a:pt x="249" y="45764"/>
                    <a:pt x="249" y="36529"/>
                  </a:cubicBezTo>
                  <a:cubicBezTo>
                    <a:pt x="249" y="36529"/>
                    <a:pt x="249" y="36529"/>
                    <a:pt x="249" y="34682"/>
                  </a:cubicBezTo>
                  <a:cubicBezTo>
                    <a:pt x="249" y="25446"/>
                    <a:pt x="2097" y="18058"/>
                    <a:pt x="9485" y="10670"/>
                  </a:cubicBezTo>
                  <a:lnTo>
                    <a:pt x="9485" y="10670"/>
                  </a:lnTo>
                  <a:cubicBezTo>
                    <a:pt x="22414" y="-2260"/>
                    <a:pt x="42732" y="-4107"/>
                    <a:pt x="57508" y="8823"/>
                  </a:cubicBezTo>
                  <a:cubicBezTo>
                    <a:pt x="63050" y="12517"/>
                    <a:pt x="103685" y="56846"/>
                    <a:pt x="125850" y="80858"/>
                  </a:cubicBezTo>
                  <a:cubicBezTo>
                    <a:pt x="129544" y="84552"/>
                    <a:pt x="133238" y="88246"/>
                    <a:pt x="135085" y="90094"/>
                  </a:cubicBezTo>
                  <a:cubicBezTo>
                    <a:pt x="135085" y="90094"/>
                    <a:pt x="136932" y="91941"/>
                    <a:pt x="136932" y="91941"/>
                  </a:cubicBezTo>
                  <a:cubicBezTo>
                    <a:pt x="136932" y="93788"/>
                    <a:pt x="138779" y="93788"/>
                    <a:pt x="138779" y="93788"/>
                  </a:cubicBezTo>
                  <a:cubicBezTo>
                    <a:pt x="138779" y="93788"/>
                    <a:pt x="138779" y="93788"/>
                    <a:pt x="138779" y="93788"/>
                  </a:cubicBezTo>
                  <a:cubicBezTo>
                    <a:pt x="140626" y="95635"/>
                    <a:pt x="140626" y="97482"/>
                    <a:pt x="140626" y="97482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19BF32A1-8E0B-696E-B02F-23E0EE95CFBA}"/>
                </a:ext>
              </a:extLst>
            </p:cNvPr>
            <p:cNvSpPr/>
            <p:nvPr/>
          </p:nvSpPr>
          <p:spPr>
            <a:xfrm>
              <a:off x="5285842" y="3859923"/>
              <a:ext cx="59105" cy="20317"/>
            </a:xfrm>
            <a:custGeom>
              <a:avLst/>
              <a:gdLst>
                <a:gd name="connsiteX0" fmla="*/ 0 w 59105"/>
                <a:gd name="connsiteY0" fmla="*/ 0 h 20317"/>
                <a:gd name="connsiteX1" fmla="*/ 59106 w 59105"/>
                <a:gd name="connsiteY1" fmla="*/ 0 h 20317"/>
                <a:gd name="connsiteX2" fmla="*/ 59106 w 59105"/>
                <a:gd name="connsiteY2" fmla="*/ 20318 h 20317"/>
                <a:gd name="connsiteX3" fmla="*/ 0 w 59105"/>
                <a:gd name="connsiteY3" fmla="*/ 20318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05" h="20317">
                  <a:moveTo>
                    <a:pt x="0" y="0"/>
                  </a:moveTo>
                  <a:lnTo>
                    <a:pt x="59106" y="0"/>
                  </a:lnTo>
                  <a:lnTo>
                    <a:pt x="59106" y="20318"/>
                  </a:lnTo>
                  <a:lnTo>
                    <a:pt x="0" y="20318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id="{16041BE5-3A46-F66F-B8A6-96F42D1F4674}"/>
                </a:ext>
              </a:extLst>
            </p:cNvPr>
            <p:cNvSpPr/>
            <p:nvPr/>
          </p:nvSpPr>
          <p:spPr>
            <a:xfrm>
              <a:off x="5176866" y="3859923"/>
              <a:ext cx="25859" cy="18470"/>
            </a:xfrm>
            <a:custGeom>
              <a:avLst/>
              <a:gdLst>
                <a:gd name="connsiteX0" fmla="*/ 25859 w 25859"/>
                <a:gd name="connsiteY0" fmla="*/ 16624 h 18470"/>
                <a:gd name="connsiteX1" fmla="*/ 1847 w 25859"/>
                <a:gd name="connsiteY1" fmla="*/ 18471 h 18470"/>
                <a:gd name="connsiteX2" fmla="*/ 0 w 25859"/>
                <a:gd name="connsiteY2" fmla="*/ 7388 h 18470"/>
                <a:gd name="connsiteX3" fmla="*/ 5541 w 25859"/>
                <a:gd name="connsiteY3" fmla="*/ 0 h 18470"/>
                <a:gd name="connsiteX4" fmla="*/ 7388 w 25859"/>
                <a:gd name="connsiteY4" fmla="*/ 11082 h 18470"/>
                <a:gd name="connsiteX5" fmla="*/ 24012 w 25859"/>
                <a:gd name="connsiteY5" fmla="*/ 9235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59" h="18470">
                  <a:moveTo>
                    <a:pt x="25859" y="16624"/>
                  </a:moveTo>
                  <a:lnTo>
                    <a:pt x="1847" y="18471"/>
                  </a:lnTo>
                  <a:lnTo>
                    <a:pt x="0" y="7388"/>
                  </a:lnTo>
                  <a:lnTo>
                    <a:pt x="5541" y="0"/>
                  </a:lnTo>
                  <a:lnTo>
                    <a:pt x="7388" y="11082"/>
                  </a:lnTo>
                  <a:lnTo>
                    <a:pt x="24012" y="9235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id="{AFEE0157-5F5B-92E5-BE8A-7B2EC458C686}"/>
                </a:ext>
              </a:extLst>
            </p:cNvPr>
            <p:cNvSpPr/>
            <p:nvPr/>
          </p:nvSpPr>
          <p:spPr>
            <a:xfrm>
              <a:off x="5184254" y="3848840"/>
              <a:ext cx="24011" cy="18470"/>
            </a:xfrm>
            <a:custGeom>
              <a:avLst/>
              <a:gdLst>
                <a:gd name="connsiteX0" fmla="*/ 24012 w 24011"/>
                <a:gd name="connsiteY0" fmla="*/ 16624 h 18470"/>
                <a:gd name="connsiteX1" fmla="*/ 1847 w 24011"/>
                <a:gd name="connsiteY1" fmla="*/ 18471 h 18470"/>
                <a:gd name="connsiteX2" fmla="*/ 0 w 24011"/>
                <a:gd name="connsiteY2" fmla="*/ 9235 h 18470"/>
                <a:gd name="connsiteX3" fmla="*/ 5541 w 24011"/>
                <a:gd name="connsiteY3" fmla="*/ 0 h 18470"/>
                <a:gd name="connsiteX4" fmla="*/ 7388 w 24011"/>
                <a:gd name="connsiteY4" fmla="*/ 12929 h 18470"/>
                <a:gd name="connsiteX5" fmla="*/ 24012 w 24011"/>
                <a:gd name="connsiteY5" fmla="*/ 11082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1" h="18470">
                  <a:moveTo>
                    <a:pt x="24012" y="16624"/>
                  </a:moveTo>
                  <a:lnTo>
                    <a:pt x="1847" y="18471"/>
                  </a:lnTo>
                  <a:lnTo>
                    <a:pt x="0" y="9235"/>
                  </a:lnTo>
                  <a:lnTo>
                    <a:pt x="5541" y="0"/>
                  </a:lnTo>
                  <a:lnTo>
                    <a:pt x="7388" y="12929"/>
                  </a:lnTo>
                  <a:lnTo>
                    <a:pt x="24012" y="11082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id="{3CAE549E-680A-BC88-AFC9-AA8FCE70F456}"/>
                </a:ext>
              </a:extLst>
            </p:cNvPr>
            <p:cNvSpPr/>
            <p:nvPr/>
          </p:nvSpPr>
          <p:spPr>
            <a:xfrm>
              <a:off x="5189795" y="3839605"/>
              <a:ext cx="25858" cy="18470"/>
            </a:xfrm>
            <a:custGeom>
              <a:avLst/>
              <a:gdLst>
                <a:gd name="connsiteX0" fmla="*/ 25859 w 25858"/>
                <a:gd name="connsiteY0" fmla="*/ 14776 h 18470"/>
                <a:gd name="connsiteX1" fmla="*/ 3694 w 25858"/>
                <a:gd name="connsiteY1" fmla="*/ 18471 h 18470"/>
                <a:gd name="connsiteX2" fmla="*/ 0 w 25858"/>
                <a:gd name="connsiteY2" fmla="*/ 7388 h 18470"/>
                <a:gd name="connsiteX3" fmla="*/ 5541 w 25858"/>
                <a:gd name="connsiteY3" fmla="*/ 0 h 18470"/>
                <a:gd name="connsiteX4" fmla="*/ 7388 w 25858"/>
                <a:gd name="connsiteY4" fmla="*/ 11082 h 18470"/>
                <a:gd name="connsiteX5" fmla="*/ 24012 w 25858"/>
                <a:gd name="connsiteY5" fmla="*/ 9235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58" h="18470">
                  <a:moveTo>
                    <a:pt x="25859" y="14776"/>
                  </a:moveTo>
                  <a:lnTo>
                    <a:pt x="3694" y="18471"/>
                  </a:lnTo>
                  <a:lnTo>
                    <a:pt x="0" y="7388"/>
                  </a:lnTo>
                  <a:lnTo>
                    <a:pt x="5541" y="0"/>
                  </a:lnTo>
                  <a:lnTo>
                    <a:pt x="7388" y="11082"/>
                  </a:lnTo>
                  <a:lnTo>
                    <a:pt x="24012" y="9235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id="{44B49F5C-1C0C-C1AB-C086-B5D80D5DCBD3}"/>
                </a:ext>
              </a:extLst>
            </p:cNvPr>
            <p:cNvSpPr/>
            <p:nvPr/>
          </p:nvSpPr>
          <p:spPr>
            <a:xfrm>
              <a:off x="5282148" y="4136982"/>
              <a:ext cx="157000" cy="500553"/>
            </a:xfrm>
            <a:custGeom>
              <a:avLst/>
              <a:gdLst>
                <a:gd name="connsiteX0" fmla="*/ 121906 w 157000"/>
                <a:gd name="connsiteY0" fmla="*/ 489471 h 500553"/>
                <a:gd name="connsiteX1" fmla="*/ 129294 w 157000"/>
                <a:gd name="connsiteY1" fmla="*/ 445142 h 500553"/>
                <a:gd name="connsiteX2" fmla="*/ 129294 w 157000"/>
                <a:gd name="connsiteY2" fmla="*/ 430365 h 500553"/>
                <a:gd name="connsiteX3" fmla="*/ 129294 w 157000"/>
                <a:gd name="connsiteY3" fmla="*/ 422977 h 500553"/>
                <a:gd name="connsiteX4" fmla="*/ 114518 w 157000"/>
                <a:gd name="connsiteY4" fmla="*/ 408201 h 500553"/>
                <a:gd name="connsiteX5" fmla="*/ 108977 w 157000"/>
                <a:gd name="connsiteY5" fmla="*/ 184706 h 500553"/>
                <a:gd name="connsiteX6" fmla="*/ 108977 w 157000"/>
                <a:gd name="connsiteY6" fmla="*/ 184706 h 500553"/>
                <a:gd name="connsiteX7" fmla="*/ 83118 w 157000"/>
                <a:gd name="connsiteY7" fmla="*/ 57259 h 500553"/>
                <a:gd name="connsiteX8" fmla="*/ 79423 w 157000"/>
                <a:gd name="connsiteY8" fmla="*/ 33247 h 500553"/>
                <a:gd name="connsiteX9" fmla="*/ 75729 w 157000"/>
                <a:gd name="connsiteY9" fmla="*/ 57259 h 500553"/>
                <a:gd name="connsiteX10" fmla="*/ 49871 w 157000"/>
                <a:gd name="connsiteY10" fmla="*/ 184706 h 500553"/>
                <a:gd name="connsiteX11" fmla="*/ 49871 w 157000"/>
                <a:gd name="connsiteY11" fmla="*/ 184706 h 500553"/>
                <a:gd name="connsiteX12" fmla="*/ 44329 w 157000"/>
                <a:gd name="connsiteY12" fmla="*/ 408201 h 500553"/>
                <a:gd name="connsiteX13" fmla="*/ 29553 w 157000"/>
                <a:gd name="connsiteY13" fmla="*/ 422977 h 500553"/>
                <a:gd name="connsiteX14" fmla="*/ 29553 w 157000"/>
                <a:gd name="connsiteY14" fmla="*/ 430365 h 500553"/>
                <a:gd name="connsiteX15" fmla="*/ 29553 w 157000"/>
                <a:gd name="connsiteY15" fmla="*/ 445142 h 500553"/>
                <a:gd name="connsiteX16" fmla="*/ 36941 w 157000"/>
                <a:gd name="connsiteY16" fmla="*/ 489471 h 500553"/>
                <a:gd name="connsiteX17" fmla="*/ 36941 w 157000"/>
                <a:gd name="connsiteY17" fmla="*/ 500554 h 500553"/>
                <a:gd name="connsiteX18" fmla="*/ 0 w 157000"/>
                <a:gd name="connsiteY18" fmla="*/ 500554 h 500553"/>
                <a:gd name="connsiteX19" fmla="*/ 7388 w 157000"/>
                <a:gd name="connsiteY19" fmla="*/ 459918 h 500553"/>
                <a:gd name="connsiteX20" fmla="*/ 5541 w 157000"/>
                <a:gd name="connsiteY20" fmla="*/ 443295 h 500553"/>
                <a:gd name="connsiteX21" fmla="*/ 9235 w 157000"/>
                <a:gd name="connsiteY21" fmla="*/ 437754 h 500553"/>
                <a:gd name="connsiteX22" fmla="*/ 14776 w 157000"/>
                <a:gd name="connsiteY22" fmla="*/ 426671 h 500553"/>
                <a:gd name="connsiteX23" fmla="*/ 18471 w 157000"/>
                <a:gd name="connsiteY23" fmla="*/ 411895 h 500553"/>
                <a:gd name="connsiteX24" fmla="*/ 12929 w 157000"/>
                <a:gd name="connsiteY24" fmla="*/ 400812 h 500553"/>
                <a:gd name="connsiteX25" fmla="*/ 20318 w 157000"/>
                <a:gd name="connsiteY25" fmla="*/ 393424 h 500553"/>
                <a:gd name="connsiteX26" fmla="*/ 24012 w 157000"/>
                <a:gd name="connsiteY26" fmla="*/ 389730 h 500553"/>
                <a:gd name="connsiteX27" fmla="*/ 35094 w 157000"/>
                <a:gd name="connsiteY27" fmla="*/ 369412 h 500553"/>
                <a:gd name="connsiteX28" fmla="*/ 27706 w 157000"/>
                <a:gd name="connsiteY28" fmla="*/ 369412 h 500553"/>
                <a:gd name="connsiteX29" fmla="*/ 31400 w 157000"/>
                <a:gd name="connsiteY29" fmla="*/ 352789 h 500553"/>
                <a:gd name="connsiteX30" fmla="*/ 20318 w 157000"/>
                <a:gd name="connsiteY30" fmla="*/ 343553 h 500553"/>
                <a:gd name="connsiteX31" fmla="*/ 27706 w 157000"/>
                <a:gd name="connsiteY31" fmla="*/ 326930 h 500553"/>
                <a:gd name="connsiteX32" fmla="*/ 36941 w 157000"/>
                <a:gd name="connsiteY32" fmla="*/ 289989 h 500553"/>
                <a:gd name="connsiteX33" fmla="*/ 33247 w 157000"/>
                <a:gd name="connsiteY33" fmla="*/ 280753 h 500553"/>
                <a:gd name="connsiteX34" fmla="*/ 36941 w 157000"/>
                <a:gd name="connsiteY34" fmla="*/ 271518 h 500553"/>
                <a:gd name="connsiteX35" fmla="*/ 29553 w 157000"/>
                <a:gd name="connsiteY35" fmla="*/ 251200 h 500553"/>
                <a:gd name="connsiteX36" fmla="*/ 31400 w 157000"/>
                <a:gd name="connsiteY36" fmla="*/ 240118 h 500553"/>
                <a:gd name="connsiteX37" fmla="*/ 29553 w 157000"/>
                <a:gd name="connsiteY37" fmla="*/ 212412 h 500553"/>
                <a:gd name="connsiteX38" fmla="*/ 24012 w 157000"/>
                <a:gd name="connsiteY38" fmla="*/ 192094 h 500553"/>
                <a:gd name="connsiteX39" fmla="*/ 24012 w 157000"/>
                <a:gd name="connsiteY39" fmla="*/ 190247 h 500553"/>
                <a:gd name="connsiteX40" fmla="*/ 27706 w 157000"/>
                <a:gd name="connsiteY40" fmla="*/ 182859 h 500553"/>
                <a:gd name="connsiteX41" fmla="*/ 33247 w 157000"/>
                <a:gd name="connsiteY41" fmla="*/ 173624 h 500553"/>
                <a:gd name="connsiteX42" fmla="*/ 40635 w 157000"/>
                <a:gd name="connsiteY42" fmla="*/ 144071 h 500553"/>
                <a:gd name="connsiteX43" fmla="*/ 29553 w 157000"/>
                <a:gd name="connsiteY43" fmla="*/ 134836 h 500553"/>
                <a:gd name="connsiteX44" fmla="*/ 60953 w 157000"/>
                <a:gd name="connsiteY44" fmla="*/ 55412 h 500553"/>
                <a:gd name="connsiteX45" fmla="*/ 62800 w 157000"/>
                <a:gd name="connsiteY45" fmla="*/ 25859 h 500553"/>
                <a:gd name="connsiteX46" fmla="*/ 35094 w 157000"/>
                <a:gd name="connsiteY46" fmla="*/ 5541 h 500553"/>
                <a:gd name="connsiteX47" fmla="*/ 31400 w 157000"/>
                <a:gd name="connsiteY47" fmla="*/ 0 h 500553"/>
                <a:gd name="connsiteX48" fmla="*/ 120059 w 157000"/>
                <a:gd name="connsiteY48" fmla="*/ 5541 h 500553"/>
                <a:gd name="connsiteX49" fmla="*/ 131141 w 157000"/>
                <a:gd name="connsiteY49" fmla="*/ 3694 h 500553"/>
                <a:gd name="connsiteX50" fmla="*/ 131141 w 157000"/>
                <a:gd name="connsiteY50" fmla="*/ 3694 h 500553"/>
                <a:gd name="connsiteX51" fmla="*/ 131141 w 157000"/>
                <a:gd name="connsiteY51" fmla="*/ 3694 h 500553"/>
                <a:gd name="connsiteX52" fmla="*/ 101588 w 157000"/>
                <a:gd name="connsiteY52" fmla="*/ 46177 h 500553"/>
                <a:gd name="connsiteX53" fmla="*/ 99741 w 157000"/>
                <a:gd name="connsiteY53" fmla="*/ 53565 h 500553"/>
                <a:gd name="connsiteX54" fmla="*/ 101588 w 157000"/>
                <a:gd name="connsiteY54" fmla="*/ 60953 h 500553"/>
                <a:gd name="connsiteX55" fmla="*/ 103435 w 157000"/>
                <a:gd name="connsiteY55" fmla="*/ 73882 h 500553"/>
                <a:gd name="connsiteX56" fmla="*/ 105282 w 157000"/>
                <a:gd name="connsiteY56" fmla="*/ 105282 h 500553"/>
                <a:gd name="connsiteX57" fmla="*/ 108977 w 157000"/>
                <a:gd name="connsiteY57" fmla="*/ 129294 h 500553"/>
                <a:gd name="connsiteX58" fmla="*/ 125600 w 157000"/>
                <a:gd name="connsiteY58" fmla="*/ 166236 h 500553"/>
                <a:gd name="connsiteX59" fmla="*/ 131141 w 157000"/>
                <a:gd name="connsiteY59" fmla="*/ 169930 h 500553"/>
                <a:gd name="connsiteX60" fmla="*/ 131141 w 157000"/>
                <a:gd name="connsiteY60" fmla="*/ 169930 h 500553"/>
                <a:gd name="connsiteX61" fmla="*/ 125600 w 157000"/>
                <a:gd name="connsiteY61" fmla="*/ 188400 h 500553"/>
                <a:gd name="connsiteX62" fmla="*/ 125600 w 157000"/>
                <a:gd name="connsiteY62" fmla="*/ 188400 h 500553"/>
                <a:gd name="connsiteX63" fmla="*/ 120059 w 157000"/>
                <a:gd name="connsiteY63" fmla="*/ 223494 h 500553"/>
                <a:gd name="connsiteX64" fmla="*/ 125600 w 157000"/>
                <a:gd name="connsiteY64" fmla="*/ 260436 h 500553"/>
                <a:gd name="connsiteX65" fmla="*/ 127447 w 157000"/>
                <a:gd name="connsiteY65" fmla="*/ 319542 h 500553"/>
                <a:gd name="connsiteX66" fmla="*/ 131141 w 157000"/>
                <a:gd name="connsiteY66" fmla="*/ 330624 h 500553"/>
                <a:gd name="connsiteX67" fmla="*/ 125600 w 157000"/>
                <a:gd name="connsiteY67" fmla="*/ 339859 h 500553"/>
                <a:gd name="connsiteX68" fmla="*/ 131141 w 157000"/>
                <a:gd name="connsiteY68" fmla="*/ 352789 h 500553"/>
                <a:gd name="connsiteX69" fmla="*/ 129294 w 157000"/>
                <a:gd name="connsiteY69" fmla="*/ 380495 h 500553"/>
                <a:gd name="connsiteX70" fmla="*/ 136682 w 157000"/>
                <a:gd name="connsiteY70" fmla="*/ 389730 h 500553"/>
                <a:gd name="connsiteX71" fmla="*/ 144071 w 157000"/>
                <a:gd name="connsiteY71" fmla="*/ 400812 h 500553"/>
                <a:gd name="connsiteX72" fmla="*/ 140377 w 157000"/>
                <a:gd name="connsiteY72" fmla="*/ 419283 h 500553"/>
                <a:gd name="connsiteX73" fmla="*/ 142224 w 157000"/>
                <a:gd name="connsiteY73" fmla="*/ 422977 h 500553"/>
                <a:gd name="connsiteX74" fmla="*/ 145918 w 157000"/>
                <a:gd name="connsiteY74" fmla="*/ 430365 h 500553"/>
                <a:gd name="connsiteX75" fmla="*/ 147765 w 157000"/>
                <a:gd name="connsiteY75" fmla="*/ 435906 h 500553"/>
                <a:gd name="connsiteX76" fmla="*/ 149612 w 157000"/>
                <a:gd name="connsiteY76" fmla="*/ 458071 h 500553"/>
                <a:gd name="connsiteX77" fmla="*/ 151459 w 157000"/>
                <a:gd name="connsiteY77" fmla="*/ 485777 h 500553"/>
                <a:gd name="connsiteX78" fmla="*/ 157000 w 157000"/>
                <a:gd name="connsiteY78" fmla="*/ 496860 h 500553"/>
                <a:gd name="connsiteX79" fmla="*/ 123753 w 157000"/>
                <a:gd name="connsiteY79" fmla="*/ 496860 h 500553"/>
                <a:gd name="connsiteX80" fmla="*/ 123753 w 157000"/>
                <a:gd name="connsiteY80" fmla="*/ 489471 h 50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57000" h="500553">
                  <a:moveTo>
                    <a:pt x="121906" y="489471"/>
                  </a:moveTo>
                  <a:cubicBezTo>
                    <a:pt x="121906" y="461765"/>
                    <a:pt x="125600" y="450683"/>
                    <a:pt x="129294" y="445142"/>
                  </a:cubicBezTo>
                  <a:lnTo>
                    <a:pt x="129294" y="430365"/>
                  </a:lnTo>
                  <a:lnTo>
                    <a:pt x="129294" y="422977"/>
                  </a:lnTo>
                  <a:cubicBezTo>
                    <a:pt x="120059" y="419283"/>
                    <a:pt x="114518" y="415589"/>
                    <a:pt x="114518" y="408201"/>
                  </a:cubicBezTo>
                  <a:cubicBezTo>
                    <a:pt x="114518" y="387883"/>
                    <a:pt x="101588" y="269671"/>
                    <a:pt x="108977" y="184706"/>
                  </a:cubicBezTo>
                  <a:cubicBezTo>
                    <a:pt x="108977" y="184706"/>
                    <a:pt x="108977" y="184706"/>
                    <a:pt x="108977" y="184706"/>
                  </a:cubicBezTo>
                  <a:cubicBezTo>
                    <a:pt x="96047" y="145918"/>
                    <a:pt x="90506" y="110824"/>
                    <a:pt x="83118" y="57259"/>
                  </a:cubicBezTo>
                  <a:cubicBezTo>
                    <a:pt x="81271" y="49871"/>
                    <a:pt x="81271" y="42482"/>
                    <a:pt x="79423" y="33247"/>
                  </a:cubicBezTo>
                  <a:cubicBezTo>
                    <a:pt x="77577" y="40635"/>
                    <a:pt x="77577" y="48024"/>
                    <a:pt x="75729" y="57259"/>
                  </a:cubicBezTo>
                  <a:cubicBezTo>
                    <a:pt x="68341" y="112671"/>
                    <a:pt x="62800" y="145918"/>
                    <a:pt x="49871" y="184706"/>
                  </a:cubicBezTo>
                  <a:cubicBezTo>
                    <a:pt x="49871" y="184706"/>
                    <a:pt x="49871" y="184706"/>
                    <a:pt x="49871" y="184706"/>
                  </a:cubicBezTo>
                  <a:cubicBezTo>
                    <a:pt x="57259" y="271518"/>
                    <a:pt x="46177" y="389730"/>
                    <a:pt x="44329" y="408201"/>
                  </a:cubicBezTo>
                  <a:cubicBezTo>
                    <a:pt x="44329" y="415589"/>
                    <a:pt x="38788" y="419283"/>
                    <a:pt x="29553" y="422977"/>
                  </a:cubicBezTo>
                  <a:lnTo>
                    <a:pt x="29553" y="430365"/>
                  </a:lnTo>
                  <a:lnTo>
                    <a:pt x="29553" y="445142"/>
                  </a:lnTo>
                  <a:cubicBezTo>
                    <a:pt x="33247" y="448836"/>
                    <a:pt x="36941" y="461765"/>
                    <a:pt x="36941" y="489471"/>
                  </a:cubicBezTo>
                  <a:lnTo>
                    <a:pt x="36941" y="500554"/>
                  </a:lnTo>
                  <a:lnTo>
                    <a:pt x="0" y="500554"/>
                  </a:lnTo>
                  <a:cubicBezTo>
                    <a:pt x="5541" y="487624"/>
                    <a:pt x="7388" y="474695"/>
                    <a:pt x="7388" y="459918"/>
                  </a:cubicBezTo>
                  <a:cubicBezTo>
                    <a:pt x="7388" y="454377"/>
                    <a:pt x="5541" y="448836"/>
                    <a:pt x="5541" y="443295"/>
                  </a:cubicBezTo>
                  <a:cubicBezTo>
                    <a:pt x="7388" y="441448"/>
                    <a:pt x="7388" y="439601"/>
                    <a:pt x="9235" y="437754"/>
                  </a:cubicBezTo>
                  <a:cubicBezTo>
                    <a:pt x="11082" y="434059"/>
                    <a:pt x="12929" y="430365"/>
                    <a:pt x="14776" y="426671"/>
                  </a:cubicBezTo>
                  <a:cubicBezTo>
                    <a:pt x="16623" y="421130"/>
                    <a:pt x="16623" y="417436"/>
                    <a:pt x="18471" y="411895"/>
                  </a:cubicBezTo>
                  <a:cubicBezTo>
                    <a:pt x="12929" y="411895"/>
                    <a:pt x="11082" y="406354"/>
                    <a:pt x="12929" y="400812"/>
                  </a:cubicBezTo>
                  <a:cubicBezTo>
                    <a:pt x="14776" y="397118"/>
                    <a:pt x="16623" y="395271"/>
                    <a:pt x="20318" y="393424"/>
                  </a:cubicBezTo>
                  <a:cubicBezTo>
                    <a:pt x="22165" y="391577"/>
                    <a:pt x="22165" y="391577"/>
                    <a:pt x="24012" y="389730"/>
                  </a:cubicBezTo>
                  <a:cubicBezTo>
                    <a:pt x="29553" y="384189"/>
                    <a:pt x="33247" y="376801"/>
                    <a:pt x="35094" y="369412"/>
                  </a:cubicBezTo>
                  <a:cubicBezTo>
                    <a:pt x="33247" y="369412"/>
                    <a:pt x="29553" y="369412"/>
                    <a:pt x="27706" y="369412"/>
                  </a:cubicBezTo>
                  <a:cubicBezTo>
                    <a:pt x="29553" y="363871"/>
                    <a:pt x="31400" y="358330"/>
                    <a:pt x="31400" y="352789"/>
                  </a:cubicBezTo>
                  <a:cubicBezTo>
                    <a:pt x="25859" y="356483"/>
                    <a:pt x="18471" y="349095"/>
                    <a:pt x="20318" y="343553"/>
                  </a:cubicBezTo>
                  <a:cubicBezTo>
                    <a:pt x="20318" y="338012"/>
                    <a:pt x="24012" y="332471"/>
                    <a:pt x="27706" y="326930"/>
                  </a:cubicBezTo>
                  <a:cubicBezTo>
                    <a:pt x="35094" y="315847"/>
                    <a:pt x="38788" y="302918"/>
                    <a:pt x="36941" y="289989"/>
                  </a:cubicBezTo>
                  <a:cubicBezTo>
                    <a:pt x="33247" y="289989"/>
                    <a:pt x="33247" y="284448"/>
                    <a:pt x="33247" y="280753"/>
                  </a:cubicBezTo>
                  <a:cubicBezTo>
                    <a:pt x="35094" y="277059"/>
                    <a:pt x="36941" y="275212"/>
                    <a:pt x="36941" y="271518"/>
                  </a:cubicBezTo>
                  <a:cubicBezTo>
                    <a:pt x="38788" y="264130"/>
                    <a:pt x="31400" y="258589"/>
                    <a:pt x="29553" y="251200"/>
                  </a:cubicBezTo>
                  <a:cubicBezTo>
                    <a:pt x="29553" y="247506"/>
                    <a:pt x="31400" y="243812"/>
                    <a:pt x="31400" y="240118"/>
                  </a:cubicBezTo>
                  <a:cubicBezTo>
                    <a:pt x="33247" y="230883"/>
                    <a:pt x="33247" y="221647"/>
                    <a:pt x="29553" y="212412"/>
                  </a:cubicBezTo>
                  <a:cubicBezTo>
                    <a:pt x="27706" y="206871"/>
                    <a:pt x="22165" y="199483"/>
                    <a:pt x="24012" y="192094"/>
                  </a:cubicBezTo>
                  <a:cubicBezTo>
                    <a:pt x="24012" y="192094"/>
                    <a:pt x="24012" y="192094"/>
                    <a:pt x="24012" y="190247"/>
                  </a:cubicBezTo>
                  <a:cubicBezTo>
                    <a:pt x="25859" y="186553"/>
                    <a:pt x="27706" y="184706"/>
                    <a:pt x="27706" y="182859"/>
                  </a:cubicBezTo>
                  <a:cubicBezTo>
                    <a:pt x="29553" y="181012"/>
                    <a:pt x="31400" y="177318"/>
                    <a:pt x="33247" y="173624"/>
                  </a:cubicBezTo>
                  <a:cubicBezTo>
                    <a:pt x="36941" y="164389"/>
                    <a:pt x="40635" y="155153"/>
                    <a:pt x="40635" y="144071"/>
                  </a:cubicBezTo>
                  <a:cubicBezTo>
                    <a:pt x="35094" y="145918"/>
                    <a:pt x="29553" y="140377"/>
                    <a:pt x="29553" y="134836"/>
                  </a:cubicBezTo>
                  <a:cubicBezTo>
                    <a:pt x="44329" y="110824"/>
                    <a:pt x="55412" y="83118"/>
                    <a:pt x="60953" y="55412"/>
                  </a:cubicBezTo>
                  <a:cubicBezTo>
                    <a:pt x="62800" y="46177"/>
                    <a:pt x="68341" y="33247"/>
                    <a:pt x="62800" y="25859"/>
                  </a:cubicBezTo>
                  <a:cubicBezTo>
                    <a:pt x="57259" y="18471"/>
                    <a:pt x="42482" y="12929"/>
                    <a:pt x="35094" y="5541"/>
                  </a:cubicBezTo>
                  <a:cubicBezTo>
                    <a:pt x="33247" y="3694"/>
                    <a:pt x="33247" y="1847"/>
                    <a:pt x="31400" y="0"/>
                  </a:cubicBezTo>
                  <a:cubicBezTo>
                    <a:pt x="55412" y="7388"/>
                    <a:pt x="92353" y="9235"/>
                    <a:pt x="120059" y="5541"/>
                  </a:cubicBezTo>
                  <a:cubicBezTo>
                    <a:pt x="123753" y="5541"/>
                    <a:pt x="127447" y="5541"/>
                    <a:pt x="131141" y="3694"/>
                  </a:cubicBezTo>
                  <a:cubicBezTo>
                    <a:pt x="131141" y="3694"/>
                    <a:pt x="131141" y="3694"/>
                    <a:pt x="131141" y="3694"/>
                  </a:cubicBezTo>
                  <a:lnTo>
                    <a:pt x="131141" y="3694"/>
                  </a:lnTo>
                  <a:cubicBezTo>
                    <a:pt x="121906" y="14777"/>
                    <a:pt x="96047" y="24012"/>
                    <a:pt x="101588" y="46177"/>
                  </a:cubicBezTo>
                  <a:cubicBezTo>
                    <a:pt x="101588" y="48024"/>
                    <a:pt x="99741" y="51718"/>
                    <a:pt x="99741" y="53565"/>
                  </a:cubicBezTo>
                  <a:cubicBezTo>
                    <a:pt x="99741" y="55412"/>
                    <a:pt x="101588" y="59106"/>
                    <a:pt x="101588" y="60953"/>
                  </a:cubicBezTo>
                  <a:cubicBezTo>
                    <a:pt x="103435" y="64647"/>
                    <a:pt x="103435" y="70188"/>
                    <a:pt x="103435" y="73882"/>
                  </a:cubicBezTo>
                  <a:cubicBezTo>
                    <a:pt x="103435" y="84965"/>
                    <a:pt x="103435" y="94200"/>
                    <a:pt x="105282" y="105282"/>
                  </a:cubicBezTo>
                  <a:cubicBezTo>
                    <a:pt x="107129" y="112671"/>
                    <a:pt x="107129" y="121906"/>
                    <a:pt x="108977" y="129294"/>
                  </a:cubicBezTo>
                  <a:cubicBezTo>
                    <a:pt x="110824" y="142224"/>
                    <a:pt x="114518" y="158847"/>
                    <a:pt x="125600" y="166236"/>
                  </a:cubicBezTo>
                  <a:cubicBezTo>
                    <a:pt x="127447" y="168083"/>
                    <a:pt x="129294" y="168083"/>
                    <a:pt x="131141" y="169930"/>
                  </a:cubicBezTo>
                  <a:cubicBezTo>
                    <a:pt x="131141" y="169930"/>
                    <a:pt x="131141" y="169930"/>
                    <a:pt x="131141" y="169930"/>
                  </a:cubicBezTo>
                  <a:cubicBezTo>
                    <a:pt x="134835" y="175471"/>
                    <a:pt x="129294" y="182859"/>
                    <a:pt x="125600" y="188400"/>
                  </a:cubicBezTo>
                  <a:cubicBezTo>
                    <a:pt x="125600" y="188400"/>
                    <a:pt x="125600" y="188400"/>
                    <a:pt x="125600" y="188400"/>
                  </a:cubicBezTo>
                  <a:cubicBezTo>
                    <a:pt x="118212" y="197636"/>
                    <a:pt x="118212" y="212412"/>
                    <a:pt x="120059" y="223494"/>
                  </a:cubicBezTo>
                  <a:cubicBezTo>
                    <a:pt x="121906" y="236424"/>
                    <a:pt x="125600" y="247506"/>
                    <a:pt x="125600" y="260436"/>
                  </a:cubicBezTo>
                  <a:cubicBezTo>
                    <a:pt x="125600" y="280753"/>
                    <a:pt x="116365" y="302918"/>
                    <a:pt x="127447" y="319542"/>
                  </a:cubicBezTo>
                  <a:cubicBezTo>
                    <a:pt x="129294" y="323236"/>
                    <a:pt x="132988" y="326930"/>
                    <a:pt x="131141" y="330624"/>
                  </a:cubicBezTo>
                  <a:cubicBezTo>
                    <a:pt x="131141" y="334318"/>
                    <a:pt x="125600" y="336165"/>
                    <a:pt x="125600" y="339859"/>
                  </a:cubicBezTo>
                  <a:cubicBezTo>
                    <a:pt x="123753" y="345400"/>
                    <a:pt x="129294" y="349095"/>
                    <a:pt x="131141" y="352789"/>
                  </a:cubicBezTo>
                  <a:cubicBezTo>
                    <a:pt x="134835" y="362024"/>
                    <a:pt x="127447" y="371259"/>
                    <a:pt x="129294" y="380495"/>
                  </a:cubicBezTo>
                  <a:cubicBezTo>
                    <a:pt x="131141" y="384189"/>
                    <a:pt x="132988" y="386036"/>
                    <a:pt x="136682" y="389730"/>
                  </a:cubicBezTo>
                  <a:cubicBezTo>
                    <a:pt x="140377" y="393424"/>
                    <a:pt x="144071" y="395271"/>
                    <a:pt x="144071" y="400812"/>
                  </a:cubicBezTo>
                  <a:cubicBezTo>
                    <a:pt x="144071" y="406354"/>
                    <a:pt x="140377" y="413742"/>
                    <a:pt x="140377" y="419283"/>
                  </a:cubicBezTo>
                  <a:cubicBezTo>
                    <a:pt x="140377" y="421130"/>
                    <a:pt x="140377" y="422977"/>
                    <a:pt x="142224" y="422977"/>
                  </a:cubicBezTo>
                  <a:cubicBezTo>
                    <a:pt x="144071" y="424824"/>
                    <a:pt x="145918" y="426671"/>
                    <a:pt x="145918" y="430365"/>
                  </a:cubicBezTo>
                  <a:cubicBezTo>
                    <a:pt x="147765" y="432212"/>
                    <a:pt x="147765" y="434059"/>
                    <a:pt x="147765" y="435906"/>
                  </a:cubicBezTo>
                  <a:cubicBezTo>
                    <a:pt x="149612" y="443295"/>
                    <a:pt x="149612" y="450683"/>
                    <a:pt x="149612" y="458071"/>
                  </a:cubicBezTo>
                  <a:cubicBezTo>
                    <a:pt x="149612" y="467307"/>
                    <a:pt x="147765" y="476542"/>
                    <a:pt x="151459" y="485777"/>
                  </a:cubicBezTo>
                  <a:cubicBezTo>
                    <a:pt x="153306" y="489471"/>
                    <a:pt x="155153" y="493165"/>
                    <a:pt x="157000" y="496860"/>
                  </a:cubicBezTo>
                  <a:lnTo>
                    <a:pt x="123753" y="496860"/>
                  </a:lnTo>
                  <a:lnTo>
                    <a:pt x="123753" y="489471"/>
                  </a:ln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id="{365F586E-CF34-276C-942C-B5ED38D7A2D4}"/>
                </a:ext>
              </a:extLst>
            </p:cNvPr>
            <p:cNvSpPr/>
            <p:nvPr/>
          </p:nvSpPr>
          <p:spPr>
            <a:xfrm>
              <a:off x="5239666" y="4164688"/>
              <a:ext cx="27101" cy="386035"/>
            </a:xfrm>
            <a:custGeom>
              <a:avLst/>
              <a:gdLst>
                <a:gd name="connsiteX0" fmla="*/ 22165 w 27101"/>
                <a:gd name="connsiteY0" fmla="*/ 121906 h 386035"/>
                <a:gd name="connsiteX1" fmla="*/ 22165 w 27101"/>
                <a:gd name="connsiteY1" fmla="*/ 136683 h 386035"/>
                <a:gd name="connsiteX2" fmla="*/ 24012 w 27101"/>
                <a:gd name="connsiteY2" fmla="*/ 160694 h 386035"/>
                <a:gd name="connsiteX3" fmla="*/ 24012 w 27101"/>
                <a:gd name="connsiteY3" fmla="*/ 160694 h 386035"/>
                <a:gd name="connsiteX4" fmla="*/ 20318 w 27101"/>
                <a:gd name="connsiteY4" fmla="*/ 175471 h 386035"/>
                <a:gd name="connsiteX5" fmla="*/ 16623 w 27101"/>
                <a:gd name="connsiteY5" fmla="*/ 212412 h 386035"/>
                <a:gd name="connsiteX6" fmla="*/ 11082 w 27101"/>
                <a:gd name="connsiteY6" fmla="*/ 325083 h 386035"/>
                <a:gd name="connsiteX7" fmla="*/ 1847 w 27101"/>
                <a:gd name="connsiteY7" fmla="*/ 386036 h 386035"/>
                <a:gd name="connsiteX8" fmla="*/ 0 w 27101"/>
                <a:gd name="connsiteY8" fmla="*/ 378648 h 386035"/>
                <a:gd name="connsiteX9" fmla="*/ 11082 w 27101"/>
                <a:gd name="connsiteY9" fmla="*/ 153306 h 386035"/>
                <a:gd name="connsiteX10" fmla="*/ 12929 w 27101"/>
                <a:gd name="connsiteY10" fmla="*/ 147765 h 386035"/>
                <a:gd name="connsiteX11" fmla="*/ 24012 w 27101"/>
                <a:gd name="connsiteY11" fmla="*/ 3694 h 386035"/>
                <a:gd name="connsiteX12" fmla="*/ 24012 w 27101"/>
                <a:gd name="connsiteY12" fmla="*/ 0 h 386035"/>
                <a:gd name="connsiteX13" fmla="*/ 24012 w 27101"/>
                <a:gd name="connsiteY13" fmla="*/ 0 h 386035"/>
                <a:gd name="connsiteX14" fmla="*/ 24012 w 27101"/>
                <a:gd name="connsiteY14" fmla="*/ 0 h 386035"/>
                <a:gd name="connsiteX15" fmla="*/ 24012 w 27101"/>
                <a:gd name="connsiteY15" fmla="*/ 0 h 386035"/>
                <a:gd name="connsiteX16" fmla="*/ 24012 w 27101"/>
                <a:gd name="connsiteY16" fmla="*/ 0 h 386035"/>
                <a:gd name="connsiteX17" fmla="*/ 24012 w 27101"/>
                <a:gd name="connsiteY17" fmla="*/ 0 h 386035"/>
                <a:gd name="connsiteX18" fmla="*/ 24012 w 27101"/>
                <a:gd name="connsiteY18" fmla="*/ 7388 h 386035"/>
                <a:gd name="connsiteX19" fmla="*/ 25859 w 27101"/>
                <a:gd name="connsiteY19" fmla="*/ 29553 h 386035"/>
                <a:gd name="connsiteX20" fmla="*/ 20318 w 27101"/>
                <a:gd name="connsiteY20" fmla="*/ 73882 h 386035"/>
                <a:gd name="connsiteX21" fmla="*/ 22165 w 27101"/>
                <a:gd name="connsiteY21" fmla="*/ 88659 h 386035"/>
                <a:gd name="connsiteX22" fmla="*/ 25859 w 27101"/>
                <a:gd name="connsiteY22" fmla="*/ 97894 h 386035"/>
                <a:gd name="connsiteX23" fmla="*/ 22165 w 27101"/>
                <a:gd name="connsiteY23" fmla="*/ 121906 h 386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101" h="386035">
                  <a:moveTo>
                    <a:pt x="22165" y="121906"/>
                  </a:moveTo>
                  <a:cubicBezTo>
                    <a:pt x="20318" y="127447"/>
                    <a:pt x="22165" y="131141"/>
                    <a:pt x="22165" y="136683"/>
                  </a:cubicBezTo>
                  <a:cubicBezTo>
                    <a:pt x="24012" y="144071"/>
                    <a:pt x="25859" y="151459"/>
                    <a:pt x="24012" y="160694"/>
                  </a:cubicBezTo>
                  <a:cubicBezTo>
                    <a:pt x="24012" y="160694"/>
                    <a:pt x="24012" y="160694"/>
                    <a:pt x="24012" y="160694"/>
                  </a:cubicBezTo>
                  <a:cubicBezTo>
                    <a:pt x="24012" y="166236"/>
                    <a:pt x="22165" y="169930"/>
                    <a:pt x="20318" y="175471"/>
                  </a:cubicBezTo>
                  <a:cubicBezTo>
                    <a:pt x="16623" y="186553"/>
                    <a:pt x="16623" y="199483"/>
                    <a:pt x="16623" y="212412"/>
                  </a:cubicBezTo>
                  <a:cubicBezTo>
                    <a:pt x="14777" y="249353"/>
                    <a:pt x="12929" y="286295"/>
                    <a:pt x="11082" y="325083"/>
                  </a:cubicBezTo>
                  <a:cubicBezTo>
                    <a:pt x="9235" y="345400"/>
                    <a:pt x="9235" y="365718"/>
                    <a:pt x="1847" y="386036"/>
                  </a:cubicBezTo>
                  <a:cubicBezTo>
                    <a:pt x="0" y="384189"/>
                    <a:pt x="0" y="382342"/>
                    <a:pt x="0" y="378648"/>
                  </a:cubicBezTo>
                  <a:cubicBezTo>
                    <a:pt x="0" y="293683"/>
                    <a:pt x="0" y="221647"/>
                    <a:pt x="11082" y="153306"/>
                  </a:cubicBezTo>
                  <a:cubicBezTo>
                    <a:pt x="11082" y="151459"/>
                    <a:pt x="11082" y="149612"/>
                    <a:pt x="12929" y="147765"/>
                  </a:cubicBezTo>
                  <a:cubicBezTo>
                    <a:pt x="7388" y="84965"/>
                    <a:pt x="14777" y="46177"/>
                    <a:pt x="24012" y="3694"/>
                  </a:cubicBezTo>
                  <a:cubicBezTo>
                    <a:pt x="24012" y="1847"/>
                    <a:pt x="24012" y="1847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0"/>
                    <a:pt x="24012" y="0"/>
                    <a:pt x="24012" y="0"/>
                  </a:cubicBezTo>
                  <a:lnTo>
                    <a:pt x="24012" y="0"/>
                  </a:lnTo>
                  <a:cubicBezTo>
                    <a:pt x="24012" y="0"/>
                    <a:pt x="24012" y="0"/>
                    <a:pt x="24012" y="0"/>
                  </a:cubicBezTo>
                  <a:cubicBezTo>
                    <a:pt x="24012" y="1847"/>
                    <a:pt x="24012" y="5541"/>
                    <a:pt x="24012" y="7388"/>
                  </a:cubicBezTo>
                  <a:cubicBezTo>
                    <a:pt x="24012" y="14777"/>
                    <a:pt x="25859" y="22165"/>
                    <a:pt x="25859" y="29553"/>
                  </a:cubicBezTo>
                  <a:cubicBezTo>
                    <a:pt x="25859" y="44330"/>
                    <a:pt x="22165" y="59106"/>
                    <a:pt x="20318" y="73882"/>
                  </a:cubicBezTo>
                  <a:cubicBezTo>
                    <a:pt x="20318" y="79424"/>
                    <a:pt x="20318" y="84965"/>
                    <a:pt x="22165" y="88659"/>
                  </a:cubicBezTo>
                  <a:cubicBezTo>
                    <a:pt x="24012" y="92353"/>
                    <a:pt x="24012" y="94200"/>
                    <a:pt x="25859" y="97894"/>
                  </a:cubicBezTo>
                  <a:cubicBezTo>
                    <a:pt x="29553" y="105282"/>
                    <a:pt x="24012" y="112671"/>
                    <a:pt x="22165" y="121906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id="{D2F00E59-D48F-E007-2587-75064D0F28BE}"/>
                </a:ext>
              </a:extLst>
            </p:cNvPr>
            <p:cNvSpPr/>
            <p:nvPr/>
          </p:nvSpPr>
          <p:spPr>
            <a:xfrm>
              <a:off x="5456854" y="4157299"/>
              <a:ext cx="28471" cy="397118"/>
            </a:xfrm>
            <a:custGeom>
              <a:avLst/>
              <a:gdLst>
                <a:gd name="connsiteX0" fmla="*/ 28471 w 28471"/>
                <a:gd name="connsiteY0" fmla="*/ 384189 h 397118"/>
                <a:gd name="connsiteX1" fmla="*/ 21083 w 28471"/>
                <a:gd name="connsiteY1" fmla="*/ 397118 h 397118"/>
                <a:gd name="connsiteX2" fmla="*/ 15541 w 28471"/>
                <a:gd name="connsiteY2" fmla="*/ 387883 h 397118"/>
                <a:gd name="connsiteX3" fmla="*/ 17389 w 28471"/>
                <a:gd name="connsiteY3" fmla="*/ 365718 h 397118"/>
                <a:gd name="connsiteX4" fmla="*/ 11847 w 28471"/>
                <a:gd name="connsiteY4" fmla="*/ 210565 h 397118"/>
                <a:gd name="connsiteX5" fmla="*/ 8153 w 28471"/>
                <a:gd name="connsiteY5" fmla="*/ 184706 h 397118"/>
                <a:gd name="connsiteX6" fmla="*/ 6306 w 28471"/>
                <a:gd name="connsiteY6" fmla="*/ 166236 h 397118"/>
                <a:gd name="connsiteX7" fmla="*/ 4459 w 28471"/>
                <a:gd name="connsiteY7" fmla="*/ 151459 h 397118"/>
                <a:gd name="connsiteX8" fmla="*/ 2612 w 28471"/>
                <a:gd name="connsiteY8" fmla="*/ 142224 h 397118"/>
                <a:gd name="connsiteX9" fmla="*/ 2612 w 28471"/>
                <a:gd name="connsiteY9" fmla="*/ 138530 h 397118"/>
                <a:gd name="connsiteX10" fmla="*/ 2612 w 28471"/>
                <a:gd name="connsiteY10" fmla="*/ 132989 h 397118"/>
                <a:gd name="connsiteX11" fmla="*/ 2612 w 28471"/>
                <a:gd name="connsiteY11" fmla="*/ 48024 h 397118"/>
                <a:gd name="connsiteX12" fmla="*/ 765 w 28471"/>
                <a:gd name="connsiteY12" fmla="*/ 0 h 397118"/>
                <a:gd name="connsiteX13" fmla="*/ 4459 w 28471"/>
                <a:gd name="connsiteY13" fmla="*/ 3694 h 397118"/>
                <a:gd name="connsiteX14" fmla="*/ 4459 w 28471"/>
                <a:gd name="connsiteY14" fmla="*/ 3694 h 397118"/>
                <a:gd name="connsiteX15" fmla="*/ 4459 w 28471"/>
                <a:gd name="connsiteY15" fmla="*/ 3694 h 397118"/>
                <a:gd name="connsiteX16" fmla="*/ 4459 w 28471"/>
                <a:gd name="connsiteY16" fmla="*/ 3694 h 397118"/>
                <a:gd name="connsiteX17" fmla="*/ 4459 w 28471"/>
                <a:gd name="connsiteY17" fmla="*/ 3694 h 397118"/>
                <a:gd name="connsiteX18" fmla="*/ 4459 w 28471"/>
                <a:gd name="connsiteY18" fmla="*/ 7388 h 397118"/>
                <a:gd name="connsiteX19" fmla="*/ 15541 w 28471"/>
                <a:gd name="connsiteY19" fmla="*/ 151459 h 397118"/>
                <a:gd name="connsiteX20" fmla="*/ 17389 w 28471"/>
                <a:gd name="connsiteY20" fmla="*/ 157000 h 397118"/>
                <a:gd name="connsiteX21" fmla="*/ 28471 w 28471"/>
                <a:gd name="connsiteY21" fmla="*/ 384189 h 39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8471" h="397118">
                  <a:moveTo>
                    <a:pt x="28471" y="384189"/>
                  </a:moveTo>
                  <a:cubicBezTo>
                    <a:pt x="28471" y="389730"/>
                    <a:pt x="24777" y="395271"/>
                    <a:pt x="21083" y="397118"/>
                  </a:cubicBezTo>
                  <a:cubicBezTo>
                    <a:pt x="19236" y="393424"/>
                    <a:pt x="17389" y="391577"/>
                    <a:pt x="15541" y="387883"/>
                  </a:cubicBezTo>
                  <a:cubicBezTo>
                    <a:pt x="13695" y="380495"/>
                    <a:pt x="15541" y="373107"/>
                    <a:pt x="17389" y="365718"/>
                  </a:cubicBezTo>
                  <a:cubicBezTo>
                    <a:pt x="24777" y="314000"/>
                    <a:pt x="19236" y="262283"/>
                    <a:pt x="11847" y="210565"/>
                  </a:cubicBezTo>
                  <a:cubicBezTo>
                    <a:pt x="10000" y="201330"/>
                    <a:pt x="10000" y="193941"/>
                    <a:pt x="8153" y="184706"/>
                  </a:cubicBezTo>
                  <a:cubicBezTo>
                    <a:pt x="8153" y="179165"/>
                    <a:pt x="6306" y="171777"/>
                    <a:pt x="6306" y="166236"/>
                  </a:cubicBezTo>
                  <a:cubicBezTo>
                    <a:pt x="6306" y="160694"/>
                    <a:pt x="4459" y="157000"/>
                    <a:pt x="4459" y="151459"/>
                  </a:cubicBezTo>
                  <a:cubicBezTo>
                    <a:pt x="4459" y="149612"/>
                    <a:pt x="2612" y="145918"/>
                    <a:pt x="2612" y="142224"/>
                  </a:cubicBezTo>
                  <a:cubicBezTo>
                    <a:pt x="2612" y="140377"/>
                    <a:pt x="2612" y="140377"/>
                    <a:pt x="2612" y="138530"/>
                  </a:cubicBezTo>
                  <a:cubicBezTo>
                    <a:pt x="2612" y="136683"/>
                    <a:pt x="2612" y="134836"/>
                    <a:pt x="2612" y="132989"/>
                  </a:cubicBezTo>
                  <a:cubicBezTo>
                    <a:pt x="6306" y="105283"/>
                    <a:pt x="6306" y="75729"/>
                    <a:pt x="2612" y="48024"/>
                  </a:cubicBezTo>
                  <a:cubicBezTo>
                    <a:pt x="765" y="33247"/>
                    <a:pt x="-1082" y="16624"/>
                    <a:pt x="765" y="0"/>
                  </a:cubicBezTo>
                  <a:cubicBezTo>
                    <a:pt x="2612" y="0"/>
                    <a:pt x="2612" y="1847"/>
                    <a:pt x="4459" y="3694"/>
                  </a:cubicBezTo>
                  <a:lnTo>
                    <a:pt x="4459" y="3694"/>
                  </a:lnTo>
                  <a:cubicBezTo>
                    <a:pt x="4459" y="3694"/>
                    <a:pt x="4459" y="3694"/>
                    <a:pt x="4459" y="3694"/>
                  </a:cubicBezTo>
                  <a:cubicBezTo>
                    <a:pt x="4459" y="3694"/>
                    <a:pt x="4459" y="3694"/>
                    <a:pt x="4459" y="3694"/>
                  </a:cubicBezTo>
                  <a:lnTo>
                    <a:pt x="4459" y="3694"/>
                  </a:lnTo>
                  <a:cubicBezTo>
                    <a:pt x="4459" y="5541"/>
                    <a:pt x="4459" y="5541"/>
                    <a:pt x="4459" y="7388"/>
                  </a:cubicBezTo>
                  <a:cubicBezTo>
                    <a:pt x="15541" y="48024"/>
                    <a:pt x="22930" y="88659"/>
                    <a:pt x="15541" y="151459"/>
                  </a:cubicBezTo>
                  <a:cubicBezTo>
                    <a:pt x="15541" y="153306"/>
                    <a:pt x="17389" y="155153"/>
                    <a:pt x="17389" y="157000"/>
                  </a:cubicBezTo>
                  <a:cubicBezTo>
                    <a:pt x="28471" y="227189"/>
                    <a:pt x="28471" y="299224"/>
                    <a:pt x="28471" y="384189"/>
                  </a:cubicBezTo>
                  <a:close/>
                </a:path>
              </a:pathLst>
            </a:custGeom>
            <a:solidFill>
              <a:srgbClr val="1D1D1B">
                <a:alpha val="15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id="{78C837C3-C717-58D8-C916-582486820138}"/>
                </a:ext>
              </a:extLst>
            </p:cNvPr>
            <p:cNvSpPr/>
            <p:nvPr/>
          </p:nvSpPr>
          <p:spPr>
            <a:xfrm>
              <a:off x="2928738" y="4571041"/>
              <a:ext cx="153560" cy="66494"/>
            </a:xfrm>
            <a:custGeom>
              <a:avLst/>
              <a:gdLst>
                <a:gd name="connsiteX0" fmla="*/ 153561 w 153560"/>
                <a:gd name="connsiteY0" fmla="*/ 55412 h 66494"/>
                <a:gd name="connsiteX1" fmla="*/ 153561 w 153560"/>
                <a:gd name="connsiteY1" fmla="*/ 66494 h 66494"/>
                <a:gd name="connsiteX2" fmla="*/ 2102 w 153560"/>
                <a:gd name="connsiteY2" fmla="*/ 66494 h 66494"/>
                <a:gd name="connsiteX3" fmla="*/ 7643 w 153560"/>
                <a:gd name="connsiteY3" fmla="*/ 35094 h 66494"/>
                <a:gd name="connsiteX4" fmla="*/ 72290 w 153560"/>
                <a:gd name="connsiteY4" fmla="*/ 12929 h 66494"/>
                <a:gd name="connsiteX5" fmla="*/ 81525 w 153560"/>
                <a:gd name="connsiteY5" fmla="*/ 7388 h 66494"/>
                <a:gd name="connsiteX6" fmla="*/ 85219 w 153560"/>
                <a:gd name="connsiteY6" fmla="*/ 5541 h 66494"/>
                <a:gd name="connsiteX7" fmla="*/ 109231 w 153560"/>
                <a:gd name="connsiteY7" fmla="*/ 0 h 66494"/>
                <a:gd name="connsiteX8" fmla="*/ 125855 w 153560"/>
                <a:gd name="connsiteY8" fmla="*/ 1847 h 66494"/>
                <a:gd name="connsiteX9" fmla="*/ 146172 w 153560"/>
                <a:gd name="connsiteY9" fmla="*/ 7388 h 66494"/>
                <a:gd name="connsiteX10" fmla="*/ 148019 w 153560"/>
                <a:gd name="connsiteY10" fmla="*/ 9235 h 66494"/>
                <a:gd name="connsiteX11" fmla="*/ 153561 w 153560"/>
                <a:gd name="connsiteY11" fmla="*/ 55412 h 6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3560" h="66494">
                  <a:moveTo>
                    <a:pt x="153561" y="55412"/>
                  </a:moveTo>
                  <a:lnTo>
                    <a:pt x="153561" y="66494"/>
                  </a:lnTo>
                  <a:lnTo>
                    <a:pt x="2102" y="66494"/>
                  </a:lnTo>
                  <a:cubicBezTo>
                    <a:pt x="2102" y="66494"/>
                    <a:pt x="-5287" y="44330"/>
                    <a:pt x="7643" y="35094"/>
                  </a:cubicBezTo>
                  <a:cubicBezTo>
                    <a:pt x="26113" y="24012"/>
                    <a:pt x="53819" y="29553"/>
                    <a:pt x="72290" y="12929"/>
                  </a:cubicBezTo>
                  <a:cubicBezTo>
                    <a:pt x="74137" y="11082"/>
                    <a:pt x="77831" y="9235"/>
                    <a:pt x="81525" y="7388"/>
                  </a:cubicBezTo>
                  <a:cubicBezTo>
                    <a:pt x="83372" y="7388"/>
                    <a:pt x="83372" y="5541"/>
                    <a:pt x="85219" y="5541"/>
                  </a:cubicBezTo>
                  <a:cubicBezTo>
                    <a:pt x="92607" y="1847"/>
                    <a:pt x="99996" y="0"/>
                    <a:pt x="109231" y="0"/>
                  </a:cubicBezTo>
                  <a:cubicBezTo>
                    <a:pt x="114772" y="0"/>
                    <a:pt x="120313" y="0"/>
                    <a:pt x="125855" y="1847"/>
                  </a:cubicBezTo>
                  <a:cubicBezTo>
                    <a:pt x="133243" y="3694"/>
                    <a:pt x="140631" y="5541"/>
                    <a:pt x="146172" y="7388"/>
                  </a:cubicBezTo>
                  <a:cubicBezTo>
                    <a:pt x="146172" y="7388"/>
                    <a:pt x="148019" y="9235"/>
                    <a:pt x="148019" y="9235"/>
                  </a:cubicBezTo>
                  <a:cubicBezTo>
                    <a:pt x="149866" y="14777"/>
                    <a:pt x="153561" y="27706"/>
                    <a:pt x="153561" y="55412"/>
                  </a:cubicBezTo>
                  <a:close/>
                </a:path>
              </a:pathLst>
            </a:custGeom>
            <a:solidFill>
              <a:srgbClr val="1D1D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15EB8435-9262-9281-DF88-13A26B0D6681}"/>
                </a:ext>
              </a:extLst>
            </p:cNvPr>
            <p:cNvSpPr/>
            <p:nvPr/>
          </p:nvSpPr>
          <p:spPr>
            <a:xfrm>
              <a:off x="3012110" y="4506394"/>
              <a:ext cx="64647" cy="94200"/>
            </a:xfrm>
            <a:custGeom>
              <a:avLst/>
              <a:gdLst>
                <a:gd name="connsiteX0" fmla="*/ 64647 w 64647"/>
                <a:gd name="connsiteY0" fmla="*/ 0 h 94200"/>
                <a:gd name="connsiteX1" fmla="*/ 64647 w 64647"/>
                <a:gd name="connsiteY1" fmla="*/ 51718 h 94200"/>
                <a:gd name="connsiteX2" fmla="*/ 62800 w 64647"/>
                <a:gd name="connsiteY2" fmla="*/ 59106 h 94200"/>
                <a:gd name="connsiteX3" fmla="*/ 62800 w 64647"/>
                <a:gd name="connsiteY3" fmla="*/ 75729 h 94200"/>
                <a:gd name="connsiteX4" fmla="*/ 62800 w 64647"/>
                <a:gd name="connsiteY4" fmla="*/ 77577 h 94200"/>
                <a:gd name="connsiteX5" fmla="*/ 62800 w 64647"/>
                <a:gd name="connsiteY5" fmla="*/ 94200 h 94200"/>
                <a:gd name="connsiteX6" fmla="*/ 38788 w 64647"/>
                <a:gd name="connsiteY6" fmla="*/ 90506 h 94200"/>
                <a:gd name="connsiteX7" fmla="*/ 38788 w 64647"/>
                <a:gd name="connsiteY7" fmla="*/ 90506 h 94200"/>
                <a:gd name="connsiteX8" fmla="*/ 0 w 64647"/>
                <a:gd name="connsiteY8" fmla="*/ 83118 h 94200"/>
                <a:gd name="connsiteX9" fmla="*/ 0 w 64647"/>
                <a:gd name="connsiteY9" fmla="*/ 72035 h 94200"/>
                <a:gd name="connsiteX10" fmla="*/ 0 w 64647"/>
                <a:gd name="connsiteY10" fmla="*/ 68341 h 94200"/>
                <a:gd name="connsiteX11" fmla="*/ 1847 w 64647"/>
                <a:gd name="connsiteY11" fmla="*/ 51718 h 94200"/>
                <a:gd name="connsiteX12" fmla="*/ 1847 w 64647"/>
                <a:gd name="connsiteY12" fmla="*/ 49871 h 94200"/>
                <a:gd name="connsiteX13" fmla="*/ 3694 w 64647"/>
                <a:gd name="connsiteY13" fmla="*/ 0 h 94200"/>
                <a:gd name="connsiteX14" fmla="*/ 49871 w 64647"/>
                <a:gd name="connsiteY14" fmla="*/ 0 h 9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4647" h="94200">
                  <a:moveTo>
                    <a:pt x="64647" y="0"/>
                  </a:moveTo>
                  <a:lnTo>
                    <a:pt x="64647" y="51718"/>
                  </a:lnTo>
                  <a:lnTo>
                    <a:pt x="62800" y="59106"/>
                  </a:lnTo>
                  <a:lnTo>
                    <a:pt x="62800" y="75729"/>
                  </a:lnTo>
                  <a:lnTo>
                    <a:pt x="62800" y="77577"/>
                  </a:lnTo>
                  <a:lnTo>
                    <a:pt x="62800" y="94200"/>
                  </a:lnTo>
                  <a:lnTo>
                    <a:pt x="38788" y="90506"/>
                  </a:lnTo>
                  <a:lnTo>
                    <a:pt x="38788" y="90506"/>
                  </a:lnTo>
                  <a:lnTo>
                    <a:pt x="0" y="83118"/>
                  </a:lnTo>
                  <a:lnTo>
                    <a:pt x="0" y="72035"/>
                  </a:lnTo>
                  <a:lnTo>
                    <a:pt x="0" y="68341"/>
                  </a:lnTo>
                  <a:lnTo>
                    <a:pt x="1847" y="51718"/>
                  </a:lnTo>
                  <a:lnTo>
                    <a:pt x="1847" y="49871"/>
                  </a:lnTo>
                  <a:lnTo>
                    <a:pt x="3694" y="0"/>
                  </a:lnTo>
                  <a:lnTo>
                    <a:pt x="49871" y="0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B2D63A6A-F74C-231F-64AC-81ADE5C0E88F}"/>
                </a:ext>
              </a:extLst>
            </p:cNvPr>
            <p:cNvSpPr/>
            <p:nvPr/>
          </p:nvSpPr>
          <p:spPr>
            <a:xfrm>
              <a:off x="3080451" y="4574735"/>
              <a:ext cx="153107" cy="62800"/>
            </a:xfrm>
            <a:custGeom>
              <a:avLst/>
              <a:gdLst>
                <a:gd name="connsiteX0" fmla="*/ 151459 w 153107"/>
                <a:gd name="connsiteY0" fmla="*/ 62800 h 62800"/>
                <a:gd name="connsiteX1" fmla="*/ 0 w 153107"/>
                <a:gd name="connsiteY1" fmla="*/ 62800 h 62800"/>
                <a:gd name="connsiteX2" fmla="*/ 0 w 153107"/>
                <a:gd name="connsiteY2" fmla="*/ 51718 h 62800"/>
                <a:gd name="connsiteX3" fmla="*/ 7388 w 153107"/>
                <a:gd name="connsiteY3" fmla="*/ 7388 h 62800"/>
                <a:gd name="connsiteX4" fmla="*/ 9235 w 153107"/>
                <a:gd name="connsiteY4" fmla="*/ 5541 h 62800"/>
                <a:gd name="connsiteX5" fmla="*/ 25859 w 153107"/>
                <a:gd name="connsiteY5" fmla="*/ 1847 h 62800"/>
                <a:gd name="connsiteX6" fmla="*/ 46177 w 153107"/>
                <a:gd name="connsiteY6" fmla="*/ 0 h 62800"/>
                <a:gd name="connsiteX7" fmla="*/ 70188 w 153107"/>
                <a:gd name="connsiteY7" fmla="*/ 5541 h 62800"/>
                <a:gd name="connsiteX8" fmla="*/ 73882 w 153107"/>
                <a:gd name="connsiteY8" fmla="*/ 7388 h 62800"/>
                <a:gd name="connsiteX9" fmla="*/ 83118 w 153107"/>
                <a:gd name="connsiteY9" fmla="*/ 12930 h 62800"/>
                <a:gd name="connsiteX10" fmla="*/ 147765 w 153107"/>
                <a:gd name="connsiteY10" fmla="*/ 35094 h 62800"/>
                <a:gd name="connsiteX11" fmla="*/ 151459 w 153107"/>
                <a:gd name="connsiteY11" fmla="*/ 62800 h 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3107" h="62800">
                  <a:moveTo>
                    <a:pt x="151459" y="62800"/>
                  </a:moveTo>
                  <a:lnTo>
                    <a:pt x="0" y="62800"/>
                  </a:lnTo>
                  <a:lnTo>
                    <a:pt x="0" y="51718"/>
                  </a:lnTo>
                  <a:cubicBezTo>
                    <a:pt x="0" y="24012"/>
                    <a:pt x="3694" y="11082"/>
                    <a:pt x="7388" y="7388"/>
                  </a:cubicBezTo>
                  <a:cubicBezTo>
                    <a:pt x="9235" y="5541"/>
                    <a:pt x="9235" y="5541"/>
                    <a:pt x="9235" y="5541"/>
                  </a:cubicBezTo>
                  <a:cubicBezTo>
                    <a:pt x="12929" y="3694"/>
                    <a:pt x="18471" y="1847"/>
                    <a:pt x="25859" y="1847"/>
                  </a:cubicBezTo>
                  <a:cubicBezTo>
                    <a:pt x="33247" y="0"/>
                    <a:pt x="38788" y="0"/>
                    <a:pt x="46177" y="0"/>
                  </a:cubicBezTo>
                  <a:cubicBezTo>
                    <a:pt x="53565" y="0"/>
                    <a:pt x="62800" y="1847"/>
                    <a:pt x="70188" y="5541"/>
                  </a:cubicBezTo>
                  <a:cubicBezTo>
                    <a:pt x="72035" y="5541"/>
                    <a:pt x="72035" y="7388"/>
                    <a:pt x="73882" y="7388"/>
                  </a:cubicBezTo>
                  <a:cubicBezTo>
                    <a:pt x="77577" y="9235"/>
                    <a:pt x="79424" y="11082"/>
                    <a:pt x="83118" y="12930"/>
                  </a:cubicBezTo>
                  <a:cubicBezTo>
                    <a:pt x="101588" y="29553"/>
                    <a:pt x="129294" y="22165"/>
                    <a:pt x="147765" y="35094"/>
                  </a:cubicBezTo>
                  <a:cubicBezTo>
                    <a:pt x="157000" y="40635"/>
                    <a:pt x="151459" y="62800"/>
                    <a:pt x="151459" y="62800"/>
                  </a:cubicBezTo>
                  <a:close/>
                </a:path>
              </a:pathLst>
            </a:custGeom>
            <a:solidFill>
              <a:srgbClr val="1D1D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8EE1401D-6E2D-3F9C-A7DF-671DC105B937}"/>
                </a:ext>
              </a:extLst>
            </p:cNvPr>
            <p:cNvSpPr/>
            <p:nvPr/>
          </p:nvSpPr>
          <p:spPr>
            <a:xfrm>
              <a:off x="3084145" y="4506394"/>
              <a:ext cx="66494" cy="94200"/>
            </a:xfrm>
            <a:custGeom>
              <a:avLst/>
              <a:gdLst>
                <a:gd name="connsiteX0" fmla="*/ 66494 w 66494"/>
                <a:gd name="connsiteY0" fmla="*/ 83118 h 94200"/>
                <a:gd name="connsiteX1" fmla="*/ 27706 w 66494"/>
                <a:gd name="connsiteY1" fmla="*/ 90506 h 94200"/>
                <a:gd name="connsiteX2" fmla="*/ 22165 w 66494"/>
                <a:gd name="connsiteY2" fmla="*/ 90506 h 94200"/>
                <a:gd name="connsiteX3" fmla="*/ 3694 w 66494"/>
                <a:gd name="connsiteY3" fmla="*/ 94200 h 94200"/>
                <a:gd name="connsiteX4" fmla="*/ 1847 w 66494"/>
                <a:gd name="connsiteY4" fmla="*/ 77577 h 94200"/>
                <a:gd name="connsiteX5" fmla="*/ 1847 w 66494"/>
                <a:gd name="connsiteY5" fmla="*/ 75729 h 94200"/>
                <a:gd name="connsiteX6" fmla="*/ 1847 w 66494"/>
                <a:gd name="connsiteY6" fmla="*/ 59106 h 94200"/>
                <a:gd name="connsiteX7" fmla="*/ 1847 w 66494"/>
                <a:gd name="connsiteY7" fmla="*/ 51718 h 94200"/>
                <a:gd name="connsiteX8" fmla="*/ 0 w 66494"/>
                <a:gd name="connsiteY8" fmla="*/ 0 h 94200"/>
                <a:gd name="connsiteX9" fmla="*/ 9235 w 66494"/>
                <a:gd name="connsiteY9" fmla="*/ 0 h 94200"/>
                <a:gd name="connsiteX10" fmla="*/ 62800 w 66494"/>
                <a:gd name="connsiteY10" fmla="*/ 0 h 94200"/>
                <a:gd name="connsiteX11" fmla="*/ 64647 w 66494"/>
                <a:gd name="connsiteY11" fmla="*/ 49871 h 94200"/>
                <a:gd name="connsiteX12" fmla="*/ 64647 w 66494"/>
                <a:gd name="connsiteY12" fmla="*/ 51718 h 94200"/>
                <a:gd name="connsiteX13" fmla="*/ 64647 w 66494"/>
                <a:gd name="connsiteY13" fmla="*/ 68341 h 94200"/>
                <a:gd name="connsiteX14" fmla="*/ 64647 w 66494"/>
                <a:gd name="connsiteY14" fmla="*/ 72035 h 9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494" h="94200">
                  <a:moveTo>
                    <a:pt x="66494" y="83118"/>
                  </a:moveTo>
                  <a:lnTo>
                    <a:pt x="27706" y="90506"/>
                  </a:lnTo>
                  <a:lnTo>
                    <a:pt x="22165" y="90506"/>
                  </a:lnTo>
                  <a:lnTo>
                    <a:pt x="3694" y="94200"/>
                  </a:lnTo>
                  <a:lnTo>
                    <a:pt x="1847" y="77577"/>
                  </a:lnTo>
                  <a:lnTo>
                    <a:pt x="1847" y="75729"/>
                  </a:lnTo>
                  <a:lnTo>
                    <a:pt x="1847" y="59106"/>
                  </a:lnTo>
                  <a:lnTo>
                    <a:pt x="1847" y="51718"/>
                  </a:lnTo>
                  <a:lnTo>
                    <a:pt x="0" y="0"/>
                  </a:lnTo>
                  <a:lnTo>
                    <a:pt x="9235" y="0"/>
                  </a:lnTo>
                  <a:lnTo>
                    <a:pt x="62800" y="0"/>
                  </a:lnTo>
                  <a:lnTo>
                    <a:pt x="64647" y="49871"/>
                  </a:lnTo>
                  <a:lnTo>
                    <a:pt x="64647" y="51718"/>
                  </a:lnTo>
                  <a:lnTo>
                    <a:pt x="64647" y="68341"/>
                  </a:lnTo>
                  <a:lnTo>
                    <a:pt x="64647" y="72035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D5D0218C-1E71-AD85-C6B2-F3F155409B81}"/>
                </a:ext>
              </a:extLst>
            </p:cNvPr>
            <p:cNvSpPr/>
            <p:nvPr/>
          </p:nvSpPr>
          <p:spPr>
            <a:xfrm>
              <a:off x="2978863" y="4074182"/>
              <a:ext cx="203176" cy="546730"/>
            </a:xfrm>
            <a:custGeom>
              <a:avLst/>
              <a:gdLst>
                <a:gd name="connsiteX0" fmla="*/ 203177 w 203176"/>
                <a:gd name="connsiteY0" fmla="*/ 1847 h 546730"/>
                <a:gd name="connsiteX1" fmla="*/ 203177 w 203176"/>
                <a:gd name="connsiteY1" fmla="*/ 18471 h 546730"/>
                <a:gd name="connsiteX2" fmla="*/ 203177 w 203176"/>
                <a:gd name="connsiteY2" fmla="*/ 18471 h 546730"/>
                <a:gd name="connsiteX3" fmla="*/ 203177 w 203176"/>
                <a:gd name="connsiteY3" fmla="*/ 55412 h 546730"/>
                <a:gd name="connsiteX4" fmla="*/ 203177 w 203176"/>
                <a:gd name="connsiteY4" fmla="*/ 72035 h 546730"/>
                <a:gd name="connsiteX5" fmla="*/ 203177 w 203176"/>
                <a:gd name="connsiteY5" fmla="*/ 90506 h 546730"/>
                <a:gd name="connsiteX6" fmla="*/ 195788 w 203176"/>
                <a:gd name="connsiteY6" fmla="*/ 519024 h 546730"/>
                <a:gd name="connsiteX7" fmla="*/ 195788 w 203176"/>
                <a:gd name="connsiteY7" fmla="*/ 520871 h 546730"/>
                <a:gd name="connsiteX8" fmla="*/ 103435 w 203176"/>
                <a:gd name="connsiteY8" fmla="*/ 546730 h 546730"/>
                <a:gd name="connsiteX9" fmla="*/ 101588 w 203176"/>
                <a:gd name="connsiteY9" fmla="*/ 546730 h 546730"/>
                <a:gd name="connsiteX10" fmla="*/ 99741 w 203176"/>
                <a:gd name="connsiteY10" fmla="*/ 544883 h 546730"/>
                <a:gd name="connsiteX11" fmla="*/ 11082 w 203176"/>
                <a:gd name="connsiteY11" fmla="*/ 519024 h 546730"/>
                <a:gd name="connsiteX12" fmla="*/ 11082 w 203176"/>
                <a:gd name="connsiteY12" fmla="*/ 517177 h 546730"/>
                <a:gd name="connsiteX13" fmla="*/ 1847 w 203176"/>
                <a:gd name="connsiteY13" fmla="*/ 79424 h 546730"/>
                <a:gd name="connsiteX14" fmla="*/ 1847 w 203176"/>
                <a:gd name="connsiteY14" fmla="*/ 70188 h 546730"/>
                <a:gd name="connsiteX15" fmla="*/ 1847 w 203176"/>
                <a:gd name="connsiteY15" fmla="*/ 55412 h 546730"/>
                <a:gd name="connsiteX16" fmla="*/ 1847 w 203176"/>
                <a:gd name="connsiteY16" fmla="*/ 53565 h 546730"/>
                <a:gd name="connsiteX17" fmla="*/ 0 w 203176"/>
                <a:gd name="connsiteY17" fmla="*/ 0 h 546730"/>
                <a:gd name="connsiteX18" fmla="*/ 203177 w 203176"/>
                <a:gd name="connsiteY18" fmla="*/ 0 h 54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3176" h="546730">
                  <a:moveTo>
                    <a:pt x="203177" y="1847"/>
                  </a:moveTo>
                  <a:lnTo>
                    <a:pt x="203177" y="18471"/>
                  </a:lnTo>
                  <a:lnTo>
                    <a:pt x="203177" y="18471"/>
                  </a:lnTo>
                  <a:lnTo>
                    <a:pt x="203177" y="55412"/>
                  </a:lnTo>
                  <a:lnTo>
                    <a:pt x="203177" y="72035"/>
                  </a:lnTo>
                  <a:lnTo>
                    <a:pt x="203177" y="90506"/>
                  </a:lnTo>
                  <a:lnTo>
                    <a:pt x="195788" y="519024"/>
                  </a:lnTo>
                  <a:lnTo>
                    <a:pt x="195788" y="520871"/>
                  </a:lnTo>
                  <a:cubicBezTo>
                    <a:pt x="149612" y="519024"/>
                    <a:pt x="131141" y="533801"/>
                    <a:pt x="103435" y="546730"/>
                  </a:cubicBezTo>
                  <a:cubicBezTo>
                    <a:pt x="103435" y="546730"/>
                    <a:pt x="101588" y="546730"/>
                    <a:pt x="101588" y="546730"/>
                  </a:cubicBezTo>
                  <a:cubicBezTo>
                    <a:pt x="101588" y="546730"/>
                    <a:pt x="99741" y="546730"/>
                    <a:pt x="99741" y="544883"/>
                  </a:cubicBezTo>
                  <a:cubicBezTo>
                    <a:pt x="77577" y="531954"/>
                    <a:pt x="53565" y="513483"/>
                    <a:pt x="11082" y="519024"/>
                  </a:cubicBezTo>
                  <a:lnTo>
                    <a:pt x="11082" y="517177"/>
                  </a:lnTo>
                  <a:lnTo>
                    <a:pt x="1847" y="79424"/>
                  </a:lnTo>
                  <a:lnTo>
                    <a:pt x="1847" y="70188"/>
                  </a:lnTo>
                  <a:lnTo>
                    <a:pt x="1847" y="55412"/>
                  </a:lnTo>
                  <a:lnTo>
                    <a:pt x="1847" y="53565"/>
                  </a:lnTo>
                  <a:lnTo>
                    <a:pt x="0" y="0"/>
                  </a:lnTo>
                  <a:lnTo>
                    <a:pt x="203177" y="0"/>
                  </a:lnTo>
                  <a:close/>
                </a:path>
              </a:pathLst>
            </a:custGeom>
            <a:solidFill>
              <a:srgbClr val="68603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DA8CADC3-4BDE-3726-74CC-5A25EF9506C4}"/>
                </a:ext>
              </a:extLst>
            </p:cNvPr>
            <p:cNvSpPr/>
            <p:nvPr/>
          </p:nvSpPr>
          <p:spPr>
            <a:xfrm>
              <a:off x="2977016" y="4129593"/>
              <a:ext cx="210564" cy="493165"/>
            </a:xfrm>
            <a:custGeom>
              <a:avLst/>
              <a:gdLst>
                <a:gd name="connsiteX0" fmla="*/ 210565 w 210564"/>
                <a:gd name="connsiteY0" fmla="*/ 16624 h 493165"/>
                <a:gd name="connsiteX1" fmla="*/ 205024 w 210564"/>
                <a:gd name="connsiteY1" fmla="*/ 16624 h 493165"/>
                <a:gd name="connsiteX2" fmla="*/ 203177 w 210564"/>
                <a:gd name="connsiteY2" fmla="*/ 35094 h 493165"/>
                <a:gd name="connsiteX3" fmla="*/ 127447 w 210564"/>
                <a:gd name="connsiteY3" fmla="*/ 44330 h 493165"/>
                <a:gd name="connsiteX4" fmla="*/ 108977 w 210564"/>
                <a:gd name="connsiteY4" fmla="*/ 376801 h 493165"/>
                <a:gd name="connsiteX5" fmla="*/ 108977 w 210564"/>
                <a:gd name="connsiteY5" fmla="*/ 413742 h 493165"/>
                <a:gd name="connsiteX6" fmla="*/ 108977 w 210564"/>
                <a:gd name="connsiteY6" fmla="*/ 413742 h 493165"/>
                <a:gd name="connsiteX7" fmla="*/ 105282 w 210564"/>
                <a:gd name="connsiteY7" fmla="*/ 461765 h 493165"/>
                <a:gd name="connsiteX8" fmla="*/ 105282 w 210564"/>
                <a:gd name="connsiteY8" fmla="*/ 461765 h 493165"/>
                <a:gd name="connsiteX9" fmla="*/ 105282 w 210564"/>
                <a:gd name="connsiteY9" fmla="*/ 461765 h 493165"/>
                <a:gd name="connsiteX10" fmla="*/ 105282 w 210564"/>
                <a:gd name="connsiteY10" fmla="*/ 474695 h 493165"/>
                <a:gd name="connsiteX11" fmla="*/ 105282 w 210564"/>
                <a:gd name="connsiteY11" fmla="*/ 474695 h 493165"/>
                <a:gd name="connsiteX12" fmla="*/ 103435 w 210564"/>
                <a:gd name="connsiteY12" fmla="*/ 493166 h 493165"/>
                <a:gd name="connsiteX13" fmla="*/ 103435 w 210564"/>
                <a:gd name="connsiteY13" fmla="*/ 474695 h 493165"/>
                <a:gd name="connsiteX14" fmla="*/ 103435 w 210564"/>
                <a:gd name="connsiteY14" fmla="*/ 472848 h 493165"/>
                <a:gd name="connsiteX15" fmla="*/ 103435 w 210564"/>
                <a:gd name="connsiteY15" fmla="*/ 463612 h 493165"/>
                <a:gd name="connsiteX16" fmla="*/ 103435 w 210564"/>
                <a:gd name="connsiteY16" fmla="*/ 463612 h 493165"/>
                <a:gd name="connsiteX17" fmla="*/ 99741 w 210564"/>
                <a:gd name="connsiteY17" fmla="*/ 400812 h 493165"/>
                <a:gd name="connsiteX18" fmla="*/ 99741 w 210564"/>
                <a:gd name="connsiteY18" fmla="*/ 398965 h 493165"/>
                <a:gd name="connsiteX19" fmla="*/ 99741 w 210564"/>
                <a:gd name="connsiteY19" fmla="*/ 376801 h 493165"/>
                <a:gd name="connsiteX20" fmla="*/ 84965 w 210564"/>
                <a:gd name="connsiteY20" fmla="*/ 44330 h 493165"/>
                <a:gd name="connsiteX21" fmla="*/ 3694 w 210564"/>
                <a:gd name="connsiteY21" fmla="*/ 25859 h 493165"/>
                <a:gd name="connsiteX22" fmla="*/ 3694 w 210564"/>
                <a:gd name="connsiteY22" fmla="*/ 14777 h 493165"/>
                <a:gd name="connsiteX23" fmla="*/ 1847 w 210564"/>
                <a:gd name="connsiteY23" fmla="*/ 14777 h 493165"/>
                <a:gd name="connsiteX24" fmla="*/ 0 w 210564"/>
                <a:gd name="connsiteY24" fmla="*/ 14777 h 493165"/>
                <a:gd name="connsiteX25" fmla="*/ 0 w 210564"/>
                <a:gd name="connsiteY25" fmla="*/ 0 h 493165"/>
                <a:gd name="connsiteX26" fmla="*/ 208718 w 210564"/>
                <a:gd name="connsiteY26" fmla="*/ 0 h 49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10564" h="493165">
                  <a:moveTo>
                    <a:pt x="210565" y="16624"/>
                  </a:moveTo>
                  <a:lnTo>
                    <a:pt x="205024" y="16624"/>
                  </a:lnTo>
                  <a:lnTo>
                    <a:pt x="203177" y="35094"/>
                  </a:lnTo>
                  <a:lnTo>
                    <a:pt x="127447" y="44330"/>
                  </a:lnTo>
                  <a:lnTo>
                    <a:pt x="108977" y="376801"/>
                  </a:lnTo>
                  <a:lnTo>
                    <a:pt x="108977" y="413742"/>
                  </a:lnTo>
                  <a:lnTo>
                    <a:pt x="108977" y="413742"/>
                  </a:lnTo>
                  <a:lnTo>
                    <a:pt x="105282" y="461765"/>
                  </a:lnTo>
                  <a:lnTo>
                    <a:pt x="105282" y="461765"/>
                  </a:lnTo>
                  <a:lnTo>
                    <a:pt x="105282" y="461765"/>
                  </a:lnTo>
                  <a:lnTo>
                    <a:pt x="105282" y="474695"/>
                  </a:lnTo>
                  <a:lnTo>
                    <a:pt x="105282" y="474695"/>
                  </a:lnTo>
                  <a:lnTo>
                    <a:pt x="103435" y="493166"/>
                  </a:lnTo>
                  <a:lnTo>
                    <a:pt x="103435" y="474695"/>
                  </a:lnTo>
                  <a:lnTo>
                    <a:pt x="103435" y="472848"/>
                  </a:lnTo>
                  <a:lnTo>
                    <a:pt x="103435" y="463612"/>
                  </a:lnTo>
                  <a:lnTo>
                    <a:pt x="103435" y="463612"/>
                  </a:lnTo>
                  <a:lnTo>
                    <a:pt x="99741" y="400812"/>
                  </a:lnTo>
                  <a:lnTo>
                    <a:pt x="99741" y="398965"/>
                  </a:lnTo>
                  <a:lnTo>
                    <a:pt x="99741" y="376801"/>
                  </a:lnTo>
                  <a:lnTo>
                    <a:pt x="84965" y="44330"/>
                  </a:lnTo>
                  <a:lnTo>
                    <a:pt x="3694" y="25859"/>
                  </a:lnTo>
                  <a:lnTo>
                    <a:pt x="3694" y="14777"/>
                  </a:lnTo>
                  <a:lnTo>
                    <a:pt x="1847" y="14777"/>
                  </a:lnTo>
                  <a:lnTo>
                    <a:pt x="0" y="14777"/>
                  </a:lnTo>
                  <a:lnTo>
                    <a:pt x="0" y="0"/>
                  </a:lnTo>
                  <a:lnTo>
                    <a:pt x="208718" y="0"/>
                  </a:lnTo>
                  <a:close/>
                </a:path>
              </a:pathLst>
            </a:custGeom>
            <a:solidFill>
              <a:srgbClr val="1D1D1B">
                <a:alpha val="4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5138F2D2-5327-C0AB-407D-DFEA0BB7455D}"/>
                </a:ext>
              </a:extLst>
            </p:cNvPr>
            <p:cNvSpPr/>
            <p:nvPr/>
          </p:nvSpPr>
          <p:spPr>
            <a:xfrm>
              <a:off x="3061980" y="3899127"/>
              <a:ext cx="186553" cy="101172"/>
            </a:xfrm>
            <a:custGeom>
              <a:avLst/>
              <a:gdLst>
                <a:gd name="connsiteX0" fmla="*/ 186553 w 186553"/>
                <a:gd name="connsiteY0" fmla="*/ 30984 h 101172"/>
                <a:gd name="connsiteX1" fmla="*/ 179165 w 186553"/>
                <a:gd name="connsiteY1" fmla="*/ 54996 h 101172"/>
                <a:gd name="connsiteX2" fmla="*/ 179165 w 186553"/>
                <a:gd name="connsiteY2" fmla="*/ 54996 h 101172"/>
                <a:gd name="connsiteX3" fmla="*/ 127447 w 186553"/>
                <a:gd name="connsiteY3" fmla="*/ 75314 h 101172"/>
                <a:gd name="connsiteX4" fmla="*/ 107129 w 186553"/>
                <a:gd name="connsiteY4" fmla="*/ 80855 h 101172"/>
                <a:gd name="connsiteX5" fmla="*/ 7388 w 186553"/>
                <a:gd name="connsiteY5" fmla="*/ 101173 h 101172"/>
                <a:gd name="connsiteX6" fmla="*/ 0 w 186553"/>
                <a:gd name="connsiteY6" fmla="*/ 45761 h 101172"/>
                <a:gd name="connsiteX7" fmla="*/ 116365 w 186553"/>
                <a:gd name="connsiteY7" fmla="*/ 6973 h 101172"/>
                <a:gd name="connsiteX8" fmla="*/ 116365 w 186553"/>
                <a:gd name="connsiteY8" fmla="*/ 6973 h 101172"/>
                <a:gd name="connsiteX9" fmla="*/ 116365 w 186553"/>
                <a:gd name="connsiteY9" fmla="*/ 6973 h 101172"/>
                <a:gd name="connsiteX10" fmla="*/ 132988 w 186553"/>
                <a:gd name="connsiteY10" fmla="*/ 3278 h 101172"/>
                <a:gd name="connsiteX11" fmla="*/ 132988 w 186553"/>
                <a:gd name="connsiteY11" fmla="*/ 3278 h 101172"/>
                <a:gd name="connsiteX12" fmla="*/ 144071 w 186553"/>
                <a:gd name="connsiteY12" fmla="*/ 1431 h 101172"/>
                <a:gd name="connsiteX13" fmla="*/ 186553 w 186553"/>
                <a:gd name="connsiteY13" fmla="*/ 25443 h 101172"/>
                <a:gd name="connsiteX14" fmla="*/ 186553 w 186553"/>
                <a:gd name="connsiteY14" fmla="*/ 25443 h 101172"/>
                <a:gd name="connsiteX15" fmla="*/ 186553 w 186553"/>
                <a:gd name="connsiteY15" fmla="*/ 30984 h 101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553" h="101172">
                  <a:moveTo>
                    <a:pt x="186553" y="30984"/>
                  </a:moveTo>
                  <a:cubicBezTo>
                    <a:pt x="186553" y="40220"/>
                    <a:pt x="184706" y="49455"/>
                    <a:pt x="179165" y="54996"/>
                  </a:cubicBezTo>
                  <a:cubicBezTo>
                    <a:pt x="179165" y="54996"/>
                    <a:pt x="179165" y="54996"/>
                    <a:pt x="179165" y="54996"/>
                  </a:cubicBezTo>
                  <a:cubicBezTo>
                    <a:pt x="171777" y="60537"/>
                    <a:pt x="151459" y="67926"/>
                    <a:pt x="127447" y="75314"/>
                  </a:cubicBezTo>
                  <a:cubicBezTo>
                    <a:pt x="121906" y="77161"/>
                    <a:pt x="114518" y="79008"/>
                    <a:pt x="107129" y="80855"/>
                  </a:cubicBezTo>
                  <a:cubicBezTo>
                    <a:pt x="59106" y="91937"/>
                    <a:pt x="7388" y="101173"/>
                    <a:pt x="7388" y="101173"/>
                  </a:cubicBezTo>
                  <a:cubicBezTo>
                    <a:pt x="7388" y="88243"/>
                    <a:pt x="0" y="69773"/>
                    <a:pt x="0" y="45761"/>
                  </a:cubicBezTo>
                  <a:lnTo>
                    <a:pt x="116365" y="6973"/>
                  </a:lnTo>
                  <a:lnTo>
                    <a:pt x="116365" y="6973"/>
                  </a:lnTo>
                  <a:lnTo>
                    <a:pt x="116365" y="6973"/>
                  </a:lnTo>
                  <a:lnTo>
                    <a:pt x="132988" y="3278"/>
                  </a:lnTo>
                  <a:lnTo>
                    <a:pt x="132988" y="3278"/>
                  </a:lnTo>
                  <a:lnTo>
                    <a:pt x="144071" y="1431"/>
                  </a:lnTo>
                  <a:cubicBezTo>
                    <a:pt x="162541" y="-4110"/>
                    <a:pt x="181012" y="6973"/>
                    <a:pt x="186553" y="25443"/>
                  </a:cubicBezTo>
                  <a:lnTo>
                    <a:pt x="186553" y="25443"/>
                  </a:lnTo>
                  <a:cubicBezTo>
                    <a:pt x="186553" y="27290"/>
                    <a:pt x="186553" y="29137"/>
                    <a:pt x="186553" y="30984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6D374FC2-2E5B-2CF5-41C1-9A8D311F6B18}"/>
                </a:ext>
              </a:extLst>
            </p:cNvPr>
            <p:cNvSpPr/>
            <p:nvPr/>
          </p:nvSpPr>
          <p:spPr>
            <a:xfrm>
              <a:off x="2953004" y="3721393"/>
              <a:ext cx="256741" cy="430365"/>
            </a:xfrm>
            <a:custGeom>
              <a:avLst/>
              <a:gdLst>
                <a:gd name="connsiteX0" fmla="*/ 256742 w 256741"/>
                <a:gd name="connsiteY0" fmla="*/ 20318 h 430365"/>
                <a:gd name="connsiteX1" fmla="*/ 256742 w 256741"/>
                <a:gd name="connsiteY1" fmla="*/ 20318 h 430365"/>
                <a:gd name="connsiteX2" fmla="*/ 249353 w 256741"/>
                <a:gd name="connsiteY2" fmla="*/ 108977 h 430365"/>
                <a:gd name="connsiteX3" fmla="*/ 247506 w 256741"/>
                <a:gd name="connsiteY3" fmla="*/ 132988 h 430365"/>
                <a:gd name="connsiteX4" fmla="*/ 247506 w 256741"/>
                <a:gd name="connsiteY4" fmla="*/ 136683 h 430365"/>
                <a:gd name="connsiteX5" fmla="*/ 245659 w 256741"/>
                <a:gd name="connsiteY5" fmla="*/ 149612 h 430365"/>
                <a:gd name="connsiteX6" fmla="*/ 243812 w 256741"/>
                <a:gd name="connsiteY6" fmla="*/ 177318 h 430365"/>
                <a:gd name="connsiteX7" fmla="*/ 243812 w 256741"/>
                <a:gd name="connsiteY7" fmla="*/ 179165 h 430365"/>
                <a:gd name="connsiteX8" fmla="*/ 240118 w 256741"/>
                <a:gd name="connsiteY8" fmla="*/ 197636 h 430365"/>
                <a:gd name="connsiteX9" fmla="*/ 238271 w 256741"/>
                <a:gd name="connsiteY9" fmla="*/ 208718 h 430365"/>
                <a:gd name="connsiteX10" fmla="*/ 236424 w 256741"/>
                <a:gd name="connsiteY10" fmla="*/ 232730 h 430365"/>
                <a:gd name="connsiteX11" fmla="*/ 234577 w 256741"/>
                <a:gd name="connsiteY11" fmla="*/ 253047 h 430365"/>
                <a:gd name="connsiteX12" fmla="*/ 230883 w 256741"/>
                <a:gd name="connsiteY12" fmla="*/ 297377 h 430365"/>
                <a:gd name="connsiteX13" fmla="*/ 229036 w 256741"/>
                <a:gd name="connsiteY13" fmla="*/ 314000 h 430365"/>
                <a:gd name="connsiteX14" fmla="*/ 230883 w 256741"/>
                <a:gd name="connsiteY14" fmla="*/ 328777 h 430365"/>
                <a:gd name="connsiteX15" fmla="*/ 232730 w 256741"/>
                <a:gd name="connsiteY15" fmla="*/ 408201 h 430365"/>
                <a:gd name="connsiteX16" fmla="*/ 234577 w 256741"/>
                <a:gd name="connsiteY16" fmla="*/ 424824 h 430365"/>
                <a:gd name="connsiteX17" fmla="*/ 229036 w 256741"/>
                <a:gd name="connsiteY17" fmla="*/ 424824 h 430365"/>
                <a:gd name="connsiteX18" fmla="*/ 132988 w 256741"/>
                <a:gd name="connsiteY18" fmla="*/ 430365 h 430365"/>
                <a:gd name="connsiteX19" fmla="*/ 29553 w 256741"/>
                <a:gd name="connsiteY19" fmla="*/ 424824 h 430365"/>
                <a:gd name="connsiteX20" fmla="*/ 27706 w 256741"/>
                <a:gd name="connsiteY20" fmla="*/ 424824 h 430365"/>
                <a:gd name="connsiteX21" fmla="*/ 25859 w 256741"/>
                <a:gd name="connsiteY21" fmla="*/ 424824 h 430365"/>
                <a:gd name="connsiteX22" fmla="*/ 25859 w 256741"/>
                <a:gd name="connsiteY22" fmla="*/ 410048 h 430365"/>
                <a:gd name="connsiteX23" fmla="*/ 27706 w 256741"/>
                <a:gd name="connsiteY23" fmla="*/ 330624 h 430365"/>
                <a:gd name="connsiteX24" fmla="*/ 27706 w 256741"/>
                <a:gd name="connsiteY24" fmla="*/ 315847 h 430365"/>
                <a:gd name="connsiteX25" fmla="*/ 27706 w 256741"/>
                <a:gd name="connsiteY25" fmla="*/ 312153 h 430365"/>
                <a:gd name="connsiteX26" fmla="*/ 27706 w 256741"/>
                <a:gd name="connsiteY26" fmla="*/ 306612 h 430365"/>
                <a:gd name="connsiteX27" fmla="*/ 27706 w 256741"/>
                <a:gd name="connsiteY27" fmla="*/ 299224 h 430365"/>
                <a:gd name="connsiteX28" fmla="*/ 25859 w 256741"/>
                <a:gd name="connsiteY28" fmla="*/ 282600 h 430365"/>
                <a:gd name="connsiteX29" fmla="*/ 24012 w 256741"/>
                <a:gd name="connsiteY29" fmla="*/ 265977 h 430365"/>
                <a:gd name="connsiteX30" fmla="*/ 24012 w 256741"/>
                <a:gd name="connsiteY30" fmla="*/ 256742 h 430365"/>
                <a:gd name="connsiteX31" fmla="*/ 24012 w 256741"/>
                <a:gd name="connsiteY31" fmla="*/ 256742 h 430365"/>
                <a:gd name="connsiteX32" fmla="*/ 24012 w 256741"/>
                <a:gd name="connsiteY32" fmla="*/ 249353 h 430365"/>
                <a:gd name="connsiteX33" fmla="*/ 18471 w 256741"/>
                <a:gd name="connsiteY33" fmla="*/ 236424 h 430365"/>
                <a:gd name="connsiteX34" fmla="*/ 18471 w 256741"/>
                <a:gd name="connsiteY34" fmla="*/ 229036 h 430365"/>
                <a:gd name="connsiteX35" fmla="*/ 7388 w 256741"/>
                <a:gd name="connsiteY35" fmla="*/ 118212 h 430365"/>
                <a:gd name="connsiteX36" fmla="*/ 7388 w 256741"/>
                <a:gd name="connsiteY36" fmla="*/ 110824 h 430365"/>
                <a:gd name="connsiteX37" fmla="*/ 3694 w 256741"/>
                <a:gd name="connsiteY37" fmla="*/ 79424 h 430365"/>
                <a:gd name="connsiteX38" fmla="*/ 1847 w 256741"/>
                <a:gd name="connsiteY38" fmla="*/ 64647 h 430365"/>
                <a:gd name="connsiteX39" fmla="*/ 0 w 256741"/>
                <a:gd name="connsiteY39" fmla="*/ 20318 h 430365"/>
                <a:gd name="connsiteX40" fmla="*/ 0 w 256741"/>
                <a:gd name="connsiteY40" fmla="*/ 3694 h 430365"/>
                <a:gd name="connsiteX41" fmla="*/ 12929 w 256741"/>
                <a:gd name="connsiteY41" fmla="*/ 3694 h 430365"/>
                <a:gd name="connsiteX42" fmla="*/ 33247 w 256741"/>
                <a:gd name="connsiteY42" fmla="*/ 3694 h 430365"/>
                <a:gd name="connsiteX43" fmla="*/ 33247 w 256741"/>
                <a:gd name="connsiteY43" fmla="*/ 3694 h 430365"/>
                <a:gd name="connsiteX44" fmla="*/ 79424 w 256741"/>
                <a:gd name="connsiteY44" fmla="*/ 1847 h 430365"/>
                <a:gd name="connsiteX45" fmla="*/ 79424 w 256741"/>
                <a:gd name="connsiteY45" fmla="*/ 1847 h 430365"/>
                <a:gd name="connsiteX46" fmla="*/ 86812 w 256741"/>
                <a:gd name="connsiteY46" fmla="*/ 1847 h 430365"/>
                <a:gd name="connsiteX47" fmla="*/ 86812 w 256741"/>
                <a:gd name="connsiteY47" fmla="*/ 1847 h 430365"/>
                <a:gd name="connsiteX48" fmla="*/ 90506 w 256741"/>
                <a:gd name="connsiteY48" fmla="*/ 0 h 430365"/>
                <a:gd name="connsiteX49" fmla="*/ 90506 w 256741"/>
                <a:gd name="connsiteY49" fmla="*/ 0 h 430365"/>
                <a:gd name="connsiteX50" fmla="*/ 90506 w 256741"/>
                <a:gd name="connsiteY50" fmla="*/ 0 h 430365"/>
                <a:gd name="connsiteX51" fmla="*/ 118212 w 256741"/>
                <a:gd name="connsiteY51" fmla="*/ 7388 h 430365"/>
                <a:gd name="connsiteX52" fmla="*/ 118212 w 256741"/>
                <a:gd name="connsiteY52" fmla="*/ 7388 h 430365"/>
                <a:gd name="connsiteX53" fmla="*/ 125600 w 256741"/>
                <a:gd name="connsiteY53" fmla="*/ 9235 h 430365"/>
                <a:gd name="connsiteX54" fmla="*/ 127447 w 256741"/>
                <a:gd name="connsiteY54" fmla="*/ 9235 h 430365"/>
                <a:gd name="connsiteX55" fmla="*/ 129294 w 256741"/>
                <a:gd name="connsiteY55" fmla="*/ 9235 h 430365"/>
                <a:gd name="connsiteX56" fmla="*/ 136683 w 256741"/>
                <a:gd name="connsiteY56" fmla="*/ 7388 h 430365"/>
                <a:gd name="connsiteX57" fmla="*/ 164389 w 256741"/>
                <a:gd name="connsiteY57" fmla="*/ 0 h 430365"/>
                <a:gd name="connsiteX58" fmla="*/ 164389 w 256741"/>
                <a:gd name="connsiteY58" fmla="*/ 0 h 430365"/>
                <a:gd name="connsiteX59" fmla="*/ 168083 w 256741"/>
                <a:gd name="connsiteY59" fmla="*/ 0 h 430365"/>
                <a:gd name="connsiteX60" fmla="*/ 168083 w 256741"/>
                <a:gd name="connsiteY60" fmla="*/ 0 h 430365"/>
                <a:gd name="connsiteX61" fmla="*/ 175471 w 256741"/>
                <a:gd name="connsiteY61" fmla="*/ 1847 h 430365"/>
                <a:gd name="connsiteX62" fmla="*/ 217953 w 256741"/>
                <a:gd name="connsiteY62" fmla="*/ 11082 h 430365"/>
                <a:gd name="connsiteX63" fmla="*/ 219800 w 256741"/>
                <a:gd name="connsiteY63" fmla="*/ 11082 h 430365"/>
                <a:gd name="connsiteX64" fmla="*/ 219800 w 256741"/>
                <a:gd name="connsiteY64" fmla="*/ 11082 h 430365"/>
                <a:gd name="connsiteX65" fmla="*/ 221647 w 256741"/>
                <a:gd name="connsiteY65" fmla="*/ 11082 h 430365"/>
                <a:gd name="connsiteX66" fmla="*/ 221647 w 256741"/>
                <a:gd name="connsiteY66" fmla="*/ 11082 h 430365"/>
                <a:gd name="connsiteX67" fmla="*/ 223494 w 256741"/>
                <a:gd name="connsiteY67" fmla="*/ 11082 h 430365"/>
                <a:gd name="connsiteX68" fmla="*/ 227189 w 256741"/>
                <a:gd name="connsiteY68" fmla="*/ 11082 h 430365"/>
                <a:gd name="connsiteX69" fmla="*/ 227189 w 256741"/>
                <a:gd name="connsiteY69" fmla="*/ 11082 h 430365"/>
                <a:gd name="connsiteX70" fmla="*/ 236424 w 256741"/>
                <a:gd name="connsiteY70" fmla="*/ 12929 h 430365"/>
                <a:gd name="connsiteX71" fmla="*/ 243812 w 256741"/>
                <a:gd name="connsiteY71" fmla="*/ 14777 h 430365"/>
                <a:gd name="connsiteX72" fmla="*/ 256742 w 256741"/>
                <a:gd name="connsiteY72" fmla="*/ 20318 h 430365"/>
                <a:gd name="connsiteX73" fmla="*/ 256742 w 256741"/>
                <a:gd name="connsiteY73" fmla="*/ 20318 h 430365"/>
                <a:gd name="connsiteX74" fmla="*/ 256742 w 256741"/>
                <a:gd name="connsiteY74" fmla="*/ 20318 h 43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256741" h="430365">
                  <a:moveTo>
                    <a:pt x="256742" y="20318"/>
                  </a:moveTo>
                  <a:lnTo>
                    <a:pt x="256742" y="20318"/>
                  </a:lnTo>
                  <a:lnTo>
                    <a:pt x="249353" y="108977"/>
                  </a:lnTo>
                  <a:lnTo>
                    <a:pt x="247506" y="132988"/>
                  </a:lnTo>
                  <a:lnTo>
                    <a:pt x="247506" y="136683"/>
                  </a:lnTo>
                  <a:lnTo>
                    <a:pt x="245659" y="149612"/>
                  </a:lnTo>
                  <a:lnTo>
                    <a:pt x="243812" y="177318"/>
                  </a:lnTo>
                  <a:lnTo>
                    <a:pt x="243812" y="179165"/>
                  </a:lnTo>
                  <a:lnTo>
                    <a:pt x="240118" y="197636"/>
                  </a:lnTo>
                  <a:lnTo>
                    <a:pt x="238271" y="208718"/>
                  </a:lnTo>
                  <a:lnTo>
                    <a:pt x="236424" y="232730"/>
                  </a:lnTo>
                  <a:lnTo>
                    <a:pt x="234577" y="253047"/>
                  </a:lnTo>
                  <a:lnTo>
                    <a:pt x="230883" y="297377"/>
                  </a:lnTo>
                  <a:lnTo>
                    <a:pt x="229036" y="314000"/>
                  </a:lnTo>
                  <a:lnTo>
                    <a:pt x="230883" y="328777"/>
                  </a:lnTo>
                  <a:lnTo>
                    <a:pt x="232730" y="408201"/>
                  </a:lnTo>
                  <a:lnTo>
                    <a:pt x="234577" y="424824"/>
                  </a:lnTo>
                  <a:lnTo>
                    <a:pt x="229036" y="424824"/>
                  </a:lnTo>
                  <a:lnTo>
                    <a:pt x="132988" y="430365"/>
                  </a:lnTo>
                  <a:lnTo>
                    <a:pt x="29553" y="424824"/>
                  </a:lnTo>
                  <a:lnTo>
                    <a:pt x="27706" y="424824"/>
                  </a:lnTo>
                  <a:lnTo>
                    <a:pt x="25859" y="424824"/>
                  </a:lnTo>
                  <a:lnTo>
                    <a:pt x="25859" y="410048"/>
                  </a:lnTo>
                  <a:lnTo>
                    <a:pt x="27706" y="330624"/>
                  </a:lnTo>
                  <a:lnTo>
                    <a:pt x="27706" y="315847"/>
                  </a:lnTo>
                  <a:lnTo>
                    <a:pt x="27706" y="312153"/>
                  </a:lnTo>
                  <a:lnTo>
                    <a:pt x="27706" y="306612"/>
                  </a:lnTo>
                  <a:lnTo>
                    <a:pt x="27706" y="299224"/>
                  </a:lnTo>
                  <a:lnTo>
                    <a:pt x="25859" y="282600"/>
                  </a:lnTo>
                  <a:lnTo>
                    <a:pt x="24012" y="265977"/>
                  </a:lnTo>
                  <a:lnTo>
                    <a:pt x="24012" y="256742"/>
                  </a:lnTo>
                  <a:lnTo>
                    <a:pt x="24012" y="256742"/>
                  </a:lnTo>
                  <a:lnTo>
                    <a:pt x="24012" y="249353"/>
                  </a:lnTo>
                  <a:lnTo>
                    <a:pt x="18471" y="236424"/>
                  </a:lnTo>
                  <a:lnTo>
                    <a:pt x="18471" y="229036"/>
                  </a:lnTo>
                  <a:lnTo>
                    <a:pt x="7388" y="118212"/>
                  </a:lnTo>
                  <a:lnTo>
                    <a:pt x="7388" y="110824"/>
                  </a:lnTo>
                  <a:lnTo>
                    <a:pt x="3694" y="79424"/>
                  </a:lnTo>
                  <a:lnTo>
                    <a:pt x="1847" y="64647"/>
                  </a:lnTo>
                  <a:lnTo>
                    <a:pt x="0" y="20318"/>
                  </a:lnTo>
                  <a:lnTo>
                    <a:pt x="0" y="3694"/>
                  </a:lnTo>
                  <a:lnTo>
                    <a:pt x="12929" y="3694"/>
                  </a:lnTo>
                  <a:lnTo>
                    <a:pt x="33247" y="3694"/>
                  </a:lnTo>
                  <a:cubicBezTo>
                    <a:pt x="33247" y="3694"/>
                    <a:pt x="33247" y="3694"/>
                    <a:pt x="33247" y="3694"/>
                  </a:cubicBezTo>
                  <a:lnTo>
                    <a:pt x="79424" y="1847"/>
                  </a:lnTo>
                  <a:lnTo>
                    <a:pt x="79424" y="1847"/>
                  </a:lnTo>
                  <a:lnTo>
                    <a:pt x="86812" y="1847"/>
                  </a:lnTo>
                  <a:lnTo>
                    <a:pt x="86812" y="1847"/>
                  </a:lnTo>
                  <a:lnTo>
                    <a:pt x="90506" y="0"/>
                  </a:lnTo>
                  <a:lnTo>
                    <a:pt x="90506" y="0"/>
                  </a:lnTo>
                  <a:lnTo>
                    <a:pt x="90506" y="0"/>
                  </a:lnTo>
                  <a:lnTo>
                    <a:pt x="118212" y="7388"/>
                  </a:lnTo>
                  <a:lnTo>
                    <a:pt x="118212" y="7388"/>
                  </a:lnTo>
                  <a:lnTo>
                    <a:pt x="125600" y="9235"/>
                  </a:lnTo>
                  <a:lnTo>
                    <a:pt x="127447" y="9235"/>
                  </a:lnTo>
                  <a:lnTo>
                    <a:pt x="129294" y="9235"/>
                  </a:lnTo>
                  <a:lnTo>
                    <a:pt x="136683" y="7388"/>
                  </a:lnTo>
                  <a:lnTo>
                    <a:pt x="164389" y="0"/>
                  </a:lnTo>
                  <a:lnTo>
                    <a:pt x="164389" y="0"/>
                  </a:lnTo>
                  <a:lnTo>
                    <a:pt x="168083" y="0"/>
                  </a:lnTo>
                  <a:lnTo>
                    <a:pt x="168083" y="0"/>
                  </a:lnTo>
                  <a:lnTo>
                    <a:pt x="175471" y="1847"/>
                  </a:lnTo>
                  <a:lnTo>
                    <a:pt x="217953" y="11082"/>
                  </a:lnTo>
                  <a:lnTo>
                    <a:pt x="219800" y="11082"/>
                  </a:lnTo>
                  <a:lnTo>
                    <a:pt x="219800" y="11082"/>
                  </a:lnTo>
                  <a:lnTo>
                    <a:pt x="221647" y="11082"/>
                  </a:lnTo>
                  <a:lnTo>
                    <a:pt x="221647" y="11082"/>
                  </a:lnTo>
                  <a:lnTo>
                    <a:pt x="223494" y="11082"/>
                  </a:lnTo>
                  <a:lnTo>
                    <a:pt x="227189" y="11082"/>
                  </a:lnTo>
                  <a:lnTo>
                    <a:pt x="227189" y="11082"/>
                  </a:lnTo>
                  <a:lnTo>
                    <a:pt x="236424" y="12929"/>
                  </a:lnTo>
                  <a:lnTo>
                    <a:pt x="243812" y="14777"/>
                  </a:lnTo>
                  <a:lnTo>
                    <a:pt x="256742" y="20318"/>
                  </a:lnTo>
                  <a:cubicBezTo>
                    <a:pt x="254895" y="20318"/>
                    <a:pt x="256742" y="20318"/>
                    <a:pt x="256742" y="20318"/>
                  </a:cubicBezTo>
                  <a:lnTo>
                    <a:pt x="256742" y="20318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4978440D-BA75-F83C-08B9-3485B2564DEC}"/>
                </a:ext>
              </a:extLst>
            </p:cNvPr>
            <p:cNvSpPr/>
            <p:nvPr/>
          </p:nvSpPr>
          <p:spPr>
            <a:xfrm>
              <a:off x="2978863" y="4016923"/>
              <a:ext cx="206870" cy="38326"/>
            </a:xfrm>
            <a:custGeom>
              <a:avLst/>
              <a:gdLst>
                <a:gd name="connsiteX0" fmla="*/ 206871 w 206870"/>
                <a:gd name="connsiteY0" fmla="*/ 1847 h 38326"/>
                <a:gd name="connsiteX1" fmla="*/ 205024 w 206870"/>
                <a:gd name="connsiteY1" fmla="*/ 33247 h 38326"/>
                <a:gd name="connsiteX2" fmla="*/ 205024 w 206870"/>
                <a:gd name="connsiteY2" fmla="*/ 33247 h 38326"/>
                <a:gd name="connsiteX3" fmla="*/ 190247 w 206870"/>
                <a:gd name="connsiteY3" fmla="*/ 35094 h 38326"/>
                <a:gd name="connsiteX4" fmla="*/ 169930 w 206870"/>
                <a:gd name="connsiteY4" fmla="*/ 36941 h 38326"/>
                <a:gd name="connsiteX5" fmla="*/ 162541 w 206870"/>
                <a:gd name="connsiteY5" fmla="*/ 36941 h 38326"/>
                <a:gd name="connsiteX6" fmla="*/ 84965 w 206870"/>
                <a:gd name="connsiteY6" fmla="*/ 36941 h 38326"/>
                <a:gd name="connsiteX7" fmla="*/ 42482 w 206870"/>
                <a:gd name="connsiteY7" fmla="*/ 35094 h 38326"/>
                <a:gd name="connsiteX8" fmla="*/ 35094 w 206870"/>
                <a:gd name="connsiteY8" fmla="*/ 35094 h 38326"/>
                <a:gd name="connsiteX9" fmla="*/ 25859 w 206870"/>
                <a:gd name="connsiteY9" fmla="*/ 35094 h 38326"/>
                <a:gd name="connsiteX10" fmla="*/ 25859 w 206870"/>
                <a:gd name="connsiteY10" fmla="*/ 35094 h 38326"/>
                <a:gd name="connsiteX11" fmla="*/ 1847 w 206870"/>
                <a:gd name="connsiteY11" fmla="*/ 33247 h 38326"/>
                <a:gd name="connsiteX12" fmla="*/ 0 w 206870"/>
                <a:gd name="connsiteY12" fmla="*/ 33247 h 38326"/>
                <a:gd name="connsiteX13" fmla="*/ 0 w 206870"/>
                <a:gd name="connsiteY13" fmla="*/ 0 h 38326"/>
                <a:gd name="connsiteX14" fmla="*/ 1847 w 206870"/>
                <a:gd name="connsiteY14" fmla="*/ 0 h 38326"/>
                <a:gd name="connsiteX15" fmla="*/ 36941 w 206870"/>
                <a:gd name="connsiteY15" fmla="*/ 3694 h 38326"/>
                <a:gd name="connsiteX16" fmla="*/ 44330 w 206870"/>
                <a:gd name="connsiteY16" fmla="*/ 3694 h 38326"/>
                <a:gd name="connsiteX17" fmla="*/ 48024 w 206870"/>
                <a:gd name="connsiteY17" fmla="*/ 3694 h 38326"/>
                <a:gd name="connsiteX18" fmla="*/ 118212 w 206870"/>
                <a:gd name="connsiteY18" fmla="*/ 7388 h 38326"/>
                <a:gd name="connsiteX19" fmla="*/ 164389 w 206870"/>
                <a:gd name="connsiteY19" fmla="*/ 5541 h 38326"/>
                <a:gd name="connsiteX20" fmla="*/ 171777 w 206870"/>
                <a:gd name="connsiteY20" fmla="*/ 5541 h 38326"/>
                <a:gd name="connsiteX21" fmla="*/ 171777 w 206870"/>
                <a:gd name="connsiteY21" fmla="*/ 5541 h 38326"/>
                <a:gd name="connsiteX22" fmla="*/ 206871 w 206870"/>
                <a:gd name="connsiteY22" fmla="*/ 1847 h 38326"/>
                <a:gd name="connsiteX23" fmla="*/ 206871 w 206870"/>
                <a:gd name="connsiteY23" fmla="*/ 1847 h 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6870" h="38326">
                  <a:moveTo>
                    <a:pt x="206871" y="1847"/>
                  </a:moveTo>
                  <a:lnTo>
                    <a:pt x="205024" y="33247"/>
                  </a:lnTo>
                  <a:cubicBezTo>
                    <a:pt x="205024" y="33247"/>
                    <a:pt x="205024" y="33247"/>
                    <a:pt x="205024" y="33247"/>
                  </a:cubicBezTo>
                  <a:cubicBezTo>
                    <a:pt x="199483" y="33247"/>
                    <a:pt x="195788" y="35094"/>
                    <a:pt x="190247" y="35094"/>
                  </a:cubicBezTo>
                  <a:cubicBezTo>
                    <a:pt x="184706" y="35094"/>
                    <a:pt x="177318" y="36941"/>
                    <a:pt x="169930" y="36941"/>
                  </a:cubicBezTo>
                  <a:cubicBezTo>
                    <a:pt x="168083" y="36941"/>
                    <a:pt x="164389" y="36941"/>
                    <a:pt x="162541" y="36941"/>
                  </a:cubicBezTo>
                  <a:cubicBezTo>
                    <a:pt x="136683" y="38788"/>
                    <a:pt x="110824" y="38788"/>
                    <a:pt x="84965" y="36941"/>
                  </a:cubicBezTo>
                  <a:cubicBezTo>
                    <a:pt x="72035" y="36941"/>
                    <a:pt x="57259" y="35094"/>
                    <a:pt x="42482" y="35094"/>
                  </a:cubicBezTo>
                  <a:cubicBezTo>
                    <a:pt x="40635" y="35094"/>
                    <a:pt x="36941" y="35094"/>
                    <a:pt x="35094" y="35094"/>
                  </a:cubicBezTo>
                  <a:cubicBezTo>
                    <a:pt x="31400" y="35094"/>
                    <a:pt x="29553" y="35094"/>
                    <a:pt x="25859" y="35094"/>
                  </a:cubicBezTo>
                  <a:lnTo>
                    <a:pt x="25859" y="35094"/>
                  </a:lnTo>
                  <a:cubicBezTo>
                    <a:pt x="18471" y="35094"/>
                    <a:pt x="9235" y="33247"/>
                    <a:pt x="1847" y="33247"/>
                  </a:cubicBezTo>
                  <a:cubicBezTo>
                    <a:pt x="1847" y="33247"/>
                    <a:pt x="0" y="33247"/>
                    <a:pt x="0" y="33247"/>
                  </a:cubicBezTo>
                  <a:lnTo>
                    <a:pt x="0" y="0"/>
                  </a:lnTo>
                  <a:cubicBezTo>
                    <a:pt x="0" y="0"/>
                    <a:pt x="1847" y="0"/>
                    <a:pt x="1847" y="0"/>
                  </a:cubicBezTo>
                  <a:cubicBezTo>
                    <a:pt x="12929" y="1847"/>
                    <a:pt x="25859" y="3694"/>
                    <a:pt x="36941" y="3694"/>
                  </a:cubicBezTo>
                  <a:cubicBezTo>
                    <a:pt x="38788" y="3694"/>
                    <a:pt x="42482" y="3694"/>
                    <a:pt x="44330" y="3694"/>
                  </a:cubicBezTo>
                  <a:cubicBezTo>
                    <a:pt x="46177" y="3694"/>
                    <a:pt x="46177" y="3694"/>
                    <a:pt x="48024" y="3694"/>
                  </a:cubicBezTo>
                  <a:cubicBezTo>
                    <a:pt x="72035" y="5541"/>
                    <a:pt x="96047" y="7388"/>
                    <a:pt x="118212" y="7388"/>
                  </a:cubicBezTo>
                  <a:cubicBezTo>
                    <a:pt x="134835" y="7388"/>
                    <a:pt x="149612" y="7388"/>
                    <a:pt x="164389" y="5541"/>
                  </a:cubicBezTo>
                  <a:cubicBezTo>
                    <a:pt x="166236" y="5541"/>
                    <a:pt x="169930" y="5541"/>
                    <a:pt x="171777" y="5541"/>
                  </a:cubicBezTo>
                  <a:lnTo>
                    <a:pt x="171777" y="5541"/>
                  </a:lnTo>
                  <a:cubicBezTo>
                    <a:pt x="182859" y="5541"/>
                    <a:pt x="193941" y="3694"/>
                    <a:pt x="206871" y="1847"/>
                  </a:cubicBezTo>
                  <a:cubicBezTo>
                    <a:pt x="205024" y="1847"/>
                    <a:pt x="205024" y="1847"/>
                    <a:pt x="206871" y="1847"/>
                  </a:cubicBezTo>
                  <a:close/>
                </a:path>
              </a:pathLst>
            </a:custGeom>
            <a:solidFill>
              <a:srgbClr val="DADAD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5CE725AB-D845-D95F-DA86-E75B2E0FF324}"/>
                </a:ext>
              </a:extLst>
            </p:cNvPr>
            <p:cNvSpPr/>
            <p:nvPr/>
          </p:nvSpPr>
          <p:spPr>
            <a:xfrm>
              <a:off x="3063828" y="4029852"/>
              <a:ext cx="33247" cy="22164"/>
            </a:xfrm>
            <a:custGeom>
              <a:avLst/>
              <a:gdLst>
                <a:gd name="connsiteX0" fmla="*/ 0 w 33247"/>
                <a:gd name="connsiteY0" fmla="*/ 0 h 22164"/>
                <a:gd name="connsiteX1" fmla="*/ 33247 w 33247"/>
                <a:gd name="connsiteY1" fmla="*/ 0 h 22164"/>
                <a:gd name="connsiteX2" fmla="*/ 33247 w 33247"/>
                <a:gd name="connsiteY2" fmla="*/ 22165 h 22164"/>
                <a:gd name="connsiteX3" fmla="*/ 0 w 33247"/>
                <a:gd name="connsiteY3" fmla="*/ 22165 h 2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247" h="22164">
                  <a:moveTo>
                    <a:pt x="0" y="0"/>
                  </a:moveTo>
                  <a:lnTo>
                    <a:pt x="33247" y="0"/>
                  </a:lnTo>
                  <a:lnTo>
                    <a:pt x="33247" y="22165"/>
                  </a:lnTo>
                  <a:lnTo>
                    <a:pt x="0" y="22165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id="{C9653E87-AAC7-943A-F060-9B24A6210E42}"/>
                </a:ext>
              </a:extLst>
            </p:cNvPr>
            <p:cNvSpPr/>
            <p:nvPr/>
          </p:nvSpPr>
          <p:spPr>
            <a:xfrm>
              <a:off x="3043510" y="3675216"/>
              <a:ext cx="75729" cy="68341"/>
            </a:xfrm>
            <a:custGeom>
              <a:avLst/>
              <a:gdLst>
                <a:gd name="connsiteX0" fmla="*/ 0 w 75729"/>
                <a:gd name="connsiteY0" fmla="*/ 0 h 68341"/>
                <a:gd name="connsiteX1" fmla="*/ 0 w 75729"/>
                <a:gd name="connsiteY1" fmla="*/ 11082 h 68341"/>
                <a:gd name="connsiteX2" fmla="*/ 0 w 75729"/>
                <a:gd name="connsiteY2" fmla="*/ 11082 h 68341"/>
                <a:gd name="connsiteX3" fmla="*/ 0 w 75729"/>
                <a:gd name="connsiteY3" fmla="*/ 27706 h 68341"/>
                <a:gd name="connsiteX4" fmla="*/ 0 w 75729"/>
                <a:gd name="connsiteY4" fmla="*/ 27706 h 68341"/>
                <a:gd name="connsiteX5" fmla="*/ 0 w 75729"/>
                <a:gd name="connsiteY5" fmla="*/ 46177 h 68341"/>
                <a:gd name="connsiteX6" fmla="*/ 0 w 75729"/>
                <a:gd name="connsiteY6" fmla="*/ 46177 h 68341"/>
                <a:gd name="connsiteX7" fmla="*/ 31400 w 75729"/>
                <a:gd name="connsiteY7" fmla="*/ 68341 h 68341"/>
                <a:gd name="connsiteX8" fmla="*/ 36941 w 75729"/>
                <a:gd name="connsiteY8" fmla="*/ 68341 h 68341"/>
                <a:gd name="connsiteX9" fmla="*/ 38788 w 75729"/>
                <a:gd name="connsiteY9" fmla="*/ 68341 h 68341"/>
                <a:gd name="connsiteX10" fmla="*/ 38788 w 75729"/>
                <a:gd name="connsiteY10" fmla="*/ 68341 h 68341"/>
                <a:gd name="connsiteX11" fmla="*/ 46177 w 75729"/>
                <a:gd name="connsiteY11" fmla="*/ 68341 h 68341"/>
                <a:gd name="connsiteX12" fmla="*/ 75729 w 75729"/>
                <a:gd name="connsiteY12" fmla="*/ 46177 h 68341"/>
                <a:gd name="connsiteX13" fmla="*/ 75729 w 75729"/>
                <a:gd name="connsiteY13" fmla="*/ 46177 h 68341"/>
                <a:gd name="connsiteX14" fmla="*/ 75729 w 75729"/>
                <a:gd name="connsiteY14" fmla="*/ 27706 h 68341"/>
                <a:gd name="connsiteX15" fmla="*/ 75729 w 75729"/>
                <a:gd name="connsiteY15" fmla="*/ 27706 h 68341"/>
                <a:gd name="connsiteX16" fmla="*/ 75729 w 75729"/>
                <a:gd name="connsiteY16" fmla="*/ 11082 h 68341"/>
                <a:gd name="connsiteX17" fmla="*/ 75729 w 75729"/>
                <a:gd name="connsiteY17" fmla="*/ 11082 h 68341"/>
                <a:gd name="connsiteX18" fmla="*/ 75729 w 75729"/>
                <a:gd name="connsiteY18" fmla="*/ 1847 h 68341"/>
                <a:gd name="connsiteX19" fmla="*/ 0 w 75729"/>
                <a:gd name="connsiteY19" fmla="*/ 0 h 6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5729" h="68341">
                  <a:moveTo>
                    <a:pt x="0" y="0"/>
                  </a:moveTo>
                  <a:lnTo>
                    <a:pt x="0" y="11082"/>
                  </a:lnTo>
                  <a:lnTo>
                    <a:pt x="0" y="11082"/>
                  </a:lnTo>
                  <a:lnTo>
                    <a:pt x="0" y="27706"/>
                  </a:lnTo>
                  <a:lnTo>
                    <a:pt x="0" y="27706"/>
                  </a:lnTo>
                  <a:lnTo>
                    <a:pt x="0" y="46177"/>
                  </a:lnTo>
                  <a:cubicBezTo>
                    <a:pt x="0" y="46177"/>
                    <a:pt x="0" y="46177"/>
                    <a:pt x="0" y="46177"/>
                  </a:cubicBezTo>
                  <a:cubicBezTo>
                    <a:pt x="1847" y="59106"/>
                    <a:pt x="14776" y="66494"/>
                    <a:pt x="31400" y="68341"/>
                  </a:cubicBezTo>
                  <a:cubicBezTo>
                    <a:pt x="33247" y="68341"/>
                    <a:pt x="35094" y="68341"/>
                    <a:pt x="36941" y="68341"/>
                  </a:cubicBezTo>
                  <a:cubicBezTo>
                    <a:pt x="36941" y="68341"/>
                    <a:pt x="36941" y="68341"/>
                    <a:pt x="38788" y="68341"/>
                  </a:cubicBezTo>
                  <a:cubicBezTo>
                    <a:pt x="38788" y="68341"/>
                    <a:pt x="38788" y="68341"/>
                    <a:pt x="38788" y="68341"/>
                  </a:cubicBezTo>
                  <a:cubicBezTo>
                    <a:pt x="40635" y="68341"/>
                    <a:pt x="42482" y="68341"/>
                    <a:pt x="46177" y="68341"/>
                  </a:cubicBezTo>
                  <a:cubicBezTo>
                    <a:pt x="60953" y="66494"/>
                    <a:pt x="73882" y="59106"/>
                    <a:pt x="75729" y="46177"/>
                  </a:cubicBezTo>
                  <a:lnTo>
                    <a:pt x="75729" y="46177"/>
                  </a:lnTo>
                  <a:lnTo>
                    <a:pt x="75729" y="27706"/>
                  </a:lnTo>
                  <a:lnTo>
                    <a:pt x="75729" y="27706"/>
                  </a:lnTo>
                  <a:lnTo>
                    <a:pt x="75729" y="11082"/>
                  </a:lnTo>
                  <a:lnTo>
                    <a:pt x="75729" y="11082"/>
                  </a:lnTo>
                  <a:lnTo>
                    <a:pt x="75729" y="18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BB86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E757FB2C-C2D8-1583-AC5C-AAB5B9C0593A}"/>
                </a:ext>
              </a:extLst>
            </p:cNvPr>
            <p:cNvSpPr/>
            <p:nvPr/>
          </p:nvSpPr>
          <p:spPr>
            <a:xfrm>
              <a:off x="3011385" y="3542228"/>
              <a:ext cx="137407" cy="164388"/>
            </a:xfrm>
            <a:custGeom>
              <a:avLst/>
              <a:gdLst>
                <a:gd name="connsiteX0" fmla="*/ 137407 w 137407"/>
                <a:gd name="connsiteY0" fmla="*/ 90506 h 164388"/>
                <a:gd name="connsiteX1" fmla="*/ 126325 w 137407"/>
                <a:gd name="connsiteY1" fmla="*/ 110824 h 164388"/>
                <a:gd name="connsiteX2" fmla="*/ 118937 w 137407"/>
                <a:gd name="connsiteY2" fmla="*/ 108977 h 164388"/>
                <a:gd name="connsiteX3" fmla="*/ 111548 w 137407"/>
                <a:gd name="connsiteY3" fmla="*/ 136683 h 164388"/>
                <a:gd name="connsiteX4" fmla="*/ 98619 w 137407"/>
                <a:gd name="connsiteY4" fmla="*/ 153306 h 164388"/>
                <a:gd name="connsiteX5" fmla="*/ 69066 w 137407"/>
                <a:gd name="connsiteY5" fmla="*/ 164388 h 164388"/>
                <a:gd name="connsiteX6" fmla="*/ 69066 w 137407"/>
                <a:gd name="connsiteY6" fmla="*/ 164388 h 164388"/>
                <a:gd name="connsiteX7" fmla="*/ 69066 w 137407"/>
                <a:gd name="connsiteY7" fmla="*/ 164388 h 164388"/>
                <a:gd name="connsiteX8" fmla="*/ 39513 w 137407"/>
                <a:gd name="connsiteY8" fmla="*/ 153306 h 164388"/>
                <a:gd name="connsiteX9" fmla="*/ 26583 w 137407"/>
                <a:gd name="connsiteY9" fmla="*/ 136683 h 164388"/>
                <a:gd name="connsiteX10" fmla="*/ 19195 w 137407"/>
                <a:gd name="connsiteY10" fmla="*/ 108977 h 164388"/>
                <a:gd name="connsiteX11" fmla="*/ 11807 w 137407"/>
                <a:gd name="connsiteY11" fmla="*/ 110824 h 164388"/>
                <a:gd name="connsiteX12" fmla="*/ 725 w 137407"/>
                <a:gd name="connsiteY12" fmla="*/ 90506 h 164388"/>
                <a:gd name="connsiteX13" fmla="*/ 4419 w 137407"/>
                <a:gd name="connsiteY13" fmla="*/ 75730 h 164388"/>
                <a:gd name="connsiteX14" fmla="*/ 8113 w 137407"/>
                <a:gd name="connsiteY14" fmla="*/ 73882 h 164388"/>
                <a:gd name="connsiteX15" fmla="*/ 8113 w 137407"/>
                <a:gd name="connsiteY15" fmla="*/ 73882 h 164388"/>
                <a:gd name="connsiteX16" fmla="*/ 11807 w 137407"/>
                <a:gd name="connsiteY16" fmla="*/ 75730 h 164388"/>
                <a:gd name="connsiteX17" fmla="*/ 9960 w 137407"/>
                <a:gd name="connsiteY17" fmla="*/ 62800 h 164388"/>
                <a:gd name="connsiteX18" fmla="*/ 11807 w 137407"/>
                <a:gd name="connsiteY18" fmla="*/ 38788 h 164388"/>
                <a:gd name="connsiteX19" fmla="*/ 22889 w 137407"/>
                <a:gd name="connsiteY19" fmla="*/ 16624 h 164388"/>
                <a:gd name="connsiteX20" fmla="*/ 22889 w 137407"/>
                <a:gd name="connsiteY20" fmla="*/ 16624 h 164388"/>
                <a:gd name="connsiteX21" fmla="*/ 61678 w 137407"/>
                <a:gd name="connsiteY21" fmla="*/ 0 h 164388"/>
                <a:gd name="connsiteX22" fmla="*/ 61678 w 137407"/>
                <a:gd name="connsiteY22" fmla="*/ 0 h 164388"/>
                <a:gd name="connsiteX23" fmla="*/ 67219 w 137407"/>
                <a:gd name="connsiteY23" fmla="*/ 0 h 164388"/>
                <a:gd name="connsiteX24" fmla="*/ 122631 w 137407"/>
                <a:gd name="connsiteY24" fmla="*/ 38788 h 164388"/>
                <a:gd name="connsiteX25" fmla="*/ 124478 w 137407"/>
                <a:gd name="connsiteY25" fmla="*/ 60953 h 164388"/>
                <a:gd name="connsiteX26" fmla="*/ 122631 w 137407"/>
                <a:gd name="connsiteY26" fmla="*/ 73882 h 164388"/>
                <a:gd name="connsiteX27" fmla="*/ 126325 w 137407"/>
                <a:gd name="connsiteY27" fmla="*/ 72035 h 164388"/>
                <a:gd name="connsiteX28" fmla="*/ 130019 w 137407"/>
                <a:gd name="connsiteY28" fmla="*/ 73882 h 164388"/>
                <a:gd name="connsiteX29" fmla="*/ 137407 w 137407"/>
                <a:gd name="connsiteY29" fmla="*/ 90506 h 164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7407" h="164388">
                  <a:moveTo>
                    <a:pt x="137407" y="90506"/>
                  </a:moveTo>
                  <a:cubicBezTo>
                    <a:pt x="135560" y="97894"/>
                    <a:pt x="131866" y="108977"/>
                    <a:pt x="126325" y="110824"/>
                  </a:cubicBezTo>
                  <a:cubicBezTo>
                    <a:pt x="120784" y="112671"/>
                    <a:pt x="118937" y="108977"/>
                    <a:pt x="118937" y="108977"/>
                  </a:cubicBezTo>
                  <a:cubicBezTo>
                    <a:pt x="117090" y="120059"/>
                    <a:pt x="115242" y="131141"/>
                    <a:pt x="111548" y="136683"/>
                  </a:cubicBezTo>
                  <a:cubicBezTo>
                    <a:pt x="106007" y="144071"/>
                    <a:pt x="102313" y="149612"/>
                    <a:pt x="98619" y="153306"/>
                  </a:cubicBezTo>
                  <a:cubicBezTo>
                    <a:pt x="91231" y="162541"/>
                    <a:pt x="83842" y="164388"/>
                    <a:pt x="69066" y="164388"/>
                  </a:cubicBezTo>
                  <a:cubicBezTo>
                    <a:pt x="69066" y="164388"/>
                    <a:pt x="69066" y="164388"/>
                    <a:pt x="69066" y="164388"/>
                  </a:cubicBezTo>
                  <a:cubicBezTo>
                    <a:pt x="69066" y="164388"/>
                    <a:pt x="69066" y="164388"/>
                    <a:pt x="69066" y="164388"/>
                  </a:cubicBezTo>
                  <a:cubicBezTo>
                    <a:pt x="54289" y="164388"/>
                    <a:pt x="46901" y="162541"/>
                    <a:pt x="39513" y="153306"/>
                  </a:cubicBezTo>
                  <a:cubicBezTo>
                    <a:pt x="35819" y="149612"/>
                    <a:pt x="32125" y="144071"/>
                    <a:pt x="26583" y="136683"/>
                  </a:cubicBezTo>
                  <a:cubicBezTo>
                    <a:pt x="22889" y="131141"/>
                    <a:pt x="21042" y="120059"/>
                    <a:pt x="19195" y="108977"/>
                  </a:cubicBezTo>
                  <a:cubicBezTo>
                    <a:pt x="19195" y="108977"/>
                    <a:pt x="17348" y="112671"/>
                    <a:pt x="11807" y="110824"/>
                  </a:cubicBezTo>
                  <a:cubicBezTo>
                    <a:pt x="8113" y="108977"/>
                    <a:pt x="2572" y="97894"/>
                    <a:pt x="725" y="90506"/>
                  </a:cubicBezTo>
                  <a:cubicBezTo>
                    <a:pt x="-1122" y="83118"/>
                    <a:pt x="725" y="77577"/>
                    <a:pt x="4419" y="75730"/>
                  </a:cubicBezTo>
                  <a:cubicBezTo>
                    <a:pt x="6266" y="75730"/>
                    <a:pt x="6266" y="73882"/>
                    <a:pt x="8113" y="73882"/>
                  </a:cubicBezTo>
                  <a:lnTo>
                    <a:pt x="8113" y="73882"/>
                  </a:lnTo>
                  <a:cubicBezTo>
                    <a:pt x="9960" y="73882"/>
                    <a:pt x="9960" y="73882"/>
                    <a:pt x="11807" y="75730"/>
                  </a:cubicBezTo>
                  <a:cubicBezTo>
                    <a:pt x="9960" y="70188"/>
                    <a:pt x="9960" y="66494"/>
                    <a:pt x="9960" y="62800"/>
                  </a:cubicBezTo>
                  <a:cubicBezTo>
                    <a:pt x="9960" y="53565"/>
                    <a:pt x="9960" y="46177"/>
                    <a:pt x="11807" y="38788"/>
                  </a:cubicBezTo>
                  <a:cubicBezTo>
                    <a:pt x="13654" y="29553"/>
                    <a:pt x="17348" y="22165"/>
                    <a:pt x="22889" y="16624"/>
                  </a:cubicBezTo>
                  <a:cubicBezTo>
                    <a:pt x="22889" y="16624"/>
                    <a:pt x="22889" y="16624"/>
                    <a:pt x="22889" y="16624"/>
                  </a:cubicBezTo>
                  <a:cubicBezTo>
                    <a:pt x="32125" y="7388"/>
                    <a:pt x="45054" y="0"/>
                    <a:pt x="61678" y="0"/>
                  </a:cubicBezTo>
                  <a:lnTo>
                    <a:pt x="61678" y="0"/>
                  </a:lnTo>
                  <a:cubicBezTo>
                    <a:pt x="63525" y="0"/>
                    <a:pt x="65372" y="0"/>
                    <a:pt x="67219" y="0"/>
                  </a:cubicBezTo>
                  <a:cubicBezTo>
                    <a:pt x="93078" y="0"/>
                    <a:pt x="115242" y="12929"/>
                    <a:pt x="122631" y="38788"/>
                  </a:cubicBezTo>
                  <a:cubicBezTo>
                    <a:pt x="124478" y="46177"/>
                    <a:pt x="124478" y="53565"/>
                    <a:pt x="124478" y="60953"/>
                  </a:cubicBezTo>
                  <a:cubicBezTo>
                    <a:pt x="124478" y="66494"/>
                    <a:pt x="124478" y="70188"/>
                    <a:pt x="122631" y="73882"/>
                  </a:cubicBezTo>
                  <a:cubicBezTo>
                    <a:pt x="124478" y="73882"/>
                    <a:pt x="126325" y="72035"/>
                    <a:pt x="126325" y="72035"/>
                  </a:cubicBezTo>
                  <a:cubicBezTo>
                    <a:pt x="128172" y="72035"/>
                    <a:pt x="130019" y="72035"/>
                    <a:pt x="130019" y="73882"/>
                  </a:cubicBezTo>
                  <a:cubicBezTo>
                    <a:pt x="137407" y="77577"/>
                    <a:pt x="137407" y="83118"/>
                    <a:pt x="137407" y="90506"/>
                  </a:cubicBezTo>
                  <a:close/>
                </a:path>
              </a:pathLst>
            </a:custGeom>
            <a:solidFill>
              <a:srgbClr val="FFC99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D012A125-8B64-554B-BDB4-A3970B0B2AFF}"/>
                </a:ext>
              </a:extLst>
            </p:cNvPr>
            <p:cNvSpPr/>
            <p:nvPr/>
          </p:nvSpPr>
          <p:spPr>
            <a:xfrm>
              <a:off x="3018113" y="3536399"/>
              <a:ext cx="124504" cy="105570"/>
            </a:xfrm>
            <a:custGeom>
              <a:avLst/>
              <a:gdLst>
                <a:gd name="connsiteX0" fmla="*/ 123291 w 124504"/>
                <a:gd name="connsiteY0" fmla="*/ 79712 h 105570"/>
                <a:gd name="connsiteX1" fmla="*/ 115903 w 124504"/>
                <a:gd name="connsiteY1" fmla="*/ 90794 h 105570"/>
                <a:gd name="connsiteX2" fmla="*/ 114056 w 124504"/>
                <a:gd name="connsiteY2" fmla="*/ 101877 h 105570"/>
                <a:gd name="connsiteX3" fmla="*/ 104821 w 124504"/>
                <a:gd name="connsiteY3" fmla="*/ 103724 h 105570"/>
                <a:gd name="connsiteX4" fmla="*/ 106668 w 124504"/>
                <a:gd name="connsiteY4" fmla="*/ 94488 h 105570"/>
                <a:gd name="connsiteX5" fmla="*/ 110362 w 124504"/>
                <a:gd name="connsiteY5" fmla="*/ 55700 h 105570"/>
                <a:gd name="connsiteX6" fmla="*/ 108515 w 124504"/>
                <a:gd name="connsiteY6" fmla="*/ 44618 h 105570"/>
                <a:gd name="connsiteX7" fmla="*/ 82656 w 124504"/>
                <a:gd name="connsiteY7" fmla="*/ 18759 h 105570"/>
                <a:gd name="connsiteX8" fmla="*/ 40174 w 124504"/>
                <a:gd name="connsiteY8" fmla="*/ 18759 h 105570"/>
                <a:gd name="connsiteX9" fmla="*/ 16162 w 124504"/>
                <a:gd name="connsiteY9" fmla="*/ 39077 h 105570"/>
                <a:gd name="connsiteX10" fmla="*/ 14315 w 124504"/>
                <a:gd name="connsiteY10" fmla="*/ 44618 h 105570"/>
                <a:gd name="connsiteX11" fmla="*/ 18009 w 124504"/>
                <a:gd name="connsiteY11" fmla="*/ 94488 h 105570"/>
                <a:gd name="connsiteX12" fmla="*/ 19856 w 124504"/>
                <a:gd name="connsiteY12" fmla="*/ 105571 h 105570"/>
                <a:gd name="connsiteX13" fmla="*/ 10621 w 124504"/>
                <a:gd name="connsiteY13" fmla="*/ 103724 h 105570"/>
                <a:gd name="connsiteX14" fmla="*/ 8774 w 124504"/>
                <a:gd name="connsiteY14" fmla="*/ 90794 h 105570"/>
                <a:gd name="connsiteX15" fmla="*/ 1385 w 124504"/>
                <a:gd name="connsiteY15" fmla="*/ 81559 h 105570"/>
                <a:gd name="connsiteX16" fmla="*/ 1385 w 124504"/>
                <a:gd name="connsiteY16" fmla="*/ 81559 h 105570"/>
                <a:gd name="connsiteX17" fmla="*/ 1385 w 124504"/>
                <a:gd name="connsiteY17" fmla="*/ 46465 h 105570"/>
                <a:gd name="connsiteX18" fmla="*/ 12468 w 124504"/>
                <a:gd name="connsiteY18" fmla="*/ 18759 h 105570"/>
                <a:gd name="connsiteX19" fmla="*/ 108515 w 124504"/>
                <a:gd name="connsiteY19" fmla="*/ 18759 h 105570"/>
                <a:gd name="connsiteX20" fmla="*/ 121444 w 124504"/>
                <a:gd name="connsiteY20" fmla="*/ 46465 h 105570"/>
                <a:gd name="connsiteX21" fmla="*/ 123291 w 124504"/>
                <a:gd name="connsiteY21" fmla="*/ 79712 h 105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4504" h="105570">
                  <a:moveTo>
                    <a:pt x="123291" y="79712"/>
                  </a:moveTo>
                  <a:cubicBezTo>
                    <a:pt x="119597" y="81559"/>
                    <a:pt x="117750" y="83406"/>
                    <a:pt x="115903" y="90794"/>
                  </a:cubicBezTo>
                  <a:cubicBezTo>
                    <a:pt x="115903" y="94488"/>
                    <a:pt x="114056" y="98183"/>
                    <a:pt x="114056" y="101877"/>
                  </a:cubicBezTo>
                  <a:cubicBezTo>
                    <a:pt x="110362" y="103724"/>
                    <a:pt x="108515" y="103724"/>
                    <a:pt x="104821" y="103724"/>
                  </a:cubicBezTo>
                  <a:cubicBezTo>
                    <a:pt x="104821" y="100030"/>
                    <a:pt x="106668" y="98183"/>
                    <a:pt x="106668" y="94488"/>
                  </a:cubicBezTo>
                  <a:cubicBezTo>
                    <a:pt x="110362" y="77865"/>
                    <a:pt x="112209" y="64935"/>
                    <a:pt x="110362" y="55700"/>
                  </a:cubicBezTo>
                  <a:cubicBezTo>
                    <a:pt x="110362" y="52006"/>
                    <a:pt x="110362" y="48312"/>
                    <a:pt x="108515" y="44618"/>
                  </a:cubicBezTo>
                  <a:cubicBezTo>
                    <a:pt x="104821" y="20606"/>
                    <a:pt x="88197" y="20606"/>
                    <a:pt x="82656" y="18759"/>
                  </a:cubicBezTo>
                  <a:cubicBezTo>
                    <a:pt x="75268" y="16912"/>
                    <a:pt x="45715" y="16912"/>
                    <a:pt x="40174" y="18759"/>
                  </a:cubicBezTo>
                  <a:cubicBezTo>
                    <a:pt x="34632" y="20606"/>
                    <a:pt x="21703" y="20606"/>
                    <a:pt x="16162" y="39077"/>
                  </a:cubicBezTo>
                  <a:cubicBezTo>
                    <a:pt x="16162" y="40924"/>
                    <a:pt x="14315" y="42771"/>
                    <a:pt x="14315" y="44618"/>
                  </a:cubicBezTo>
                  <a:cubicBezTo>
                    <a:pt x="12468" y="55700"/>
                    <a:pt x="12468" y="70477"/>
                    <a:pt x="18009" y="94488"/>
                  </a:cubicBezTo>
                  <a:cubicBezTo>
                    <a:pt x="18009" y="98183"/>
                    <a:pt x="19856" y="101877"/>
                    <a:pt x="19856" y="105571"/>
                  </a:cubicBezTo>
                  <a:cubicBezTo>
                    <a:pt x="16162" y="103724"/>
                    <a:pt x="14315" y="103724"/>
                    <a:pt x="10621" y="103724"/>
                  </a:cubicBezTo>
                  <a:cubicBezTo>
                    <a:pt x="10621" y="98183"/>
                    <a:pt x="8774" y="94488"/>
                    <a:pt x="8774" y="90794"/>
                  </a:cubicBezTo>
                  <a:cubicBezTo>
                    <a:pt x="6927" y="85253"/>
                    <a:pt x="5079" y="83406"/>
                    <a:pt x="1385" y="81559"/>
                  </a:cubicBezTo>
                  <a:lnTo>
                    <a:pt x="1385" y="81559"/>
                  </a:lnTo>
                  <a:cubicBezTo>
                    <a:pt x="-462" y="66782"/>
                    <a:pt x="-462" y="55700"/>
                    <a:pt x="1385" y="46465"/>
                  </a:cubicBezTo>
                  <a:cubicBezTo>
                    <a:pt x="3232" y="35382"/>
                    <a:pt x="6927" y="27994"/>
                    <a:pt x="12468" y="18759"/>
                  </a:cubicBezTo>
                  <a:cubicBezTo>
                    <a:pt x="27244" y="-3406"/>
                    <a:pt x="86350" y="-8947"/>
                    <a:pt x="108515" y="18759"/>
                  </a:cubicBezTo>
                  <a:cubicBezTo>
                    <a:pt x="115903" y="26147"/>
                    <a:pt x="119597" y="35382"/>
                    <a:pt x="121444" y="46465"/>
                  </a:cubicBezTo>
                  <a:cubicBezTo>
                    <a:pt x="125138" y="53853"/>
                    <a:pt x="125138" y="64935"/>
                    <a:pt x="123291" y="79712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6D97EB7C-E943-AB7A-B4C8-D440BF6440DC}"/>
                </a:ext>
              </a:extLst>
            </p:cNvPr>
            <p:cNvSpPr/>
            <p:nvPr/>
          </p:nvSpPr>
          <p:spPr>
            <a:xfrm>
              <a:off x="3033621" y="3542228"/>
              <a:ext cx="105935" cy="53564"/>
            </a:xfrm>
            <a:custGeom>
              <a:avLst/>
              <a:gdLst>
                <a:gd name="connsiteX0" fmla="*/ 26512 w 105935"/>
                <a:gd name="connsiteY0" fmla="*/ 0 h 53564"/>
                <a:gd name="connsiteX1" fmla="*/ 15430 w 105935"/>
                <a:gd name="connsiteY1" fmla="*/ 3694 h 53564"/>
                <a:gd name="connsiteX2" fmla="*/ 653 w 105935"/>
                <a:gd name="connsiteY2" fmla="*/ 29553 h 53564"/>
                <a:gd name="connsiteX3" fmla="*/ 70842 w 105935"/>
                <a:gd name="connsiteY3" fmla="*/ 53565 h 53564"/>
                <a:gd name="connsiteX4" fmla="*/ 63454 w 105935"/>
                <a:gd name="connsiteY4" fmla="*/ 44330 h 53564"/>
                <a:gd name="connsiteX5" fmla="*/ 105936 w 105935"/>
                <a:gd name="connsiteY5" fmla="*/ 48024 h 53564"/>
                <a:gd name="connsiteX6" fmla="*/ 87465 w 105935"/>
                <a:gd name="connsiteY6" fmla="*/ 14776 h 53564"/>
                <a:gd name="connsiteX7" fmla="*/ 59759 w 105935"/>
                <a:gd name="connsiteY7" fmla="*/ 1847 h 53564"/>
                <a:gd name="connsiteX8" fmla="*/ 26512 w 105935"/>
                <a:gd name="connsiteY8" fmla="*/ 0 h 53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935" h="53564">
                  <a:moveTo>
                    <a:pt x="26512" y="0"/>
                  </a:moveTo>
                  <a:cubicBezTo>
                    <a:pt x="22818" y="0"/>
                    <a:pt x="19124" y="1847"/>
                    <a:pt x="15430" y="3694"/>
                  </a:cubicBezTo>
                  <a:cubicBezTo>
                    <a:pt x="9889" y="7388"/>
                    <a:pt x="-3041" y="25859"/>
                    <a:pt x="653" y="29553"/>
                  </a:cubicBezTo>
                  <a:cubicBezTo>
                    <a:pt x="11736" y="48024"/>
                    <a:pt x="46830" y="53565"/>
                    <a:pt x="70842" y="53565"/>
                  </a:cubicBezTo>
                  <a:cubicBezTo>
                    <a:pt x="68995" y="51718"/>
                    <a:pt x="63454" y="48024"/>
                    <a:pt x="63454" y="44330"/>
                  </a:cubicBezTo>
                  <a:cubicBezTo>
                    <a:pt x="76383" y="49871"/>
                    <a:pt x="91159" y="51718"/>
                    <a:pt x="105936" y="48024"/>
                  </a:cubicBezTo>
                  <a:cubicBezTo>
                    <a:pt x="102242" y="36941"/>
                    <a:pt x="96701" y="24012"/>
                    <a:pt x="87465" y="14776"/>
                  </a:cubicBezTo>
                  <a:cubicBezTo>
                    <a:pt x="80077" y="7388"/>
                    <a:pt x="68995" y="3694"/>
                    <a:pt x="59759" y="1847"/>
                  </a:cubicBezTo>
                  <a:cubicBezTo>
                    <a:pt x="46830" y="0"/>
                    <a:pt x="37595" y="0"/>
                    <a:pt x="26512" y="0"/>
                  </a:cubicBez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F0B662E1-6452-7EF2-A76C-7401ED663D2F}"/>
                </a:ext>
              </a:extLst>
            </p:cNvPr>
            <p:cNvSpPr/>
            <p:nvPr/>
          </p:nvSpPr>
          <p:spPr>
            <a:xfrm>
              <a:off x="3021807" y="3582863"/>
              <a:ext cx="123291" cy="57720"/>
            </a:xfrm>
            <a:custGeom>
              <a:avLst/>
              <a:gdLst>
                <a:gd name="connsiteX0" fmla="*/ 119597 w 123291"/>
                <a:gd name="connsiteY0" fmla="*/ 33247 h 57720"/>
                <a:gd name="connsiteX1" fmla="*/ 112209 w 123291"/>
                <a:gd name="connsiteY1" fmla="*/ 44330 h 57720"/>
                <a:gd name="connsiteX2" fmla="*/ 108515 w 123291"/>
                <a:gd name="connsiteY2" fmla="*/ 46177 h 57720"/>
                <a:gd name="connsiteX3" fmla="*/ 104821 w 123291"/>
                <a:gd name="connsiteY3" fmla="*/ 48024 h 57720"/>
                <a:gd name="connsiteX4" fmla="*/ 18009 w 123291"/>
                <a:gd name="connsiteY4" fmla="*/ 48024 h 57720"/>
                <a:gd name="connsiteX5" fmla="*/ 14315 w 123291"/>
                <a:gd name="connsiteY5" fmla="*/ 46177 h 57720"/>
                <a:gd name="connsiteX6" fmla="*/ 8774 w 123291"/>
                <a:gd name="connsiteY6" fmla="*/ 44330 h 57720"/>
                <a:gd name="connsiteX7" fmla="*/ 1385 w 123291"/>
                <a:gd name="connsiteY7" fmla="*/ 35094 h 57720"/>
                <a:gd name="connsiteX8" fmla="*/ 1385 w 123291"/>
                <a:gd name="connsiteY8" fmla="*/ 35094 h 57720"/>
                <a:gd name="connsiteX9" fmla="*/ 1385 w 123291"/>
                <a:gd name="connsiteY9" fmla="*/ 0 h 57720"/>
                <a:gd name="connsiteX10" fmla="*/ 123291 w 123291"/>
                <a:gd name="connsiteY10" fmla="*/ 0 h 57720"/>
                <a:gd name="connsiteX11" fmla="*/ 119597 w 123291"/>
                <a:gd name="connsiteY11" fmla="*/ 33247 h 5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3291" h="57720">
                  <a:moveTo>
                    <a:pt x="119597" y="33247"/>
                  </a:moveTo>
                  <a:cubicBezTo>
                    <a:pt x="115903" y="35094"/>
                    <a:pt x="114056" y="36941"/>
                    <a:pt x="112209" y="44330"/>
                  </a:cubicBezTo>
                  <a:cubicBezTo>
                    <a:pt x="110362" y="44330"/>
                    <a:pt x="108515" y="46177"/>
                    <a:pt x="108515" y="46177"/>
                  </a:cubicBezTo>
                  <a:cubicBezTo>
                    <a:pt x="106668" y="46177"/>
                    <a:pt x="106668" y="48024"/>
                    <a:pt x="104821" y="48024"/>
                  </a:cubicBezTo>
                  <a:cubicBezTo>
                    <a:pt x="77115" y="60953"/>
                    <a:pt x="47562" y="60953"/>
                    <a:pt x="18009" y="48024"/>
                  </a:cubicBezTo>
                  <a:cubicBezTo>
                    <a:pt x="16162" y="48024"/>
                    <a:pt x="16162" y="46177"/>
                    <a:pt x="14315" y="46177"/>
                  </a:cubicBezTo>
                  <a:cubicBezTo>
                    <a:pt x="12468" y="46177"/>
                    <a:pt x="10621" y="44330"/>
                    <a:pt x="8774" y="44330"/>
                  </a:cubicBezTo>
                  <a:cubicBezTo>
                    <a:pt x="6926" y="38788"/>
                    <a:pt x="5079" y="36941"/>
                    <a:pt x="1385" y="35094"/>
                  </a:cubicBezTo>
                  <a:lnTo>
                    <a:pt x="1385" y="35094"/>
                  </a:lnTo>
                  <a:cubicBezTo>
                    <a:pt x="-462" y="20318"/>
                    <a:pt x="-462" y="9235"/>
                    <a:pt x="1385" y="0"/>
                  </a:cubicBezTo>
                  <a:lnTo>
                    <a:pt x="123291" y="0"/>
                  </a:lnTo>
                  <a:cubicBezTo>
                    <a:pt x="121444" y="7388"/>
                    <a:pt x="121444" y="18471"/>
                    <a:pt x="119597" y="33247"/>
                  </a:cubicBezTo>
                  <a:close/>
                </a:path>
              </a:pathLst>
            </a:custGeom>
            <a:solidFill>
              <a:srgbClr val="10100F">
                <a:alpha val="1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2C6AD633-F554-CDB8-8BC5-9DB39587D6D1}"/>
                </a:ext>
              </a:extLst>
            </p:cNvPr>
            <p:cNvSpPr/>
            <p:nvPr/>
          </p:nvSpPr>
          <p:spPr>
            <a:xfrm>
              <a:off x="3039816" y="3702922"/>
              <a:ext cx="42482" cy="43923"/>
            </a:xfrm>
            <a:custGeom>
              <a:avLst/>
              <a:gdLst>
                <a:gd name="connsiteX0" fmla="*/ 24012 w 42482"/>
                <a:gd name="connsiteY0" fmla="*/ 16624 h 43923"/>
                <a:gd name="connsiteX1" fmla="*/ 3694 w 42482"/>
                <a:gd name="connsiteY1" fmla="*/ 0 h 43923"/>
                <a:gd name="connsiteX2" fmla="*/ 0 w 42482"/>
                <a:gd name="connsiteY2" fmla="*/ 20318 h 43923"/>
                <a:gd name="connsiteX3" fmla="*/ 42482 w 42482"/>
                <a:gd name="connsiteY3" fmla="*/ 42482 h 43923"/>
                <a:gd name="connsiteX4" fmla="*/ 40635 w 42482"/>
                <a:gd name="connsiteY4" fmla="*/ 29553 h 43923"/>
                <a:gd name="connsiteX5" fmla="*/ 24012 w 42482"/>
                <a:gd name="connsiteY5" fmla="*/ 16624 h 43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482" h="43923">
                  <a:moveTo>
                    <a:pt x="24012" y="16624"/>
                  </a:moveTo>
                  <a:cubicBezTo>
                    <a:pt x="16624" y="12929"/>
                    <a:pt x="9235" y="5541"/>
                    <a:pt x="3694" y="0"/>
                  </a:cubicBezTo>
                  <a:lnTo>
                    <a:pt x="0" y="20318"/>
                  </a:lnTo>
                  <a:cubicBezTo>
                    <a:pt x="1847" y="36941"/>
                    <a:pt x="29553" y="48024"/>
                    <a:pt x="42482" y="42482"/>
                  </a:cubicBezTo>
                  <a:lnTo>
                    <a:pt x="40635" y="29553"/>
                  </a:lnTo>
                  <a:cubicBezTo>
                    <a:pt x="38788" y="22165"/>
                    <a:pt x="27706" y="18471"/>
                    <a:pt x="24012" y="16624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E14EC090-A58A-DE3A-0D50-72890B983362}"/>
                </a:ext>
              </a:extLst>
            </p:cNvPr>
            <p:cNvSpPr/>
            <p:nvPr/>
          </p:nvSpPr>
          <p:spPr>
            <a:xfrm>
              <a:off x="3082298" y="3702922"/>
              <a:ext cx="40635" cy="43923"/>
            </a:xfrm>
            <a:custGeom>
              <a:avLst/>
              <a:gdLst>
                <a:gd name="connsiteX0" fmla="*/ 18471 w 40635"/>
                <a:gd name="connsiteY0" fmla="*/ 16624 h 43923"/>
                <a:gd name="connsiteX1" fmla="*/ 36941 w 40635"/>
                <a:gd name="connsiteY1" fmla="*/ 0 h 43923"/>
                <a:gd name="connsiteX2" fmla="*/ 40635 w 40635"/>
                <a:gd name="connsiteY2" fmla="*/ 20318 h 43923"/>
                <a:gd name="connsiteX3" fmla="*/ 0 w 40635"/>
                <a:gd name="connsiteY3" fmla="*/ 42482 h 43923"/>
                <a:gd name="connsiteX4" fmla="*/ 1847 w 40635"/>
                <a:gd name="connsiteY4" fmla="*/ 31400 h 43923"/>
                <a:gd name="connsiteX5" fmla="*/ 18471 w 40635"/>
                <a:gd name="connsiteY5" fmla="*/ 16624 h 43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5" h="43923">
                  <a:moveTo>
                    <a:pt x="18471" y="16624"/>
                  </a:moveTo>
                  <a:cubicBezTo>
                    <a:pt x="25859" y="12929"/>
                    <a:pt x="33247" y="7388"/>
                    <a:pt x="36941" y="0"/>
                  </a:cubicBezTo>
                  <a:lnTo>
                    <a:pt x="40635" y="20318"/>
                  </a:lnTo>
                  <a:cubicBezTo>
                    <a:pt x="38788" y="36941"/>
                    <a:pt x="12929" y="48024"/>
                    <a:pt x="0" y="42482"/>
                  </a:cubicBezTo>
                  <a:lnTo>
                    <a:pt x="1847" y="31400"/>
                  </a:lnTo>
                  <a:cubicBezTo>
                    <a:pt x="1847" y="22165"/>
                    <a:pt x="12929" y="18471"/>
                    <a:pt x="18471" y="16624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E123F014-C9C5-ACBB-58CA-5631D7B31CA2}"/>
                </a:ext>
              </a:extLst>
            </p:cNvPr>
            <p:cNvSpPr/>
            <p:nvPr/>
          </p:nvSpPr>
          <p:spPr>
            <a:xfrm>
              <a:off x="2791947" y="3720668"/>
              <a:ext cx="222490" cy="83842"/>
            </a:xfrm>
            <a:custGeom>
              <a:avLst/>
              <a:gdLst>
                <a:gd name="connsiteX0" fmla="*/ 222010 w 222490"/>
                <a:gd name="connsiteY0" fmla="*/ 39513 h 83842"/>
                <a:gd name="connsiteX1" fmla="*/ 186916 w 222490"/>
                <a:gd name="connsiteY1" fmla="*/ 83842 h 83842"/>
                <a:gd name="connsiteX2" fmla="*/ 185068 w 222490"/>
                <a:gd name="connsiteY2" fmla="*/ 83842 h 83842"/>
                <a:gd name="connsiteX3" fmla="*/ 166598 w 222490"/>
                <a:gd name="connsiteY3" fmla="*/ 81995 h 83842"/>
                <a:gd name="connsiteX4" fmla="*/ 31762 w 222490"/>
                <a:gd name="connsiteY4" fmla="*/ 67219 h 83842"/>
                <a:gd name="connsiteX5" fmla="*/ 9598 w 222490"/>
                <a:gd name="connsiteY5" fmla="*/ 57983 h 83842"/>
                <a:gd name="connsiteX6" fmla="*/ 9598 w 222490"/>
                <a:gd name="connsiteY6" fmla="*/ 57983 h 83842"/>
                <a:gd name="connsiteX7" fmla="*/ 9598 w 222490"/>
                <a:gd name="connsiteY7" fmla="*/ 57983 h 83842"/>
                <a:gd name="connsiteX8" fmla="*/ 362 w 222490"/>
                <a:gd name="connsiteY8" fmla="*/ 32125 h 83842"/>
                <a:gd name="connsiteX9" fmla="*/ 362 w 222490"/>
                <a:gd name="connsiteY9" fmla="*/ 32125 h 83842"/>
                <a:gd name="connsiteX10" fmla="*/ 16986 w 222490"/>
                <a:gd name="connsiteY10" fmla="*/ 4419 h 83842"/>
                <a:gd name="connsiteX11" fmla="*/ 16986 w 222490"/>
                <a:gd name="connsiteY11" fmla="*/ 4419 h 83842"/>
                <a:gd name="connsiteX12" fmla="*/ 35456 w 222490"/>
                <a:gd name="connsiteY12" fmla="*/ 725 h 83842"/>
                <a:gd name="connsiteX13" fmla="*/ 111186 w 222490"/>
                <a:gd name="connsiteY13" fmla="*/ 4419 h 83842"/>
                <a:gd name="connsiteX14" fmla="*/ 120421 w 222490"/>
                <a:gd name="connsiteY14" fmla="*/ 4419 h 83842"/>
                <a:gd name="connsiteX15" fmla="*/ 124115 w 222490"/>
                <a:gd name="connsiteY15" fmla="*/ 4419 h 83842"/>
                <a:gd name="connsiteX16" fmla="*/ 133351 w 222490"/>
                <a:gd name="connsiteY16" fmla="*/ 4419 h 83842"/>
                <a:gd name="connsiteX17" fmla="*/ 137045 w 222490"/>
                <a:gd name="connsiteY17" fmla="*/ 4419 h 83842"/>
                <a:gd name="connsiteX18" fmla="*/ 146280 w 222490"/>
                <a:gd name="connsiteY18" fmla="*/ 4419 h 83842"/>
                <a:gd name="connsiteX19" fmla="*/ 173986 w 222490"/>
                <a:gd name="connsiteY19" fmla="*/ 6266 h 83842"/>
                <a:gd name="connsiteX20" fmla="*/ 190610 w 222490"/>
                <a:gd name="connsiteY20" fmla="*/ 6266 h 83842"/>
                <a:gd name="connsiteX21" fmla="*/ 194304 w 222490"/>
                <a:gd name="connsiteY21" fmla="*/ 6266 h 83842"/>
                <a:gd name="connsiteX22" fmla="*/ 194304 w 222490"/>
                <a:gd name="connsiteY22" fmla="*/ 6266 h 83842"/>
                <a:gd name="connsiteX23" fmla="*/ 212774 w 222490"/>
                <a:gd name="connsiteY23" fmla="*/ 15501 h 83842"/>
                <a:gd name="connsiteX24" fmla="*/ 214621 w 222490"/>
                <a:gd name="connsiteY24" fmla="*/ 17348 h 83842"/>
                <a:gd name="connsiteX25" fmla="*/ 222010 w 222490"/>
                <a:gd name="connsiteY25" fmla="*/ 39513 h 83842"/>
                <a:gd name="connsiteX26" fmla="*/ 222010 w 222490"/>
                <a:gd name="connsiteY26" fmla="*/ 39513 h 8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22490" h="83842">
                  <a:moveTo>
                    <a:pt x="222010" y="39513"/>
                  </a:moveTo>
                  <a:cubicBezTo>
                    <a:pt x="220163" y="57983"/>
                    <a:pt x="205386" y="83842"/>
                    <a:pt x="186916" y="83842"/>
                  </a:cubicBezTo>
                  <a:lnTo>
                    <a:pt x="185068" y="83842"/>
                  </a:lnTo>
                  <a:lnTo>
                    <a:pt x="166598" y="81995"/>
                  </a:lnTo>
                  <a:lnTo>
                    <a:pt x="31762" y="67219"/>
                  </a:lnTo>
                  <a:cubicBezTo>
                    <a:pt x="22527" y="67219"/>
                    <a:pt x="15139" y="63525"/>
                    <a:pt x="9598" y="57983"/>
                  </a:cubicBezTo>
                  <a:cubicBezTo>
                    <a:pt x="9598" y="57983"/>
                    <a:pt x="9598" y="57983"/>
                    <a:pt x="9598" y="57983"/>
                  </a:cubicBezTo>
                  <a:cubicBezTo>
                    <a:pt x="9598" y="57983"/>
                    <a:pt x="9598" y="57983"/>
                    <a:pt x="9598" y="57983"/>
                  </a:cubicBezTo>
                  <a:cubicBezTo>
                    <a:pt x="4056" y="50595"/>
                    <a:pt x="-1485" y="41360"/>
                    <a:pt x="362" y="32125"/>
                  </a:cubicBezTo>
                  <a:lnTo>
                    <a:pt x="362" y="32125"/>
                  </a:lnTo>
                  <a:cubicBezTo>
                    <a:pt x="362" y="21042"/>
                    <a:pt x="7750" y="9960"/>
                    <a:pt x="16986" y="4419"/>
                  </a:cubicBezTo>
                  <a:cubicBezTo>
                    <a:pt x="16986" y="4419"/>
                    <a:pt x="16986" y="4419"/>
                    <a:pt x="16986" y="4419"/>
                  </a:cubicBezTo>
                  <a:cubicBezTo>
                    <a:pt x="22527" y="725"/>
                    <a:pt x="29915" y="-1122"/>
                    <a:pt x="35456" y="725"/>
                  </a:cubicBezTo>
                  <a:lnTo>
                    <a:pt x="111186" y="4419"/>
                  </a:lnTo>
                  <a:lnTo>
                    <a:pt x="120421" y="4419"/>
                  </a:lnTo>
                  <a:lnTo>
                    <a:pt x="124115" y="4419"/>
                  </a:lnTo>
                  <a:lnTo>
                    <a:pt x="133351" y="4419"/>
                  </a:lnTo>
                  <a:lnTo>
                    <a:pt x="137045" y="4419"/>
                  </a:lnTo>
                  <a:lnTo>
                    <a:pt x="146280" y="4419"/>
                  </a:lnTo>
                  <a:lnTo>
                    <a:pt x="173986" y="6266"/>
                  </a:lnTo>
                  <a:lnTo>
                    <a:pt x="190610" y="6266"/>
                  </a:lnTo>
                  <a:cubicBezTo>
                    <a:pt x="192457" y="6266"/>
                    <a:pt x="192457" y="6266"/>
                    <a:pt x="194304" y="6266"/>
                  </a:cubicBezTo>
                  <a:cubicBezTo>
                    <a:pt x="194304" y="6266"/>
                    <a:pt x="194304" y="6266"/>
                    <a:pt x="194304" y="6266"/>
                  </a:cubicBezTo>
                  <a:cubicBezTo>
                    <a:pt x="201692" y="8113"/>
                    <a:pt x="207233" y="9960"/>
                    <a:pt x="212774" y="15501"/>
                  </a:cubicBezTo>
                  <a:cubicBezTo>
                    <a:pt x="214621" y="15501"/>
                    <a:pt x="214621" y="17348"/>
                    <a:pt x="214621" y="17348"/>
                  </a:cubicBezTo>
                  <a:cubicBezTo>
                    <a:pt x="220163" y="21042"/>
                    <a:pt x="223857" y="30278"/>
                    <a:pt x="222010" y="39513"/>
                  </a:cubicBezTo>
                  <a:lnTo>
                    <a:pt x="222010" y="39513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id="{81D6D752-863E-686B-7264-C9F323480BB3}"/>
                </a:ext>
              </a:extLst>
            </p:cNvPr>
            <p:cNvSpPr/>
            <p:nvPr/>
          </p:nvSpPr>
          <p:spPr>
            <a:xfrm>
              <a:off x="3165260" y="3739510"/>
              <a:ext cx="79579" cy="224004"/>
            </a:xfrm>
            <a:custGeom>
              <a:avLst/>
              <a:gdLst>
                <a:gd name="connsiteX0" fmla="*/ 13086 w 79579"/>
                <a:gd name="connsiteY0" fmla="*/ 192448 h 224004"/>
                <a:gd name="connsiteX1" fmla="*/ 9392 w 79579"/>
                <a:gd name="connsiteY1" fmla="*/ 159201 h 224004"/>
                <a:gd name="connsiteX2" fmla="*/ 9392 w 79579"/>
                <a:gd name="connsiteY2" fmla="*/ 138884 h 224004"/>
                <a:gd name="connsiteX3" fmla="*/ 5697 w 79579"/>
                <a:gd name="connsiteY3" fmla="*/ 105636 h 224004"/>
                <a:gd name="connsiteX4" fmla="*/ 2003 w 79579"/>
                <a:gd name="connsiteY4" fmla="*/ 66848 h 224004"/>
                <a:gd name="connsiteX5" fmla="*/ 156 w 79579"/>
                <a:gd name="connsiteY5" fmla="*/ 37295 h 224004"/>
                <a:gd name="connsiteX6" fmla="*/ 31556 w 79579"/>
                <a:gd name="connsiteY6" fmla="*/ 354 h 224004"/>
                <a:gd name="connsiteX7" fmla="*/ 31556 w 79579"/>
                <a:gd name="connsiteY7" fmla="*/ 354 h 224004"/>
                <a:gd name="connsiteX8" fmla="*/ 61109 w 79579"/>
                <a:gd name="connsiteY8" fmla="*/ 13283 h 224004"/>
                <a:gd name="connsiteX9" fmla="*/ 61109 w 79579"/>
                <a:gd name="connsiteY9" fmla="*/ 13283 h 224004"/>
                <a:gd name="connsiteX10" fmla="*/ 68497 w 79579"/>
                <a:gd name="connsiteY10" fmla="*/ 31754 h 224004"/>
                <a:gd name="connsiteX11" fmla="*/ 75886 w 79579"/>
                <a:gd name="connsiteY11" fmla="*/ 107484 h 224004"/>
                <a:gd name="connsiteX12" fmla="*/ 75886 w 79579"/>
                <a:gd name="connsiteY12" fmla="*/ 116719 h 224004"/>
                <a:gd name="connsiteX13" fmla="*/ 75886 w 79579"/>
                <a:gd name="connsiteY13" fmla="*/ 120413 h 224004"/>
                <a:gd name="connsiteX14" fmla="*/ 75886 w 79579"/>
                <a:gd name="connsiteY14" fmla="*/ 129648 h 224004"/>
                <a:gd name="connsiteX15" fmla="*/ 75886 w 79579"/>
                <a:gd name="connsiteY15" fmla="*/ 133342 h 224004"/>
                <a:gd name="connsiteX16" fmla="*/ 75886 w 79579"/>
                <a:gd name="connsiteY16" fmla="*/ 142578 h 224004"/>
                <a:gd name="connsiteX17" fmla="*/ 79580 w 79579"/>
                <a:gd name="connsiteY17" fmla="*/ 185060 h 224004"/>
                <a:gd name="connsiteX18" fmla="*/ 74039 w 79579"/>
                <a:gd name="connsiteY18" fmla="*/ 209072 h 224004"/>
                <a:gd name="connsiteX19" fmla="*/ 48180 w 79579"/>
                <a:gd name="connsiteY19" fmla="*/ 223848 h 224004"/>
                <a:gd name="connsiteX20" fmla="*/ 48180 w 79579"/>
                <a:gd name="connsiteY20" fmla="*/ 223848 h 224004"/>
                <a:gd name="connsiteX21" fmla="*/ 13086 w 79579"/>
                <a:gd name="connsiteY21" fmla="*/ 192448 h 22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9579" h="224004">
                  <a:moveTo>
                    <a:pt x="13086" y="192448"/>
                  </a:moveTo>
                  <a:lnTo>
                    <a:pt x="9392" y="159201"/>
                  </a:lnTo>
                  <a:lnTo>
                    <a:pt x="9392" y="138884"/>
                  </a:lnTo>
                  <a:lnTo>
                    <a:pt x="5697" y="105636"/>
                  </a:lnTo>
                  <a:lnTo>
                    <a:pt x="2003" y="66848"/>
                  </a:lnTo>
                  <a:lnTo>
                    <a:pt x="156" y="37295"/>
                  </a:lnTo>
                  <a:cubicBezTo>
                    <a:pt x="-1691" y="18825"/>
                    <a:pt x="13086" y="2201"/>
                    <a:pt x="31556" y="354"/>
                  </a:cubicBezTo>
                  <a:lnTo>
                    <a:pt x="31556" y="354"/>
                  </a:lnTo>
                  <a:cubicBezTo>
                    <a:pt x="42639" y="-1493"/>
                    <a:pt x="53721" y="4048"/>
                    <a:pt x="61109" y="13283"/>
                  </a:cubicBezTo>
                  <a:cubicBezTo>
                    <a:pt x="61109" y="13283"/>
                    <a:pt x="61109" y="13283"/>
                    <a:pt x="61109" y="13283"/>
                  </a:cubicBezTo>
                  <a:cubicBezTo>
                    <a:pt x="64803" y="18825"/>
                    <a:pt x="68497" y="24366"/>
                    <a:pt x="68497" y="31754"/>
                  </a:cubicBezTo>
                  <a:lnTo>
                    <a:pt x="75886" y="107484"/>
                  </a:lnTo>
                  <a:lnTo>
                    <a:pt x="75886" y="116719"/>
                  </a:lnTo>
                  <a:lnTo>
                    <a:pt x="75886" y="120413"/>
                  </a:lnTo>
                  <a:lnTo>
                    <a:pt x="75886" y="129648"/>
                  </a:lnTo>
                  <a:lnTo>
                    <a:pt x="75886" y="133342"/>
                  </a:lnTo>
                  <a:lnTo>
                    <a:pt x="75886" y="142578"/>
                  </a:lnTo>
                  <a:lnTo>
                    <a:pt x="79580" y="185060"/>
                  </a:lnTo>
                  <a:cubicBezTo>
                    <a:pt x="79580" y="194295"/>
                    <a:pt x="77733" y="201684"/>
                    <a:pt x="74039" y="209072"/>
                  </a:cubicBezTo>
                  <a:cubicBezTo>
                    <a:pt x="68497" y="216460"/>
                    <a:pt x="59262" y="222001"/>
                    <a:pt x="48180" y="223848"/>
                  </a:cubicBezTo>
                  <a:lnTo>
                    <a:pt x="48180" y="223848"/>
                  </a:lnTo>
                  <a:cubicBezTo>
                    <a:pt x="31556" y="225695"/>
                    <a:pt x="14933" y="210919"/>
                    <a:pt x="13086" y="192448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57E61500-CC55-1A0C-E64A-A79B216BF9A8}"/>
                </a:ext>
              </a:extLst>
            </p:cNvPr>
            <p:cNvSpPr/>
            <p:nvPr/>
          </p:nvSpPr>
          <p:spPr>
            <a:xfrm>
              <a:off x="2895745" y="3721393"/>
              <a:ext cx="18470" cy="25858"/>
            </a:xfrm>
            <a:custGeom>
              <a:avLst/>
              <a:gdLst>
                <a:gd name="connsiteX0" fmla="*/ 12929 w 18470"/>
                <a:gd name="connsiteY0" fmla="*/ 25859 h 25858"/>
                <a:gd name="connsiteX1" fmla="*/ 0 w 18470"/>
                <a:gd name="connsiteY1" fmla="*/ 7388 h 25858"/>
                <a:gd name="connsiteX2" fmla="*/ 7388 w 18470"/>
                <a:gd name="connsiteY2" fmla="*/ 0 h 25858"/>
                <a:gd name="connsiteX3" fmla="*/ 18471 w 18470"/>
                <a:gd name="connsiteY3" fmla="*/ 0 h 25858"/>
                <a:gd name="connsiteX4" fmla="*/ 9235 w 18470"/>
                <a:gd name="connsiteY4" fmla="*/ 7388 h 25858"/>
                <a:gd name="connsiteX5" fmla="*/ 18471 w 18470"/>
                <a:gd name="connsiteY5" fmla="*/ 22165 h 2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70" h="25858">
                  <a:moveTo>
                    <a:pt x="12929" y="25859"/>
                  </a:moveTo>
                  <a:lnTo>
                    <a:pt x="0" y="7388"/>
                  </a:lnTo>
                  <a:lnTo>
                    <a:pt x="7388" y="0"/>
                  </a:lnTo>
                  <a:lnTo>
                    <a:pt x="18471" y="0"/>
                  </a:lnTo>
                  <a:lnTo>
                    <a:pt x="9235" y="7388"/>
                  </a:lnTo>
                  <a:lnTo>
                    <a:pt x="18471" y="22165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7D46A363-9677-1D71-C319-C7036569C743}"/>
                </a:ext>
              </a:extLst>
            </p:cNvPr>
            <p:cNvSpPr/>
            <p:nvPr/>
          </p:nvSpPr>
          <p:spPr>
            <a:xfrm>
              <a:off x="2908674" y="3721393"/>
              <a:ext cx="18470" cy="25858"/>
            </a:xfrm>
            <a:custGeom>
              <a:avLst/>
              <a:gdLst>
                <a:gd name="connsiteX0" fmla="*/ 12930 w 18470"/>
                <a:gd name="connsiteY0" fmla="*/ 25859 h 25858"/>
                <a:gd name="connsiteX1" fmla="*/ 0 w 18470"/>
                <a:gd name="connsiteY1" fmla="*/ 7388 h 25858"/>
                <a:gd name="connsiteX2" fmla="*/ 7388 w 18470"/>
                <a:gd name="connsiteY2" fmla="*/ 0 h 25858"/>
                <a:gd name="connsiteX3" fmla="*/ 16624 w 18470"/>
                <a:gd name="connsiteY3" fmla="*/ 0 h 25858"/>
                <a:gd name="connsiteX4" fmla="*/ 9235 w 18470"/>
                <a:gd name="connsiteY4" fmla="*/ 7388 h 25858"/>
                <a:gd name="connsiteX5" fmla="*/ 18471 w 18470"/>
                <a:gd name="connsiteY5" fmla="*/ 22165 h 2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70" h="25858">
                  <a:moveTo>
                    <a:pt x="12930" y="25859"/>
                  </a:moveTo>
                  <a:lnTo>
                    <a:pt x="0" y="7388"/>
                  </a:lnTo>
                  <a:lnTo>
                    <a:pt x="7388" y="0"/>
                  </a:lnTo>
                  <a:lnTo>
                    <a:pt x="16624" y="0"/>
                  </a:lnTo>
                  <a:lnTo>
                    <a:pt x="9235" y="7388"/>
                  </a:lnTo>
                  <a:lnTo>
                    <a:pt x="18471" y="22165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AAD3B34F-9865-23F8-0C3F-CABA9D84FD5B}"/>
                </a:ext>
              </a:extLst>
            </p:cNvPr>
            <p:cNvSpPr/>
            <p:nvPr/>
          </p:nvSpPr>
          <p:spPr>
            <a:xfrm>
              <a:off x="2921604" y="3721393"/>
              <a:ext cx="18470" cy="25858"/>
            </a:xfrm>
            <a:custGeom>
              <a:avLst/>
              <a:gdLst>
                <a:gd name="connsiteX0" fmla="*/ 12929 w 18470"/>
                <a:gd name="connsiteY0" fmla="*/ 25859 h 25858"/>
                <a:gd name="connsiteX1" fmla="*/ 0 w 18470"/>
                <a:gd name="connsiteY1" fmla="*/ 7388 h 25858"/>
                <a:gd name="connsiteX2" fmla="*/ 7388 w 18470"/>
                <a:gd name="connsiteY2" fmla="*/ 0 h 25858"/>
                <a:gd name="connsiteX3" fmla="*/ 16623 w 18470"/>
                <a:gd name="connsiteY3" fmla="*/ 0 h 25858"/>
                <a:gd name="connsiteX4" fmla="*/ 9235 w 18470"/>
                <a:gd name="connsiteY4" fmla="*/ 7388 h 25858"/>
                <a:gd name="connsiteX5" fmla="*/ 18471 w 18470"/>
                <a:gd name="connsiteY5" fmla="*/ 22165 h 2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70" h="25858">
                  <a:moveTo>
                    <a:pt x="12929" y="25859"/>
                  </a:moveTo>
                  <a:lnTo>
                    <a:pt x="0" y="7388"/>
                  </a:lnTo>
                  <a:lnTo>
                    <a:pt x="7388" y="0"/>
                  </a:lnTo>
                  <a:lnTo>
                    <a:pt x="16623" y="0"/>
                  </a:lnTo>
                  <a:lnTo>
                    <a:pt x="9235" y="7388"/>
                  </a:lnTo>
                  <a:lnTo>
                    <a:pt x="18471" y="22165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C686FFBF-28F7-7A09-AB72-B12D88F52A27}"/>
                </a:ext>
              </a:extLst>
            </p:cNvPr>
            <p:cNvSpPr/>
            <p:nvPr/>
          </p:nvSpPr>
          <p:spPr>
            <a:xfrm>
              <a:off x="3012110" y="4016923"/>
              <a:ext cx="7388" cy="42482"/>
            </a:xfrm>
            <a:custGeom>
              <a:avLst/>
              <a:gdLst>
                <a:gd name="connsiteX0" fmla="*/ 0 w 7388"/>
                <a:gd name="connsiteY0" fmla="*/ 0 h 42482"/>
                <a:gd name="connsiteX1" fmla="*/ 7388 w 7388"/>
                <a:gd name="connsiteY1" fmla="*/ 0 h 42482"/>
                <a:gd name="connsiteX2" fmla="*/ 7388 w 7388"/>
                <a:gd name="connsiteY2" fmla="*/ 42482 h 42482"/>
                <a:gd name="connsiteX3" fmla="*/ 0 w 7388"/>
                <a:gd name="connsiteY3" fmla="*/ 42482 h 42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88" h="42482">
                  <a:moveTo>
                    <a:pt x="0" y="0"/>
                  </a:moveTo>
                  <a:lnTo>
                    <a:pt x="7388" y="0"/>
                  </a:lnTo>
                  <a:lnTo>
                    <a:pt x="7388" y="42482"/>
                  </a:lnTo>
                  <a:lnTo>
                    <a:pt x="0" y="42482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4B619839-8128-7CA1-406D-0D3EE546DB3F}"/>
                </a:ext>
              </a:extLst>
            </p:cNvPr>
            <p:cNvSpPr/>
            <p:nvPr/>
          </p:nvSpPr>
          <p:spPr>
            <a:xfrm>
              <a:off x="3141404" y="4016923"/>
              <a:ext cx="7388" cy="42482"/>
            </a:xfrm>
            <a:custGeom>
              <a:avLst/>
              <a:gdLst>
                <a:gd name="connsiteX0" fmla="*/ 0 w 7388"/>
                <a:gd name="connsiteY0" fmla="*/ 0 h 42482"/>
                <a:gd name="connsiteX1" fmla="*/ 7388 w 7388"/>
                <a:gd name="connsiteY1" fmla="*/ 0 h 42482"/>
                <a:gd name="connsiteX2" fmla="*/ 7388 w 7388"/>
                <a:gd name="connsiteY2" fmla="*/ 42482 h 42482"/>
                <a:gd name="connsiteX3" fmla="*/ 0 w 7388"/>
                <a:gd name="connsiteY3" fmla="*/ 42482 h 42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88" h="42482">
                  <a:moveTo>
                    <a:pt x="0" y="0"/>
                  </a:moveTo>
                  <a:lnTo>
                    <a:pt x="7388" y="0"/>
                  </a:lnTo>
                  <a:lnTo>
                    <a:pt x="7388" y="42482"/>
                  </a:lnTo>
                  <a:lnTo>
                    <a:pt x="0" y="42482"/>
                  </a:lnTo>
                  <a:close/>
                </a:path>
              </a:pathLst>
            </a:custGeom>
            <a:solidFill>
              <a:srgbClr val="3C3C3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5B1BE4DF-AB0C-2A74-65E2-246DEC234721}"/>
                </a:ext>
              </a:extLst>
            </p:cNvPr>
            <p:cNvSpPr/>
            <p:nvPr/>
          </p:nvSpPr>
          <p:spPr>
            <a:xfrm>
              <a:off x="3017651" y="3573628"/>
              <a:ext cx="125600" cy="25858"/>
            </a:xfrm>
            <a:custGeom>
              <a:avLst/>
              <a:gdLst>
                <a:gd name="connsiteX0" fmla="*/ 0 w 125600"/>
                <a:gd name="connsiteY0" fmla="*/ 0 h 25858"/>
                <a:gd name="connsiteX1" fmla="*/ 125600 w 125600"/>
                <a:gd name="connsiteY1" fmla="*/ 0 h 25858"/>
                <a:gd name="connsiteX2" fmla="*/ 125600 w 125600"/>
                <a:gd name="connsiteY2" fmla="*/ 25859 h 25858"/>
                <a:gd name="connsiteX3" fmla="*/ 0 w 125600"/>
                <a:gd name="connsiteY3" fmla="*/ 25859 h 2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00" h="25858">
                  <a:moveTo>
                    <a:pt x="0" y="0"/>
                  </a:moveTo>
                  <a:lnTo>
                    <a:pt x="125600" y="0"/>
                  </a:lnTo>
                  <a:lnTo>
                    <a:pt x="125600" y="25859"/>
                  </a:lnTo>
                  <a:lnTo>
                    <a:pt x="0" y="25859"/>
                  </a:ln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0C87BD3F-C2AA-3842-8841-CF8B9D4F0FE8}"/>
                </a:ext>
              </a:extLst>
            </p:cNvPr>
            <p:cNvSpPr/>
            <p:nvPr/>
          </p:nvSpPr>
          <p:spPr>
            <a:xfrm>
              <a:off x="2986919" y="3509177"/>
              <a:ext cx="187063" cy="62603"/>
            </a:xfrm>
            <a:custGeom>
              <a:avLst/>
              <a:gdLst>
                <a:gd name="connsiteX0" fmla="*/ 182191 w 187063"/>
                <a:gd name="connsiteY0" fmla="*/ 31204 h 62603"/>
                <a:gd name="connsiteX1" fmla="*/ 4873 w 187063"/>
                <a:gd name="connsiteY1" fmla="*/ 31204 h 62603"/>
                <a:gd name="connsiteX2" fmla="*/ 4873 w 187063"/>
                <a:gd name="connsiteY2" fmla="*/ 49674 h 62603"/>
                <a:gd name="connsiteX3" fmla="*/ 30732 w 187063"/>
                <a:gd name="connsiteY3" fmla="*/ 62604 h 62603"/>
                <a:gd name="connsiteX4" fmla="*/ 156332 w 187063"/>
                <a:gd name="connsiteY4" fmla="*/ 62604 h 62603"/>
                <a:gd name="connsiteX5" fmla="*/ 182191 w 187063"/>
                <a:gd name="connsiteY5" fmla="*/ 47827 h 62603"/>
                <a:gd name="connsiteX6" fmla="*/ 182191 w 187063"/>
                <a:gd name="connsiteY6" fmla="*/ 31204 h 62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063" h="62603">
                  <a:moveTo>
                    <a:pt x="182191" y="31204"/>
                  </a:moveTo>
                  <a:cubicBezTo>
                    <a:pt x="139709" y="-13126"/>
                    <a:pt x="47355" y="-7585"/>
                    <a:pt x="4873" y="31204"/>
                  </a:cubicBezTo>
                  <a:cubicBezTo>
                    <a:pt x="-668" y="36745"/>
                    <a:pt x="-2515" y="45980"/>
                    <a:pt x="4873" y="49674"/>
                  </a:cubicBezTo>
                  <a:lnTo>
                    <a:pt x="30732" y="62604"/>
                  </a:lnTo>
                  <a:lnTo>
                    <a:pt x="156332" y="62604"/>
                  </a:lnTo>
                  <a:lnTo>
                    <a:pt x="182191" y="47827"/>
                  </a:lnTo>
                  <a:cubicBezTo>
                    <a:pt x="189579" y="45980"/>
                    <a:pt x="187732" y="38592"/>
                    <a:pt x="182191" y="31204"/>
                  </a:cubicBezTo>
                  <a:close/>
                </a:path>
              </a:pathLst>
            </a:custGeom>
            <a:solidFill>
              <a:srgbClr val="32675A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42ABC9C7-810B-3ECA-5AA4-2B0745925F04}"/>
                </a:ext>
              </a:extLst>
            </p:cNvPr>
            <p:cNvSpPr/>
            <p:nvPr/>
          </p:nvSpPr>
          <p:spPr>
            <a:xfrm>
              <a:off x="3028733" y="3597640"/>
              <a:ext cx="103435" cy="24011"/>
            </a:xfrm>
            <a:custGeom>
              <a:avLst/>
              <a:gdLst>
                <a:gd name="connsiteX0" fmla="*/ 0 w 103435"/>
                <a:gd name="connsiteY0" fmla="*/ 0 h 24011"/>
                <a:gd name="connsiteX1" fmla="*/ 51718 w 103435"/>
                <a:gd name="connsiteY1" fmla="*/ 24012 h 24011"/>
                <a:gd name="connsiteX2" fmla="*/ 103435 w 103435"/>
                <a:gd name="connsiteY2" fmla="*/ 0 h 24011"/>
                <a:gd name="connsiteX3" fmla="*/ 0 w 103435"/>
                <a:gd name="connsiteY3" fmla="*/ 0 h 2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435" h="24011">
                  <a:moveTo>
                    <a:pt x="0" y="0"/>
                  </a:moveTo>
                  <a:cubicBezTo>
                    <a:pt x="7388" y="16624"/>
                    <a:pt x="29553" y="24012"/>
                    <a:pt x="51718" y="24012"/>
                  </a:cubicBezTo>
                  <a:cubicBezTo>
                    <a:pt x="73882" y="24012"/>
                    <a:pt x="94200" y="16624"/>
                    <a:pt x="10343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D1D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8A950BF7-FF43-109F-8947-E0855D523BB9}"/>
                </a:ext>
              </a:extLst>
            </p:cNvPr>
            <p:cNvSpPr/>
            <p:nvPr/>
          </p:nvSpPr>
          <p:spPr>
            <a:xfrm>
              <a:off x="3036122" y="3597640"/>
              <a:ext cx="38788" cy="20317"/>
            </a:xfrm>
            <a:custGeom>
              <a:avLst/>
              <a:gdLst>
                <a:gd name="connsiteX0" fmla="*/ 7388 w 38788"/>
                <a:gd name="connsiteY0" fmla="*/ 0 h 20317"/>
                <a:gd name="connsiteX1" fmla="*/ 0 w 38788"/>
                <a:gd name="connsiteY1" fmla="*/ 0 h 20317"/>
                <a:gd name="connsiteX2" fmla="*/ 38788 w 38788"/>
                <a:gd name="connsiteY2" fmla="*/ 20318 h 20317"/>
                <a:gd name="connsiteX3" fmla="*/ 7388 w 38788"/>
                <a:gd name="connsiteY3" fmla="*/ 0 h 2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788" h="20317">
                  <a:moveTo>
                    <a:pt x="7388" y="0"/>
                  </a:moveTo>
                  <a:lnTo>
                    <a:pt x="0" y="0"/>
                  </a:lnTo>
                  <a:cubicBezTo>
                    <a:pt x="3694" y="9235"/>
                    <a:pt x="16624" y="18471"/>
                    <a:pt x="38788" y="20318"/>
                  </a:cubicBezTo>
                  <a:cubicBezTo>
                    <a:pt x="22165" y="18471"/>
                    <a:pt x="9235" y="9235"/>
                    <a:pt x="7388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163F3491-3BE6-70B4-7E3A-1AAD94CE6FD0}"/>
                </a:ext>
              </a:extLst>
            </p:cNvPr>
            <p:cNvSpPr/>
            <p:nvPr/>
          </p:nvSpPr>
          <p:spPr>
            <a:xfrm>
              <a:off x="3028733" y="3595793"/>
              <a:ext cx="101588" cy="7388"/>
            </a:xfrm>
            <a:custGeom>
              <a:avLst/>
              <a:gdLst>
                <a:gd name="connsiteX0" fmla="*/ 0 w 101588"/>
                <a:gd name="connsiteY0" fmla="*/ 0 h 7388"/>
                <a:gd name="connsiteX1" fmla="*/ 101588 w 101588"/>
                <a:gd name="connsiteY1" fmla="*/ 0 h 7388"/>
                <a:gd name="connsiteX2" fmla="*/ 101588 w 101588"/>
                <a:gd name="connsiteY2" fmla="*/ 7388 h 7388"/>
                <a:gd name="connsiteX3" fmla="*/ 0 w 101588"/>
                <a:gd name="connsiteY3" fmla="*/ 7388 h 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588" h="7388">
                  <a:moveTo>
                    <a:pt x="0" y="0"/>
                  </a:moveTo>
                  <a:lnTo>
                    <a:pt x="101588" y="0"/>
                  </a:lnTo>
                  <a:lnTo>
                    <a:pt x="101588" y="7388"/>
                  </a:lnTo>
                  <a:lnTo>
                    <a:pt x="0" y="7388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3FCB4324-0C68-4064-621B-21BDF8F2CF6E}"/>
                </a:ext>
              </a:extLst>
            </p:cNvPr>
            <p:cNvSpPr/>
            <p:nvPr/>
          </p:nvSpPr>
          <p:spPr>
            <a:xfrm>
              <a:off x="3023192" y="3592099"/>
              <a:ext cx="11082" cy="11082"/>
            </a:xfrm>
            <a:custGeom>
              <a:avLst/>
              <a:gdLst>
                <a:gd name="connsiteX0" fmla="*/ 11082 w 11082"/>
                <a:gd name="connsiteY0" fmla="*/ 5541 h 11082"/>
                <a:gd name="connsiteX1" fmla="*/ 5541 w 11082"/>
                <a:gd name="connsiteY1" fmla="*/ 11082 h 11082"/>
                <a:gd name="connsiteX2" fmla="*/ 0 w 11082"/>
                <a:gd name="connsiteY2" fmla="*/ 5541 h 11082"/>
                <a:gd name="connsiteX3" fmla="*/ 5541 w 11082"/>
                <a:gd name="connsiteY3" fmla="*/ 0 h 11082"/>
                <a:gd name="connsiteX4" fmla="*/ 11082 w 11082"/>
                <a:gd name="connsiteY4" fmla="*/ 5541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82" h="11082">
                  <a:moveTo>
                    <a:pt x="11082" y="5541"/>
                  </a:moveTo>
                  <a:cubicBezTo>
                    <a:pt x="11082" y="9235"/>
                    <a:pt x="9235" y="11082"/>
                    <a:pt x="5541" y="11082"/>
                  </a:cubicBezTo>
                  <a:cubicBezTo>
                    <a:pt x="1847" y="11082"/>
                    <a:pt x="0" y="9235"/>
                    <a:pt x="0" y="5541"/>
                  </a:cubicBezTo>
                  <a:cubicBezTo>
                    <a:pt x="0" y="1847"/>
                    <a:pt x="1847" y="0"/>
                    <a:pt x="5541" y="0"/>
                  </a:cubicBezTo>
                  <a:cubicBezTo>
                    <a:pt x="9235" y="1847"/>
                    <a:pt x="11082" y="3694"/>
                    <a:pt x="11082" y="5541"/>
                  </a:cubicBez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id="{5080492B-91D1-4DAF-37E8-48C6D93CBE3C}"/>
                </a:ext>
              </a:extLst>
            </p:cNvPr>
            <p:cNvSpPr/>
            <p:nvPr/>
          </p:nvSpPr>
          <p:spPr>
            <a:xfrm>
              <a:off x="3124781" y="3592099"/>
              <a:ext cx="11082" cy="11082"/>
            </a:xfrm>
            <a:custGeom>
              <a:avLst/>
              <a:gdLst>
                <a:gd name="connsiteX0" fmla="*/ 11082 w 11082"/>
                <a:gd name="connsiteY0" fmla="*/ 5541 h 11082"/>
                <a:gd name="connsiteX1" fmla="*/ 5541 w 11082"/>
                <a:gd name="connsiteY1" fmla="*/ 11082 h 11082"/>
                <a:gd name="connsiteX2" fmla="*/ 0 w 11082"/>
                <a:gd name="connsiteY2" fmla="*/ 5541 h 11082"/>
                <a:gd name="connsiteX3" fmla="*/ 5541 w 11082"/>
                <a:gd name="connsiteY3" fmla="*/ 0 h 11082"/>
                <a:gd name="connsiteX4" fmla="*/ 11082 w 11082"/>
                <a:gd name="connsiteY4" fmla="*/ 5541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82" h="11082">
                  <a:moveTo>
                    <a:pt x="11082" y="5541"/>
                  </a:moveTo>
                  <a:cubicBezTo>
                    <a:pt x="11082" y="9235"/>
                    <a:pt x="9235" y="11082"/>
                    <a:pt x="5541" y="11082"/>
                  </a:cubicBezTo>
                  <a:cubicBezTo>
                    <a:pt x="1847" y="11082"/>
                    <a:pt x="0" y="9235"/>
                    <a:pt x="0" y="5541"/>
                  </a:cubicBezTo>
                  <a:cubicBezTo>
                    <a:pt x="0" y="1847"/>
                    <a:pt x="1847" y="0"/>
                    <a:pt x="5541" y="0"/>
                  </a:cubicBezTo>
                  <a:cubicBezTo>
                    <a:pt x="9235" y="1847"/>
                    <a:pt x="11082" y="3694"/>
                    <a:pt x="11082" y="5541"/>
                  </a:cubicBez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id="{AC5F1A03-959E-DC97-C5BF-2A8655F605E7}"/>
                </a:ext>
              </a:extLst>
            </p:cNvPr>
            <p:cNvSpPr/>
            <p:nvPr/>
          </p:nvSpPr>
          <p:spPr>
            <a:xfrm>
              <a:off x="3071216" y="3560699"/>
              <a:ext cx="22164" cy="25858"/>
            </a:xfrm>
            <a:custGeom>
              <a:avLst/>
              <a:gdLst>
                <a:gd name="connsiteX0" fmla="*/ 22165 w 22164"/>
                <a:gd name="connsiteY0" fmla="*/ 12929 h 25858"/>
                <a:gd name="connsiteX1" fmla="*/ 11082 w 22164"/>
                <a:gd name="connsiteY1" fmla="*/ 25859 h 25858"/>
                <a:gd name="connsiteX2" fmla="*/ 0 w 22164"/>
                <a:gd name="connsiteY2" fmla="*/ 12929 h 25858"/>
                <a:gd name="connsiteX3" fmla="*/ 11082 w 22164"/>
                <a:gd name="connsiteY3" fmla="*/ 0 h 25858"/>
                <a:gd name="connsiteX4" fmla="*/ 22165 w 22164"/>
                <a:gd name="connsiteY4" fmla="*/ 12929 h 2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64" h="25858">
                  <a:moveTo>
                    <a:pt x="22165" y="12929"/>
                  </a:moveTo>
                  <a:cubicBezTo>
                    <a:pt x="22165" y="20070"/>
                    <a:pt x="17203" y="25859"/>
                    <a:pt x="11082" y="25859"/>
                  </a:cubicBezTo>
                  <a:cubicBezTo>
                    <a:pt x="4962" y="25859"/>
                    <a:pt x="0" y="20070"/>
                    <a:pt x="0" y="12929"/>
                  </a:cubicBezTo>
                  <a:cubicBezTo>
                    <a:pt x="0" y="5789"/>
                    <a:pt x="4962" y="0"/>
                    <a:pt x="11082" y="0"/>
                  </a:cubicBezTo>
                  <a:cubicBezTo>
                    <a:pt x="17203" y="0"/>
                    <a:pt x="22165" y="5789"/>
                    <a:pt x="22165" y="12929"/>
                  </a:cubicBez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6" name="Freeform: Shape 1215">
              <a:extLst>
                <a:ext uri="{FF2B5EF4-FFF2-40B4-BE49-F238E27FC236}">
                  <a16:creationId xmlns:a16="http://schemas.microsoft.com/office/drawing/2014/main" id="{751363BA-9EEB-A0BE-D25F-40BE2DFA451A}"/>
                </a:ext>
              </a:extLst>
            </p:cNvPr>
            <p:cNvSpPr/>
            <p:nvPr/>
          </p:nvSpPr>
          <p:spPr>
            <a:xfrm>
              <a:off x="2908674" y="3562546"/>
              <a:ext cx="118211" cy="81270"/>
            </a:xfrm>
            <a:custGeom>
              <a:avLst/>
              <a:gdLst>
                <a:gd name="connsiteX0" fmla="*/ 11082 w 118211"/>
                <a:gd name="connsiteY0" fmla="*/ 81271 h 81270"/>
                <a:gd name="connsiteX1" fmla="*/ 27706 w 118211"/>
                <a:gd name="connsiteY1" fmla="*/ 75729 h 81270"/>
                <a:gd name="connsiteX2" fmla="*/ 38788 w 118211"/>
                <a:gd name="connsiteY2" fmla="*/ 70188 h 81270"/>
                <a:gd name="connsiteX3" fmla="*/ 48024 w 118211"/>
                <a:gd name="connsiteY3" fmla="*/ 62800 h 81270"/>
                <a:gd name="connsiteX4" fmla="*/ 51718 w 118211"/>
                <a:gd name="connsiteY4" fmla="*/ 60953 h 81270"/>
                <a:gd name="connsiteX5" fmla="*/ 75729 w 118211"/>
                <a:gd name="connsiteY5" fmla="*/ 53565 h 81270"/>
                <a:gd name="connsiteX6" fmla="*/ 79424 w 118211"/>
                <a:gd name="connsiteY6" fmla="*/ 44329 h 81270"/>
                <a:gd name="connsiteX7" fmla="*/ 79424 w 118211"/>
                <a:gd name="connsiteY7" fmla="*/ 44329 h 81270"/>
                <a:gd name="connsiteX8" fmla="*/ 70188 w 118211"/>
                <a:gd name="connsiteY8" fmla="*/ 40635 h 81270"/>
                <a:gd name="connsiteX9" fmla="*/ 53565 w 118211"/>
                <a:gd name="connsiteY9" fmla="*/ 46177 h 81270"/>
                <a:gd name="connsiteX10" fmla="*/ 64647 w 118211"/>
                <a:gd name="connsiteY10" fmla="*/ 33247 h 81270"/>
                <a:gd name="connsiteX11" fmla="*/ 86812 w 118211"/>
                <a:gd name="connsiteY11" fmla="*/ 22165 h 81270"/>
                <a:gd name="connsiteX12" fmla="*/ 110824 w 118211"/>
                <a:gd name="connsiteY12" fmla="*/ 14776 h 81270"/>
                <a:gd name="connsiteX13" fmla="*/ 118212 w 118211"/>
                <a:gd name="connsiteY13" fmla="*/ 7388 h 81270"/>
                <a:gd name="connsiteX14" fmla="*/ 118212 w 118211"/>
                <a:gd name="connsiteY14" fmla="*/ 7388 h 81270"/>
                <a:gd name="connsiteX15" fmla="*/ 110824 w 118211"/>
                <a:gd name="connsiteY15" fmla="*/ 0 h 81270"/>
                <a:gd name="connsiteX16" fmla="*/ 81271 w 118211"/>
                <a:gd name="connsiteY16" fmla="*/ 7388 h 81270"/>
                <a:gd name="connsiteX17" fmla="*/ 55412 w 118211"/>
                <a:gd name="connsiteY17" fmla="*/ 14776 h 81270"/>
                <a:gd name="connsiteX18" fmla="*/ 51718 w 118211"/>
                <a:gd name="connsiteY18" fmla="*/ 16624 h 81270"/>
                <a:gd name="connsiteX19" fmla="*/ 16624 w 118211"/>
                <a:gd name="connsiteY19" fmla="*/ 40635 h 81270"/>
                <a:gd name="connsiteX20" fmla="*/ 0 w 118211"/>
                <a:gd name="connsiteY20" fmla="*/ 57259 h 81270"/>
                <a:gd name="connsiteX21" fmla="*/ 11082 w 118211"/>
                <a:gd name="connsiteY21" fmla="*/ 81271 h 81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8211" h="81270">
                  <a:moveTo>
                    <a:pt x="11082" y="81271"/>
                  </a:moveTo>
                  <a:lnTo>
                    <a:pt x="27706" y="75729"/>
                  </a:lnTo>
                  <a:cubicBezTo>
                    <a:pt x="31400" y="73882"/>
                    <a:pt x="35094" y="72035"/>
                    <a:pt x="38788" y="70188"/>
                  </a:cubicBezTo>
                  <a:lnTo>
                    <a:pt x="48024" y="62800"/>
                  </a:lnTo>
                  <a:cubicBezTo>
                    <a:pt x="49871" y="62800"/>
                    <a:pt x="49871" y="60953"/>
                    <a:pt x="51718" y="60953"/>
                  </a:cubicBezTo>
                  <a:lnTo>
                    <a:pt x="75729" y="53565"/>
                  </a:lnTo>
                  <a:cubicBezTo>
                    <a:pt x="79424" y="51718"/>
                    <a:pt x="81271" y="48024"/>
                    <a:pt x="79424" y="44329"/>
                  </a:cubicBezTo>
                  <a:lnTo>
                    <a:pt x="79424" y="44329"/>
                  </a:lnTo>
                  <a:cubicBezTo>
                    <a:pt x="77577" y="40635"/>
                    <a:pt x="73882" y="38788"/>
                    <a:pt x="70188" y="40635"/>
                  </a:cubicBezTo>
                  <a:lnTo>
                    <a:pt x="53565" y="46177"/>
                  </a:lnTo>
                  <a:lnTo>
                    <a:pt x="64647" y="33247"/>
                  </a:lnTo>
                  <a:lnTo>
                    <a:pt x="86812" y="22165"/>
                  </a:lnTo>
                  <a:lnTo>
                    <a:pt x="110824" y="14776"/>
                  </a:lnTo>
                  <a:cubicBezTo>
                    <a:pt x="114518" y="14776"/>
                    <a:pt x="118212" y="11082"/>
                    <a:pt x="118212" y="7388"/>
                  </a:cubicBezTo>
                  <a:lnTo>
                    <a:pt x="118212" y="7388"/>
                  </a:lnTo>
                  <a:cubicBezTo>
                    <a:pt x="118212" y="3694"/>
                    <a:pt x="114518" y="0"/>
                    <a:pt x="110824" y="0"/>
                  </a:cubicBezTo>
                  <a:cubicBezTo>
                    <a:pt x="110824" y="0"/>
                    <a:pt x="81271" y="7388"/>
                    <a:pt x="81271" y="7388"/>
                  </a:cubicBezTo>
                  <a:cubicBezTo>
                    <a:pt x="81271" y="7388"/>
                    <a:pt x="60953" y="12929"/>
                    <a:pt x="55412" y="14776"/>
                  </a:cubicBezTo>
                  <a:cubicBezTo>
                    <a:pt x="53565" y="14776"/>
                    <a:pt x="53565" y="16624"/>
                    <a:pt x="51718" y="16624"/>
                  </a:cubicBezTo>
                  <a:cubicBezTo>
                    <a:pt x="46177" y="20318"/>
                    <a:pt x="27706" y="29553"/>
                    <a:pt x="16624" y="40635"/>
                  </a:cubicBezTo>
                  <a:lnTo>
                    <a:pt x="0" y="57259"/>
                  </a:lnTo>
                  <a:lnTo>
                    <a:pt x="11082" y="81271"/>
                  </a:lnTo>
                  <a:close/>
                </a:path>
              </a:pathLst>
            </a:custGeom>
            <a:solidFill>
              <a:srgbClr val="FFCF9F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7" name="Freeform: Shape 1216">
              <a:extLst>
                <a:ext uri="{FF2B5EF4-FFF2-40B4-BE49-F238E27FC236}">
                  <a16:creationId xmlns:a16="http://schemas.microsoft.com/office/drawing/2014/main" id="{8CBB8942-CD01-AD2A-9BF1-3AFE4564D5A7}"/>
                </a:ext>
              </a:extLst>
            </p:cNvPr>
            <p:cNvSpPr/>
            <p:nvPr/>
          </p:nvSpPr>
          <p:spPr>
            <a:xfrm>
              <a:off x="2899439" y="3617958"/>
              <a:ext cx="38788" cy="55411"/>
            </a:xfrm>
            <a:custGeom>
              <a:avLst/>
              <a:gdLst>
                <a:gd name="connsiteX0" fmla="*/ 38788 w 38788"/>
                <a:gd name="connsiteY0" fmla="*/ 38788 h 55411"/>
                <a:gd name="connsiteX1" fmla="*/ 22165 w 38788"/>
                <a:gd name="connsiteY1" fmla="*/ 55412 h 55411"/>
                <a:gd name="connsiteX2" fmla="*/ 0 w 38788"/>
                <a:gd name="connsiteY2" fmla="*/ 9235 h 55411"/>
                <a:gd name="connsiteX3" fmla="*/ 12930 w 38788"/>
                <a:gd name="connsiteY3" fmla="*/ 0 h 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788" h="55411">
                  <a:moveTo>
                    <a:pt x="38788" y="38788"/>
                  </a:moveTo>
                  <a:lnTo>
                    <a:pt x="22165" y="55412"/>
                  </a:lnTo>
                  <a:lnTo>
                    <a:pt x="0" y="9235"/>
                  </a:lnTo>
                  <a:lnTo>
                    <a:pt x="12930" y="0"/>
                  </a:lnTo>
                  <a:close/>
                </a:path>
              </a:pathLst>
            </a:custGeom>
            <a:solidFill>
              <a:srgbClr val="EDEDED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8" name="Freeform: Shape 1217">
              <a:extLst>
                <a:ext uri="{FF2B5EF4-FFF2-40B4-BE49-F238E27FC236}">
                  <a16:creationId xmlns:a16="http://schemas.microsoft.com/office/drawing/2014/main" id="{83A2D80C-B319-5417-31CF-463182B2DDF8}"/>
                </a:ext>
              </a:extLst>
            </p:cNvPr>
            <p:cNvSpPr/>
            <p:nvPr/>
          </p:nvSpPr>
          <p:spPr>
            <a:xfrm>
              <a:off x="2790001" y="3625346"/>
              <a:ext cx="138991" cy="157511"/>
            </a:xfrm>
            <a:custGeom>
              <a:avLst/>
              <a:gdLst>
                <a:gd name="connsiteX0" fmla="*/ 138991 w 138991"/>
                <a:gd name="connsiteY0" fmla="*/ 46177 h 157511"/>
                <a:gd name="connsiteX1" fmla="*/ 78038 w 138991"/>
                <a:gd name="connsiteY1" fmla="*/ 123753 h 157511"/>
                <a:gd name="connsiteX2" fmla="*/ 59568 w 138991"/>
                <a:gd name="connsiteY2" fmla="*/ 145918 h 157511"/>
                <a:gd name="connsiteX3" fmla="*/ 11544 w 138991"/>
                <a:gd name="connsiteY3" fmla="*/ 149612 h 157511"/>
                <a:gd name="connsiteX4" fmla="*/ 11544 w 138991"/>
                <a:gd name="connsiteY4" fmla="*/ 149612 h 157511"/>
                <a:gd name="connsiteX5" fmla="*/ 462 w 138991"/>
                <a:gd name="connsiteY5" fmla="*/ 120059 h 157511"/>
                <a:gd name="connsiteX6" fmla="*/ 462 w 138991"/>
                <a:gd name="connsiteY6" fmla="*/ 118212 h 157511"/>
                <a:gd name="connsiteX7" fmla="*/ 7850 w 138991"/>
                <a:gd name="connsiteY7" fmla="*/ 99741 h 157511"/>
                <a:gd name="connsiteX8" fmla="*/ 109438 w 138991"/>
                <a:gd name="connsiteY8" fmla="*/ 0 h 157511"/>
                <a:gd name="connsiteX9" fmla="*/ 138991 w 138991"/>
                <a:gd name="connsiteY9" fmla="*/ 46177 h 15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991" h="157511">
                  <a:moveTo>
                    <a:pt x="138991" y="46177"/>
                  </a:moveTo>
                  <a:lnTo>
                    <a:pt x="78038" y="123753"/>
                  </a:lnTo>
                  <a:lnTo>
                    <a:pt x="59568" y="145918"/>
                  </a:lnTo>
                  <a:cubicBezTo>
                    <a:pt x="46638" y="160694"/>
                    <a:pt x="24474" y="160694"/>
                    <a:pt x="11544" y="149612"/>
                  </a:cubicBezTo>
                  <a:lnTo>
                    <a:pt x="11544" y="149612"/>
                  </a:lnTo>
                  <a:cubicBezTo>
                    <a:pt x="2309" y="142224"/>
                    <a:pt x="-1385" y="131141"/>
                    <a:pt x="462" y="120059"/>
                  </a:cubicBezTo>
                  <a:cubicBezTo>
                    <a:pt x="462" y="120059"/>
                    <a:pt x="462" y="120059"/>
                    <a:pt x="462" y="118212"/>
                  </a:cubicBezTo>
                  <a:cubicBezTo>
                    <a:pt x="462" y="112671"/>
                    <a:pt x="4156" y="105283"/>
                    <a:pt x="7850" y="99741"/>
                  </a:cubicBezTo>
                  <a:lnTo>
                    <a:pt x="109438" y="0"/>
                  </a:lnTo>
                  <a:cubicBezTo>
                    <a:pt x="114980" y="9235"/>
                    <a:pt x="129756" y="25859"/>
                    <a:pt x="138991" y="46177"/>
                  </a:cubicBezTo>
                  <a:close/>
                </a:path>
              </a:pathLst>
            </a:custGeom>
            <a:solidFill>
              <a:srgbClr val="776E42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9" name="Freeform: Shape 1218">
              <a:extLst>
                <a:ext uri="{FF2B5EF4-FFF2-40B4-BE49-F238E27FC236}">
                  <a16:creationId xmlns:a16="http://schemas.microsoft.com/office/drawing/2014/main" id="{5253E203-B2E3-1A5C-A761-5211979FE10A}"/>
                </a:ext>
              </a:extLst>
            </p:cNvPr>
            <p:cNvSpPr/>
            <p:nvPr/>
          </p:nvSpPr>
          <p:spPr>
            <a:xfrm>
              <a:off x="3126628" y="3721393"/>
              <a:ext cx="73882" cy="25858"/>
            </a:xfrm>
            <a:custGeom>
              <a:avLst/>
              <a:gdLst>
                <a:gd name="connsiteX0" fmla="*/ 72035 w 73882"/>
                <a:gd name="connsiteY0" fmla="*/ 25859 h 25858"/>
                <a:gd name="connsiteX1" fmla="*/ 11082 w 73882"/>
                <a:gd name="connsiteY1" fmla="*/ 16624 h 25858"/>
                <a:gd name="connsiteX2" fmla="*/ 0 w 73882"/>
                <a:gd name="connsiteY2" fmla="*/ 7388 h 25858"/>
                <a:gd name="connsiteX3" fmla="*/ 0 w 73882"/>
                <a:gd name="connsiteY3" fmla="*/ 5541 h 25858"/>
                <a:gd name="connsiteX4" fmla="*/ 12929 w 73882"/>
                <a:gd name="connsiteY4" fmla="*/ 0 h 25858"/>
                <a:gd name="connsiteX5" fmla="*/ 73882 w 73882"/>
                <a:gd name="connsiteY5" fmla="*/ 9235 h 25858"/>
                <a:gd name="connsiteX6" fmla="*/ 72035 w 73882"/>
                <a:gd name="connsiteY6" fmla="*/ 25859 h 2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882" h="25858">
                  <a:moveTo>
                    <a:pt x="72035" y="25859"/>
                  </a:moveTo>
                  <a:lnTo>
                    <a:pt x="11082" y="16624"/>
                  </a:lnTo>
                  <a:cubicBezTo>
                    <a:pt x="3694" y="14777"/>
                    <a:pt x="0" y="11082"/>
                    <a:pt x="0" y="7388"/>
                  </a:cubicBezTo>
                  <a:lnTo>
                    <a:pt x="0" y="5541"/>
                  </a:lnTo>
                  <a:cubicBezTo>
                    <a:pt x="0" y="1847"/>
                    <a:pt x="7388" y="0"/>
                    <a:pt x="12929" y="0"/>
                  </a:cubicBezTo>
                  <a:lnTo>
                    <a:pt x="73882" y="9235"/>
                  </a:lnTo>
                  <a:lnTo>
                    <a:pt x="72035" y="25859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id="{DFDC43D8-0EE9-5CDA-A417-318C670E4FDB}"/>
                </a:ext>
              </a:extLst>
            </p:cNvPr>
            <p:cNvSpPr/>
            <p:nvPr/>
          </p:nvSpPr>
          <p:spPr>
            <a:xfrm>
              <a:off x="2965933" y="3717699"/>
              <a:ext cx="73882" cy="18470"/>
            </a:xfrm>
            <a:custGeom>
              <a:avLst/>
              <a:gdLst>
                <a:gd name="connsiteX0" fmla="*/ 0 w 73882"/>
                <a:gd name="connsiteY0" fmla="*/ 16623 h 18470"/>
                <a:gd name="connsiteX1" fmla="*/ 60953 w 73882"/>
                <a:gd name="connsiteY1" fmla="*/ 18471 h 18470"/>
                <a:gd name="connsiteX2" fmla="*/ 73882 w 73882"/>
                <a:gd name="connsiteY2" fmla="*/ 11082 h 18470"/>
                <a:gd name="connsiteX3" fmla="*/ 73882 w 73882"/>
                <a:gd name="connsiteY3" fmla="*/ 9235 h 18470"/>
                <a:gd name="connsiteX4" fmla="*/ 60953 w 73882"/>
                <a:gd name="connsiteY4" fmla="*/ 1847 h 18470"/>
                <a:gd name="connsiteX5" fmla="*/ 0 w 73882"/>
                <a:gd name="connsiteY5" fmla="*/ 0 h 18470"/>
                <a:gd name="connsiteX6" fmla="*/ 0 w 73882"/>
                <a:gd name="connsiteY6" fmla="*/ 16623 h 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882" h="18470">
                  <a:moveTo>
                    <a:pt x="0" y="16623"/>
                  </a:moveTo>
                  <a:lnTo>
                    <a:pt x="60953" y="18471"/>
                  </a:lnTo>
                  <a:cubicBezTo>
                    <a:pt x="68341" y="18471"/>
                    <a:pt x="73882" y="14776"/>
                    <a:pt x="73882" y="11082"/>
                  </a:cubicBezTo>
                  <a:lnTo>
                    <a:pt x="73882" y="9235"/>
                  </a:lnTo>
                  <a:cubicBezTo>
                    <a:pt x="73882" y="5541"/>
                    <a:pt x="68341" y="1847"/>
                    <a:pt x="60953" y="1847"/>
                  </a:cubicBezTo>
                  <a:lnTo>
                    <a:pt x="0" y="0"/>
                  </a:lnTo>
                  <a:lnTo>
                    <a:pt x="0" y="16623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1" name="Freeform: Shape 1220">
              <a:extLst>
                <a:ext uri="{FF2B5EF4-FFF2-40B4-BE49-F238E27FC236}">
                  <a16:creationId xmlns:a16="http://schemas.microsoft.com/office/drawing/2014/main" id="{97318FB0-05BF-9D45-1B34-5A4BB38192D3}"/>
                </a:ext>
              </a:extLst>
            </p:cNvPr>
            <p:cNvSpPr/>
            <p:nvPr/>
          </p:nvSpPr>
          <p:spPr>
            <a:xfrm>
              <a:off x="3074910" y="3762028"/>
              <a:ext cx="11082" cy="11082"/>
            </a:xfrm>
            <a:custGeom>
              <a:avLst/>
              <a:gdLst>
                <a:gd name="connsiteX0" fmla="*/ 11082 w 11082"/>
                <a:gd name="connsiteY0" fmla="*/ 5541 h 11082"/>
                <a:gd name="connsiteX1" fmla="*/ 5541 w 11082"/>
                <a:gd name="connsiteY1" fmla="*/ 11082 h 11082"/>
                <a:gd name="connsiteX2" fmla="*/ 0 w 11082"/>
                <a:gd name="connsiteY2" fmla="*/ 5541 h 11082"/>
                <a:gd name="connsiteX3" fmla="*/ 5541 w 11082"/>
                <a:gd name="connsiteY3" fmla="*/ 0 h 11082"/>
                <a:gd name="connsiteX4" fmla="*/ 11082 w 11082"/>
                <a:gd name="connsiteY4" fmla="*/ 5541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82" h="11082">
                  <a:moveTo>
                    <a:pt x="11082" y="5541"/>
                  </a:moveTo>
                  <a:cubicBezTo>
                    <a:pt x="11082" y="9235"/>
                    <a:pt x="9235" y="11082"/>
                    <a:pt x="5541" y="11082"/>
                  </a:cubicBezTo>
                  <a:cubicBezTo>
                    <a:pt x="1847" y="11082"/>
                    <a:pt x="0" y="9235"/>
                    <a:pt x="0" y="5541"/>
                  </a:cubicBezTo>
                  <a:cubicBezTo>
                    <a:pt x="0" y="1847"/>
                    <a:pt x="1847" y="0"/>
                    <a:pt x="5541" y="0"/>
                  </a:cubicBezTo>
                  <a:cubicBezTo>
                    <a:pt x="9235" y="0"/>
                    <a:pt x="11082" y="1847"/>
                    <a:pt x="11082" y="5541"/>
                  </a:cubicBez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2" name="Freeform: Shape 1221">
              <a:extLst>
                <a:ext uri="{FF2B5EF4-FFF2-40B4-BE49-F238E27FC236}">
                  <a16:creationId xmlns:a16="http://schemas.microsoft.com/office/drawing/2014/main" id="{06680630-EBD3-09CF-FDB4-29C8FA1FB579}"/>
                </a:ext>
              </a:extLst>
            </p:cNvPr>
            <p:cNvSpPr/>
            <p:nvPr/>
          </p:nvSpPr>
          <p:spPr>
            <a:xfrm>
              <a:off x="3074910" y="3830370"/>
              <a:ext cx="11082" cy="11082"/>
            </a:xfrm>
            <a:custGeom>
              <a:avLst/>
              <a:gdLst>
                <a:gd name="connsiteX0" fmla="*/ 11082 w 11082"/>
                <a:gd name="connsiteY0" fmla="*/ 5541 h 11082"/>
                <a:gd name="connsiteX1" fmla="*/ 5541 w 11082"/>
                <a:gd name="connsiteY1" fmla="*/ 11082 h 11082"/>
                <a:gd name="connsiteX2" fmla="*/ 0 w 11082"/>
                <a:gd name="connsiteY2" fmla="*/ 5541 h 11082"/>
                <a:gd name="connsiteX3" fmla="*/ 5541 w 11082"/>
                <a:gd name="connsiteY3" fmla="*/ 0 h 11082"/>
                <a:gd name="connsiteX4" fmla="*/ 11082 w 11082"/>
                <a:gd name="connsiteY4" fmla="*/ 5541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82" h="11082">
                  <a:moveTo>
                    <a:pt x="11082" y="5541"/>
                  </a:moveTo>
                  <a:cubicBezTo>
                    <a:pt x="11082" y="9235"/>
                    <a:pt x="9235" y="11082"/>
                    <a:pt x="5541" y="11082"/>
                  </a:cubicBezTo>
                  <a:cubicBezTo>
                    <a:pt x="1847" y="11082"/>
                    <a:pt x="0" y="9235"/>
                    <a:pt x="0" y="5541"/>
                  </a:cubicBezTo>
                  <a:cubicBezTo>
                    <a:pt x="0" y="1847"/>
                    <a:pt x="1847" y="0"/>
                    <a:pt x="5541" y="0"/>
                  </a:cubicBezTo>
                  <a:cubicBezTo>
                    <a:pt x="9235" y="0"/>
                    <a:pt x="11082" y="1847"/>
                    <a:pt x="11082" y="5541"/>
                  </a:cubicBez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3" name="Freeform: Shape 1222">
              <a:extLst>
                <a:ext uri="{FF2B5EF4-FFF2-40B4-BE49-F238E27FC236}">
                  <a16:creationId xmlns:a16="http://schemas.microsoft.com/office/drawing/2014/main" id="{E94A6EC0-E406-4BE2-F55F-4D00514A7ADC}"/>
                </a:ext>
              </a:extLst>
            </p:cNvPr>
            <p:cNvSpPr/>
            <p:nvPr/>
          </p:nvSpPr>
          <p:spPr>
            <a:xfrm>
              <a:off x="3074910" y="3898711"/>
              <a:ext cx="11082" cy="11082"/>
            </a:xfrm>
            <a:custGeom>
              <a:avLst/>
              <a:gdLst>
                <a:gd name="connsiteX0" fmla="*/ 11082 w 11082"/>
                <a:gd name="connsiteY0" fmla="*/ 5541 h 11082"/>
                <a:gd name="connsiteX1" fmla="*/ 5541 w 11082"/>
                <a:gd name="connsiteY1" fmla="*/ 11082 h 11082"/>
                <a:gd name="connsiteX2" fmla="*/ 0 w 11082"/>
                <a:gd name="connsiteY2" fmla="*/ 5541 h 11082"/>
                <a:gd name="connsiteX3" fmla="*/ 5541 w 11082"/>
                <a:gd name="connsiteY3" fmla="*/ 0 h 11082"/>
                <a:gd name="connsiteX4" fmla="*/ 11082 w 11082"/>
                <a:gd name="connsiteY4" fmla="*/ 5541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82" h="11082">
                  <a:moveTo>
                    <a:pt x="11082" y="5541"/>
                  </a:moveTo>
                  <a:cubicBezTo>
                    <a:pt x="11082" y="9235"/>
                    <a:pt x="9235" y="11082"/>
                    <a:pt x="5541" y="11082"/>
                  </a:cubicBezTo>
                  <a:cubicBezTo>
                    <a:pt x="1847" y="11082"/>
                    <a:pt x="0" y="9235"/>
                    <a:pt x="0" y="5541"/>
                  </a:cubicBezTo>
                  <a:cubicBezTo>
                    <a:pt x="0" y="1847"/>
                    <a:pt x="1847" y="0"/>
                    <a:pt x="5541" y="0"/>
                  </a:cubicBezTo>
                  <a:cubicBezTo>
                    <a:pt x="9235" y="0"/>
                    <a:pt x="11082" y="1847"/>
                    <a:pt x="11082" y="5541"/>
                  </a:cubicBez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4" name="Freeform: Shape 1223">
              <a:extLst>
                <a:ext uri="{FF2B5EF4-FFF2-40B4-BE49-F238E27FC236}">
                  <a16:creationId xmlns:a16="http://schemas.microsoft.com/office/drawing/2014/main" id="{8636A4B7-EC20-1E58-29DD-480337BC0B05}"/>
                </a:ext>
              </a:extLst>
            </p:cNvPr>
            <p:cNvSpPr/>
            <p:nvPr/>
          </p:nvSpPr>
          <p:spPr>
            <a:xfrm>
              <a:off x="3074910" y="3967052"/>
              <a:ext cx="11082" cy="11082"/>
            </a:xfrm>
            <a:custGeom>
              <a:avLst/>
              <a:gdLst>
                <a:gd name="connsiteX0" fmla="*/ 11082 w 11082"/>
                <a:gd name="connsiteY0" fmla="*/ 5541 h 11082"/>
                <a:gd name="connsiteX1" fmla="*/ 5541 w 11082"/>
                <a:gd name="connsiteY1" fmla="*/ 11082 h 11082"/>
                <a:gd name="connsiteX2" fmla="*/ 0 w 11082"/>
                <a:gd name="connsiteY2" fmla="*/ 5541 h 11082"/>
                <a:gd name="connsiteX3" fmla="*/ 5541 w 11082"/>
                <a:gd name="connsiteY3" fmla="*/ 0 h 11082"/>
                <a:gd name="connsiteX4" fmla="*/ 11082 w 11082"/>
                <a:gd name="connsiteY4" fmla="*/ 5541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82" h="11082">
                  <a:moveTo>
                    <a:pt x="11082" y="5541"/>
                  </a:moveTo>
                  <a:cubicBezTo>
                    <a:pt x="11082" y="9235"/>
                    <a:pt x="9235" y="11082"/>
                    <a:pt x="5541" y="11082"/>
                  </a:cubicBezTo>
                  <a:cubicBezTo>
                    <a:pt x="1847" y="11082"/>
                    <a:pt x="0" y="9235"/>
                    <a:pt x="0" y="5541"/>
                  </a:cubicBezTo>
                  <a:cubicBezTo>
                    <a:pt x="0" y="1847"/>
                    <a:pt x="1847" y="0"/>
                    <a:pt x="5541" y="0"/>
                  </a:cubicBezTo>
                  <a:cubicBezTo>
                    <a:pt x="9235" y="0"/>
                    <a:pt x="11082" y="1847"/>
                    <a:pt x="11082" y="5541"/>
                  </a:cubicBez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5" name="Freeform: Shape 1224">
              <a:extLst>
                <a:ext uri="{FF2B5EF4-FFF2-40B4-BE49-F238E27FC236}">
                  <a16:creationId xmlns:a16="http://schemas.microsoft.com/office/drawing/2014/main" id="{6BA5AD35-7FCB-C262-D14D-0F5F966C58DA}"/>
                </a:ext>
              </a:extLst>
            </p:cNvPr>
            <p:cNvSpPr/>
            <p:nvPr/>
          </p:nvSpPr>
          <p:spPr>
            <a:xfrm>
              <a:off x="2993639" y="3808205"/>
              <a:ext cx="20317" cy="11082"/>
            </a:xfrm>
            <a:custGeom>
              <a:avLst/>
              <a:gdLst>
                <a:gd name="connsiteX0" fmla="*/ 0 w 20317"/>
                <a:gd name="connsiteY0" fmla="*/ 0 h 11082"/>
                <a:gd name="connsiteX1" fmla="*/ 20318 w 20317"/>
                <a:gd name="connsiteY1" fmla="*/ 0 h 11082"/>
                <a:gd name="connsiteX2" fmla="*/ 20318 w 20317"/>
                <a:gd name="connsiteY2" fmla="*/ 11082 h 11082"/>
                <a:gd name="connsiteX3" fmla="*/ 0 w 20317"/>
                <a:gd name="connsiteY3" fmla="*/ 11082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17" h="11082">
                  <a:moveTo>
                    <a:pt x="0" y="0"/>
                  </a:moveTo>
                  <a:lnTo>
                    <a:pt x="20318" y="0"/>
                  </a:lnTo>
                  <a:lnTo>
                    <a:pt x="20318" y="11082"/>
                  </a:lnTo>
                  <a:lnTo>
                    <a:pt x="0" y="11082"/>
                  </a:lnTo>
                  <a:close/>
                </a:path>
              </a:pathLst>
            </a:custGeom>
            <a:solidFill>
              <a:srgbClr val="C09570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6" name="Freeform: Shape 1225">
              <a:extLst>
                <a:ext uri="{FF2B5EF4-FFF2-40B4-BE49-F238E27FC236}">
                  <a16:creationId xmlns:a16="http://schemas.microsoft.com/office/drawing/2014/main" id="{3144C619-13F5-D948-5587-6AA73959F0E8}"/>
                </a:ext>
              </a:extLst>
            </p:cNvPr>
            <p:cNvSpPr/>
            <p:nvPr/>
          </p:nvSpPr>
          <p:spPr>
            <a:xfrm>
              <a:off x="3012110" y="3808205"/>
              <a:ext cx="27705" cy="11082"/>
            </a:xfrm>
            <a:custGeom>
              <a:avLst/>
              <a:gdLst>
                <a:gd name="connsiteX0" fmla="*/ 0 w 27705"/>
                <a:gd name="connsiteY0" fmla="*/ 0 h 11082"/>
                <a:gd name="connsiteX1" fmla="*/ 27706 w 27705"/>
                <a:gd name="connsiteY1" fmla="*/ 0 h 11082"/>
                <a:gd name="connsiteX2" fmla="*/ 27706 w 27705"/>
                <a:gd name="connsiteY2" fmla="*/ 11082 h 11082"/>
                <a:gd name="connsiteX3" fmla="*/ 0 w 27705"/>
                <a:gd name="connsiteY3" fmla="*/ 11082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05" h="11082">
                  <a:moveTo>
                    <a:pt x="0" y="0"/>
                  </a:moveTo>
                  <a:lnTo>
                    <a:pt x="27706" y="0"/>
                  </a:lnTo>
                  <a:lnTo>
                    <a:pt x="27706" y="11082"/>
                  </a:lnTo>
                  <a:lnTo>
                    <a:pt x="0" y="11082"/>
                  </a:lnTo>
                  <a:close/>
                </a:path>
              </a:pathLst>
            </a:custGeom>
            <a:solidFill>
              <a:srgbClr val="E94E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7" name="Freeform: Shape 1226">
              <a:extLst>
                <a:ext uri="{FF2B5EF4-FFF2-40B4-BE49-F238E27FC236}">
                  <a16:creationId xmlns:a16="http://schemas.microsoft.com/office/drawing/2014/main" id="{C7C03142-0E51-109D-35C2-FA657C77870A}"/>
                </a:ext>
              </a:extLst>
            </p:cNvPr>
            <p:cNvSpPr/>
            <p:nvPr/>
          </p:nvSpPr>
          <p:spPr>
            <a:xfrm>
              <a:off x="3039816" y="3808205"/>
              <a:ext cx="5541" cy="11082"/>
            </a:xfrm>
            <a:custGeom>
              <a:avLst/>
              <a:gdLst>
                <a:gd name="connsiteX0" fmla="*/ 0 w 5541"/>
                <a:gd name="connsiteY0" fmla="*/ 0 h 11082"/>
                <a:gd name="connsiteX1" fmla="*/ 5541 w 5541"/>
                <a:gd name="connsiteY1" fmla="*/ 0 h 11082"/>
                <a:gd name="connsiteX2" fmla="*/ 5541 w 5541"/>
                <a:gd name="connsiteY2" fmla="*/ 11082 h 11082"/>
                <a:gd name="connsiteX3" fmla="*/ 0 w 5541"/>
                <a:gd name="connsiteY3" fmla="*/ 11082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41" h="11082">
                  <a:moveTo>
                    <a:pt x="0" y="0"/>
                  </a:moveTo>
                  <a:lnTo>
                    <a:pt x="5541" y="0"/>
                  </a:lnTo>
                  <a:lnTo>
                    <a:pt x="5541" y="11082"/>
                  </a:lnTo>
                  <a:lnTo>
                    <a:pt x="0" y="11082"/>
                  </a:lnTo>
                  <a:close/>
                </a:path>
              </a:pathLst>
            </a:custGeom>
            <a:solidFill>
              <a:srgbClr val="FFFFFF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8" name="Freeform: Shape 1227">
              <a:extLst>
                <a:ext uri="{FF2B5EF4-FFF2-40B4-BE49-F238E27FC236}">
                  <a16:creationId xmlns:a16="http://schemas.microsoft.com/office/drawing/2014/main" id="{AAA23FA9-DC41-D812-3B47-C5DD1340CEBD}"/>
                </a:ext>
              </a:extLst>
            </p:cNvPr>
            <p:cNvSpPr/>
            <p:nvPr/>
          </p:nvSpPr>
          <p:spPr>
            <a:xfrm>
              <a:off x="3045357" y="3808205"/>
              <a:ext cx="5541" cy="11082"/>
            </a:xfrm>
            <a:custGeom>
              <a:avLst/>
              <a:gdLst>
                <a:gd name="connsiteX0" fmla="*/ 0 w 5541"/>
                <a:gd name="connsiteY0" fmla="*/ 0 h 11082"/>
                <a:gd name="connsiteX1" fmla="*/ 5541 w 5541"/>
                <a:gd name="connsiteY1" fmla="*/ 0 h 11082"/>
                <a:gd name="connsiteX2" fmla="*/ 5541 w 5541"/>
                <a:gd name="connsiteY2" fmla="*/ 11082 h 11082"/>
                <a:gd name="connsiteX3" fmla="*/ 0 w 5541"/>
                <a:gd name="connsiteY3" fmla="*/ 11082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41" h="11082">
                  <a:moveTo>
                    <a:pt x="0" y="0"/>
                  </a:moveTo>
                  <a:lnTo>
                    <a:pt x="5541" y="0"/>
                  </a:lnTo>
                  <a:lnTo>
                    <a:pt x="5541" y="11082"/>
                  </a:lnTo>
                  <a:lnTo>
                    <a:pt x="0" y="11082"/>
                  </a:lnTo>
                  <a:close/>
                </a:path>
              </a:pathLst>
            </a:custGeom>
            <a:solidFill>
              <a:srgbClr val="E94E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9" name="Freeform: Shape 1228">
              <a:extLst>
                <a:ext uri="{FF2B5EF4-FFF2-40B4-BE49-F238E27FC236}">
                  <a16:creationId xmlns:a16="http://schemas.microsoft.com/office/drawing/2014/main" id="{750AE51E-D7C6-7937-21E1-433610C4AEAA}"/>
                </a:ext>
              </a:extLst>
            </p:cNvPr>
            <p:cNvSpPr/>
            <p:nvPr/>
          </p:nvSpPr>
          <p:spPr>
            <a:xfrm>
              <a:off x="3001027" y="3819287"/>
              <a:ext cx="14776" cy="11082"/>
            </a:xfrm>
            <a:custGeom>
              <a:avLst/>
              <a:gdLst>
                <a:gd name="connsiteX0" fmla="*/ 0 w 14776"/>
                <a:gd name="connsiteY0" fmla="*/ 0 h 11082"/>
                <a:gd name="connsiteX1" fmla="*/ 14777 w 14776"/>
                <a:gd name="connsiteY1" fmla="*/ 0 h 11082"/>
                <a:gd name="connsiteX2" fmla="*/ 14777 w 14776"/>
                <a:gd name="connsiteY2" fmla="*/ 11082 h 11082"/>
                <a:gd name="connsiteX3" fmla="*/ 0 w 14776"/>
                <a:gd name="connsiteY3" fmla="*/ 11082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76" h="11082">
                  <a:moveTo>
                    <a:pt x="0" y="0"/>
                  </a:moveTo>
                  <a:lnTo>
                    <a:pt x="14777" y="0"/>
                  </a:lnTo>
                  <a:lnTo>
                    <a:pt x="14777" y="11082"/>
                  </a:lnTo>
                  <a:lnTo>
                    <a:pt x="0" y="11082"/>
                  </a:lnTo>
                  <a:close/>
                </a:path>
              </a:pathLst>
            </a:custGeom>
            <a:solidFill>
              <a:srgbClr val="E94E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0" name="Freeform: Shape 1229">
              <a:extLst>
                <a:ext uri="{FF2B5EF4-FFF2-40B4-BE49-F238E27FC236}">
                  <a16:creationId xmlns:a16="http://schemas.microsoft.com/office/drawing/2014/main" id="{7B9DA63E-8550-0236-145C-D2F04911EDB0}"/>
                </a:ext>
              </a:extLst>
            </p:cNvPr>
            <p:cNvSpPr/>
            <p:nvPr/>
          </p:nvSpPr>
          <p:spPr>
            <a:xfrm>
              <a:off x="3008416" y="3819287"/>
              <a:ext cx="20317" cy="11082"/>
            </a:xfrm>
            <a:custGeom>
              <a:avLst/>
              <a:gdLst>
                <a:gd name="connsiteX0" fmla="*/ 0 w 20317"/>
                <a:gd name="connsiteY0" fmla="*/ 0 h 11082"/>
                <a:gd name="connsiteX1" fmla="*/ 20318 w 20317"/>
                <a:gd name="connsiteY1" fmla="*/ 0 h 11082"/>
                <a:gd name="connsiteX2" fmla="*/ 20318 w 20317"/>
                <a:gd name="connsiteY2" fmla="*/ 11082 h 11082"/>
                <a:gd name="connsiteX3" fmla="*/ 0 w 20317"/>
                <a:gd name="connsiteY3" fmla="*/ 11082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17" h="11082">
                  <a:moveTo>
                    <a:pt x="0" y="0"/>
                  </a:moveTo>
                  <a:lnTo>
                    <a:pt x="20318" y="0"/>
                  </a:lnTo>
                  <a:lnTo>
                    <a:pt x="20318" y="11082"/>
                  </a:lnTo>
                  <a:lnTo>
                    <a:pt x="0" y="11082"/>
                  </a:lnTo>
                  <a:close/>
                </a:path>
              </a:pathLst>
            </a:custGeom>
            <a:solidFill>
              <a:srgbClr val="1D71B8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1" name="Freeform: Shape 1230">
              <a:extLst>
                <a:ext uri="{FF2B5EF4-FFF2-40B4-BE49-F238E27FC236}">
                  <a16:creationId xmlns:a16="http://schemas.microsoft.com/office/drawing/2014/main" id="{89DCE49F-9B4A-CC40-AD49-D8A735444562}"/>
                </a:ext>
              </a:extLst>
            </p:cNvPr>
            <p:cNvSpPr/>
            <p:nvPr/>
          </p:nvSpPr>
          <p:spPr>
            <a:xfrm>
              <a:off x="3026886" y="3819287"/>
              <a:ext cx="11082" cy="11082"/>
            </a:xfrm>
            <a:custGeom>
              <a:avLst/>
              <a:gdLst>
                <a:gd name="connsiteX0" fmla="*/ 0 w 11082"/>
                <a:gd name="connsiteY0" fmla="*/ 0 h 11082"/>
                <a:gd name="connsiteX1" fmla="*/ 11082 w 11082"/>
                <a:gd name="connsiteY1" fmla="*/ 0 h 11082"/>
                <a:gd name="connsiteX2" fmla="*/ 11082 w 11082"/>
                <a:gd name="connsiteY2" fmla="*/ 11082 h 11082"/>
                <a:gd name="connsiteX3" fmla="*/ 0 w 11082"/>
                <a:gd name="connsiteY3" fmla="*/ 11082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82" h="11082">
                  <a:moveTo>
                    <a:pt x="0" y="0"/>
                  </a:moveTo>
                  <a:lnTo>
                    <a:pt x="11082" y="0"/>
                  </a:lnTo>
                  <a:lnTo>
                    <a:pt x="11082" y="11082"/>
                  </a:lnTo>
                  <a:lnTo>
                    <a:pt x="0" y="11082"/>
                  </a:lnTo>
                  <a:close/>
                </a:path>
              </a:pathLst>
            </a:custGeom>
            <a:solidFill>
              <a:srgbClr val="FFFFFF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2" name="Freeform: Shape 1231">
              <a:extLst>
                <a:ext uri="{FF2B5EF4-FFF2-40B4-BE49-F238E27FC236}">
                  <a16:creationId xmlns:a16="http://schemas.microsoft.com/office/drawing/2014/main" id="{B46CC6CA-AA2E-0A2D-2D9C-D33AFBAFB6FC}"/>
                </a:ext>
              </a:extLst>
            </p:cNvPr>
            <p:cNvSpPr/>
            <p:nvPr/>
          </p:nvSpPr>
          <p:spPr>
            <a:xfrm>
              <a:off x="3039816" y="3819287"/>
              <a:ext cx="3694" cy="11082"/>
            </a:xfrm>
            <a:custGeom>
              <a:avLst/>
              <a:gdLst>
                <a:gd name="connsiteX0" fmla="*/ 0 w 3694"/>
                <a:gd name="connsiteY0" fmla="*/ 0 h 11082"/>
                <a:gd name="connsiteX1" fmla="*/ 3694 w 3694"/>
                <a:gd name="connsiteY1" fmla="*/ 0 h 11082"/>
                <a:gd name="connsiteX2" fmla="*/ 3694 w 3694"/>
                <a:gd name="connsiteY2" fmla="*/ 11082 h 11082"/>
                <a:gd name="connsiteX3" fmla="*/ 0 w 3694"/>
                <a:gd name="connsiteY3" fmla="*/ 11082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4" h="11082">
                  <a:moveTo>
                    <a:pt x="0" y="0"/>
                  </a:moveTo>
                  <a:lnTo>
                    <a:pt x="3694" y="0"/>
                  </a:lnTo>
                  <a:lnTo>
                    <a:pt x="3694" y="11082"/>
                  </a:lnTo>
                  <a:lnTo>
                    <a:pt x="0" y="11082"/>
                  </a:lnTo>
                  <a:close/>
                </a:path>
              </a:pathLst>
            </a:custGeom>
            <a:solidFill>
              <a:srgbClr val="E94E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3" name="Freeform: Shape 1232">
              <a:extLst>
                <a:ext uri="{FF2B5EF4-FFF2-40B4-BE49-F238E27FC236}">
                  <a16:creationId xmlns:a16="http://schemas.microsoft.com/office/drawing/2014/main" id="{D2CA3E90-F4C1-0D4F-FDD4-4884E1ADF3AE}"/>
                </a:ext>
              </a:extLst>
            </p:cNvPr>
            <p:cNvSpPr/>
            <p:nvPr/>
          </p:nvSpPr>
          <p:spPr>
            <a:xfrm>
              <a:off x="3043510" y="3819287"/>
              <a:ext cx="3694" cy="11082"/>
            </a:xfrm>
            <a:custGeom>
              <a:avLst/>
              <a:gdLst>
                <a:gd name="connsiteX0" fmla="*/ 0 w 3694"/>
                <a:gd name="connsiteY0" fmla="*/ 0 h 11082"/>
                <a:gd name="connsiteX1" fmla="*/ 3694 w 3694"/>
                <a:gd name="connsiteY1" fmla="*/ 0 h 11082"/>
                <a:gd name="connsiteX2" fmla="*/ 3694 w 3694"/>
                <a:gd name="connsiteY2" fmla="*/ 11082 h 11082"/>
                <a:gd name="connsiteX3" fmla="*/ 0 w 3694"/>
                <a:gd name="connsiteY3" fmla="*/ 11082 h 1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4" h="11082">
                  <a:moveTo>
                    <a:pt x="0" y="0"/>
                  </a:moveTo>
                  <a:lnTo>
                    <a:pt x="3694" y="0"/>
                  </a:lnTo>
                  <a:lnTo>
                    <a:pt x="3694" y="11082"/>
                  </a:lnTo>
                  <a:lnTo>
                    <a:pt x="0" y="11082"/>
                  </a:lnTo>
                  <a:close/>
                </a:path>
              </a:pathLst>
            </a:custGeom>
            <a:solidFill>
              <a:srgbClr val="E94E1B"/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4" name="Freeform: Shape 1233">
              <a:extLst>
                <a:ext uri="{FF2B5EF4-FFF2-40B4-BE49-F238E27FC236}">
                  <a16:creationId xmlns:a16="http://schemas.microsoft.com/office/drawing/2014/main" id="{08D23959-0072-F733-7B86-2374F0A0BF25}"/>
                </a:ext>
              </a:extLst>
            </p:cNvPr>
            <p:cNvSpPr/>
            <p:nvPr/>
          </p:nvSpPr>
          <p:spPr>
            <a:xfrm>
              <a:off x="2978863" y="3782808"/>
              <a:ext cx="820" cy="1385"/>
            </a:xfrm>
            <a:custGeom>
              <a:avLst/>
              <a:gdLst>
                <a:gd name="connsiteX0" fmla="*/ 0 w 820"/>
                <a:gd name="connsiteY0" fmla="*/ 1385 h 1385"/>
                <a:gd name="connsiteX1" fmla="*/ 0 w 820"/>
                <a:gd name="connsiteY1" fmla="*/ 1385 h 1385"/>
                <a:gd name="connsiteX2" fmla="*/ 0 w 820"/>
                <a:gd name="connsiteY2" fmla="*/ 1385 h 1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0" h="1385">
                  <a:moveTo>
                    <a:pt x="0" y="1385"/>
                  </a:moveTo>
                  <a:cubicBezTo>
                    <a:pt x="0" y="-462"/>
                    <a:pt x="0" y="-462"/>
                    <a:pt x="0" y="1385"/>
                  </a:cubicBezTo>
                  <a:cubicBezTo>
                    <a:pt x="1847" y="-462"/>
                    <a:pt x="0" y="-462"/>
                    <a:pt x="0" y="1385"/>
                  </a:cubicBezTo>
                  <a:close/>
                </a:path>
              </a:pathLst>
            </a:custGeom>
            <a:solidFill>
              <a:srgbClr val="1D1D1B">
                <a:alpha val="4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5" name="Freeform: Shape 1234">
              <a:extLst>
                <a:ext uri="{FF2B5EF4-FFF2-40B4-BE49-F238E27FC236}">
                  <a16:creationId xmlns:a16="http://schemas.microsoft.com/office/drawing/2014/main" id="{0E2C0378-8363-ECF4-DB37-36DE60854A40}"/>
                </a:ext>
              </a:extLst>
            </p:cNvPr>
            <p:cNvSpPr/>
            <p:nvPr/>
          </p:nvSpPr>
          <p:spPr>
            <a:xfrm>
              <a:off x="2801545" y="3778652"/>
              <a:ext cx="221647" cy="367565"/>
            </a:xfrm>
            <a:custGeom>
              <a:avLst/>
              <a:gdLst>
                <a:gd name="connsiteX0" fmla="*/ 221647 w 221647"/>
                <a:gd name="connsiteY0" fmla="*/ 243812 h 367565"/>
                <a:gd name="connsiteX1" fmla="*/ 217953 w 221647"/>
                <a:gd name="connsiteY1" fmla="*/ 247506 h 367565"/>
                <a:gd name="connsiteX2" fmla="*/ 210565 w 221647"/>
                <a:gd name="connsiteY2" fmla="*/ 258589 h 367565"/>
                <a:gd name="connsiteX3" fmla="*/ 201330 w 221647"/>
                <a:gd name="connsiteY3" fmla="*/ 273365 h 367565"/>
                <a:gd name="connsiteX4" fmla="*/ 201330 w 221647"/>
                <a:gd name="connsiteY4" fmla="*/ 273365 h 367565"/>
                <a:gd name="connsiteX5" fmla="*/ 192094 w 221647"/>
                <a:gd name="connsiteY5" fmla="*/ 297377 h 367565"/>
                <a:gd name="connsiteX6" fmla="*/ 179165 w 221647"/>
                <a:gd name="connsiteY6" fmla="*/ 350942 h 367565"/>
                <a:gd name="connsiteX7" fmla="*/ 179165 w 221647"/>
                <a:gd name="connsiteY7" fmla="*/ 352789 h 367565"/>
                <a:gd name="connsiteX8" fmla="*/ 179165 w 221647"/>
                <a:gd name="connsiteY8" fmla="*/ 352789 h 367565"/>
                <a:gd name="connsiteX9" fmla="*/ 177318 w 221647"/>
                <a:gd name="connsiteY9" fmla="*/ 367565 h 367565"/>
                <a:gd name="connsiteX10" fmla="*/ 175471 w 221647"/>
                <a:gd name="connsiteY10" fmla="*/ 367565 h 367565"/>
                <a:gd name="connsiteX11" fmla="*/ 175471 w 221647"/>
                <a:gd name="connsiteY11" fmla="*/ 352789 h 367565"/>
                <a:gd name="connsiteX12" fmla="*/ 175471 w 221647"/>
                <a:gd name="connsiteY12" fmla="*/ 352789 h 367565"/>
                <a:gd name="connsiteX13" fmla="*/ 177318 w 221647"/>
                <a:gd name="connsiteY13" fmla="*/ 273365 h 367565"/>
                <a:gd name="connsiteX14" fmla="*/ 175471 w 221647"/>
                <a:gd name="connsiteY14" fmla="*/ 273365 h 367565"/>
                <a:gd name="connsiteX15" fmla="*/ 175471 w 221647"/>
                <a:gd name="connsiteY15" fmla="*/ 238271 h 367565"/>
                <a:gd name="connsiteX16" fmla="*/ 177318 w 221647"/>
                <a:gd name="connsiteY16" fmla="*/ 238271 h 367565"/>
                <a:gd name="connsiteX17" fmla="*/ 175471 w 221647"/>
                <a:gd name="connsiteY17" fmla="*/ 221647 h 367565"/>
                <a:gd name="connsiteX18" fmla="*/ 173624 w 221647"/>
                <a:gd name="connsiteY18" fmla="*/ 205024 h 367565"/>
                <a:gd name="connsiteX19" fmla="*/ 173624 w 221647"/>
                <a:gd name="connsiteY19" fmla="*/ 195788 h 367565"/>
                <a:gd name="connsiteX20" fmla="*/ 173624 w 221647"/>
                <a:gd name="connsiteY20" fmla="*/ 195788 h 367565"/>
                <a:gd name="connsiteX21" fmla="*/ 173624 w 221647"/>
                <a:gd name="connsiteY21" fmla="*/ 188400 h 367565"/>
                <a:gd name="connsiteX22" fmla="*/ 169930 w 221647"/>
                <a:gd name="connsiteY22" fmla="*/ 179165 h 367565"/>
                <a:gd name="connsiteX23" fmla="*/ 169930 w 221647"/>
                <a:gd name="connsiteY23" fmla="*/ 171777 h 367565"/>
                <a:gd name="connsiteX24" fmla="*/ 158847 w 221647"/>
                <a:gd name="connsiteY24" fmla="*/ 60953 h 367565"/>
                <a:gd name="connsiteX25" fmla="*/ 158847 w 221647"/>
                <a:gd name="connsiteY25" fmla="*/ 53565 h 367565"/>
                <a:gd name="connsiteX26" fmla="*/ 155153 w 221647"/>
                <a:gd name="connsiteY26" fmla="*/ 22165 h 367565"/>
                <a:gd name="connsiteX27" fmla="*/ 22165 w 221647"/>
                <a:gd name="connsiteY27" fmla="*/ 9235 h 367565"/>
                <a:gd name="connsiteX28" fmla="*/ 0 w 221647"/>
                <a:gd name="connsiteY28" fmla="*/ 0 h 367565"/>
                <a:gd name="connsiteX29" fmla="*/ 155153 w 221647"/>
                <a:gd name="connsiteY29" fmla="*/ 9235 h 367565"/>
                <a:gd name="connsiteX30" fmla="*/ 177318 w 221647"/>
                <a:gd name="connsiteY30" fmla="*/ 5541 h 367565"/>
                <a:gd name="connsiteX31" fmla="*/ 175471 w 221647"/>
                <a:gd name="connsiteY31" fmla="*/ 25859 h 367565"/>
                <a:gd name="connsiteX32" fmla="*/ 186553 w 221647"/>
                <a:gd name="connsiteY32" fmla="*/ 173624 h 367565"/>
                <a:gd name="connsiteX33" fmla="*/ 217953 w 221647"/>
                <a:gd name="connsiteY33" fmla="*/ 238271 h 367565"/>
                <a:gd name="connsiteX34" fmla="*/ 219800 w 221647"/>
                <a:gd name="connsiteY34" fmla="*/ 240118 h 367565"/>
                <a:gd name="connsiteX35" fmla="*/ 221647 w 221647"/>
                <a:gd name="connsiteY35" fmla="*/ 243812 h 367565"/>
                <a:gd name="connsiteX36" fmla="*/ 221647 w 221647"/>
                <a:gd name="connsiteY36" fmla="*/ 243812 h 367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21647" h="367565">
                  <a:moveTo>
                    <a:pt x="221647" y="243812"/>
                  </a:moveTo>
                  <a:cubicBezTo>
                    <a:pt x="219800" y="245659"/>
                    <a:pt x="219800" y="245659"/>
                    <a:pt x="217953" y="247506"/>
                  </a:cubicBezTo>
                  <a:cubicBezTo>
                    <a:pt x="214259" y="251200"/>
                    <a:pt x="212412" y="254895"/>
                    <a:pt x="210565" y="258589"/>
                  </a:cubicBezTo>
                  <a:cubicBezTo>
                    <a:pt x="206871" y="262283"/>
                    <a:pt x="205024" y="267824"/>
                    <a:pt x="201330" y="273365"/>
                  </a:cubicBezTo>
                  <a:lnTo>
                    <a:pt x="201330" y="273365"/>
                  </a:lnTo>
                  <a:cubicBezTo>
                    <a:pt x="197636" y="280753"/>
                    <a:pt x="193941" y="288142"/>
                    <a:pt x="192094" y="297377"/>
                  </a:cubicBezTo>
                  <a:cubicBezTo>
                    <a:pt x="186553" y="314000"/>
                    <a:pt x="182859" y="332471"/>
                    <a:pt x="179165" y="350942"/>
                  </a:cubicBezTo>
                  <a:cubicBezTo>
                    <a:pt x="179165" y="350942"/>
                    <a:pt x="179165" y="350942"/>
                    <a:pt x="179165" y="352789"/>
                  </a:cubicBezTo>
                  <a:lnTo>
                    <a:pt x="179165" y="352789"/>
                  </a:lnTo>
                  <a:cubicBezTo>
                    <a:pt x="179165" y="358330"/>
                    <a:pt x="177318" y="362024"/>
                    <a:pt x="177318" y="367565"/>
                  </a:cubicBezTo>
                  <a:lnTo>
                    <a:pt x="175471" y="367565"/>
                  </a:lnTo>
                  <a:lnTo>
                    <a:pt x="175471" y="352789"/>
                  </a:lnTo>
                  <a:lnTo>
                    <a:pt x="175471" y="352789"/>
                  </a:lnTo>
                  <a:lnTo>
                    <a:pt x="177318" y="273365"/>
                  </a:lnTo>
                  <a:cubicBezTo>
                    <a:pt x="177318" y="273365"/>
                    <a:pt x="175471" y="273365"/>
                    <a:pt x="175471" y="273365"/>
                  </a:cubicBezTo>
                  <a:lnTo>
                    <a:pt x="175471" y="238271"/>
                  </a:lnTo>
                  <a:cubicBezTo>
                    <a:pt x="175471" y="238271"/>
                    <a:pt x="177318" y="238271"/>
                    <a:pt x="177318" y="238271"/>
                  </a:cubicBezTo>
                  <a:lnTo>
                    <a:pt x="175471" y="221647"/>
                  </a:lnTo>
                  <a:lnTo>
                    <a:pt x="173624" y="205024"/>
                  </a:lnTo>
                  <a:lnTo>
                    <a:pt x="173624" y="195788"/>
                  </a:lnTo>
                  <a:lnTo>
                    <a:pt x="173624" y="195788"/>
                  </a:lnTo>
                  <a:lnTo>
                    <a:pt x="173624" y="188400"/>
                  </a:lnTo>
                  <a:lnTo>
                    <a:pt x="169930" y="179165"/>
                  </a:lnTo>
                  <a:lnTo>
                    <a:pt x="169930" y="171777"/>
                  </a:lnTo>
                  <a:lnTo>
                    <a:pt x="158847" y="60953"/>
                  </a:lnTo>
                  <a:lnTo>
                    <a:pt x="158847" y="53565"/>
                  </a:lnTo>
                  <a:lnTo>
                    <a:pt x="155153" y="22165"/>
                  </a:lnTo>
                  <a:lnTo>
                    <a:pt x="22165" y="9235"/>
                  </a:lnTo>
                  <a:cubicBezTo>
                    <a:pt x="12929" y="9235"/>
                    <a:pt x="5541" y="5541"/>
                    <a:pt x="0" y="0"/>
                  </a:cubicBezTo>
                  <a:cubicBezTo>
                    <a:pt x="11082" y="7388"/>
                    <a:pt x="108977" y="11082"/>
                    <a:pt x="155153" y="9235"/>
                  </a:cubicBezTo>
                  <a:cubicBezTo>
                    <a:pt x="168083" y="9235"/>
                    <a:pt x="175471" y="7388"/>
                    <a:pt x="177318" y="5541"/>
                  </a:cubicBezTo>
                  <a:cubicBezTo>
                    <a:pt x="175471" y="12930"/>
                    <a:pt x="175471" y="18471"/>
                    <a:pt x="175471" y="25859"/>
                  </a:cubicBezTo>
                  <a:cubicBezTo>
                    <a:pt x="171777" y="68341"/>
                    <a:pt x="179165" y="120059"/>
                    <a:pt x="186553" y="173624"/>
                  </a:cubicBezTo>
                  <a:cubicBezTo>
                    <a:pt x="192094" y="197636"/>
                    <a:pt x="201330" y="219800"/>
                    <a:pt x="217953" y="238271"/>
                  </a:cubicBezTo>
                  <a:cubicBezTo>
                    <a:pt x="217953" y="238271"/>
                    <a:pt x="219800" y="240118"/>
                    <a:pt x="219800" y="240118"/>
                  </a:cubicBezTo>
                  <a:cubicBezTo>
                    <a:pt x="219800" y="241965"/>
                    <a:pt x="221647" y="241965"/>
                    <a:pt x="221647" y="243812"/>
                  </a:cubicBezTo>
                  <a:lnTo>
                    <a:pt x="221647" y="243812"/>
                  </a:lnTo>
                  <a:close/>
                </a:path>
              </a:pathLst>
            </a:custGeom>
            <a:solidFill>
              <a:srgbClr val="1D1D1B">
                <a:alpha val="4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6" name="Freeform: Shape 1235">
              <a:extLst>
                <a:ext uri="{FF2B5EF4-FFF2-40B4-BE49-F238E27FC236}">
                  <a16:creationId xmlns:a16="http://schemas.microsoft.com/office/drawing/2014/main" id="{0CFC55ED-FA11-7358-9D73-71B237CB057A}"/>
                </a:ext>
              </a:extLst>
            </p:cNvPr>
            <p:cNvSpPr/>
            <p:nvPr/>
          </p:nvSpPr>
          <p:spPr>
            <a:xfrm>
              <a:off x="3146945" y="3786040"/>
              <a:ext cx="90506" cy="360176"/>
            </a:xfrm>
            <a:custGeom>
              <a:avLst/>
              <a:gdLst>
                <a:gd name="connsiteX0" fmla="*/ 40635 w 90506"/>
                <a:gd name="connsiteY0" fmla="*/ 188400 h 360176"/>
                <a:gd name="connsiteX1" fmla="*/ 36941 w 90506"/>
                <a:gd name="connsiteY1" fmla="*/ 232730 h 360176"/>
                <a:gd name="connsiteX2" fmla="*/ 38788 w 90506"/>
                <a:gd name="connsiteY2" fmla="*/ 232730 h 360176"/>
                <a:gd name="connsiteX3" fmla="*/ 36941 w 90506"/>
                <a:gd name="connsiteY3" fmla="*/ 264130 h 360176"/>
                <a:gd name="connsiteX4" fmla="*/ 36941 w 90506"/>
                <a:gd name="connsiteY4" fmla="*/ 264130 h 360176"/>
                <a:gd name="connsiteX5" fmla="*/ 38788 w 90506"/>
                <a:gd name="connsiteY5" fmla="*/ 343553 h 360176"/>
                <a:gd name="connsiteX6" fmla="*/ 40635 w 90506"/>
                <a:gd name="connsiteY6" fmla="*/ 360177 h 360176"/>
                <a:gd name="connsiteX7" fmla="*/ 38788 w 90506"/>
                <a:gd name="connsiteY7" fmla="*/ 343553 h 360176"/>
                <a:gd name="connsiteX8" fmla="*/ 35094 w 90506"/>
                <a:gd name="connsiteY8" fmla="*/ 306612 h 360176"/>
                <a:gd name="connsiteX9" fmla="*/ 35094 w 90506"/>
                <a:gd name="connsiteY9" fmla="*/ 306612 h 360176"/>
                <a:gd name="connsiteX10" fmla="*/ 29553 w 90506"/>
                <a:gd name="connsiteY10" fmla="*/ 289989 h 360176"/>
                <a:gd name="connsiteX11" fmla="*/ 20318 w 90506"/>
                <a:gd name="connsiteY11" fmla="*/ 265977 h 360176"/>
                <a:gd name="connsiteX12" fmla="*/ 0 w 90506"/>
                <a:gd name="connsiteY12" fmla="*/ 238271 h 360176"/>
                <a:gd name="connsiteX13" fmla="*/ 0 w 90506"/>
                <a:gd name="connsiteY13" fmla="*/ 238271 h 360176"/>
                <a:gd name="connsiteX14" fmla="*/ 0 w 90506"/>
                <a:gd name="connsiteY14" fmla="*/ 238271 h 360176"/>
                <a:gd name="connsiteX15" fmla="*/ 18471 w 90506"/>
                <a:gd name="connsiteY15" fmla="*/ 193941 h 360176"/>
                <a:gd name="connsiteX16" fmla="*/ 25859 w 90506"/>
                <a:gd name="connsiteY16" fmla="*/ 120059 h 360176"/>
                <a:gd name="connsiteX17" fmla="*/ 25859 w 90506"/>
                <a:gd name="connsiteY17" fmla="*/ 118212 h 360176"/>
                <a:gd name="connsiteX18" fmla="*/ 24012 w 90506"/>
                <a:gd name="connsiteY18" fmla="*/ 0 h 360176"/>
                <a:gd name="connsiteX19" fmla="*/ 40635 w 90506"/>
                <a:gd name="connsiteY19" fmla="*/ 18471 h 360176"/>
                <a:gd name="connsiteX20" fmla="*/ 44330 w 90506"/>
                <a:gd name="connsiteY20" fmla="*/ 114518 h 360176"/>
                <a:gd name="connsiteX21" fmla="*/ 44330 w 90506"/>
                <a:gd name="connsiteY21" fmla="*/ 116365 h 360176"/>
                <a:gd name="connsiteX22" fmla="*/ 88659 w 90506"/>
                <a:gd name="connsiteY22" fmla="*/ 166236 h 360176"/>
                <a:gd name="connsiteX23" fmla="*/ 90506 w 90506"/>
                <a:gd name="connsiteY23" fmla="*/ 166236 h 360176"/>
                <a:gd name="connsiteX24" fmla="*/ 90506 w 90506"/>
                <a:gd name="connsiteY24" fmla="*/ 166236 h 360176"/>
                <a:gd name="connsiteX25" fmla="*/ 40635 w 90506"/>
                <a:gd name="connsiteY25" fmla="*/ 188400 h 36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90506" h="360176">
                  <a:moveTo>
                    <a:pt x="40635" y="188400"/>
                  </a:moveTo>
                  <a:lnTo>
                    <a:pt x="36941" y="232730"/>
                  </a:lnTo>
                  <a:cubicBezTo>
                    <a:pt x="36941" y="232730"/>
                    <a:pt x="36941" y="232730"/>
                    <a:pt x="38788" y="232730"/>
                  </a:cubicBezTo>
                  <a:lnTo>
                    <a:pt x="36941" y="264130"/>
                  </a:lnTo>
                  <a:cubicBezTo>
                    <a:pt x="36941" y="264130"/>
                    <a:pt x="36941" y="264130"/>
                    <a:pt x="36941" y="264130"/>
                  </a:cubicBezTo>
                  <a:lnTo>
                    <a:pt x="38788" y="343553"/>
                  </a:lnTo>
                  <a:lnTo>
                    <a:pt x="40635" y="360177"/>
                  </a:lnTo>
                  <a:cubicBezTo>
                    <a:pt x="40635" y="354636"/>
                    <a:pt x="38788" y="349095"/>
                    <a:pt x="38788" y="343553"/>
                  </a:cubicBezTo>
                  <a:cubicBezTo>
                    <a:pt x="36941" y="330624"/>
                    <a:pt x="38788" y="317695"/>
                    <a:pt x="35094" y="306612"/>
                  </a:cubicBezTo>
                  <a:lnTo>
                    <a:pt x="35094" y="306612"/>
                  </a:lnTo>
                  <a:cubicBezTo>
                    <a:pt x="33247" y="301071"/>
                    <a:pt x="31400" y="295530"/>
                    <a:pt x="29553" y="289989"/>
                  </a:cubicBezTo>
                  <a:cubicBezTo>
                    <a:pt x="27706" y="280753"/>
                    <a:pt x="24012" y="273365"/>
                    <a:pt x="20318" y="265977"/>
                  </a:cubicBezTo>
                  <a:cubicBezTo>
                    <a:pt x="14777" y="254895"/>
                    <a:pt x="9235" y="243812"/>
                    <a:pt x="0" y="238271"/>
                  </a:cubicBezTo>
                  <a:lnTo>
                    <a:pt x="0" y="238271"/>
                  </a:lnTo>
                  <a:lnTo>
                    <a:pt x="0" y="238271"/>
                  </a:lnTo>
                  <a:cubicBezTo>
                    <a:pt x="9235" y="229036"/>
                    <a:pt x="14777" y="214259"/>
                    <a:pt x="18471" y="193941"/>
                  </a:cubicBezTo>
                  <a:cubicBezTo>
                    <a:pt x="22165" y="173624"/>
                    <a:pt x="25859" y="147765"/>
                    <a:pt x="25859" y="120059"/>
                  </a:cubicBezTo>
                  <a:cubicBezTo>
                    <a:pt x="25859" y="120059"/>
                    <a:pt x="25859" y="120059"/>
                    <a:pt x="25859" y="118212"/>
                  </a:cubicBezTo>
                  <a:cubicBezTo>
                    <a:pt x="27706" y="81271"/>
                    <a:pt x="25859" y="40635"/>
                    <a:pt x="24012" y="0"/>
                  </a:cubicBezTo>
                  <a:lnTo>
                    <a:pt x="40635" y="18471"/>
                  </a:lnTo>
                  <a:cubicBezTo>
                    <a:pt x="36941" y="55412"/>
                    <a:pt x="36941" y="88659"/>
                    <a:pt x="44330" y="114518"/>
                  </a:cubicBezTo>
                  <a:cubicBezTo>
                    <a:pt x="44330" y="114518"/>
                    <a:pt x="44330" y="116365"/>
                    <a:pt x="44330" y="116365"/>
                  </a:cubicBezTo>
                  <a:cubicBezTo>
                    <a:pt x="51718" y="144071"/>
                    <a:pt x="64647" y="162541"/>
                    <a:pt x="88659" y="166236"/>
                  </a:cubicBezTo>
                  <a:cubicBezTo>
                    <a:pt x="88659" y="166236"/>
                    <a:pt x="90506" y="166236"/>
                    <a:pt x="90506" y="166236"/>
                  </a:cubicBezTo>
                  <a:cubicBezTo>
                    <a:pt x="90506" y="166236"/>
                    <a:pt x="90506" y="166236"/>
                    <a:pt x="90506" y="166236"/>
                  </a:cubicBezTo>
                  <a:cubicBezTo>
                    <a:pt x="84965" y="175471"/>
                    <a:pt x="64647" y="181012"/>
                    <a:pt x="40635" y="188400"/>
                  </a:cubicBezTo>
                  <a:close/>
                </a:path>
              </a:pathLst>
            </a:custGeom>
            <a:solidFill>
              <a:srgbClr val="1D1D1B">
                <a:alpha val="40000"/>
              </a:srgbClr>
            </a:solidFill>
            <a:ln w="18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37" name="TextBox 1236">
            <a:extLst>
              <a:ext uri="{FF2B5EF4-FFF2-40B4-BE49-F238E27FC236}">
                <a16:creationId xmlns:a16="http://schemas.microsoft.com/office/drawing/2014/main" id="{C5AABFDE-9922-A95E-A763-C49AA1AE5876}"/>
              </a:ext>
            </a:extLst>
          </p:cNvPr>
          <p:cNvSpPr txBox="1"/>
          <p:nvPr/>
        </p:nvSpPr>
        <p:spPr>
          <a:xfrm>
            <a:off x="3495675" y="247650"/>
            <a:ext cx="5200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atin typeface="Arial" panose="020B0604020202020204" pitchFamily="34" charset="0"/>
                <a:cs typeface="Arial" panose="020B0604020202020204" pitchFamily="34" charset="0"/>
              </a:rPr>
              <a:t>Military Infographics</a:t>
            </a:r>
          </a:p>
        </p:txBody>
      </p:sp>
      <p:sp>
        <p:nvSpPr>
          <p:cNvPr id="1238" name="TextBox 1237">
            <a:extLst>
              <a:ext uri="{FF2B5EF4-FFF2-40B4-BE49-F238E27FC236}">
                <a16:creationId xmlns:a16="http://schemas.microsoft.com/office/drawing/2014/main" id="{C3CE9275-B4F5-F768-E10F-B28622F6728B}"/>
              </a:ext>
            </a:extLst>
          </p:cNvPr>
          <p:cNvSpPr txBox="1"/>
          <p:nvPr/>
        </p:nvSpPr>
        <p:spPr>
          <a:xfrm>
            <a:off x="4486275" y="1553204"/>
            <a:ext cx="5200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latin typeface="Oswald" pitchFamily="2" charset="0"/>
                <a:cs typeface="Arial" panose="020B0604020202020204" pitchFamily="34" charset="0"/>
              </a:rPr>
              <a:t>Lorem ipsum </a:t>
            </a:r>
            <a:r>
              <a:rPr lang="en-IN" sz="2000" b="1" dirty="0" err="1">
                <a:latin typeface="Oswald" pitchFamily="2" charset="0"/>
                <a:cs typeface="Arial" panose="020B0604020202020204" pitchFamily="34" charset="0"/>
              </a:rPr>
              <a:t>dolor</a:t>
            </a:r>
            <a:r>
              <a:rPr lang="en-IN" sz="2000" b="1" dirty="0">
                <a:latin typeface="Oswald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40" name="TextBox 1239">
            <a:extLst>
              <a:ext uri="{FF2B5EF4-FFF2-40B4-BE49-F238E27FC236}">
                <a16:creationId xmlns:a16="http://schemas.microsoft.com/office/drawing/2014/main" id="{3E8F62FA-DDD8-C20F-4E2A-E428D983AAE3}"/>
              </a:ext>
            </a:extLst>
          </p:cNvPr>
          <p:cNvSpPr txBox="1"/>
          <p:nvPr/>
        </p:nvSpPr>
        <p:spPr>
          <a:xfrm>
            <a:off x="4486275" y="2098154"/>
            <a:ext cx="28670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sit amet,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aliqua. Ut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nostrud exercitation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endParaRPr lang="en-I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45" name="Group 1244">
            <a:extLst>
              <a:ext uri="{FF2B5EF4-FFF2-40B4-BE49-F238E27FC236}">
                <a16:creationId xmlns:a16="http://schemas.microsoft.com/office/drawing/2014/main" id="{D075DB47-4725-4DA3-357A-85FBFAE18526}"/>
              </a:ext>
            </a:extLst>
          </p:cNvPr>
          <p:cNvGrpSpPr/>
          <p:nvPr/>
        </p:nvGrpSpPr>
        <p:grpSpPr>
          <a:xfrm>
            <a:off x="8191500" y="1527334"/>
            <a:ext cx="1009650" cy="1009650"/>
            <a:chOff x="8191500" y="1527334"/>
            <a:chExt cx="1009650" cy="1009650"/>
          </a:xfrm>
        </p:grpSpPr>
        <p:sp>
          <p:nvSpPr>
            <p:cNvPr id="1241" name="Circle: Hollow 1240">
              <a:extLst>
                <a:ext uri="{FF2B5EF4-FFF2-40B4-BE49-F238E27FC236}">
                  <a16:creationId xmlns:a16="http://schemas.microsoft.com/office/drawing/2014/main" id="{F2A61404-F2C6-B0AD-573F-E5D569CE2BC9}"/>
                </a:ext>
              </a:extLst>
            </p:cNvPr>
            <p:cNvSpPr/>
            <p:nvPr/>
          </p:nvSpPr>
          <p:spPr>
            <a:xfrm>
              <a:off x="8191500" y="1527334"/>
              <a:ext cx="1009650" cy="1009650"/>
            </a:xfrm>
            <a:prstGeom prst="donut">
              <a:avLst/>
            </a:prstGeom>
            <a:noFill/>
            <a:ln w="3175">
              <a:solidFill>
                <a:srgbClr val="32675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242" name="Block Arc 1241">
              <a:extLst>
                <a:ext uri="{FF2B5EF4-FFF2-40B4-BE49-F238E27FC236}">
                  <a16:creationId xmlns:a16="http://schemas.microsoft.com/office/drawing/2014/main" id="{A47BA776-624F-4694-FC40-59A1CF67BA4E}"/>
                </a:ext>
              </a:extLst>
            </p:cNvPr>
            <p:cNvSpPr/>
            <p:nvPr/>
          </p:nvSpPr>
          <p:spPr>
            <a:xfrm>
              <a:off x="8235950" y="1571784"/>
              <a:ext cx="920750" cy="920750"/>
            </a:xfrm>
            <a:prstGeom prst="blockArc">
              <a:avLst>
                <a:gd name="adj1" fmla="val 1871092"/>
                <a:gd name="adj2" fmla="val 16490353"/>
                <a:gd name="adj3" fmla="val 17368"/>
              </a:avLst>
            </a:prstGeom>
            <a:solidFill>
              <a:srgbClr val="32675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sp>
        <p:nvSpPr>
          <p:cNvPr id="1246" name="TextBox 1245">
            <a:extLst>
              <a:ext uri="{FF2B5EF4-FFF2-40B4-BE49-F238E27FC236}">
                <a16:creationId xmlns:a16="http://schemas.microsoft.com/office/drawing/2014/main" id="{39480640-43E5-5607-7FD9-F8633D194DAF}"/>
              </a:ext>
            </a:extLst>
          </p:cNvPr>
          <p:cNvSpPr txBox="1"/>
          <p:nvPr/>
        </p:nvSpPr>
        <p:spPr>
          <a:xfrm>
            <a:off x="9371764" y="1861003"/>
            <a:ext cx="22574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 sit amet,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endParaRPr lang="en-IN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7" name="TextBox 1246">
            <a:extLst>
              <a:ext uri="{FF2B5EF4-FFF2-40B4-BE49-F238E27FC236}">
                <a16:creationId xmlns:a16="http://schemas.microsoft.com/office/drawing/2014/main" id="{D56BE906-323C-F8C2-9EE3-012D09169900}"/>
              </a:ext>
            </a:extLst>
          </p:cNvPr>
          <p:cNvSpPr txBox="1"/>
          <p:nvPr/>
        </p:nvSpPr>
        <p:spPr>
          <a:xfrm>
            <a:off x="9384691" y="1563733"/>
            <a:ext cx="23206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Oswald" pitchFamily="2" charset="0"/>
                <a:cs typeface="Arial" panose="020B0604020202020204" pitchFamily="34" charset="0"/>
              </a:rPr>
              <a:t>Lorem ipsum </a:t>
            </a:r>
            <a:r>
              <a:rPr lang="en-IN" sz="1200" b="1" dirty="0" err="1">
                <a:latin typeface="Oswald" pitchFamily="2" charset="0"/>
                <a:cs typeface="Arial" panose="020B0604020202020204" pitchFamily="34" charset="0"/>
              </a:rPr>
              <a:t>dolor</a:t>
            </a:r>
            <a:r>
              <a:rPr lang="en-IN" sz="1200" b="1" dirty="0">
                <a:latin typeface="Oswald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49" name="TextBox 1248">
            <a:extLst>
              <a:ext uri="{FF2B5EF4-FFF2-40B4-BE49-F238E27FC236}">
                <a16:creationId xmlns:a16="http://schemas.microsoft.com/office/drawing/2014/main" id="{452F902A-C148-C2EF-3D05-6DE6E69C05CF}"/>
              </a:ext>
            </a:extLst>
          </p:cNvPr>
          <p:cNvSpPr txBox="1"/>
          <p:nvPr/>
        </p:nvSpPr>
        <p:spPr>
          <a:xfrm>
            <a:off x="8347564" y="1872040"/>
            <a:ext cx="722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rgbClr val="32675A"/>
                </a:solidFill>
                <a:latin typeface="Oswald" pitchFamily="2" charset="0"/>
                <a:cs typeface="Arial" panose="020B0604020202020204" pitchFamily="34" charset="0"/>
              </a:rPr>
              <a:t>67%</a:t>
            </a:r>
          </a:p>
        </p:txBody>
      </p:sp>
      <p:grpSp>
        <p:nvGrpSpPr>
          <p:cNvPr id="1250" name="Group 1249">
            <a:extLst>
              <a:ext uri="{FF2B5EF4-FFF2-40B4-BE49-F238E27FC236}">
                <a16:creationId xmlns:a16="http://schemas.microsoft.com/office/drawing/2014/main" id="{781B7508-35EF-6393-94C4-D3053AAB0589}"/>
              </a:ext>
            </a:extLst>
          </p:cNvPr>
          <p:cNvGrpSpPr/>
          <p:nvPr/>
        </p:nvGrpSpPr>
        <p:grpSpPr>
          <a:xfrm>
            <a:off x="8191500" y="2684033"/>
            <a:ext cx="1009650" cy="1009650"/>
            <a:chOff x="8191500" y="1527334"/>
            <a:chExt cx="1009650" cy="1009650"/>
          </a:xfrm>
        </p:grpSpPr>
        <p:sp>
          <p:nvSpPr>
            <p:cNvPr id="1251" name="Circle: Hollow 1250">
              <a:extLst>
                <a:ext uri="{FF2B5EF4-FFF2-40B4-BE49-F238E27FC236}">
                  <a16:creationId xmlns:a16="http://schemas.microsoft.com/office/drawing/2014/main" id="{747C3BE5-3B63-C45F-A798-ABABF99A96BA}"/>
                </a:ext>
              </a:extLst>
            </p:cNvPr>
            <p:cNvSpPr/>
            <p:nvPr/>
          </p:nvSpPr>
          <p:spPr>
            <a:xfrm>
              <a:off x="8191500" y="1527334"/>
              <a:ext cx="1009650" cy="1009650"/>
            </a:xfrm>
            <a:prstGeom prst="donut">
              <a:avLst/>
            </a:prstGeom>
            <a:noFill/>
            <a:ln w="3175">
              <a:solidFill>
                <a:srgbClr val="32675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252" name="Block Arc 1251">
              <a:extLst>
                <a:ext uri="{FF2B5EF4-FFF2-40B4-BE49-F238E27FC236}">
                  <a16:creationId xmlns:a16="http://schemas.microsoft.com/office/drawing/2014/main" id="{2F24E2CC-3008-A008-35B6-E8CA306B7D1D}"/>
                </a:ext>
              </a:extLst>
            </p:cNvPr>
            <p:cNvSpPr/>
            <p:nvPr/>
          </p:nvSpPr>
          <p:spPr>
            <a:xfrm>
              <a:off x="8235950" y="1571784"/>
              <a:ext cx="920750" cy="920750"/>
            </a:xfrm>
            <a:prstGeom prst="blockArc">
              <a:avLst>
                <a:gd name="adj1" fmla="val 8405092"/>
                <a:gd name="adj2" fmla="val 16490353"/>
                <a:gd name="adj3" fmla="val 17368"/>
              </a:avLst>
            </a:prstGeom>
            <a:solidFill>
              <a:srgbClr val="32675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sp>
        <p:nvSpPr>
          <p:cNvPr id="1253" name="TextBox 1252">
            <a:extLst>
              <a:ext uri="{FF2B5EF4-FFF2-40B4-BE49-F238E27FC236}">
                <a16:creationId xmlns:a16="http://schemas.microsoft.com/office/drawing/2014/main" id="{77821742-61CB-9899-109E-CAC78ED3ABC5}"/>
              </a:ext>
            </a:extLst>
          </p:cNvPr>
          <p:cNvSpPr txBox="1"/>
          <p:nvPr/>
        </p:nvSpPr>
        <p:spPr>
          <a:xfrm>
            <a:off x="9371764" y="3017702"/>
            <a:ext cx="22574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 sit amet,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endParaRPr lang="en-IN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4" name="TextBox 1253">
            <a:extLst>
              <a:ext uri="{FF2B5EF4-FFF2-40B4-BE49-F238E27FC236}">
                <a16:creationId xmlns:a16="http://schemas.microsoft.com/office/drawing/2014/main" id="{8006A691-4319-B979-6E89-1CE5A75B2012}"/>
              </a:ext>
            </a:extLst>
          </p:cNvPr>
          <p:cNvSpPr txBox="1"/>
          <p:nvPr/>
        </p:nvSpPr>
        <p:spPr>
          <a:xfrm>
            <a:off x="9384691" y="2720432"/>
            <a:ext cx="23206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Oswald" pitchFamily="2" charset="0"/>
                <a:cs typeface="Arial" panose="020B0604020202020204" pitchFamily="34" charset="0"/>
              </a:rPr>
              <a:t>Lorem ipsum </a:t>
            </a:r>
            <a:r>
              <a:rPr lang="en-IN" sz="1200" b="1" dirty="0" err="1">
                <a:latin typeface="Oswald" pitchFamily="2" charset="0"/>
                <a:cs typeface="Arial" panose="020B0604020202020204" pitchFamily="34" charset="0"/>
              </a:rPr>
              <a:t>dolor</a:t>
            </a:r>
            <a:r>
              <a:rPr lang="en-IN" sz="1200" b="1" dirty="0">
                <a:latin typeface="Oswald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55" name="TextBox 1254">
            <a:extLst>
              <a:ext uri="{FF2B5EF4-FFF2-40B4-BE49-F238E27FC236}">
                <a16:creationId xmlns:a16="http://schemas.microsoft.com/office/drawing/2014/main" id="{071B6187-8F41-978B-8ADF-9BADA9C8F6D1}"/>
              </a:ext>
            </a:extLst>
          </p:cNvPr>
          <p:cNvSpPr txBox="1"/>
          <p:nvPr/>
        </p:nvSpPr>
        <p:spPr>
          <a:xfrm>
            <a:off x="8347564" y="3028739"/>
            <a:ext cx="722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rgbClr val="32675A"/>
                </a:solidFill>
                <a:latin typeface="Oswald" pitchFamily="2" charset="0"/>
                <a:cs typeface="Arial" panose="020B0604020202020204" pitchFamily="34" charset="0"/>
              </a:rPr>
              <a:t>40%</a:t>
            </a:r>
          </a:p>
        </p:txBody>
      </p:sp>
      <p:cxnSp>
        <p:nvCxnSpPr>
          <p:cNvPr id="1257" name="Straight Connector 1256">
            <a:extLst>
              <a:ext uri="{FF2B5EF4-FFF2-40B4-BE49-F238E27FC236}">
                <a16:creationId xmlns:a16="http://schemas.microsoft.com/office/drawing/2014/main" id="{8A807991-5088-B016-2E8D-80BBFF2DDC5C}"/>
              </a:ext>
            </a:extLst>
          </p:cNvPr>
          <p:cNvCxnSpPr/>
          <p:nvPr/>
        </p:nvCxnSpPr>
        <p:spPr>
          <a:xfrm>
            <a:off x="7812505" y="1563733"/>
            <a:ext cx="0" cy="20541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59" name="Graphic 6">
            <a:extLst>
              <a:ext uri="{FF2B5EF4-FFF2-40B4-BE49-F238E27FC236}">
                <a16:creationId xmlns:a16="http://schemas.microsoft.com/office/drawing/2014/main" id="{007D29E1-7061-BE6E-CCF4-099299D3D991}"/>
              </a:ext>
            </a:extLst>
          </p:cNvPr>
          <p:cNvGrpSpPr/>
          <p:nvPr/>
        </p:nvGrpSpPr>
        <p:grpSpPr>
          <a:xfrm>
            <a:off x="929488" y="4800736"/>
            <a:ext cx="2078355" cy="1009514"/>
            <a:chOff x="4472788" y="1313431"/>
            <a:chExt cx="2078355" cy="1009514"/>
          </a:xfrm>
          <a:solidFill>
            <a:srgbClr val="32675A"/>
          </a:solidFill>
        </p:grpSpPr>
        <p:sp>
          <p:nvSpPr>
            <p:cNvPr id="1297" name="Freeform: Shape 1296">
              <a:extLst>
                <a:ext uri="{FF2B5EF4-FFF2-40B4-BE49-F238E27FC236}">
                  <a16:creationId xmlns:a16="http://schemas.microsoft.com/office/drawing/2014/main" id="{AA907849-F362-7FDD-DB24-04E3A937798E}"/>
                </a:ext>
              </a:extLst>
            </p:cNvPr>
            <p:cNvSpPr/>
            <p:nvPr/>
          </p:nvSpPr>
          <p:spPr>
            <a:xfrm>
              <a:off x="6501613" y="2159043"/>
              <a:ext cx="49530" cy="60140"/>
            </a:xfrm>
            <a:custGeom>
              <a:avLst/>
              <a:gdLst>
                <a:gd name="connsiteX0" fmla="*/ 0 w 49530"/>
                <a:gd name="connsiteY0" fmla="*/ 59128 h 60140"/>
                <a:gd name="connsiteX1" fmla="*/ 12383 w 49530"/>
                <a:gd name="connsiteY1" fmla="*/ 55318 h 60140"/>
                <a:gd name="connsiteX2" fmla="*/ 23813 w 49530"/>
                <a:gd name="connsiteY2" fmla="*/ 47698 h 60140"/>
                <a:gd name="connsiteX3" fmla="*/ 33338 w 49530"/>
                <a:gd name="connsiteY3" fmla="*/ 39126 h 60140"/>
                <a:gd name="connsiteX4" fmla="*/ 40005 w 49530"/>
                <a:gd name="connsiteY4" fmla="*/ 37221 h 60140"/>
                <a:gd name="connsiteX5" fmla="*/ 49530 w 49530"/>
                <a:gd name="connsiteY5" fmla="*/ 26743 h 60140"/>
                <a:gd name="connsiteX6" fmla="*/ 40005 w 49530"/>
                <a:gd name="connsiteY6" fmla="*/ 27696 h 60140"/>
                <a:gd name="connsiteX7" fmla="*/ 33338 w 49530"/>
                <a:gd name="connsiteY7" fmla="*/ 18171 h 60140"/>
                <a:gd name="connsiteX8" fmla="*/ 30480 w 49530"/>
                <a:gd name="connsiteY8" fmla="*/ 12456 h 60140"/>
                <a:gd name="connsiteX9" fmla="*/ 26670 w 49530"/>
                <a:gd name="connsiteY9" fmla="*/ 73 h 60140"/>
                <a:gd name="connsiteX10" fmla="*/ 23813 w 49530"/>
                <a:gd name="connsiteY10" fmla="*/ 18171 h 60140"/>
                <a:gd name="connsiteX11" fmla="*/ 4763 w 49530"/>
                <a:gd name="connsiteY11" fmla="*/ 41031 h 60140"/>
                <a:gd name="connsiteX12" fmla="*/ 7620 w 49530"/>
                <a:gd name="connsiteY12" fmla="*/ 48651 h 60140"/>
                <a:gd name="connsiteX13" fmla="*/ 0 w 49530"/>
                <a:gd name="connsiteY13" fmla="*/ 59128 h 60140"/>
                <a:gd name="connsiteX14" fmla="*/ 0 w 49530"/>
                <a:gd name="connsiteY14" fmla="*/ 59128 h 60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9530" h="60140">
                  <a:moveTo>
                    <a:pt x="0" y="59128"/>
                  </a:moveTo>
                  <a:cubicBezTo>
                    <a:pt x="3810" y="61986"/>
                    <a:pt x="8572" y="58176"/>
                    <a:pt x="12383" y="55318"/>
                  </a:cubicBezTo>
                  <a:cubicBezTo>
                    <a:pt x="16193" y="53413"/>
                    <a:pt x="20003" y="50556"/>
                    <a:pt x="23813" y="47698"/>
                  </a:cubicBezTo>
                  <a:cubicBezTo>
                    <a:pt x="27622" y="44841"/>
                    <a:pt x="29528" y="40078"/>
                    <a:pt x="33338" y="39126"/>
                  </a:cubicBezTo>
                  <a:cubicBezTo>
                    <a:pt x="35243" y="38173"/>
                    <a:pt x="38100" y="38173"/>
                    <a:pt x="40005" y="37221"/>
                  </a:cubicBezTo>
                  <a:cubicBezTo>
                    <a:pt x="44768" y="35316"/>
                    <a:pt x="47625" y="31506"/>
                    <a:pt x="49530" y="26743"/>
                  </a:cubicBezTo>
                  <a:cubicBezTo>
                    <a:pt x="46672" y="23886"/>
                    <a:pt x="42863" y="26743"/>
                    <a:pt x="40005" y="27696"/>
                  </a:cubicBezTo>
                  <a:cubicBezTo>
                    <a:pt x="35243" y="26743"/>
                    <a:pt x="35243" y="22933"/>
                    <a:pt x="33338" y="18171"/>
                  </a:cubicBezTo>
                  <a:cubicBezTo>
                    <a:pt x="32385" y="15313"/>
                    <a:pt x="30480" y="14361"/>
                    <a:pt x="30480" y="12456"/>
                  </a:cubicBezTo>
                  <a:cubicBezTo>
                    <a:pt x="29528" y="7693"/>
                    <a:pt x="34290" y="-879"/>
                    <a:pt x="26670" y="73"/>
                  </a:cubicBezTo>
                  <a:cubicBezTo>
                    <a:pt x="20003" y="1026"/>
                    <a:pt x="24765" y="12456"/>
                    <a:pt x="23813" y="18171"/>
                  </a:cubicBezTo>
                  <a:cubicBezTo>
                    <a:pt x="21908" y="30553"/>
                    <a:pt x="11430" y="35316"/>
                    <a:pt x="4763" y="41031"/>
                  </a:cubicBezTo>
                  <a:cubicBezTo>
                    <a:pt x="4763" y="44841"/>
                    <a:pt x="7620" y="44841"/>
                    <a:pt x="7620" y="48651"/>
                  </a:cubicBezTo>
                  <a:cubicBezTo>
                    <a:pt x="6668" y="53413"/>
                    <a:pt x="0" y="53413"/>
                    <a:pt x="0" y="59128"/>
                  </a:cubicBezTo>
                  <a:lnTo>
                    <a:pt x="0" y="5912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8" name="Freeform: Shape 1297">
              <a:extLst>
                <a:ext uri="{FF2B5EF4-FFF2-40B4-BE49-F238E27FC236}">
                  <a16:creationId xmlns:a16="http://schemas.microsoft.com/office/drawing/2014/main" id="{E34A8154-7177-FDE2-5EEC-F40D6C5CA560}"/>
                </a:ext>
              </a:extLst>
            </p:cNvPr>
            <p:cNvSpPr/>
            <p:nvPr/>
          </p:nvSpPr>
          <p:spPr>
            <a:xfrm>
              <a:off x="6398814" y="2212010"/>
              <a:ext cx="95178" cy="53906"/>
            </a:xfrm>
            <a:custGeom>
              <a:avLst/>
              <a:gdLst>
                <a:gd name="connsiteX0" fmla="*/ 14216 w 95178"/>
                <a:gd name="connsiteY0" fmla="*/ 53786 h 53906"/>
                <a:gd name="connsiteX1" fmla="*/ 35171 w 95178"/>
                <a:gd name="connsiteY1" fmla="*/ 44261 h 53906"/>
                <a:gd name="connsiteX2" fmla="*/ 52316 w 95178"/>
                <a:gd name="connsiteY2" fmla="*/ 31878 h 53906"/>
                <a:gd name="connsiteX3" fmla="*/ 64698 w 95178"/>
                <a:gd name="connsiteY3" fmla="*/ 29020 h 53906"/>
                <a:gd name="connsiteX4" fmla="*/ 72319 w 95178"/>
                <a:gd name="connsiteY4" fmla="*/ 22353 h 53906"/>
                <a:gd name="connsiteX5" fmla="*/ 95179 w 95178"/>
                <a:gd name="connsiteY5" fmla="*/ 4255 h 53906"/>
                <a:gd name="connsiteX6" fmla="*/ 83748 w 95178"/>
                <a:gd name="connsiteY6" fmla="*/ 445 h 53906"/>
                <a:gd name="connsiteX7" fmla="*/ 64698 w 95178"/>
                <a:gd name="connsiteY7" fmla="*/ 14733 h 53906"/>
                <a:gd name="connsiteX8" fmla="*/ 51364 w 95178"/>
                <a:gd name="connsiteY8" fmla="*/ 21401 h 53906"/>
                <a:gd name="connsiteX9" fmla="*/ 49458 w 95178"/>
                <a:gd name="connsiteY9" fmla="*/ 22353 h 53906"/>
                <a:gd name="connsiteX10" fmla="*/ 18979 w 95178"/>
                <a:gd name="connsiteY10" fmla="*/ 34736 h 53906"/>
                <a:gd name="connsiteX11" fmla="*/ 2786 w 95178"/>
                <a:gd name="connsiteY11" fmla="*/ 43308 h 53906"/>
                <a:gd name="connsiteX12" fmla="*/ 14216 w 95178"/>
                <a:gd name="connsiteY12" fmla="*/ 53786 h 53906"/>
                <a:gd name="connsiteX13" fmla="*/ 14216 w 95178"/>
                <a:gd name="connsiteY13" fmla="*/ 53786 h 5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178" h="53906">
                  <a:moveTo>
                    <a:pt x="14216" y="53786"/>
                  </a:moveTo>
                  <a:cubicBezTo>
                    <a:pt x="20883" y="52833"/>
                    <a:pt x="29456" y="48070"/>
                    <a:pt x="35171" y="44261"/>
                  </a:cubicBezTo>
                  <a:cubicBezTo>
                    <a:pt x="40886" y="40451"/>
                    <a:pt x="45648" y="34736"/>
                    <a:pt x="52316" y="31878"/>
                  </a:cubicBezTo>
                  <a:cubicBezTo>
                    <a:pt x="56126" y="29973"/>
                    <a:pt x="60889" y="29973"/>
                    <a:pt x="64698" y="29020"/>
                  </a:cubicBezTo>
                  <a:cubicBezTo>
                    <a:pt x="67556" y="28068"/>
                    <a:pt x="69461" y="24258"/>
                    <a:pt x="72319" y="22353"/>
                  </a:cubicBezTo>
                  <a:cubicBezTo>
                    <a:pt x="79939" y="17591"/>
                    <a:pt x="92321" y="12828"/>
                    <a:pt x="95179" y="4255"/>
                  </a:cubicBezTo>
                  <a:cubicBezTo>
                    <a:pt x="91369" y="3303"/>
                    <a:pt x="86606" y="-1459"/>
                    <a:pt x="83748" y="445"/>
                  </a:cubicBezTo>
                  <a:cubicBezTo>
                    <a:pt x="77081" y="4255"/>
                    <a:pt x="71366" y="9018"/>
                    <a:pt x="64698" y="14733"/>
                  </a:cubicBezTo>
                  <a:cubicBezTo>
                    <a:pt x="60889" y="17591"/>
                    <a:pt x="56126" y="19495"/>
                    <a:pt x="51364" y="21401"/>
                  </a:cubicBezTo>
                  <a:cubicBezTo>
                    <a:pt x="50411" y="21401"/>
                    <a:pt x="50411" y="22353"/>
                    <a:pt x="49458" y="22353"/>
                  </a:cubicBezTo>
                  <a:cubicBezTo>
                    <a:pt x="38981" y="26163"/>
                    <a:pt x="28504" y="29973"/>
                    <a:pt x="18979" y="34736"/>
                  </a:cubicBezTo>
                  <a:cubicBezTo>
                    <a:pt x="15169" y="36641"/>
                    <a:pt x="6596" y="40451"/>
                    <a:pt x="2786" y="43308"/>
                  </a:cubicBezTo>
                  <a:cubicBezTo>
                    <a:pt x="-5786" y="49976"/>
                    <a:pt x="7548" y="54738"/>
                    <a:pt x="14216" y="53786"/>
                  </a:cubicBezTo>
                  <a:lnTo>
                    <a:pt x="14216" y="537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9" name="Freeform: Shape 1298">
              <a:extLst>
                <a:ext uri="{FF2B5EF4-FFF2-40B4-BE49-F238E27FC236}">
                  <a16:creationId xmlns:a16="http://schemas.microsoft.com/office/drawing/2014/main" id="{666C8AF2-77C3-42BE-89B6-C10491B04A9F}"/>
                </a:ext>
              </a:extLst>
            </p:cNvPr>
            <p:cNvSpPr/>
            <p:nvPr/>
          </p:nvSpPr>
          <p:spPr>
            <a:xfrm>
              <a:off x="6403463" y="1950518"/>
              <a:ext cx="20045" cy="9525"/>
            </a:xfrm>
            <a:custGeom>
              <a:avLst/>
              <a:gdLst>
                <a:gd name="connsiteX0" fmla="*/ 20045 w 20045"/>
                <a:gd name="connsiteY0" fmla="*/ 953 h 9525"/>
                <a:gd name="connsiteX1" fmla="*/ 18140 w 20045"/>
                <a:gd name="connsiteY1" fmla="*/ 0 h 9525"/>
                <a:gd name="connsiteX2" fmla="*/ 43 w 20045"/>
                <a:gd name="connsiteY2" fmla="*/ 4763 h 9525"/>
                <a:gd name="connsiteX3" fmla="*/ 9568 w 20045"/>
                <a:gd name="connsiteY3" fmla="*/ 9525 h 9525"/>
                <a:gd name="connsiteX4" fmla="*/ 20045 w 20045"/>
                <a:gd name="connsiteY4" fmla="*/ 953 h 9525"/>
                <a:gd name="connsiteX5" fmla="*/ 20045 w 20045"/>
                <a:gd name="connsiteY5" fmla="*/ 9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45" h="9525">
                  <a:moveTo>
                    <a:pt x="20045" y="953"/>
                  </a:moveTo>
                  <a:cubicBezTo>
                    <a:pt x="19093" y="953"/>
                    <a:pt x="19093" y="0"/>
                    <a:pt x="18140" y="0"/>
                  </a:cubicBezTo>
                  <a:cubicBezTo>
                    <a:pt x="14330" y="2858"/>
                    <a:pt x="-910" y="-952"/>
                    <a:pt x="43" y="4763"/>
                  </a:cubicBezTo>
                  <a:cubicBezTo>
                    <a:pt x="43" y="6668"/>
                    <a:pt x="5758" y="8573"/>
                    <a:pt x="9568" y="9525"/>
                  </a:cubicBezTo>
                  <a:cubicBezTo>
                    <a:pt x="16235" y="9525"/>
                    <a:pt x="19093" y="6668"/>
                    <a:pt x="20045" y="953"/>
                  </a:cubicBezTo>
                  <a:lnTo>
                    <a:pt x="20045" y="9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0" name="Freeform: Shape 1299">
              <a:extLst>
                <a:ext uri="{FF2B5EF4-FFF2-40B4-BE49-F238E27FC236}">
                  <a16:creationId xmlns:a16="http://schemas.microsoft.com/office/drawing/2014/main" id="{D5AB2323-0483-1E66-7696-8F4BA083FE42}"/>
                </a:ext>
              </a:extLst>
            </p:cNvPr>
            <p:cNvSpPr/>
            <p:nvPr/>
          </p:nvSpPr>
          <p:spPr>
            <a:xfrm>
              <a:off x="6282148" y="1914218"/>
              <a:ext cx="130651" cy="77899"/>
            </a:xfrm>
            <a:custGeom>
              <a:avLst/>
              <a:gdLst>
                <a:gd name="connsiteX0" fmla="*/ 19440 w 130651"/>
                <a:gd name="connsiteY0" fmla="*/ 7726 h 77899"/>
                <a:gd name="connsiteX1" fmla="*/ 5152 w 130651"/>
                <a:gd name="connsiteY1" fmla="*/ 106 h 77899"/>
                <a:gd name="connsiteX2" fmla="*/ 1343 w 130651"/>
                <a:gd name="connsiteY2" fmla="*/ 12488 h 77899"/>
                <a:gd name="connsiteX3" fmla="*/ 6105 w 130651"/>
                <a:gd name="connsiteY3" fmla="*/ 17251 h 77899"/>
                <a:gd name="connsiteX4" fmla="*/ 6105 w 130651"/>
                <a:gd name="connsiteY4" fmla="*/ 22013 h 77899"/>
                <a:gd name="connsiteX5" fmla="*/ 29918 w 130651"/>
                <a:gd name="connsiteY5" fmla="*/ 31538 h 77899"/>
                <a:gd name="connsiteX6" fmla="*/ 35633 w 130651"/>
                <a:gd name="connsiteY6" fmla="*/ 36301 h 77899"/>
                <a:gd name="connsiteX7" fmla="*/ 41348 w 130651"/>
                <a:gd name="connsiteY7" fmla="*/ 39158 h 77899"/>
                <a:gd name="connsiteX8" fmla="*/ 46110 w 130651"/>
                <a:gd name="connsiteY8" fmla="*/ 49636 h 77899"/>
                <a:gd name="connsiteX9" fmla="*/ 38490 w 130651"/>
                <a:gd name="connsiteY9" fmla="*/ 59161 h 77899"/>
                <a:gd name="connsiteX10" fmla="*/ 53730 w 130651"/>
                <a:gd name="connsiteY10" fmla="*/ 59161 h 77899"/>
                <a:gd name="connsiteX11" fmla="*/ 64208 w 130651"/>
                <a:gd name="connsiteY11" fmla="*/ 66781 h 77899"/>
                <a:gd name="connsiteX12" fmla="*/ 76590 w 130651"/>
                <a:gd name="connsiteY12" fmla="*/ 66781 h 77899"/>
                <a:gd name="connsiteX13" fmla="*/ 88973 w 130651"/>
                <a:gd name="connsiteY13" fmla="*/ 55351 h 77899"/>
                <a:gd name="connsiteX14" fmla="*/ 100402 w 130651"/>
                <a:gd name="connsiteY14" fmla="*/ 59161 h 77899"/>
                <a:gd name="connsiteX15" fmla="*/ 108975 w 130651"/>
                <a:gd name="connsiteY15" fmla="*/ 72496 h 77899"/>
                <a:gd name="connsiteX16" fmla="*/ 121358 w 130651"/>
                <a:gd name="connsiteY16" fmla="*/ 75353 h 77899"/>
                <a:gd name="connsiteX17" fmla="*/ 129930 w 130651"/>
                <a:gd name="connsiteY17" fmla="*/ 77258 h 77899"/>
                <a:gd name="connsiteX18" fmla="*/ 118500 w 130651"/>
                <a:gd name="connsiteY18" fmla="*/ 62971 h 77899"/>
                <a:gd name="connsiteX19" fmla="*/ 108975 w 130651"/>
                <a:gd name="connsiteY19" fmla="*/ 50588 h 77899"/>
                <a:gd name="connsiteX20" fmla="*/ 112785 w 130651"/>
                <a:gd name="connsiteY20" fmla="*/ 44873 h 77899"/>
                <a:gd name="connsiteX21" fmla="*/ 101355 w 130651"/>
                <a:gd name="connsiteY21" fmla="*/ 37253 h 77899"/>
                <a:gd name="connsiteX22" fmla="*/ 98498 w 130651"/>
                <a:gd name="connsiteY22" fmla="*/ 31538 h 77899"/>
                <a:gd name="connsiteX23" fmla="*/ 72780 w 130651"/>
                <a:gd name="connsiteY23" fmla="*/ 20108 h 77899"/>
                <a:gd name="connsiteX24" fmla="*/ 64208 w 130651"/>
                <a:gd name="connsiteY24" fmla="*/ 16298 h 77899"/>
                <a:gd name="connsiteX25" fmla="*/ 54683 w 130651"/>
                <a:gd name="connsiteY25" fmla="*/ 13441 h 77899"/>
                <a:gd name="connsiteX26" fmla="*/ 45158 w 130651"/>
                <a:gd name="connsiteY26" fmla="*/ 8678 h 77899"/>
                <a:gd name="connsiteX27" fmla="*/ 34680 w 130651"/>
                <a:gd name="connsiteY27" fmla="*/ 11536 h 77899"/>
                <a:gd name="connsiteX28" fmla="*/ 24202 w 130651"/>
                <a:gd name="connsiteY28" fmla="*/ 20108 h 77899"/>
                <a:gd name="connsiteX29" fmla="*/ 16583 w 130651"/>
                <a:gd name="connsiteY29" fmla="*/ 11536 h 77899"/>
                <a:gd name="connsiteX30" fmla="*/ 19440 w 130651"/>
                <a:gd name="connsiteY30" fmla="*/ 7726 h 77899"/>
                <a:gd name="connsiteX31" fmla="*/ 19440 w 130651"/>
                <a:gd name="connsiteY31" fmla="*/ 7726 h 77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30651" h="77899">
                  <a:moveTo>
                    <a:pt x="19440" y="7726"/>
                  </a:moveTo>
                  <a:cubicBezTo>
                    <a:pt x="18487" y="4868"/>
                    <a:pt x="9915" y="-847"/>
                    <a:pt x="5152" y="106"/>
                  </a:cubicBezTo>
                  <a:cubicBezTo>
                    <a:pt x="390" y="1058"/>
                    <a:pt x="-1515" y="7726"/>
                    <a:pt x="1343" y="12488"/>
                  </a:cubicBezTo>
                  <a:cubicBezTo>
                    <a:pt x="2295" y="14393"/>
                    <a:pt x="6105" y="15346"/>
                    <a:pt x="6105" y="17251"/>
                  </a:cubicBezTo>
                  <a:cubicBezTo>
                    <a:pt x="7058" y="19156"/>
                    <a:pt x="6105" y="20108"/>
                    <a:pt x="6105" y="22013"/>
                  </a:cubicBezTo>
                  <a:cubicBezTo>
                    <a:pt x="8962" y="28681"/>
                    <a:pt x="22298" y="26776"/>
                    <a:pt x="29918" y="31538"/>
                  </a:cubicBezTo>
                  <a:cubicBezTo>
                    <a:pt x="31823" y="32491"/>
                    <a:pt x="33727" y="35348"/>
                    <a:pt x="35633" y="36301"/>
                  </a:cubicBezTo>
                  <a:cubicBezTo>
                    <a:pt x="37537" y="37253"/>
                    <a:pt x="40395" y="37253"/>
                    <a:pt x="41348" y="39158"/>
                  </a:cubicBezTo>
                  <a:cubicBezTo>
                    <a:pt x="43252" y="41063"/>
                    <a:pt x="47062" y="45826"/>
                    <a:pt x="46110" y="49636"/>
                  </a:cubicBezTo>
                  <a:cubicBezTo>
                    <a:pt x="45158" y="53446"/>
                    <a:pt x="37537" y="54398"/>
                    <a:pt x="38490" y="59161"/>
                  </a:cubicBezTo>
                  <a:cubicBezTo>
                    <a:pt x="40395" y="64876"/>
                    <a:pt x="49920" y="58208"/>
                    <a:pt x="53730" y="59161"/>
                  </a:cubicBezTo>
                  <a:cubicBezTo>
                    <a:pt x="57540" y="60113"/>
                    <a:pt x="59445" y="64876"/>
                    <a:pt x="64208" y="66781"/>
                  </a:cubicBezTo>
                  <a:cubicBezTo>
                    <a:pt x="68018" y="67733"/>
                    <a:pt x="71827" y="66781"/>
                    <a:pt x="76590" y="66781"/>
                  </a:cubicBezTo>
                  <a:cubicBezTo>
                    <a:pt x="82305" y="63923"/>
                    <a:pt x="82305" y="56303"/>
                    <a:pt x="88973" y="55351"/>
                  </a:cubicBezTo>
                  <a:cubicBezTo>
                    <a:pt x="92783" y="55351"/>
                    <a:pt x="98498" y="57256"/>
                    <a:pt x="100402" y="59161"/>
                  </a:cubicBezTo>
                  <a:cubicBezTo>
                    <a:pt x="104212" y="62971"/>
                    <a:pt x="105165" y="69638"/>
                    <a:pt x="108975" y="72496"/>
                  </a:cubicBezTo>
                  <a:cubicBezTo>
                    <a:pt x="111833" y="75353"/>
                    <a:pt x="115643" y="73448"/>
                    <a:pt x="121358" y="75353"/>
                  </a:cubicBezTo>
                  <a:cubicBezTo>
                    <a:pt x="125168" y="76306"/>
                    <a:pt x="128025" y="79163"/>
                    <a:pt x="129930" y="77258"/>
                  </a:cubicBezTo>
                  <a:cubicBezTo>
                    <a:pt x="133740" y="73448"/>
                    <a:pt x="121358" y="63923"/>
                    <a:pt x="118500" y="62971"/>
                  </a:cubicBezTo>
                  <a:cubicBezTo>
                    <a:pt x="117548" y="56303"/>
                    <a:pt x="108975" y="57256"/>
                    <a:pt x="108975" y="50588"/>
                  </a:cubicBezTo>
                  <a:cubicBezTo>
                    <a:pt x="108975" y="47731"/>
                    <a:pt x="112785" y="47731"/>
                    <a:pt x="112785" y="44873"/>
                  </a:cubicBezTo>
                  <a:cubicBezTo>
                    <a:pt x="112785" y="41063"/>
                    <a:pt x="103260" y="39158"/>
                    <a:pt x="101355" y="37253"/>
                  </a:cubicBezTo>
                  <a:cubicBezTo>
                    <a:pt x="99450" y="35348"/>
                    <a:pt x="99450" y="32491"/>
                    <a:pt x="98498" y="31538"/>
                  </a:cubicBezTo>
                  <a:cubicBezTo>
                    <a:pt x="93735" y="25823"/>
                    <a:pt x="82305" y="23918"/>
                    <a:pt x="72780" y="20108"/>
                  </a:cubicBezTo>
                  <a:cubicBezTo>
                    <a:pt x="69923" y="19156"/>
                    <a:pt x="67065" y="17251"/>
                    <a:pt x="64208" y="16298"/>
                  </a:cubicBezTo>
                  <a:cubicBezTo>
                    <a:pt x="61350" y="15346"/>
                    <a:pt x="57540" y="15346"/>
                    <a:pt x="54683" y="13441"/>
                  </a:cubicBezTo>
                  <a:cubicBezTo>
                    <a:pt x="50873" y="11536"/>
                    <a:pt x="48968" y="9631"/>
                    <a:pt x="45158" y="8678"/>
                  </a:cubicBezTo>
                  <a:cubicBezTo>
                    <a:pt x="41348" y="8678"/>
                    <a:pt x="37537" y="10583"/>
                    <a:pt x="34680" y="11536"/>
                  </a:cubicBezTo>
                  <a:cubicBezTo>
                    <a:pt x="30870" y="13441"/>
                    <a:pt x="28012" y="20108"/>
                    <a:pt x="24202" y="20108"/>
                  </a:cubicBezTo>
                  <a:cubicBezTo>
                    <a:pt x="21345" y="20108"/>
                    <a:pt x="17535" y="14393"/>
                    <a:pt x="16583" y="11536"/>
                  </a:cubicBezTo>
                  <a:cubicBezTo>
                    <a:pt x="19440" y="11536"/>
                    <a:pt x="19440" y="9631"/>
                    <a:pt x="19440" y="7726"/>
                  </a:cubicBezTo>
                  <a:lnTo>
                    <a:pt x="19440" y="772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1" name="Freeform: Shape 1300">
              <a:extLst>
                <a:ext uri="{FF2B5EF4-FFF2-40B4-BE49-F238E27FC236}">
                  <a16:creationId xmlns:a16="http://schemas.microsoft.com/office/drawing/2014/main" id="{31457CC5-46CB-63B4-4FD5-FA78B8396D77}"/>
                </a:ext>
              </a:extLst>
            </p:cNvPr>
            <p:cNvSpPr/>
            <p:nvPr/>
          </p:nvSpPr>
          <p:spPr>
            <a:xfrm>
              <a:off x="6291871" y="2213187"/>
              <a:ext cx="25909" cy="19848"/>
            </a:xfrm>
            <a:custGeom>
              <a:avLst/>
              <a:gdLst>
                <a:gd name="connsiteX0" fmla="*/ 16384 w 25909"/>
                <a:gd name="connsiteY0" fmla="*/ 16414 h 19848"/>
                <a:gd name="connsiteX1" fmla="*/ 25909 w 25909"/>
                <a:gd name="connsiteY1" fmla="*/ 2127 h 19848"/>
                <a:gd name="connsiteX2" fmla="*/ 13527 w 25909"/>
                <a:gd name="connsiteY2" fmla="*/ 2127 h 19848"/>
                <a:gd name="connsiteX3" fmla="*/ 3049 w 25909"/>
                <a:gd name="connsiteY3" fmla="*/ 3079 h 19848"/>
                <a:gd name="connsiteX4" fmla="*/ 192 w 25909"/>
                <a:gd name="connsiteY4" fmla="*/ 16414 h 19848"/>
                <a:gd name="connsiteX5" fmla="*/ 16384 w 25909"/>
                <a:gd name="connsiteY5" fmla="*/ 16414 h 19848"/>
                <a:gd name="connsiteX6" fmla="*/ 16384 w 25909"/>
                <a:gd name="connsiteY6" fmla="*/ 16414 h 19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909" h="19848">
                  <a:moveTo>
                    <a:pt x="16384" y="16414"/>
                  </a:moveTo>
                  <a:cubicBezTo>
                    <a:pt x="21147" y="12604"/>
                    <a:pt x="24957" y="7842"/>
                    <a:pt x="25909" y="2127"/>
                  </a:cubicBezTo>
                  <a:cubicBezTo>
                    <a:pt x="22099" y="-731"/>
                    <a:pt x="18289" y="3079"/>
                    <a:pt x="13527" y="2127"/>
                  </a:cubicBezTo>
                  <a:cubicBezTo>
                    <a:pt x="8764" y="1174"/>
                    <a:pt x="5907" y="-2636"/>
                    <a:pt x="3049" y="3079"/>
                  </a:cubicBezTo>
                  <a:cubicBezTo>
                    <a:pt x="2097" y="4984"/>
                    <a:pt x="-761" y="14509"/>
                    <a:pt x="192" y="16414"/>
                  </a:cubicBezTo>
                  <a:cubicBezTo>
                    <a:pt x="1144" y="23082"/>
                    <a:pt x="12574" y="18319"/>
                    <a:pt x="16384" y="16414"/>
                  </a:cubicBezTo>
                  <a:lnTo>
                    <a:pt x="16384" y="1641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2" name="Freeform: Shape 1301">
              <a:extLst>
                <a:ext uri="{FF2B5EF4-FFF2-40B4-BE49-F238E27FC236}">
                  <a16:creationId xmlns:a16="http://schemas.microsoft.com/office/drawing/2014/main" id="{8D85E04C-9D9E-8006-9EAE-F180D8B540F8}"/>
                </a:ext>
              </a:extLst>
            </p:cNvPr>
            <p:cNvSpPr/>
            <p:nvPr/>
          </p:nvSpPr>
          <p:spPr>
            <a:xfrm>
              <a:off x="6224435" y="1607619"/>
              <a:ext cx="66675" cy="75247"/>
            </a:xfrm>
            <a:custGeom>
              <a:avLst/>
              <a:gdLst>
                <a:gd name="connsiteX0" fmla="*/ 41910 w 66675"/>
                <a:gd name="connsiteY0" fmla="*/ 32385 h 75247"/>
                <a:gd name="connsiteX1" fmla="*/ 37148 w 66675"/>
                <a:gd name="connsiteY1" fmla="*/ 34290 h 75247"/>
                <a:gd name="connsiteX2" fmla="*/ 31433 w 66675"/>
                <a:gd name="connsiteY2" fmla="*/ 42863 h 75247"/>
                <a:gd name="connsiteX3" fmla="*/ 17145 w 66675"/>
                <a:gd name="connsiteY3" fmla="*/ 43815 h 75247"/>
                <a:gd name="connsiteX4" fmla="*/ 7620 w 66675"/>
                <a:gd name="connsiteY4" fmla="*/ 51435 h 75247"/>
                <a:gd name="connsiteX5" fmla="*/ 0 w 66675"/>
                <a:gd name="connsiteY5" fmla="*/ 60960 h 75247"/>
                <a:gd name="connsiteX6" fmla="*/ 6668 w 66675"/>
                <a:gd name="connsiteY6" fmla="*/ 68580 h 75247"/>
                <a:gd name="connsiteX7" fmla="*/ 8573 w 66675"/>
                <a:gd name="connsiteY7" fmla="*/ 71438 h 75247"/>
                <a:gd name="connsiteX8" fmla="*/ 12383 w 66675"/>
                <a:gd name="connsiteY8" fmla="*/ 75247 h 75247"/>
                <a:gd name="connsiteX9" fmla="*/ 14288 w 66675"/>
                <a:gd name="connsiteY9" fmla="*/ 75247 h 75247"/>
                <a:gd name="connsiteX10" fmla="*/ 19050 w 66675"/>
                <a:gd name="connsiteY10" fmla="*/ 62865 h 75247"/>
                <a:gd name="connsiteX11" fmla="*/ 34290 w 66675"/>
                <a:gd name="connsiteY11" fmla="*/ 55245 h 75247"/>
                <a:gd name="connsiteX12" fmla="*/ 40958 w 66675"/>
                <a:gd name="connsiteY12" fmla="*/ 57150 h 75247"/>
                <a:gd name="connsiteX13" fmla="*/ 47625 w 66675"/>
                <a:gd name="connsiteY13" fmla="*/ 49530 h 75247"/>
                <a:gd name="connsiteX14" fmla="*/ 66675 w 66675"/>
                <a:gd name="connsiteY14" fmla="*/ 42863 h 75247"/>
                <a:gd name="connsiteX15" fmla="*/ 62865 w 66675"/>
                <a:gd name="connsiteY15" fmla="*/ 28575 h 75247"/>
                <a:gd name="connsiteX16" fmla="*/ 60960 w 66675"/>
                <a:gd name="connsiteY16" fmla="*/ 22860 h 75247"/>
                <a:gd name="connsiteX17" fmla="*/ 61913 w 66675"/>
                <a:gd name="connsiteY17" fmla="*/ 14288 h 75247"/>
                <a:gd name="connsiteX18" fmla="*/ 44768 w 66675"/>
                <a:gd name="connsiteY18" fmla="*/ 0 h 75247"/>
                <a:gd name="connsiteX19" fmla="*/ 48578 w 66675"/>
                <a:gd name="connsiteY19" fmla="*/ 14288 h 75247"/>
                <a:gd name="connsiteX20" fmla="*/ 41910 w 66675"/>
                <a:gd name="connsiteY20" fmla="*/ 32385 h 75247"/>
                <a:gd name="connsiteX21" fmla="*/ 41910 w 66675"/>
                <a:gd name="connsiteY21" fmla="*/ 32385 h 7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6675" h="75247">
                  <a:moveTo>
                    <a:pt x="41910" y="32385"/>
                  </a:moveTo>
                  <a:cubicBezTo>
                    <a:pt x="40958" y="33338"/>
                    <a:pt x="39053" y="32385"/>
                    <a:pt x="37148" y="34290"/>
                  </a:cubicBezTo>
                  <a:cubicBezTo>
                    <a:pt x="35243" y="35243"/>
                    <a:pt x="35243" y="40957"/>
                    <a:pt x="31433" y="42863"/>
                  </a:cubicBezTo>
                  <a:cubicBezTo>
                    <a:pt x="27623" y="44768"/>
                    <a:pt x="21908" y="42863"/>
                    <a:pt x="17145" y="43815"/>
                  </a:cubicBezTo>
                  <a:cubicBezTo>
                    <a:pt x="14288" y="44768"/>
                    <a:pt x="9525" y="48577"/>
                    <a:pt x="7620" y="51435"/>
                  </a:cubicBezTo>
                  <a:cubicBezTo>
                    <a:pt x="5715" y="53340"/>
                    <a:pt x="0" y="58102"/>
                    <a:pt x="0" y="60960"/>
                  </a:cubicBezTo>
                  <a:cubicBezTo>
                    <a:pt x="0" y="63818"/>
                    <a:pt x="3810" y="65722"/>
                    <a:pt x="6668" y="68580"/>
                  </a:cubicBezTo>
                  <a:cubicBezTo>
                    <a:pt x="7620" y="69532"/>
                    <a:pt x="7620" y="70485"/>
                    <a:pt x="8573" y="71438"/>
                  </a:cubicBezTo>
                  <a:cubicBezTo>
                    <a:pt x="9525" y="73343"/>
                    <a:pt x="11430" y="75247"/>
                    <a:pt x="12383" y="75247"/>
                  </a:cubicBezTo>
                  <a:cubicBezTo>
                    <a:pt x="13335" y="75247"/>
                    <a:pt x="13335" y="75247"/>
                    <a:pt x="14288" y="75247"/>
                  </a:cubicBezTo>
                  <a:cubicBezTo>
                    <a:pt x="19050" y="74295"/>
                    <a:pt x="15240" y="65722"/>
                    <a:pt x="19050" y="62865"/>
                  </a:cubicBezTo>
                  <a:cubicBezTo>
                    <a:pt x="25718" y="65722"/>
                    <a:pt x="28575" y="56197"/>
                    <a:pt x="34290" y="55245"/>
                  </a:cubicBezTo>
                  <a:cubicBezTo>
                    <a:pt x="36195" y="55245"/>
                    <a:pt x="38100" y="58102"/>
                    <a:pt x="40958" y="57150"/>
                  </a:cubicBezTo>
                  <a:cubicBezTo>
                    <a:pt x="43815" y="56197"/>
                    <a:pt x="44768" y="51435"/>
                    <a:pt x="47625" y="49530"/>
                  </a:cubicBezTo>
                  <a:cubicBezTo>
                    <a:pt x="54293" y="46672"/>
                    <a:pt x="62865" y="48577"/>
                    <a:pt x="66675" y="42863"/>
                  </a:cubicBezTo>
                  <a:cubicBezTo>
                    <a:pt x="65723" y="38100"/>
                    <a:pt x="64770" y="33338"/>
                    <a:pt x="62865" y="28575"/>
                  </a:cubicBezTo>
                  <a:cubicBezTo>
                    <a:pt x="61913" y="26670"/>
                    <a:pt x="60960" y="24765"/>
                    <a:pt x="60960" y="22860"/>
                  </a:cubicBezTo>
                  <a:cubicBezTo>
                    <a:pt x="60960" y="20002"/>
                    <a:pt x="61913" y="17145"/>
                    <a:pt x="61913" y="14288"/>
                  </a:cubicBezTo>
                  <a:cubicBezTo>
                    <a:pt x="60960" y="7620"/>
                    <a:pt x="51435" y="0"/>
                    <a:pt x="44768" y="0"/>
                  </a:cubicBezTo>
                  <a:cubicBezTo>
                    <a:pt x="40005" y="5715"/>
                    <a:pt x="47625" y="10477"/>
                    <a:pt x="48578" y="14288"/>
                  </a:cubicBezTo>
                  <a:cubicBezTo>
                    <a:pt x="49530" y="22860"/>
                    <a:pt x="45720" y="30480"/>
                    <a:pt x="41910" y="32385"/>
                  </a:cubicBezTo>
                  <a:lnTo>
                    <a:pt x="41910" y="32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3" name="Freeform: Shape 1302">
              <a:extLst>
                <a:ext uri="{FF2B5EF4-FFF2-40B4-BE49-F238E27FC236}">
                  <a16:creationId xmlns:a16="http://schemas.microsoft.com/office/drawing/2014/main" id="{31FE8511-7841-7492-D1D3-4058811B53B8}"/>
                </a:ext>
              </a:extLst>
            </p:cNvPr>
            <p:cNvSpPr/>
            <p:nvPr/>
          </p:nvSpPr>
          <p:spPr>
            <a:xfrm>
              <a:off x="6257773" y="1580856"/>
              <a:ext cx="31432" cy="25810"/>
            </a:xfrm>
            <a:custGeom>
              <a:avLst/>
              <a:gdLst>
                <a:gd name="connsiteX0" fmla="*/ 0 w 31432"/>
                <a:gd name="connsiteY0" fmla="*/ 18190 h 25810"/>
                <a:gd name="connsiteX1" fmla="*/ 8573 w 31432"/>
                <a:gd name="connsiteY1" fmla="*/ 25810 h 25810"/>
                <a:gd name="connsiteX2" fmla="*/ 11430 w 31432"/>
                <a:gd name="connsiteY2" fmla="*/ 19143 h 25810"/>
                <a:gd name="connsiteX3" fmla="*/ 20955 w 31432"/>
                <a:gd name="connsiteY3" fmla="*/ 21048 h 25810"/>
                <a:gd name="connsiteX4" fmla="*/ 26670 w 31432"/>
                <a:gd name="connsiteY4" fmla="*/ 16285 h 25810"/>
                <a:gd name="connsiteX5" fmla="*/ 31433 w 31432"/>
                <a:gd name="connsiteY5" fmla="*/ 13428 h 25810"/>
                <a:gd name="connsiteX6" fmla="*/ 20955 w 31432"/>
                <a:gd name="connsiteY6" fmla="*/ 7713 h 25810"/>
                <a:gd name="connsiteX7" fmla="*/ 953 w 31432"/>
                <a:gd name="connsiteY7" fmla="*/ 93 h 25810"/>
                <a:gd name="connsiteX8" fmla="*/ 953 w 31432"/>
                <a:gd name="connsiteY8" fmla="*/ 1045 h 25810"/>
                <a:gd name="connsiteX9" fmla="*/ 4763 w 31432"/>
                <a:gd name="connsiteY9" fmla="*/ 12475 h 25810"/>
                <a:gd name="connsiteX10" fmla="*/ 0 w 31432"/>
                <a:gd name="connsiteY10" fmla="*/ 18190 h 25810"/>
                <a:gd name="connsiteX11" fmla="*/ 0 w 31432"/>
                <a:gd name="connsiteY11" fmla="*/ 18190 h 25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432" h="25810">
                  <a:moveTo>
                    <a:pt x="0" y="18190"/>
                  </a:moveTo>
                  <a:cubicBezTo>
                    <a:pt x="0" y="22000"/>
                    <a:pt x="5715" y="25810"/>
                    <a:pt x="8573" y="25810"/>
                  </a:cubicBezTo>
                  <a:cubicBezTo>
                    <a:pt x="9525" y="22000"/>
                    <a:pt x="7620" y="19143"/>
                    <a:pt x="11430" y="19143"/>
                  </a:cubicBezTo>
                  <a:cubicBezTo>
                    <a:pt x="14288" y="18190"/>
                    <a:pt x="18098" y="22000"/>
                    <a:pt x="20955" y="21048"/>
                  </a:cubicBezTo>
                  <a:cubicBezTo>
                    <a:pt x="22860" y="21048"/>
                    <a:pt x="24765" y="17238"/>
                    <a:pt x="26670" y="16285"/>
                  </a:cubicBezTo>
                  <a:cubicBezTo>
                    <a:pt x="28575" y="15333"/>
                    <a:pt x="30480" y="15333"/>
                    <a:pt x="31433" y="13428"/>
                  </a:cubicBezTo>
                  <a:cubicBezTo>
                    <a:pt x="31433" y="7713"/>
                    <a:pt x="26670" y="8665"/>
                    <a:pt x="20955" y="7713"/>
                  </a:cubicBezTo>
                  <a:cubicBezTo>
                    <a:pt x="12383" y="5808"/>
                    <a:pt x="4763" y="-860"/>
                    <a:pt x="953" y="93"/>
                  </a:cubicBezTo>
                  <a:cubicBezTo>
                    <a:pt x="953" y="1045"/>
                    <a:pt x="0" y="1045"/>
                    <a:pt x="953" y="1045"/>
                  </a:cubicBezTo>
                  <a:cubicBezTo>
                    <a:pt x="2858" y="5808"/>
                    <a:pt x="5715" y="7713"/>
                    <a:pt x="4763" y="12475"/>
                  </a:cubicBezTo>
                  <a:cubicBezTo>
                    <a:pt x="2858" y="14380"/>
                    <a:pt x="0" y="16285"/>
                    <a:pt x="0" y="18190"/>
                  </a:cubicBezTo>
                  <a:lnTo>
                    <a:pt x="0" y="181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4" name="Freeform: Shape 1303">
              <a:extLst>
                <a:ext uri="{FF2B5EF4-FFF2-40B4-BE49-F238E27FC236}">
                  <a16:creationId xmlns:a16="http://schemas.microsoft.com/office/drawing/2014/main" id="{E76BD323-0B03-C3E8-157F-73F8D4B81C7E}"/>
                </a:ext>
              </a:extLst>
            </p:cNvPr>
            <p:cNvSpPr/>
            <p:nvPr/>
          </p:nvSpPr>
          <p:spPr>
            <a:xfrm>
              <a:off x="6268250" y="1995466"/>
              <a:ext cx="5821" cy="4344"/>
            </a:xfrm>
            <a:custGeom>
              <a:avLst/>
              <a:gdLst>
                <a:gd name="connsiteX0" fmla="*/ 5715 w 5821"/>
                <a:gd name="connsiteY0" fmla="*/ 1725 h 4344"/>
                <a:gd name="connsiteX1" fmla="*/ 0 w 5821"/>
                <a:gd name="connsiteY1" fmla="*/ 2678 h 4344"/>
                <a:gd name="connsiteX2" fmla="*/ 5715 w 5821"/>
                <a:gd name="connsiteY2" fmla="*/ 1725 h 4344"/>
                <a:gd name="connsiteX3" fmla="*/ 5715 w 5821"/>
                <a:gd name="connsiteY3" fmla="*/ 1725 h 4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21" h="4344">
                  <a:moveTo>
                    <a:pt x="5715" y="1725"/>
                  </a:moveTo>
                  <a:cubicBezTo>
                    <a:pt x="4763" y="-1132"/>
                    <a:pt x="0" y="-180"/>
                    <a:pt x="0" y="2678"/>
                  </a:cubicBezTo>
                  <a:cubicBezTo>
                    <a:pt x="953" y="4583"/>
                    <a:pt x="6668" y="5535"/>
                    <a:pt x="5715" y="1725"/>
                  </a:cubicBezTo>
                  <a:lnTo>
                    <a:pt x="5715" y="17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5" name="Freeform: Shape 1304">
              <a:extLst>
                <a:ext uri="{FF2B5EF4-FFF2-40B4-BE49-F238E27FC236}">
                  <a16:creationId xmlns:a16="http://schemas.microsoft.com/office/drawing/2014/main" id="{700D4A64-104E-8F6A-8B96-240E534858A9}"/>
                </a:ext>
              </a:extLst>
            </p:cNvPr>
            <p:cNvSpPr/>
            <p:nvPr/>
          </p:nvSpPr>
          <p:spPr>
            <a:xfrm>
              <a:off x="6220625" y="1973545"/>
              <a:ext cx="24765" cy="14269"/>
            </a:xfrm>
            <a:custGeom>
              <a:avLst/>
              <a:gdLst>
                <a:gd name="connsiteX0" fmla="*/ 13335 w 24765"/>
                <a:gd name="connsiteY0" fmla="*/ 8406 h 14269"/>
                <a:gd name="connsiteX1" fmla="*/ 24765 w 24765"/>
                <a:gd name="connsiteY1" fmla="*/ 786 h 14269"/>
                <a:gd name="connsiteX2" fmla="*/ 7620 w 24765"/>
                <a:gd name="connsiteY2" fmla="*/ 5548 h 14269"/>
                <a:gd name="connsiteX3" fmla="*/ 0 w 24765"/>
                <a:gd name="connsiteY3" fmla="*/ 12216 h 14269"/>
                <a:gd name="connsiteX4" fmla="*/ 1905 w 24765"/>
                <a:gd name="connsiteY4" fmla="*/ 14121 h 14269"/>
                <a:gd name="connsiteX5" fmla="*/ 13335 w 24765"/>
                <a:gd name="connsiteY5" fmla="*/ 8406 h 14269"/>
                <a:gd name="connsiteX6" fmla="*/ 13335 w 24765"/>
                <a:gd name="connsiteY6" fmla="*/ 8406 h 1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" h="14269">
                  <a:moveTo>
                    <a:pt x="13335" y="8406"/>
                  </a:moveTo>
                  <a:cubicBezTo>
                    <a:pt x="17145" y="6501"/>
                    <a:pt x="22860" y="6501"/>
                    <a:pt x="24765" y="786"/>
                  </a:cubicBezTo>
                  <a:cubicBezTo>
                    <a:pt x="17145" y="-2072"/>
                    <a:pt x="11430" y="3643"/>
                    <a:pt x="7620" y="5548"/>
                  </a:cubicBezTo>
                  <a:cubicBezTo>
                    <a:pt x="4763" y="7453"/>
                    <a:pt x="0" y="8406"/>
                    <a:pt x="0" y="12216"/>
                  </a:cubicBezTo>
                  <a:cubicBezTo>
                    <a:pt x="953" y="12216"/>
                    <a:pt x="953" y="13168"/>
                    <a:pt x="1905" y="14121"/>
                  </a:cubicBezTo>
                  <a:cubicBezTo>
                    <a:pt x="6668" y="15073"/>
                    <a:pt x="9525" y="11263"/>
                    <a:pt x="13335" y="8406"/>
                  </a:cubicBezTo>
                  <a:lnTo>
                    <a:pt x="13335" y="84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6" name="Freeform: Shape 1305">
              <a:extLst>
                <a:ext uri="{FF2B5EF4-FFF2-40B4-BE49-F238E27FC236}">
                  <a16:creationId xmlns:a16="http://schemas.microsoft.com/office/drawing/2014/main" id="{C281ABED-FA1E-FC16-7A9C-D0EA09E847EB}"/>
                </a:ext>
              </a:extLst>
            </p:cNvPr>
            <p:cNvSpPr/>
            <p:nvPr/>
          </p:nvSpPr>
          <p:spPr>
            <a:xfrm>
              <a:off x="6197766" y="1903846"/>
              <a:ext cx="31432" cy="7103"/>
            </a:xfrm>
            <a:custGeom>
              <a:avLst/>
              <a:gdLst>
                <a:gd name="connsiteX0" fmla="*/ 31432 w 31432"/>
                <a:gd name="connsiteY0" fmla="*/ 1905 h 7103"/>
                <a:gd name="connsiteX1" fmla="*/ 19050 w 31432"/>
                <a:gd name="connsiteY1" fmla="*/ 1905 h 7103"/>
                <a:gd name="connsiteX2" fmla="*/ 7620 w 31432"/>
                <a:gd name="connsiteY2" fmla="*/ 0 h 7103"/>
                <a:gd name="connsiteX3" fmla="*/ 0 w 31432"/>
                <a:gd name="connsiteY3" fmla="*/ 6668 h 7103"/>
                <a:gd name="connsiteX4" fmla="*/ 4763 w 31432"/>
                <a:gd name="connsiteY4" fmla="*/ 5715 h 7103"/>
                <a:gd name="connsiteX5" fmla="*/ 31432 w 31432"/>
                <a:gd name="connsiteY5" fmla="*/ 1905 h 7103"/>
                <a:gd name="connsiteX6" fmla="*/ 31432 w 31432"/>
                <a:gd name="connsiteY6" fmla="*/ 1905 h 7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432" h="7103">
                  <a:moveTo>
                    <a:pt x="31432" y="1905"/>
                  </a:moveTo>
                  <a:cubicBezTo>
                    <a:pt x="28575" y="0"/>
                    <a:pt x="23813" y="1905"/>
                    <a:pt x="19050" y="1905"/>
                  </a:cubicBezTo>
                  <a:cubicBezTo>
                    <a:pt x="15240" y="1905"/>
                    <a:pt x="10478" y="0"/>
                    <a:pt x="7620" y="0"/>
                  </a:cubicBezTo>
                  <a:cubicBezTo>
                    <a:pt x="3810" y="0"/>
                    <a:pt x="0" y="3810"/>
                    <a:pt x="0" y="6668"/>
                  </a:cubicBezTo>
                  <a:cubicBezTo>
                    <a:pt x="1905" y="7620"/>
                    <a:pt x="2857" y="5715"/>
                    <a:pt x="4763" y="5715"/>
                  </a:cubicBezTo>
                  <a:cubicBezTo>
                    <a:pt x="16193" y="4763"/>
                    <a:pt x="31432" y="11430"/>
                    <a:pt x="31432" y="1905"/>
                  </a:cubicBezTo>
                  <a:lnTo>
                    <a:pt x="31432" y="19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7" name="Freeform: Shape 1306">
              <a:extLst>
                <a:ext uri="{FF2B5EF4-FFF2-40B4-BE49-F238E27FC236}">
                  <a16:creationId xmlns:a16="http://schemas.microsoft.com/office/drawing/2014/main" id="{9AB3C78D-C221-E86C-43D5-75CA1B1178B3}"/>
                </a:ext>
              </a:extLst>
            </p:cNvPr>
            <p:cNvSpPr/>
            <p:nvPr/>
          </p:nvSpPr>
          <p:spPr>
            <a:xfrm>
              <a:off x="6189193" y="1917181"/>
              <a:ext cx="32384" cy="37426"/>
            </a:xfrm>
            <a:custGeom>
              <a:avLst/>
              <a:gdLst>
                <a:gd name="connsiteX0" fmla="*/ 32385 w 32384"/>
                <a:gd name="connsiteY0" fmla="*/ 952 h 37426"/>
                <a:gd name="connsiteX1" fmla="*/ 15240 w 32384"/>
                <a:gd name="connsiteY1" fmla="*/ 4762 h 37426"/>
                <a:gd name="connsiteX2" fmla="*/ 8572 w 32384"/>
                <a:gd name="connsiteY2" fmla="*/ 0 h 37426"/>
                <a:gd name="connsiteX3" fmla="*/ 3810 w 32384"/>
                <a:gd name="connsiteY3" fmla="*/ 10478 h 37426"/>
                <a:gd name="connsiteX4" fmla="*/ 0 w 32384"/>
                <a:gd name="connsiteY4" fmla="*/ 18097 h 37426"/>
                <a:gd name="connsiteX5" fmla="*/ 4763 w 32384"/>
                <a:gd name="connsiteY5" fmla="*/ 25718 h 37426"/>
                <a:gd name="connsiteX6" fmla="*/ 5715 w 32384"/>
                <a:gd name="connsiteY6" fmla="*/ 37147 h 37426"/>
                <a:gd name="connsiteX7" fmla="*/ 14288 w 32384"/>
                <a:gd name="connsiteY7" fmla="*/ 19050 h 37426"/>
                <a:gd name="connsiteX8" fmla="*/ 29528 w 32384"/>
                <a:gd name="connsiteY8" fmla="*/ 37147 h 37426"/>
                <a:gd name="connsiteX9" fmla="*/ 30480 w 32384"/>
                <a:gd name="connsiteY9" fmla="*/ 28575 h 37426"/>
                <a:gd name="connsiteX10" fmla="*/ 21907 w 32384"/>
                <a:gd name="connsiteY10" fmla="*/ 11430 h 37426"/>
                <a:gd name="connsiteX11" fmla="*/ 32385 w 32384"/>
                <a:gd name="connsiteY11" fmla="*/ 952 h 37426"/>
                <a:gd name="connsiteX12" fmla="*/ 32385 w 32384"/>
                <a:gd name="connsiteY12" fmla="*/ 952 h 3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384" h="37426">
                  <a:moveTo>
                    <a:pt x="32385" y="952"/>
                  </a:moveTo>
                  <a:cubicBezTo>
                    <a:pt x="25717" y="0"/>
                    <a:pt x="20003" y="5715"/>
                    <a:pt x="15240" y="4762"/>
                  </a:cubicBezTo>
                  <a:cubicBezTo>
                    <a:pt x="14288" y="4762"/>
                    <a:pt x="11430" y="0"/>
                    <a:pt x="8572" y="0"/>
                  </a:cubicBezTo>
                  <a:cubicBezTo>
                    <a:pt x="3810" y="0"/>
                    <a:pt x="4763" y="6668"/>
                    <a:pt x="3810" y="10478"/>
                  </a:cubicBezTo>
                  <a:cubicBezTo>
                    <a:pt x="2857" y="13335"/>
                    <a:pt x="0" y="15240"/>
                    <a:pt x="0" y="18097"/>
                  </a:cubicBezTo>
                  <a:cubicBezTo>
                    <a:pt x="0" y="20955"/>
                    <a:pt x="3810" y="21907"/>
                    <a:pt x="4763" y="25718"/>
                  </a:cubicBezTo>
                  <a:cubicBezTo>
                    <a:pt x="5715" y="30480"/>
                    <a:pt x="1905" y="35243"/>
                    <a:pt x="5715" y="37147"/>
                  </a:cubicBezTo>
                  <a:cubicBezTo>
                    <a:pt x="14288" y="40005"/>
                    <a:pt x="8572" y="20003"/>
                    <a:pt x="14288" y="19050"/>
                  </a:cubicBezTo>
                  <a:cubicBezTo>
                    <a:pt x="17145" y="23812"/>
                    <a:pt x="21907" y="38100"/>
                    <a:pt x="29528" y="37147"/>
                  </a:cubicBezTo>
                  <a:cubicBezTo>
                    <a:pt x="31432" y="36195"/>
                    <a:pt x="30480" y="31432"/>
                    <a:pt x="30480" y="28575"/>
                  </a:cubicBezTo>
                  <a:cubicBezTo>
                    <a:pt x="26670" y="23812"/>
                    <a:pt x="25717" y="17145"/>
                    <a:pt x="21907" y="11430"/>
                  </a:cubicBezTo>
                  <a:cubicBezTo>
                    <a:pt x="24765" y="6668"/>
                    <a:pt x="32385" y="5715"/>
                    <a:pt x="32385" y="952"/>
                  </a:cubicBezTo>
                  <a:lnTo>
                    <a:pt x="32385" y="9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8" name="Freeform: Shape 1307">
              <a:extLst>
                <a:ext uri="{FF2B5EF4-FFF2-40B4-BE49-F238E27FC236}">
                  <a16:creationId xmlns:a16="http://schemas.microsoft.com/office/drawing/2014/main" id="{4DE88C4C-D4BB-C8A1-45A3-9ADDF4100B05}"/>
                </a:ext>
              </a:extLst>
            </p:cNvPr>
            <p:cNvSpPr/>
            <p:nvPr/>
          </p:nvSpPr>
          <p:spPr>
            <a:xfrm>
              <a:off x="6195860" y="1973811"/>
              <a:ext cx="10477" cy="4835"/>
            </a:xfrm>
            <a:custGeom>
              <a:avLst/>
              <a:gdLst>
                <a:gd name="connsiteX0" fmla="*/ 10478 w 10477"/>
                <a:gd name="connsiteY0" fmla="*/ 3378 h 4835"/>
                <a:gd name="connsiteX1" fmla="*/ 0 w 10477"/>
                <a:gd name="connsiteY1" fmla="*/ 2425 h 4835"/>
                <a:gd name="connsiteX2" fmla="*/ 10478 w 10477"/>
                <a:gd name="connsiteY2" fmla="*/ 3378 h 4835"/>
                <a:gd name="connsiteX3" fmla="*/ 10478 w 10477"/>
                <a:gd name="connsiteY3" fmla="*/ 3378 h 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" h="4835">
                  <a:moveTo>
                    <a:pt x="10478" y="3378"/>
                  </a:moveTo>
                  <a:cubicBezTo>
                    <a:pt x="9525" y="-432"/>
                    <a:pt x="1905" y="-1385"/>
                    <a:pt x="0" y="2425"/>
                  </a:cubicBezTo>
                  <a:cubicBezTo>
                    <a:pt x="953" y="4330"/>
                    <a:pt x="9525" y="6235"/>
                    <a:pt x="10478" y="3378"/>
                  </a:cubicBezTo>
                  <a:lnTo>
                    <a:pt x="10478" y="33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9" name="Freeform: Shape 1308">
              <a:extLst>
                <a:ext uri="{FF2B5EF4-FFF2-40B4-BE49-F238E27FC236}">
                  <a16:creationId xmlns:a16="http://schemas.microsoft.com/office/drawing/2014/main" id="{BAAE9B69-FCF5-6F23-EA8C-A5D0CEBFFCC2}"/>
                </a:ext>
              </a:extLst>
            </p:cNvPr>
            <p:cNvSpPr/>
            <p:nvPr/>
          </p:nvSpPr>
          <p:spPr>
            <a:xfrm>
              <a:off x="6190146" y="1982057"/>
              <a:ext cx="8572" cy="6561"/>
            </a:xfrm>
            <a:custGeom>
              <a:avLst/>
              <a:gdLst>
                <a:gd name="connsiteX0" fmla="*/ 8572 w 8572"/>
                <a:gd name="connsiteY0" fmla="*/ 4657 h 6561"/>
                <a:gd name="connsiteX1" fmla="*/ 0 w 8572"/>
                <a:gd name="connsiteY1" fmla="*/ 1799 h 6561"/>
                <a:gd name="connsiteX2" fmla="*/ 7620 w 8572"/>
                <a:gd name="connsiteY2" fmla="*/ 6562 h 6561"/>
                <a:gd name="connsiteX3" fmla="*/ 8572 w 8572"/>
                <a:gd name="connsiteY3" fmla="*/ 4657 h 6561"/>
                <a:gd name="connsiteX4" fmla="*/ 8572 w 8572"/>
                <a:gd name="connsiteY4" fmla="*/ 4657 h 6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6561">
                  <a:moveTo>
                    <a:pt x="8572" y="4657"/>
                  </a:moveTo>
                  <a:cubicBezTo>
                    <a:pt x="8572" y="847"/>
                    <a:pt x="1905" y="-2011"/>
                    <a:pt x="0" y="1799"/>
                  </a:cubicBezTo>
                  <a:cubicBezTo>
                    <a:pt x="952" y="4657"/>
                    <a:pt x="3810" y="5609"/>
                    <a:pt x="7620" y="6562"/>
                  </a:cubicBezTo>
                  <a:cubicBezTo>
                    <a:pt x="7620" y="5609"/>
                    <a:pt x="8572" y="4657"/>
                    <a:pt x="8572" y="4657"/>
                  </a:cubicBezTo>
                  <a:lnTo>
                    <a:pt x="8572" y="46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0" name="Freeform: Shape 1309">
              <a:extLst>
                <a:ext uri="{FF2B5EF4-FFF2-40B4-BE49-F238E27FC236}">
                  <a16:creationId xmlns:a16="http://schemas.microsoft.com/office/drawing/2014/main" id="{D6B44DAA-717E-8785-3308-263383A03FA1}"/>
                </a:ext>
              </a:extLst>
            </p:cNvPr>
            <p:cNvSpPr/>
            <p:nvPr/>
          </p:nvSpPr>
          <p:spPr>
            <a:xfrm>
              <a:off x="6168238" y="1972771"/>
              <a:ext cx="20002" cy="6322"/>
            </a:xfrm>
            <a:custGeom>
              <a:avLst/>
              <a:gdLst>
                <a:gd name="connsiteX0" fmla="*/ 20003 w 20002"/>
                <a:gd name="connsiteY0" fmla="*/ 3465 h 6322"/>
                <a:gd name="connsiteX1" fmla="*/ 7620 w 20002"/>
                <a:gd name="connsiteY1" fmla="*/ 1560 h 6322"/>
                <a:gd name="connsiteX2" fmla="*/ 0 w 20002"/>
                <a:gd name="connsiteY2" fmla="*/ 2513 h 6322"/>
                <a:gd name="connsiteX3" fmla="*/ 9525 w 20002"/>
                <a:gd name="connsiteY3" fmla="*/ 6323 h 6322"/>
                <a:gd name="connsiteX4" fmla="*/ 20003 w 20002"/>
                <a:gd name="connsiteY4" fmla="*/ 3465 h 6322"/>
                <a:gd name="connsiteX5" fmla="*/ 20003 w 20002"/>
                <a:gd name="connsiteY5" fmla="*/ 3465 h 6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02" h="6322">
                  <a:moveTo>
                    <a:pt x="20003" y="3465"/>
                  </a:moveTo>
                  <a:cubicBezTo>
                    <a:pt x="19050" y="-2250"/>
                    <a:pt x="12383" y="608"/>
                    <a:pt x="7620" y="1560"/>
                  </a:cubicBezTo>
                  <a:cubicBezTo>
                    <a:pt x="4763" y="1560"/>
                    <a:pt x="953" y="-345"/>
                    <a:pt x="0" y="2513"/>
                  </a:cubicBezTo>
                  <a:cubicBezTo>
                    <a:pt x="953" y="6323"/>
                    <a:pt x="4763" y="6323"/>
                    <a:pt x="9525" y="6323"/>
                  </a:cubicBezTo>
                  <a:cubicBezTo>
                    <a:pt x="11430" y="3465"/>
                    <a:pt x="18097" y="6323"/>
                    <a:pt x="20003" y="3465"/>
                  </a:cubicBezTo>
                  <a:lnTo>
                    <a:pt x="20003" y="346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1" name="Freeform: Shape 1310">
              <a:extLst>
                <a:ext uri="{FF2B5EF4-FFF2-40B4-BE49-F238E27FC236}">
                  <a16:creationId xmlns:a16="http://schemas.microsoft.com/office/drawing/2014/main" id="{FACC037D-94A9-4964-EDF1-3EC8397A75FB}"/>
                </a:ext>
              </a:extLst>
            </p:cNvPr>
            <p:cNvSpPr/>
            <p:nvPr/>
          </p:nvSpPr>
          <p:spPr>
            <a:xfrm>
              <a:off x="6093943" y="1956842"/>
              <a:ext cx="68579" cy="20902"/>
            </a:xfrm>
            <a:custGeom>
              <a:avLst/>
              <a:gdLst>
                <a:gd name="connsiteX0" fmla="*/ 52388 w 68579"/>
                <a:gd name="connsiteY0" fmla="*/ 7011 h 20902"/>
                <a:gd name="connsiteX1" fmla="*/ 38100 w 68579"/>
                <a:gd name="connsiteY1" fmla="*/ 4154 h 20902"/>
                <a:gd name="connsiteX2" fmla="*/ 32385 w 68579"/>
                <a:gd name="connsiteY2" fmla="*/ 6059 h 20902"/>
                <a:gd name="connsiteX3" fmla="*/ 11430 w 68579"/>
                <a:gd name="connsiteY3" fmla="*/ 344 h 20902"/>
                <a:gd name="connsiteX4" fmla="*/ 0 w 68579"/>
                <a:gd name="connsiteY4" fmla="*/ 4154 h 20902"/>
                <a:gd name="connsiteX5" fmla="*/ 17145 w 68579"/>
                <a:gd name="connsiteY5" fmla="*/ 13679 h 20902"/>
                <a:gd name="connsiteX6" fmla="*/ 26670 w 68579"/>
                <a:gd name="connsiteY6" fmla="*/ 13679 h 20902"/>
                <a:gd name="connsiteX7" fmla="*/ 42863 w 68579"/>
                <a:gd name="connsiteY7" fmla="*/ 18441 h 20902"/>
                <a:gd name="connsiteX8" fmla="*/ 55245 w 68579"/>
                <a:gd name="connsiteY8" fmla="*/ 19394 h 20902"/>
                <a:gd name="connsiteX9" fmla="*/ 68580 w 68579"/>
                <a:gd name="connsiteY9" fmla="*/ 19394 h 20902"/>
                <a:gd name="connsiteX10" fmla="*/ 54292 w 68579"/>
                <a:gd name="connsiteY10" fmla="*/ 12726 h 20902"/>
                <a:gd name="connsiteX11" fmla="*/ 52388 w 68579"/>
                <a:gd name="connsiteY11" fmla="*/ 7011 h 20902"/>
                <a:gd name="connsiteX12" fmla="*/ 52388 w 68579"/>
                <a:gd name="connsiteY12" fmla="*/ 7011 h 20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579" h="20902">
                  <a:moveTo>
                    <a:pt x="52388" y="7011"/>
                  </a:moveTo>
                  <a:cubicBezTo>
                    <a:pt x="46672" y="7963"/>
                    <a:pt x="41910" y="4154"/>
                    <a:pt x="38100" y="4154"/>
                  </a:cubicBezTo>
                  <a:cubicBezTo>
                    <a:pt x="36195" y="4154"/>
                    <a:pt x="34290" y="6059"/>
                    <a:pt x="32385" y="6059"/>
                  </a:cubicBezTo>
                  <a:cubicBezTo>
                    <a:pt x="22860" y="7011"/>
                    <a:pt x="18097" y="1296"/>
                    <a:pt x="11430" y="344"/>
                  </a:cubicBezTo>
                  <a:cubicBezTo>
                    <a:pt x="5715" y="-609"/>
                    <a:pt x="0" y="344"/>
                    <a:pt x="0" y="4154"/>
                  </a:cubicBezTo>
                  <a:cubicBezTo>
                    <a:pt x="0" y="7963"/>
                    <a:pt x="13335" y="12726"/>
                    <a:pt x="17145" y="13679"/>
                  </a:cubicBezTo>
                  <a:cubicBezTo>
                    <a:pt x="20003" y="13679"/>
                    <a:pt x="23813" y="13679"/>
                    <a:pt x="26670" y="13679"/>
                  </a:cubicBezTo>
                  <a:cubicBezTo>
                    <a:pt x="32385" y="14631"/>
                    <a:pt x="37147" y="17488"/>
                    <a:pt x="42863" y="18441"/>
                  </a:cubicBezTo>
                  <a:cubicBezTo>
                    <a:pt x="47625" y="19394"/>
                    <a:pt x="51435" y="18441"/>
                    <a:pt x="55245" y="19394"/>
                  </a:cubicBezTo>
                  <a:cubicBezTo>
                    <a:pt x="60007" y="20346"/>
                    <a:pt x="64770" y="22251"/>
                    <a:pt x="68580" y="19394"/>
                  </a:cubicBezTo>
                  <a:cubicBezTo>
                    <a:pt x="65722" y="14631"/>
                    <a:pt x="58103" y="15584"/>
                    <a:pt x="54292" y="12726"/>
                  </a:cubicBezTo>
                  <a:cubicBezTo>
                    <a:pt x="52388" y="8916"/>
                    <a:pt x="53340" y="7963"/>
                    <a:pt x="52388" y="7011"/>
                  </a:cubicBezTo>
                  <a:lnTo>
                    <a:pt x="52388" y="701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2" name="Freeform: Shape 1311">
              <a:extLst>
                <a:ext uri="{FF2B5EF4-FFF2-40B4-BE49-F238E27FC236}">
                  <a16:creationId xmlns:a16="http://schemas.microsoft.com/office/drawing/2014/main" id="{7FC3093B-2633-428F-3373-D6EE47284D9B}"/>
                </a:ext>
              </a:extLst>
            </p:cNvPr>
            <p:cNvSpPr/>
            <p:nvPr/>
          </p:nvSpPr>
          <p:spPr>
            <a:xfrm>
              <a:off x="6117283" y="1859071"/>
              <a:ext cx="70129" cy="80969"/>
            </a:xfrm>
            <a:custGeom>
              <a:avLst/>
              <a:gdLst>
                <a:gd name="connsiteX0" fmla="*/ 64290 w 70129"/>
                <a:gd name="connsiteY0" fmla="*/ 8580 h 80969"/>
                <a:gd name="connsiteX1" fmla="*/ 54765 w 70129"/>
                <a:gd name="connsiteY1" fmla="*/ 960 h 80969"/>
                <a:gd name="connsiteX2" fmla="*/ 45240 w 70129"/>
                <a:gd name="connsiteY2" fmla="*/ 15247 h 80969"/>
                <a:gd name="connsiteX3" fmla="*/ 38572 w 70129"/>
                <a:gd name="connsiteY3" fmla="*/ 18105 h 80969"/>
                <a:gd name="connsiteX4" fmla="*/ 33810 w 70129"/>
                <a:gd name="connsiteY4" fmla="*/ 24772 h 80969"/>
                <a:gd name="connsiteX5" fmla="*/ 27142 w 70129"/>
                <a:gd name="connsiteY5" fmla="*/ 30487 h 80969"/>
                <a:gd name="connsiteX6" fmla="*/ 19522 w 70129"/>
                <a:gd name="connsiteY6" fmla="*/ 32392 h 80969"/>
                <a:gd name="connsiteX7" fmla="*/ 12855 w 70129"/>
                <a:gd name="connsiteY7" fmla="*/ 40012 h 80969"/>
                <a:gd name="connsiteX8" fmla="*/ 5235 w 70129"/>
                <a:gd name="connsiteY8" fmla="*/ 39060 h 80969"/>
                <a:gd name="connsiteX9" fmla="*/ 472 w 70129"/>
                <a:gd name="connsiteY9" fmla="*/ 53347 h 80969"/>
                <a:gd name="connsiteX10" fmla="*/ 1425 w 70129"/>
                <a:gd name="connsiteY10" fmla="*/ 57157 h 80969"/>
                <a:gd name="connsiteX11" fmla="*/ 7140 w 70129"/>
                <a:gd name="connsiteY11" fmla="*/ 64777 h 80969"/>
                <a:gd name="connsiteX12" fmla="*/ 9997 w 70129"/>
                <a:gd name="connsiteY12" fmla="*/ 74302 h 80969"/>
                <a:gd name="connsiteX13" fmla="*/ 16665 w 70129"/>
                <a:gd name="connsiteY13" fmla="*/ 75255 h 80969"/>
                <a:gd name="connsiteX14" fmla="*/ 22380 w 70129"/>
                <a:gd name="connsiteY14" fmla="*/ 77160 h 80969"/>
                <a:gd name="connsiteX15" fmla="*/ 29047 w 70129"/>
                <a:gd name="connsiteY15" fmla="*/ 76207 h 80969"/>
                <a:gd name="connsiteX16" fmla="*/ 41430 w 70129"/>
                <a:gd name="connsiteY16" fmla="*/ 80970 h 80969"/>
                <a:gd name="connsiteX17" fmla="*/ 50002 w 70129"/>
                <a:gd name="connsiteY17" fmla="*/ 79065 h 80969"/>
                <a:gd name="connsiteX18" fmla="*/ 53812 w 70129"/>
                <a:gd name="connsiteY18" fmla="*/ 64777 h 80969"/>
                <a:gd name="connsiteX19" fmla="*/ 61432 w 70129"/>
                <a:gd name="connsiteY19" fmla="*/ 57157 h 80969"/>
                <a:gd name="connsiteX20" fmla="*/ 61432 w 70129"/>
                <a:gd name="connsiteY20" fmla="*/ 52395 h 80969"/>
                <a:gd name="connsiteX21" fmla="*/ 62385 w 70129"/>
                <a:gd name="connsiteY21" fmla="*/ 49537 h 80969"/>
                <a:gd name="connsiteX22" fmla="*/ 70005 w 70129"/>
                <a:gd name="connsiteY22" fmla="*/ 43822 h 80969"/>
                <a:gd name="connsiteX23" fmla="*/ 65242 w 70129"/>
                <a:gd name="connsiteY23" fmla="*/ 37155 h 80969"/>
                <a:gd name="connsiteX24" fmla="*/ 62385 w 70129"/>
                <a:gd name="connsiteY24" fmla="*/ 30487 h 80969"/>
                <a:gd name="connsiteX25" fmla="*/ 70005 w 70129"/>
                <a:gd name="connsiteY25" fmla="*/ 13342 h 80969"/>
                <a:gd name="connsiteX26" fmla="*/ 64290 w 70129"/>
                <a:gd name="connsiteY26" fmla="*/ 8580 h 80969"/>
                <a:gd name="connsiteX27" fmla="*/ 64290 w 70129"/>
                <a:gd name="connsiteY27" fmla="*/ 8580 h 8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129" h="80969">
                  <a:moveTo>
                    <a:pt x="64290" y="8580"/>
                  </a:moveTo>
                  <a:cubicBezTo>
                    <a:pt x="64290" y="5722"/>
                    <a:pt x="58575" y="-2850"/>
                    <a:pt x="54765" y="960"/>
                  </a:cubicBezTo>
                  <a:cubicBezTo>
                    <a:pt x="50955" y="5722"/>
                    <a:pt x="50002" y="11437"/>
                    <a:pt x="45240" y="15247"/>
                  </a:cubicBezTo>
                  <a:cubicBezTo>
                    <a:pt x="43335" y="17152"/>
                    <a:pt x="41430" y="17152"/>
                    <a:pt x="38572" y="18105"/>
                  </a:cubicBezTo>
                  <a:cubicBezTo>
                    <a:pt x="36667" y="20010"/>
                    <a:pt x="34762" y="22867"/>
                    <a:pt x="33810" y="24772"/>
                  </a:cubicBezTo>
                  <a:cubicBezTo>
                    <a:pt x="31905" y="26677"/>
                    <a:pt x="30000" y="29535"/>
                    <a:pt x="27142" y="30487"/>
                  </a:cubicBezTo>
                  <a:cubicBezTo>
                    <a:pt x="24285" y="31440"/>
                    <a:pt x="21427" y="30487"/>
                    <a:pt x="19522" y="32392"/>
                  </a:cubicBezTo>
                  <a:cubicBezTo>
                    <a:pt x="16665" y="34297"/>
                    <a:pt x="16665" y="39060"/>
                    <a:pt x="12855" y="40012"/>
                  </a:cubicBezTo>
                  <a:cubicBezTo>
                    <a:pt x="10950" y="40012"/>
                    <a:pt x="8092" y="38107"/>
                    <a:pt x="5235" y="39060"/>
                  </a:cubicBezTo>
                  <a:cubicBezTo>
                    <a:pt x="-480" y="40012"/>
                    <a:pt x="-480" y="47632"/>
                    <a:pt x="472" y="53347"/>
                  </a:cubicBezTo>
                  <a:cubicBezTo>
                    <a:pt x="472" y="55252"/>
                    <a:pt x="1425" y="56205"/>
                    <a:pt x="1425" y="57157"/>
                  </a:cubicBezTo>
                  <a:cubicBezTo>
                    <a:pt x="3330" y="60967"/>
                    <a:pt x="6187" y="61920"/>
                    <a:pt x="7140" y="64777"/>
                  </a:cubicBezTo>
                  <a:cubicBezTo>
                    <a:pt x="8092" y="67635"/>
                    <a:pt x="7140" y="72397"/>
                    <a:pt x="9997" y="74302"/>
                  </a:cubicBezTo>
                  <a:cubicBezTo>
                    <a:pt x="10950" y="75255"/>
                    <a:pt x="13807" y="74302"/>
                    <a:pt x="16665" y="75255"/>
                  </a:cubicBezTo>
                  <a:cubicBezTo>
                    <a:pt x="19522" y="76207"/>
                    <a:pt x="20475" y="77160"/>
                    <a:pt x="22380" y="77160"/>
                  </a:cubicBezTo>
                  <a:cubicBezTo>
                    <a:pt x="24285" y="77160"/>
                    <a:pt x="27142" y="76207"/>
                    <a:pt x="29047" y="76207"/>
                  </a:cubicBezTo>
                  <a:cubicBezTo>
                    <a:pt x="34762" y="76207"/>
                    <a:pt x="37620" y="80970"/>
                    <a:pt x="41430" y="80970"/>
                  </a:cubicBezTo>
                  <a:cubicBezTo>
                    <a:pt x="44287" y="80970"/>
                    <a:pt x="47145" y="79065"/>
                    <a:pt x="50002" y="79065"/>
                  </a:cubicBezTo>
                  <a:cubicBezTo>
                    <a:pt x="53812" y="75255"/>
                    <a:pt x="51907" y="69540"/>
                    <a:pt x="53812" y="64777"/>
                  </a:cubicBezTo>
                  <a:cubicBezTo>
                    <a:pt x="54765" y="60967"/>
                    <a:pt x="59527" y="60015"/>
                    <a:pt x="61432" y="57157"/>
                  </a:cubicBezTo>
                  <a:cubicBezTo>
                    <a:pt x="61432" y="55252"/>
                    <a:pt x="61432" y="53347"/>
                    <a:pt x="61432" y="52395"/>
                  </a:cubicBezTo>
                  <a:cubicBezTo>
                    <a:pt x="61432" y="51442"/>
                    <a:pt x="61432" y="50490"/>
                    <a:pt x="62385" y="49537"/>
                  </a:cubicBezTo>
                  <a:cubicBezTo>
                    <a:pt x="63337" y="46680"/>
                    <a:pt x="70005" y="46680"/>
                    <a:pt x="70005" y="43822"/>
                  </a:cubicBezTo>
                  <a:cubicBezTo>
                    <a:pt x="70005" y="41917"/>
                    <a:pt x="67147" y="40012"/>
                    <a:pt x="65242" y="37155"/>
                  </a:cubicBezTo>
                  <a:cubicBezTo>
                    <a:pt x="64290" y="35250"/>
                    <a:pt x="63337" y="32392"/>
                    <a:pt x="62385" y="30487"/>
                  </a:cubicBezTo>
                  <a:cubicBezTo>
                    <a:pt x="61432" y="20962"/>
                    <a:pt x="67147" y="20010"/>
                    <a:pt x="70005" y="13342"/>
                  </a:cubicBezTo>
                  <a:cubicBezTo>
                    <a:pt x="70957" y="11437"/>
                    <a:pt x="66195" y="11437"/>
                    <a:pt x="64290" y="8580"/>
                  </a:cubicBezTo>
                  <a:lnTo>
                    <a:pt x="64290" y="858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3" name="Freeform: Shape 1312">
              <a:extLst>
                <a:ext uri="{FF2B5EF4-FFF2-40B4-BE49-F238E27FC236}">
                  <a16:creationId xmlns:a16="http://schemas.microsoft.com/office/drawing/2014/main" id="{83556B3D-F19D-09AA-661F-43F850C20B4B}"/>
                </a:ext>
              </a:extLst>
            </p:cNvPr>
            <p:cNvSpPr/>
            <p:nvPr/>
          </p:nvSpPr>
          <p:spPr>
            <a:xfrm>
              <a:off x="6102277" y="1926706"/>
              <a:ext cx="15716" cy="15280"/>
            </a:xfrm>
            <a:custGeom>
              <a:avLst/>
              <a:gdLst>
                <a:gd name="connsiteX0" fmla="*/ 7858 w 15716"/>
                <a:gd name="connsiteY0" fmla="*/ 0 h 15280"/>
                <a:gd name="connsiteX1" fmla="*/ 7858 w 15716"/>
                <a:gd name="connsiteY1" fmla="*/ 15240 h 15280"/>
                <a:gd name="connsiteX2" fmla="*/ 7858 w 15716"/>
                <a:gd name="connsiteY2" fmla="*/ 0 h 15280"/>
                <a:gd name="connsiteX3" fmla="*/ 7858 w 15716"/>
                <a:gd name="connsiteY3" fmla="*/ 0 h 15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16" h="15280">
                  <a:moveTo>
                    <a:pt x="7858" y="0"/>
                  </a:moveTo>
                  <a:cubicBezTo>
                    <a:pt x="-2619" y="0"/>
                    <a:pt x="-2619" y="15240"/>
                    <a:pt x="7858" y="15240"/>
                  </a:cubicBezTo>
                  <a:cubicBezTo>
                    <a:pt x="18336" y="16193"/>
                    <a:pt x="18336" y="0"/>
                    <a:pt x="7858" y="0"/>
                  </a:cubicBezTo>
                  <a:lnTo>
                    <a:pt x="785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4" name="Freeform: Shape 1313">
              <a:extLst>
                <a:ext uri="{FF2B5EF4-FFF2-40B4-BE49-F238E27FC236}">
                  <a16:creationId xmlns:a16="http://schemas.microsoft.com/office/drawing/2014/main" id="{C250D8F4-8BC7-966A-F2D0-4C2329604730}"/>
                </a:ext>
              </a:extLst>
            </p:cNvPr>
            <p:cNvSpPr/>
            <p:nvPr/>
          </p:nvSpPr>
          <p:spPr>
            <a:xfrm>
              <a:off x="6019648" y="1871773"/>
              <a:ext cx="81915" cy="85413"/>
            </a:xfrm>
            <a:custGeom>
              <a:avLst/>
              <a:gdLst>
                <a:gd name="connsiteX0" fmla="*/ 60960 w 81915"/>
                <a:gd name="connsiteY0" fmla="*/ 39693 h 85413"/>
                <a:gd name="connsiteX1" fmla="*/ 46673 w 81915"/>
                <a:gd name="connsiteY1" fmla="*/ 27311 h 85413"/>
                <a:gd name="connsiteX2" fmla="*/ 37148 w 81915"/>
                <a:gd name="connsiteY2" fmla="*/ 22548 h 85413"/>
                <a:gd name="connsiteX3" fmla="*/ 31433 w 81915"/>
                <a:gd name="connsiteY3" fmla="*/ 16833 h 85413"/>
                <a:gd name="connsiteX4" fmla="*/ 24765 w 81915"/>
                <a:gd name="connsiteY4" fmla="*/ 12071 h 85413"/>
                <a:gd name="connsiteX5" fmla="*/ 15240 w 81915"/>
                <a:gd name="connsiteY5" fmla="*/ 2546 h 85413"/>
                <a:gd name="connsiteX6" fmla="*/ 7620 w 81915"/>
                <a:gd name="connsiteY6" fmla="*/ 2546 h 85413"/>
                <a:gd name="connsiteX7" fmla="*/ 0 w 81915"/>
                <a:gd name="connsiteY7" fmla="*/ 641 h 85413"/>
                <a:gd name="connsiteX8" fmla="*/ 15240 w 81915"/>
                <a:gd name="connsiteY8" fmla="*/ 18738 h 85413"/>
                <a:gd name="connsiteX9" fmla="*/ 18098 w 81915"/>
                <a:gd name="connsiteY9" fmla="*/ 23501 h 85413"/>
                <a:gd name="connsiteX10" fmla="*/ 24765 w 81915"/>
                <a:gd name="connsiteY10" fmla="*/ 29216 h 85413"/>
                <a:gd name="connsiteX11" fmla="*/ 28575 w 81915"/>
                <a:gd name="connsiteY11" fmla="*/ 38741 h 85413"/>
                <a:gd name="connsiteX12" fmla="*/ 31433 w 81915"/>
                <a:gd name="connsiteY12" fmla="*/ 42551 h 85413"/>
                <a:gd name="connsiteX13" fmla="*/ 36195 w 81915"/>
                <a:gd name="connsiteY13" fmla="*/ 48266 h 85413"/>
                <a:gd name="connsiteX14" fmla="*/ 40958 w 81915"/>
                <a:gd name="connsiteY14" fmla="*/ 59696 h 85413"/>
                <a:gd name="connsiteX15" fmla="*/ 47625 w 81915"/>
                <a:gd name="connsiteY15" fmla="*/ 67316 h 85413"/>
                <a:gd name="connsiteX16" fmla="*/ 65723 w 81915"/>
                <a:gd name="connsiteY16" fmla="*/ 84461 h 85413"/>
                <a:gd name="connsiteX17" fmla="*/ 66675 w 81915"/>
                <a:gd name="connsiteY17" fmla="*/ 85413 h 85413"/>
                <a:gd name="connsiteX18" fmla="*/ 74295 w 81915"/>
                <a:gd name="connsiteY18" fmla="*/ 84461 h 85413"/>
                <a:gd name="connsiteX19" fmla="*/ 76200 w 81915"/>
                <a:gd name="connsiteY19" fmla="*/ 69221 h 85413"/>
                <a:gd name="connsiteX20" fmla="*/ 81915 w 81915"/>
                <a:gd name="connsiteY20" fmla="*/ 62553 h 85413"/>
                <a:gd name="connsiteX21" fmla="*/ 76200 w 81915"/>
                <a:gd name="connsiteY21" fmla="*/ 54933 h 85413"/>
                <a:gd name="connsiteX22" fmla="*/ 70485 w 81915"/>
                <a:gd name="connsiteY22" fmla="*/ 57791 h 85413"/>
                <a:gd name="connsiteX23" fmla="*/ 65723 w 81915"/>
                <a:gd name="connsiteY23" fmla="*/ 52076 h 85413"/>
                <a:gd name="connsiteX24" fmla="*/ 64770 w 81915"/>
                <a:gd name="connsiteY24" fmla="*/ 51123 h 85413"/>
                <a:gd name="connsiteX25" fmla="*/ 60960 w 81915"/>
                <a:gd name="connsiteY25" fmla="*/ 47313 h 85413"/>
                <a:gd name="connsiteX26" fmla="*/ 60960 w 81915"/>
                <a:gd name="connsiteY26" fmla="*/ 43503 h 85413"/>
                <a:gd name="connsiteX27" fmla="*/ 60960 w 81915"/>
                <a:gd name="connsiteY27" fmla="*/ 39693 h 85413"/>
                <a:gd name="connsiteX28" fmla="*/ 60960 w 81915"/>
                <a:gd name="connsiteY28" fmla="*/ 39693 h 8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1915" h="85413">
                  <a:moveTo>
                    <a:pt x="60960" y="39693"/>
                  </a:moveTo>
                  <a:cubicBezTo>
                    <a:pt x="60008" y="33978"/>
                    <a:pt x="51435" y="31121"/>
                    <a:pt x="46673" y="27311"/>
                  </a:cubicBezTo>
                  <a:cubicBezTo>
                    <a:pt x="42863" y="25406"/>
                    <a:pt x="40005" y="24453"/>
                    <a:pt x="37148" y="22548"/>
                  </a:cubicBezTo>
                  <a:cubicBezTo>
                    <a:pt x="35243" y="21596"/>
                    <a:pt x="33338" y="18738"/>
                    <a:pt x="31433" y="16833"/>
                  </a:cubicBezTo>
                  <a:cubicBezTo>
                    <a:pt x="29528" y="14928"/>
                    <a:pt x="26670" y="13976"/>
                    <a:pt x="24765" y="12071"/>
                  </a:cubicBezTo>
                  <a:cubicBezTo>
                    <a:pt x="20955" y="9213"/>
                    <a:pt x="18098" y="3498"/>
                    <a:pt x="15240" y="2546"/>
                  </a:cubicBezTo>
                  <a:cubicBezTo>
                    <a:pt x="13335" y="1593"/>
                    <a:pt x="10478" y="2546"/>
                    <a:pt x="7620" y="2546"/>
                  </a:cubicBezTo>
                  <a:cubicBezTo>
                    <a:pt x="3810" y="1593"/>
                    <a:pt x="1905" y="-1264"/>
                    <a:pt x="0" y="641"/>
                  </a:cubicBezTo>
                  <a:cubicBezTo>
                    <a:pt x="953" y="9213"/>
                    <a:pt x="10478" y="12071"/>
                    <a:pt x="15240" y="18738"/>
                  </a:cubicBezTo>
                  <a:cubicBezTo>
                    <a:pt x="16193" y="19691"/>
                    <a:pt x="17145" y="22548"/>
                    <a:pt x="18098" y="23501"/>
                  </a:cubicBezTo>
                  <a:cubicBezTo>
                    <a:pt x="20003" y="25406"/>
                    <a:pt x="22860" y="26358"/>
                    <a:pt x="24765" y="29216"/>
                  </a:cubicBezTo>
                  <a:cubicBezTo>
                    <a:pt x="26670" y="32073"/>
                    <a:pt x="26670" y="35883"/>
                    <a:pt x="28575" y="38741"/>
                  </a:cubicBezTo>
                  <a:cubicBezTo>
                    <a:pt x="29528" y="39693"/>
                    <a:pt x="30480" y="41598"/>
                    <a:pt x="31433" y="42551"/>
                  </a:cubicBezTo>
                  <a:cubicBezTo>
                    <a:pt x="33338" y="44456"/>
                    <a:pt x="35243" y="46361"/>
                    <a:pt x="36195" y="48266"/>
                  </a:cubicBezTo>
                  <a:cubicBezTo>
                    <a:pt x="38100" y="52076"/>
                    <a:pt x="39053" y="55886"/>
                    <a:pt x="40958" y="59696"/>
                  </a:cubicBezTo>
                  <a:cubicBezTo>
                    <a:pt x="41910" y="62553"/>
                    <a:pt x="44768" y="64458"/>
                    <a:pt x="47625" y="67316"/>
                  </a:cubicBezTo>
                  <a:cubicBezTo>
                    <a:pt x="53340" y="73983"/>
                    <a:pt x="59055" y="79698"/>
                    <a:pt x="65723" y="84461"/>
                  </a:cubicBezTo>
                  <a:cubicBezTo>
                    <a:pt x="65723" y="84461"/>
                    <a:pt x="65723" y="84461"/>
                    <a:pt x="66675" y="85413"/>
                  </a:cubicBezTo>
                  <a:cubicBezTo>
                    <a:pt x="69533" y="85413"/>
                    <a:pt x="72390" y="85413"/>
                    <a:pt x="74295" y="84461"/>
                  </a:cubicBezTo>
                  <a:cubicBezTo>
                    <a:pt x="77153" y="81603"/>
                    <a:pt x="75248" y="74936"/>
                    <a:pt x="76200" y="69221"/>
                  </a:cubicBezTo>
                  <a:cubicBezTo>
                    <a:pt x="77153" y="65411"/>
                    <a:pt x="81915" y="65411"/>
                    <a:pt x="81915" y="62553"/>
                  </a:cubicBezTo>
                  <a:cubicBezTo>
                    <a:pt x="81915" y="60648"/>
                    <a:pt x="77153" y="54933"/>
                    <a:pt x="76200" y="54933"/>
                  </a:cubicBezTo>
                  <a:cubicBezTo>
                    <a:pt x="73343" y="54933"/>
                    <a:pt x="73343" y="58743"/>
                    <a:pt x="70485" y="57791"/>
                  </a:cubicBezTo>
                  <a:cubicBezTo>
                    <a:pt x="67628" y="57791"/>
                    <a:pt x="67628" y="53981"/>
                    <a:pt x="65723" y="52076"/>
                  </a:cubicBezTo>
                  <a:cubicBezTo>
                    <a:pt x="65723" y="52076"/>
                    <a:pt x="64770" y="51123"/>
                    <a:pt x="64770" y="51123"/>
                  </a:cubicBezTo>
                  <a:cubicBezTo>
                    <a:pt x="62865" y="50171"/>
                    <a:pt x="60960" y="49218"/>
                    <a:pt x="60960" y="47313"/>
                  </a:cubicBezTo>
                  <a:cubicBezTo>
                    <a:pt x="60960" y="46361"/>
                    <a:pt x="60960" y="45408"/>
                    <a:pt x="60960" y="43503"/>
                  </a:cubicBezTo>
                  <a:cubicBezTo>
                    <a:pt x="60960" y="40646"/>
                    <a:pt x="60960" y="40646"/>
                    <a:pt x="60960" y="39693"/>
                  </a:cubicBezTo>
                  <a:lnTo>
                    <a:pt x="60960" y="396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5" name="Freeform: Shape 1314">
              <a:extLst>
                <a:ext uri="{FF2B5EF4-FFF2-40B4-BE49-F238E27FC236}">
                  <a16:creationId xmlns:a16="http://schemas.microsoft.com/office/drawing/2014/main" id="{6A07DBB7-43F5-6E04-A8D4-31945E5A97DF}"/>
                </a:ext>
              </a:extLst>
            </p:cNvPr>
            <p:cNvSpPr/>
            <p:nvPr/>
          </p:nvSpPr>
          <p:spPr>
            <a:xfrm>
              <a:off x="5905154" y="1840981"/>
              <a:ext cx="14936" cy="26917"/>
            </a:xfrm>
            <a:custGeom>
              <a:avLst/>
              <a:gdLst>
                <a:gd name="connsiteX0" fmla="*/ 14482 w 14936"/>
                <a:gd name="connsiteY0" fmla="*/ 22860 h 26917"/>
                <a:gd name="connsiteX1" fmla="*/ 3052 w 14936"/>
                <a:gd name="connsiteY1" fmla="*/ 0 h 26917"/>
                <a:gd name="connsiteX2" fmla="*/ 2099 w 14936"/>
                <a:gd name="connsiteY2" fmla="*/ 952 h 26917"/>
                <a:gd name="connsiteX3" fmla="*/ 5909 w 14936"/>
                <a:gd name="connsiteY3" fmla="*/ 26670 h 26917"/>
                <a:gd name="connsiteX4" fmla="*/ 14482 w 14936"/>
                <a:gd name="connsiteY4" fmla="*/ 22860 h 26917"/>
                <a:gd name="connsiteX5" fmla="*/ 14482 w 14936"/>
                <a:gd name="connsiteY5" fmla="*/ 22860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936" h="26917">
                  <a:moveTo>
                    <a:pt x="14482" y="22860"/>
                  </a:moveTo>
                  <a:cubicBezTo>
                    <a:pt x="17339" y="15240"/>
                    <a:pt x="5909" y="952"/>
                    <a:pt x="3052" y="0"/>
                  </a:cubicBezTo>
                  <a:cubicBezTo>
                    <a:pt x="2099" y="0"/>
                    <a:pt x="2099" y="952"/>
                    <a:pt x="2099" y="952"/>
                  </a:cubicBezTo>
                  <a:cubicBezTo>
                    <a:pt x="-758" y="7620"/>
                    <a:pt x="-1711" y="25718"/>
                    <a:pt x="5909" y="26670"/>
                  </a:cubicBezTo>
                  <a:cubicBezTo>
                    <a:pt x="9719" y="27622"/>
                    <a:pt x="13529" y="25718"/>
                    <a:pt x="14482" y="22860"/>
                  </a:cubicBezTo>
                  <a:lnTo>
                    <a:pt x="14482" y="228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6" name="Freeform: Shape 1315">
              <a:extLst>
                <a:ext uri="{FF2B5EF4-FFF2-40B4-BE49-F238E27FC236}">
                  <a16:creationId xmlns:a16="http://schemas.microsoft.com/office/drawing/2014/main" id="{BB879E74-6425-2AB0-36D9-AA560EE9FC6A}"/>
                </a:ext>
              </a:extLst>
            </p:cNvPr>
            <p:cNvSpPr/>
            <p:nvPr/>
          </p:nvSpPr>
          <p:spPr>
            <a:xfrm>
              <a:off x="5636743" y="2005281"/>
              <a:ext cx="54292" cy="95732"/>
            </a:xfrm>
            <a:custGeom>
              <a:avLst/>
              <a:gdLst>
                <a:gd name="connsiteX0" fmla="*/ 1905 w 54292"/>
                <a:gd name="connsiteY0" fmla="*/ 80493 h 95732"/>
                <a:gd name="connsiteX1" fmla="*/ 1905 w 54292"/>
                <a:gd name="connsiteY1" fmla="*/ 88113 h 95732"/>
                <a:gd name="connsiteX2" fmla="*/ 12382 w 54292"/>
                <a:gd name="connsiteY2" fmla="*/ 95733 h 95732"/>
                <a:gd name="connsiteX3" fmla="*/ 23813 w 54292"/>
                <a:gd name="connsiteY3" fmla="*/ 92875 h 95732"/>
                <a:gd name="connsiteX4" fmla="*/ 33338 w 54292"/>
                <a:gd name="connsiteY4" fmla="*/ 72873 h 95732"/>
                <a:gd name="connsiteX5" fmla="*/ 36195 w 54292"/>
                <a:gd name="connsiteY5" fmla="*/ 68110 h 95732"/>
                <a:gd name="connsiteX6" fmla="*/ 42863 w 54292"/>
                <a:gd name="connsiteY6" fmla="*/ 50013 h 95732"/>
                <a:gd name="connsiteX7" fmla="*/ 49530 w 54292"/>
                <a:gd name="connsiteY7" fmla="*/ 26200 h 95732"/>
                <a:gd name="connsiteX8" fmla="*/ 54292 w 54292"/>
                <a:gd name="connsiteY8" fmla="*/ 20485 h 95732"/>
                <a:gd name="connsiteX9" fmla="*/ 53340 w 54292"/>
                <a:gd name="connsiteY9" fmla="*/ 14770 h 95732"/>
                <a:gd name="connsiteX10" fmla="*/ 45720 w 54292"/>
                <a:gd name="connsiteY10" fmla="*/ 483 h 95732"/>
                <a:gd name="connsiteX11" fmla="*/ 42863 w 54292"/>
                <a:gd name="connsiteY11" fmla="*/ 6198 h 95732"/>
                <a:gd name="connsiteX12" fmla="*/ 38100 w 54292"/>
                <a:gd name="connsiteY12" fmla="*/ 9055 h 95732"/>
                <a:gd name="connsiteX13" fmla="*/ 34290 w 54292"/>
                <a:gd name="connsiteY13" fmla="*/ 16675 h 95732"/>
                <a:gd name="connsiteX14" fmla="*/ 24765 w 54292"/>
                <a:gd name="connsiteY14" fmla="*/ 24295 h 95732"/>
                <a:gd name="connsiteX15" fmla="*/ 12382 w 54292"/>
                <a:gd name="connsiteY15" fmla="*/ 29058 h 95732"/>
                <a:gd name="connsiteX16" fmla="*/ 7620 w 54292"/>
                <a:gd name="connsiteY16" fmla="*/ 39535 h 95732"/>
                <a:gd name="connsiteX17" fmla="*/ 9525 w 54292"/>
                <a:gd name="connsiteY17" fmla="*/ 54775 h 95732"/>
                <a:gd name="connsiteX18" fmla="*/ 0 w 54292"/>
                <a:gd name="connsiteY18" fmla="*/ 73825 h 95732"/>
                <a:gd name="connsiteX19" fmla="*/ 1905 w 54292"/>
                <a:gd name="connsiteY19" fmla="*/ 80493 h 95732"/>
                <a:gd name="connsiteX20" fmla="*/ 1905 w 54292"/>
                <a:gd name="connsiteY20" fmla="*/ 80493 h 95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4292" h="95732">
                  <a:moveTo>
                    <a:pt x="1905" y="80493"/>
                  </a:moveTo>
                  <a:cubicBezTo>
                    <a:pt x="1905" y="83350"/>
                    <a:pt x="1905" y="85255"/>
                    <a:pt x="1905" y="88113"/>
                  </a:cubicBezTo>
                  <a:cubicBezTo>
                    <a:pt x="2857" y="91923"/>
                    <a:pt x="7620" y="95733"/>
                    <a:pt x="12382" y="95733"/>
                  </a:cubicBezTo>
                  <a:cubicBezTo>
                    <a:pt x="14288" y="95733"/>
                    <a:pt x="21907" y="93828"/>
                    <a:pt x="23813" y="92875"/>
                  </a:cubicBezTo>
                  <a:cubicBezTo>
                    <a:pt x="28575" y="90018"/>
                    <a:pt x="30480" y="79540"/>
                    <a:pt x="33338" y="72873"/>
                  </a:cubicBezTo>
                  <a:cubicBezTo>
                    <a:pt x="34290" y="70968"/>
                    <a:pt x="36195" y="70015"/>
                    <a:pt x="36195" y="68110"/>
                  </a:cubicBezTo>
                  <a:cubicBezTo>
                    <a:pt x="38100" y="62395"/>
                    <a:pt x="40005" y="55728"/>
                    <a:pt x="42863" y="50013"/>
                  </a:cubicBezTo>
                  <a:cubicBezTo>
                    <a:pt x="45720" y="42393"/>
                    <a:pt x="49530" y="35725"/>
                    <a:pt x="49530" y="26200"/>
                  </a:cubicBezTo>
                  <a:cubicBezTo>
                    <a:pt x="50482" y="24295"/>
                    <a:pt x="54292" y="23343"/>
                    <a:pt x="54292" y="20485"/>
                  </a:cubicBezTo>
                  <a:cubicBezTo>
                    <a:pt x="54292" y="19533"/>
                    <a:pt x="53340" y="16675"/>
                    <a:pt x="53340" y="14770"/>
                  </a:cubicBezTo>
                  <a:cubicBezTo>
                    <a:pt x="52388" y="8103"/>
                    <a:pt x="50482" y="-2375"/>
                    <a:pt x="45720" y="483"/>
                  </a:cubicBezTo>
                  <a:cubicBezTo>
                    <a:pt x="43815" y="2388"/>
                    <a:pt x="43815" y="4293"/>
                    <a:pt x="42863" y="6198"/>
                  </a:cubicBezTo>
                  <a:cubicBezTo>
                    <a:pt x="41910" y="8103"/>
                    <a:pt x="39053" y="8103"/>
                    <a:pt x="38100" y="9055"/>
                  </a:cubicBezTo>
                  <a:cubicBezTo>
                    <a:pt x="36195" y="10960"/>
                    <a:pt x="36195" y="13818"/>
                    <a:pt x="34290" y="16675"/>
                  </a:cubicBezTo>
                  <a:cubicBezTo>
                    <a:pt x="32385" y="19533"/>
                    <a:pt x="27622" y="22390"/>
                    <a:pt x="24765" y="24295"/>
                  </a:cubicBezTo>
                  <a:cubicBezTo>
                    <a:pt x="20955" y="26200"/>
                    <a:pt x="16192" y="26200"/>
                    <a:pt x="12382" y="29058"/>
                  </a:cubicBezTo>
                  <a:cubicBezTo>
                    <a:pt x="9525" y="30963"/>
                    <a:pt x="7620" y="35725"/>
                    <a:pt x="7620" y="39535"/>
                  </a:cubicBezTo>
                  <a:cubicBezTo>
                    <a:pt x="6667" y="44298"/>
                    <a:pt x="9525" y="50013"/>
                    <a:pt x="9525" y="54775"/>
                  </a:cubicBezTo>
                  <a:cubicBezTo>
                    <a:pt x="9525" y="61443"/>
                    <a:pt x="952" y="65253"/>
                    <a:pt x="0" y="73825"/>
                  </a:cubicBezTo>
                  <a:cubicBezTo>
                    <a:pt x="0" y="74778"/>
                    <a:pt x="1905" y="77635"/>
                    <a:pt x="1905" y="80493"/>
                  </a:cubicBezTo>
                  <a:lnTo>
                    <a:pt x="1905" y="804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7" name="Freeform: Shape 1316">
              <a:extLst>
                <a:ext uri="{FF2B5EF4-FFF2-40B4-BE49-F238E27FC236}">
                  <a16:creationId xmlns:a16="http://schemas.microsoft.com/office/drawing/2014/main" id="{DAEA31B9-0AAD-7E0B-7A89-07066284112D}"/>
                </a:ext>
              </a:extLst>
            </p:cNvPr>
            <p:cNvSpPr/>
            <p:nvPr/>
          </p:nvSpPr>
          <p:spPr>
            <a:xfrm>
              <a:off x="5207166" y="1355899"/>
              <a:ext cx="1179240" cy="812742"/>
            </a:xfrm>
            <a:custGeom>
              <a:avLst/>
              <a:gdLst>
                <a:gd name="connsiteX0" fmla="*/ 316230 w 1179240"/>
                <a:gd name="connsiteY0" fmla="*/ 230765 h 812742"/>
                <a:gd name="connsiteX1" fmla="*/ 320040 w 1179240"/>
                <a:gd name="connsiteY1" fmla="*/ 226955 h 812742"/>
                <a:gd name="connsiteX2" fmla="*/ 329565 w 1179240"/>
                <a:gd name="connsiteY2" fmla="*/ 216477 h 812742"/>
                <a:gd name="connsiteX3" fmla="*/ 340042 w 1179240"/>
                <a:gd name="connsiteY3" fmla="*/ 219335 h 812742"/>
                <a:gd name="connsiteX4" fmla="*/ 348615 w 1179240"/>
                <a:gd name="connsiteY4" fmla="*/ 229812 h 812742"/>
                <a:gd name="connsiteX5" fmla="*/ 360997 w 1179240"/>
                <a:gd name="connsiteY5" fmla="*/ 225050 h 812742"/>
                <a:gd name="connsiteX6" fmla="*/ 355283 w 1179240"/>
                <a:gd name="connsiteY6" fmla="*/ 220287 h 812742"/>
                <a:gd name="connsiteX7" fmla="*/ 372428 w 1179240"/>
                <a:gd name="connsiteY7" fmla="*/ 213620 h 812742"/>
                <a:gd name="connsiteX8" fmla="*/ 367665 w 1179240"/>
                <a:gd name="connsiteY8" fmla="*/ 225050 h 812742"/>
                <a:gd name="connsiteX9" fmla="*/ 378142 w 1179240"/>
                <a:gd name="connsiteY9" fmla="*/ 231717 h 812742"/>
                <a:gd name="connsiteX10" fmla="*/ 381000 w 1179240"/>
                <a:gd name="connsiteY10" fmla="*/ 232670 h 812742"/>
                <a:gd name="connsiteX11" fmla="*/ 395288 w 1179240"/>
                <a:gd name="connsiteY11" fmla="*/ 240290 h 812742"/>
                <a:gd name="connsiteX12" fmla="*/ 396240 w 1179240"/>
                <a:gd name="connsiteY12" fmla="*/ 241242 h 812742"/>
                <a:gd name="connsiteX13" fmla="*/ 394335 w 1179240"/>
                <a:gd name="connsiteY13" fmla="*/ 254577 h 812742"/>
                <a:gd name="connsiteX14" fmla="*/ 385763 w 1179240"/>
                <a:gd name="connsiteY14" fmla="*/ 255530 h 812742"/>
                <a:gd name="connsiteX15" fmla="*/ 381000 w 1179240"/>
                <a:gd name="connsiteY15" fmla="*/ 255530 h 812742"/>
                <a:gd name="connsiteX16" fmla="*/ 380047 w 1179240"/>
                <a:gd name="connsiteY16" fmla="*/ 255530 h 812742"/>
                <a:gd name="connsiteX17" fmla="*/ 378142 w 1179240"/>
                <a:gd name="connsiteY17" fmla="*/ 255530 h 812742"/>
                <a:gd name="connsiteX18" fmla="*/ 348615 w 1179240"/>
                <a:gd name="connsiteY18" fmla="*/ 247910 h 812742"/>
                <a:gd name="connsiteX19" fmla="*/ 340995 w 1179240"/>
                <a:gd name="connsiteY19" fmla="*/ 249815 h 812742"/>
                <a:gd name="connsiteX20" fmla="*/ 332422 w 1179240"/>
                <a:gd name="connsiteY20" fmla="*/ 254577 h 812742"/>
                <a:gd name="connsiteX21" fmla="*/ 320040 w 1179240"/>
                <a:gd name="connsiteY21" fmla="*/ 254577 h 812742"/>
                <a:gd name="connsiteX22" fmla="*/ 308610 w 1179240"/>
                <a:gd name="connsiteY22" fmla="*/ 258387 h 812742"/>
                <a:gd name="connsiteX23" fmla="*/ 313372 w 1179240"/>
                <a:gd name="connsiteY23" fmla="*/ 253625 h 812742"/>
                <a:gd name="connsiteX24" fmla="*/ 308610 w 1179240"/>
                <a:gd name="connsiteY24" fmla="*/ 246005 h 812742"/>
                <a:gd name="connsiteX25" fmla="*/ 313372 w 1179240"/>
                <a:gd name="connsiteY25" fmla="*/ 236480 h 812742"/>
                <a:gd name="connsiteX26" fmla="*/ 316230 w 1179240"/>
                <a:gd name="connsiteY26" fmla="*/ 230765 h 812742"/>
                <a:gd name="connsiteX27" fmla="*/ 316230 w 1179240"/>
                <a:gd name="connsiteY27" fmla="*/ 230765 h 812742"/>
                <a:gd name="connsiteX28" fmla="*/ 161925 w 1179240"/>
                <a:gd name="connsiteY28" fmla="*/ 172662 h 812742"/>
                <a:gd name="connsiteX29" fmla="*/ 160972 w 1179240"/>
                <a:gd name="connsiteY29" fmla="*/ 172662 h 812742"/>
                <a:gd name="connsiteX30" fmla="*/ 159067 w 1179240"/>
                <a:gd name="connsiteY30" fmla="*/ 174567 h 812742"/>
                <a:gd name="connsiteX31" fmla="*/ 149542 w 1179240"/>
                <a:gd name="connsiteY31" fmla="*/ 182187 h 812742"/>
                <a:gd name="connsiteX32" fmla="*/ 144780 w 1179240"/>
                <a:gd name="connsiteY32" fmla="*/ 184092 h 812742"/>
                <a:gd name="connsiteX33" fmla="*/ 139065 w 1179240"/>
                <a:gd name="connsiteY33" fmla="*/ 190760 h 812742"/>
                <a:gd name="connsiteX34" fmla="*/ 128588 w 1179240"/>
                <a:gd name="connsiteY34" fmla="*/ 195522 h 812742"/>
                <a:gd name="connsiteX35" fmla="*/ 122872 w 1179240"/>
                <a:gd name="connsiteY35" fmla="*/ 193617 h 812742"/>
                <a:gd name="connsiteX36" fmla="*/ 118110 w 1179240"/>
                <a:gd name="connsiteY36" fmla="*/ 200285 h 812742"/>
                <a:gd name="connsiteX37" fmla="*/ 101917 w 1179240"/>
                <a:gd name="connsiteY37" fmla="*/ 203142 h 812742"/>
                <a:gd name="connsiteX38" fmla="*/ 114300 w 1179240"/>
                <a:gd name="connsiteY38" fmla="*/ 208857 h 812742"/>
                <a:gd name="connsiteX39" fmla="*/ 122872 w 1179240"/>
                <a:gd name="connsiteY39" fmla="*/ 220287 h 812742"/>
                <a:gd name="connsiteX40" fmla="*/ 121920 w 1179240"/>
                <a:gd name="connsiteY40" fmla="*/ 233622 h 812742"/>
                <a:gd name="connsiteX41" fmla="*/ 106680 w 1179240"/>
                <a:gd name="connsiteY41" fmla="*/ 237432 h 812742"/>
                <a:gd name="connsiteX42" fmla="*/ 100965 w 1179240"/>
                <a:gd name="connsiteY42" fmla="*/ 237432 h 812742"/>
                <a:gd name="connsiteX43" fmla="*/ 70485 w 1179240"/>
                <a:gd name="connsiteY43" fmla="*/ 241242 h 812742"/>
                <a:gd name="connsiteX44" fmla="*/ 70485 w 1179240"/>
                <a:gd name="connsiteY44" fmla="*/ 258387 h 812742"/>
                <a:gd name="connsiteX45" fmla="*/ 65722 w 1179240"/>
                <a:gd name="connsiteY45" fmla="*/ 270770 h 812742"/>
                <a:gd name="connsiteX46" fmla="*/ 68580 w 1179240"/>
                <a:gd name="connsiteY46" fmla="*/ 277437 h 812742"/>
                <a:gd name="connsiteX47" fmla="*/ 68580 w 1179240"/>
                <a:gd name="connsiteY47" fmla="*/ 283152 h 812742"/>
                <a:gd name="connsiteX48" fmla="*/ 80010 w 1179240"/>
                <a:gd name="connsiteY48" fmla="*/ 284105 h 812742"/>
                <a:gd name="connsiteX49" fmla="*/ 87630 w 1179240"/>
                <a:gd name="connsiteY49" fmla="*/ 293630 h 812742"/>
                <a:gd name="connsiteX50" fmla="*/ 82867 w 1179240"/>
                <a:gd name="connsiteY50" fmla="*/ 303155 h 812742"/>
                <a:gd name="connsiteX51" fmla="*/ 69533 w 1179240"/>
                <a:gd name="connsiteY51" fmla="*/ 311727 h 812742"/>
                <a:gd name="connsiteX52" fmla="*/ 60960 w 1179240"/>
                <a:gd name="connsiteY52" fmla="*/ 322205 h 812742"/>
                <a:gd name="connsiteX53" fmla="*/ 58103 w 1179240"/>
                <a:gd name="connsiteY53" fmla="*/ 335540 h 812742"/>
                <a:gd name="connsiteX54" fmla="*/ 41910 w 1179240"/>
                <a:gd name="connsiteY54" fmla="*/ 349827 h 812742"/>
                <a:gd name="connsiteX55" fmla="*/ 34290 w 1179240"/>
                <a:gd name="connsiteY55" fmla="*/ 352685 h 812742"/>
                <a:gd name="connsiteX56" fmla="*/ 29528 w 1179240"/>
                <a:gd name="connsiteY56" fmla="*/ 359352 h 812742"/>
                <a:gd name="connsiteX57" fmla="*/ 21908 w 1179240"/>
                <a:gd name="connsiteY57" fmla="*/ 366020 h 812742"/>
                <a:gd name="connsiteX58" fmla="*/ 19050 w 1179240"/>
                <a:gd name="connsiteY58" fmla="*/ 373640 h 812742"/>
                <a:gd name="connsiteX59" fmla="*/ 11430 w 1179240"/>
                <a:gd name="connsiteY59" fmla="*/ 382212 h 812742"/>
                <a:gd name="connsiteX60" fmla="*/ 8572 w 1179240"/>
                <a:gd name="connsiteY60" fmla="*/ 388880 h 812742"/>
                <a:gd name="connsiteX61" fmla="*/ 3810 w 1179240"/>
                <a:gd name="connsiteY61" fmla="*/ 395547 h 812742"/>
                <a:gd name="connsiteX62" fmla="*/ 1905 w 1179240"/>
                <a:gd name="connsiteY62" fmla="*/ 401262 h 812742"/>
                <a:gd name="connsiteX63" fmla="*/ 6667 w 1179240"/>
                <a:gd name="connsiteY63" fmla="*/ 408882 h 812742"/>
                <a:gd name="connsiteX64" fmla="*/ 5715 w 1179240"/>
                <a:gd name="connsiteY64" fmla="*/ 413645 h 812742"/>
                <a:gd name="connsiteX65" fmla="*/ 8572 w 1179240"/>
                <a:gd name="connsiteY65" fmla="*/ 421265 h 812742"/>
                <a:gd name="connsiteX66" fmla="*/ 5715 w 1179240"/>
                <a:gd name="connsiteY66" fmla="*/ 433647 h 812742"/>
                <a:gd name="connsiteX67" fmla="*/ 4763 w 1179240"/>
                <a:gd name="connsiteY67" fmla="*/ 439362 h 812742"/>
                <a:gd name="connsiteX68" fmla="*/ 0 w 1179240"/>
                <a:gd name="connsiteY68" fmla="*/ 448887 h 812742"/>
                <a:gd name="connsiteX69" fmla="*/ 2858 w 1179240"/>
                <a:gd name="connsiteY69" fmla="*/ 456507 h 812742"/>
                <a:gd name="connsiteX70" fmla="*/ 1905 w 1179240"/>
                <a:gd name="connsiteY70" fmla="*/ 464127 h 812742"/>
                <a:gd name="connsiteX71" fmla="*/ 14288 w 1179240"/>
                <a:gd name="connsiteY71" fmla="*/ 476510 h 812742"/>
                <a:gd name="connsiteX72" fmla="*/ 26670 w 1179240"/>
                <a:gd name="connsiteY72" fmla="*/ 488892 h 812742"/>
                <a:gd name="connsiteX73" fmla="*/ 31433 w 1179240"/>
                <a:gd name="connsiteY73" fmla="*/ 501275 h 812742"/>
                <a:gd name="connsiteX74" fmla="*/ 40958 w 1179240"/>
                <a:gd name="connsiteY74" fmla="*/ 506990 h 812742"/>
                <a:gd name="connsiteX75" fmla="*/ 49530 w 1179240"/>
                <a:gd name="connsiteY75" fmla="*/ 512705 h 812742"/>
                <a:gd name="connsiteX76" fmla="*/ 50483 w 1179240"/>
                <a:gd name="connsiteY76" fmla="*/ 512705 h 812742"/>
                <a:gd name="connsiteX77" fmla="*/ 70485 w 1179240"/>
                <a:gd name="connsiteY77" fmla="*/ 523182 h 812742"/>
                <a:gd name="connsiteX78" fmla="*/ 82867 w 1179240"/>
                <a:gd name="connsiteY78" fmla="*/ 518420 h 812742"/>
                <a:gd name="connsiteX79" fmla="*/ 98108 w 1179240"/>
                <a:gd name="connsiteY79" fmla="*/ 517467 h 812742"/>
                <a:gd name="connsiteX80" fmla="*/ 108585 w 1179240"/>
                <a:gd name="connsiteY80" fmla="*/ 519372 h 812742"/>
                <a:gd name="connsiteX81" fmla="*/ 109538 w 1179240"/>
                <a:gd name="connsiteY81" fmla="*/ 519372 h 812742"/>
                <a:gd name="connsiteX82" fmla="*/ 122872 w 1179240"/>
                <a:gd name="connsiteY82" fmla="*/ 514610 h 812742"/>
                <a:gd name="connsiteX83" fmla="*/ 154305 w 1179240"/>
                <a:gd name="connsiteY83" fmla="*/ 507942 h 812742"/>
                <a:gd name="connsiteX84" fmla="*/ 168592 w 1179240"/>
                <a:gd name="connsiteY84" fmla="*/ 523182 h 812742"/>
                <a:gd name="connsiteX85" fmla="*/ 186690 w 1179240"/>
                <a:gd name="connsiteY85" fmla="*/ 522230 h 812742"/>
                <a:gd name="connsiteX86" fmla="*/ 196215 w 1179240"/>
                <a:gd name="connsiteY86" fmla="*/ 532707 h 812742"/>
                <a:gd name="connsiteX87" fmla="*/ 193358 w 1179240"/>
                <a:gd name="connsiteY87" fmla="*/ 543185 h 812742"/>
                <a:gd name="connsiteX88" fmla="*/ 191453 w 1179240"/>
                <a:gd name="connsiteY88" fmla="*/ 555567 h 812742"/>
                <a:gd name="connsiteX89" fmla="*/ 191453 w 1179240"/>
                <a:gd name="connsiteY89" fmla="*/ 556520 h 812742"/>
                <a:gd name="connsiteX90" fmla="*/ 188595 w 1179240"/>
                <a:gd name="connsiteY90" fmla="*/ 562235 h 812742"/>
                <a:gd name="connsiteX91" fmla="*/ 193358 w 1179240"/>
                <a:gd name="connsiteY91" fmla="*/ 571760 h 812742"/>
                <a:gd name="connsiteX92" fmla="*/ 202883 w 1179240"/>
                <a:gd name="connsiteY92" fmla="*/ 581285 h 812742"/>
                <a:gd name="connsiteX93" fmla="*/ 215265 w 1179240"/>
                <a:gd name="connsiteY93" fmla="*/ 605097 h 812742"/>
                <a:gd name="connsiteX94" fmla="*/ 220028 w 1179240"/>
                <a:gd name="connsiteY94" fmla="*/ 616527 h 812742"/>
                <a:gd name="connsiteX95" fmla="*/ 219075 w 1179240"/>
                <a:gd name="connsiteY95" fmla="*/ 624147 h 812742"/>
                <a:gd name="connsiteX96" fmla="*/ 223838 w 1179240"/>
                <a:gd name="connsiteY96" fmla="*/ 636530 h 812742"/>
                <a:gd name="connsiteX97" fmla="*/ 213360 w 1179240"/>
                <a:gd name="connsiteY97" fmla="*/ 660342 h 812742"/>
                <a:gd name="connsiteX98" fmla="*/ 213360 w 1179240"/>
                <a:gd name="connsiteY98" fmla="*/ 667010 h 812742"/>
                <a:gd name="connsiteX99" fmla="*/ 210503 w 1179240"/>
                <a:gd name="connsiteY99" fmla="*/ 674630 h 812742"/>
                <a:gd name="connsiteX100" fmla="*/ 209550 w 1179240"/>
                <a:gd name="connsiteY100" fmla="*/ 686060 h 812742"/>
                <a:gd name="connsiteX101" fmla="*/ 217170 w 1179240"/>
                <a:gd name="connsiteY101" fmla="*/ 698442 h 812742"/>
                <a:gd name="connsiteX102" fmla="*/ 223838 w 1179240"/>
                <a:gd name="connsiteY102" fmla="*/ 714635 h 812742"/>
                <a:gd name="connsiteX103" fmla="*/ 228600 w 1179240"/>
                <a:gd name="connsiteY103" fmla="*/ 722255 h 812742"/>
                <a:gd name="connsiteX104" fmla="*/ 228600 w 1179240"/>
                <a:gd name="connsiteY104" fmla="*/ 732732 h 812742"/>
                <a:gd name="connsiteX105" fmla="*/ 231458 w 1179240"/>
                <a:gd name="connsiteY105" fmla="*/ 740352 h 812742"/>
                <a:gd name="connsiteX106" fmla="*/ 236220 w 1179240"/>
                <a:gd name="connsiteY106" fmla="*/ 761307 h 812742"/>
                <a:gd name="connsiteX107" fmla="*/ 243840 w 1179240"/>
                <a:gd name="connsiteY107" fmla="*/ 769880 h 812742"/>
                <a:gd name="connsiteX108" fmla="*/ 249555 w 1179240"/>
                <a:gd name="connsiteY108" fmla="*/ 783215 h 812742"/>
                <a:gd name="connsiteX109" fmla="*/ 255270 w 1179240"/>
                <a:gd name="connsiteY109" fmla="*/ 793692 h 812742"/>
                <a:gd name="connsiteX110" fmla="*/ 253365 w 1179240"/>
                <a:gd name="connsiteY110" fmla="*/ 800360 h 812742"/>
                <a:gd name="connsiteX111" fmla="*/ 257175 w 1179240"/>
                <a:gd name="connsiteY111" fmla="*/ 807980 h 812742"/>
                <a:gd name="connsiteX112" fmla="*/ 265747 w 1179240"/>
                <a:gd name="connsiteY112" fmla="*/ 812742 h 812742"/>
                <a:gd name="connsiteX113" fmla="*/ 273367 w 1179240"/>
                <a:gd name="connsiteY113" fmla="*/ 809885 h 812742"/>
                <a:gd name="connsiteX114" fmla="*/ 278130 w 1179240"/>
                <a:gd name="connsiteY114" fmla="*/ 809885 h 812742"/>
                <a:gd name="connsiteX115" fmla="*/ 284797 w 1179240"/>
                <a:gd name="connsiteY115" fmla="*/ 807027 h 812742"/>
                <a:gd name="connsiteX116" fmla="*/ 300038 w 1179240"/>
                <a:gd name="connsiteY116" fmla="*/ 807027 h 812742"/>
                <a:gd name="connsiteX117" fmla="*/ 322897 w 1179240"/>
                <a:gd name="connsiteY117" fmla="*/ 798455 h 812742"/>
                <a:gd name="connsiteX118" fmla="*/ 330517 w 1179240"/>
                <a:gd name="connsiteY118" fmla="*/ 792740 h 812742"/>
                <a:gd name="connsiteX119" fmla="*/ 340042 w 1179240"/>
                <a:gd name="connsiteY119" fmla="*/ 784167 h 812742"/>
                <a:gd name="connsiteX120" fmla="*/ 348615 w 1179240"/>
                <a:gd name="connsiteY120" fmla="*/ 771785 h 812742"/>
                <a:gd name="connsiteX121" fmla="*/ 357188 w 1179240"/>
                <a:gd name="connsiteY121" fmla="*/ 764165 h 812742"/>
                <a:gd name="connsiteX122" fmla="*/ 360997 w 1179240"/>
                <a:gd name="connsiteY122" fmla="*/ 752735 h 812742"/>
                <a:gd name="connsiteX123" fmla="*/ 360045 w 1179240"/>
                <a:gd name="connsiteY123" fmla="*/ 746067 h 812742"/>
                <a:gd name="connsiteX124" fmla="*/ 379095 w 1179240"/>
                <a:gd name="connsiteY124" fmla="*/ 733685 h 812742"/>
                <a:gd name="connsiteX125" fmla="*/ 379095 w 1179240"/>
                <a:gd name="connsiteY125" fmla="*/ 712730 h 812742"/>
                <a:gd name="connsiteX126" fmla="*/ 377190 w 1179240"/>
                <a:gd name="connsiteY126" fmla="*/ 705110 h 812742"/>
                <a:gd name="connsiteX127" fmla="*/ 386715 w 1179240"/>
                <a:gd name="connsiteY127" fmla="*/ 695585 h 812742"/>
                <a:gd name="connsiteX128" fmla="*/ 388620 w 1179240"/>
                <a:gd name="connsiteY128" fmla="*/ 693680 h 812742"/>
                <a:gd name="connsiteX129" fmla="*/ 396240 w 1179240"/>
                <a:gd name="connsiteY129" fmla="*/ 686060 h 812742"/>
                <a:gd name="connsiteX130" fmla="*/ 409575 w 1179240"/>
                <a:gd name="connsiteY130" fmla="*/ 680345 h 812742"/>
                <a:gd name="connsiteX131" fmla="*/ 420053 w 1179240"/>
                <a:gd name="connsiteY131" fmla="*/ 667962 h 812742"/>
                <a:gd name="connsiteX132" fmla="*/ 420053 w 1179240"/>
                <a:gd name="connsiteY132" fmla="*/ 656532 h 812742"/>
                <a:gd name="connsiteX133" fmla="*/ 420053 w 1179240"/>
                <a:gd name="connsiteY133" fmla="*/ 633672 h 812742"/>
                <a:gd name="connsiteX134" fmla="*/ 412433 w 1179240"/>
                <a:gd name="connsiteY134" fmla="*/ 618432 h 812742"/>
                <a:gd name="connsiteX135" fmla="*/ 412433 w 1179240"/>
                <a:gd name="connsiteY135" fmla="*/ 606050 h 812742"/>
                <a:gd name="connsiteX136" fmla="*/ 409575 w 1179240"/>
                <a:gd name="connsiteY136" fmla="*/ 599382 h 812742"/>
                <a:gd name="connsiteX137" fmla="*/ 415290 w 1179240"/>
                <a:gd name="connsiteY137" fmla="*/ 585095 h 812742"/>
                <a:gd name="connsiteX138" fmla="*/ 420053 w 1179240"/>
                <a:gd name="connsiteY138" fmla="*/ 574617 h 812742"/>
                <a:gd name="connsiteX139" fmla="*/ 428625 w 1179240"/>
                <a:gd name="connsiteY139" fmla="*/ 566997 h 812742"/>
                <a:gd name="connsiteX140" fmla="*/ 433388 w 1179240"/>
                <a:gd name="connsiteY140" fmla="*/ 559377 h 812742"/>
                <a:gd name="connsiteX141" fmla="*/ 437197 w 1179240"/>
                <a:gd name="connsiteY141" fmla="*/ 553662 h 812742"/>
                <a:gd name="connsiteX142" fmla="*/ 450532 w 1179240"/>
                <a:gd name="connsiteY142" fmla="*/ 541280 h 812742"/>
                <a:gd name="connsiteX143" fmla="*/ 460057 w 1179240"/>
                <a:gd name="connsiteY143" fmla="*/ 535565 h 812742"/>
                <a:gd name="connsiteX144" fmla="*/ 467678 w 1179240"/>
                <a:gd name="connsiteY144" fmla="*/ 527945 h 812742"/>
                <a:gd name="connsiteX145" fmla="*/ 481965 w 1179240"/>
                <a:gd name="connsiteY145" fmla="*/ 509847 h 812742"/>
                <a:gd name="connsiteX146" fmla="*/ 483870 w 1179240"/>
                <a:gd name="connsiteY146" fmla="*/ 503180 h 812742"/>
                <a:gd name="connsiteX147" fmla="*/ 494347 w 1179240"/>
                <a:gd name="connsiteY147" fmla="*/ 484130 h 812742"/>
                <a:gd name="connsiteX148" fmla="*/ 495300 w 1179240"/>
                <a:gd name="connsiteY148" fmla="*/ 479367 h 812742"/>
                <a:gd name="connsiteX149" fmla="*/ 495300 w 1179240"/>
                <a:gd name="connsiteY149" fmla="*/ 465080 h 812742"/>
                <a:gd name="connsiteX150" fmla="*/ 482918 w 1179240"/>
                <a:gd name="connsiteY150" fmla="*/ 468890 h 812742"/>
                <a:gd name="connsiteX151" fmla="*/ 468630 w 1179240"/>
                <a:gd name="connsiteY151" fmla="*/ 469842 h 812742"/>
                <a:gd name="connsiteX152" fmla="*/ 461963 w 1179240"/>
                <a:gd name="connsiteY152" fmla="*/ 472700 h 812742"/>
                <a:gd name="connsiteX153" fmla="*/ 457200 w 1179240"/>
                <a:gd name="connsiteY153" fmla="*/ 472700 h 812742"/>
                <a:gd name="connsiteX154" fmla="*/ 449580 w 1179240"/>
                <a:gd name="connsiteY154" fmla="*/ 475557 h 812742"/>
                <a:gd name="connsiteX155" fmla="*/ 438150 w 1179240"/>
                <a:gd name="connsiteY155" fmla="*/ 466032 h 812742"/>
                <a:gd name="connsiteX156" fmla="*/ 440055 w 1179240"/>
                <a:gd name="connsiteY156" fmla="*/ 460317 h 812742"/>
                <a:gd name="connsiteX157" fmla="*/ 434340 w 1179240"/>
                <a:gd name="connsiteY157" fmla="*/ 455555 h 812742"/>
                <a:gd name="connsiteX158" fmla="*/ 422910 w 1179240"/>
                <a:gd name="connsiteY158" fmla="*/ 444125 h 812742"/>
                <a:gd name="connsiteX159" fmla="*/ 408622 w 1179240"/>
                <a:gd name="connsiteY159" fmla="*/ 433647 h 812742"/>
                <a:gd name="connsiteX160" fmla="*/ 404813 w 1179240"/>
                <a:gd name="connsiteY160" fmla="*/ 421265 h 812742"/>
                <a:gd name="connsiteX161" fmla="*/ 393383 w 1179240"/>
                <a:gd name="connsiteY161" fmla="*/ 408882 h 812742"/>
                <a:gd name="connsiteX162" fmla="*/ 392430 w 1179240"/>
                <a:gd name="connsiteY162" fmla="*/ 395547 h 812742"/>
                <a:gd name="connsiteX163" fmla="*/ 385763 w 1179240"/>
                <a:gd name="connsiteY163" fmla="*/ 386022 h 812742"/>
                <a:gd name="connsiteX164" fmla="*/ 381000 w 1179240"/>
                <a:gd name="connsiteY164" fmla="*/ 380307 h 812742"/>
                <a:gd name="connsiteX165" fmla="*/ 380047 w 1179240"/>
                <a:gd name="connsiteY165" fmla="*/ 374592 h 812742"/>
                <a:gd name="connsiteX166" fmla="*/ 372428 w 1179240"/>
                <a:gd name="connsiteY166" fmla="*/ 362210 h 812742"/>
                <a:gd name="connsiteX167" fmla="*/ 365760 w 1179240"/>
                <a:gd name="connsiteY167" fmla="*/ 347922 h 812742"/>
                <a:gd name="connsiteX168" fmla="*/ 374333 w 1179240"/>
                <a:gd name="connsiteY168" fmla="*/ 345065 h 812742"/>
                <a:gd name="connsiteX169" fmla="*/ 386715 w 1179240"/>
                <a:gd name="connsiteY169" fmla="*/ 357447 h 812742"/>
                <a:gd name="connsiteX170" fmla="*/ 389572 w 1179240"/>
                <a:gd name="connsiteY170" fmla="*/ 362210 h 812742"/>
                <a:gd name="connsiteX171" fmla="*/ 390525 w 1179240"/>
                <a:gd name="connsiteY171" fmla="*/ 364115 h 812742"/>
                <a:gd name="connsiteX172" fmla="*/ 393383 w 1179240"/>
                <a:gd name="connsiteY172" fmla="*/ 369830 h 812742"/>
                <a:gd name="connsiteX173" fmla="*/ 400050 w 1179240"/>
                <a:gd name="connsiteY173" fmla="*/ 375545 h 812742"/>
                <a:gd name="connsiteX174" fmla="*/ 404813 w 1179240"/>
                <a:gd name="connsiteY174" fmla="*/ 384117 h 812742"/>
                <a:gd name="connsiteX175" fmla="*/ 404813 w 1179240"/>
                <a:gd name="connsiteY175" fmla="*/ 389832 h 812742"/>
                <a:gd name="connsiteX176" fmla="*/ 421005 w 1179240"/>
                <a:gd name="connsiteY176" fmla="*/ 408882 h 812742"/>
                <a:gd name="connsiteX177" fmla="*/ 423863 w 1179240"/>
                <a:gd name="connsiteY177" fmla="*/ 415550 h 812742"/>
                <a:gd name="connsiteX178" fmla="*/ 431483 w 1179240"/>
                <a:gd name="connsiteY178" fmla="*/ 425075 h 812742"/>
                <a:gd name="connsiteX179" fmla="*/ 428625 w 1179240"/>
                <a:gd name="connsiteY179" fmla="*/ 428885 h 812742"/>
                <a:gd name="connsiteX180" fmla="*/ 435292 w 1179240"/>
                <a:gd name="connsiteY180" fmla="*/ 436505 h 812742"/>
                <a:gd name="connsiteX181" fmla="*/ 441960 w 1179240"/>
                <a:gd name="connsiteY181" fmla="*/ 457460 h 812742"/>
                <a:gd name="connsiteX182" fmla="*/ 460057 w 1179240"/>
                <a:gd name="connsiteY182" fmla="*/ 452697 h 812742"/>
                <a:gd name="connsiteX183" fmla="*/ 465772 w 1179240"/>
                <a:gd name="connsiteY183" fmla="*/ 451745 h 812742"/>
                <a:gd name="connsiteX184" fmla="*/ 473393 w 1179240"/>
                <a:gd name="connsiteY184" fmla="*/ 448887 h 812742"/>
                <a:gd name="connsiteX185" fmla="*/ 477203 w 1179240"/>
                <a:gd name="connsiteY185" fmla="*/ 448887 h 812742"/>
                <a:gd name="connsiteX186" fmla="*/ 485775 w 1179240"/>
                <a:gd name="connsiteY186" fmla="*/ 443172 h 812742"/>
                <a:gd name="connsiteX187" fmla="*/ 501015 w 1179240"/>
                <a:gd name="connsiteY187" fmla="*/ 438410 h 812742"/>
                <a:gd name="connsiteX188" fmla="*/ 507682 w 1179240"/>
                <a:gd name="connsiteY188" fmla="*/ 429837 h 812742"/>
                <a:gd name="connsiteX189" fmla="*/ 521970 w 1179240"/>
                <a:gd name="connsiteY189" fmla="*/ 426027 h 812742"/>
                <a:gd name="connsiteX190" fmla="*/ 528638 w 1179240"/>
                <a:gd name="connsiteY190" fmla="*/ 420312 h 812742"/>
                <a:gd name="connsiteX191" fmla="*/ 535305 w 1179240"/>
                <a:gd name="connsiteY191" fmla="*/ 415550 h 812742"/>
                <a:gd name="connsiteX192" fmla="*/ 541972 w 1179240"/>
                <a:gd name="connsiteY192" fmla="*/ 409835 h 812742"/>
                <a:gd name="connsiteX193" fmla="*/ 542925 w 1179240"/>
                <a:gd name="connsiteY193" fmla="*/ 405072 h 812742"/>
                <a:gd name="connsiteX194" fmla="*/ 547688 w 1179240"/>
                <a:gd name="connsiteY194" fmla="*/ 400310 h 812742"/>
                <a:gd name="connsiteX195" fmla="*/ 554355 w 1179240"/>
                <a:gd name="connsiteY195" fmla="*/ 387927 h 812742"/>
                <a:gd name="connsiteX196" fmla="*/ 544830 w 1179240"/>
                <a:gd name="connsiteY196" fmla="*/ 377450 h 812742"/>
                <a:gd name="connsiteX197" fmla="*/ 537210 w 1179240"/>
                <a:gd name="connsiteY197" fmla="*/ 376497 h 812742"/>
                <a:gd name="connsiteX198" fmla="*/ 530543 w 1179240"/>
                <a:gd name="connsiteY198" fmla="*/ 369830 h 812742"/>
                <a:gd name="connsiteX199" fmla="*/ 525780 w 1179240"/>
                <a:gd name="connsiteY199" fmla="*/ 361257 h 812742"/>
                <a:gd name="connsiteX200" fmla="*/ 497205 w 1179240"/>
                <a:gd name="connsiteY200" fmla="*/ 373640 h 812742"/>
                <a:gd name="connsiteX201" fmla="*/ 493395 w 1179240"/>
                <a:gd name="connsiteY201" fmla="*/ 361257 h 812742"/>
                <a:gd name="connsiteX202" fmla="*/ 486728 w 1179240"/>
                <a:gd name="connsiteY202" fmla="*/ 361257 h 812742"/>
                <a:gd name="connsiteX203" fmla="*/ 471488 w 1179240"/>
                <a:gd name="connsiteY203" fmla="*/ 344112 h 812742"/>
                <a:gd name="connsiteX204" fmla="*/ 466725 w 1179240"/>
                <a:gd name="connsiteY204" fmla="*/ 334587 h 812742"/>
                <a:gd name="connsiteX205" fmla="*/ 475297 w 1179240"/>
                <a:gd name="connsiteY205" fmla="*/ 328872 h 812742"/>
                <a:gd name="connsiteX206" fmla="*/ 491490 w 1179240"/>
                <a:gd name="connsiteY206" fmla="*/ 345065 h 812742"/>
                <a:gd name="connsiteX207" fmla="*/ 501015 w 1179240"/>
                <a:gd name="connsiteY207" fmla="*/ 349827 h 812742"/>
                <a:gd name="connsiteX208" fmla="*/ 519113 w 1179240"/>
                <a:gd name="connsiteY208" fmla="*/ 354590 h 812742"/>
                <a:gd name="connsiteX209" fmla="*/ 528638 w 1179240"/>
                <a:gd name="connsiteY209" fmla="*/ 351732 h 812742"/>
                <a:gd name="connsiteX210" fmla="*/ 534353 w 1179240"/>
                <a:gd name="connsiteY210" fmla="*/ 359352 h 812742"/>
                <a:gd name="connsiteX211" fmla="*/ 548640 w 1179240"/>
                <a:gd name="connsiteY211" fmla="*/ 364115 h 812742"/>
                <a:gd name="connsiteX212" fmla="*/ 561022 w 1179240"/>
                <a:gd name="connsiteY212" fmla="*/ 366020 h 812742"/>
                <a:gd name="connsiteX213" fmla="*/ 578168 w 1179240"/>
                <a:gd name="connsiteY213" fmla="*/ 365067 h 812742"/>
                <a:gd name="connsiteX214" fmla="*/ 591503 w 1179240"/>
                <a:gd name="connsiteY214" fmla="*/ 365067 h 812742"/>
                <a:gd name="connsiteX215" fmla="*/ 596265 w 1179240"/>
                <a:gd name="connsiteY215" fmla="*/ 364115 h 812742"/>
                <a:gd name="connsiteX216" fmla="*/ 607695 w 1179240"/>
                <a:gd name="connsiteY216" fmla="*/ 373640 h 812742"/>
                <a:gd name="connsiteX217" fmla="*/ 622935 w 1179240"/>
                <a:gd name="connsiteY217" fmla="*/ 384117 h 812742"/>
                <a:gd name="connsiteX218" fmla="*/ 635318 w 1179240"/>
                <a:gd name="connsiteY218" fmla="*/ 398405 h 812742"/>
                <a:gd name="connsiteX219" fmla="*/ 644843 w 1179240"/>
                <a:gd name="connsiteY219" fmla="*/ 393642 h 812742"/>
                <a:gd name="connsiteX220" fmla="*/ 647700 w 1179240"/>
                <a:gd name="connsiteY220" fmla="*/ 404120 h 812742"/>
                <a:gd name="connsiteX221" fmla="*/ 650557 w 1179240"/>
                <a:gd name="connsiteY221" fmla="*/ 417455 h 812742"/>
                <a:gd name="connsiteX222" fmla="*/ 654368 w 1179240"/>
                <a:gd name="connsiteY222" fmla="*/ 429837 h 812742"/>
                <a:gd name="connsiteX223" fmla="*/ 661988 w 1179240"/>
                <a:gd name="connsiteY223" fmla="*/ 443172 h 812742"/>
                <a:gd name="connsiteX224" fmla="*/ 667703 w 1179240"/>
                <a:gd name="connsiteY224" fmla="*/ 458412 h 812742"/>
                <a:gd name="connsiteX225" fmla="*/ 675322 w 1179240"/>
                <a:gd name="connsiteY225" fmla="*/ 467937 h 812742"/>
                <a:gd name="connsiteX226" fmla="*/ 684847 w 1179240"/>
                <a:gd name="connsiteY226" fmla="*/ 487940 h 812742"/>
                <a:gd name="connsiteX227" fmla="*/ 690563 w 1179240"/>
                <a:gd name="connsiteY227" fmla="*/ 489845 h 812742"/>
                <a:gd name="connsiteX228" fmla="*/ 695325 w 1179240"/>
                <a:gd name="connsiteY228" fmla="*/ 485082 h 812742"/>
                <a:gd name="connsiteX229" fmla="*/ 700088 w 1179240"/>
                <a:gd name="connsiteY229" fmla="*/ 480320 h 812742"/>
                <a:gd name="connsiteX230" fmla="*/ 701993 w 1179240"/>
                <a:gd name="connsiteY230" fmla="*/ 475557 h 812742"/>
                <a:gd name="connsiteX231" fmla="*/ 704850 w 1179240"/>
                <a:gd name="connsiteY231" fmla="*/ 471747 h 812742"/>
                <a:gd name="connsiteX232" fmla="*/ 704850 w 1179240"/>
                <a:gd name="connsiteY232" fmla="*/ 464127 h 812742"/>
                <a:gd name="connsiteX233" fmla="*/ 707707 w 1179240"/>
                <a:gd name="connsiteY233" fmla="*/ 455555 h 812742"/>
                <a:gd name="connsiteX234" fmla="*/ 706755 w 1179240"/>
                <a:gd name="connsiteY234" fmla="*/ 446982 h 812742"/>
                <a:gd name="connsiteX235" fmla="*/ 704850 w 1179240"/>
                <a:gd name="connsiteY235" fmla="*/ 437457 h 812742"/>
                <a:gd name="connsiteX236" fmla="*/ 716280 w 1179240"/>
                <a:gd name="connsiteY236" fmla="*/ 428885 h 812742"/>
                <a:gd name="connsiteX237" fmla="*/ 718185 w 1179240"/>
                <a:gd name="connsiteY237" fmla="*/ 426980 h 812742"/>
                <a:gd name="connsiteX238" fmla="*/ 720090 w 1179240"/>
                <a:gd name="connsiteY238" fmla="*/ 425075 h 812742"/>
                <a:gd name="connsiteX239" fmla="*/ 721995 w 1179240"/>
                <a:gd name="connsiteY239" fmla="*/ 421265 h 812742"/>
                <a:gd name="connsiteX240" fmla="*/ 728663 w 1179240"/>
                <a:gd name="connsiteY240" fmla="*/ 416502 h 812742"/>
                <a:gd name="connsiteX241" fmla="*/ 739140 w 1179240"/>
                <a:gd name="connsiteY241" fmla="*/ 404120 h 812742"/>
                <a:gd name="connsiteX242" fmla="*/ 747713 w 1179240"/>
                <a:gd name="connsiteY242" fmla="*/ 397452 h 812742"/>
                <a:gd name="connsiteX243" fmla="*/ 761047 w 1179240"/>
                <a:gd name="connsiteY243" fmla="*/ 389832 h 812742"/>
                <a:gd name="connsiteX244" fmla="*/ 771525 w 1179240"/>
                <a:gd name="connsiteY244" fmla="*/ 387927 h 812742"/>
                <a:gd name="connsiteX245" fmla="*/ 779145 w 1179240"/>
                <a:gd name="connsiteY245" fmla="*/ 384117 h 812742"/>
                <a:gd name="connsiteX246" fmla="*/ 783907 w 1179240"/>
                <a:gd name="connsiteY246" fmla="*/ 391737 h 812742"/>
                <a:gd name="connsiteX247" fmla="*/ 789622 w 1179240"/>
                <a:gd name="connsiteY247" fmla="*/ 399357 h 812742"/>
                <a:gd name="connsiteX248" fmla="*/ 797243 w 1179240"/>
                <a:gd name="connsiteY248" fmla="*/ 405072 h 812742"/>
                <a:gd name="connsiteX249" fmla="*/ 800100 w 1179240"/>
                <a:gd name="connsiteY249" fmla="*/ 409835 h 812742"/>
                <a:gd name="connsiteX250" fmla="*/ 806768 w 1179240"/>
                <a:gd name="connsiteY250" fmla="*/ 421265 h 812742"/>
                <a:gd name="connsiteX251" fmla="*/ 805815 w 1179240"/>
                <a:gd name="connsiteY251" fmla="*/ 428885 h 812742"/>
                <a:gd name="connsiteX252" fmla="*/ 812482 w 1179240"/>
                <a:gd name="connsiteY252" fmla="*/ 433647 h 812742"/>
                <a:gd name="connsiteX253" fmla="*/ 825818 w 1179240"/>
                <a:gd name="connsiteY253" fmla="*/ 426027 h 812742"/>
                <a:gd name="connsiteX254" fmla="*/ 833438 w 1179240"/>
                <a:gd name="connsiteY254" fmla="*/ 440315 h 812742"/>
                <a:gd name="connsiteX255" fmla="*/ 836295 w 1179240"/>
                <a:gd name="connsiteY255" fmla="*/ 447935 h 812742"/>
                <a:gd name="connsiteX256" fmla="*/ 840105 w 1179240"/>
                <a:gd name="connsiteY256" fmla="*/ 454602 h 812742"/>
                <a:gd name="connsiteX257" fmla="*/ 840105 w 1179240"/>
                <a:gd name="connsiteY257" fmla="*/ 464127 h 812742"/>
                <a:gd name="connsiteX258" fmla="*/ 841057 w 1179240"/>
                <a:gd name="connsiteY258" fmla="*/ 468890 h 812742"/>
                <a:gd name="connsiteX259" fmla="*/ 839153 w 1179240"/>
                <a:gd name="connsiteY259" fmla="*/ 486987 h 812742"/>
                <a:gd name="connsiteX260" fmla="*/ 846772 w 1179240"/>
                <a:gd name="connsiteY260" fmla="*/ 494607 h 812742"/>
                <a:gd name="connsiteX261" fmla="*/ 855345 w 1179240"/>
                <a:gd name="connsiteY261" fmla="*/ 506990 h 812742"/>
                <a:gd name="connsiteX262" fmla="*/ 857250 w 1179240"/>
                <a:gd name="connsiteY262" fmla="*/ 519372 h 812742"/>
                <a:gd name="connsiteX263" fmla="*/ 860107 w 1179240"/>
                <a:gd name="connsiteY263" fmla="*/ 524135 h 812742"/>
                <a:gd name="connsiteX264" fmla="*/ 871538 w 1179240"/>
                <a:gd name="connsiteY264" fmla="*/ 536517 h 812742"/>
                <a:gd name="connsiteX265" fmla="*/ 882015 w 1179240"/>
                <a:gd name="connsiteY265" fmla="*/ 541280 h 812742"/>
                <a:gd name="connsiteX266" fmla="*/ 882968 w 1179240"/>
                <a:gd name="connsiteY266" fmla="*/ 539375 h 812742"/>
                <a:gd name="connsiteX267" fmla="*/ 882968 w 1179240"/>
                <a:gd name="connsiteY267" fmla="*/ 535565 h 812742"/>
                <a:gd name="connsiteX268" fmla="*/ 878205 w 1179240"/>
                <a:gd name="connsiteY268" fmla="*/ 526992 h 812742"/>
                <a:gd name="connsiteX269" fmla="*/ 877253 w 1179240"/>
                <a:gd name="connsiteY269" fmla="*/ 513657 h 812742"/>
                <a:gd name="connsiteX270" fmla="*/ 863918 w 1179240"/>
                <a:gd name="connsiteY270" fmla="*/ 500322 h 812742"/>
                <a:gd name="connsiteX271" fmla="*/ 856297 w 1179240"/>
                <a:gd name="connsiteY271" fmla="*/ 496512 h 812742"/>
                <a:gd name="connsiteX272" fmla="*/ 850582 w 1179240"/>
                <a:gd name="connsiteY272" fmla="*/ 484130 h 812742"/>
                <a:gd name="connsiteX273" fmla="*/ 844868 w 1179240"/>
                <a:gd name="connsiteY273" fmla="*/ 476510 h 812742"/>
                <a:gd name="connsiteX274" fmla="*/ 848678 w 1179240"/>
                <a:gd name="connsiteY274" fmla="*/ 460317 h 812742"/>
                <a:gd name="connsiteX275" fmla="*/ 851535 w 1179240"/>
                <a:gd name="connsiteY275" fmla="*/ 450792 h 812742"/>
                <a:gd name="connsiteX276" fmla="*/ 857250 w 1179240"/>
                <a:gd name="connsiteY276" fmla="*/ 455555 h 812742"/>
                <a:gd name="connsiteX277" fmla="*/ 867728 w 1179240"/>
                <a:gd name="connsiteY277" fmla="*/ 460317 h 812742"/>
                <a:gd name="connsiteX278" fmla="*/ 874395 w 1179240"/>
                <a:gd name="connsiteY278" fmla="*/ 468890 h 812742"/>
                <a:gd name="connsiteX279" fmla="*/ 881063 w 1179240"/>
                <a:gd name="connsiteY279" fmla="*/ 472700 h 812742"/>
                <a:gd name="connsiteX280" fmla="*/ 884872 w 1179240"/>
                <a:gd name="connsiteY280" fmla="*/ 476510 h 812742"/>
                <a:gd name="connsiteX281" fmla="*/ 886778 w 1179240"/>
                <a:gd name="connsiteY281" fmla="*/ 484130 h 812742"/>
                <a:gd name="connsiteX282" fmla="*/ 900113 w 1179240"/>
                <a:gd name="connsiteY282" fmla="*/ 472700 h 812742"/>
                <a:gd name="connsiteX283" fmla="*/ 915353 w 1179240"/>
                <a:gd name="connsiteY283" fmla="*/ 462222 h 812742"/>
                <a:gd name="connsiteX284" fmla="*/ 894397 w 1179240"/>
                <a:gd name="connsiteY284" fmla="*/ 422217 h 812742"/>
                <a:gd name="connsiteX285" fmla="*/ 882968 w 1179240"/>
                <a:gd name="connsiteY285" fmla="*/ 406025 h 812742"/>
                <a:gd name="connsiteX286" fmla="*/ 900113 w 1179240"/>
                <a:gd name="connsiteY286" fmla="*/ 388880 h 812742"/>
                <a:gd name="connsiteX287" fmla="*/ 910590 w 1179240"/>
                <a:gd name="connsiteY287" fmla="*/ 398405 h 812742"/>
                <a:gd name="connsiteX288" fmla="*/ 903922 w 1179240"/>
                <a:gd name="connsiteY288" fmla="*/ 407930 h 812742"/>
                <a:gd name="connsiteX289" fmla="*/ 911543 w 1179240"/>
                <a:gd name="connsiteY289" fmla="*/ 413645 h 812742"/>
                <a:gd name="connsiteX290" fmla="*/ 919163 w 1179240"/>
                <a:gd name="connsiteY290" fmla="*/ 403167 h 812742"/>
                <a:gd name="connsiteX291" fmla="*/ 914400 w 1179240"/>
                <a:gd name="connsiteY291" fmla="*/ 394595 h 812742"/>
                <a:gd name="connsiteX292" fmla="*/ 929640 w 1179240"/>
                <a:gd name="connsiteY292" fmla="*/ 386975 h 812742"/>
                <a:gd name="connsiteX293" fmla="*/ 936307 w 1179240"/>
                <a:gd name="connsiteY293" fmla="*/ 383165 h 812742"/>
                <a:gd name="connsiteX294" fmla="*/ 937260 w 1179240"/>
                <a:gd name="connsiteY294" fmla="*/ 383165 h 812742"/>
                <a:gd name="connsiteX295" fmla="*/ 962978 w 1179240"/>
                <a:gd name="connsiteY295" fmla="*/ 372687 h 812742"/>
                <a:gd name="connsiteX296" fmla="*/ 977265 w 1179240"/>
                <a:gd name="connsiteY296" fmla="*/ 344112 h 812742"/>
                <a:gd name="connsiteX297" fmla="*/ 981075 w 1179240"/>
                <a:gd name="connsiteY297" fmla="*/ 327920 h 812742"/>
                <a:gd name="connsiteX298" fmla="*/ 974407 w 1179240"/>
                <a:gd name="connsiteY298" fmla="*/ 323157 h 812742"/>
                <a:gd name="connsiteX299" fmla="*/ 975360 w 1179240"/>
                <a:gd name="connsiteY299" fmla="*/ 318395 h 812742"/>
                <a:gd name="connsiteX300" fmla="*/ 971550 w 1179240"/>
                <a:gd name="connsiteY300" fmla="*/ 310775 h 812742"/>
                <a:gd name="connsiteX301" fmla="*/ 966788 w 1179240"/>
                <a:gd name="connsiteY301" fmla="*/ 306965 h 812742"/>
                <a:gd name="connsiteX302" fmla="*/ 956310 w 1179240"/>
                <a:gd name="connsiteY302" fmla="*/ 294582 h 812742"/>
                <a:gd name="connsiteX303" fmla="*/ 948690 w 1179240"/>
                <a:gd name="connsiteY303" fmla="*/ 287915 h 812742"/>
                <a:gd name="connsiteX304" fmla="*/ 961072 w 1179240"/>
                <a:gd name="connsiteY304" fmla="*/ 273627 h 812742"/>
                <a:gd name="connsiteX305" fmla="*/ 948690 w 1179240"/>
                <a:gd name="connsiteY305" fmla="*/ 269817 h 812742"/>
                <a:gd name="connsiteX306" fmla="*/ 941070 w 1179240"/>
                <a:gd name="connsiteY306" fmla="*/ 272675 h 812742"/>
                <a:gd name="connsiteX307" fmla="*/ 933450 w 1179240"/>
                <a:gd name="connsiteY307" fmla="*/ 266960 h 812742"/>
                <a:gd name="connsiteX308" fmla="*/ 924878 w 1179240"/>
                <a:gd name="connsiteY308" fmla="*/ 262197 h 812742"/>
                <a:gd name="connsiteX309" fmla="*/ 931545 w 1179240"/>
                <a:gd name="connsiteY309" fmla="*/ 257435 h 812742"/>
                <a:gd name="connsiteX310" fmla="*/ 943928 w 1179240"/>
                <a:gd name="connsiteY310" fmla="*/ 246957 h 812742"/>
                <a:gd name="connsiteX311" fmla="*/ 949643 w 1179240"/>
                <a:gd name="connsiteY311" fmla="*/ 259340 h 812742"/>
                <a:gd name="connsiteX312" fmla="*/ 959168 w 1179240"/>
                <a:gd name="connsiteY312" fmla="*/ 254577 h 812742"/>
                <a:gd name="connsiteX313" fmla="*/ 973455 w 1179240"/>
                <a:gd name="connsiteY313" fmla="*/ 259340 h 812742"/>
                <a:gd name="connsiteX314" fmla="*/ 977265 w 1179240"/>
                <a:gd name="connsiteY314" fmla="*/ 267912 h 812742"/>
                <a:gd name="connsiteX315" fmla="*/ 988695 w 1179240"/>
                <a:gd name="connsiteY315" fmla="*/ 272675 h 812742"/>
                <a:gd name="connsiteX316" fmla="*/ 989647 w 1179240"/>
                <a:gd name="connsiteY316" fmla="*/ 277437 h 812742"/>
                <a:gd name="connsiteX317" fmla="*/ 994410 w 1179240"/>
                <a:gd name="connsiteY317" fmla="*/ 284105 h 812742"/>
                <a:gd name="connsiteX318" fmla="*/ 998220 w 1179240"/>
                <a:gd name="connsiteY318" fmla="*/ 293630 h 812742"/>
                <a:gd name="connsiteX319" fmla="*/ 1009650 w 1179240"/>
                <a:gd name="connsiteY319" fmla="*/ 290772 h 812742"/>
                <a:gd name="connsiteX320" fmla="*/ 1014413 w 1179240"/>
                <a:gd name="connsiteY320" fmla="*/ 286010 h 812742"/>
                <a:gd name="connsiteX321" fmla="*/ 1009650 w 1179240"/>
                <a:gd name="connsiteY321" fmla="*/ 274580 h 812742"/>
                <a:gd name="connsiteX322" fmla="*/ 996315 w 1179240"/>
                <a:gd name="connsiteY322" fmla="*/ 262197 h 812742"/>
                <a:gd name="connsiteX323" fmla="*/ 988695 w 1179240"/>
                <a:gd name="connsiteY323" fmla="*/ 255530 h 812742"/>
                <a:gd name="connsiteX324" fmla="*/ 995363 w 1179240"/>
                <a:gd name="connsiteY324" fmla="*/ 246005 h 812742"/>
                <a:gd name="connsiteX325" fmla="*/ 994410 w 1179240"/>
                <a:gd name="connsiteY325" fmla="*/ 238385 h 812742"/>
                <a:gd name="connsiteX326" fmla="*/ 1002982 w 1179240"/>
                <a:gd name="connsiteY326" fmla="*/ 229812 h 812742"/>
                <a:gd name="connsiteX327" fmla="*/ 1010603 w 1179240"/>
                <a:gd name="connsiteY327" fmla="*/ 231717 h 812742"/>
                <a:gd name="connsiteX328" fmla="*/ 1021080 w 1179240"/>
                <a:gd name="connsiteY328" fmla="*/ 224097 h 812742"/>
                <a:gd name="connsiteX329" fmla="*/ 1022032 w 1179240"/>
                <a:gd name="connsiteY329" fmla="*/ 221240 h 812742"/>
                <a:gd name="connsiteX330" fmla="*/ 1022985 w 1179240"/>
                <a:gd name="connsiteY330" fmla="*/ 215525 h 812742"/>
                <a:gd name="connsiteX331" fmla="*/ 1025843 w 1179240"/>
                <a:gd name="connsiteY331" fmla="*/ 207905 h 812742"/>
                <a:gd name="connsiteX332" fmla="*/ 1025843 w 1179240"/>
                <a:gd name="connsiteY332" fmla="*/ 200285 h 812742"/>
                <a:gd name="connsiteX333" fmla="*/ 1027747 w 1179240"/>
                <a:gd name="connsiteY333" fmla="*/ 189807 h 812742"/>
                <a:gd name="connsiteX334" fmla="*/ 1021080 w 1179240"/>
                <a:gd name="connsiteY334" fmla="*/ 177425 h 812742"/>
                <a:gd name="connsiteX335" fmla="*/ 1017270 w 1179240"/>
                <a:gd name="connsiteY335" fmla="*/ 165995 h 812742"/>
                <a:gd name="connsiteX336" fmla="*/ 1024890 w 1179240"/>
                <a:gd name="connsiteY336" fmla="*/ 170757 h 812742"/>
                <a:gd name="connsiteX337" fmla="*/ 1030605 w 1179240"/>
                <a:gd name="connsiteY337" fmla="*/ 178377 h 812742"/>
                <a:gd name="connsiteX338" fmla="*/ 1042988 w 1179240"/>
                <a:gd name="connsiteY338" fmla="*/ 192665 h 812742"/>
                <a:gd name="connsiteX339" fmla="*/ 1043940 w 1179240"/>
                <a:gd name="connsiteY339" fmla="*/ 186950 h 812742"/>
                <a:gd name="connsiteX340" fmla="*/ 1045845 w 1179240"/>
                <a:gd name="connsiteY340" fmla="*/ 182187 h 812742"/>
                <a:gd name="connsiteX341" fmla="*/ 1038225 w 1179240"/>
                <a:gd name="connsiteY341" fmla="*/ 174567 h 812742"/>
                <a:gd name="connsiteX342" fmla="*/ 1028700 w 1179240"/>
                <a:gd name="connsiteY342" fmla="*/ 167900 h 812742"/>
                <a:gd name="connsiteX343" fmla="*/ 1011555 w 1179240"/>
                <a:gd name="connsiteY343" fmla="*/ 152660 h 812742"/>
                <a:gd name="connsiteX344" fmla="*/ 1005840 w 1179240"/>
                <a:gd name="connsiteY344" fmla="*/ 156470 h 812742"/>
                <a:gd name="connsiteX345" fmla="*/ 997268 w 1179240"/>
                <a:gd name="connsiteY345" fmla="*/ 152660 h 812742"/>
                <a:gd name="connsiteX346" fmla="*/ 987743 w 1179240"/>
                <a:gd name="connsiteY346" fmla="*/ 148850 h 812742"/>
                <a:gd name="connsiteX347" fmla="*/ 980122 w 1179240"/>
                <a:gd name="connsiteY347" fmla="*/ 151707 h 812742"/>
                <a:gd name="connsiteX348" fmla="*/ 966788 w 1179240"/>
                <a:gd name="connsiteY348" fmla="*/ 145992 h 812742"/>
                <a:gd name="connsiteX349" fmla="*/ 962025 w 1179240"/>
                <a:gd name="connsiteY349" fmla="*/ 145992 h 812742"/>
                <a:gd name="connsiteX350" fmla="*/ 963930 w 1179240"/>
                <a:gd name="connsiteY350" fmla="*/ 135515 h 812742"/>
                <a:gd name="connsiteX351" fmla="*/ 964882 w 1179240"/>
                <a:gd name="connsiteY351" fmla="*/ 129800 h 812742"/>
                <a:gd name="connsiteX352" fmla="*/ 967740 w 1179240"/>
                <a:gd name="connsiteY352" fmla="*/ 124085 h 812742"/>
                <a:gd name="connsiteX353" fmla="*/ 968693 w 1179240"/>
                <a:gd name="connsiteY353" fmla="*/ 119322 h 812742"/>
                <a:gd name="connsiteX354" fmla="*/ 1003935 w 1179240"/>
                <a:gd name="connsiteY354" fmla="*/ 114560 h 812742"/>
                <a:gd name="connsiteX355" fmla="*/ 1011555 w 1179240"/>
                <a:gd name="connsiteY355" fmla="*/ 111702 h 812742"/>
                <a:gd name="connsiteX356" fmla="*/ 1026795 w 1179240"/>
                <a:gd name="connsiteY356" fmla="*/ 116465 h 812742"/>
                <a:gd name="connsiteX357" fmla="*/ 1028700 w 1179240"/>
                <a:gd name="connsiteY357" fmla="*/ 116465 h 812742"/>
                <a:gd name="connsiteX358" fmla="*/ 1040130 w 1179240"/>
                <a:gd name="connsiteY358" fmla="*/ 113607 h 812742"/>
                <a:gd name="connsiteX359" fmla="*/ 1035368 w 1179240"/>
                <a:gd name="connsiteY359" fmla="*/ 107892 h 812742"/>
                <a:gd name="connsiteX360" fmla="*/ 1042035 w 1179240"/>
                <a:gd name="connsiteY360" fmla="*/ 96462 h 812742"/>
                <a:gd name="connsiteX361" fmla="*/ 1062038 w 1179240"/>
                <a:gd name="connsiteY361" fmla="*/ 103130 h 812742"/>
                <a:gd name="connsiteX362" fmla="*/ 1067753 w 1179240"/>
                <a:gd name="connsiteY362" fmla="*/ 97415 h 812742"/>
                <a:gd name="connsiteX363" fmla="*/ 1067753 w 1179240"/>
                <a:gd name="connsiteY363" fmla="*/ 91700 h 812742"/>
                <a:gd name="connsiteX364" fmla="*/ 1076325 w 1179240"/>
                <a:gd name="connsiteY364" fmla="*/ 101225 h 812742"/>
                <a:gd name="connsiteX365" fmla="*/ 1072515 w 1179240"/>
                <a:gd name="connsiteY365" fmla="*/ 113607 h 812742"/>
                <a:gd name="connsiteX366" fmla="*/ 1072515 w 1179240"/>
                <a:gd name="connsiteY366" fmla="*/ 118370 h 812742"/>
                <a:gd name="connsiteX367" fmla="*/ 1067753 w 1179240"/>
                <a:gd name="connsiteY367" fmla="*/ 125037 h 812742"/>
                <a:gd name="connsiteX368" fmla="*/ 1090613 w 1179240"/>
                <a:gd name="connsiteY368" fmla="*/ 152660 h 812742"/>
                <a:gd name="connsiteX369" fmla="*/ 1113473 w 1179240"/>
                <a:gd name="connsiteY369" fmla="*/ 170757 h 812742"/>
                <a:gd name="connsiteX370" fmla="*/ 1117282 w 1179240"/>
                <a:gd name="connsiteY370" fmla="*/ 165995 h 812742"/>
                <a:gd name="connsiteX371" fmla="*/ 1115378 w 1179240"/>
                <a:gd name="connsiteY371" fmla="*/ 159327 h 812742"/>
                <a:gd name="connsiteX372" fmla="*/ 1116330 w 1179240"/>
                <a:gd name="connsiteY372" fmla="*/ 154565 h 812742"/>
                <a:gd name="connsiteX373" fmla="*/ 1114425 w 1179240"/>
                <a:gd name="connsiteY373" fmla="*/ 149802 h 812742"/>
                <a:gd name="connsiteX374" fmla="*/ 1118235 w 1179240"/>
                <a:gd name="connsiteY374" fmla="*/ 145040 h 812742"/>
                <a:gd name="connsiteX375" fmla="*/ 1112520 w 1179240"/>
                <a:gd name="connsiteY375" fmla="*/ 138372 h 812742"/>
                <a:gd name="connsiteX376" fmla="*/ 1113473 w 1179240"/>
                <a:gd name="connsiteY376" fmla="*/ 133610 h 812742"/>
                <a:gd name="connsiteX377" fmla="*/ 1108710 w 1179240"/>
                <a:gd name="connsiteY377" fmla="*/ 129800 h 812742"/>
                <a:gd name="connsiteX378" fmla="*/ 1102043 w 1179240"/>
                <a:gd name="connsiteY378" fmla="*/ 123132 h 812742"/>
                <a:gd name="connsiteX379" fmla="*/ 1095375 w 1179240"/>
                <a:gd name="connsiteY379" fmla="*/ 122180 h 812742"/>
                <a:gd name="connsiteX380" fmla="*/ 1091565 w 1179240"/>
                <a:gd name="connsiteY380" fmla="*/ 111702 h 812742"/>
                <a:gd name="connsiteX381" fmla="*/ 1103948 w 1179240"/>
                <a:gd name="connsiteY381" fmla="*/ 108845 h 812742"/>
                <a:gd name="connsiteX382" fmla="*/ 1109663 w 1179240"/>
                <a:gd name="connsiteY382" fmla="*/ 105987 h 812742"/>
                <a:gd name="connsiteX383" fmla="*/ 1123950 w 1179240"/>
                <a:gd name="connsiteY383" fmla="*/ 108845 h 812742"/>
                <a:gd name="connsiteX384" fmla="*/ 1131570 w 1179240"/>
                <a:gd name="connsiteY384" fmla="*/ 99320 h 812742"/>
                <a:gd name="connsiteX385" fmla="*/ 1143953 w 1179240"/>
                <a:gd name="connsiteY385" fmla="*/ 92652 h 812742"/>
                <a:gd name="connsiteX386" fmla="*/ 1152525 w 1179240"/>
                <a:gd name="connsiteY386" fmla="*/ 92652 h 812742"/>
                <a:gd name="connsiteX387" fmla="*/ 1133475 w 1179240"/>
                <a:gd name="connsiteY387" fmla="*/ 79317 h 812742"/>
                <a:gd name="connsiteX388" fmla="*/ 1138238 w 1179240"/>
                <a:gd name="connsiteY388" fmla="*/ 73602 h 812742"/>
                <a:gd name="connsiteX389" fmla="*/ 1179195 w 1179240"/>
                <a:gd name="connsiteY389" fmla="*/ 79317 h 812742"/>
                <a:gd name="connsiteX390" fmla="*/ 1154430 w 1179240"/>
                <a:gd name="connsiteY390" fmla="*/ 63125 h 812742"/>
                <a:gd name="connsiteX391" fmla="*/ 1148715 w 1179240"/>
                <a:gd name="connsiteY391" fmla="*/ 64077 h 812742"/>
                <a:gd name="connsiteX392" fmla="*/ 1135380 w 1179240"/>
                <a:gd name="connsiteY392" fmla="*/ 59315 h 812742"/>
                <a:gd name="connsiteX393" fmla="*/ 1110615 w 1179240"/>
                <a:gd name="connsiteY393" fmla="*/ 53600 h 812742"/>
                <a:gd name="connsiteX394" fmla="*/ 1106805 w 1179240"/>
                <a:gd name="connsiteY394" fmla="*/ 51695 h 812742"/>
                <a:gd name="connsiteX395" fmla="*/ 1102043 w 1179240"/>
                <a:gd name="connsiteY395" fmla="*/ 51695 h 812742"/>
                <a:gd name="connsiteX396" fmla="*/ 1097280 w 1179240"/>
                <a:gd name="connsiteY396" fmla="*/ 49790 h 812742"/>
                <a:gd name="connsiteX397" fmla="*/ 1086803 w 1179240"/>
                <a:gd name="connsiteY397" fmla="*/ 50742 h 812742"/>
                <a:gd name="connsiteX398" fmla="*/ 1071563 w 1179240"/>
                <a:gd name="connsiteY398" fmla="*/ 49790 h 812742"/>
                <a:gd name="connsiteX399" fmla="*/ 1057275 w 1179240"/>
                <a:gd name="connsiteY399" fmla="*/ 44075 h 812742"/>
                <a:gd name="connsiteX400" fmla="*/ 1051560 w 1179240"/>
                <a:gd name="connsiteY400" fmla="*/ 45027 h 812742"/>
                <a:gd name="connsiteX401" fmla="*/ 1042988 w 1179240"/>
                <a:gd name="connsiteY401" fmla="*/ 45027 h 812742"/>
                <a:gd name="connsiteX402" fmla="*/ 1042988 w 1179240"/>
                <a:gd name="connsiteY402" fmla="*/ 50742 h 812742"/>
                <a:gd name="connsiteX403" fmla="*/ 1026795 w 1179240"/>
                <a:gd name="connsiteY403" fmla="*/ 45980 h 812742"/>
                <a:gd name="connsiteX404" fmla="*/ 1019175 w 1179240"/>
                <a:gd name="connsiteY404" fmla="*/ 47885 h 812742"/>
                <a:gd name="connsiteX405" fmla="*/ 1014413 w 1179240"/>
                <a:gd name="connsiteY405" fmla="*/ 46932 h 812742"/>
                <a:gd name="connsiteX406" fmla="*/ 987743 w 1179240"/>
                <a:gd name="connsiteY406" fmla="*/ 46932 h 812742"/>
                <a:gd name="connsiteX407" fmla="*/ 975360 w 1179240"/>
                <a:gd name="connsiteY407" fmla="*/ 40265 h 812742"/>
                <a:gd name="connsiteX408" fmla="*/ 973455 w 1179240"/>
                <a:gd name="connsiteY408" fmla="*/ 39312 h 812742"/>
                <a:gd name="connsiteX409" fmla="*/ 945832 w 1179240"/>
                <a:gd name="connsiteY409" fmla="*/ 37407 h 812742"/>
                <a:gd name="connsiteX410" fmla="*/ 933450 w 1179240"/>
                <a:gd name="connsiteY410" fmla="*/ 38360 h 812742"/>
                <a:gd name="connsiteX411" fmla="*/ 926782 w 1179240"/>
                <a:gd name="connsiteY411" fmla="*/ 36455 h 812742"/>
                <a:gd name="connsiteX412" fmla="*/ 915353 w 1179240"/>
                <a:gd name="connsiteY412" fmla="*/ 35502 h 812742"/>
                <a:gd name="connsiteX413" fmla="*/ 904875 w 1179240"/>
                <a:gd name="connsiteY413" fmla="*/ 29787 h 812742"/>
                <a:gd name="connsiteX414" fmla="*/ 893445 w 1179240"/>
                <a:gd name="connsiteY414" fmla="*/ 29787 h 812742"/>
                <a:gd name="connsiteX415" fmla="*/ 866775 w 1179240"/>
                <a:gd name="connsiteY415" fmla="*/ 28835 h 812742"/>
                <a:gd name="connsiteX416" fmla="*/ 859155 w 1179240"/>
                <a:gd name="connsiteY416" fmla="*/ 28835 h 812742"/>
                <a:gd name="connsiteX417" fmla="*/ 855345 w 1179240"/>
                <a:gd name="connsiteY417" fmla="*/ 33597 h 812742"/>
                <a:gd name="connsiteX418" fmla="*/ 826770 w 1179240"/>
                <a:gd name="connsiteY418" fmla="*/ 33597 h 812742"/>
                <a:gd name="connsiteX419" fmla="*/ 822007 w 1179240"/>
                <a:gd name="connsiteY419" fmla="*/ 38360 h 812742"/>
                <a:gd name="connsiteX420" fmla="*/ 812482 w 1179240"/>
                <a:gd name="connsiteY420" fmla="*/ 35502 h 812742"/>
                <a:gd name="connsiteX421" fmla="*/ 806768 w 1179240"/>
                <a:gd name="connsiteY421" fmla="*/ 29787 h 812742"/>
                <a:gd name="connsiteX422" fmla="*/ 795338 w 1179240"/>
                <a:gd name="connsiteY422" fmla="*/ 23120 h 812742"/>
                <a:gd name="connsiteX423" fmla="*/ 775335 w 1179240"/>
                <a:gd name="connsiteY423" fmla="*/ 23120 h 812742"/>
                <a:gd name="connsiteX424" fmla="*/ 769620 w 1179240"/>
                <a:gd name="connsiteY424" fmla="*/ 22167 h 812742"/>
                <a:gd name="connsiteX425" fmla="*/ 759143 w 1179240"/>
                <a:gd name="connsiteY425" fmla="*/ 26930 h 812742"/>
                <a:gd name="connsiteX426" fmla="*/ 752475 w 1179240"/>
                <a:gd name="connsiteY426" fmla="*/ 25977 h 812742"/>
                <a:gd name="connsiteX427" fmla="*/ 746760 w 1179240"/>
                <a:gd name="connsiteY427" fmla="*/ 25977 h 812742"/>
                <a:gd name="connsiteX428" fmla="*/ 746760 w 1179240"/>
                <a:gd name="connsiteY428" fmla="*/ 25977 h 812742"/>
                <a:gd name="connsiteX429" fmla="*/ 740093 w 1179240"/>
                <a:gd name="connsiteY429" fmla="*/ 23120 h 812742"/>
                <a:gd name="connsiteX430" fmla="*/ 725805 w 1179240"/>
                <a:gd name="connsiteY430" fmla="*/ 22167 h 812742"/>
                <a:gd name="connsiteX431" fmla="*/ 716280 w 1179240"/>
                <a:gd name="connsiteY431" fmla="*/ 22167 h 812742"/>
                <a:gd name="connsiteX432" fmla="*/ 704850 w 1179240"/>
                <a:gd name="connsiteY432" fmla="*/ 15500 h 812742"/>
                <a:gd name="connsiteX433" fmla="*/ 695325 w 1179240"/>
                <a:gd name="connsiteY433" fmla="*/ 7880 h 812742"/>
                <a:gd name="connsiteX434" fmla="*/ 690563 w 1179240"/>
                <a:gd name="connsiteY434" fmla="*/ 5022 h 812742"/>
                <a:gd name="connsiteX435" fmla="*/ 665797 w 1179240"/>
                <a:gd name="connsiteY435" fmla="*/ 4070 h 812742"/>
                <a:gd name="connsiteX436" fmla="*/ 658178 w 1179240"/>
                <a:gd name="connsiteY436" fmla="*/ 260 h 812742"/>
                <a:gd name="connsiteX437" fmla="*/ 646747 w 1179240"/>
                <a:gd name="connsiteY437" fmla="*/ 2165 h 812742"/>
                <a:gd name="connsiteX438" fmla="*/ 645795 w 1179240"/>
                <a:gd name="connsiteY438" fmla="*/ 2165 h 812742"/>
                <a:gd name="connsiteX439" fmla="*/ 634365 w 1179240"/>
                <a:gd name="connsiteY439" fmla="*/ 2165 h 812742"/>
                <a:gd name="connsiteX440" fmla="*/ 628650 w 1179240"/>
                <a:gd name="connsiteY440" fmla="*/ 5975 h 812742"/>
                <a:gd name="connsiteX441" fmla="*/ 621030 w 1179240"/>
                <a:gd name="connsiteY441" fmla="*/ 7880 h 812742"/>
                <a:gd name="connsiteX442" fmla="*/ 608647 w 1179240"/>
                <a:gd name="connsiteY442" fmla="*/ 5022 h 812742"/>
                <a:gd name="connsiteX443" fmla="*/ 594360 w 1179240"/>
                <a:gd name="connsiteY443" fmla="*/ 9785 h 812742"/>
                <a:gd name="connsiteX444" fmla="*/ 572453 w 1179240"/>
                <a:gd name="connsiteY444" fmla="*/ 14547 h 812742"/>
                <a:gd name="connsiteX445" fmla="*/ 572453 w 1179240"/>
                <a:gd name="connsiteY445" fmla="*/ 19310 h 812742"/>
                <a:gd name="connsiteX446" fmla="*/ 554355 w 1179240"/>
                <a:gd name="connsiteY446" fmla="*/ 21215 h 812742"/>
                <a:gd name="connsiteX447" fmla="*/ 552450 w 1179240"/>
                <a:gd name="connsiteY447" fmla="*/ 22167 h 812742"/>
                <a:gd name="connsiteX448" fmla="*/ 552450 w 1179240"/>
                <a:gd name="connsiteY448" fmla="*/ 27882 h 812742"/>
                <a:gd name="connsiteX449" fmla="*/ 545782 w 1179240"/>
                <a:gd name="connsiteY449" fmla="*/ 25977 h 812742"/>
                <a:gd name="connsiteX450" fmla="*/ 536257 w 1179240"/>
                <a:gd name="connsiteY450" fmla="*/ 32645 h 812742"/>
                <a:gd name="connsiteX451" fmla="*/ 529590 w 1179240"/>
                <a:gd name="connsiteY451" fmla="*/ 27882 h 812742"/>
                <a:gd name="connsiteX452" fmla="*/ 521970 w 1179240"/>
                <a:gd name="connsiteY452" fmla="*/ 35502 h 812742"/>
                <a:gd name="connsiteX453" fmla="*/ 517207 w 1179240"/>
                <a:gd name="connsiteY453" fmla="*/ 27882 h 812742"/>
                <a:gd name="connsiteX454" fmla="*/ 499110 w 1179240"/>
                <a:gd name="connsiteY454" fmla="*/ 26930 h 812742"/>
                <a:gd name="connsiteX455" fmla="*/ 493395 w 1179240"/>
                <a:gd name="connsiteY455" fmla="*/ 36455 h 812742"/>
                <a:gd name="connsiteX456" fmla="*/ 498157 w 1179240"/>
                <a:gd name="connsiteY456" fmla="*/ 45027 h 812742"/>
                <a:gd name="connsiteX457" fmla="*/ 507682 w 1179240"/>
                <a:gd name="connsiteY457" fmla="*/ 51695 h 812742"/>
                <a:gd name="connsiteX458" fmla="*/ 481965 w 1179240"/>
                <a:gd name="connsiteY458" fmla="*/ 45980 h 812742"/>
                <a:gd name="connsiteX459" fmla="*/ 462915 w 1179240"/>
                <a:gd name="connsiteY459" fmla="*/ 45027 h 812742"/>
                <a:gd name="connsiteX460" fmla="*/ 464820 w 1179240"/>
                <a:gd name="connsiteY460" fmla="*/ 51695 h 812742"/>
                <a:gd name="connsiteX461" fmla="*/ 457200 w 1179240"/>
                <a:gd name="connsiteY461" fmla="*/ 49790 h 812742"/>
                <a:gd name="connsiteX462" fmla="*/ 447675 w 1179240"/>
                <a:gd name="connsiteY462" fmla="*/ 52647 h 812742"/>
                <a:gd name="connsiteX463" fmla="*/ 441960 w 1179240"/>
                <a:gd name="connsiteY463" fmla="*/ 52647 h 812742"/>
                <a:gd name="connsiteX464" fmla="*/ 436245 w 1179240"/>
                <a:gd name="connsiteY464" fmla="*/ 53600 h 812742"/>
                <a:gd name="connsiteX465" fmla="*/ 428625 w 1179240"/>
                <a:gd name="connsiteY465" fmla="*/ 50742 h 812742"/>
                <a:gd name="connsiteX466" fmla="*/ 421958 w 1179240"/>
                <a:gd name="connsiteY466" fmla="*/ 52647 h 812742"/>
                <a:gd name="connsiteX467" fmla="*/ 417195 w 1179240"/>
                <a:gd name="connsiteY467" fmla="*/ 52647 h 812742"/>
                <a:gd name="connsiteX468" fmla="*/ 411480 w 1179240"/>
                <a:gd name="connsiteY468" fmla="*/ 55505 h 812742"/>
                <a:gd name="connsiteX469" fmla="*/ 405765 w 1179240"/>
                <a:gd name="connsiteY469" fmla="*/ 57410 h 812742"/>
                <a:gd name="connsiteX470" fmla="*/ 397192 w 1179240"/>
                <a:gd name="connsiteY470" fmla="*/ 63125 h 812742"/>
                <a:gd name="connsiteX471" fmla="*/ 390525 w 1179240"/>
                <a:gd name="connsiteY471" fmla="*/ 59315 h 812742"/>
                <a:gd name="connsiteX472" fmla="*/ 392430 w 1179240"/>
                <a:gd name="connsiteY472" fmla="*/ 54552 h 812742"/>
                <a:gd name="connsiteX473" fmla="*/ 385763 w 1179240"/>
                <a:gd name="connsiteY473" fmla="*/ 52647 h 812742"/>
                <a:gd name="connsiteX474" fmla="*/ 381953 w 1179240"/>
                <a:gd name="connsiteY474" fmla="*/ 54552 h 812742"/>
                <a:gd name="connsiteX475" fmla="*/ 383858 w 1179240"/>
                <a:gd name="connsiteY475" fmla="*/ 65030 h 812742"/>
                <a:gd name="connsiteX476" fmla="*/ 381953 w 1179240"/>
                <a:gd name="connsiteY476" fmla="*/ 66935 h 812742"/>
                <a:gd name="connsiteX477" fmla="*/ 363855 w 1179240"/>
                <a:gd name="connsiteY477" fmla="*/ 70745 h 812742"/>
                <a:gd name="connsiteX478" fmla="*/ 361950 w 1179240"/>
                <a:gd name="connsiteY478" fmla="*/ 76460 h 812742"/>
                <a:gd name="connsiteX479" fmla="*/ 347663 w 1179240"/>
                <a:gd name="connsiteY479" fmla="*/ 75507 h 812742"/>
                <a:gd name="connsiteX480" fmla="*/ 352425 w 1179240"/>
                <a:gd name="connsiteY480" fmla="*/ 81222 h 812742"/>
                <a:gd name="connsiteX481" fmla="*/ 333375 w 1179240"/>
                <a:gd name="connsiteY481" fmla="*/ 66935 h 812742"/>
                <a:gd name="connsiteX482" fmla="*/ 354330 w 1179240"/>
                <a:gd name="connsiteY482" fmla="*/ 68840 h 812742"/>
                <a:gd name="connsiteX483" fmla="*/ 366713 w 1179240"/>
                <a:gd name="connsiteY483" fmla="*/ 62172 h 812742"/>
                <a:gd name="connsiteX484" fmla="*/ 352425 w 1179240"/>
                <a:gd name="connsiteY484" fmla="*/ 54552 h 812742"/>
                <a:gd name="connsiteX485" fmla="*/ 335280 w 1179240"/>
                <a:gd name="connsiteY485" fmla="*/ 48837 h 812742"/>
                <a:gd name="connsiteX486" fmla="*/ 329565 w 1179240"/>
                <a:gd name="connsiteY486" fmla="*/ 48837 h 812742"/>
                <a:gd name="connsiteX487" fmla="*/ 316230 w 1179240"/>
                <a:gd name="connsiteY487" fmla="*/ 45027 h 812742"/>
                <a:gd name="connsiteX488" fmla="*/ 309563 w 1179240"/>
                <a:gd name="connsiteY488" fmla="*/ 45027 h 812742"/>
                <a:gd name="connsiteX489" fmla="*/ 303847 w 1179240"/>
                <a:gd name="connsiteY489" fmla="*/ 39312 h 812742"/>
                <a:gd name="connsiteX490" fmla="*/ 286703 w 1179240"/>
                <a:gd name="connsiteY490" fmla="*/ 39312 h 812742"/>
                <a:gd name="connsiteX491" fmla="*/ 286703 w 1179240"/>
                <a:gd name="connsiteY491" fmla="*/ 39312 h 812742"/>
                <a:gd name="connsiteX492" fmla="*/ 276225 w 1179240"/>
                <a:gd name="connsiteY492" fmla="*/ 38360 h 812742"/>
                <a:gd name="connsiteX493" fmla="*/ 271463 w 1179240"/>
                <a:gd name="connsiteY493" fmla="*/ 39312 h 812742"/>
                <a:gd name="connsiteX494" fmla="*/ 266700 w 1179240"/>
                <a:gd name="connsiteY494" fmla="*/ 39312 h 812742"/>
                <a:gd name="connsiteX495" fmla="*/ 259080 w 1179240"/>
                <a:gd name="connsiteY495" fmla="*/ 43122 h 812742"/>
                <a:gd name="connsiteX496" fmla="*/ 245745 w 1179240"/>
                <a:gd name="connsiteY496" fmla="*/ 45027 h 812742"/>
                <a:gd name="connsiteX497" fmla="*/ 233363 w 1179240"/>
                <a:gd name="connsiteY497" fmla="*/ 51695 h 812742"/>
                <a:gd name="connsiteX498" fmla="*/ 223838 w 1179240"/>
                <a:gd name="connsiteY498" fmla="*/ 52647 h 812742"/>
                <a:gd name="connsiteX499" fmla="*/ 224790 w 1179240"/>
                <a:gd name="connsiteY499" fmla="*/ 58362 h 812742"/>
                <a:gd name="connsiteX500" fmla="*/ 212408 w 1179240"/>
                <a:gd name="connsiteY500" fmla="*/ 68840 h 812742"/>
                <a:gd name="connsiteX501" fmla="*/ 210503 w 1179240"/>
                <a:gd name="connsiteY501" fmla="*/ 73602 h 812742"/>
                <a:gd name="connsiteX502" fmla="*/ 205740 w 1179240"/>
                <a:gd name="connsiteY502" fmla="*/ 78365 h 812742"/>
                <a:gd name="connsiteX503" fmla="*/ 202883 w 1179240"/>
                <a:gd name="connsiteY503" fmla="*/ 84080 h 812742"/>
                <a:gd name="connsiteX504" fmla="*/ 190500 w 1179240"/>
                <a:gd name="connsiteY504" fmla="*/ 85985 h 812742"/>
                <a:gd name="connsiteX505" fmla="*/ 184785 w 1179240"/>
                <a:gd name="connsiteY505" fmla="*/ 89795 h 812742"/>
                <a:gd name="connsiteX506" fmla="*/ 169545 w 1179240"/>
                <a:gd name="connsiteY506" fmla="*/ 98367 h 812742"/>
                <a:gd name="connsiteX507" fmla="*/ 171450 w 1179240"/>
                <a:gd name="connsiteY507" fmla="*/ 109797 h 812742"/>
                <a:gd name="connsiteX508" fmla="*/ 171450 w 1179240"/>
                <a:gd name="connsiteY508" fmla="*/ 116465 h 812742"/>
                <a:gd name="connsiteX509" fmla="*/ 182880 w 1179240"/>
                <a:gd name="connsiteY509" fmla="*/ 124085 h 812742"/>
                <a:gd name="connsiteX510" fmla="*/ 201930 w 1179240"/>
                <a:gd name="connsiteY510" fmla="*/ 115512 h 812742"/>
                <a:gd name="connsiteX511" fmla="*/ 206692 w 1179240"/>
                <a:gd name="connsiteY511" fmla="*/ 123132 h 812742"/>
                <a:gd name="connsiteX512" fmla="*/ 213360 w 1179240"/>
                <a:gd name="connsiteY512" fmla="*/ 133610 h 812742"/>
                <a:gd name="connsiteX513" fmla="*/ 200978 w 1179240"/>
                <a:gd name="connsiteY513" fmla="*/ 138372 h 812742"/>
                <a:gd name="connsiteX514" fmla="*/ 199072 w 1179240"/>
                <a:gd name="connsiteY514" fmla="*/ 126942 h 812742"/>
                <a:gd name="connsiteX515" fmla="*/ 186690 w 1179240"/>
                <a:gd name="connsiteY515" fmla="*/ 133610 h 812742"/>
                <a:gd name="connsiteX516" fmla="*/ 189547 w 1179240"/>
                <a:gd name="connsiteY516" fmla="*/ 149802 h 812742"/>
                <a:gd name="connsiteX517" fmla="*/ 171450 w 1179240"/>
                <a:gd name="connsiteY517" fmla="*/ 154565 h 812742"/>
                <a:gd name="connsiteX518" fmla="*/ 164783 w 1179240"/>
                <a:gd name="connsiteY518" fmla="*/ 162185 h 812742"/>
                <a:gd name="connsiteX519" fmla="*/ 316230 w 1179240"/>
                <a:gd name="connsiteY519" fmla="*/ 230765 h 812742"/>
                <a:gd name="connsiteX520" fmla="*/ 519113 w 1179240"/>
                <a:gd name="connsiteY520" fmla="*/ 49790 h 812742"/>
                <a:gd name="connsiteX521" fmla="*/ 526732 w 1179240"/>
                <a:gd name="connsiteY521" fmla="*/ 57410 h 812742"/>
                <a:gd name="connsiteX522" fmla="*/ 535305 w 1179240"/>
                <a:gd name="connsiteY522" fmla="*/ 62172 h 812742"/>
                <a:gd name="connsiteX523" fmla="*/ 527685 w 1179240"/>
                <a:gd name="connsiteY523" fmla="*/ 76460 h 812742"/>
                <a:gd name="connsiteX524" fmla="*/ 530543 w 1179240"/>
                <a:gd name="connsiteY524" fmla="*/ 67887 h 812742"/>
                <a:gd name="connsiteX525" fmla="*/ 518160 w 1179240"/>
                <a:gd name="connsiteY525" fmla="*/ 49790 h 812742"/>
                <a:gd name="connsiteX526" fmla="*/ 519113 w 1179240"/>
                <a:gd name="connsiteY526" fmla="*/ 49790 h 812742"/>
                <a:gd name="connsiteX527" fmla="*/ 519113 w 1179240"/>
                <a:gd name="connsiteY527" fmla="*/ 49790 h 812742"/>
                <a:gd name="connsiteX528" fmla="*/ 514350 w 1179240"/>
                <a:gd name="connsiteY528" fmla="*/ 221240 h 812742"/>
                <a:gd name="connsiteX529" fmla="*/ 519113 w 1179240"/>
                <a:gd name="connsiteY529" fmla="*/ 231717 h 812742"/>
                <a:gd name="connsiteX530" fmla="*/ 514350 w 1179240"/>
                <a:gd name="connsiteY530" fmla="*/ 221240 h 812742"/>
                <a:gd name="connsiteX531" fmla="*/ 514350 w 1179240"/>
                <a:gd name="connsiteY531" fmla="*/ 221240 h 812742"/>
                <a:gd name="connsiteX532" fmla="*/ 438150 w 1179240"/>
                <a:gd name="connsiteY532" fmla="*/ 222192 h 812742"/>
                <a:gd name="connsiteX533" fmla="*/ 446722 w 1179240"/>
                <a:gd name="connsiteY533" fmla="*/ 217430 h 812742"/>
                <a:gd name="connsiteX534" fmla="*/ 468630 w 1179240"/>
                <a:gd name="connsiteY534" fmla="*/ 213620 h 812742"/>
                <a:gd name="connsiteX535" fmla="*/ 470535 w 1179240"/>
                <a:gd name="connsiteY535" fmla="*/ 223145 h 812742"/>
                <a:gd name="connsiteX536" fmla="*/ 458153 w 1179240"/>
                <a:gd name="connsiteY536" fmla="*/ 229812 h 812742"/>
                <a:gd name="connsiteX537" fmla="*/ 473393 w 1179240"/>
                <a:gd name="connsiteY537" fmla="*/ 244100 h 812742"/>
                <a:gd name="connsiteX538" fmla="*/ 475297 w 1179240"/>
                <a:gd name="connsiteY538" fmla="*/ 250767 h 812742"/>
                <a:gd name="connsiteX539" fmla="*/ 486728 w 1179240"/>
                <a:gd name="connsiteY539" fmla="*/ 255530 h 812742"/>
                <a:gd name="connsiteX540" fmla="*/ 486728 w 1179240"/>
                <a:gd name="connsiteY540" fmla="*/ 257435 h 812742"/>
                <a:gd name="connsiteX541" fmla="*/ 479107 w 1179240"/>
                <a:gd name="connsiteY541" fmla="*/ 258387 h 812742"/>
                <a:gd name="connsiteX542" fmla="*/ 478155 w 1179240"/>
                <a:gd name="connsiteY542" fmla="*/ 259340 h 812742"/>
                <a:gd name="connsiteX543" fmla="*/ 488632 w 1179240"/>
                <a:gd name="connsiteY543" fmla="*/ 284105 h 812742"/>
                <a:gd name="connsiteX544" fmla="*/ 476250 w 1179240"/>
                <a:gd name="connsiteY544" fmla="*/ 287915 h 812742"/>
                <a:gd name="connsiteX545" fmla="*/ 463868 w 1179240"/>
                <a:gd name="connsiteY545" fmla="*/ 283152 h 812742"/>
                <a:gd name="connsiteX546" fmla="*/ 454343 w 1179240"/>
                <a:gd name="connsiteY546" fmla="*/ 276485 h 812742"/>
                <a:gd name="connsiteX547" fmla="*/ 455295 w 1179240"/>
                <a:gd name="connsiteY547" fmla="*/ 266960 h 812742"/>
                <a:gd name="connsiteX548" fmla="*/ 458153 w 1179240"/>
                <a:gd name="connsiteY548" fmla="*/ 262197 h 812742"/>
                <a:gd name="connsiteX549" fmla="*/ 453390 w 1179240"/>
                <a:gd name="connsiteY549" fmla="*/ 256482 h 812742"/>
                <a:gd name="connsiteX550" fmla="*/ 448628 w 1179240"/>
                <a:gd name="connsiteY550" fmla="*/ 252672 h 812742"/>
                <a:gd name="connsiteX551" fmla="*/ 439103 w 1179240"/>
                <a:gd name="connsiteY551" fmla="*/ 243147 h 812742"/>
                <a:gd name="connsiteX552" fmla="*/ 438150 w 1179240"/>
                <a:gd name="connsiteY552" fmla="*/ 238385 h 812742"/>
                <a:gd name="connsiteX553" fmla="*/ 433388 w 1179240"/>
                <a:gd name="connsiteY553" fmla="*/ 230765 h 812742"/>
                <a:gd name="connsiteX554" fmla="*/ 438150 w 1179240"/>
                <a:gd name="connsiteY554" fmla="*/ 222192 h 812742"/>
                <a:gd name="connsiteX555" fmla="*/ 438150 w 1179240"/>
                <a:gd name="connsiteY555" fmla="*/ 222192 h 812742"/>
                <a:gd name="connsiteX556" fmla="*/ 276225 w 1179240"/>
                <a:gd name="connsiteY556" fmla="*/ 124085 h 812742"/>
                <a:gd name="connsiteX557" fmla="*/ 271463 w 1179240"/>
                <a:gd name="connsiteY557" fmla="*/ 126942 h 812742"/>
                <a:gd name="connsiteX558" fmla="*/ 264795 w 1179240"/>
                <a:gd name="connsiteY558" fmla="*/ 130752 h 812742"/>
                <a:gd name="connsiteX559" fmla="*/ 272415 w 1179240"/>
                <a:gd name="connsiteY559" fmla="*/ 129800 h 812742"/>
                <a:gd name="connsiteX560" fmla="*/ 278130 w 1179240"/>
                <a:gd name="connsiteY560" fmla="*/ 135515 h 812742"/>
                <a:gd name="connsiteX561" fmla="*/ 266700 w 1179240"/>
                <a:gd name="connsiteY561" fmla="*/ 135515 h 812742"/>
                <a:gd name="connsiteX562" fmla="*/ 260033 w 1179240"/>
                <a:gd name="connsiteY562" fmla="*/ 151707 h 812742"/>
                <a:gd name="connsiteX563" fmla="*/ 250508 w 1179240"/>
                <a:gd name="connsiteY563" fmla="*/ 158375 h 812742"/>
                <a:gd name="connsiteX564" fmla="*/ 242888 w 1179240"/>
                <a:gd name="connsiteY564" fmla="*/ 155517 h 812742"/>
                <a:gd name="connsiteX565" fmla="*/ 221933 w 1179240"/>
                <a:gd name="connsiteY565" fmla="*/ 161232 h 812742"/>
                <a:gd name="connsiteX566" fmla="*/ 211455 w 1179240"/>
                <a:gd name="connsiteY566" fmla="*/ 157422 h 812742"/>
                <a:gd name="connsiteX567" fmla="*/ 204788 w 1179240"/>
                <a:gd name="connsiteY567" fmla="*/ 159327 h 812742"/>
                <a:gd name="connsiteX568" fmla="*/ 197167 w 1179240"/>
                <a:gd name="connsiteY568" fmla="*/ 155517 h 812742"/>
                <a:gd name="connsiteX569" fmla="*/ 205740 w 1179240"/>
                <a:gd name="connsiteY569" fmla="*/ 154565 h 812742"/>
                <a:gd name="connsiteX570" fmla="*/ 211455 w 1179240"/>
                <a:gd name="connsiteY570" fmla="*/ 149802 h 812742"/>
                <a:gd name="connsiteX571" fmla="*/ 217170 w 1179240"/>
                <a:gd name="connsiteY571" fmla="*/ 150755 h 812742"/>
                <a:gd name="connsiteX572" fmla="*/ 224790 w 1179240"/>
                <a:gd name="connsiteY572" fmla="*/ 145040 h 812742"/>
                <a:gd name="connsiteX573" fmla="*/ 234315 w 1179240"/>
                <a:gd name="connsiteY573" fmla="*/ 140277 h 812742"/>
                <a:gd name="connsiteX574" fmla="*/ 233363 w 1179240"/>
                <a:gd name="connsiteY574" fmla="*/ 131705 h 812742"/>
                <a:gd name="connsiteX575" fmla="*/ 244792 w 1179240"/>
                <a:gd name="connsiteY575" fmla="*/ 120275 h 812742"/>
                <a:gd name="connsiteX576" fmla="*/ 235267 w 1179240"/>
                <a:gd name="connsiteY576" fmla="*/ 111702 h 812742"/>
                <a:gd name="connsiteX577" fmla="*/ 237172 w 1179240"/>
                <a:gd name="connsiteY577" fmla="*/ 104082 h 812742"/>
                <a:gd name="connsiteX578" fmla="*/ 256222 w 1179240"/>
                <a:gd name="connsiteY578" fmla="*/ 91700 h 812742"/>
                <a:gd name="connsiteX579" fmla="*/ 259080 w 1179240"/>
                <a:gd name="connsiteY579" fmla="*/ 85032 h 812742"/>
                <a:gd name="connsiteX580" fmla="*/ 276225 w 1179240"/>
                <a:gd name="connsiteY580" fmla="*/ 84080 h 812742"/>
                <a:gd name="connsiteX581" fmla="*/ 258128 w 1179240"/>
                <a:gd name="connsiteY581" fmla="*/ 101225 h 812742"/>
                <a:gd name="connsiteX582" fmla="*/ 260033 w 1179240"/>
                <a:gd name="connsiteY582" fmla="*/ 107892 h 812742"/>
                <a:gd name="connsiteX583" fmla="*/ 260033 w 1179240"/>
                <a:gd name="connsiteY583" fmla="*/ 112655 h 812742"/>
                <a:gd name="connsiteX584" fmla="*/ 270510 w 1179240"/>
                <a:gd name="connsiteY584" fmla="*/ 120275 h 812742"/>
                <a:gd name="connsiteX585" fmla="*/ 302895 w 1179240"/>
                <a:gd name="connsiteY585" fmla="*/ 118370 h 812742"/>
                <a:gd name="connsiteX586" fmla="*/ 276225 w 1179240"/>
                <a:gd name="connsiteY586" fmla="*/ 124085 h 812742"/>
                <a:gd name="connsiteX587" fmla="*/ 276225 w 1179240"/>
                <a:gd name="connsiteY587" fmla="*/ 124085 h 812742"/>
                <a:gd name="connsiteX588" fmla="*/ 367665 w 1179240"/>
                <a:gd name="connsiteY588" fmla="*/ 557472 h 812742"/>
                <a:gd name="connsiteX589" fmla="*/ 368617 w 1179240"/>
                <a:gd name="connsiteY589" fmla="*/ 560330 h 812742"/>
                <a:gd name="connsiteX590" fmla="*/ 364808 w 1179240"/>
                <a:gd name="connsiteY590" fmla="*/ 569855 h 812742"/>
                <a:gd name="connsiteX591" fmla="*/ 360997 w 1179240"/>
                <a:gd name="connsiteY591" fmla="*/ 575570 h 812742"/>
                <a:gd name="connsiteX592" fmla="*/ 350520 w 1179240"/>
                <a:gd name="connsiteY592" fmla="*/ 572712 h 812742"/>
                <a:gd name="connsiteX593" fmla="*/ 351472 w 1179240"/>
                <a:gd name="connsiteY593" fmla="*/ 562235 h 812742"/>
                <a:gd name="connsiteX594" fmla="*/ 355283 w 1179240"/>
                <a:gd name="connsiteY594" fmla="*/ 558425 h 812742"/>
                <a:gd name="connsiteX595" fmla="*/ 367665 w 1179240"/>
                <a:gd name="connsiteY595" fmla="*/ 557472 h 812742"/>
                <a:gd name="connsiteX596" fmla="*/ 367665 w 1179240"/>
                <a:gd name="connsiteY596" fmla="*/ 557472 h 812742"/>
                <a:gd name="connsiteX597" fmla="*/ 109538 w 1179240"/>
                <a:gd name="connsiteY597" fmla="*/ 286010 h 812742"/>
                <a:gd name="connsiteX598" fmla="*/ 117158 w 1179240"/>
                <a:gd name="connsiteY598" fmla="*/ 281247 h 812742"/>
                <a:gd name="connsiteX599" fmla="*/ 121920 w 1179240"/>
                <a:gd name="connsiteY599" fmla="*/ 279342 h 812742"/>
                <a:gd name="connsiteX600" fmla="*/ 128588 w 1179240"/>
                <a:gd name="connsiteY600" fmla="*/ 271722 h 812742"/>
                <a:gd name="connsiteX601" fmla="*/ 127635 w 1179240"/>
                <a:gd name="connsiteY601" fmla="*/ 266007 h 812742"/>
                <a:gd name="connsiteX602" fmla="*/ 132397 w 1179240"/>
                <a:gd name="connsiteY602" fmla="*/ 260292 h 812742"/>
                <a:gd name="connsiteX603" fmla="*/ 143828 w 1179240"/>
                <a:gd name="connsiteY603" fmla="*/ 250767 h 812742"/>
                <a:gd name="connsiteX604" fmla="*/ 151447 w 1179240"/>
                <a:gd name="connsiteY604" fmla="*/ 246957 h 812742"/>
                <a:gd name="connsiteX605" fmla="*/ 151447 w 1179240"/>
                <a:gd name="connsiteY605" fmla="*/ 240290 h 812742"/>
                <a:gd name="connsiteX606" fmla="*/ 156210 w 1179240"/>
                <a:gd name="connsiteY606" fmla="*/ 237432 h 812742"/>
                <a:gd name="connsiteX607" fmla="*/ 169545 w 1179240"/>
                <a:gd name="connsiteY607" fmla="*/ 240290 h 812742"/>
                <a:gd name="connsiteX608" fmla="*/ 176213 w 1179240"/>
                <a:gd name="connsiteY608" fmla="*/ 237432 h 812742"/>
                <a:gd name="connsiteX609" fmla="*/ 178117 w 1179240"/>
                <a:gd name="connsiteY609" fmla="*/ 236480 h 812742"/>
                <a:gd name="connsiteX610" fmla="*/ 181928 w 1179240"/>
                <a:gd name="connsiteY610" fmla="*/ 234575 h 812742"/>
                <a:gd name="connsiteX611" fmla="*/ 188595 w 1179240"/>
                <a:gd name="connsiteY611" fmla="*/ 230765 h 812742"/>
                <a:gd name="connsiteX612" fmla="*/ 200025 w 1179240"/>
                <a:gd name="connsiteY612" fmla="*/ 241242 h 812742"/>
                <a:gd name="connsiteX613" fmla="*/ 213360 w 1179240"/>
                <a:gd name="connsiteY613" fmla="*/ 251720 h 812742"/>
                <a:gd name="connsiteX614" fmla="*/ 220980 w 1179240"/>
                <a:gd name="connsiteY614" fmla="*/ 254577 h 812742"/>
                <a:gd name="connsiteX615" fmla="*/ 236220 w 1179240"/>
                <a:gd name="connsiteY615" fmla="*/ 269817 h 812742"/>
                <a:gd name="connsiteX616" fmla="*/ 234315 w 1179240"/>
                <a:gd name="connsiteY616" fmla="*/ 276485 h 812742"/>
                <a:gd name="connsiteX617" fmla="*/ 242888 w 1179240"/>
                <a:gd name="connsiteY617" fmla="*/ 268865 h 812742"/>
                <a:gd name="connsiteX618" fmla="*/ 240983 w 1179240"/>
                <a:gd name="connsiteY618" fmla="*/ 262197 h 812742"/>
                <a:gd name="connsiteX619" fmla="*/ 250508 w 1179240"/>
                <a:gd name="connsiteY619" fmla="*/ 260292 h 812742"/>
                <a:gd name="connsiteX620" fmla="*/ 240030 w 1179240"/>
                <a:gd name="connsiteY620" fmla="*/ 252672 h 812742"/>
                <a:gd name="connsiteX621" fmla="*/ 234315 w 1179240"/>
                <a:gd name="connsiteY621" fmla="*/ 247910 h 812742"/>
                <a:gd name="connsiteX622" fmla="*/ 225742 w 1179240"/>
                <a:gd name="connsiteY622" fmla="*/ 245052 h 812742"/>
                <a:gd name="connsiteX623" fmla="*/ 220028 w 1179240"/>
                <a:gd name="connsiteY623" fmla="*/ 236480 h 812742"/>
                <a:gd name="connsiteX624" fmla="*/ 211455 w 1179240"/>
                <a:gd name="connsiteY624" fmla="*/ 223145 h 812742"/>
                <a:gd name="connsiteX625" fmla="*/ 216217 w 1179240"/>
                <a:gd name="connsiteY625" fmla="*/ 220287 h 812742"/>
                <a:gd name="connsiteX626" fmla="*/ 220980 w 1179240"/>
                <a:gd name="connsiteY626" fmla="*/ 225050 h 812742"/>
                <a:gd name="connsiteX627" fmla="*/ 226695 w 1179240"/>
                <a:gd name="connsiteY627" fmla="*/ 226955 h 812742"/>
                <a:gd name="connsiteX628" fmla="*/ 232410 w 1179240"/>
                <a:gd name="connsiteY628" fmla="*/ 233622 h 812742"/>
                <a:gd name="connsiteX629" fmla="*/ 246697 w 1179240"/>
                <a:gd name="connsiteY629" fmla="*/ 241242 h 812742"/>
                <a:gd name="connsiteX630" fmla="*/ 259080 w 1179240"/>
                <a:gd name="connsiteY630" fmla="*/ 249815 h 812742"/>
                <a:gd name="connsiteX631" fmla="*/ 259080 w 1179240"/>
                <a:gd name="connsiteY631" fmla="*/ 256482 h 812742"/>
                <a:gd name="connsiteX632" fmla="*/ 261938 w 1179240"/>
                <a:gd name="connsiteY632" fmla="*/ 263150 h 812742"/>
                <a:gd name="connsiteX633" fmla="*/ 272415 w 1179240"/>
                <a:gd name="connsiteY633" fmla="*/ 276485 h 812742"/>
                <a:gd name="connsiteX634" fmla="*/ 282892 w 1179240"/>
                <a:gd name="connsiteY634" fmla="*/ 286962 h 812742"/>
                <a:gd name="connsiteX635" fmla="*/ 286703 w 1179240"/>
                <a:gd name="connsiteY635" fmla="*/ 281247 h 812742"/>
                <a:gd name="connsiteX636" fmla="*/ 293370 w 1179240"/>
                <a:gd name="connsiteY636" fmla="*/ 276485 h 812742"/>
                <a:gd name="connsiteX637" fmla="*/ 282892 w 1179240"/>
                <a:gd name="connsiteY637" fmla="*/ 263150 h 812742"/>
                <a:gd name="connsiteX638" fmla="*/ 287655 w 1179240"/>
                <a:gd name="connsiteY638" fmla="*/ 262197 h 812742"/>
                <a:gd name="connsiteX639" fmla="*/ 302895 w 1179240"/>
                <a:gd name="connsiteY639" fmla="*/ 259340 h 812742"/>
                <a:gd name="connsiteX640" fmla="*/ 317183 w 1179240"/>
                <a:gd name="connsiteY640" fmla="*/ 287915 h 812742"/>
                <a:gd name="connsiteX641" fmla="*/ 331470 w 1179240"/>
                <a:gd name="connsiteY641" fmla="*/ 289820 h 812742"/>
                <a:gd name="connsiteX642" fmla="*/ 338138 w 1179240"/>
                <a:gd name="connsiteY642" fmla="*/ 285057 h 812742"/>
                <a:gd name="connsiteX643" fmla="*/ 348615 w 1179240"/>
                <a:gd name="connsiteY643" fmla="*/ 289820 h 812742"/>
                <a:gd name="connsiteX644" fmla="*/ 351472 w 1179240"/>
                <a:gd name="connsiteY644" fmla="*/ 290772 h 812742"/>
                <a:gd name="connsiteX645" fmla="*/ 371475 w 1179240"/>
                <a:gd name="connsiteY645" fmla="*/ 287915 h 812742"/>
                <a:gd name="connsiteX646" fmla="*/ 373380 w 1179240"/>
                <a:gd name="connsiteY646" fmla="*/ 301250 h 812742"/>
                <a:gd name="connsiteX647" fmla="*/ 368617 w 1179240"/>
                <a:gd name="connsiteY647" fmla="*/ 311727 h 812742"/>
                <a:gd name="connsiteX648" fmla="*/ 361950 w 1179240"/>
                <a:gd name="connsiteY648" fmla="*/ 326015 h 812742"/>
                <a:gd name="connsiteX649" fmla="*/ 340995 w 1179240"/>
                <a:gd name="connsiteY649" fmla="*/ 323157 h 812742"/>
                <a:gd name="connsiteX650" fmla="*/ 329565 w 1179240"/>
                <a:gd name="connsiteY650" fmla="*/ 327920 h 812742"/>
                <a:gd name="connsiteX651" fmla="*/ 311467 w 1179240"/>
                <a:gd name="connsiteY651" fmla="*/ 323157 h 812742"/>
                <a:gd name="connsiteX652" fmla="*/ 307658 w 1179240"/>
                <a:gd name="connsiteY652" fmla="*/ 322205 h 812742"/>
                <a:gd name="connsiteX653" fmla="*/ 302895 w 1179240"/>
                <a:gd name="connsiteY653" fmla="*/ 322205 h 812742"/>
                <a:gd name="connsiteX654" fmla="*/ 298133 w 1179240"/>
                <a:gd name="connsiteY654" fmla="*/ 319347 h 812742"/>
                <a:gd name="connsiteX655" fmla="*/ 289560 w 1179240"/>
                <a:gd name="connsiteY655" fmla="*/ 318395 h 812742"/>
                <a:gd name="connsiteX656" fmla="*/ 263842 w 1179240"/>
                <a:gd name="connsiteY656" fmla="*/ 321252 h 812742"/>
                <a:gd name="connsiteX657" fmla="*/ 259080 w 1179240"/>
                <a:gd name="connsiteY657" fmla="*/ 332682 h 812742"/>
                <a:gd name="connsiteX658" fmla="*/ 244792 w 1179240"/>
                <a:gd name="connsiteY658" fmla="*/ 326967 h 812742"/>
                <a:gd name="connsiteX659" fmla="*/ 237172 w 1179240"/>
                <a:gd name="connsiteY659" fmla="*/ 326015 h 812742"/>
                <a:gd name="connsiteX660" fmla="*/ 229553 w 1179240"/>
                <a:gd name="connsiteY660" fmla="*/ 317442 h 812742"/>
                <a:gd name="connsiteX661" fmla="*/ 218122 w 1179240"/>
                <a:gd name="connsiteY661" fmla="*/ 313632 h 812742"/>
                <a:gd name="connsiteX662" fmla="*/ 211455 w 1179240"/>
                <a:gd name="connsiteY662" fmla="*/ 313632 h 812742"/>
                <a:gd name="connsiteX663" fmla="*/ 202883 w 1179240"/>
                <a:gd name="connsiteY663" fmla="*/ 309822 h 812742"/>
                <a:gd name="connsiteX664" fmla="*/ 195263 w 1179240"/>
                <a:gd name="connsiteY664" fmla="*/ 305060 h 812742"/>
                <a:gd name="connsiteX665" fmla="*/ 200978 w 1179240"/>
                <a:gd name="connsiteY665" fmla="*/ 296487 h 812742"/>
                <a:gd name="connsiteX666" fmla="*/ 198120 w 1179240"/>
                <a:gd name="connsiteY666" fmla="*/ 290772 h 812742"/>
                <a:gd name="connsiteX667" fmla="*/ 198120 w 1179240"/>
                <a:gd name="connsiteY667" fmla="*/ 286010 h 812742"/>
                <a:gd name="connsiteX668" fmla="*/ 190500 w 1179240"/>
                <a:gd name="connsiteY668" fmla="*/ 281247 h 812742"/>
                <a:gd name="connsiteX669" fmla="*/ 185738 w 1179240"/>
                <a:gd name="connsiteY669" fmla="*/ 282200 h 812742"/>
                <a:gd name="connsiteX670" fmla="*/ 181928 w 1179240"/>
                <a:gd name="connsiteY670" fmla="*/ 283152 h 812742"/>
                <a:gd name="connsiteX671" fmla="*/ 168592 w 1179240"/>
                <a:gd name="connsiteY671" fmla="*/ 281247 h 812742"/>
                <a:gd name="connsiteX672" fmla="*/ 160972 w 1179240"/>
                <a:gd name="connsiteY672" fmla="*/ 283152 h 812742"/>
                <a:gd name="connsiteX673" fmla="*/ 142875 w 1179240"/>
                <a:gd name="connsiteY673" fmla="*/ 283152 h 812742"/>
                <a:gd name="connsiteX674" fmla="*/ 128588 w 1179240"/>
                <a:gd name="connsiteY674" fmla="*/ 286010 h 812742"/>
                <a:gd name="connsiteX675" fmla="*/ 122872 w 1179240"/>
                <a:gd name="connsiteY675" fmla="*/ 289820 h 812742"/>
                <a:gd name="connsiteX676" fmla="*/ 119063 w 1179240"/>
                <a:gd name="connsiteY676" fmla="*/ 290772 h 812742"/>
                <a:gd name="connsiteX677" fmla="*/ 112395 w 1179240"/>
                <a:gd name="connsiteY677" fmla="*/ 294582 h 812742"/>
                <a:gd name="connsiteX678" fmla="*/ 99060 w 1179240"/>
                <a:gd name="connsiteY678" fmla="*/ 294582 h 812742"/>
                <a:gd name="connsiteX679" fmla="*/ 88583 w 1179240"/>
                <a:gd name="connsiteY679" fmla="*/ 289820 h 812742"/>
                <a:gd name="connsiteX680" fmla="*/ 109538 w 1179240"/>
                <a:gd name="connsiteY680" fmla="*/ 286010 h 812742"/>
                <a:gd name="connsiteX681" fmla="*/ 109538 w 1179240"/>
                <a:gd name="connsiteY681" fmla="*/ 286010 h 812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</a:cxnLst>
              <a:rect l="l" t="t" r="r" b="b"/>
              <a:pathLst>
                <a:path w="1179240" h="812742">
                  <a:moveTo>
                    <a:pt x="316230" y="230765"/>
                  </a:moveTo>
                  <a:cubicBezTo>
                    <a:pt x="317183" y="228860"/>
                    <a:pt x="319088" y="227907"/>
                    <a:pt x="320040" y="226955"/>
                  </a:cubicBezTo>
                  <a:cubicBezTo>
                    <a:pt x="322897" y="223145"/>
                    <a:pt x="324803" y="216477"/>
                    <a:pt x="329565" y="216477"/>
                  </a:cubicBezTo>
                  <a:cubicBezTo>
                    <a:pt x="334328" y="215525"/>
                    <a:pt x="336233" y="219335"/>
                    <a:pt x="340042" y="219335"/>
                  </a:cubicBezTo>
                  <a:cubicBezTo>
                    <a:pt x="342900" y="223145"/>
                    <a:pt x="343853" y="228860"/>
                    <a:pt x="348615" y="229812"/>
                  </a:cubicBezTo>
                  <a:cubicBezTo>
                    <a:pt x="352425" y="230765"/>
                    <a:pt x="357188" y="226955"/>
                    <a:pt x="360997" y="225050"/>
                  </a:cubicBezTo>
                  <a:cubicBezTo>
                    <a:pt x="360045" y="221240"/>
                    <a:pt x="356235" y="223145"/>
                    <a:pt x="355283" y="220287"/>
                  </a:cubicBezTo>
                  <a:cubicBezTo>
                    <a:pt x="354330" y="214572"/>
                    <a:pt x="367665" y="212667"/>
                    <a:pt x="372428" y="213620"/>
                  </a:cubicBezTo>
                  <a:cubicBezTo>
                    <a:pt x="375285" y="220287"/>
                    <a:pt x="367665" y="221240"/>
                    <a:pt x="367665" y="225050"/>
                  </a:cubicBezTo>
                  <a:cubicBezTo>
                    <a:pt x="367665" y="227907"/>
                    <a:pt x="374333" y="229812"/>
                    <a:pt x="378142" y="231717"/>
                  </a:cubicBezTo>
                  <a:cubicBezTo>
                    <a:pt x="379095" y="232670"/>
                    <a:pt x="380047" y="232670"/>
                    <a:pt x="381000" y="232670"/>
                  </a:cubicBezTo>
                  <a:cubicBezTo>
                    <a:pt x="385763" y="235527"/>
                    <a:pt x="390525" y="237432"/>
                    <a:pt x="395288" y="240290"/>
                  </a:cubicBezTo>
                  <a:cubicBezTo>
                    <a:pt x="395288" y="240290"/>
                    <a:pt x="396240" y="241242"/>
                    <a:pt x="396240" y="241242"/>
                  </a:cubicBezTo>
                  <a:cubicBezTo>
                    <a:pt x="401003" y="245052"/>
                    <a:pt x="403860" y="252672"/>
                    <a:pt x="394335" y="254577"/>
                  </a:cubicBezTo>
                  <a:cubicBezTo>
                    <a:pt x="392430" y="254577"/>
                    <a:pt x="388620" y="255530"/>
                    <a:pt x="385763" y="255530"/>
                  </a:cubicBezTo>
                  <a:cubicBezTo>
                    <a:pt x="383858" y="255530"/>
                    <a:pt x="382905" y="255530"/>
                    <a:pt x="381000" y="255530"/>
                  </a:cubicBezTo>
                  <a:cubicBezTo>
                    <a:pt x="381000" y="255530"/>
                    <a:pt x="381000" y="255530"/>
                    <a:pt x="380047" y="255530"/>
                  </a:cubicBezTo>
                  <a:cubicBezTo>
                    <a:pt x="379095" y="255530"/>
                    <a:pt x="378142" y="255530"/>
                    <a:pt x="378142" y="255530"/>
                  </a:cubicBezTo>
                  <a:cubicBezTo>
                    <a:pt x="368617" y="254577"/>
                    <a:pt x="360045" y="246957"/>
                    <a:pt x="348615" y="247910"/>
                  </a:cubicBezTo>
                  <a:cubicBezTo>
                    <a:pt x="345758" y="247910"/>
                    <a:pt x="342900" y="248862"/>
                    <a:pt x="340995" y="249815"/>
                  </a:cubicBezTo>
                  <a:cubicBezTo>
                    <a:pt x="337185" y="250767"/>
                    <a:pt x="335280" y="253625"/>
                    <a:pt x="332422" y="254577"/>
                  </a:cubicBezTo>
                  <a:cubicBezTo>
                    <a:pt x="328613" y="255530"/>
                    <a:pt x="322897" y="253625"/>
                    <a:pt x="320040" y="254577"/>
                  </a:cubicBezTo>
                  <a:cubicBezTo>
                    <a:pt x="316230" y="255530"/>
                    <a:pt x="316230" y="264102"/>
                    <a:pt x="308610" y="258387"/>
                  </a:cubicBezTo>
                  <a:cubicBezTo>
                    <a:pt x="308610" y="254577"/>
                    <a:pt x="313372" y="256482"/>
                    <a:pt x="313372" y="253625"/>
                  </a:cubicBezTo>
                  <a:cubicBezTo>
                    <a:pt x="313372" y="250767"/>
                    <a:pt x="309563" y="248862"/>
                    <a:pt x="308610" y="246005"/>
                  </a:cubicBezTo>
                  <a:cubicBezTo>
                    <a:pt x="308610" y="242195"/>
                    <a:pt x="312420" y="240290"/>
                    <a:pt x="313372" y="236480"/>
                  </a:cubicBezTo>
                  <a:cubicBezTo>
                    <a:pt x="316230" y="232670"/>
                    <a:pt x="316230" y="231717"/>
                    <a:pt x="316230" y="230765"/>
                  </a:cubicBezTo>
                  <a:cubicBezTo>
                    <a:pt x="316230" y="230765"/>
                    <a:pt x="316230" y="230765"/>
                    <a:pt x="316230" y="230765"/>
                  </a:cubicBezTo>
                  <a:lnTo>
                    <a:pt x="161925" y="172662"/>
                  </a:lnTo>
                  <a:lnTo>
                    <a:pt x="160972" y="172662"/>
                  </a:lnTo>
                  <a:cubicBezTo>
                    <a:pt x="160020" y="173615"/>
                    <a:pt x="160020" y="174567"/>
                    <a:pt x="159067" y="174567"/>
                  </a:cubicBezTo>
                  <a:cubicBezTo>
                    <a:pt x="157163" y="177425"/>
                    <a:pt x="152400" y="180282"/>
                    <a:pt x="149542" y="182187"/>
                  </a:cubicBezTo>
                  <a:cubicBezTo>
                    <a:pt x="147638" y="183140"/>
                    <a:pt x="145733" y="183140"/>
                    <a:pt x="144780" y="184092"/>
                  </a:cubicBezTo>
                  <a:cubicBezTo>
                    <a:pt x="142875" y="185997"/>
                    <a:pt x="141922" y="188855"/>
                    <a:pt x="139065" y="190760"/>
                  </a:cubicBezTo>
                  <a:cubicBezTo>
                    <a:pt x="137160" y="191712"/>
                    <a:pt x="130492" y="195522"/>
                    <a:pt x="128588" y="195522"/>
                  </a:cubicBezTo>
                  <a:cubicBezTo>
                    <a:pt x="126683" y="195522"/>
                    <a:pt x="123825" y="193617"/>
                    <a:pt x="122872" y="193617"/>
                  </a:cubicBezTo>
                  <a:cubicBezTo>
                    <a:pt x="120015" y="194570"/>
                    <a:pt x="120967" y="199332"/>
                    <a:pt x="118110" y="200285"/>
                  </a:cubicBezTo>
                  <a:cubicBezTo>
                    <a:pt x="112395" y="202190"/>
                    <a:pt x="103822" y="195522"/>
                    <a:pt x="101917" y="203142"/>
                  </a:cubicBezTo>
                  <a:cubicBezTo>
                    <a:pt x="103822" y="207905"/>
                    <a:pt x="109538" y="206952"/>
                    <a:pt x="114300" y="208857"/>
                  </a:cubicBezTo>
                  <a:cubicBezTo>
                    <a:pt x="117158" y="210762"/>
                    <a:pt x="121920" y="217430"/>
                    <a:pt x="122872" y="220287"/>
                  </a:cubicBezTo>
                  <a:cubicBezTo>
                    <a:pt x="123825" y="222192"/>
                    <a:pt x="122872" y="231717"/>
                    <a:pt x="121920" y="233622"/>
                  </a:cubicBezTo>
                  <a:cubicBezTo>
                    <a:pt x="119063" y="240290"/>
                    <a:pt x="113347" y="237432"/>
                    <a:pt x="106680" y="237432"/>
                  </a:cubicBezTo>
                  <a:cubicBezTo>
                    <a:pt x="104775" y="237432"/>
                    <a:pt x="102870" y="238385"/>
                    <a:pt x="100965" y="237432"/>
                  </a:cubicBezTo>
                  <a:cubicBezTo>
                    <a:pt x="88583" y="236480"/>
                    <a:pt x="76200" y="232670"/>
                    <a:pt x="70485" y="241242"/>
                  </a:cubicBezTo>
                  <a:cubicBezTo>
                    <a:pt x="70485" y="247910"/>
                    <a:pt x="72390" y="252672"/>
                    <a:pt x="70485" y="258387"/>
                  </a:cubicBezTo>
                  <a:cubicBezTo>
                    <a:pt x="69533" y="263150"/>
                    <a:pt x="65722" y="266960"/>
                    <a:pt x="65722" y="270770"/>
                  </a:cubicBezTo>
                  <a:cubicBezTo>
                    <a:pt x="65722" y="272675"/>
                    <a:pt x="67628" y="274580"/>
                    <a:pt x="68580" y="277437"/>
                  </a:cubicBezTo>
                  <a:cubicBezTo>
                    <a:pt x="68580" y="278390"/>
                    <a:pt x="67628" y="282200"/>
                    <a:pt x="68580" y="283152"/>
                  </a:cubicBezTo>
                  <a:cubicBezTo>
                    <a:pt x="70485" y="286962"/>
                    <a:pt x="76200" y="284105"/>
                    <a:pt x="80010" y="284105"/>
                  </a:cubicBezTo>
                  <a:cubicBezTo>
                    <a:pt x="83820" y="285057"/>
                    <a:pt x="87630" y="289820"/>
                    <a:pt x="87630" y="293630"/>
                  </a:cubicBezTo>
                  <a:cubicBezTo>
                    <a:pt x="87630" y="296487"/>
                    <a:pt x="84772" y="301250"/>
                    <a:pt x="82867" y="303155"/>
                  </a:cubicBezTo>
                  <a:cubicBezTo>
                    <a:pt x="79058" y="308870"/>
                    <a:pt x="74295" y="308870"/>
                    <a:pt x="69533" y="311727"/>
                  </a:cubicBezTo>
                  <a:cubicBezTo>
                    <a:pt x="65722" y="313632"/>
                    <a:pt x="63817" y="318395"/>
                    <a:pt x="60960" y="322205"/>
                  </a:cubicBezTo>
                  <a:cubicBezTo>
                    <a:pt x="58103" y="326967"/>
                    <a:pt x="57150" y="328872"/>
                    <a:pt x="58103" y="335540"/>
                  </a:cubicBezTo>
                  <a:cubicBezTo>
                    <a:pt x="54292" y="342207"/>
                    <a:pt x="49530" y="346970"/>
                    <a:pt x="41910" y="349827"/>
                  </a:cubicBezTo>
                  <a:cubicBezTo>
                    <a:pt x="40005" y="350780"/>
                    <a:pt x="37147" y="350780"/>
                    <a:pt x="34290" y="352685"/>
                  </a:cubicBezTo>
                  <a:cubicBezTo>
                    <a:pt x="32385" y="353637"/>
                    <a:pt x="31433" y="356495"/>
                    <a:pt x="29528" y="359352"/>
                  </a:cubicBezTo>
                  <a:cubicBezTo>
                    <a:pt x="26670" y="362210"/>
                    <a:pt x="23813" y="364115"/>
                    <a:pt x="21908" y="366020"/>
                  </a:cubicBezTo>
                  <a:cubicBezTo>
                    <a:pt x="20955" y="367925"/>
                    <a:pt x="20003" y="371735"/>
                    <a:pt x="19050" y="373640"/>
                  </a:cubicBezTo>
                  <a:cubicBezTo>
                    <a:pt x="17145" y="376497"/>
                    <a:pt x="13335" y="378402"/>
                    <a:pt x="11430" y="382212"/>
                  </a:cubicBezTo>
                  <a:cubicBezTo>
                    <a:pt x="10478" y="384117"/>
                    <a:pt x="9525" y="386975"/>
                    <a:pt x="8572" y="388880"/>
                  </a:cubicBezTo>
                  <a:cubicBezTo>
                    <a:pt x="7620" y="391737"/>
                    <a:pt x="5715" y="393642"/>
                    <a:pt x="3810" y="395547"/>
                  </a:cubicBezTo>
                  <a:cubicBezTo>
                    <a:pt x="2858" y="397452"/>
                    <a:pt x="1905" y="399357"/>
                    <a:pt x="1905" y="401262"/>
                  </a:cubicBezTo>
                  <a:cubicBezTo>
                    <a:pt x="1905" y="405072"/>
                    <a:pt x="6667" y="406025"/>
                    <a:pt x="6667" y="408882"/>
                  </a:cubicBezTo>
                  <a:cubicBezTo>
                    <a:pt x="6667" y="410787"/>
                    <a:pt x="5715" y="411740"/>
                    <a:pt x="5715" y="413645"/>
                  </a:cubicBezTo>
                  <a:cubicBezTo>
                    <a:pt x="5715" y="416502"/>
                    <a:pt x="7620" y="418407"/>
                    <a:pt x="8572" y="421265"/>
                  </a:cubicBezTo>
                  <a:cubicBezTo>
                    <a:pt x="9525" y="426980"/>
                    <a:pt x="6667" y="429837"/>
                    <a:pt x="5715" y="433647"/>
                  </a:cubicBezTo>
                  <a:cubicBezTo>
                    <a:pt x="4763" y="435552"/>
                    <a:pt x="5715" y="437457"/>
                    <a:pt x="4763" y="439362"/>
                  </a:cubicBezTo>
                  <a:cubicBezTo>
                    <a:pt x="3810" y="442220"/>
                    <a:pt x="0" y="445077"/>
                    <a:pt x="0" y="448887"/>
                  </a:cubicBezTo>
                  <a:cubicBezTo>
                    <a:pt x="0" y="451745"/>
                    <a:pt x="2858" y="453650"/>
                    <a:pt x="2858" y="456507"/>
                  </a:cubicBezTo>
                  <a:cubicBezTo>
                    <a:pt x="2858" y="459365"/>
                    <a:pt x="1905" y="461270"/>
                    <a:pt x="1905" y="464127"/>
                  </a:cubicBezTo>
                  <a:cubicBezTo>
                    <a:pt x="2858" y="468890"/>
                    <a:pt x="10478" y="473652"/>
                    <a:pt x="14288" y="476510"/>
                  </a:cubicBezTo>
                  <a:cubicBezTo>
                    <a:pt x="19050" y="481272"/>
                    <a:pt x="24765" y="484130"/>
                    <a:pt x="26670" y="488892"/>
                  </a:cubicBezTo>
                  <a:cubicBezTo>
                    <a:pt x="28575" y="492702"/>
                    <a:pt x="28575" y="498417"/>
                    <a:pt x="31433" y="501275"/>
                  </a:cubicBezTo>
                  <a:cubicBezTo>
                    <a:pt x="33338" y="503180"/>
                    <a:pt x="37147" y="505085"/>
                    <a:pt x="40958" y="506990"/>
                  </a:cubicBezTo>
                  <a:cubicBezTo>
                    <a:pt x="43815" y="508895"/>
                    <a:pt x="46672" y="510800"/>
                    <a:pt x="49530" y="512705"/>
                  </a:cubicBezTo>
                  <a:cubicBezTo>
                    <a:pt x="49530" y="512705"/>
                    <a:pt x="49530" y="512705"/>
                    <a:pt x="50483" y="512705"/>
                  </a:cubicBezTo>
                  <a:cubicBezTo>
                    <a:pt x="55245" y="516515"/>
                    <a:pt x="62865" y="524135"/>
                    <a:pt x="70485" y="523182"/>
                  </a:cubicBezTo>
                  <a:cubicBezTo>
                    <a:pt x="74295" y="523182"/>
                    <a:pt x="79058" y="519372"/>
                    <a:pt x="82867" y="518420"/>
                  </a:cubicBezTo>
                  <a:cubicBezTo>
                    <a:pt x="87630" y="517467"/>
                    <a:pt x="93345" y="517467"/>
                    <a:pt x="98108" y="517467"/>
                  </a:cubicBezTo>
                  <a:cubicBezTo>
                    <a:pt x="101917" y="517467"/>
                    <a:pt x="104775" y="519372"/>
                    <a:pt x="108585" y="519372"/>
                  </a:cubicBezTo>
                  <a:cubicBezTo>
                    <a:pt x="108585" y="519372"/>
                    <a:pt x="108585" y="519372"/>
                    <a:pt x="109538" y="519372"/>
                  </a:cubicBezTo>
                  <a:cubicBezTo>
                    <a:pt x="113347" y="519372"/>
                    <a:pt x="118110" y="516515"/>
                    <a:pt x="122872" y="514610"/>
                  </a:cubicBezTo>
                  <a:cubicBezTo>
                    <a:pt x="130492" y="510800"/>
                    <a:pt x="142875" y="506990"/>
                    <a:pt x="154305" y="507942"/>
                  </a:cubicBezTo>
                  <a:cubicBezTo>
                    <a:pt x="162878" y="508895"/>
                    <a:pt x="162878" y="519372"/>
                    <a:pt x="168592" y="523182"/>
                  </a:cubicBezTo>
                  <a:cubicBezTo>
                    <a:pt x="175260" y="524135"/>
                    <a:pt x="180975" y="520325"/>
                    <a:pt x="186690" y="522230"/>
                  </a:cubicBezTo>
                  <a:cubicBezTo>
                    <a:pt x="190500" y="523182"/>
                    <a:pt x="196215" y="529850"/>
                    <a:pt x="196215" y="532707"/>
                  </a:cubicBezTo>
                  <a:cubicBezTo>
                    <a:pt x="196215" y="536517"/>
                    <a:pt x="194310" y="541280"/>
                    <a:pt x="193358" y="543185"/>
                  </a:cubicBezTo>
                  <a:cubicBezTo>
                    <a:pt x="192405" y="546995"/>
                    <a:pt x="192405" y="552710"/>
                    <a:pt x="191453" y="555567"/>
                  </a:cubicBezTo>
                  <a:cubicBezTo>
                    <a:pt x="191453" y="555567"/>
                    <a:pt x="191453" y="556520"/>
                    <a:pt x="191453" y="556520"/>
                  </a:cubicBezTo>
                  <a:cubicBezTo>
                    <a:pt x="190500" y="558425"/>
                    <a:pt x="188595" y="560330"/>
                    <a:pt x="188595" y="562235"/>
                  </a:cubicBezTo>
                  <a:cubicBezTo>
                    <a:pt x="188595" y="564140"/>
                    <a:pt x="191453" y="569855"/>
                    <a:pt x="193358" y="571760"/>
                  </a:cubicBezTo>
                  <a:cubicBezTo>
                    <a:pt x="196215" y="575570"/>
                    <a:pt x="200025" y="577475"/>
                    <a:pt x="202883" y="581285"/>
                  </a:cubicBezTo>
                  <a:cubicBezTo>
                    <a:pt x="208597" y="587952"/>
                    <a:pt x="211455" y="595572"/>
                    <a:pt x="215265" y="605097"/>
                  </a:cubicBezTo>
                  <a:cubicBezTo>
                    <a:pt x="217170" y="607955"/>
                    <a:pt x="220028" y="613670"/>
                    <a:pt x="220028" y="616527"/>
                  </a:cubicBezTo>
                  <a:cubicBezTo>
                    <a:pt x="220028" y="619385"/>
                    <a:pt x="219075" y="621290"/>
                    <a:pt x="219075" y="624147"/>
                  </a:cubicBezTo>
                  <a:cubicBezTo>
                    <a:pt x="220028" y="629862"/>
                    <a:pt x="222885" y="631767"/>
                    <a:pt x="223838" y="636530"/>
                  </a:cubicBezTo>
                  <a:cubicBezTo>
                    <a:pt x="224790" y="647960"/>
                    <a:pt x="215265" y="650817"/>
                    <a:pt x="213360" y="660342"/>
                  </a:cubicBezTo>
                  <a:cubicBezTo>
                    <a:pt x="212408" y="662247"/>
                    <a:pt x="213360" y="665105"/>
                    <a:pt x="213360" y="667010"/>
                  </a:cubicBezTo>
                  <a:cubicBezTo>
                    <a:pt x="212408" y="669867"/>
                    <a:pt x="210503" y="671772"/>
                    <a:pt x="210503" y="674630"/>
                  </a:cubicBezTo>
                  <a:cubicBezTo>
                    <a:pt x="210503" y="677487"/>
                    <a:pt x="209550" y="683202"/>
                    <a:pt x="209550" y="686060"/>
                  </a:cubicBezTo>
                  <a:cubicBezTo>
                    <a:pt x="209550" y="689870"/>
                    <a:pt x="214313" y="694632"/>
                    <a:pt x="217170" y="698442"/>
                  </a:cubicBezTo>
                  <a:cubicBezTo>
                    <a:pt x="219075" y="702252"/>
                    <a:pt x="221933" y="708920"/>
                    <a:pt x="223838" y="714635"/>
                  </a:cubicBezTo>
                  <a:cubicBezTo>
                    <a:pt x="225742" y="717492"/>
                    <a:pt x="227647" y="719397"/>
                    <a:pt x="228600" y="722255"/>
                  </a:cubicBezTo>
                  <a:cubicBezTo>
                    <a:pt x="229553" y="725112"/>
                    <a:pt x="228600" y="728922"/>
                    <a:pt x="228600" y="732732"/>
                  </a:cubicBezTo>
                  <a:cubicBezTo>
                    <a:pt x="228600" y="735590"/>
                    <a:pt x="230505" y="738447"/>
                    <a:pt x="231458" y="740352"/>
                  </a:cubicBezTo>
                  <a:cubicBezTo>
                    <a:pt x="232410" y="747972"/>
                    <a:pt x="233363" y="754640"/>
                    <a:pt x="236220" y="761307"/>
                  </a:cubicBezTo>
                  <a:cubicBezTo>
                    <a:pt x="238125" y="764165"/>
                    <a:pt x="240983" y="766070"/>
                    <a:pt x="243840" y="769880"/>
                  </a:cubicBezTo>
                  <a:cubicBezTo>
                    <a:pt x="245745" y="773690"/>
                    <a:pt x="246697" y="778452"/>
                    <a:pt x="249555" y="783215"/>
                  </a:cubicBezTo>
                  <a:cubicBezTo>
                    <a:pt x="252413" y="787977"/>
                    <a:pt x="255270" y="790835"/>
                    <a:pt x="255270" y="793692"/>
                  </a:cubicBezTo>
                  <a:cubicBezTo>
                    <a:pt x="255270" y="795597"/>
                    <a:pt x="253365" y="798455"/>
                    <a:pt x="253365" y="800360"/>
                  </a:cubicBezTo>
                  <a:cubicBezTo>
                    <a:pt x="253365" y="803217"/>
                    <a:pt x="255270" y="806075"/>
                    <a:pt x="257175" y="807980"/>
                  </a:cubicBezTo>
                  <a:cubicBezTo>
                    <a:pt x="260033" y="810837"/>
                    <a:pt x="262890" y="812742"/>
                    <a:pt x="265747" y="812742"/>
                  </a:cubicBezTo>
                  <a:cubicBezTo>
                    <a:pt x="267653" y="812742"/>
                    <a:pt x="270510" y="810837"/>
                    <a:pt x="273367" y="809885"/>
                  </a:cubicBezTo>
                  <a:cubicBezTo>
                    <a:pt x="275272" y="809885"/>
                    <a:pt x="276225" y="809885"/>
                    <a:pt x="278130" y="809885"/>
                  </a:cubicBezTo>
                  <a:cubicBezTo>
                    <a:pt x="280988" y="809885"/>
                    <a:pt x="282892" y="807980"/>
                    <a:pt x="284797" y="807027"/>
                  </a:cubicBezTo>
                  <a:cubicBezTo>
                    <a:pt x="289560" y="806075"/>
                    <a:pt x="295275" y="807980"/>
                    <a:pt x="300038" y="807027"/>
                  </a:cubicBezTo>
                  <a:cubicBezTo>
                    <a:pt x="308610" y="806075"/>
                    <a:pt x="318135" y="802265"/>
                    <a:pt x="322897" y="798455"/>
                  </a:cubicBezTo>
                  <a:cubicBezTo>
                    <a:pt x="325755" y="796550"/>
                    <a:pt x="327660" y="794645"/>
                    <a:pt x="330517" y="792740"/>
                  </a:cubicBezTo>
                  <a:cubicBezTo>
                    <a:pt x="334328" y="789882"/>
                    <a:pt x="337185" y="787025"/>
                    <a:pt x="340042" y="784167"/>
                  </a:cubicBezTo>
                  <a:cubicBezTo>
                    <a:pt x="343853" y="780357"/>
                    <a:pt x="344805" y="775595"/>
                    <a:pt x="348615" y="771785"/>
                  </a:cubicBezTo>
                  <a:cubicBezTo>
                    <a:pt x="351472" y="768927"/>
                    <a:pt x="355283" y="767975"/>
                    <a:pt x="357188" y="764165"/>
                  </a:cubicBezTo>
                  <a:cubicBezTo>
                    <a:pt x="358140" y="762260"/>
                    <a:pt x="360997" y="754640"/>
                    <a:pt x="360997" y="752735"/>
                  </a:cubicBezTo>
                  <a:cubicBezTo>
                    <a:pt x="360997" y="749877"/>
                    <a:pt x="360045" y="748925"/>
                    <a:pt x="360045" y="746067"/>
                  </a:cubicBezTo>
                  <a:cubicBezTo>
                    <a:pt x="361950" y="738447"/>
                    <a:pt x="376238" y="740352"/>
                    <a:pt x="379095" y="733685"/>
                  </a:cubicBezTo>
                  <a:cubicBezTo>
                    <a:pt x="381953" y="727017"/>
                    <a:pt x="380047" y="718445"/>
                    <a:pt x="379095" y="712730"/>
                  </a:cubicBezTo>
                  <a:cubicBezTo>
                    <a:pt x="378142" y="710825"/>
                    <a:pt x="376238" y="707015"/>
                    <a:pt x="377190" y="705110"/>
                  </a:cubicBezTo>
                  <a:cubicBezTo>
                    <a:pt x="377190" y="701300"/>
                    <a:pt x="381953" y="698442"/>
                    <a:pt x="386715" y="695585"/>
                  </a:cubicBezTo>
                  <a:cubicBezTo>
                    <a:pt x="387667" y="694632"/>
                    <a:pt x="387667" y="694632"/>
                    <a:pt x="388620" y="693680"/>
                  </a:cubicBezTo>
                  <a:cubicBezTo>
                    <a:pt x="391478" y="691775"/>
                    <a:pt x="393383" y="687965"/>
                    <a:pt x="396240" y="686060"/>
                  </a:cubicBezTo>
                  <a:cubicBezTo>
                    <a:pt x="400050" y="683202"/>
                    <a:pt x="405765" y="682250"/>
                    <a:pt x="409575" y="680345"/>
                  </a:cubicBezTo>
                  <a:cubicBezTo>
                    <a:pt x="413385" y="678440"/>
                    <a:pt x="419100" y="671772"/>
                    <a:pt x="420053" y="667962"/>
                  </a:cubicBezTo>
                  <a:cubicBezTo>
                    <a:pt x="421958" y="664152"/>
                    <a:pt x="420053" y="660342"/>
                    <a:pt x="420053" y="656532"/>
                  </a:cubicBezTo>
                  <a:cubicBezTo>
                    <a:pt x="419100" y="649865"/>
                    <a:pt x="421005" y="642245"/>
                    <a:pt x="420053" y="633672"/>
                  </a:cubicBezTo>
                  <a:cubicBezTo>
                    <a:pt x="416242" y="629862"/>
                    <a:pt x="414338" y="624147"/>
                    <a:pt x="412433" y="618432"/>
                  </a:cubicBezTo>
                  <a:cubicBezTo>
                    <a:pt x="413385" y="613670"/>
                    <a:pt x="414338" y="610812"/>
                    <a:pt x="412433" y="606050"/>
                  </a:cubicBezTo>
                  <a:cubicBezTo>
                    <a:pt x="411480" y="603192"/>
                    <a:pt x="409575" y="602240"/>
                    <a:pt x="409575" y="599382"/>
                  </a:cubicBezTo>
                  <a:cubicBezTo>
                    <a:pt x="408622" y="592715"/>
                    <a:pt x="413385" y="589857"/>
                    <a:pt x="415290" y="585095"/>
                  </a:cubicBezTo>
                  <a:cubicBezTo>
                    <a:pt x="417195" y="581285"/>
                    <a:pt x="418147" y="577475"/>
                    <a:pt x="420053" y="574617"/>
                  </a:cubicBezTo>
                  <a:cubicBezTo>
                    <a:pt x="421958" y="571760"/>
                    <a:pt x="425767" y="570807"/>
                    <a:pt x="428625" y="566997"/>
                  </a:cubicBezTo>
                  <a:cubicBezTo>
                    <a:pt x="430530" y="565092"/>
                    <a:pt x="431483" y="562235"/>
                    <a:pt x="433388" y="559377"/>
                  </a:cubicBezTo>
                  <a:cubicBezTo>
                    <a:pt x="434340" y="557472"/>
                    <a:pt x="436245" y="555567"/>
                    <a:pt x="437197" y="553662"/>
                  </a:cubicBezTo>
                  <a:cubicBezTo>
                    <a:pt x="441008" y="548900"/>
                    <a:pt x="445770" y="545090"/>
                    <a:pt x="450532" y="541280"/>
                  </a:cubicBezTo>
                  <a:cubicBezTo>
                    <a:pt x="453390" y="539375"/>
                    <a:pt x="457200" y="537470"/>
                    <a:pt x="460057" y="535565"/>
                  </a:cubicBezTo>
                  <a:cubicBezTo>
                    <a:pt x="462915" y="533660"/>
                    <a:pt x="465772" y="530802"/>
                    <a:pt x="467678" y="527945"/>
                  </a:cubicBezTo>
                  <a:cubicBezTo>
                    <a:pt x="472440" y="523182"/>
                    <a:pt x="479107" y="516515"/>
                    <a:pt x="481965" y="509847"/>
                  </a:cubicBezTo>
                  <a:cubicBezTo>
                    <a:pt x="482918" y="507942"/>
                    <a:pt x="482918" y="505085"/>
                    <a:pt x="483870" y="503180"/>
                  </a:cubicBezTo>
                  <a:cubicBezTo>
                    <a:pt x="486728" y="496512"/>
                    <a:pt x="492443" y="491750"/>
                    <a:pt x="494347" y="484130"/>
                  </a:cubicBezTo>
                  <a:cubicBezTo>
                    <a:pt x="494347" y="483177"/>
                    <a:pt x="494347" y="481272"/>
                    <a:pt x="495300" y="479367"/>
                  </a:cubicBezTo>
                  <a:cubicBezTo>
                    <a:pt x="496253" y="474605"/>
                    <a:pt x="499110" y="469842"/>
                    <a:pt x="495300" y="465080"/>
                  </a:cubicBezTo>
                  <a:cubicBezTo>
                    <a:pt x="491490" y="464127"/>
                    <a:pt x="488632" y="467937"/>
                    <a:pt x="482918" y="468890"/>
                  </a:cubicBezTo>
                  <a:cubicBezTo>
                    <a:pt x="478155" y="469842"/>
                    <a:pt x="473393" y="468890"/>
                    <a:pt x="468630" y="469842"/>
                  </a:cubicBezTo>
                  <a:cubicBezTo>
                    <a:pt x="465772" y="470795"/>
                    <a:pt x="464820" y="472700"/>
                    <a:pt x="461963" y="472700"/>
                  </a:cubicBezTo>
                  <a:cubicBezTo>
                    <a:pt x="461010" y="472700"/>
                    <a:pt x="459105" y="472700"/>
                    <a:pt x="457200" y="472700"/>
                  </a:cubicBezTo>
                  <a:cubicBezTo>
                    <a:pt x="454343" y="472700"/>
                    <a:pt x="451485" y="475557"/>
                    <a:pt x="449580" y="475557"/>
                  </a:cubicBezTo>
                  <a:cubicBezTo>
                    <a:pt x="444817" y="474605"/>
                    <a:pt x="441960" y="468890"/>
                    <a:pt x="438150" y="466032"/>
                  </a:cubicBezTo>
                  <a:cubicBezTo>
                    <a:pt x="438150" y="464127"/>
                    <a:pt x="440055" y="463175"/>
                    <a:pt x="440055" y="460317"/>
                  </a:cubicBezTo>
                  <a:cubicBezTo>
                    <a:pt x="439103" y="458412"/>
                    <a:pt x="436245" y="457460"/>
                    <a:pt x="434340" y="455555"/>
                  </a:cubicBezTo>
                  <a:cubicBezTo>
                    <a:pt x="430530" y="452697"/>
                    <a:pt x="427672" y="447935"/>
                    <a:pt x="422910" y="444125"/>
                  </a:cubicBezTo>
                  <a:cubicBezTo>
                    <a:pt x="418147" y="440315"/>
                    <a:pt x="411480" y="438410"/>
                    <a:pt x="408622" y="433647"/>
                  </a:cubicBezTo>
                  <a:cubicBezTo>
                    <a:pt x="406717" y="429837"/>
                    <a:pt x="406717" y="425075"/>
                    <a:pt x="404813" y="421265"/>
                  </a:cubicBezTo>
                  <a:cubicBezTo>
                    <a:pt x="401955" y="416502"/>
                    <a:pt x="395288" y="413645"/>
                    <a:pt x="393383" y="408882"/>
                  </a:cubicBezTo>
                  <a:cubicBezTo>
                    <a:pt x="392430" y="404120"/>
                    <a:pt x="393383" y="400310"/>
                    <a:pt x="392430" y="395547"/>
                  </a:cubicBezTo>
                  <a:cubicBezTo>
                    <a:pt x="391478" y="390785"/>
                    <a:pt x="388620" y="388880"/>
                    <a:pt x="385763" y="386022"/>
                  </a:cubicBezTo>
                  <a:cubicBezTo>
                    <a:pt x="383858" y="384117"/>
                    <a:pt x="381953" y="382212"/>
                    <a:pt x="381000" y="380307"/>
                  </a:cubicBezTo>
                  <a:cubicBezTo>
                    <a:pt x="380047" y="378402"/>
                    <a:pt x="380047" y="376497"/>
                    <a:pt x="380047" y="374592"/>
                  </a:cubicBezTo>
                  <a:cubicBezTo>
                    <a:pt x="378142" y="369830"/>
                    <a:pt x="375285" y="366020"/>
                    <a:pt x="372428" y="362210"/>
                  </a:cubicBezTo>
                  <a:cubicBezTo>
                    <a:pt x="369570" y="357447"/>
                    <a:pt x="367665" y="353637"/>
                    <a:pt x="365760" y="347922"/>
                  </a:cubicBezTo>
                  <a:cubicBezTo>
                    <a:pt x="367665" y="346017"/>
                    <a:pt x="370522" y="346017"/>
                    <a:pt x="374333" y="345065"/>
                  </a:cubicBezTo>
                  <a:cubicBezTo>
                    <a:pt x="379095" y="348875"/>
                    <a:pt x="382905" y="352685"/>
                    <a:pt x="386715" y="357447"/>
                  </a:cubicBezTo>
                  <a:cubicBezTo>
                    <a:pt x="387667" y="359352"/>
                    <a:pt x="388620" y="360305"/>
                    <a:pt x="389572" y="362210"/>
                  </a:cubicBezTo>
                  <a:cubicBezTo>
                    <a:pt x="389572" y="363162"/>
                    <a:pt x="390525" y="363162"/>
                    <a:pt x="390525" y="364115"/>
                  </a:cubicBezTo>
                  <a:cubicBezTo>
                    <a:pt x="391478" y="366020"/>
                    <a:pt x="391478" y="367925"/>
                    <a:pt x="393383" y="369830"/>
                  </a:cubicBezTo>
                  <a:cubicBezTo>
                    <a:pt x="395288" y="372687"/>
                    <a:pt x="398145" y="373640"/>
                    <a:pt x="400050" y="375545"/>
                  </a:cubicBezTo>
                  <a:cubicBezTo>
                    <a:pt x="401955" y="377450"/>
                    <a:pt x="403860" y="381260"/>
                    <a:pt x="404813" y="384117"/>
                  </a:cubicBezTo>
                  <a:cubicBezTo>
                    <a:pt x="404813" y="386022"/>
                    <a:pt x="404813" y="387927"/>
                    <a:pt x="404813" y="389832"/>
                  </a:cubicBezTo>
                  <a:cubicBezTo>
                    <a:pt x="406717" y="398405"/>
                    <a:pt x="416242" y="402215"/>
                    <a:pt x="421005" y="408882"/>
                  </a:cubicBezTo>
                  <a:cubicBezTo>
                    <a:pt x="421958" y="410787"/>
                    <a:pt x="422910" y="413645"/>
                    <a:pt x="423863" y="415550"/>
                  </a:cubicBezTo>
                  <a:cubicBezTo>
                    <a:pt x="426720" y="419360"/>
                    <a:pt x="430530" y="421265"/>
                    <a:pt x="431483" y="425075"/>
                  </a:cubicBezTo>
                  <a:cubicBezTo>
                    <a:pt x="431483" y="426980"/>
                    <a:pt x="427672" y="426027"/>
                    <a:pt x="428625" y="428885"/>
                  </a:cubicBezTo>
                  <a:cubicBezTo>
                    <a:pt x="429578" y="431742"/>
                    <a:pt x="433388" y="432695"/>
                    <a:pt x="435292" y="436505"/>
                  </a:cubicBezTo>
                  <a:cubicBezTo>
                    <a:pt x="439103" y="442220"/>
                    <a:pt x="439103" y="450792"/>
                    <a:pt x="441960" y="457460"/>
                  </a:cubicBezTo>
                  <a:cubicBezTo>
                    <a:pt x="447675" y="461270"/>
                    <a:pt x="453390" y="454602"/>
                    <a:pt x="460057" y="452697"/>
                  </a:cubicBezTo>
                  <a:cubicBezTo>
                    <a:pt x="461963" y="451745"/>
                    <a:pt x="463868" y="452697"/>
                    <a:pt x="465772" y="451745"/>
                  </a:cubicBezTo>
                  <a:cubicBezTo>
                    <a:pt x="468630" y="450792"/>
                    <a:pt x="470535" y="448887"/>
                    <a:pt x="473393" y="448887"/>
                  </a:cubicBezTo>
                  <a:cubicBezTo>
                    <a:pt x="474345" y="448887"/>
                    <a:pt x="476250" y="448887"/>
                    <a:pt x="477203" y="448887"/>
                  </a:cubicBezTo>
                  <a:cubicBezTo>
                    <a:pt x="480060" y="447935"/>
                    <a:pt x="481965" y="445077"/>
                    <a:pt x="485775" y="443172"/>
                  </a:cubicBezTo>
                  <a:cubicBezTo>
                    <a:pt x="491490" y="440315"/>
                    <a:pt x="497205" y="440315"/>
                    <a:pt x="501015" y="438410"/>
                  </a:cubicBezTo>
                  <a:cubicBezTo>
                    <a:pt x="504825" y="436505"/>
                    <a:pt x="504825" y="431742"/>
                    <a:pt x="507682" y="429837"/>
                  </a:cubicBezTo>
                  <a:cubicBezTo>
                    <a:pt x="512445" y="426980"/>
                    <a:pt x="517207" y="427932"/>
                    <a:pt x="521970" y="426027"/>
                  </a:cubicBezTo>
                  <a:cubicBezTo>
                    <a:pt x="524828" y="425075"/>
                    <a:pt x="525780" y="422217"/>
                    <a:pt x="528638" y="420312"/>
                  </a:cubicBezTo>
                  <a:cubicBezTo>
                    <a:pt x="530543" y="418407"/>
                    <a:pt x="533400" y="417455"/>
                    <a:pt x="535305" y="415550"/>
                  </a:cubicBezTo>
                  <a:cubicBezTo>
                    <a:pt x="537210" y="413645"/>
                    <a:pt x="541020" y="411740"/>
                    <a:pt x="541972" y="409835"/>
                  </a:cubicBezTo>
                  <a:cubicBezTo>
                    <a:pt x="541972" y="408882"/>
                    <a:pt x="541972" y="406025"/>
                    <a:pt x="542925" y="405072"/>
                  </a:cubicBezTo>
                  <a:cubicBezTo>
                    <a:pt x="543878" y="403167"/>
                    <a:pt x="545782" y="402215"/>
                    <a:pt x="547688" y="400310"/>
                  </a:cubicBezTo>
                  <a:cubicBezTo>
                    <a:pt x="549593" y="398405"/>
                    <a:pt x="554355" y="390785"/>
                    <a:pt x="554355" y="387927"/>
                  </a:cubicBezTo>
                  <a:cubicBezTo>
                    <a:pt x="554355" y="385070"/>
                    <a:pt x="546735" y="377450"/>
                    <a:pt x="544830" y="377450"/>
                  </a:cubicBezTo>
                  <a:cubicBezTo>
                    <a:pt x="541972" y="376497"/>
                    <a:pt x="539115" y="377450"/>
                    <a:pt x="537210" y="376497"/>
                  </a:cubicBezTo>
                  <a:cubicBezTo>
                    <a:pt x="534353" y="375545"/>
                    <a:pt x="532447" y="372687"/>
                    <a:pt x="530543" y="369830"/>
                  </a:cubicBezTo>
                  <a:cubicBezTo>
                    <a:pt x="528638" y="366972"/>
                    <a:pt x="530543" y="364115"/>
                    <a:pt x="525780" y="361257"/>
                  </a:cubicBezTo>
                  <a:cubicBezTo>
                    <a:pt x="518160" y="367925"/>
                    <a:pt x="513397" y="376497"/>
                    <a:pt x="497205" y="373640"/>
                  </a:cubicBezTo>
                  <a:cubicBezTo>
                    <a:pt x="493395" y="371735"/>
                    <a:pt x="495300" y="365067"/>
                    <a:pt x="493395" y="361257"/>
                  </a:cubicBezTo>
                  <a:cubicBezTo>
                    <a:pt x="491490" y="359352"/>
                    <a:pt x="488632" y="361257"/>
                    <a:pt x="486728" y="361257"/>
                  </a:cubicBezTo>
                  <a:cubicBezTo>
                    <a:pt x="483870" y="352685"/>
                    <a:pt x="476250" y="350780"/>
                    <a:pt x="471488" y="344112"/>
                  </a:cubicBezTo>
                  <a:cubicBezTo>
                    <a:pt x="470535" y="342207"/>
                    <a:pt x="466725" y="337445"/>
                    <a:pt x="466725" y="334587"/>
                  </a:cubicBezTo>
                  <a:cubicBezTo>
                    <a:pt x="466725" y="330777"/>
                    <a:pt x="472440" y="328872"/>
                    <a:pt x="475297" y="328872"/>
                  </a:cubicBezTo>
                  <a:cubicBezTo>
                    <a:pt x="484822" y="328872"/>
                    <a:pt x="485775" y="341255"/>
                    <a:pt x="491490" y="345065"/>
                  </a:cubicBezTo>
                  <a:cubicBezTo>
                    <a:pt x="494347" y="346970"/>
                    <a:pt x="497205" y="347922"/>
                    <a:pt x="501015" y="349827"/>
                  </a:cubicBezTo>
                  <a:cubicBezTo>
                    <a:pt x="505778" y="352685"/>
                    <a:pt x="512445" y="356495"/>
                    <a:pt x="519113" y="354590"/>
                  </a:cubicBezTo>
                  <a:cubicBezTo>
                    <a:pt x="522922" y="353637"/>
                    <a:pt x="524828" y="350780"/>
                    <a:pt x="528638" y="351732"/>
                  </a:cubicBezTo>
                  <a:cubicBezTo>
                    <a:pt x="531495" y="352685"/>
                    <a:pt x="532447" y="357447"/>
                    <a:pt x="534353" y="359352"/>
                  </a:cubicBezTo>
                  <a:cubicBezTo>
                    <a:pt x="537210" y="362210"/>
                    <a:pt x="543878" y="363162"/>
                    <a:pt x="548640" y="364115"/>
                  </a:cubicBezTo>
                  <a:cubicBezTo>
                    <a:pt x="552450" y="364115"/>
                    <a:pt x="557213" y="365067"/>
                    <a:pt x="561022" y="366020"/>
                  </a:cubicBezTo>
                  <a:cubicBezTo>
                    <a:pt x="566738" y="366972"/>
                    <a:pt x="573405" y="366020"/>
                    <a:pt x="578168" y="365067"/>
                  </a:cubicBezTo>
                  <a:cubicBezTo>
                    <a:pt x="581978" y="365067"/>
                    <a:pt x="587693" y="365067"/>
                    <a:pt x="591503" y="365067"/>
                  </a:cubicBezTo>
                  <a:cubicBezTo>
                    <a:pt x="592455" y="365067"/>
                    <a:pt x="594360" y="364115"/>
                    <a:pt x="596265" y="364115"/>
                  </a:cubicBezTo>
                  <a:cubicBezTo>
                    <a:pt x="601980" y="365067"/>
                    <a:pt x="603885" y="370782"/>
                    <a:pt x="607695" y="373640"/>
                  </a:cubicBezTo>
                  <a:cubicBezTo>
                    <a:pt x="613410" y="378402"/>
                    <a:pt x="620078" y="380307"/>
                    <a:pt x="622935" y="384117"/>
                  </a:cubicBezTo>
                  <a:cubicBezTo>
                    <a:pt x="620078" y="390785"/>
                    <a:pt x="630555" y="398405"/>
                    <a:pt x="635318" y="398405"/>
                  </a:cubicBezTo>
                  <a:cubicBezTo>
                    <a:pt x="640080" y="398405"/>
                    <a:pt x="641032" y="394595"/>
                    <a:pt x="644843" y="393642"/>
                  </a:cubicBezTo>
                  <a:cubicBezTo>
                    <a:pt x="648653" y="395547"/>
                    <a:pt x="647700" y="398405"/>
                    <a:pt x="647700" y="404120"/>
                  </a:cubicBezTo>
                  <a:cubicBezTo>
                    <a:pt x="647700" y="407930"/>
                    <a:pt x="649605" y="413645"/>
                    <a:pt x="650557" y="417455"/>
                  </a:cubicBezTo>
                  <a:cubicBezTo>
                    <a:pt x="651510" y="421265"/>
                    <a:pt x="653415" y="426027"/>
                    <a:pt x="654368" y="429837"/>
                  </a:cubicBezTo>
                  <a:cubicBezTo>
                    <a:pt x="656272" y="434600"/>
                    <a:pt x="659130" y="438410"/>
                    <a:pt x="661988" y="443172"/>
                  </a:cubicBezTo>
                  <a:cubicBezTo>
                    <a:pt x="664845" y="447935"/>
                    <a:pt x="665797" y="453650"/>
                    <a:pt x="667703" y="458412"/>
                  </a:cubicBezTo>
                  <a:cubicBezTo>
                    <a:pt x="669607" y="462222"/>
                    <a:pt x="673418" y="465080"/>
                    <a:pt x="675322" y="467937"/>
                  </a:cubicBezTo>
                  <a:cubicBezTo>
                    <a:pt x="678180" y="472700"/>
                    <a:pt x="680085" y="483177"/>
                    <a:pt x="684847" y="487940"/>
                  </a:cubicBezTo>
                  <a:cubicBezTo>
                    <a:pt x="686753" y="489845"/>
                    <a:pt x="687705" y="490797"/>
                    <a:pt x="690563" y="489845"/>
                  </a:cubicBezTo>
                  <a:cubicBezTo>
                    <a:pt x="692468" y="489845"/>
                    <a:pt x="692468" y="487940"/>
                    <a:pt x="695325" y="485082"/>
                  </a:cubicBezTo>
                  <a:cubicBezTo>
                    <a:pt x="696278" y="483177"/>
                    <a:pt x="699135" y="482225"/>
                    <a:pt x="700088" y="480320"/>
                  </a:cubicBezTo>
                  <a:cubicBezTo>
                    <a:pt x="701040" y="479367"/>
                    <a:pt x="701040" y="477462"/>
                    <a:pt x="701993" y="475557"/>
                  </a:cubicBezTo>
                  <a:cubicBezTo>
                    <a:pt x="702945" y="473652"/>
                    <a:pt x="704850" y="472700"/>
                    <a:pt x="704850" y="471747"/>
                  </a:cubicBezTo>
                  <a:cubicBezTo>
                    <a:pt x="705803" y="468890"/>
                    <a:pt x="703897" y="466032"/>
                    <a:pt x="704850" y="464127"/>
                  </a:cubicBezTo>
                  <a:cubicBezTo>
                    <a:pt x="704850" y="461270"/>
                    <a:pt x="707707" y="458412"/>
                    <a:pt x="707707" y="455555"/>
                  </a:cubicBezTo>
                  <a:cubicBezTo>
                    <a:pt x="707707" y="452697"/>
                    <a:pt x="707707" y="449840"/>
                    <a:pt x="706755" y="446982"/>
                  </a:cubicBezTo>
                  <a:cubicBezTo>
                    <a:pt x="705803" y="444125"/>
                    <a:pt x="704850" y="441267"/>
                    <a:pt x="704850" y="437457"/>
                  </a:cubicBezTo>
                  <a:cubicBezTo>
                    <a:pt x="707707" y="432695"/>
                    <a:pt x="712470" y="431742"/>
                    <a:pt x="716280" y="428885"/>
                  </a:cubicBezTo>
                  <a:cubicBezTo>
                    <a:pt x="717232" y="427932"/>
                    <a:pt x="718185" y="427932"/>
                    <a:pt x="718185" y="426980"/>
                  </a:cubicBezTo>
                  <a:cubicBezTo>
                    <a:pt x="719138" y="426027"/>
                    <a:pt x="719138" y="426027"/>
                    <a:pt x="720090" y="425075"/>
                  </a:cubicBezTo>
                  <a:cubicBezTo>
                    <a:pt x="721043" y="424122"/>
                    <a:pt x="721043" y="422217"/>
                    <a:pt x="721995" y="421265"/>
                  </a:cubicBezTo>
                  <a:cubicBezTo>
                    <a:pt x="723900" y="419360"/>
                    <a:pt x="726757" y="418407"/>
                    <a:pt x="728663" y="416502"/>
                  </a:cubicBezTo>
                  <a:cubicBezTo>
                    <a:pt x="732472" y="412692"/>
                    <a:pt x="735330" y="406977"/>
                    <a:pt x="739140" y="404120"/>
                  </a:cubicBezTo>
                  <a:cubicBezTo>
                    <a:pt x="741997" y="402215"/>
                    <a:pt x="746760" y="402215"/>
                    <a:pt x="747713" y="397452"/>
                  </a:cubicBezTo>
                  <a:cubicBezTo>
                    <a:pt x="746760" y="387927"/>
                    <a:pt x="753428" y="389832"/>
                    <a:pt x="761047" y="389832"/>
                  </a:cubicBezTo>
                  <a:cubicBezTo>
                    <a:pt x="762953" y="389832"/>
                    <a:pt x="769620" y="388880"/>
                    <a:pt x="771525" y="387927"/>
                  </a:cubicBezTo>
                  <a:cubicBezTo>
                    <a:pt x="773430" y="386975"/>
                    <a:pt x="776288" y="384117"/>
                    <a:pt x="779145" y="384117"/>
                  </a:cubicBezTo>
                  <a:cubicBezTo>
                    <a:pt x="781050" y="384117"/>
                    <a:pt x="782003" y="388880"/>
                    <a:pt x="783907" y="391737"/>
                  </a:cubicBezTo>
                  <a:cubicBezTo>
                    <a:pt x="784860" y="393642"/>
                    <a:pt x="787718" y="396500"/>
                    <a:pt x="789622" y="399357"/>
                  </a:cubicBezTo>
                  <a:cubicBezTo>
                    <a:pt x="791528" y="401262"/>
                    <a:pt x="795338" y="403167"/>
                    <a:pt x="797243" y="405072"/>
                  </a:cubicBezTo>
                  <a:cubicBezTo>
                    <a:pt x="798195" y="406025"/>
                    <a:pt x="798195" y="407930"/>
                    <a:pt x="800100" y="409835"/>
                  </a:cubicBezTo>
                  <a:cubicBezTo>
                    <a:pt x="802957" y="413645"/>
                    <a:pt x="806768" y="415550"/>
                    <a:pt x="806768" y="421265"/>
                  </a:cubicBezTo>
                  <a:cubicBezTo>
                    <a:pt x="806768" y="424122"/>
                    <a:pt x="804863" y="426027"/>
                    <a:pt x="805815" y="428885"/>
                  </a:cubicBezTo>
                  <a:cubicBezTo>
                    <a:pt x="806768" y="431742"/>
                    <a:pt x="809625" y="433647"/>
                    <a:pt x="812482" y="433647"/>
                  </a:cubicBezTo>
                  <a:cubicBezTo>
                    <a:pt x="817245" y="433647"/>
                    <a:pt x="822007" y="426027"/>
                    <a:pt x="825818" y="426027"/>
                  </a:cubicBezTo>
                  <a:cubicBezTo>
                    <a:pt x="829628" y="426027"/>
                    <a:pt x="831532" y="435552"/>
                    <a:pt x="833438" y="440315"/>
                  </a:cubicBezTo>
                  <a:cubicBezTo>
                    <a:pt x="834390" y="443172"/>
                    <a:pt x="835343" y="446030"/>
                    <a:pt x="836295" y="447935"/>
                  </a:cubicBezTo>
                  <a:cubicBezTo>
                    <a:pt x="837247" y="449840"/>
                    <a:pt x="839153" y="452697"/>
                    <a:pt x="840105" y="454602"/>
                  </a:cubicBezTo>
                  <a:cubicBezTo>
                    <a:pt x="841057" y="457460"/>
                    <a:pt x="840105" y="461270"/>
                    <a:pt x="840105" y="464127"/>
                  </a:cubicBezTo>
                  <a:cubicBezTo>
                    <a:pt x="840105" y="466032"/>
                    <a:pt x="841057" y="466985"/>
                    <a:pt x="841057" y="468890"/>
                  </a:cubicBezTo>
                  <a:cubicBezTo>
                    <a:pt x="841057" y="475557"/>
                    <a:pt x="839153" y="481272"/>
                    <a:pt x="839153" y="486987"/>
                  </a:cubicBezTo>
                  <a:cubicBezTo>
                    <a:pt x="839153" y="490797"/>
                    <a:pt x="843915" y="492702"/>
                    <a:pt x="846772" y="494607"/>
                  </a:cubicBezTo>
                  <a:cubicBezTo>
                    <a:pt x="849630" y="497465"/>
                    <a:pt x="854393" y="503180"/>
                    <a:pt x="855345" y="506990"/>
                  </a:cubicBezTo>
                  <a:cubicBezTo>
                    <a:pt x="856297" y="511752"/>
                    <a:pt x="856297" y="515562"/>
                    <a:pt x="857250" y="519372"/>
                  </a:cubicBezTo>
                  <a:cubicBezTo>
                    <a:pt x="858203" y="521277"/>
                    <a:pt x="859155" y="522230"/>
                    <a:pt x="860107" y="524135"/>
                  </a:cubicBezTo>
                  <a:cubicBezTo>
                    <a:pt x="863918" y="529850"/>
                    <a:pt x="865822" y="532707"/>
                    <a:pt x="871538" y="536517"/>
                  </a:cubicBezTo>
                  <a:cubicBezTo>
                    <a:pt x="874395" y="538422"/>
                    <a:pt x="878205" y="541280"/>
                    <a:pt x="882015" y="541280"/>
                  </a:cubicBezTo>
                  <a:cubicBezTo>
                    <a:pt x="882015" y="540327"/>
                    <a:pt x="882968" y="540327"/>
                    <a:pt x="882968" y="539375"/>
                  </a:cubicBezTo>
                  <a:cubicBezTo>
                    <a:pt x="883920" y="538422"/>
                    <a:pt x="882968" y="536517"/>
                    <a:pt x="882968" y="535565"/>
                  </a:cubicBezTo>
                  <a:cubicBezTo>
                    <a:pt x="882015" y="532707"/>
                    <a:pt x="879157" y="529850"/>
                    <a:pt x="878205" y="526992"/>
                  </a:cubicBezTo>
                  <a:cubicBezTo>
                    <a:pt x="877253" y="522230"/>
                    <a:pt x="879157" y="517467"/>
                    <a:pt x="877253" y="513657"/>
                  </a:cubicBezTo>
                  <a:cubicBezTo>
                    <a:pt x="875347" y="509847"/>
                    <a:pt x="868680" y="503180"/>
                    <a:pt x="863918" y="500322"/>
                  </a:cubicBezTo>
                  <a:cubicBezTo>
                    <a:pt x="862013" y="498417"/>
                    <a:pt x="858203" y="498417"/>
                    <a:pt x="856297" y="496512"/>
                  </a:cubicBezTo>
                  <a:cubicBezTo>
                    <a:pt x="853440" y="493655"/>
                    <a:pt x="853440" y="488892"/>
                    <a:pt x="850582" y="484130"/>
                  </a:cubicBezTo>
                  <a:cubicBezTo>
                    <a:pt x="848678" y="481272"/>
                    <a:pt x="845820" y="479367"/>
                    <a:pt x="844868" y="476510"/>
                  </a:cubicBezTo>
                  <a:cubicBezTo>
                    <a:pt x="843915" y="469842"/>
                    <a:pt x="847725" y="466032"/>
                    <a:pt x="848678" y="460317"/>
                  </a:cubicBezTo>
                  <a:cubicBezTo>
                    <a:pt x="849630" y="454602"/>
                    <a:pt x="848678" y="451745"/>
                    <a:pt x="851535" y="450792"/>
                  </a:cubicBezTo>
                  <a:cubicBezTo>
                    <a:pt x="853440" y="450792"/>
                    <a:pt x="855345" y="454602"/>
                    <a:pt x="857250" y="455555"/>
                  </a:cubicBezTo>
                  <a:cubicBezTo>
                    <a:pt x="861060" y="457460"/>
                    <a:pt x="864870" y="458412"/>
                    <a:pt x="867728" y="460317"/>
                  </a:cubicBezTo>
                  <a:cubicBezTo>
                    <a:pt x="869632" y="462222"/>
                    <a:pt x="871538" y="466032"/>
                    <a:pt x="874395" y="468890"/>
                  </a:cubicBezTo>
                  <a:cubicBezTo>
                    <a:pt x="876300" y="470795"/>
                    <a:pt x="879157" y="471747"/>
                    <a:pt x="881063" y="472700"/>
                  </a:cubicBezTo>
                  <a:cubicBezTo>
                    <a:pt x="882968" y="473652"/>
                    <a:pt x="884872" y="474605"/>
                    <a:pt x="884872" y="476510"/>
                  </a:cubicBezTo>
                  <a:cubicBezTo>
                    <a:pt x="885825" y="478415"/>
                    <a:pt x="883920" y="483177"/>
                    <a:pt x="886778" y="484130"/>
                  </a:cubicBezTo>
                  <a:cubicBezTo>
                    <a:pt x="894397" y="483177"/>
                    <a:pt x="896303" y="475557"/>
                    <a:pt x="900113" y="472700"/>
                  </a:cubicBezTo>
                  <a:cubicBezTo>
                    <a:pt x="905828" y="468890"/>
                    <a:pt x="912495" y="467937"/>
                    <a:pt x="915353" y="462222"/>
                  </a:cubicBezTo>
                  <a:cubicBezTo>
                    <a:pt x="917257" y="438410"/>
                    <a:pt x="905828" y="432695"/>
                    <a:pt x="894397" y="422217"/>
                  </a:cubicBezTo>
                  <a:cubicBezTo>
                    <a:pt x="891540" y="419360"/>
                    <a:pt x="882968" y="410787"/>
                    <a:pt x="882968" y="406025"/>
                  </a:cubicBezTo>
                  <a:cubicBezTo>
                    <a:pt x="882968" y="400310"/>
                    <a:pt x="895350" y="389832"/>
                    <a:pt x="900113" y="388880"/>
                  </a:cubicBezTo>
                  <a:cubicBezTo>
                    <a:pt x="905828" y="388880"/>
                    <a:pt x="911543" y="393642"/>
                    <a:pt x="910590" y="398405"/>
                  </a:cubicBezTo>
                  <a:cubicBezTo>
                    <a:pt x="909638" y="401262"/>
                    <a:pt x="903922" y="403167"/>
                    <a:pt x="903922" y="407930"/>
                  </a:cubicBezTo>
                  <a:cubicBezTo>
                    <a:pt x="903922" y="411740"/>
                    <a:pt x="909638" y="413645"/>
                    <a:pt x="911543" y="413645"/>
                  </a:cubicBezTo>
                  <a:cubicBezTo>
                    <a:pt x="914400" y="413645"/>
                    <a:pt x="919163" y="407930"/>
                    <a:pt x="919163" y="403167"/>
                  </a:cubicBezTo>
                  <a:cubicBezTo>
                    <a:pt x="919163" y="400310"/>
                    <a:pt x="914400" y="398405"/>
                    <a:pt x="914400" y="394595"/>
                  </a:cubicBezTo>
                  <a:cubicBezTo>
                    <a:pt x="914400" y="387927"/>
                    <a:pt x="923925" y="388880"/>
                    <a:pt x="929640" y="386975"/>
                  </a:cubicBezTo>
                  <a:cubicBezTo>
                    <a:pt x="931545" y="386022"/>
                    <a:pt x="933450" y="384117"/>
                    <a:pt x="936307" y="383165"/>
                  </a:cubicBezTo>
                  <a:cubicBezTo>
                    <a:pt x="936307" y="383165"/>
                    <a:pt x="937260" y="383165"/>
                    <a:pt x="937260" y="383165"/>
                  </a:cubicBezTo>
                  <a:cubicBezTo>
                    <a:pt x="945832" y="380307"/>
                    <a:pt x="955357" y="378402"/>
                    <a:pt x="962978" y="372687"/>
                  </a:cubicBezTo>
                  <a:cubicBezTo>
                    <a:pt x="971550" y="366020"/>
                    <a:pt x="974407" y="356495"/>
                    <a:pt x="977265" y="344112"/>
                  </a:cubicBezTo>
                  <a:cubicBezTo>
                    <a:pt x="982980" y="341255"/>
                    <a:pt x="980122" y="335540"/>
                    <a:pt x="981075" y="327920"/>
                  </a:cubicBezTo>
                  <a:cubicBezTo>
                    <a:pt x="980122" y="325062"/>
                    <a:pt x="975360" y="326015"/>
                    <a:pt x="974407" y="323157"/>
                  </a:cubicBezTo>
                  <a:cubicBezTo>
                    <a:pt x="974407" y="321252"/>
                    <a:pt x="975360" y="320300"/>
                    <a:pt x="975360" y="318395"/>
                  </a:cubicBezTo>
                  <a:cubicBezTo>
                    <a:pt x="973455" y="316490"/>
                    <a:pt x="973455" y="313632"/>
                    <a:pt x="971550" y="310775"/>
                  </a:cubicBezTo>
                  <a:cubicBezTo>
                    <a:pt x="970597" y="309822"/>
                    <a:pt x="967740" y="308870"/>
                    <a:pt x="966788" y="306965"/>
                  </a:cubicBezTo>
                  <a:cubicBezTo>
                    <a:pt x="962978" y="303155"/>
                    <a:pt x="959168" y="297440"/>
                    <a:pt x="956310" y="294582"/>
                  </a:cubicBezTo>
                  <a:cubicBezTo>
                    <a:pt x="953453" y="291725"/>
                    <a:pt x="948690" y="291725"/>
                    <a:pt x="948690" y="287915"/>
                  </a:cubicBezTo>
                  <a:cubicBezTo>
                    <a:pt x="948690" y="281247"/>
                    <a:pt x="959168" y="278390"/>
                    <a:pt x="961072" y="273627"/>
                  </a:cubicBezTo>
                  <a:cubicBezTo>
                    <a:pt x="958215" y="271722"/>
                    <a:pt x="954405" y="269817"/>
                    <a:pt x="948690" y="269817"/>
                  </a:cubicBezTo>
                  <a:cubicBezTo>
                    <a:pt x="945832" y="269817"/>
                    <a:pt x="943928" y="273627"/>
                    <a:pt x="941070" y="272675"/>
                  </a:cubicBezTo>
                  <a:cubicBezTo>
                    <a:pt x="937260" y="272675"/>
                    <a:pt x="937260" y="267912"/>
                    <a:pt x="933450" y="266960"/>
                  </a:cubicBezTo>
                  <a:cubicBezTo>
                    <a:pt x="929640" y="265055"/>
                    <a:pt x="923925" y="266007"/>
                    <a:pt x="924878" y="262197"/>
                  </a:cubicBezTo>
                  <a:cubicBezTo>
                    <a:pt x="924878" y="260292"/>
                    <a:pt x="928688" y="259340"/>
                    <a:pt x="931545" y="257435"/>
                  </a:cubicBezTo>
                  <a:cubicBezTo>
                    <a:pt x="934403" y="254577"/>
                    <a:pt x="938213" y="246957"/>
                    <a:pt x="943928" y="246957"/>
                  </a:cubicBezTo>
                  <a:cubicBezTo>
                    <a:pt x="951547" y="247910"/>
                    <a:pt x="943928" y="256482"/>
                    <a:pt x="949643" y="259340"/>
                  </a:cubicBezTo>
                  <a:cubicBezTo>
                    <a:pt x="953453" y="258387"/>
                    <a:pt x="955357" y="254577"/>
                    <a:pt x="959168" y="254577"/>
                  </a:cubicBezTo>
                  <a:cubicBezTo>
                    <a:pt x="964882" y="253625"/>
                    <a:pt x="972503" y="255530"/>
                    <a:pt x="973455" y="259340"/>
                  </a:cubicBezTo>
                  <a:cubicBezTo>
                    <a:pt x="974407" y="262197"/>
                    <a:pt x="973455" y="266007"/>
                    <a:pt x="977265" y="267912"/>
                  </a:cubicBezTo>
                  <a:cubicBezTo>
                    <a:pt x="982028" y="270770"/>
                    <a:pt x="986790" y="267912"/>
                    <a:pt x="988695" y="272675"/>
                  </a:cubicBezTo>
                  <a:cubicBezTo>
                    <a:pt x="989647" y="274580"/>
                    <a:pt x="989647" y="276485"/>
                    <a:pt x="989647" y="277437"/>
                  </a:cubicBezTo>
                  <a:cubicBezTo>
                    <a:pt x="990600" y="280295"/>
                    <a:pt x="993457" y="281247"/>
                    <a:pt x="994410" y="284105"/>
                  </a:cubicBezTo>
                  <a:cubicBezTo>
                    <a:pt x="995363" y="287915"/>
                    <a:pt x="993457" y="292677"/>
                    <a:pt x="998220" y="293630"/>
                  </a:cubicBezTo>
                  <a:cubicBezTo>
                    <a:pt x="1001078" y="294582"/>
                    <a:pt x="1005840" y="292677"/>
                    <a:pt x="1009650" y="290772"/>
                  </a:cubicBezTo>
                  <a:cubicBezTo>
                    <a:pt x="1012507" y="288867"/>
                    <a:pt x="1014413" y="286962"/>
                    <a:pt x="1014413" y="286010"/>
                  </a:cubicBezTo>
                  <a:cubicBezTo>
                    <a:pt x="1014413" y="283152"/>
                    <a:pt x="1011555" y="277437"/>
                    <a:pt x="1009650" y="274580"/>
                  </a:cubicBezTo>
                  <a:cubicBezTo>
                    <a:pt x="1005840" y="269817"/>
                    <a:pt x="1000125" y="265055"/>
                    <a:pt x="996315" y="262197"/>
                  </a:cubicBezTo>
                  <a:cubicBezTo>
                    <a:pt x="993457" y="260292"/>
                    <a:pt x="988695" y="259340"/>
                    <a:pt x="988695" y="255530"/>
                  </a:cubicBezTo>
                  <a:cubicBezTo>
                    <a:pt x="988695" y="251720"/>
                    <a:pt x="994410" y="250767"/>
                    <a:pt x="995363" y="246005"/>
                  </a:cubicBezTo>
                  <a:cubicBezTo>
                    <a:pt x="996315" y="243147"/>
                    <a:pt x="994410" y="242195"/>
                    <a:pt x="994410" y="238385"/>
                  </a:cubicBezTo>
                  <a:cubicBezTo>
                    <a:pt x="997268" y="234575"/>
                    <a:pt x="998220" y="229812"/>
                    <a:pt x="1002982" y="229812"/>
                  </a:cubicBezTo>
                  <a:cubicBezTo>
                    <a:pt x="1005840" y="229812"/>
                    <a:pt x="1007745" y="232670"/>
                    <a:pt x="1010603" y="231717"/>
                  </a:cubicBezTo>
                  <a:cubicBezTo>
                    <a:pt x="1014413" y="231717"/>
                    <a:pt x="1019175" y="226955"/>
                    <a:pt x="1021080" y="224097"/>
                  </a:cubicBezTo>
                  <a:cubicBezTo>
                    <a:pt x="1021080" y="223145"/>
                    <a:pt x="1022032" y="222192"/>
                    <a:pt x="1022032" y="221240"/>
                  </a:cubicBezTo>
                  <a:cubicBezTo>
                    <a:pt x="1022032" y="219335"/>
                    <a:pt x="1022985" y="217430"/>
                    <a:pt x="1022985" y="215525"/>
                  </a:cubicBezTo>
                  <a:cubicBezTo>
                    <a:pt x="1023938" y="212667"/>
                    <a:pt x="1025843" y="210762"/>
                    <a:pt x="1025843" y="207905"/>
                  </a:cubicBezTo>
                  <a:cubicBezTo>
                    <a:pt x="1025843" y="206000"/>
                    <a:pt x="1025843" y="203142"/>
                    <a:pt x="1025843" y="200285"/>
                  </a:cubicBezTo>
                  <a:cubicBezTo>
                    <a:pt x="1025843" y="196475"/>
                    <a:pt x="1027747" y="191712"/>
                    <a:pt x="1027747" y="189807"/>
                  </a:cubicBezTo>
                  <a:cubicBezTo>
                    <a:pt x="1027747" y="185997"/>
                    <a:pt x="1023938" y="181235"/>
                    <a:pt x="1021080" y="177425"/>
                  </a:cubicBezTo>
                  <a:cubicBezTo>
                    <a:pt x="1020128" y="175520"/>
                    <a:pt x="1012507" y="167900"/>
                    <a:pt x="1017270" y="165995"/>
                  </a:cubicBezTo>
                  <a:cubicBezTo>
                    <a:pt x="1020128" y="165042"/>
                    <a:pt x="1023938" y="169805"/>
                    <a:pt x="1024890" y="170757"/>
                  </a:cubicBezTo>
                  <a:cubicBezTo>
                    <a:pt x="1027747" y="173615"/>
                    <a:pt x="1028700" y="175520"/>
                    <a:pt x="1030605" y="178377"/>
                  </a:cubicBezTo>
                  <a:cubicBezTo>
                    <a:pt x="1035368" y="184092"/>
                    <a:pt x="1036320" y="189807"/>
                    <a:pt x="1042988" y="192665"/>
                  </a:cubicBezTo>
                  <a:cubicBezTo>
                    <a:pt x="1044893" y="190760"/>
                    <a:pt x="1042988" y="188855"/>
                    <a:pt x="1043940" y="186950"/>
                  </a:cubicBezTo>
                  <a:cubicBezTo>
                    <a:pt x="1043940" y="185045"/>
                    <a:pt x="1045845" y="184092"/>
                    <a:pt x="1045845" y="182187"/>
                  </a:cubicBezTo>
                  <a:cubicBezTo>
                    <a:pt x="1045845" y="180282"/>
                    <a:pt x="1040130" y="175520"/>
                    <a:pt x="1038225" y="174567"/>
                  </a:cubicBezTo>
                  <a:cubicBezTo>
                    <a:pt x="1035368" y="171710"/>
                    <a:pt x="1031557" y="169805"/>
                    <a:pt x="1028700" y="167900"/>
                  </a:cubicBezTo>
                  <a:cubicBezTo>
                    <a:pt x="1022032" y="162185"/>
                    <a:pt x="1019175" y="154565"/>
                    <a:pt x="1011555" y="152660"/>
                  </a:cubicBezTo>
                  <a:cubicBezTo>
                    <a:pt x="1007745" y="153612"/>
                    <a:pt x="1009650" y="156470"/>
                    <a:pt x="1005840" y="156470"/>
                  </a:cubicBezTo>
                  <a:cubicBezTo>
                    <a:pt x="1003935" y="156470"/>
                    <a:pt x="1000125" y="153612"/>
                    <a:pt x="997268" y="152660"/>
                  </a:cubicBezTo>
                  <a:cubicBezTo>
                    <a:pt x="994410" y="151707"/>
                    <a:pt x="991553" y="148850"/>
                    <a:pt x="987743" y="148850"/>
                  </a:cubicBezTo>
                  <a:cubicBezTo>
                    <a:pt x="985838" y="148850"/>
                    <a:pt x="982980" y="151707"/>
                    <a:pt x="980122" y="151707"/>
                  </a:cubicBezTo>
                  <a:cubicBezTo>
                    <a:pt x="976313" y="151707"/>
                    <a:pt x="970597" y="145992"/>
                    <a:pt x="966788" y="145992"/>
                  </a:cubicBezTo>
                  <a:cubicBezTo>
                    <a:pt x="964882" y="145992"/>
                    <a:pt x="963930" y="146945"/>
                    <a:pt x="962025" y="145992"/>
                  </a:cubicBezTo>
                  <a:cubicBezTo>
                    <a:pt x="955357" y="144087"/>
                    <a:pt x="962978" y="137420"/>
                    <a:pt x="963930" y="135515"/>
                  </a:cubicBezTo>
                  <a:cubicBezTo>
                    <a:pt x="964882" y="133610"/>
                    <a:pt x="964882" y="130752"/>
                    <a:pt x="964882" y="129800"/>
                  </a:cubicBezTo>
                  <a:cubicBezTo>
                    <a:pt x="965835" y="127895"/>
                    <a:pt x="967740" y="126942"/>
                    <a:pt x="967740" y="124085"/>
                  </a:cubicBezTo>
                  <a:cubicBezTo>
                    <a:pt x="968693" y="122180"/>
                    <a:pt x="967740" y="120275"/>
                    <a:pt x="968693" y="119322"/>
                  </a:cubicBezTo>
                  <a:cubicBezTo>
                    <a:pt x="972503" y="108845"/>
                    <a:pt x="991553" y="116465"/>
                    <a:pt x="1003935" y="114560"/>
                  </a:cubicBezTo>
                  <a:cubicBezTo>
                    <a:pt x="1005840" y="114560"/>
                    <a:pt x="1008697" y="111702"/>
                    <a:pt x="1011555" y="111702"/>
                  </a:cubicBezTo>
                  <a:cubicBezTo>
                    <a:pt x="1017270" y="111702"/>
                    <a:pt x="1021080" y="116465"/>
                    <a:pt x="1026795" y="116465"/>
                  </a:cubicBezTo>
                  <a:cubicBezTo>
                    <a:pt x="1026795" y="116465"/>
                    <a:pt x="1027747" y="116465"/>
                    <a:pt x="1028700" y="116465"/>
                  </a:cubicBezTo>
                  <a:cubicBezTo>
                    <a:pt x="1032510" y="116465"/>
                    <a:pt x="1040130" y="115512"/>
                    <a:pt x="1040130" y="113607"/>
                  </a:cubicBezTo>
                  <a:cubicBezTo>
                    <a:pt x="1040130" y="111702"/>
                    <a:pt x="1035368" y="109797"/>
                    <a:pt x="1035368" y="107892"/>
                  </a:cubicBezTo>
                  <a:cubicBezTo>
                    <a:pt x="1034415" y="102177"/>
                    <a:pt x="1038225" y="97415"/>
                    <a:pt x="1042035" y="96462"/>
                  </a:cubicBezTo>
                  <a:cubicBezTo>
                    <a:pt x="1054418" y="93605"/>
                    <a:pt x="1054418" y="104082"/>
                    <a:pt x="1062038" y="103130"/>
                  </a:cubicBezTo>
                  <a:cubicBezTo>
                    <a:pt x="1064895" y="103130"/>
                    <a:pt x="1067753" y="100272"/>
                    <a:pt x="1067753" y="97415"/>
                  </a:cubicBezTo>
                  <a:cubicBezTo>
                    <a:pt x="1067753" y="95510"/>
                    <a:pt x="1065848" y="92652"/>
                    <a:pt x="1067753" y="91700"/>
                  </a:cubicBezTo>
                  <a:cubicBezTo>
                    <a:pt x="1070610" y="92652"/>
                    <a:pt x="1076325" y="98367"/>
                    <a:pt x="1076325" y="101225"/>
                  </a:cubicBezTo>
                  <a:cubicBezTo>
                    <a:pt x="1076325" y="104082"/>
                    <a:pt x="1072515" y="108845"/>
                    <a:pt x="1072515" y="113607"/>
                  </a:cubicBezTo>
                  <a:cubicBezTo>
                    <a:pt x="1072515" y="115512"/>
                    <a:pt x="1073468" y="117417"/>
                    <a:pt x="1072515" y="118370"/>
                  </a:cubicBezTo>
                  <a:cubicBezTo>
                    <a:pt x="1071563" y="121227"/>
                    <a:pt x="1067753" y="123132"/>
                    <a:pt x="1067753" y="125037"/>
                  </a:cubicBezTo>
                  <a:cubicBezTo>
                    <a:pt x="1068705" y="138372"/>
                    <a:pt x="1082040" y="145992"/>
                    <a:pt x="1090613" y="152660"/>
                  </a:cubicBezTo>
                  <a:cubicBezTo>
                    <a:pt x="1099185" y="159327"/>
                    <a:pt x="1105853" y="165995"/>
                    <a:pt x="1113473" y="170757"/>
                  </a:cubicBezTo>
                  <a:cubicBezTo>
                    <a:pt x="1115378" y="169805"/>
                    <a:pt x="1117282" y="168852"/>
                    <a:pt x="1117282" y="165995"/>
                  </a:cubicBezTo>
                  <a:cubicBezTo>
                    <a:pt x="1117282" y="164090"/>
                    <a:pt x="1115378" y="162185"/>
                    <a:pt x="1115378" y="159327"/>
                  </a:cubicBezTo>
                  <a:cubicBezTo>
                    <a:pt x="1115378" y="157422"/>
                    <a:pt x="1116330" y="155517"/>
                    <a:pt x="1116330" y="154565"/>
                  </a:cubicBezTo>
                  <a:cubicBezTo>
                    <a:pt x="1116330" y="151707"/>
                    <a:pt x="1113473" y="151707"/>
                    <a:pt x="1114425" y="149802"/>
                  </a:cubicBezTo>
                  <a:cubicBezTo>
                    <a:pt x="1115378" y="146945"/>
                    <a:pt x="1118235" y="147897"/>
                    <a:pt x="1118235" y="145040"/>
                  </a:cubicBezTo>
                  <a:cubicBezTo>
                    <a:pt x="1118235" y="143135"/>
                    <a:pt x="1112520" y="142182"/>
                    <a:pt x="1112520" y="138372"/>
                  </a:cubicBezTo>
                  <a:cubicBezTo>
                    <a:pt x="1112520" y="136467"/>
                    <a:pt x="1113473" y="136467"/>
                    <a:pt x="1113473" y="133610"/>
                  </a:cubicBezTo>
                  <a:cubicBezTo>
                    <a:pt x="1112520" y="131705"/>
                    <a:pt x="1110615" y="131705"/>
                    <a:pt x="1108710" y="129800"/>
                  </a:cubicBezTo>
                  <a:cubicBezTo>
                    <a:pt x="1105853" y="127895"/>
                    <a:pt x="1104900" y="124085"/>
                    <a:pt x="1102043" y="123132"/>
                  </a:cubicBezTo>
                  <a:cubicBezTo>
                    <a:pt x="1099185" y="122180"/>
                    <a:pt x="1097280" y="123132"/>
                    <a:pt x="1095375" y="122180"/>
                  </a:cubicBezTo>
                  <a:cubicBezTo>
                    <a:pt x="1092518" y="120275"/>
                    <a:pt x="1093470" y="115512"/>
                    <a:pt x="1091565" y="111702"/>
                  </a:cubicBezTo>
                  <a:cubicBezTo>
                    <a:pt x="1094423" y="106940"/>
                    <a:pt x="1100138" y="109797"/>
                    <a:pt x="1103948" y="108845"/>
                  </a:cubicBezTo>
                  <a:cubicBezTo>
                    <a:pt x="1105853" y="108845"/>
                    <a:pt x="1107757" y="105987"/>
                    <a:pt x="1109663" y="105987"/>
                  </a:cubicBezTo>
                  <a:cubicBezTo>
                    <a:pt x="1115378" y="105035"/>
                    <a:pt x="1120140" y="108845"/>
                    <a:pt x="1123950" y="108845"/>
                  </a:cubicBezTo>
                  <a:cubicBezTo>
                    <a:pt x="1126807" y="107892"/>
                    <a:pt x="1129665" y="102177"/>
                    <a:pt x="1131570" y="99320"/>
                  </a:cubicBezTo>
                  <a:cubicBezTo>
                    <a:pt x="1133475" y="97415"/>
                    <a:pt x="1140143" y="93605"/>
                    <a:pt x="1143953" y="92652"/>
                  </a:cubicBezTo>
                  <a:cubicBezTo>
                    <a:pt x="1145857" y="92652"/>
                    <a:pt x="1149668" y="94557"/>
                    <a:pt x="1152525" y="92652"/>
                  </a:cubicBezTo>
                  <a:cubicBezTo>
                    <a:pt x="1150620" y="85985"/>
                    <a:pt x="1133475" y="86937"/>
                    <a:pt x="1133475" y="79317"/>
                  </a:cubicBezTo>
                  <a:cubicBezTo>
                    <a:pt x="1133475" y="76460"/>
                    <a:pt x="1136332" y="74555"/>
                    <a:pt x="1138238" y="73602"/>
                  </a:cubicBezTo>
                  <a:cubicBezTo>
                    <a:pt x="1152525" y="69792"/>
                    <a:pt x="1164907" y="82175"/>
                    <a:pt x="1179195" y="79317"/>
                  </a:cubicBezTo>
                  <a:cubicBezTo>
                    <a:pt x="1180148" y="67887"/>
                    <a:pt x="1165860" y="63125"/>
                    <a:pt x="1154430" y="63125"/>
                  </a:cubicBezTo>
                  <a:cubicBezTo>
                    <a:pt x="1151573" y="63125"/>
                    <a:pt x="1150620" y="64077"/>
                    <a:pt x="1148715" y="64077"/>
                  </a:cubicBezTo>
                  <a:cubicBezTo>
                    <a:pt x="1144905" y="64077"/>
                    <a:pt x="1140143" y="61220"/>
                    <a:pt x="1135380" y="59315"/>
                  </a:cubicBezTo>
                  <a:cubicBezTo>
                    <a:pt x="1127760" y="56457"/>
                    <a:pt x="1117282" y="55505"/>
                    <a:pt x="1110615" y="53600"/>
                  </a:cubicBezTo>
                  <a:cubicBezTo>
                    <a:pt x="1109663" y="53600"/>
                    <a:pt x="1107757" y="51695"/>
                    <a:pt x="1106805" y="51695"/>
                  </a:cubicBezTo>
                  <a:cubicBezTo>
                    <a:pt x="1105853" y="51695"/>
                    <a:pt x="1103948" y="51695"/>
                    <a:pt x="1102043" y="51695"/>
                  </a:cubicBezTo>
                  <a:cubicBezTo>
                    <a:pt x="1100138" y="51695"/>
                    <a:pt x="1098232" y="49790"/>
                    <a:pt x="1097280" y="49790"/>
                  </a:cubicBezTo>
                  <a:cubicBezTo>
                    <a:pt x="1093470" y="48837"/>
                    <a:pt x="1090613" y="50742"/>
                    <a:pt x="1086803" y="50742"/>
                  </a:cubicBezTo>
                  <a:cubicBezTo>
                    <a:pt x="1081088" y="51695"/>
                    <a:pt x="1075373" y="50742"/>
                    <a:pt x="1071563" y="49790"/>
                  </a:cubicBezTo>
                  <a:cubicBezTo>
                    <a:pt x="1065848" y="48837"/>
                    <a:pt x="1062038" y="45027"/>
                    <a:pt x="1057275" y="44075"/>
                  </a:cubicBezTo>
                  <a:cubicBezTo>
                    <a:pt x="1055370" y="44075"/>
                    <a:pt x="1053465" y="45027"/>
                    <a:pt x="1051560" y="45027"/>
                  </a:cubicBezTo>
                  <a:cubicBezTo>
                    <a:pt x="1047750" y="45027"/>
                    <a:pt x="1044893" y="43122"/>
                    <a:pt x="1042988" y="45027"/>
                  </a:cubicBezTo>
                  <a:cubicBezTo>
                    <a:pt x="1041082" y="46932"/>
                    <a:pt x="1044893" y="48837"/>
                    <a:pt x="1042988" y="50742"/>
                  </a:cubicBezTo>
                  <a:cubicBezTo>
                    <a:pt x="1037272" y="51695"/>
                    <a:pt x="1030605" y="45027"/>
                    <a:pt x="1026795" y="45980"/>
                  </a:cubicBezTo>
                  <a:cubicBezTo>
                    <a:pt x="1023938" y="45980"/>
                    <a:pt x="1022032" y="47885"/>
                    <a:pt x="1019175" y="47885"/>
                  </a:cubicBezTo>
                  <a:cubicBezTo>
                    <a:pt x="1018222" y="47885"/>
                    <a:pt x="1016318" y="46932"/>
                    <a:pt x="1014413" y="46932"/>
                  </a:cubicBezTo>
                  <a:cubicBezTo>
                    <a:pt x="1006793" y="45980"/>
                    <a:pt x="995363" y="47885"/>
                    <a:pt x="987743" y="46932"/>
                  </a:cubicBezTo>
                  <a:cubicBezTo>
                    <a:pt x="982980" y="45980"/>
                    <a:pt x="981075" y="42170"/>
                    <a:pt x="975360" y="40265"/>
                  </a:cubicBezTo>
                  <a:cubicBezTo>
                    <a:pt x="974407" y="40265"/>
                    <a:pt x="974407" y="40265"/>
                    <a:pt x="973455" y="39312"/>
                  </a:cubicBezTo>
                  <a:cubicBezTo>
                    <a:pt x="964882" y="36455"/>
                    <a:pt x="954405" y="36455"/>
                    <a:pt x="945832" y="37407"/>
                  </a:cubicBezTo>
                  <a:cubicBezTo>
                    <a:pt x="942022" y="37407"/>
                    <a:pt x="938213" y="38360"/>
                    <a:pt x="933450" y="38360"/>
                  </a:cubicBezTo>
                  <a:cubicBezTo>
                    <a:pt x="931545" y="38360"/>
                    <a:pt x="929640" y="36455"/>
                    <a:pt x="926782" y="36455"/>
                  </a:cubicBezTo>
                  <a:cubicBezTo>
                    <a:pt x="922972" y="35502"/>
                    <a:pt x="918210" y="36455"/>
                    <a:pt x="915353" y="35502"/>
                  </a:cubicBezTo>
                  <a:cubicBezTo>
                    <a:pt x="911543" y="34550"/>
                    <a:pt x="908685" y="29787"/>
                    <a:pt x="904875" y="29787"/>
                  </a:cubicBezTo>
                  <a:cubicBezTo>
                    <a:pt x="901065" y="28835"/>
                    <a:pt x="897255" y="30740"/>
                    <a:pt x="893445" y="29787"/>
                  </a:cubicBezTo>
                  <a:cubicBezTo>
                    <a:pt x="884872" y="29787"/>
                    <a:pt x="875347" y="28835"/>
                    <a:pt x="866775" y="28835"/>
                  </a:cubicBezTo>
                  <a:cubicBezTo>
                    <a:pt x="863918" y="28835"/>
                    <a:pt x="861060" y="28835"/>
                    <a:pt x="859155" y="28835"/>
                  </a:cubicBezTo>
                  <a:cubicBezTo>
                    <a:pt x="857250" y="30740"/>
                    <a:pt x="857250" y="32645"/>
                    <a:pt x="855345" y="33597"/>
                  </a:cubicBezTo>
                  <a:cubicBezTo>
                    <a:pt x="848678" y="36455"/>
                    <a:pt x="835343" y="32645"/>
                    <a:pt x="826770" y="33597"/>
                  </a:cubicBezTo>
                  <a:cubicBezTo>
                    <a:pt x="823913" y="34550"/>
                    <a:pt x="823913" y="37407"/>
                    <a:pt x="822007" y="38360"/>
                  </a:cubicBezTo>
                  <a:cubicBezTo>
                    <a:pt x="820103" y="38360"/>
                    <a:pt x="814388" y="36455"/>
                    <a:pt x="812482" y="35502"/>
                  </a:cubicBezTo>
                  <a:cubicBezTo>
                    <a:pt x="810578" y="34550"/>
                    <a:pt x="808672" y="31692"/>
                    <a:pt x="806768" y="29787"/>
                  </a:cubicBezTo>
                  <a:cubicBezTo>
                    <a:pt x="803910" y="26930"/>
                    <a:pt x="798195" y="24072"/>
                    <a:pt x="795338" y="23120"/>
                  </a:cubicBezTo>
                  <a:cubicBezTo>
                    <a:pt x="789622" y="22167"/>
                    <a:pt x="782003" y="23120"/>
                    <a:pt x="775335" y="23120"/>
                  </a:cubicBezTo>
                  <a:cubicBezTo>
                    <a:pt x="773430" y="23120"/>
                    <a:pt x="771525" y="22167"/>
                    <a:pt x="769620" y="22167"/>
                  </a:cubicBezTo>
                  <a:cubicBezTo>
                    <a:pt x="765810" y="23120"/>
                    <a:pt x="762953" y="25977"/>
                    <a:pt x="759143" y="26930"/>
                  </a:cubicBezTo>
                  <a:cubicBezTo>
                    <a:pt x="757238" y="26930"/>
                    <a:pt x="755332" y="25977"/>
                    <a:pt x="752475" y="25977"/>
                  </a:cubicBezTo>
                  <a:cubicBezTo>
                    <a:pt x="750570" y="25977"/>
                    <a:pt x="748665" y="25977"/>
                    <a:pt x="746760" y="25977"/>
                  </a:cubicBezTo>
                  <a:cubicBezTo>
                    <a:pt x="746760" y="25977"/>
                    <a:pt x="746760" y="25977"/>
                    <a:pt x="746760" y="25977"/>
                  </a:cubicBezTo>
                  <a:cubicBezTo>
                    <a:pt x="744855" y="25977"/>
                    <a:pt x="742950" y="24072"/>
                    <a:pt x="740093" y="23120"/>
                  </a:cubicBezTo>
                  <a:cubicBezTo>
                    <a:pt x="736282" y="22167"/>
                    <a:pt x="729615" y="22167"/>
                    <a:pt x="725805" y="22167"/>
                  </a:cubicBezTo>
                  <a:cubicBezTo>
                    <a:pt x="721995" y="22167"/>
                    <a:pt x="719138" y="23120"/>
                    <a:pt x="716280" y="22167"/>
                  </a:cubicBezTo>
                  <a:cubicBezTo>
                    <a:pt x="711518" y="21215"/>
                    <a:pt x="709613" y="17405"/>
                    <a:pt x="704850" y="15500"/>
                  </a:cubicBezTo>
                  <a:cubicBezTo>
                    <a:pt x="703897" y="8832"/>
                    <a:pt x="700088" y="9785"/>
                    <a:pt x="695325" y="7880"/>
                  </a:cubicBezTo>
                  <a:cubicBezTo>
                    <a:pt x="693420" y="6927"/>
                    <a:pt x="692468" y="5975"/>
                    <a:pt x="690563" y="5022"/>
                  </a:cubicBezTo>
                  <a:cubicBezTo>
                    <a:pt x="682943" y="3117"/>
                    <a:pt x="674370" y="5975"/>
                    <a:pt x="665797" y="4070"/>
                  </a:cubicBezTo>
                  <a:cubicBezTo>
                    <a:pt x="662940" y="4070"/>
                    <a:pt x="661035" y="260"/>
                    <a:pt x="658178" y="260"/>
                  </a:cubicBezTo>
                  <a:cubicBezTo>
                    <a:pt x="655320" y="-693"/>
                    <a:pt x="651510" y="1212"/>
                    <a:pt x="646747" y="2165"/>
                  </a:cubicBezTo>
                  <a:cubicBezTo>
                    <a:pt x="646747" y="2165"/>
                    <a:pt x="646747" y="2165"/>
                    <a:pt x="645795" y="2165"/>
                  </a:cubicBezTo>
                  <a:cubicBezTo>
                    <a:pt x="641985" y="2165"/>
                    <a:pt x="638175" y="1212"/>
                    <a:pt x="634365" y="2165"/>
                  </a:cubicBezTo>
                  <a:cubicBezTo>
                    <a:pt x="632460" y="3117"/>
                    <a:pt x="630555" y="5022"/>
                    <a:pt x="628650" y="5975"/>
                  </a:cubicBezTo>
                  <a:cubicBezTo>
                    <a:pt x="626745" y="6927"/>
                    <a:pt x="623888" y="7880"/>
                    <a:pt x="621030" y="7880"/>
                  </a:cubicBezTo>
                  <a:cubicBezTo>
                    <a:pt x="617220" y="7880"/>
                    <a:pt x="613410" y="5022"/>
                    <a:pt x="608647" y="5022"/>
                  </a:cubicBezTo>
                  <a:cubicBezTo>
                    <a:pt x="604838" y="5022"/>
                    <a:pt x="600075" y="8832"/>
                    <a:pt x="594360" y="9785"/>
                  </a:cubicBezTo>
                  <a:cubicBezTo>
                    <a:pt x="585788" y="10737"/>
                    <a:pt x="578168" y="11690"/>
                    <a:pt x="572453" y="14547"/>
                  </a:cubicBezTo>
                  <a:cubicBezTo>
                    <a:pt x="570547" y="16452"/>
                    <a:pt x="574357" y="17405"/>
                    <a:pt x="572453" y="19310"/>
                  </a:cubicBezTo>
                  <a:cubicBezTo>
                    <a:pt x="567690" y="21215"/>
                    <a:pt x="559118" y="19310"/>
                    <a:pt x="554355" y="21215"/>
                  </a:cubicBezTo>
                  <a:cubicBezTo>
                    <a:pt x="553403" y="21215"/>
                    <a:pt x="553403" y="22167"/>
                    <a:pt x="552450" y="22167"/>
                  </a:cubicBezTo>
                  <a:cubicBezTo>
                    <a:pt x="551497" y="24072"/>
                    <a:pt x="554355" y="26930"/>
                    <a:pt x="552450" y="27882"/>
                  </a:cubicBezTo>
                  <a:cubicBezTo>
                    <a:pt x="548640" y="27882"/>
                    <a:pt x="547688" y="25977"/>
                    <a:pt x="545782" y="25977"/>
                  </a:cubicBezTo>
                  <a:cubicBezTo>
                    <a:pt x="541020" y="25977"/>
                    <a:pt x="539115" y="32645"/>
                    <a:pt x="536257" y="32645"/>
                  </a:cubicBezTo>
                  <a:cubicBezTo>
                    <a:pt x="533400" y="32645"/>
                    <a:pt x="532447" y="27882"/>
                    <a:pt x="529590" y="27882"/>
                  </a:cubicBezTo>
                  <a:cubicBezTo>
                    <a:pt x="526732" y="27882"/>
                    <a:pt x="524828" y="34550"/>
                    <a:pt x="521970" y="35502"/>
                  </a:cubicBezTo>
                  <a:cubicBezTo>
                    <a:pt x="519113" y="35502"/>
                    <a:pt x="519113" y="30740"/>
                    <a:pt x="517207" y="27882"/>
                  </a:cubicBezTo>
                  <a:cubicBezTo>
                    <a:pt x="514350" y="23120"/>
                    <a:pt x="501968" y="23120"/>
                    <a:pt x="499110" y="26930"/>
                  </a:cubicBezTo>
                  <a:cubicBezTo>
                    <a:pt x="498157" y="27882"/>
                    <a:pt x="493395" y="35502"/>
                    <a:pt x="493395" y="36455"/>
                  </a:cubicBezTo>
                  <a:cubicBezTo>
                    <a:pt x="493395" y="38360"/>
                    <a:pt x="497205" y="44075"/>
                    <a:pt x="498157" y="45027"/>
                  </a:cubicBezTo>
                  <a:cubicBezTo>
                    <a:pt x="501015" y="47885"/>
                    <a:pt x="507682" y="45980"/>
                    <a:pt x="507682" y="51695"/>
                  </a:cubicBezTo>
                  <a:cubicBezTo>
                    <a:pt x="499110" y="51695"/>
                    <a:pt x="490538" y="46932"/>
                    <a:pt x="481965" y="45980"/>
                  </a:cubicBezTo>
                  <a:cubicBezTo>
                    <a:pt x="476250" y="45027"/>
                    <a:pt x="469582" y="45027"/>
                    <a:pt x="462915" y="45027"/>
                  </a:cubicBezTo>
                  <a:cubicBezTo>
                    <a:pt x="461010" y="46932"/>
                    <a:pt x="466725" y="48837"/>
                    <a:pt x="464820" y="51695"/>
                  </a:cubicBezTo>
                  <a:cubicBezTo>
                    <a:pt x="462915" y="53600"/>
                    <a:pt x="459105" y="49790"/>
                    <a:pt x="457200" y="49790"/>
                  </a:cubicBezTo>
                  <a:cubicBezTo>
                    <a:pt x="454343" y="49790"/>
                    <a:pt x="451485" y="51695"/>
                    <a:pt x="447675" y="52647"/>
                  </a:cubicBezTo>
                  <a:cubicBezTo>
                    <a:pt x="445770" y="52647"/>
                    <a:pt x="443865" y="52647"/>
                    <a:pt x="441960" y="52647"/>
                  </a:cubicBezTo>
                  <a:cubicBezTo>
                    <a:pt x="439103" y="52647"/>
                    <a:pt x="437197" y="53600"/>
                    <a:pt x="436245" y="53600"/>
                  </a:cubicBezTo>
                  <a:cubicBezTo>
                    <a:pt x="433388" y="53600"/>
                    <a:pt x="431483" y="50742"/>
                    <a:pt x="428625" y="50742"/>
                  </a:cubicBezTo>
                  <a:cubicBezTo>
                    <a:pt x="426720" y="50742"/>
                    <a:pt x="423863" y="52647"/>
                    <a:pt x="421958" y="52647"/>
                  </a:cubicBezTo>
                  <a:cubicBezTo>
                    <a:pt x="420053" y="52647"/>
                    <a:pt x="418147" y="52647"/>
                    <a:pt x="417195" y="52647"/>
                  </a:cubicBezTo>
                  <a:cubicBezTo>
                    <a:pt x="415290" y="53600"/>
                    <a:pt x="413385" y="54552"/>
                    <a:pt x="411480" y="55505"/>
                  </a:cubicBezTo>
                  <a:cubicBezTo>
                    <a:pt x="409575" y="56457"/>
                    <a:pt x="407670" y="56457"/>
                    <a:pt x="405765" y="57410"/>
                  </a:cubicBezTo>
                  <a:cubicBezTo>
                    <a:pt x="401955" y="59315"/>
                    <a:pt x="401003" y="63125"/>
                    <a:pt x="397192" y="63125"/>
                  </a:cubicBezTo>
                  <a:cubicBezTo>
                    <a:pt x="395288" y="63125"/>
                    <a:pt x="392430" y="63125"/>
                    <a:pt x="390525" y="59315"/>
                  </a:cubicBezTo>
                  <a:cubicBezTo>
                    <a:pt x="390525" y="57410"/>
                    <a:pt x="392430" y="57410"/>
                    <a:pt x="392430" y="54552"/>
                  </a:cubicBezTo>
                  <a:cubicBezTo>
                    <a:pt x="391478" y="53600"/>
                    <a:pt x="388620" y="52647"/>
                    <a:pt x="385763" y="52647"/>
                  </a:cubicBezTo>
                  <a:cubicBezTo>
                    <a:pt x="383858" y="52647"/>
                    <a:pt x="382905" y="53600"/>
                    <a:pt x="381953" y="54552"/>
                  </a:cubicBezTo>
                  <a:cubicBezTo>
                    <a:pt x="379095" y="58362"/>
                    <a:pt x="384810" y="61220"/>
                    <a:pt x="383858" y="65030"/>
                  </a:cubicBezTo>
                  <a:cubicBezTo>
                    <a:pt x="382905" y="65030"/>
                    <a:pt x="382905" y="65982"/>
                    <a:pt x="381953" y="66935"/>
                  </a:cubicBezTo>
                  <a:cubicBezTo>
                    <a:pt x="374333" y="64077"/>
                    <a:pt x="368617" y="67887"/>
                    <a:pt x="363855" y="70745"/>
                  </a:cubicBezTo>
                  <a:cubicBezTo>
                    <a:pt x="362903" y="72650"/>
                    <a:pt x="363855" y="76460"/>
                    <a:pt x="361950" y="76460"/>
                  </a:cubicBezTo>
                  <a:cubicBezTo>
                    <a:pt x="356235" y="77412"/>
                    <a:pt x="351472" y="72650"/>
                    <a:pt x="347663" y="75507"/>
                  </a:cubicBezTo>
                  <a:cubicBezTo>
                    <a:pt x="346710" y="79317"/>
                    <a:pt x="352425" y="77412"/>
                    <a:pt x="352425" y="81222"/>
                  </a:cubicBezTo>
                  <a:cubicBezTo>
                    <a:pt x="343853" y="82175"/>
                    <a:pt x="334328" y="75507"/>
                    <a:pt x="333375" y="66935"/>
                  </a:cubicBezTo>
                  <a:cubicBezTo>
                    <a:pt x="340042" y="65030"/>
                    <a:pt x="348615" y="68840"/>
                    <a:pt x="354330" y="68840"/>
                  </a:cubicBezTo>
                  <a:cubicBezTo>
                    <a:pt x="358140" y="68840"/>
                    <a:pt x="366713" y="66935"/>
                    <a:pt x="366713" y="62172"/>
                  </a:cubicBezTo>
                  <a:cubicBezTo>
                    <a:pt x="366713" y="57410"/>
                    <a:pt x="356235" y="55505"/>
                    <a:pt x="352425" y="54552"/>
                  </a:cubicBezTo>
                  <a:cubicBezTo>
                    <a:pt x="346710" y="52647"/>
                    <a:pt x="340995" y="49790"/>
                    <a:pt x="335280" y="48837"/>
                  </a:cubicBezTo>
                  <a:cubicBezTo>
                    <a:pt x="333375" y="48837"/>
                    <a:pt x="331470" y="48837"/>
                    <a:pt x="329565" y="48837"/>
                  </a:cubicBezTo>
                  <a:cubicBezTo>
                    <a:pt x="324803" y="47885"/>
                    <a:pt x="320040" y="45980"/>
                    <a:pt x="316230" y="45027"/>
                  </a:cubicBezTo>
                  <a:cubicBezTo>
                    <a:pt x="313372" y="45027"/>
                    <a:pt x="311467" y="45980"/>
                    <a:pt x="309563" y="45027"/>
                  </a:cubicBezTo>
                  <a:cubicBezTo>
                    <a:pt x="305753" y="44075"/>
                    <a:pt x="306705" y="40265"/>
                    <a:pt x="303847" y="39312"/>
                  </a:cubicBezTo>
                  <a:cubicBezTo>
                    <a:pt x="299085" y="37407"/>
                    <a:pt x="292417" y="39312"/>
                    <a:pt x="286703" y="39312"/>
                  </a:cubicBezTo>
                  <a:cubicBezTo>
                    <a:pt x="286703" y="39312"/>
                    <a:pt x="286703" y="39312"/>
                    <a:pt x="286703" y="39312"/>
                  </a:cubicBezTo>
                  <a:cubicBezTo>
                    <a:pt x="282892" y="39312"/>
                    <a:pt x="279083" y="38360"/>
                    <a:pt x="276225" y="38360"/>
                  </a:cubicBezTo>
                  <a:cubicBezTo>
                    <a:pt x="274320" y="38360"/>
                    <a:pt x="272415" y="39312"/>
                    <a:pt x="271463" y="39312"/>
                  </a:cubicBezTo>
                  <a:cubicBezTo>
                    <a:pt x="270510" y="39312"/>
                    <a:pt x="267653" y="38360"/>
                    <a:pt x="266700" y="39312"/>
                  </a:cubicBezTo>
                  <a:cubicBezTo>
                    <a:pt x="264795" y="39312"/>
                    <a:pt x="261938" y="42170"/>
                    <a:pt x="259080" y="43122"/>
                  </a:cubicBezTo>
                  <a:cubicBezTo>
                    <a:pt x="255270" y="45027"/>
                    <a:pt x="250508" y="44075"/>
                    <a:pt x="245745" y="45027"/>
                  </a:cubicBezTo>
                  <a:cubicBezTo>
                    <a:pt x="240983" y="45980"/>
                    <a:pt x="238125" y="50742"/>
                    <a:pt x="233363" y="51695"/>
                  </a:cubicBezTo>
                  <a:cubicBezTo>
                    <a:pt x="230505" y="51695"/>
                    <a:pt x="225742" y="49790"/>
                    <a:pt x="223838" y="52647"/>
                  </a:cubicBezTo>
                  <a:cubicBezTo>
                    <a:pt x="222885" y="55505"/>
                    <a:pt x="225742" y="56457"/>
                    <a:pt x="224790" y="58362"/>
                  </a:cubicBezTo>
                  <a:cubicBezTo>
                    <a:pt x="221933" y="63125"/>
                    <a:pt x="216217" y="64077"/>
                    <a:pt x="212408" y="68840"/>
                  </a:cubicBezTo>
                  <a:cubicBezTo>
                    <a:pt x="211455" y="69792"/>
                    <a:pt x="211455" y="71697"/>
                    <a:pt x="210503" y="73602"/>
                  </a:cubicBezTo>
                  <a:cubicBezTo>
                    <a:pt x="209550" y="75507"/>
                    <a:pt x="206692" y="76460"/>
                    <a:pt x="205740" y="78365"/>
                  </a:cubicBezTo>
                  <a:cubicBezTo>
                    <a:pt x="203835" y="81222"/>
                    <a:pt x="204788" y="83127"/>
                    <a:pt x="202883" y="84080"/>
                  </a:cubicBezTo>
                  <a:cubicBezTo>
                    <a:pt x="199072" y="85985"/>
                    <a:pt x="194310" y="85032"/>
                    <a:pt x="190500" y="85985"/>
                  </a:cubicBezTo>
                  <a:cubicBezTo>
                    <a:pt x="188595" y="86937"/>
                    <a:pt x="186690" y="88842"/>
                    <a:pt x="184785" y="89795"/>
                  </a:cubicBezTo>
                  <a:cubicBezTo>
                    <a:pt x="180022" y="92652"/>
                    <a:pt x="172403" y="93605"/>
                    <a:pt x="169545" y="98367"/>
                  </a:cubicBezTo>
                  <a:cubicBezTo>
                    <a:pt x="168592" y="103130"/>
                    <a:pt x="170497" y="105987"/>
                    <a:pt x="171450" y="109797"/>
                  </a:cubicBezTo>
                  <a:cubicBezTo>
                    <a:pt x="171450" y="111702"/>
                    <a:pt x="171450" y="113607"/>
                    <a:pt x="171450" y="116465"/>
                  </a:cubicBezTo>
                  <a:cubicBezTo>
                    <a:pt x="172403" y="120275"/>
                    <a:pt x="178117" y="124085"/>
                    <a:pt x="182880" y="124085"/>
                  </a:cubicBezTo>
                  <a:cubicBezTo>
                    <a:pt x="190500" y="124085"/>
                    <a:pt x="196215" y="114560"/>
                    <a:pt x="201930" y="115512"/>
                  </a:cubicBezTo>
                  <a:cubicBezTo>
                    <a:pt x="204788" y="116465"/>
                    <a:pt x="204788" y="121227"/>
                    <a:pt x="206692" y="123132"/>
                  </a:cubicBezTo>
                  <a:cubicBezTo>
                    <a:pt x="207645" y="125990"/>
                    <a:pt x="214313" y="129800"/>
                    <a:pt x="213360" y="133610"/>
                  </a:cubicBezTo>
                  <a:cubicBezTo>
                    <a:pt x="212408" y="136467"/>
                    <a:pt x="204788" y="138372"/>
                    <a:pt x="200978" y="138372"/>
                  </a:cubicBezTo>
                  <a:cubicBezTo>
                    <a:pt x="200978" y="134562"/>
                    <a:pt x="201930" y="128847"/>
                    <a:pt x="199072" y="126942"/>
                  </a:cubicBezTo>
                  <a:cubicBezTo>
                    <a:pt x="193358" y="129800"/>
                    <a:pt x="188595" y="128847"/>
                    <a:pt x="186690" y="133610"/>
                  </a:cubicBezTo>
                  <a:cubicBezTo>
                    <a:pt x="184785" y="139325"/>
                    <a:pt x="190500" y="144087"/>
                    <a:pt x="189547" y="149802"/>
                  </a:cubicBezTo>
                  <a:cubicBezTo>
                    <a:pt x="188595" y="155517"/>
                    <a:pt x="176213" y="153612"/>
                    <a:pt x="171450" y="154565"/>
                  </a:cubicBezTo>
                  <a:cubicBezTo>
                    <a:pt x="168592" y="155517"/>
                    <a:pt x="166688" y="158375"/>
                    <a:pt x="164783" y="162185"/>
                  </a:cubicBezTo>
                  <a:lnTo>
                    <a:pt x="316230" y="230765"/>
                  </a:lnTo>
                  <a:close/>
                  <a:moveTo>
                    <a:pt x="519113" y="49790"/>
                  </a:moveTo>
                  <a:cubicBezTo>
                    <a:pt x="524828" y="48837"/>
                    <a:pt x="524828" y="53600"/>
                    <a:pt x="526732" y="57410"/>
                  </a:cubicBezTo>
                  <a:cubicBezTo>
                    <a:pt x="528638" y="60267"/>
                    <a:pt x="533400" y="61220"/>
                    <a:pt x="535305" y="62172"/>
                  </a:cubicBezTo>
                  <a:cubicBezTo>
                    <a:pt x="541020" y="67887"/>
                    <a:pt x="537210" y="78365"/>
                    <a:pt x="527685" y="76460"/>
                  </a:cubicBezTo>
                  <a:cubicBezTo>
                    <a:pt x="526732" y="72650"/>
                    <a:pt x="530543" y="71697"/>
                    <a:pt x="530543" y="67887"/>
                  </a:cubicBezTo>
                  <a:cubicBezTo>
                    <a:pt x="530543" y="61220"/>
                    <a:pt x="518160" y="58362"/>
                    <a:pt x="518160" y="49790"/>
                  </a:cubicBezTo>
                  <a:cubicBezTo>
                    <a:pt x="519113" y="50742"/>
                    <a:pt x="519113" y="49790"/>
                    <a:pt x="519113" y="49790"/>
                  </a:cubicBezTo>
                  <a:lnTo>
                    <a:pt x="519113" y="49790"/>
                  </a:lnTo>
                  <a:close/>
                  <a:moveTo>
                    <a:pt x="514350" y="221240"/>
                  </a:moveTo>
                  <a:cubicBezTo>
                    <a:pt x="519113" y="220287"/>
                    <a:pt x="525780" y="230765"/>
                    <a:pt x="519113" y="231717"/>
                  </a:cubicBezTo>
                  <a:cubicBezTo>
                    <a:pt x="514350" y="232670"/>
                    <a:pt x="507682" y="223145"/>
                    <a:pt x="514350" y="221240"/>
                  </a:cubicBezTo>
                  <a:lnTo>
                    <a:pt x="514350" y="221240"/>
                  </a:lnTo>
                  <a:close/>
                  <a:moveTo>
                    <a:pt x="438150" y="222192"/>
                  </a:moveTo>
                  <a:cubicBezTo>
                    <a:pt x="440055" y="221240"/>
                    <a:pt x="442913" y="219335"/>
                    <a:pt x="446722" y="217430"/>
                  </a:cubicBezTo>
                  <a:cubicBezTo>
                    <a:pt x="453390" y="212667"/>
                    <a:pt x="459105" y="210762"/>
                    <a:pt x="468630" y="213620"/>
                  </a:cubicBezTo>
                  <a:cubicBezTo>
                    <a:pt x="471488" y="215525"/>
                    <a:pt x="473393" y="221240"/>
                    <a:pt x="470535" y="223145"/>
                  </a:cubicBezTo>
                  <a:cubicBezTo>
                    <a:pt x="463868" y="223145"/>
                    <a:pt x="458153" y="225050"/>
                    <a:pt x="458153" y="229812"/>
                  </a:cubicBezTo>
                  <a:cubicBezTo>
                    <a:pt x="458153" y="235527"/>
                    <a:pt x="469582" y="241242"/>
                    <a:pt x="473393" y="244100"/>
                  </a:cubicBezTo>
                  <a:cubicBezTo>
                    <a:pt x="473393" y="246957"/>
                    <a:pt x="474345" y="248862"/>
                    <a:pt x="475297" y="250767"/>
                  </a:cubicBezTo>
                  <a:cubicBezTo>
                    <a:pt x="481013" y="248862"/>
                    <a:pt x="485775" y="251720"/>
                    <a:pt x="486728" y="255530"/>
                  </a:cubicBezTo>
                  <a:cubicBezTo>
                    <a:pt x="486728" y="256482"/>
                    <a:pt x="486728" y="256482"/>
                    <a:pt x="486728" y="257435"/>
                  </a:cubicBezTo>
                  <a:cubicBezTo>
                    <a:pt x="485775" y="260292"/>
                    <a:pt x="481013" y="257435"/>
                    <a:pt x="479107" y="258387"/>
                  </a:cubicBezTo>
                  <a:cubicBezTo>
                    <a:pt x="478155" y="258387"/>
                    <a:pt x="479107" y="259340"/>
                    <a:pt x="478155" y="259340"/>
                  </a:cubicBezTo>
                  <a:cubicBezTo>
                    <a:pt x="480060" y="268865"/>
                    <a:pt x="490538" y="269817"/>
                    <a:pt x="488632" y="284105"/>
                  </a:cubicBezTo>
                  <a:cubicBezTo>
                    <a:pt x="485775" y="286962"/>
                    <a:pt x="481013" y="287915"/>
                    <a:pt x="476250" y="287915"/>
                  </a:cubicBezTo>
                  <a:cubicBezTo>
                    <a:pt x="472440" y="287915"/>
                    <a:pt x="467678" y="285057"/>
                    <a:pt x="463868" y="283152"/>
                  </a:cubicBezTo>
                  <a:cubicBezTo>
                    <a:pt x="460057" y="281247"/>
                    <a:pt x="455295" y="281247"/>
                    <a:pt x="454343" y="276485"/>
                  </a:cubicBezTo>
                  <a:cubicBezTo>
                    <a:pt x="454343" y="274580"/>
                    <a:pt x="454343" y="268865"/>
                    <a:pt x="455295" y="266960"/>
                  </a:cubicBezTo>
                  <a:cubicBezTo>
                    <a:pt x="456247" y="264102"/>
                    <a:pt x="458153" y="264102"/>
                    <a:pt x="458153" y="262197"/>
                  </a:cubicBezTo>
                  <a:cubicBezTo>
                    <a:pt x="458153" y="260292"/>
                    <a:pt x="456247" y="258387"/>
                    <a:pt x="453390" y="256482"/>
                  </a:cubicBezTo>
                  <a:cubicBezTo>
                    <a:pt x="451485" y="254577"/>
                    <a:pt x="449580" y="253625"/>
                    <a:pt x="448628" y="252672"/>
                  </a:cubicBezTo>
                  <a:cubicBezTo>
                    <a:pt x="444817" y="249815"/>
                    <a:pt x="441008" y="246957"/>
                    <a:pt x="439103" y="243147"/>
                  </a:cubicBezTo>
                  <a:cubicBezTo>
                    <a:pt x="438150" y="242195"/>
                    <a:pt x="438150" y="239337"/>
                    <a:pt x="438150" y="238385"/>
                  </a:cubicBezTo>
                  <a:cubicBezTo>
                    <a:pt x="437197" y="235527"/>
                    <a:pt x="433388" y="233622"/>
                    <a:pt x="433388" y="230765"/>
                  </a:cubicBezTo>
                  <a:cubicBezTo>
                    <a:pt x="434340" y="226955"/>
                    <a:pt x="437197" y="223145"/>
                    <a:pt x="438150" y="222192"/>
                  </a:cubicBezTo>
                  <a:lnTo>
                    <a:pt x="438150" y="222192"/>
                  </a:lnTo>
                  <a:close/>
                  <a:moveTo>
                    <a:pt x="276225" y="124085"/>
                  </a:moveTo>
                  <a:cubicBezTo>
                    <a:pt x="274320" y="125037"/>
                    <a:pt x="273367" y="126942"/>
                    <a:pt x="271463" y="126942"/>
                  </a:cubicBezTo>
                  <a:cubicBezTo>
                    <a:pt x="269558" y="127895"/>
                    <a:pt x="264795" y="126942"/>
                    <a:pt x="264795" y="130752"/>
                  </a:cubicBezTo>
                  <a:cubicBezTo>
                    <a:pt x="266700" y="134562"/>
                    <a:pt x="269558" y="129800"/>
                    <a:pt x="272415" y="129800"/>
                  </a:cubicBezTo>
                  <a:cubicBezTo>
                    <a:pt x="275272" y="129800"/>
                    <a:pt x="279083" y="132657"/>
                    <a:pt x="278130" y="135515"/>
                  </a:cubicBezTo>
                  <a:cubicBezTo>
                    <a:pt x="277178" y="143135"/>
                    <a:pt x="270510" y="135515"/>
                    <a:pt x="266700" y="135515"/>
                  </a:cubicBezTo>
                  <a:cubicBezTo>
                    <a:pt x="260033" y="135515"/>
                    <a:pt x="259080" y="145040"/>
                    <a:pt x="260033" y="151707"/>
                  </a:cubicBezTo>
                  <a:cubicBezTo>
                    <a:pt x="257175" y="153612"/>
                    <a:pt x="254317" y="157422"/>
                    <a:pt x="250508" y="158375"/>
                  </a:cubicBezTo>
                  <a:cubicBezTo>
                    <a:pt x="247650" y="158375"/>
                    <a:pt x="245745" y="156470"/>
                    <a:pt x="242888" y="155517"/>
                  </a:cubicBezTo>
                  <a:cubicBezTo>
                    <a:pt x="235267" y="154565"/>
                    <a:pt x="228600" y="161232"/>
                    <a:pt x="221933" y="161232"/>
                  </a:cubicBezTo>
                  <a:cubicBezTo>
                    <a:pt x="219075" y="161232"/>
                    <a:pt x="216217" y="157422"/>
                    <a:pt x="211455" y="157422"/>
                  </a:cubicBezTo>
                  <a:cubicBezTo>
                    <a:pt x="208597" y="157422"/>
                    <a:pt x="207645" y="159327"/>
                    <a:pt x="204788" y="159327"/>
                  </a:cubicBezTo>
                  <a:cubicBezTo>
                    <a:pt x="201930" y="159327"/>
                    <a:pt x="196215" y="158375"/>
                    <a:pt x="197167" y="155517"/>
                  </a:cubicBezTo>
                  <a:cubicBezTo>
                    <a:pt x="197167" y="151707"/>
                    <a:pt x="202883" y="154565"/>
                    <a:pt x="205740" y="154565"/>
                  </a:cubicBezTo>
                  <a:cubicBezTo>
                    <a:pt x="209550" y="153612"/>
                    <a:pt x="208597" y="150755"/>
                    <a:pt x="211455" y="149802"/>
                  </a:cubicBezTo>
                  <a:cubicBezTo>
                    <a:pt x="213360" y="149802"/>
                    <a:pt x="215265" y="151707"/>
                    <a:pt x="217170" y="150755"/>
                  </a:cubicBezTo>
                  <a:cubicBezTo>
                    <a:pt x="220028" y="150755"/>
                    <a:pt x="222885" y="145992"/>
                    <a:pt x="224790" y="145040"/>
                  </a:cubicBezTo>
                  <a:cubicBezTo>
                    <a:pt x="229553" y="143135"/>
                    <a:pt x="234315" y="144087"/>
                    <a:pt x="234315" y="140277"/>
                  </a:cubicBezTo>
                  <a:cubicBezTo>
                    <a:pt x="234315" y="138372"/>
                    <a:pt x="233363" y="134562"/>
                    <a:pt x="233363" y="131705"/>
                  </a:cubicBezTo>
                  <a:cubicBezTo>
                    <a:pt x="234315" y="125990"/>
                    <a:pt x="245745" y="126942"/>
                    <a:pt x="244792" y="120275"/>
                  </a:cubicBezTo>
                  <a:cubicBezTo>
                    <a:pt x="244792" y="116465"/>
                    <a:pt x="236220" y="115512"/>
                    <a:pt x="235267" y="111702"/>
                  </a:cubicBezTo>
                  <a:cubicBezTo>
                    <a:pt x="234315" y="108845"/>
                    <a:pt x="236220" y="105035"/>
                    <a:pt x="237172" y="104082"/>
                  </a:cubicBezTo>
                  <a:cubicBezTo>
                    <a:pt x="240983" y="97415"/>
                    <a:pt x="252413" y="96462"/>
                    <a:pt x="256222" y="91700"/>
                  </a:cubicBezTo>
                  <a:cubicBezTo>
                    <a:pt x="258128" y="88842"/>
                    <a:pt x="258128" y="86937"/>
                    <a:pt x="259080" y="85032"/>
                  </a:cubicBezTo>
                  <a:cubicBezTo>
                    <a:pt x="261938" y="81222"/>
                    <a:pt x="272415" y="81222"/>
                    <a:pt x="276225" y="84080"/>
                  </a:cubicBezTo>
                  <a:cubicBezTo>
                    <a:pt x="276225" y="92652"/>
                    <a:pt x="258128" y="94557"/>
                    <a:pt x="258128" y="101225"/>
                  </a:cubicBezTo>
                  <a:cubicBezTo>
                    <a:pt x="258128" y="103130"/>
                    <a:pt x="259080" y="105035"/>
                    <a:pt x="260033" y="107892"/>
                  </a:cubicBezTo>
                  <a:cubicBezTo>
                    <a:pt x="260033" y="109797"/>
                    <a:pt x="260033" y="111702"/>
                    <a:pt x="260033" y="112655"/>
                  </a:cubicBezTo>
                  <a:cubicBezTo>
                    <a:pt x="260985" y="116465"/>
                    <a:pt x="266700" y="119322"/>
                    <a:pt x="270510" y="120275"/>
                  </a:cubicBezTo>
                  <a:cubicBezTo>
                    <a:pt x="280035" y="121227"/>
                    <a:pt x="294322" y="110750"/>
                    <a:pt x="302895" y="118370"/>
                  </a:cubicBezTo>
                  <a:cubicBezTo>
                    <a:pt x="298133" y="126942"/>
                    <a:pt x="285750" y="120275"/>
                    <a:pt x="276225" y="124085"/>
                  </a:cubicBezTo>
                  <a:lnTo>
                    <a:pt x="276225" y="124085"/>
                  </a:lnTo>
                  <a:close/>
                  <a:moveTo>
                    <a:pt x="367665" y="557472"/>
                  </a:moveTo>
                  <a:cubicBezTo>
                    <a:pt x="368617" y="558425"/>
                    <a:pt x="368617" y="559377"/>
                    <a:pt x="368617" y="560330"/>
                  </a:cubicBezTo>
                  <a:cubicBezTo>
                    <a:pt x="369570" y="564140"/>
                    <a:pt x="365760" y="566997"/>
                    <a:pt x="364808" y="569855"/>
                  </a:cubicBezTo>
                  <a:cubicBezTo>
                    <a:pt x="363855" y="572712"/>
                    <a:pt x="363855" y="574617"/>
                    <a:pt x="360997" y="575570"/>
                  </a:cubicBezTo>
                  <a:cubicBezTo>
                    <a:pt x="356235" y="575570"/>
                    <a:pt x="352425" y="575570"/>
                    <a:pt x="350520" y="572712"/>
                  </a:cubicBezTo>
                  <a:cubicBezTo>
                    <a:pt x="352425" y="568902"/>
                    <a:pt x="350520" y="566045"/>
                    <a:pt x="351472" y="562235"/>
                  </a:cubicBezTo>
                  <a:cubicBezTo>
                    <a:pt x="351472" y="560330"/>
                    <a:pt x="353378" y="559377"/>
                    <a:pt x="355283" y="558425"/>
                  </a:cubicBezTo>
                  <a:cubicBezTo>
                    <a:pt x="360045" y="555567"/>
                    <a:pt x="365760" y="554615"/>
                    <a:pt x="367665" y="557472"/>
                  </a:cubicBezTo>
                  <a:lnTo>
                    <a:pt x="367665" y="557472"/>
                  </a:lnTo>
                  <a:close/>
                  <a:moveTo>
                    <a:pt x="109538" y="286010"/>
                  </a:moveTo>
                  <a:cubicBezTo>
                    <a:pt x="112395" y="285057"/>
                    <a:pt x="113347" y="283152"/>
                    <a:pt x="117158" y="281247"/>
                  </a:cubicBezTo>
                  <a:cubicBezTo>
                    <a:pt x="119063" y="280295"/>
                    <a:pt x="120967" y="280295"/>
                    <a:pt x="121920" y="279342"/>
                  </a:cubicBezTo>
                  <a:cubicBezTo>
                    <a:pt x="124778" y="277437"/>
                    <a:pt x="127635" y="273627"/>
                    <a:pt x="128588" y="271722"/>
                  </a:cubicBezTo>
                  <a:cubicBezTo>
                    <a:pt x="128588" y="269817"/>
                    <a:pt x="127635" y="267912"/>
                    <a:pt x="127635" y="266007"/>
                  </a:cubicBezTo>
                  <a:cubicBezTo>
                    <a:pt x="127635" y="264102"/>
                    <a:pt x="129540" y="262197"/>
                    <a:pt x="132397" y="260292"/>
                  </a:cubicBezTo>
                  <a:cubicBezTo>
                    <a:pt x="136208" y="257435"/>
                    <a:pt x="139065" y="252672"/>
                    <a:pt x="143828" y="250767"/>
                  </a:cubicBezTo>
                  <a:cubicBezTo>
                    <a:pt x="146685" y="248862"/>
                    <a:pt x="150495" y="249815"/>
                    <a:pt x="151447" y="246957"/>
                  </a:cubicBezTo>
                  <a:cubicBezTo>
                    <a:pt x="151447" y="244100"/>
                    <a:pt x="151447" y="243147"/>
                    <a:pt x="151447" y="240290"/>
                  </a:cubicBezTo>
                  <a:cubicBezTo>
                    <a:pt x="153353" y="238385"/>
                    <a:pt x="154305" y="237432"/>
                    <a:pt x="156210" y="237432"/>
                  </a:cubicBezTo>
                  <a:cubicBezTo>
                    <a:pt x="160020" y="236480"/>
                    <a:pt x="164783" y="240290"/>
                    <a:pt x="169545" y="240290"/>
                  </a:cubicBezTo>
                  <a:cubicBezTo>
                    <a:pt x="171450" y="240290"/>
                    <a:pt x="173355" y="238385"/>
                    <a:pt x="176213" y="237432"/>
                  </a:cubicBezTo>
                  <a:cubicBezTo>
                    <a:pt x="177165" y="237432"/>
                    <a:pt x="178117" y="236480"/>
                    <a:pt x="178117" y="236480"/>
                  </a:cubicBezTo>
                  <a:cubicBezTo>
                    <a:pt x="179070" y="235527"/>
                    <a:pt x="180975" y="235527"/>
                    <a:pt x="181928" y="234575"/>
                  </a:cubicBezTo>
                  <a:cubicBezTo>
                    <a:pt x="183833" y="233622"/>
                    <a:pt x="185738" y="230765"/>
                    <a:pt x="188595" y="230765"/>
                  </a:cubicBezTo>
                  <a:cubicBezTo>
                    <a:pt x="195263" y="230765"/>
                    <a:pt x="197167" y="237432"/>
                    <a:pt x="200025" y="241242"/>
                  </a:cubicBezTo>
                  <a:cubicBezTo>
                    <a:pt x="201930" y="244100"/>
                    <a:pt x="209550" y="249815"/>
                    <a:pt x="213360" y="251720"/>
                  </a:cubicBezTo>
                  <a:cubicBezTo>
                    <a:pt x="215265" y="252672"/>
                    <a:pt x="218122" y="252672"/>
                    <a:pt x="220980" y="254577"/>
                  </a:cubicBezTo>
                  <a:cubicBezTo>
                    <a:pt x="225742" y="256482"/>
                    <a:pt x="236220" y="265055"/>
                    <a:pt x="236220" y="269817"/>
                  </a:cubicBezTo>
                  <a:cubicBezTo>
                    <a:pt x="236220" y="272675"/>
                    <a:pt x="234315" y="274580"/>
                    <a:pt x="234315" y="276485"/>
                  </a:cubicBezTo>
                  <a:cubicBezTo>
                    <a:pt x="238125" y="277437"/>
                    <a:pt x="242888" y="272675"/>
                    <a:pt x="242888" y="268865"/>
                  </a:cubicBezTo>
                  <a:cubicBezTo>
                    <a:pt x="242888" y="266007"/>
                    <a:pt x="240030" y="265055"/>
                    <a:pt x="240983" y="262197"/>
                  </a:cubicBezTo>
                  <a:cubicBezTo>
                    <a:pt x="242888" y="258387"/>
                    <a:pt x="248603" y="262197"/>
                    <a:pt x="250508" y="260292"/>
                  </a:cubicBezTo>
                  <a:cubicBezTo>
                    <a:pt x="250508" y="255530"/>
                    <a:pt x="243840" y="255530"/>
                    <a:pt x="240030" y="252672"/>
                  </a:cubicBezTo>
                  <a:cubicBezTo>
                    <a:pt x="238125" y="251720"/>
                    <a:pt x="236220" y="248862"/>
                    <a:pt x="234315" y="247910"/>
                  </a:cubicBezTo>
                  <a:cubicBezTo>
                    <a:pt x="231458" y="246957"/>
                    <a:pt x="227647" y="246957"/>
                    <a:pt x="225742" y="245052"/>
                  </a:cubicBezTo>
                  <a:cubicBezTo>
                    <a:pt x="223838" y="243147"/>
                    <a:pt x="221933" y="239337"/>
                    <a:pt x="220028" y="236480"/>
                  </a:cubicBezTo>
                  <a:cubicBezTo>
                    <a:pt x="217170" y="232670"/>
                    <a:pt x="209550" y="231717"/>
                    <a:pt x="211455" y="223145"/>
                  </a:cubicBezTo>
                  <a:cubicBezTo>
                    <a:pt x="212408" y="222192"/>
                    <a:pt x="214313" y="219335"/>
                    <a:pt x="216217" y="220287"/>
                  </a:cubicBezTo>
                  <a:cubicBezTo>
                    <a:pt x="219075" y="221240"/>
                    <a:pt x="219075" y="223145"/>
                    <a:pt x="220980" y="225050"/>
                  </a:cubicBezTo>
                  <a:cubicBezTo>
                    <a:pt x="222885" y="226002"/>
                    <a:pt x="224790" y="226002"/>
                    <a:pt x="226695" y="226955"/>
                  </a:cubicBezTo>
                  <a:cubicBezTo>
                    <a:pt x="228600" y="227907"/>
                    <a:pt x="229553" y="231717"/>
                    <a:pt x="232410" y="233622"/>
                  </a:cubicBezTo>
                  <a:cubicBezTo>
                    <a:pt x="235267" y="236480"/>
                    <a:pt x="241935" y="238385"/>
                    <a:pt x="246697" y="241242"/>
                  </a:cubicBezTo>
                  <a:cubicBezTo>
                    <a:pt x="251460" y="243147"/>
                    <a:pt x="258128" y="246005"/>
                    <a:pt x="259080" y="249815"/>
                  </a:cubicBezTo>
                  <a:cubicBezTo>
                    <a:pt x="260033" y="251720"/>
                    <a:pt x="258128" y="254577"/>
                    <a:pt x="259080" y="256482"/>
                  </a:cubicBezTo>
                  <a:cubicBezTo>
                    <a:pt x="259080" y="258387"/>
                    <a:pt x="260985" y="261245"/>
                    <a:pt x="261938" y="263150"/>
                  </a:cubicBezTo>
                  <a:cubicBezTo>
                    <a:pt x="264795" y="266960"/>
                    <a:pt x="269558" y="270770"/>
                    <a:pt x="272415" y="276485"/>
                  </a:cubicBezTo>
                  <a:cubicBezTo>
                    <a:pt x="272415" y="283152"/>
                    <a:pt x="275272" y="287915"/>
                    <a:pt x="282892" y="286962"/>
                  </a:cubicBezTo>
                  <a:cubicBezTo>
                    <a:pt x="285750" y="285057"/>
                    <a:pt x="283845" y="283152"/>
                    <a:pt x="286703" y="281247"/>
                  </a:cubicBezTo>
                  <a:cubicBezTo>
                    <a:pt x="288608" y="279342"/>
                    <a:pt x="293370" y="279342"/>
                    <a:pt x="293370" y="276485"/>
                  </a:cubicBezTo>
                  <a:cubicBezTo>
                    <a:pt x="293370" y="271722"/>
                    <a:pt x="281940" y="270770"/>
                    <a:pt x="282892" y="263150"/>
                  </a:cubicBezTo>
                  <a:cubicBezTo>
                    <a:pt x="282892" y="261245"/>
                    <a:pt x="285750" y="262197"/>
                    <a:pt x="287655" y="262197"/>
                  </a:cubicBezTo>
                  <a:cubicBezTo>
                    <a:pt x="291465" y="258387"/>
                    <a:pt x="298133" y="253625"/>
                    <a:pt x="302895" y="259340"/>
                  </a:cubicBezTo>
                  <a:cubicBezTo>
                    <a:pt x="304800" y="271722"/>
                    <a:pt x="308610" y="282200"/>
                    <a:pt x="317183" y="287915"/>
                  </a:cubicBezTo>
                  <a:cubicBezTo>
                    <a:pt x="322897" y="286010"/>
                    <a:pt x="325755" y="291725"/>
                    <a:pt x="331470" y="289820"/>
                  </a:cubicBezTo>
                  <a:cubicBezTo>
                    <a:pt x="334328" y="288867"/>
                    <a:pt x="335280" y="286010"/>
                    <a:pt x="338138" y="285057"/>
                  </a:cubicBezTo>
                  <a:cubicBezTo>
                    <a:pt x="341947" y="284105"/>
                    <a:pt x="344805" y="287915"/>
                    <a:pt x="348615" y="289820"/>
                  </a:cubicBezTo>
                  <a:cubicBezTo>
                    <a:pt x="349567" y="289820"/>
                    <a:pt x="350520" y="290772"/>
                    <a:pt x="351472" y="290772"/>
                  </a:cubicBezTo>
                  <a:cubicBezTo>
                    <a:pt x="359092" y="291725"/>
                    <a:pt x="364808" y="283152"/>
                    <a:pt x="371475" y="287915"/>
                  </a:cubicBezTo>
                  <a:cubicBezTo>
                    <a:pt x="371475" y="293630"/>
                    <a:pt x="373380" y="297440"/>
                    <a:pt x="373380" y="301250"/>
                  </a:cubicBezTo>
                  <a:cubicBezTo>
                    <a:pt x="373380" y="304107"/>
                    <a:pt x="370522" y="307917"/>
                    <a:pt x="368617" y="311727"/>
                  </a:cubicBezTo>
                  <a:cubicBezTo>
                    <a:pt x="366713" y="318395"/>
                    <a:pt x="367665" y="324110"/>
                    <a:pt x="361950" y="326015"/>
                  </a:cubicBezTo>
                  <a:cubicBezTo>
                    <a:pt x="353378" y="328872"/>
                    <a:pt x="348615" y="323157"/>
                    <a:pt x="340995" y="323157"/>
                  </a:cubicBezTo>
                  <a:cubicBezTo>
                    <a:pt x="337185" y="323157"/>
                    <a:pt x="334328" y="326967"/>
                    <a:pt x="329565" y="327920"/>
                  </a:cubicBezTo>
                  <a:cubicBezTo>
                    <a:pt x="323850" y="328872"/>
                    <a:pt x="318135" y="325062"/>
                    <a:pt x="311467" y="323157"/>
                  </a:cubicBezTo>
                  <a:cubicBezTo>
                    <a:pt x="310515" y="323157"/>
                    <a:pt x="309563" y="322205"/>
                    <a:pt x="307658" y="322205"/>
                  </a:cubicBezTo>
                  <a:cubicBezTo>
                    <a:pt x="305753" y="322205"/>
                    <a:pt x="303847" y="322205"/>
                    <a:pt x="302895" y="322205"/>
                  </a:cubicBezTo>
                  <a:cubicBezTo>
                    <a:pt x="300990" y="322205"/>
                    <a:pt x="300038" y="319347"/>
                    <a:pt x="298133" y="319347"/>
                  </a:cubicBezTo>
                  <a:cubicBezTo>
                    <a:pt x="295275" y="318395"/>
                    <a:pt x="292417" y="319347"/>
                    <a:pt x="289560" y="318395"/>
                  </a:cubicBezTo>
                  <a:cubicBezTo>
                    <a:pt x="285750" y="311727"/>
                    <a:pt x="265747" y="310775"/>
                    <a:pt x="263842" y="321252"/>
                  </a:cubicBezTo>
                  <a:cubicBezTo>
                    <a:pt x="262890" y="326015"/>
                    <a:pt x="265747" y="331730"/>
                    <a:pt x="259080" y="332682"/>
                  </a:cubicBezTo>
                  <a:cubicBezTo>
                    <a:pt x="255270" y="333635"/>
                    <a:pt x="250508" y="327920"/>
                    <a:pt x="244792" y="326967"/>
                  </a:cubicBezTo>
                  <a:cubicBezTo>
                    <a:pt x="242888" y="326015"/>
                    <a:pt x="239078" y="326967"/>
                    <a:pt x="237172" y="326015"/>
                  </a:cubicBezTo>
                  <a:cubicBezTo>
                    <a:pt x="232410" y="324110"/>
                    <a:pt x="233363" y="320300"/>
                    <a:pt x="229553" y="317442"/>
                  </a:cubicBezTo>
                  <a:cubicBezTo>
                    <a:pt x="227647" y="315537"/>
                    <a:pt x="221933" y="313632"/>
                    <a:pt x="218122" y="313632"/>
                  </a:cubicBezTo>
                  <a:cubicBezTo>
                    <a:pt x="216217" y="313632"/>
                    <a:pt x="214313" y="314585"/>
                    <a:pt x="211455" y="313632"/>
                  </a:cubicBezTo>
                  <a:cubicBezTo>
                    <a:pt x="208597" y="313632"/>
                    <a:pt x="204788" y="311727"/>
                    <a:pt x="202883" y="309822"/>
                  </a:cubicBezTo>
                  <a:cubicBezTo>
                    <a:pt x="200978" y="308870"/>
                    <a:pt x="196215" y="306965"/>
                    <a:pt x="195263" y="305060"/>
                  </a:cubicBezTo>
                  <a:cubicBezTo>
                    <a:pt x="194310" y="302202"/>
                    <a:pt x="200978" y="298392"/>
                    <a:pt x="200978" y="296487"/>
                  </a:cubicBezTo>
                  <a:cubicBezTo>
                    <a:pt x="200978" y="294582"/>
                    <a:pt x="199072" y="293630"/>
                    <a:pt x="198120" y="290772"/>
                  </a:cubicBezTo>
                  <a:cubicBezTo>
                    <a:pt x="198120" y="288867"/>
                    <a:pt x="199072" y="286962"/>
                    <a:pt x="198120" y="286010"/>
                  </a:cubicBezTo>
                  <a:cubicBezTo>
                    <a:pt x="197167" y="284105"/>
                    <a:pt x="194310" y="281247"/>
                    <a:pt x="190500" y="281247"/>
                  </a:cubicBezTo>
                  <a:cubicBezTo>
                    <a:pt x="188595" y="281247"/>
                    <a:pt x="187642" y="282200"/>
                    <a:pt x="185738" y="282200"/>
                  </a:cubicBezTo>
                  <a:cubicBezTo>
                    <a:pt x="184785" y="283152"/>
                    <a:pt x="182880" y="283152"/>
                    <a:pt x="181928" y="283152"/>
                  </a:cubicBezTo>
                  <a:cubicBezTo>
                    <a:pt x="178117" y="283152"/>
                    <a:pt x="172403" y="281247"/>
                    <a:pt x="168592" y="281247"/>
                  </a:cubicBezTo>
                  <a:cubicBezTo>
                    <a:pt x="165735" y="281247"/>
                    <a:pt x="163830" y="283152"/>
                    <a:pt x="160972" y="283152"/>
                  </a:cubicBezTo>
                  <a:cubicBezTo>
                    <a:pt x="154305" y="284105"/>
                    <a:pt x="148590" y="283152"/>
                    <a:pt x="142875" y="283152"/>
                  </a:cubicBezTo>
                  <a:cubicBezTo>
                    <a:pt x="139065" y="283152"/>
                    <a:pt x="132397" y="285057"/>
                    <a:pt x="128588" y="286010"/>
                  </a:cubicBezTo>
                  <a:cubicBezTo>
                    <a:pt x="126683" y="286962"/>
                    <a:pt x="125730" y="288867"/>
                    <a:pt x="122872" y="289820"/>
                  </a:cubicBezTo>
                  <a:cubicBezTo>
                    <a:pt x="121920" y="290772"/>
                    <a:pt x="120015" y="290772"/>
                    <a:pt x="119063" y="290772"/>
                  </a:cubicBezTo>
                  <a:cubicBezTo>
                    <a:pt x="117158" y="291725"/>
                    <a:pt x="114300" y="294582"/>
                    <a:pt x="112395" y="294582"/>
                  </a:cubicBezTo>
                  <a:cubicBezTo>
                    <a:pt x="109538" y="295535"/>
                    <a:pt x="104775" y="293630"/>
                    <a:pt x="99060" y="294582"/>
                  </a:cubicBezTo>
                  <a:cubicBezTo>
                    <a:pt x="95250" y="294582"/>
                    <a:pt x="88583" y="294582"/>
                    <a:pt x="88583" y="289820"/>
                  </a:cubicBezTo>
                  <a:cubicBezTo>
                    <a:pt x="89535" y="285057"/>
                    <a:pt x="101917" y="286962"/>
                    <a:pt x="109538" y="286010"/>
                  </a:cubicBezTo>
                  <a:lnTo>
                    <a:pt x="109538" y="2860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8" name="Freeform: Shape 1317">
              <a:extLst>
                <a:ext uri="{FF2B5EF4-FFF2-40B4-BE49-F238E27FC236}">
                  <a16:creationId xmlns:a16="http://schemas.microsoft.com/office/drawing/2014/main" id="{62C52AFB-7F8C-570A-EB49-6D7F88D2F816}"/>
                </a:ext>
              </a:extLst>
            </p:cNvPr>
            <p:cNvSpPr/>
            <p:nvPr/>
          </p:nvSpPr>
          <p:spPr>
            <a:xfrm>
              <a:off x="5554828" y="1651677"/>
              <a:ext cx="9525" cy="5643"/>
            </a:xfrm>
            <a:custGeom>
              <a:avLst/>
              <a:gdLst>
                <a:gd name="connsiteX0" fmla="*/ 9525 w 9525"/>
                <a:gd name="connsiteY0" fmla="*/ 1661 h 5643"/>
                <a:gd name="connsiteX1" fmla="*/ 0 w 9525"/>
                <a:gd name="connsiteY1" fmla="*/ 3566 h 5643"/>
                <a:gd name="connsiteX2" fmla="*/ 9525 w 9525"/>
                <a:gd name="connsiteY2" fmla="*/ 1661 h 5643"/>
                <a:gd name="connsiteX3" fmla="*/ 9525 w 9525"/>
                <a:gd name="connsiteY3" fmla="*/ 1661 h 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5643">
                  <a:moveTo>
                    <a:pt x="9525" y="1661"/>
                  </a:moveTo>
                  <a:cubicBezTo>
                    <a:pt x="7620" y="-1196"/>
                    <a:pt x="953" y="-244"/>
                    <a:pt x="0" y="3566"/>
                  </a:cubicBezTo>
                  <a:cubicBezTo>
                    <a:pt x="1905" y="7376"/>
                    <a:pt x="8572" y="5471"/>
                    <a:pt x="9525" y="1661"/>
                  </a:cubicBezTo>
                  <a:lnTo>
                    <a:pt x="9525" y="16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9" name="Freeform: Shape 1318">
              <a:extLst>
                <a:ext uri="{FF2B5EF4-FFF2-40B4-BE49-F238E27FC236}">
                  <a16:creationId xmlns:a16="http://schemas.microsoft.com/office/drawing/2014/main" id="{0EF1D011-8AA7-6C79-C3CF-2B2BD950459A}"/>
                </a:ext>
              </a:extLst>
            </p:cNvPr>
            <p:cNvSpPr/>
            <p:nvPr/>
          </p:nvSpPr>
          <p:spPr>
            <a:xfrm>
              <a:off x="5418620" y="1631761"/>
              <a:ext cx="19050" cy="9194"/>
            </a:xfrm>
            <a:custGeom>
              <a:avLst/>
              <a:gdLst>
                <a:gd name="connsiteX0" fmla="*/ 19050 w 19050"/>
                <a:gd name="connsiteY0" fmla="*/ 622 h 9194"/>
                <a:gd name="connsiteX1" fmla="*/ 0 w 19050"/>
                <a:gd name="connsiteY1" fmla="*/ 1575 h 9194"/>
                <a:gd name="connsiteX2" fmla="*/ 15240 w 19050"/>
                <a:gd name="connsiteY2" fmla="*/ 9195 h 9194"/>
                <a:gd name="connsiteX3" fmla="*/ 19050 w 19050"/>
                <a:gd name="connsiteY3" fmla="*/ 622 h 9194"/>
                <a:gd name="connsiteX4" fmla="*/ 19050 w 19050"/>
                <a:gd name="connsiteY4" fmla="*/ 622 h 9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9194">
                  <a:moveTo>
                    <a:pt x="19050" y="622"/>
                  </a:moveTo>
                  <a:cubicBezTo>
                    <a:pt x="13335" y="622"/>
                    <a:pt x="3810" y="-1283"/>
                    <a:pt x="0" y="1575"/>
                  </a:cubicBezTo>
                  <a:cubicBezTo>
                    <a:pt x="2858" y="6337"/>
                    <a:pt x="8573" y="8242"/>
                    <a:pt x="15240" y="9195"/>
                  </a:cubicBezTo>
                  <a:cubicBezTo>
                    <a:pt x="18098" y="7290"/>
                    <a:pt x="18098" y="3480"/>
                    <a:pt x="19050" y="622"/>
                  </a:cubicBezTo>
                  <a:lnTo>
                    <a:pt x="19050" y="62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0" name="Freeform: Shape 1319">
              <a:extLst>
                <a:ext uri="{FF2B5EF4-FFF2-40B4-BE49-F238E27FC236}">
                  <a16:creationId xmlns:a16="http://schemas.microsoft.com/office/drawing/2014/main" id="{D37A65EC-5433-009C-057C-03C5F906AD70}"/>
                </a:ext>
              </a:extLst>
            </p:cNvPr>
            <p:cNvSpPr/>
            <p:nvPr/>
          </p:nvSpPr>
          <p:spPr>
            <a:xfrm>
              <a:off x="5389093" y="1609524"/>
              <a:ext cx="9898" cy="16311"/>
            </a:xfrm>
            <a:custGeom>
              <a:avLst/>
              <a:gdLst>
                <a:gd name="connsiteX0" fmla="*/ 9525 w 9898"/>
                <a:gd name="connsiteY0" fmla="*/ 11430 h 16311"/>
                <a:gd name="connsiteX1" fmla="*/ 0 w 9898"/>
                <a:gd name="connsiteY1" fmla="*/ 2858 h 16311"/>
                <a:gd name="connsiteX2" fmla="*/ 0 w 9898"/>
                <a:gd name="connsiteY2" fmla="*/ 14288 h 16311"/>
                <a:gd name="connsiteX3" fmla="*/ 9525 w 9898"/>
                <a:gd name="connsiteY3" fmla="*/ 11430 h 16311"/>
                <a:gd name="connsiteX4" fmla="*/ 9525 w 9898"/>
                <a:gd name="connsiteY4" fmla="*/ 11430 h 16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98" h="16311">
                  <a:moveTo>
                    <a:pt x="9525" y="11430"/>
                  </a:moveTo>
                  <a:cubicBezTo>
                    <a:pt x="11430" y="0"/>
                    <a:pt x="5715" y="-2857"/>
                    <a:pt x="0" y="2858"/>
                  </a:cubicBezTo>
                  <a:cubicBezTo>
                    <a:pt x="0" y="7620"/>
                    <a:pt x="0" y="10477"/>
                    <a:pt x="0" y="14288"/>
                  </a:cubicBezTo>
                  <a:cubicBezTo>
                    <a:pt x="2857" y="19050"/>
                    <a:pt x="8572" y="14288"/>
                    <a:pt x="9525" y="11430"/>
                  </a:cubicBezTo>
                  <a:lnTo>
                    <a:pt x="9525" y="114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1" name="Freeform: Shape 1320">
              <a:extLst>
                <a:ext uri="{FF2B5EF4-FFF2-40B4-BE49-F238E27FC236}">
                  <a16:creationId xmlns:a16="http://schemas.microsoft.com/office/drawing/2014/main" id="{8A44AD49-32AE-FD22-B78F-7F5C558D55D5}"/>
                </a:ext>
              </a:extLst>
            </p:cNvPr>
            <p:cNvSpPr/>
            <p:nvPr/>
          </p:nvSpPr>
          <p:spPr>
            <a:xfrm>
              <a:off x="5392585" y="1598673"/>
              <a:ext cx="5333" cy="7040"/>
            </a:xfrm>
            <a:custGeom>
              <a:avLst/>
              <a:gdLst>
                <a:gd name="connsiteX0" fmla="*/ 5080 w 5333"/>
                <a:gd name="connsiteY0" fmla="*/ 1326 h 7040"/>
                <a:gd name="connsiteX1" fmla="*/ 2222 w 5333"/>
                <a:gd name="connsiteY1" fmla="*/ 7041 h 7040"/>
                <a:gd name="connsiteX2" fmla="*/ 5080 w 5333"/>
                <a:gd name="connsiteY2" fmla="*/ 1326 h 7040"/>
                <a:gd name="connsiteX3" fmla="*/ 5080 w 5333"/>
                <a:gd name="connsiteY3" fmla="*/ 1326 h 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" h="7040">
                  <a:moveTo>
                    <a:pt x="5080" y="1326"/>
                  </a:moveTo>
                  <a:cubicBezTo>
                    <a:pt x="1270" y="-3437"/>
                    <a:pt x="-2540" y="6088"/>
                    <a:pt x="2222" y="7041"/>
                  </a:cubicBezTo>
                  <a:cubicBezTo>
                    <a:pt x="4127" y="6088"/>
                    <a:pt x="6033" y="4184"/>
                    <a:pt x="5080" y="1326"/>
                  </a:cubicBezTo>
                  <a:lnTo>
                    <a:pt x="5080" y="132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2" name="Freeform: Shape 1321">
              <a:extLst>
                <a:ext uri="{FF2B5EF4-FFF2-40B4-BE49-F238E27FC236}">
                  <a16:creationId xmlns:a16="http://schemas.microsoft.com/office/drawing/2014/main" id="{9059E54A-FF00-496E-A3B9-C9CC3279A493}"/>
                </a:ext>
              </a:extLst>
            </p:cNvPr>
            <p:cNvSpPr/>
            <p:nvPr/>
          </p:nvSpPr>
          <p:spPr>
            <a:xfrm>
              <a:off x="4578516" y="1385426"/>
              <a:ext cx="571500" cy="937519"/>
            </a:xfrm>
            <a:custGeom>
              <a:avLst/>
              <a:gdLst>
                <a:gd name="connsiteX0" fmla="*/ 335280 w 571500"/>
                <a:gd name="connsiteY0" fmla="*/ 6927 h 937519"/>
                <a:gd name="connsiteX1" fmla="*/ 330517 w 571500"/>
                <a:gd name="connsiteY1" fmla="*/ 8832 h 937519"/>
                <a:gd name="connsiteX2" fmla="*/ 335280 w 571500"/>
                <a:gd name="connsiteY2" fmla="*/ 11690 h 937519"/>
                <a:gd name="connsiteX3" fmla="*/ 346710 w 571500"/>
                <a:gd name="connsiteY3" fmla="*/ 17405 h 937519"/>
                <a:gd name="connsiteX4" fmla="*/ 335280 w 571500"/>
                <a:gd name="connsiteY4" fmla="*/ 36455 h 937519"/>
                <a:gd name="connsiteX5" fmla="*/ 335280 w 571500"/>
                <a:gd name="connsiteY5" fmla="*/ 34550 h 937519"/>
                <a:gd name="connsiteX6" fmla="*/ 337185 w 571500"/>
                <a:gd name="connsiteY6" fmla="*/ 31692 h 937519"/>
                <a:gd name="connsiteX7" fmla="*/ 335280 w 571500"/>
                <a:gd name="connsiteY7" fmla="*/ 30740 h 937519"/>
                <a:gd name="connsiteX8" fmla="*/ 286703 w 571500"/>
                <a:gd name="connsiteY8" fmla="*/ 34550 h 937519"/>
                <a:gd name="connsiteX9" fmla="*/ 283845 w 571500"/>
                <a:gd name="connsiteY9" fmla="*/ 31692 h 937519"/>
                <a:gd name="connsiteX10" fmla="*/ 288608 w 571500"/>
                <a:gd name="connsiteY10" fmla="*/ 32645 h 937519"/>
                <a:gd name="connsiteX11" fmla="*/ 314325 w 571500"/>
                <a:gd name="connsiteY11" fmla="*/ 25977 h 937519"/>
                <a:gd name="connsiteX12" fmla="*/ 308610 w 571500"/>
                <a:gd name="connsiteY12" fmla="*/ 19310 h 937519"/>
                <a:gd name="connsiteX13" fmla="*/ 312420 w 571500"/>
                <a:gd name="connsiteY13" fmla="*/ 13595 h 937519"/>
                <a:gd name="connsiteX14" fmla="*/ 315278 w 571500"/>
                <a:gd name="connsiteY14" fmla="*/ 6927 h 937519"/>
                <a:gd name="connsiteX15" fmla="*/ 297180 w 571500"/>
                <a:gd name="connsiteY15" fmla="*/ 12642 h 937519"/>
                <a:gd name="connsiteX16" fmla="*/ 291465 w 571500"/>
                <a:gd name="connsiteY16" fmla="*/ 8832 h 937519"/>
                <a:gd name="connsiteX17" fmla="*/ 280988 w 571500"/>
                <a:gd name="connsiteY17" fmla="*/ 8832 h 937519"/>
                <a:gd name="connsiteX18" fmla="*/ 275272 w 571500"/>
                <a:gd name="connsiteY18" fmla="*/ 7880 h 937519"/>
                <a:gd name="connsiteX19" fmla="*/ 265747 w 571500"/>
                <a:gd name="connsiteY19" fmla="*/ 2165 h 937519"/>
                <a:gd name="connsiteX20" fmla="*/ 256222 w 571500"/>
                <a:gd name="connsiteY20" fmla="*/ 2165 h 937519"/>
                <a:gd name="connsiteX21" fmla="*/ 238125 w 571500"/>
                <a:gd name="connsiteY21" fmla="*/ 260 h 937519"/>
                <a:gd name="connsiteX22" fmla="*/ 220980 w 571500"/>
                <a:gd name="connsiteY22" fmla="*/ 7880 h 937519"/>
                <a:gd name="connsiteX23" fmla="*/ 212408 w 571500"/>
                <a:gd name="connsiteY23" fmla="*/ 11690 h 937519"/>
                <a:gd name="connsiteX24" fmla="*/ 211455 w 571500"/>
                <a:gd name="connsiteY24" fmla="*/ 20262 h 937519"/>
                <a:gd name="connsiteX25" fmla="*/ 211455 w 571500"/>
                <a:gd name="connsiteY25" fmla="*/ 20262 h 937519"/>
                <a:gd name="connsiteX26" fmla="*/ 236220 w 571500"/>
                <a:gd name="connsiteY26" fmla="*/ 15500 h 937519"/>
                <a:gd name="connsiteX27" fmla="*/ 231458 w 571500"/>
                <a:gd name="connsiteY27" fmla="*/ 27882 h 937519"/>
                <a:gd name="connsiteX28" fmla="*/ 228600 w 571500"/>
                <a:gd name="connsiteY28" fmla="*/ 32645 h 937519"/>
                <a:gd name="connsiteX29" fmla="*/ 209550 w 571500"/>
                <a:gd name="connsiteY29" fmla="*/ 29787 h 937519"/>
                <a:gd name="connsiteX30" fmla="*/ 205740 w 571500"/>
                <a:gd name="connsiteY30" fmla="*/ 28835 h 937519"/>
                <a:gd name="connsiteX31" fmla="*/ 194310 w 571500"/>
                <a:gd name="connsiteY31" fmla="*/ 29787 h 937519"/>
                <a:gd name="connsiteX32" fmla="*/ 183833 w 571500"/>
                <a:gd name="connsiteY32" fmla="*/ 29787 h 937519"/>
                <a:gd name="connsiteX33" fmla="*/ 178117 w 571500"/>
                <a:gd name="connsiteY33" fmla="*/ 25025 h 937519"/>
                <a:gd name="connsiteX34" fmla="*/ 171450 w 571500"/>
                <a:gd name="connsiteY34" fmla="*/ 27882 h 937519"/>
                <a:gd name="connsiteX35" fmla="*/ 165735 w 571500"/>
                <a:gd name="connsiteY35" fmla="*/ 27882 h 937519"/>
                <a:gd name="connsiteX36" fmla="*/ 153353 w 571500"/>
                <a:gd name="connsiteY36" fmla="*/ 30740 h 937519"/>
                <a:gd name="connsiteX37" fmla="*/ 139065 w 571500"/>
                <a:gd name="connsiteY37" fmla="*/ 31692 h 937519"/>
                <a:gd name="connsiteX38" fmla="*/ 129540 w 571500"/>
                <a:gd name="connsiteY38" fmla="*/ 33597 h 937519"/>
                <a:gd name="connsiteX39" fmla="*/ 179070 w 571500"/>
                <a:gd name="connsiteY39" fmla="*/ 82175 h 937519"/>
                <a:gd name="connsiteX40" fmla="*/ 180975 w 571500"/>
                <a:gd name="connsiteY40" fmla="*/ 81222 h 937519"/>
                <a:gd name="connsiteX41" fmla="*/ 188595 w 571500"/>
                <a:gd name="connsiteY41" fmla="*/ 77412 h 937519"/>
                <a:gd name="connsiteX42" fmla="*/ 194310 w 571500"/>
                <a:gd name="connsiteY42" fmla="*/ 81222 h 937519"/>
                <a:gd name="connsiteX43" fmla="*/ 188595 w 571500"/>
                <a:gd name="connsiteY43" fmla="*/ 84080 h 937519"/>
                <a:gd name="connsiteX44" fmla="*/ 182880 w 571500"/>
                <a:gd name="connsiteY44" fmla="*/ 85985 h 937519"/>
                <a:gd name="connsiteX45" fmla="*/ 172403 w 571500"/>
                <a:gd name="connsiteY45" fmla="*/ 86937 h 937519"/>
                <a:gd name="connsiteX46" fmla="*/ 179070 w 571500"/>
                <a:gd name="connsiteY46" fmla="*/ 82175 h 937519"/>
                <a:gd name="connsiteX47" fmla="*/ 129540 w 571500"/>
                <a:gd name="connsiteY47" fmla="*/ 33597 h 937519"/>
                <a:gd name="connsiteX48" fmla="*/ 0 w 571500"/>
                <a:gd name="connsiteY48" fmla="*/ 271722 h 937519"/>
                <a:gd name="connsiteX49" fmla="*/ 0 w 571500"/>
                <a:gd name="connsiteY49" fmla="*/ 272675 h 937519"/>
                <a:gd name="connsiteX50" fmla="*/ 0 w 571500"/>
                <a:gd name="connsiteY50" fmla="*/ 273627 h 937519"/>
                <a:gd name="connsiteX51" fmla="*/ 7620 w 571500"/>
                <a:gd name="connsiteY51" fmla="*/ 277437 h 937519"/>
                <a:gd name="connsiteX52" fmla="*/ 15240 w 571500"/>
                <a:gd name="connsiteY52" fmla="*/ 285057 h 937519"/>
                <a:gd name="connsiteX53" fmla="*/ 16192 w 571500"/>
                <a:gd name="connsiteY53" fmla="*/ 296487 h 937519"/>
                <a:gd name="connsiteX54" fmla="*/ 18097 w 571500"/>
                <a:gd name="connsiteY54" fmla="*/ 308870 h 937519"/>
                <a:gd name="connsiteX55" fmla="*/ 21908 w 571500"/>
                <a:gd name="connsiteY55" fmla="*/ 314585 h 937519"/>
                <a:gd name="connsiteX56" fmla="*/ 23813 w 571500"/>
                <a:gd name="connsiteY56" fmla="*/ 319347 h 937519"/>
                <a:gd name="connsiteX57" fmla="*/ 19050 w 571500"/>
                <a:gd name="connsiteY57" fmla="*/ 326967 h 937519"/>
                <a:gd name="connsiteX58" fmla="*/ 31433 w 571500"/>
                <a:gd name="connsiteY58" fmla="*/ 338397 h 937519"/>
                <a:gd name="connsiteX59" fmla="*/ 30480 w 571500"/>
                <a:gd name="connsiteY59" fmla="*/ 346970 h 937519"/>
                <a:gd name="connsiteX60" fmla="*/ 37147 w 571500"/>
                <a:gd name="connsiteY60" fmla="*/ 353637 h 937519"/>
                <a:gd name="connsiteX61" fmla="*/ 44767 w 571500"/>
                <a:gd name="connsiteY61" fmla="*/ 358400 h 937519"/>
                <a:gd name="connsiteX62" fmla="*/ 40958 w 571500"/>
                <a:gd name="connsiteY62" fmla="*/ 348875 h 937519"/>
                <a:gd name="connsiteX63" fmla="*/ 38100 w 571500"/>
                <a:gd name="connsiteY63" fmla="*/ 334587 h 937519"/>
                <a:gd name="connsiteX64" fmla="*/ 33338 w 571500"/>
                <a:gd name="connsiteY64" fmla="*/ 325062 h 937519"/>
                <a:gd name="connsiteX65" fmla="*/ 31433 w 571500"/>
                <a:gd name="connsiteY65" fmla="*/ 315537 h 937519"/>
                <a:gd name="connsiteX66" fmla="*/ 29528 w 571500"/>
                <a:gd name="connsiteY66" fmla="*/ 312680 h 937519"/>
                <a:gd name="connsiteX67" fmla="*/ 25717 w 571500"/>
                <a:gd name="connsiteY67" fmla="*/ 306965 h 937519"/>
                <a:gd name="connsiteX68" fmla="*/ 37147 w 571500"/>
                <a:gd name="connsiteY68" fmla="*/ 301250 h 937519"/>
                <a:gd name="connsiteX69" fmla="*/ 37147 w 571500"/>
                <a:gd name="connsiteY69" fmla="*/ 311727 h 937519"/>
                <a:gd name="connsiteX70" fmla="*/ 37147 w 571500"/>
                <a:gd name="connsiteY70" fmla="*/ 314585 h 937519"/>
                <a:gd name="connsiteX71" fmla="*/ 44767 w 571500"/>
                <a:gd name="connsiteY71" fmla="*/ 325062 h 937519"/>
                <a:gd name="connsiteX72" fmla="*/ 52388 w 571500"/>
                <a:gd name="connsiteY72" fmla="*/ 334587 h 937519"/>
                <a:gd name="connsiteX73" fmla="*/ 52388 w 571500"/>
                <a:gd name="connsiteY73" fmla="*/ 340302 h 937519"/>
                <a:gd name="connsiteX74" fmla="*/ 62865 w 571500"/>
                <a:gd name="connsiteY74" fmla="*/ 351732 h 937519"/>
                <a:gd name="connsiteX75" fmla="*/ 73342 w 571500"/>
                <a:gd name="connsiteY75" fmla="*/ 373640 h 937519"/>
                <a:gd name="connsiteX76" fmla="*/ 70485 w 571500"/>
                <a:gd name="connsiteY76" fmla="*/ 382212 h 937519"/>
                <a:gd name="connsiteX77" fmla="*/ 77153 w 571500"/>
                <a:gd name="connsiteY77" fmla="*/ 389832 h 937519"/>
                <a:gd name="connsiteX78" fmla="*/ 85725 w 571500"/>
                <a:gd name="connsiteY78" fmla="*/ 395547 h 937519"/>
                <a:gd name="connsiteX79" fmla="*/ 92392 w 571500"/>
                <a:gd name="connsiteY79" fmla="*/ 397452 h 937519"/>
                <a:gd name="connsiteX80" fmla="*/ 100965 w 571500"/>
                <a:gd name="connsiteY80" fmla="*/ 403167 h 937519"/>
                <a:gd name="connsiteX81" fmla="*/ 115253 w 571500"/>
                <a:gd name="connsiteY81" fmla="*/ 408882 h 937519"/>
                <a:gd name="connsiteX82" fmla="*/ 129540 w 571500"/>
                <a:gd name="connsiteY82" fmla="*/ 413645 h 937519"/>
                <a:gd name="connsiteX83" fmla="*/ 141922 w 571500"/>
                <a:gd name="connsiteY83" fmla="*/ 409835 h 937519"/>
                <a:gd name="connsiteX84" fmla="*/ 163830 w 571500"/>
                <a:gd name="connsiteY84" fmla="*/ 426027 h 937519"/>
                <a:gd name="connsiteX85" fmla="*/ 170497 w 571500"/>
                <a:gd name="connsiteY85" fmla="*/ 427932 h 937519"/>
                <a:gd name="connsiteX86" fmla="*/ 176213 w 571500"/>
                <a:gd name="connsiteY86" fmla="*/ 429837 h 937519"/>
                <a:gd name="connsiteX87" fmla="*/ 178117 w 571500"/>
                <a:gd name="connsiteY87" fmla="*/ 430790 h 937519"/>
                <a:gd name="connsiteX88" fmla="*/ 188595 w 571500"/>
                <a:gd name="connsiteY88" fmla="*/ 432695 h 937519"/>
                <a:gd name="connsiteX89" fmla="*/ 201930 w 571500"/>
                <a:gd name="connsiteY89" fmla="*/ 446982 h 937519"/>
                <a:gd name="connsiteX90" fmla="*/ 201930 w 571500"/>
                <a:gd name="connsiteY90" fmla="*/ 454602 h 937519"/>
                <a:gd name="connsiteX91" fmla="*/ 210503 w 571500"/>
                <a:gd name="connsiteY91" fmla="*/ 458412 h 937519"/>
                <a:gd name="connsiteX92" fmla="*/ 220028 w 571500"/>
                <a:gd name="connsiteY92" fmla="*/ 467937 h 937519"/>
                <a:gd name="connsiteX93" fmla="*/ 226695 w 571500"/>
                <a:gd name="connsiteY93" fmla="*/ 468890 h 937519"/>
                <a:gd name="connsiteX94" fmla="*/ 238125 w 571500"/>
                <a:gd name="connsiteY94" fmla="*/ 475557 h 937519"/>
                <a:gd name="connsiteX95" fmla="*/ 240983 w 571500"/>
                <a:gd name="connsiteY95" fmla="*/ 468890 h 937519"/>
                <a:gd name="connsiteX96" fmla="*/ 248603 w 571500"/>
                <a:gd name="connsiteY96" fmla="*/ 463175 h 937519"/>
                <a:gd name="connsiteX97" fmla="*/ 256222 w 571500"/>
                <a:gd name="connsiteY97" fmla="*/ 472700 h 937519"/>
                <a:gd name="connsiteX98" fmla="*/ 260985 w 571500"/>
                <a:gd name="connsiteY98" fmla="*/ 480320 h 937519"/>
                <a:gd name="connsiteX99" fmla="*/ 260985 w 571500"/>
                <a:gd name="connsiteY99" fmla="*/ 503180 h 937519"/>
                <a:gd name="connsiteX100" fmla="*/ 255270 w 571500"/>
                <a:gd name="connsiteY100" fmla="*/ 508895 h 937519"/>
                <a:gd name="connsiteX101" fmla="*/ 251460 w 571500"/>
                <a:gd name="connsiteY101" fmla="*/ 512705 h 937519"/>
                <a:gd name="connsiteX102" fmla="*/ 248603 w 571500"/>
                <a:gd name="connsiteY102" fmla="*/ 518420 h 937519"/>
                <a:gd name="connsiteX103" fmla="*/ 241935 w 571500"/>
                <a:gd name="connsiteY103" fmla="*/ 523182 h 937519"/>
                <a:gd name="connsiteX104" fmla="*/ 239078 w 571500"/>
                <a:gd name="connsiteY104" fmla="*/ 528897 h 937519"/>
                <a:gd name="connsiteX105" fmla="*/ 235267 w 571500"/>
                <a:gd name="connsiteY105" fmla="*/ 543185 h 937519"/>
                <a:gd name="connsiteX106" fmla="*/ 240030 w 571500"/>
                <a:gd name="connsiteY106" fmla="*/ 550805 h 937519"/>
                <a:gd name="connsiteX107" fmla="*/ 232410 w 571500"/>
                <a:gd name="connsiteY107" fmla="*/ 561282 h 937519"/>
                <a:gd name="connsiteX108" fmla="*/ 235267 w 571500"/>
                <a:gd name="connsiteY108" fmla="*/ 572712 h 937519"/>
                <a:gd name="connsiteX109" fmla="*/ 242888 w 571500"/>
                <a:gd name="connsiteY109" fmla="*/ 579380 h 937519"/>
                <a:gd name="connsiteX110" fmla="*/ 250508 w 571500"/>
                <a:gd name="connsiteY110" fmla="*/ 590810 h 937519"/>
                <a:gd name="connsiteX111" fmla="*/ 259080 w 571500"/>
                <a:gd name="connsiteY111" fmla="*/ 606050 h 937519"/>
                <a:gd name="connsiteX112" fmla="*/ 264795 w 571500"/>
                <a:gd name="connsiteY112" fmla="*/ 615575 h 937519"/>
                <a:gd name="connsiteX113" fmla="*/ 272415 w 571500"/>
                <a:gd name="connsiteY113" fmla="*/ 627005 h 937519"/>
                <a:gd name="connsiteX114" fmla="*/ 274320 w 571500"/>
                <a:gd name="connsiteY114" fmla="*/ 633672 h 937519"/>
                <a:gd name="connsiteX115" fmla="*/ 296228 w 571500"/>
                <a:gd name="connsiteY115" fmla="*/ 649865 h 937519"/>
                <a:gd name="connsiteX116" fmla="*/ 305753 w 571500"/>
                <a:gd name="connsiteY116" fmla="*/ 653675 h 937519"/>
                <a:gd name="connsiteX117" fmla="*/ 320040 w 571500"/>
                <a:gd name="connsiteY117" fmla="*/ 666057 h 937519"/>
                <a:gd name="connsiteX118" fmla="*/ 323850 w 571500"/>
                <a:gd name="connsiteY118" fmla="*/ 683202 h 937519"/>
                <a:gd name="connsiteX119" fmla="*/ 324803 w 571500"/>
                <a:gd name="connsiteY119" fmla="*/ 690822 h 937519"/>
                <a:gd name="connsiteX120" fmla="*/ 324803 w 571500"/>
                <a:gd name="connsiteY120" fmla="*/ 703205 h 937519"/>
                <a:gd name="connsiteX121" fmla="*/ 326708 w 571500"/>
                <a:gd name="connsiteY121" fmla="*/ 715587 h 937519"/>
                <a:gd name="connsiteX122" fmla="*/ 325755 w 571500"/>
                <a:gd name="connsiteY122" fmla="*/ 719397 h 937519"/>
                <a:gd name="connsiteX123" fmla="*/ 326708 w 571500"/>
                <a:gd name="connsiteY123" fmla="*/ 734637 h 937519"/>
                <a:gd name="connsiteX124" fmla="*/ 325755 w 571500"/>
                <a:gd name="connsiteY124" fmla="*/ 742257 h 937519"/>
                <a:gd name="connsiteX125" fmla="*/ 327660 w 571500"/>
                <a:gd name="connsiteY125" fmla="*/ 748925 h 937519"/>
                <a:gd name="connsiteX126" fmla="*/ 327660 w 571500"/>
                <a:gd name="connsiteY126" fmla="*/ 756545 h 937519"/>
                <a:gd name="connsiteX127" fmla="*/ 332422 w 571500"/>
                <a:gd name="connsiteY127" fmla="*/ 769880 h 937519"/>
                <a:gd name="connsiteX128" fmla="*/ 333375 w 571500"/>
                <a:gd name="connsiteY128" fmla="*/ 785120 h 937519"/>
                <a:gd name="connsiteX129" fmla="*/ 331470 w 571500"/>
                <a:gd name="connsiteY129" fmla="*/ 792740 h 937519"/>
                <a:gd name="connsiteX130" fmla="*/ 331470 w 571500"/>
                <a:gd name="connsiteY130" fmla="*/ 798455 h 937519"/>
                <a:gd name="connsiteX131" fmla="*/ 329565 w 571500"/>
                <a:gd name="connsiteY131" fmla="*/ 806075 h 937519"/>
                <a:gd name="connsiteX132" fmla="*/ 337185 w 571500"/>
                <a:gd name="connsiteY132" fmla="*/ 821315 h 937519"/>
                <a:gd name="connsiteX133" fmla="*/ 337185 w 571500"/>
                <a:gd name="connsiteY133" fmla="*/ 827030 h 937519"/>
                <a:gd name="connsiteX134" fmla="*/ 339090 w 571500"/>
                <a:gd name="connsiteY134" fmla="*/ 836555 h 937519"/>
                <a:gd name="connsiteX135" fmla="*/ 343853 w 571500"/>
                <a:gd name="connsiteY135" fmla="*/ 849890 h 937519"/>
                <a:gd name="connsiteX136" fmla="*/ 345758 w 571500"/>
                <a:gd name="connsiteY136" fmla="*/ 840365 h 937519"/>
                <a:gd name="connsiteX137" fmla="*/ 351472 w 571500"/>
                <a:gd name="connsiteY137" fmla="*/ 857510 h 937519"/>
                <a:gd name="connsiteX138" fmla="*/ 344805 w 571500"/>
                <a:gd name="connsiteY138" fmla="*/ 858462 h 937519"/>
                <a:gd name="connsiteX139" fmla="*/ 346710 w 571500"/>
                <a:gd name="connsiteY139" fmla="*/ 865130 h 937519"/>
                <a:gd name="connsiteX140" fmla="*/ 344805 w 571500"/>
                <a:gd name="connsiteY140" fmla="*/ 873702 h 937519"/>
                <a:gd name="connsiteX141" fmla="*/ 352425 w 571500"/>
                <a:gd name="connsiteY141" fmla="*/ 879417 h 937519"/>
                <a:gd name="connsiteX142" fmla="*/ 350520 w 571500"/>
                <a:gd name="connsiteY142" fmla="*/ 887990 h 937519"/>
                <a:gd name="connsiteX143" fmla="*/ 358140 w 571500"/>
                <a:gd name="connsiteY143" fmla="*/ 901325 h 937519"/>
                <a:gd name="connsiteX144" fmla="*/ 362903 w 571500"/>
                <a:gd name="connsiteY144" fmla="*/ 906087 h 937519"/>
                <a:gd name="connsiteX145" fmla="*/ 362903 w 571500"/>
                <a:gd name="connsiteY145" fmla="*/ 906087 h 937519"/>
                <a:gd name="connsiteX146" fmla="*/ 365760 w 571500"/>
                <a:gd name="connsiteY146" fmla="*/ 911802 h 937519"/>
                <a:gd name="connsiteX147" fmla="*/ 372428 w 571500"/>
                <a:gd name="connsiteY147" fmla="*/ 915612 h 937519"/>
                <a:gd name="connsiteX148" fmla="*/ 382905 w 571500"/>
                <a:gd name="connsiteY148" fmla="*/ 925137 h 937519"/>
                <a:gd name="connsiteX149" fmla="*/ 388620 w 571500"/>
                <a:gd name="connsiteY149" fmla="*/ 927042 h 937519"/>
                <a:gd name="connsiteX150" fmla="*/ 396240 w 571500"/>
                <a:gd name="connsiteY150" fmla="*/ 930852 h 937519"/>
                <a:gd name="connsiteX151" fmla="*/ 414338 w 571500"/>
                <a:gd name="connsiteY151" fmla="*/ 937520 h 937519"/>
                <a:gd name="connsiteX152" fmla="*/ 420053 w 571500"/>
                <a:gd name="connsiteY152" fmla="*/ 937520 h 937519"/>
                <a:gd name="connsiteX153" fmla="*/ 425767 w 571500"/>
                <a:gd name="connsiteY153" fmla="*/ 937520 h 937519"/>
                <a:gd name="connsiteX154" fmla="*/ 426720 w 571500"/>
                <a:gd name="connsiteY154" fmla="*/ 937520 h 937519"/>
                <a:gd name="connsiteX155" fmla="*/ 434340 w 571500"/>
                <a:gd name="connsiteY155" fmla="*/ 932757 h 937519"/>
                <a:gd name="connsiteX156" fmla="*/ 418147 w 571500"/>
                <a:gd name="connsiteY156" fmla="*/ 925137 h 937519"/>
                <a:gd name="connsiteX157" fmla="*/ 408622 w 571500"/>
                <a:gd name="connsiteY157" fmla="*/ 915612 h 937519"/>
                <a:gd name="connsiteX158" fmla="*/ 400050 w 571500"/>
                <a:gd name="connsiteY158" fmla="*/ 904182 h 937519"/>
                <a:gd name="connsiteX159" fmla="*/ 403860 w 571500"/>
                <a:gd name="connsiteY159" fmla="*/ 897515 h 937519"/>
                <a:gd name="connsiteX160" fmla="*/ 403860 w 571500"/>
                <a:gd name="connsiteY160" fmla="*/ 892752 h 937519"/>
                <a:gd name="connsiteX161" fmla="*/ 409575 w 571500"/>
                <a:gd name="connsiteY161" fmla="*/ 883227 h 937519"/>
                <a:gd name="connsiteX162" fmla="*/ 393383 w 571500"/>
                <a:gd name="connsiteY162" fmla="*/ 870845 h 937519"/>
                <a:gd name="connsiteX163" fmla="*/ 401955 w 571500"/>
                <a:gd name="connsiteY163" fmla="*/ 860367 h 937519"/>
                <a:gd name="connsiteX164" fmla="*/ 401003 w 571500"/>
                <a:gd name="connsiteY164" fmla="*/ 853700 h 937519"/>
                <a:gd name="connsiteX165" fmla="*/ 406717 w 571500"/>
                <a:gd name="connsiteY165" fmla="*/ 845127 h 937519"/>
                <a:gd name="connsiteX166" fmla="*/ 399097 w 571500"/>
                <a:gd name="connsiteY166" fmla="*/ 842270 h 937519"/>
                <a:gd name="connsiteX167" fmla="*/ 396240 w 571500"/>
                <a:gd name="connsiteY167" fmla="*/ 834650 h 937519"/>
                <a:gd name="connsiteX168" fmla="*/ 411480 w 571500"/>
                <a:gd name="connsiteY168" fmla="*/ 832745 h 937519"/>
                <a:gd name="connsiteX169" fmla="*/ 411480 w 571500"/>
                <a:gd name="connsiteY169" fmla="*/ 820362 h 937519"/>
                <a:gd name="connsiteX170" fmla="*/ 423863 w 571500"/>
                <a:gd name="connsiteY170" fmla="*/ 817505 h 937519"/>
                <a:gd name="connsiteX171" fmla="*/ 435292 w 571500"/>
                <a:gd name="connsiteY171" fmla="*/ 814647 h 937519"/>
                <a:gd name="connsiteX172" fmla="*/ 441008 w 571500"/>
                <a:gd name="connsiteY172" fmla="*/ 803217 h 937519"/>
                <a:gd name="connsiteX173" fmla="*/ 437197 w 571500"/>
                <a:gd name="connsiteY173" fmla="*/ 798455 h 937519"/>
                <a:gd name="connsiteX174" fmla="*/ 434340 w 571500"/>
                <a:gd name="connsiteY174" fmla="*/ 792740 h 937519"/>
                <a:gd name="connsiteX175" fmla="*/ 428625 w 571500"/>
                <a:gd name="connsiteY175" fmla="*/ 786072 h 937519"/>
                <a:gd name="connsiteX176" fmla="*/ 437197 w 571500"/>
                <a:gd name="connsiteY176" fmla="*/ 787025 h 937519"/>
                <a:gd name="connsiteX177" fmla="*/ 451485 w 571500"/>
                <a:gd name="connsiteY177" fmla="*/ 787977 h 937519"/>
                <a:gd name="connsiteX178" fmla="*/ 462915 w 571500"/>
                <a:gd name="connsiteY178" fmla="*/ 774642 h 937519"/>
                <a:gd name="connsiteX179" fmla="*/ 463867 w 571500"/>
                <a:gd name="connsiteY179" fmla="*/ 769880 h 937519"/>
                <a:gd name="connsiteX180" fmla="*/ 466725 w 571500"/>
                <a:gd name="connsiteY180" fmla="*/ 766070 h 937519"/>
                <a:gd name="connsiteX181" fmla="*/ 467678 w 571500"/>
                <a:gd name="connsiteY181" fmla="*/ 761307 h 937519"/>
                <a:gd name="connsiteX182" fmla="*/ 475297 w 571500"/>
                <a:gd name="connsiteY182" fmla="*/ 752735 h 937519"/>
                <a:gd name="connsiteX183" fmla="*/ 480060 w 571500"/>
                <a:gd name="connsiteY183" fmla="*/ 745115 h 937519"/>
                <a:gd name="connsiteX184" fmla="*/ 484822 w 571500"/>
                <a:gd name="connsiteY184" fmla="*/ 738447 h 937519"/>
                <a:gd name="connsiteX185" fmla="*/ 483870 w 571500"/>
                <a:gd name="connsiteY185" fmla="*/ 719397 h 937519"/>
                <a:gd name="connsiteX186" fmla="*/ 502920 w 571500"/>
                <a:gd name="connsiteY186" fmla="*/ 705110 h 937519"/>
                <a:gd name="connsiteX187" fmla="*/ 509588 w 571500"/>
                <a:gd name="connsiteY187" fmla="*/ 701300 h 937519"/>
                <a:gd name="connsiteX188" fmla="*/ 524828 w 571500"/>
                <a:gd name="connsiteY188" fmla="*/ 698442 h 937519"/>
                <a:gd name="connsiteX189" fmla="*/ 532447 w 571500"/>
                <a:gd name="connsiteY189" fmla="*/ 689870 h 937519"/>
                <a:gd name="connsiteX190" fmla="*/ 536258 w 571500"/>
                <a:gd name="connsiteY190" fmla="*/ 680345 h 937519"/>
                <a:gd name="connsiteX191" fmla="*/ 541020 w 571500"/>
                <a:gd name="connsiteY191" fmla="*/ 671772 h 937519"/>
                <a:gd name="connsiteX192" fmla="*/ 541020 w 571500"/>
                <a:gd name="connsiteY192" fmla="*/ 665105 h 937519"/>
                <a:gd name="connsiteX193" fmla="*/ 543878 w 571500"/>
                <a:gd name="connsiteY193" fmla="*/ 657485 h 937519"/>
                <a:gd name="connsiteX194" fmla="*/ 544830 w 571500"/>
                <a:gd name="connsiteY194" fmla="*/ 645102 h 937519"/>
                <a:gd name="connsiteX195" fmla="*/ 543878 w 571500"/>
                <a:gd name="connsiteY195" fmla="*/ 639387 h 937519"/>
                <a:gd name="connsiteX196" fmla="*/ 542925 w 571500"/>
                <a:gd name="connsiteY196" fmla="*/ 635577 h 937519"/>
                <a:gd name="connsiteX197" fmla="*/ 550545 w 571500"/>
                <a:gd name="connsiteY197" fmla="*/ 618432 h 937519"/>
                <a:gd name="connsiteX198" fmla="*/ 554355 w 571500"/>
                <a:gd name="connsiteY198" fmla="*/ 610812 h 937519"/>
                <a:gd name="connsiteX199" fmla="*/ 571500 w 571500"/>
                <a:gd name="connsiteY199" fmla="*/ 582237 h 937519"/>
                <a:gd name="connsiteX200" fmla="*/ 564833 w 571500"/>
                <a:gd name="connsiteY200" fmla="*/ 565092 h 937519"/>
                <a:gd name="connsiteX201" fmla="*/ 555308 w 571500"/>
                <a:gd name="connsiteY201" fmla="*/ 564140 h 937519"/>
                <a:gd name="connsiteX202" fmla="*/ 530543 w 571500"/>
                <a:gd name="connsiteY202" fmla="*/ 547947 h 937519"/>
                <a:gd name="connsiteX203" fmla="*/ 523875 w 571500"/>
                <a:gd name="connsiteY203" fmla="*/ 548900 h 937519"/>
                <a:gd name="connsiteX204" fmla="*/ 509588 w 571500"/>
                <a:gd name="connsiteY204" fmla="*/ 546042 h 937519"/>
                <a:gd name="connsiteX205" fmla="*/ 501967 w 571500"/>
                <a:gd name="connsiteY205" fmla="*/ 546042 h 937519"/>
                <a:gd name="connsiteX206" fmla="*/ 497205 w 571500"/>
                <a:gd name="connsiteY206" fmla="*/ 539375 h 937519"/>
                <a:gd name="connsiteX207" fmla="*/ 489585 w 571500"/>
                <a:gd name="connsiteY207" fmla="*/ 536517 h 937519"/>
                <a:gd name="connsiteX208" fmla="*/ 478155 w 571500"/>
                <a:gd name="connsiteY208" fmla="*/ 532707 h 937519"/>
                <a:gd name="connsiteX209" fmla="*/ 473392 w 571500"/>
                <a:gd name="connsiteY209" fmla="*/ 532707 h 937519"/>
                <a:gd name="connsiteX210" fmla="*/ 466725 w 571500"/>
                <a:gd name="connsiteY210" fmla="*/ 527945 h 937519"/>
                <a:gd name="connsiteX211" fmla="*/ 460058 w 571500"/>
                <a:gd name="connsiteY211" fmla="*/ 523182 h 937519"/>
                <a:gd name="connsiteX212" fmla="*/ 453390 w 571500"/>
                <a:gd name="connsiteY212" fmla="*/ 506990 h 937519"/>
                <a:gd name="connsiteX213" fmla="*/ 452438 w 571500"/>
                <a:gd name="connsiteY213" fmla="*/ 499370 h 937519"/>
                <a:gd name="connsiteX214" fmla="*/ 445770 w 571500"/>
                <a:gd name="connsiteY214" fmla="*/ 492702 h 937519"/>
                <a:gd name="connsiteX215" fmla="*/ 426720 w 571500"/>
                <a:gd name="connsiteY215" fmla="*/ 483177 h 937519"/>
                <a:gd name="connsiteX216" fmla="*/ 415290 w 571500"/>
                <a:gd name="connsiteY216" fmla="*/ 484130 h 937519"/>
                <a:gd name="connsiteX217" fmla="*/ 401003 w 571500"/>
                <a:gd name="connsiteY217" fmla="*/ 475557 h 937519"/>
                <a:gd name="connsiteX218" fmla="*/ 396240 w 571500"/>
                <a:gd name="connsiteY218" fmla="*/ 469842 h 937519"/>
                <a:gd name="connsiteX219" fmla="*/ 393383 w 571500"/>
                <a:gd name="connsiteY219" fmla="*/ 466985 h 937519"/>
                <a:gd name="connsiteX220" fmla="*/ 384810 w 571500"/>
                <a:gd name="connsiteY220" fmla="*/ 463175 h 937519"/>
                <a:gd name="connsiteX221" fmla="*/ 382905 w 571500"/>
                <a:gd name="connsiteY221" fmla="*/ 459365 h 937519"/>
                <a:gd name="connsiteX222" fmla="*/ 381000 w 571500"/>
                <a:gd name="connsiteY222" fmla="*/ 451745 h 937519"/>
                <a:gd name="connsiteX223" fmla="*/ 374333 w 571500"/>
                <a:gd name="connsiteY223" fmla="*/ 453650 h 937519"/>
                <a:gd name="connsiteX224" fmla="*/ 361950 w 571500"/>
                <a:gd name="connsiteY224" fmla="*/ 448887 h 937519"/>
                <a:gd name="connsiteX225" fmla="*/ 353378 w 571500"/>
                <a:gd name="connsiteY225" fmla="*/ 453650 h 937519"/>
                <a:gd name="connsiteX226" fmla="*/ 343853 w 571500"/>
                <a:gd name="connsiteY226" fmla="*/ 449840 h 937519"/>
                <a:gd name="connsiteX227" fmla="*/ 335280 w 571500"/>
                <a:gd name="connsiteY227" fmla="*/ 449840 h 937519"/>
                <a:gd name="connsiteX228" fmla="*/ 327660 w 571500"/>
                <a:gd name="connsiteY228" fmla="*/ 444125 h 937519"/>
                <a:gd name="connsiteX229" fmla="*/ 320040 w 571500"/>
                <a:gd name="connsiteY229" fmla="*/ 440315 h 937519"/>
                <a:gd name="connsiteX230" fmla="*/ 307658 w 571500"/>
                <a:gd name="connsiteY230" fmla="*/ 446030 h 937519"/>
                <a:gd name="connsiteX231" fmla="*/ 308610 w 571500"/>
                <a:gd name="connsiteY231" fmla="*/ 437457 h 937519"/>
                <a:gd name="connsiteX232" fmla="*/ 301942 w 571500"/>
                <a:gd name="connsiteY232" fmla="*/ 440315 h 937519"/>
                <a:gd name="connsiteX233" fmla="*/ 295275 w 571500"/>
                <a:gd name="connsiteY233" fmla="*/ 444125 h 937519"/>
                <a:gd name="connsiteX234" fmla="*/ 281940 w 571500"/>
                <a:gd name="connsiteY234" fmla="*/ 446982 h 937519"/>
                <a:gd name="connsiteX235" fmla="*/ 275272 w 571500"/>
                <a:gd name="connsiteY235" fmla="*/ 456507 h 937519"/>
                <a:gd name="connsiteX236" fmla="*/ 266700 w 571500"/>
                <a:gd name="connsiteY236" fmla="*/ 465080 h 937519"/>
                <a:gd name="connsiteX237" fmla="*/ 257175 w 571500"/>
                <a:gd name="connsiteY237" fmla="*/ 459365 h 937519"/>
                <a:gd name="connsiteX238" fmla="*/ 236220 w 571500"/>
                <a:gd name="connsiteY238" fmla="*/ 463175 h 937519"/>
                <a:gd name="connsiteX239" fmla="*/ 219075 w 571500"/>
                <a:gd name="connsiteY239" fmla="*/ 445077 h 937519"/>
                <a:gd name="connsiteX240" fmla="*/ 221933 w 571500"/>
                <a:gd name="connsiteY240" fmla="*/ 429837 h 937519"/>
                <a:gd name="connsiteX241" fmla="*/ 224790 w 571500"/>
                <a:gd name="connsiteY241" fmla="*/ 420312 h 937519"/>
                <a:gd name="connsiteX242" fmla="*/ 215265 w 571500"/>
                <a:gd name="connsiteY242" fmla="*/ 410787 h 937519"/>
                <a:gd name="connsiteX243" fmla="*/ 188595 w 571500"/>
                <a:gd name="connsiteY243" fmla="*/ 410787 h 937519"/>
                <a:gd name="connsiteX244" fmla="*/ 191453 w 571500"/>
                <a:gd name="connsiteY244" fmla="*/ 403167 h 937519"/>
                <a:gd name="connsiteX245" fmla="*/ 192405 w 571500"/>
                <a:gd name="connsiteY245" fmla="*/ 398405 h 937519"/>
                <a:gd name="connsiteX246" fmla="*/ 197167 w 571500"/>
                <a:gd name="connsiteY246" fmla="*/ 390785 h 937519"/>
                <a:gd name="connsiteX247" fmla="*/ 199072 w 571500"/>
                <a:gd name="connsiteY247" fmla="*/ 383165 h 937519"/>
                <a:gd name="connsiteX248" fmla="*/ 201930 w 571500"/>
                <a:gd name="connsiteY248" fmla="*/ 376497 h 937519"/>
                <a:gd name="connsiteX249" fmla="*/ 199072 w 571500"/>
                <a:gd name="connsiteY249" fmla="*/ 368877 h 937519"/>
                <a:gd name="connsiteX250" fmla="*/ 184785 w 571500"/>
                <a:gd name="connsiteY250" fmla="*/ 370782 h 937519"/>
                <a:gd name="connsiteX251" fmla="*/ 183833 w 571500"/>
                <a:gd name="connsiteY251" fmla="*/ 371735 h 937519"/>
                <a:gd name="connsiteX252" fmla="*/ 169545 w 571500"/>
                <a:gd name="connsiteY252" fmla="*/ 389832 h 937519"/>
                <a:gd name="connsiteX253" fmla="*/ 159067 w 571500"/>
                <a:gd name="connsiteY253" fmla="*/ 391737 h 937519"/>
                <a:gd name="connsiteX254" fmla="*/ 149542 w 571500"/>
                <a:gd name="connsiteY254" fmla="*/ 393642 h 937519"/>
                <a:gd name="connsiteX255" fmla="*/ 138113 w 571500"/>
                <a:gd name="connsiteY255" fmla="*/ 387927 h 937519"/>
                <a:gd name="connsiteX256" fmla="*/ 131445 w 571500"/>
                <a:gd name="connsiteY256" fmla="*/ 374592 h 937519"/>
                <a:gd name="connsiteX257" fmla="*/ 136208 w 571500"/>
                <a:gd name="connsiteY257" fmla="*/ 344112 h 937519"/>
                <a:gd name="connsiteX258" fmla="*/ 139065 w 571500"/>
                <a:gd name="connsiteY258" fmla="*/ 339350 h 937519"/>
                <a:gd name="connsiteX259" fmla="*/ 140017 w 571500"/>
                <a:gd name="connsiteY259" fmla="*/ 329825 h 937519"/>
                <a:gd name="connsiteX260" fmla="*/ 154305 w 571500"/>
                <a:gd name="connsiteY260" fmla="*/ 318395 h 937519"/>
                <a:gd name="connsiteX261" fmla="*/ 171450 w 571500"/>
                <a:gd name="connsiteY261" fmla="*/ 309822 h 937519"/>
                <a:gd name="connsiteX262" fmla="*/ 182880 w 571500"/>
                <a:gd name="connsiteY262" fmla="*/ 311727 h 937519"/>
                <a:gd name="connsiteX263" fmla="*/ 187642 w 571500"/>
                <a:gd name="connsiteY263" fmla="*/ 313632 h 937519"/>
                <a:gd name="connsiteX264" fmla="*/ 191453 w 571500"/>
                <a:gd name="connsiteY264" fmla="*/ 314585 h 937519"/>
                <a:gd name="connsiteX265" fmla="*/ 206692 w 571500"/>
                <a:gd name="connsiteY265" fmla="*/ 306012 h 937519"/>
                <a:gd name="connsiteX266" fmla="*/ 222885 w 571500"/>
                <a:gd name="connsiteY266" fmla="*/ 306012 h 937519"/>
                <a:gd name="connsiteX267" fmla="*/ 232410 w 571500"/>
                <a:gd name="connsiteY267" fmla="*/ 310775 h 937519"/>
                <a:gd name="connsiteX268" fmla="*/ 239078 w 571500"/>
                <a:gd name="connsiteY268" fmla="*/ 308870 h 937519"/>
                <a:gd name="connsiteX269" fmla="*/ 245745 w 571500"/>
                <a:gd name="connsiteY269" fmla="*/ 317442 h 937519"/>
                <a:gd name="connsiteX270" fmla="*/ 243840 w 571500"/>
                <a:gd name="connsiteY270" fmla="*/ 327920 h 937519"/>
                <a:gd name="connsiteX271" fmla="*/ 260033 w 571500"/>
                <a:gd name="connsiteY271" fmla="*/ 334587 h 937519"/>
                <a:gd name="connsiteX272" fmla="*/ 260033 w 571500"/>
                <a:gd name="connsiteY272" fmla="*/ 322205 h 937519"/>
                <a:gd name="connsiteX273" fmla="*/ 260033 w 571500"/>
                <a:gd name="connsiteY273" fmla="*/ 317442 h 937519"/>
                <a:gd name="connsiteX274" fmla="*/ 258128 w 571500"/>
                <a:gd name="connsiteY274" fmla="*/ 309822 h 937519"/>
                <a:gd name="connsiteX275" fmla="*/ 275272 w 571500"/>
                <a:gd name="connsiteY275" fmla="*/ 288867 h 937519"/>
                <a:gd name="connsiteX276" fmla="*/ 283845 w 571500"/>
                <a:gd name="connsiteY276" fmla="*/ 282200 h 937519"/>
                <a:gd name="connsiteX277" fmla="*/ 294322 w 571500"/>
                <a:gd name="connsiteY277" fmla="*/ 277437 h 937519"/>
                <a:gd name="connsiteX278" fmla="*/ 310515 w 571500"/>
                <a:gd name="connsiteY278" fmla="*/ 267912 h 937519"/>
                <a:gd name="connsiteX279" fmla="*/ 311467 w 571500"/>
                <a:gd name="connsiteY279" fmla="*/ 262197 h 937519"/>
                <a:gd name="connsiteX280" fmla="*/ 310515 w 571500"/>
                <a:gd name="connsiteY280" fmla="*/ 250767 h 937519"/>
                <a:gd name="connsiteX281" fmla="*/ 317183 w 571500"/>
                <a:gd name="connsiteY281" fmla="*/ 250767 h 937519"/>
                <a:gd name="connsiteX282" fmla="*/ 322897 w 571500"/>
                <a:gd name="connsiteY282" fmla="*/ 243147 h 937519"/>
                <a:gd name="connsiteX283" fmla="*/ 328613 w 571500"/>
                <a:gd name="connsiteY283" fmla="*/ 240290 h 937519"/>
                <a:gd name="connsiteX284" fmla="*/ 333375 w 571500"/>
                <a:gd name="connsiteY284" fmla="*/ 234575 h 937519"/>
                <a:gd name="connsiteX285" fmla="*/ 336233 w 571500"/>
                <a:gd name="connsiteY285" fmla="*/ 231717 h 937519"/>
                <a:gd name="connsiteX286" fmla="*/ 341947 w 571500"/>
                <a:gd name="connsiteY286" fmla="*/ 230765 h 937519"/>
                <a:gd name="connsiteX287" fmla="*/ 351472 w 571500"/>
                <a:gd name="connsiteY287" fmla="*/ 226002 h 937519"/>
                <a:gd name="connsiteX288" fmla="*/ 360997 w 571500"/>
                <a:gd name="connsiteY288" fmla="*/ 224097 h 937519"/>
                <a:gd name="connsiteX289" fmla="*/ 360997 w 571500"/>
                <a:gd name="connsiteY289" fmla="*/ 217430 h 937519"/>
                <a:gd name="connsiteX290" fmla="*/ 384810 w 571500"/>
                <a:gd name="connsiteY290" fmla="*/ 203142 h 937519"/>
                <a:gd name="connsiteX291" fmla="*/ 401955 w 571500"/>
                <a:gd name="connsiteY291" fmla="*/ 198380 h 937519"/>
                <a:gd name="connsiteX292" fmla="*/ 396240 w 571500"/>
                <a:gd name="connsiteY292" fmla="*/ 206000 h 937519"/>
                <a:gd name="connsiteX293" fmla="*/ 409575 w 571500"/>
                <a:gd name="connsiteY293" fmla="*/ 203142 h 937519"/>
                <a:gd name="connsiteX294" fmla="*/ 428625 w 571500"/>
                <a:gd name="connsiteY294" fmla="*/ 197427 h 937519"/>
                <a:gd name="connsiteX295" fmla="*/ 439103 w 571500"/>
                <a:gd name="connsiteY295" fmla="*/ 185997 h 937519"/>
                <a:gd name="connsiteX296" fmla="*/ 428625 w 571500"/>
                <a:gd name="connsiteY296" fmla="*/ 192665 h 937519"/>
                <a:gd name="connsiteX297" fmla="*/ 423863 w 571500"/>
                <a:gd name="connsiteY297" fmla="*/ 189807 h 937519"/>
                <a:gd name="connsiteX298" fmla="*/ 418147 w 571500"/>
                <a:gd name="connsiteY298" fmla="*/ 191712 h 937519"/>
                <a:gd name="connsiteX299" fmla="*/ 412433 w 571500"/>
                <a:gd name="connsiteY299" fmla="*/ 185045 h 937519"/>
                <a:gd name="connsiteX300" fmla="*/ 416242 w 571500"/>
                <a:gd name="connsiteY300" fmla="*/ 175520 h 937519"/>
                <a:gd name="connsiteX301" fmla="*/ 420053 w 571500"/>
                <a:gd name="connsiteY301" fmla="*/ 170757 h 937519"/>
                <a:gd name="connsiteX302" fmla="*/ 404813 w 571500"/>
                <a:gd name="connsiteY302" fmla="*/ 166947 h 937519"/>
                <a:gd name="connsiteX303" fmla="*/ 413385 w 571500"/>
                <a:gd name="connsiteY303" fmla="*/ 160280 h 937519"/>
                <a:gd name="connsiteX304" fmla="*/ 426720 w 571500"/>
                <a:gd name="connsiteY304" fmla="*/ 162185 h 937519"/>
                <a:gd name="connsiteX305" fmla="*/ 428625 w 571500"/>
                <a:gd name="connsiteY305" fmla="*/ 166947 h 937519"/>
                <a:gd name="connsiteX306" fmla="*/ 435292 w 571500"/>
                <a:gd name="connsiteY306" fmla="*/ 167900 h 937519"/>
                <a:gd name="connsiteX307" fmla="*/ 430530 w 571500"/>
                <a:gd name="connsiteY307" fmla="*/ 161232 h 937519"/>
                <a:gd name="connsiteX308" fmla="*/ 451485 w 571500"/>
                <a:gd name="connsiteY308" fmla="*/ 159327 h 937519"/>
                <a:gd name="connsiteX309" fmla="*/ 462915 w 571500"/>
                <a:gd name="connsiteY309" fmla="*/ 154565 h 937519"/>
                <a:gd name="connsiteX310" fmla="*/ 473392 w 571500"/>
                <a:gd name="connsiteY310" fmla="*/ 152660 h 937519"/>
                <a:gd name="connsiteX311" fmla="*/ 468630 w 571500"/>
                <a:gd name="connsiteY311" fmla="*/ 158375 h 937519"/>
                <a:gd name="connsiteX312" fmla="*/ 451485 w 571500"/>
                <a:gd name="connsiteY312" fmla="*/ 176472 h 937519"/>
                <a:gd name="connsiteX313" fmla="*/ 464820 w 571500"/>
                <a:gd name="connsiteY313" fmla="*/ 178377 h 937519"/>
                <a:gd name="connsiteX314" fmla="*/ 471488 w 571500"/>
                <a:gd name="connsiteY314" fmla="*/ 179330 h 937519"/>
                <a:gd name="connsiteX315" fmla="*/ 478155 w 571500"/>
                <a:gd name="connsiteY315" fmla="*/ 180282 h 937519"/>
                <a:gd name="connsiteX316" fmla="*/ 485775 w 571500"/>
                <a:gd name="connsiteY316" fmla="*/ 185045 h 937519"/>
                <a:gd name="connsiteX317" fmla="*/ 487680 w 571500"/>
                <a:gd name="connsiteY317" fmla="*/ 175520 h 937519"/>
                <a:gd name="connsiteX318" fmla="*/ 488633 w 571500"/>
                <a:gd name="connsiteY318" fmla="*/ 166947 h 937519"/>
                <a:gd name="connsiteX319" fmla="*/ 476250 w 571500"/>
                <a:gd name="connsiteY319" fmla="*/ 160280 h 937519"/>
                <a:gd name="connsiteX320" fmla="*/ 481013 w 571500"/>
                <a:gd name="connsiteY320" fmla="*/ 153612 h 937519"/>
                <a:gd name="connsiteX321" fmla="*/ 486728 w 571500"/>
                <a:gd name="connsiteY321" fmla="*/ 138372 h 937519"/>
                <a:gd name="connsiteX322" fmla="*/ 481965 w 571500"/>
                <a:gd name="connsiteY322" fmla="*/ 132657 h 937519"/>
                <a:gd name="connsiteX323" fmla="*/ 479108 w 571500"/>
                <a:gd name="connsiteY323" fmla="*/ 127895 h 937519"/>
                <a:gd name="connsiteX324" fmla="*/ 465772 w 571500"/>
                <a:gd name="connsiteY324" fmla="*/ 118370 h 937519"/>
                <a:gd name="connsiteX325" fmla="*/ 465772 w 571500"/>
                <a:gd name="connsiteY325" fmla="*/ 106940 h 937519"/>
                <a:gd name="connsiteX326" fmla="*/ 459105 w 571500"/>
                <a:gd name="connsiteY326" fmla="*/ 90747 h 937519"/>
                <a:gd name="connsiteX327" fmla="*/ 444817 w 571500"/>
                <a:gd name="connsiteY327" fmla="*/ 100272 h 937519"/>
                <a:gd name="connsiteX328" fmla="*/ 435292 w 571500"/>
                <a:gd name="connsiteY328" fmla="*/ 103130 h 937519"/>
                <a:gd name="connsiteX329" fmla="*/ 429578 w 571500"/>
                <a:gd name="connsiteY329" fmla="*/ 96462 h 937519"/>
                <a:gd name="connsiteX330" fmla="*/ 433388 w 571500"/>
                <a:gd name="connsiteY330" fmla="*/ 87890 h 937519"/>
                <a:gd name="connsiteX331" fmla="*/ 427672 w 571500"/>
                <a:gd name="connsiteY331" fmla="*/ 84080 h 937519"/>
                <a:gd name="connsiteX332" fmla="*/ 418147 w 571500"/>
                <a:gd name="connsiteY332" fmla="*/ 76460 h 937519"/>
                <a:gd name="connsiteX333" fmla="*/ 411480 w 571500"/>
                <a:gd name="connsiteY333" fmla="*/ 78365 h 937519"/>
                <a:gd name="connsiteX334" fmla="*/ 396240 w 571500"/>
                <a:gd name="connsiteY334" fmla="*/ 75507 h 937519"/>
                <a:gd name="connsiteX335" fmla="*/ 385763 w 571500"/>
                <a:gd name="connsiteY335" fmla="*/ 86937 h 937519"/>
                <a:gd name="connsiteX336" fmla="*/ 381000 w 571500"/>
                <a:gd name="connsiteY336" fmla="*/ 96462 h 937519"/>
                <a:gd name="connsiteX337" fmla="*/ 381953 w 571500"/>
                <a:gd name="connsiteY337" fmla="*/ 103130 h 937519"/>
                <a:gd name="connsiteX338" fmla="*/ 348615 w 571500"/>
                <a:gd name="connsiteY338" fmla="*/ 130752 h 937519"/>
                <a:gd name="connsiteX339" fmla="*/ 343853 w 571500"/>
                <a:gd name="connsiteY339" fmla="*/ 145040 h 937519"/>
                <a:gd name="connsiteX340" fmla="*/ 332422 w 571500"/>
                <a:gd name="connsiteY340" fmla="*/ 152660 h 937519"/>
                <a:gd name="connsiteX341" fmla="*/ 331470 w 571500"/>
                <a:gd name="connsiteY341" fmla="*/ 152660 h 937519"/>
                <a:gd name="connsiteX342" fmla="*/ 325755 w 571500"/>
                <a:gd name="connsiteY342" fmla="*/ 145992 h 937519"/>
                <a:gd name="connsiteX343" fmla="*/ 327660 w 571500"/>
                <a:gd name="connsiteY343" fmla="*/ 136467 h 937519"/>
                <a:gd name="connsiteX344" fmla="*/ 331470 w 571500"/>
                <a:gd name="connsiteY344" fmla="*/ 132657 h 937519"/>
                <a:gd name="connsiteX345" fmla="*/ 333375 w 571500"/>
                <a:gd name="connsiteY345" fmla="*/ 127895 h 937519"/>
                <a:gd name="connsiteX346" fmla="*/ 331470 w 571500"/>
                <a:gd name="connsiteY346" fmla="*/ 125990 h 937519"/>
                <a:gd name="connsiteX347" fmla="*/ 320992 w 571500"/>
                <a:gd name="connsiteY347" fmla="*/ 125990 h 937519"/>
                <a:gd name="connsiteX348" fmla="*/ 308610 w 571500"/>
                <a:gd name="connsiteY348" fmla="*/ 121227 h 937519"/>
                <a:gd name="connsiteX349" fmla="*/ 294322 w 571500"/>
                <a:gd name="connsiteY349" fmla="*/ 112655 h 937519"/>
                <a:gd name="connsiteX350" fmla="*/ 285750 w 571500"/>
                <a:gd name="connsiteY350" fmla="*/ 111702 h 937519"/>
                <a:gd name="connsiteX351" fmla="*/ 286703 w 571500"/>
                <a:gd name="connsiteY351" fmla="*/ 105035 h 937519"/>
                <a:gd name="connsiteX352" fmla="*/ 281940 w 571500"/>
                <a:gd name="connsiteY352" fmla="*/ 99320 h 937519"/>
                <a:gd name="connsiteX353" fmla="*/ 287655 w 571500"/>
                <a:gd name="connsiteY353" fmla="*/ 90747 h 937519"/>
                <a:gd name="connsiteX354" fmla="*/ 301942 w 571500"/>
                <a:gd name="connsiteY354" fmla="*/ 82175 h 937519"/>
                <a:gd name="connsiteX355" fmla="*/ 317183 w 571500"/>
                <a:gd name="connsiteY355" fmla="*/ 74555 h 937519"/>
                <a:gd name="connsiteX356" fmla="*/ 323850 w 571500"/>
                <a:gd name="connsiteY356" fmla="*/ 73602 h 937519"/>
                <a:gd name="connsiteX357" fmla="*/ 332422 w 571500"/>
                <a:gd name="connsiteY357" fmla="*/ 68840 h 937519"/>
                <a:gd name="connsiteX358" fmla="*/ 337185 w 571500"/>
                <a:gd name="connsiteY358" fmla="*/ 66935 h 937519"/>
                <a:gd name="connsiteX359" fmla="*/ 344805 w 571500"/>
                <a:gd name="connsiteY359" fmla="*/ 65982 h 937519"/>
                <a:gd name="connsiteX360" fmla="*/ 361950 w 571500"/>
                <a:gd name="connsiteY360" fmla="*/ 58362 h 937519"/>
                <a:gd name="connsiteX361" fmla="*/ 354330 w 571500"/>
                <a:gd name="connsiteY361" fmla="*/ 67887 h 937519"/>
                <a:gd name="connsiteX362" fmla="*/ 373380 w 571500"/>
                <a:gd name="connsiteY362" fmla="*/ 65982 h 937519"/>
                <a:gd name="connsiteX363" fmla="*/ 386715 w 571500"/>
                <a:gd name="connsiteY363" fmla="*/ 65982 h 937519"/>
                <a:gd name="connsiteX364" fmla="*/ 379095 w 571500"/>
                <a:gd name="connsiteY364" fmla="*/ 58362 h 937519"/>
                <a:gd name="connsiteX365" fmla="*/ 371475 w 571500"/>
                <a:gd name="connsiteY365" fmla="*/ 50742 h 937519"/>
                <a:gd name="connsiteX366" fmla="*/ 380047 w 571500"/>
                <a:gd name="connsiteY366" fmla="*/ 53600 h 937519"/>
                <a:gd name="connsiteX367" fmla="*/ 385763 w 571500"/>
                <a:gd name="connsiteY367" fmla="*/ 50742 h 937519"/>
                <a:gd name="connsiteX368" fmla="*/ 400050 w 571500"/>
                <a:gd name="connsiteY368" fmla="*/ 45980 h 937519"/>
                <a:gd name="connsiteX369" fmla="*/ 402908 w 571500"/>
                <a:gd name="connsiteY369" fmla="*/ 39312 h 937519"/>
                <a:gd name="connsiteX370" fmla="*/ 408622 w 571500"/>
                <a:gd name="connsiteY370" fmla="*/ 34550 h 937519"/>
                <a:gd name="connsiteX371" fmla="*/ 411480 w 571500"/>
                <a:gd name="connsiteY371" fmla="*/ 28835 h 937519"/>
                <a:gd name="connsiteX372" fmla="*/ 426720 w 571500"/>
                <a:gd name="connsiteY372" fmla="*/ 28835 h 937519"/>
                <a:gd name="connsiteX373" fmla="*/ 433388 w 571500"/>
                <a:gd name="connsiteY373" fmla="*/ 26930 h 937519"/>
                <a:gd name="connsiteX374" fmla="*/ 442913 w 571500"/>
                <a:gd name="connsiteY374" fmla="*/ 36455 h 937519"/>
                <a:gd name="connsiteX375" fmla="*/ 449580 w 571500"/>
                <a:gd name="connsiteY375" fmla="*/ 41217 h 937519"/>
                <a:gd name="connsiteX376" fmla="*/ 437197 w 571500"/>
                <a:gd name="connsiteY376" fmla="*/ 50742 h 937519"/>
                <a:gd name="connsiteX377" fmla="*/ 430530 w 571500"/>
                <a:gd name="connsiteY377" fmla="*/ 56457 h 937519"/>
                <a:gd name="connsiteX378" fmla="*/ 406717 w 571500"/>
                <a:gd name="connsiteY378" fmla="*/ 62172 h 937519"/>
                <a:gd name="connsiteX379" fmla="*/ 422910 w 571500"/>
                <a:gd name="connsiteY379" fmla="*/ 62172 h 937519"/>
                <a:gd name="connsiteX380" fmla="*/ 432435 w 571500"/>
                <a:gd name="connsiteY380" fmla="*/ 67887 h 937519"/>
                <a:gd name="connsiteX381" fmla="*/ 437197 w 571500"/>
                <a:gd name="connsiteY381" fmla="*/ 75507 h 937519"/>
                <a:gd name="connsiteX382" fmla="*/ 442913 w 571500"/>
                <a:gd name="connsiteY382" fmla="*/ 76460 h 937519"/>
                <a:gd name="connsiteX383" fmla="*/ 460058 w 571500"/>
                <a:gd name="connsiteY383" fmla="*/ 80270 h 937519"/>
                <a:gd name="connsiteX384" fmla="*/ 458153 w 571500"/>
                <a:gd name="connsiteY384" fmla="*/ 72650 h 937519"/>
                <a:gd name="connsiteX385" fmla="*/ 468630 w 571500"/>
                <a:gd name="connsiteY385" fmla="*/ 76460 h 937519"/>
                <a:gd name="connsiteX386" fmla="*/ 476250 w 571500"/>
                <a:gd name="connsiteY386" fmla="*/ 66935 h 937519"/>
                <a:gd name="connsiteX387" fmla="*/ 470535 w 571500"/>
                <a:gd name="connsiteY387" fmla="*/ 57410 h 937519"/>
                <a:gd name="connsiteX388" fmla="*/ 475297 w 571500"/>
                <a:gd name="connsiteY388" fmla="*/ 52647 h 937519"/>
                <a:gd name="connsiteX389" fmla="*/ 485775 w 571500"/>
                <a:gd name="connsiteY389" fmla="*/ 60267 h 937519"/>
                <a:gd name="connsiteX390" fmla="*/ 496253 w 571500"/>
                <a:gd name="connsiteY390" fmla="*/ 56457 h 937519"/>
                <a:gd name="connsiteX391" fmla="*/ 503872 w 571500"/>
                <a:gd name="connsiteY391" fmla="*/ 49790 h 937519"/>
                <a:gd name="connsiteX392" fmla="*/ 494347 w 571500"/>
                <a:gd name="connsiteY392" fmla="*/ 42170 h 937519"/>
                <a:gd name="connsiteX393" fmla="*/ 483870 w 571500"/>
                <a:gd name="connsiteY393" fmla="*/ 37407 h 937519"/>
                <a:gd name="connsiteX394" fmla="*/ 482917 w 571500"/>
                <a:gd name="connsiteY394" fmla="*/ 31692 h 937519"/>
                <a:gd name="connsiteX395" fmla="*/ 484822 w 571500"/>
                <a:gd name="connsiteY395" fmla="*/ 25977 h 937519"/>
                <a:gd name="connsiteX396" fmla="*/ 479108 w 571500"/>
                <a:gd name="connsiteY396" fmla="*/ 23120 h 937519"/>
                <a:gd name="connsiteX397" fmla="*/ 473392 w 571500"/>
                <a:gd name="connsiteY397" fmla="*/ 19310 h 937519"/>
                <a:gd name="connsiteX398" fmla="*/ 466725 w 571500"/>
                <a:gd name="connsiteY398" fmla="*/ 18357 h 937519"/>
                <a:gd name="connsiteX399" fmla="*/ 382905 w 571500"/>
                <a:gd name="connsiteY399" fmla="*/ 25025 h 937519"/>
                <a:gd name="connsiteX400" fmla="*/ 393383 w 571500"/>
                <a:gd name="connsiteY400" fmla="*/ 30740 h 937519"/>
                <a:gd name="connsiteX401" fmla="*/ 371475 w 571500"/>
                <a:gd name="connsiteY401" fmla="*/ 44075 h 937519"/>
                <a:gd name="connsiteX402" fmla="*/ 374333 w 571500"/>
                <a:gd name="connsiteY402" fmla="*/ 36455 h 937519"/>
                <a:gd name="connsiteX403" fmla="*/ 391478 w 571500"/>
                <a:gd name="connsiteY403" fmla="*/ 6927 h 937519"/>
                <a:gd name="connsiteX404" fmla="*/ 356235 w 571500"/>
                <a:gd name="connsiteY404" fmla="*/ 16452 h 937519"/>
                <a:gd name="connsiteX405" fmla="*/ 360045 w 571500"/>
                <a:gd name="connsiteY405" fmla="*/ 6927 h 937519"/>
                <a:gd name="connsiteX406" fmla="*/ 335280 w 571500"/>
                <a:gd name="connsiteY406" fmla="*/ 6927 h 937519"/>
                <a:gd name="connsiteX407" fmla="*/ 335280 w 571500"/>
                <a:gd name="connsiteY407" fmla="*/ 6927 h 937519"/>
                <a:gd name="connsiteX408" fmla="*/ 245745 w 571500"/>
                <a:gd name="connsiteY408" fmla="*/ 35502 h 937519"/>
                <a:gd name="connsiteX409" fmla="*/ 263842 w 571500"/>
                <a:gd name="connsiteY409" fmla="*/ 36455 h 937519"/>
                <a:gd name="connsiteX410" fmla="*/ 261938 w 571500"/>
                <a:gd name="connsiteY410" fmla="*/ 40265 h 937519"/>
                <a:gd name="connsiteX411" fmla="*/ 235267 w 571500"/>
                <a:gd name="connsiteY411" fmla="*/ 37407 h 937519"/>
                <a:gd name="connsiteX412" fmla="*/ 245745 w 571500"/>
                <a:gd name="connsiteY412" fmla="*/ 35502 h 937519"/>
                <a:gd name="connsiteX413" fmla="*/ 245745 w 571500"/>
                <a:gd name="connsiteY413" fmla="*/ 35502 h 937519"/>
                <a:gd name="connsiteX414" fmla="*/ 188595 w 571500"/>
                <a:gd name="connsiteY414" fmla="*/ 52647 h 937519"/>
                <a:gd name="connsiteX415" fmla="*/ 170497 w 571500"/>
                <a:gd name="connsiteY415" fmla="*/ 56457 h 937519"/>
                <a:gd name="connsiteX416" fmla="*/ 174308 w 571500"/>
                <a:gd name="connsiteY416" fmla="*/ 48837 h 937519"/>
                <a:gd name="connsiteX417" fmla="*/ 195263 w 571500"/>
                <a:gd name="connsiteY417" fmla="*/ 51695 h 937519"/>
                <a:gd name="connsiteX418" fmla="*/ 188595 w 571500"/>
                <a:gd name="connsiteY418" fmla="*/ 52647 h 937519"/>
                <a:gd name="connsiteX419" fmla="*/ 188595 w 571500"/>
                <a:gd name="connsiteY419" fmla="*/ 52647 h 937519"/>
                <a:gd name="connsiteX420" fmla="*/ 305753 w 571500"/>
                <a:gd name="connsiteY420" fmla="*/ 452697 h 937519"/>
                <a:gd name="connsiteX421" fmla="*/ 307658 w 571500"/>
                <a:gd name="connsiteY421" fmla="*/ 458412 h 937519"/>
                <a:gd name="connsiteX422" fmla="*/ 305753 w 571500"/>
                <a:gd name="connsiteY422" fmla="*/ 452697 h 937519"/>
                <a:gd name="connsiteX423" fmla="*/ 305753 w 571500"/>
                <a:gd name="connsiteY423" fmla="*/ 452697 h 937519"/>
                <a:gd name="connsiteX424" fmla="*/ 318135 w 571500"/>
                <a:gd name="connsiteY424" fmla="*/ 204095 h 937519"/>
                <a:gd name="connsiteX425" fmla="*/ 328613 w 571500"/>
                <a:gd name="connsiteY425" fmla="*/ 205047 h 937519"/>
                <a:gd name="connsiteX426" fmla="*/ 311467 w 571500"/>
                <a:gd name="connsiteY426" fmla="*/ 206952 h 937519"/>
                <a:gd name="connsiteX427" fmla="*/ 318135 w 571500"/>
                <a:gd name="connsiteY427" fmla="*/ 204095 h 937519"/>
                <a:gd name="connsiteX428" fmla="*/ 318135 w 571500"/>
                <a:gd name="connsiteY428" fmla="*/ 204095 h 937519"/>
                <a:gd name="connsiteX429" fmla="*/ 230505 w 571500"/>
                <a:gd name="connsiteY429" fmla="*/ 145992 h 937519"/>
                <a:gd name="connsiteX430" fmla="*/ 230505 w 571500"/>
                <a:gd name="connsiteY430" fmla="*/ 134562 h 937519"/>
                <a:gd name="connsiteX431" fmla="*/ 230505 w 571500"/>
                <a:gd name="connsiteY431" fmla="*/ 145992 h 937519"/>
                <a:gd name="connsiteX432" fmla="*/ 230505 w 571500"/>
                <a:gd name="connsiteY432" fmla="*/ 145992 h 937519"/>
                <a:gd name="connsiteX433" fmla="*/ 272415 w 571500"/>
                <a:gd name="connsiteY433" fmla="*/ 196475 h 937519"/>
                <a:gd name="connsiteX434" fmla="*/ 261938 w 571500"/>
                <a:gd name="connsiteY434" fmla="*/ 212667 h 937519"/>
                <a:gd name="connsiteX435" fmla="*/ 253365 w 571500"/>
                <a:gd name="connsiteY435" fmla="*/ 220287 h 937519"/>
                <a:gd name="connsiteX436" fmla="*/ 256222 w 571500"/>
                <a:gd name="connsiteY436" fmla="*/ 206000 h 937519"/>
                <a:gd name="connsiteX437" fmla="*/ 261938 w 571500"/>
                <a:gd name="connsiteY437" fmla="*/ 200285 h 937519"/>
                <a:gd name="connsiteX438" fmla="*/ 266700 w 571500"/>
                <a:gd name="connsiteY438" fmla="*/ 193617 h 937519"/>
                <a:gd name="connsiteX439" fmla="*/ 280035 w 571500"/>
                <a:gd name="connsiteY439" fmla="*/ 191712 h 937519"/>
                <a:gd name="connsiteX440" fmla="*/ 272415 w 571500"/>
                <a:gd name="connsiteY440" fmla="*/ 196475 h 937519"/>
                <a:gd name="connsiteX441" fmla="*/ 272415 w 571500"/>
                <a:gd name="connsiteY441" fmla="*/ 196475 h 937519"/>
                <a:gd name="connsiteX442" fmla="*/ 288608 w 571500"/>
                <a:gd name="connsiteY442" fmla="*/ 221240 h 937519"/>
                <a:gd name="connsiteX443" fmla="*/ 280035 w 571500"/>
                <a:gd name="connsiteY443" fmla="*/ 220287 h 937519"/>
                <a:gd name="connsiteX444" fmla="*/ 287655 w 571500"/>
                <a:gd name="connsiteY444" fmla="*/ 216477 h 937519"/>
                <a:gd name="connsiteX445" fmla="*/ 302895 w 571500"/>
                <a:gd name="connsiteY445" fmla="*/ 214572 h 937519"/>
                <a:gd name="connsiteX446" fmla="*/ 288608 w 571500"/>
                <a:gd name="connsiteY446" fmla="*/ 221240 h 937519"/>
                <a:gd name="connsiteX447" fmla="*/ 288608 w 571500"/>
                <a:gd name="connsiteY447" fmla="*/ 221240 h 937519"/>
                <a:gd name="connsiteX448" fmla="*/ 292417 w 571500"/>
                <a:gd name="connsiteY448" fmla="*/ 188855 h 937519"/>
                <a:gd name="connsiteX449" fmla="*/ 295275 w 571500"/>
                <a:gd name="connsiteY449" fmla="*/ 188855 h 937519"/>
                <a:gd name="connsiteX450" fmla="*/ 301942 w 571500"/>
                <a:gd name="connsiteY450" fmla="*/ 191712 h 937519"/>
                <a:gd name="connsiteX451" fmla="*/ 306705 w 571500"/>
                <a:gd name="connsiteY451" fmla="*/ 190760 h 937519"/>
                <a:gd name="connsiteX452" fmla="*/ 308610 w 571500"/>
                <a:gd name="connsiteY452" fmla="*/ 199332 h 937519"/>
                <a:gd name="connsiteX453" fmla="*/ 302895 w 571500"/>
                <a:gd name="connsiteY453" fmla="*/ 198380 h 937519"/>
                <a:gd name="connsiteX454" fmla="*/ 301942 w 571500"/>
                <a:gd name="connsiteY454" fmla="*/ 198380 h 937519"/>
                <a:gd name="connsiteX455" fmla="*/ 291465 w 571500"/>
                <a:gd name="connsiteY455" fmla="*/ 208857 h 937519"/>
                <a:gd name="connsiteX456" fmla="*/ 289560 w 571500"/>
                <a:gd name="connsiteY456" fmla="*/ 196475 h 937519"/>
                <a:gd name="connsiteX457" fmla="*/ 287655 w 571500"/>
                <a:gd name="connsiteY457" fmla="*/ 191712 h 937519"/>
                <a:gd name="connsiteX458" fmla="*/ 292417 w 571500"/>
                <a:gd name="connsiteY458" fmla="*/ 188855 h 937519"/>
                <a:gd name="connsiteX459" fmla="*/ 292417 w 571500"/>
                <a:gd name="connsiteY459" fmla="*/ 188855 h 937519"/>
                <a:gd name="connsiteX460" fmla="*/ 286703 w 571500"/>
                <a:gd name="connsiteY460" fmla="*/ 183140 h 937519"/>
                <a:gd name="connsiteX461" fmla="*/ 285750 w 571500"/>
                <a:gd name="connsiteY461" fmla="*/ 184092 h 937519"/>
                <a:gd name="connsiteX462" fmla="*/ 272415 w 571500"/>
                <a:gd name="connsiteY462" fmla="*/ 185045 h 937519"/>
                <a:gd name="connsiteX463" fmla="*/ 264795 w 571500"/>
                <a:gd name="connsiteY463" fmla="*/ 180282 h 937519"/>
                <a:gd name="connsiteX464" fmla="*/ 247650 w 571500"/>
                <a:gd name="connsiteY464" fmla="*/ 180282 h 937519"/>
                <a:gd name="connsiteX465" fmla="*/ 257175 w 571500"/>
                <a:gd name="connsiteY465" fmla="*/ 175520 h 937519"/>
                <a:gd name="connsiteX466" fmla="*/ 273367 w 571500"/>
                <a:gd name="connsiteY466" fmla="*/ 168852 h 937519"/>
                <a:gd name="connsiteX467" fmla="*/ 280035 w 571500"/>
                <a:gd name="connsiteY467" fmla="*/ 167900 h 937519"/>
                <a:gd name="connsiteX468" fmla="*/ 286703 w 571500"/>
                <a:gd name="connsiteY468" fmla="*/ 183140 h 937519"/>
                <a:gd name="connsiteX469" fmla="*/ 286703 w 571500"/>
                <a:gd name="connsiteY469" fmla="*/ 183140 h 937519"/>
                <a:gd name="connsiteX470" fmla="*/ 461010 w 571500"/>
                <a:gd name="connsiteY470" fmla="*/ 45980 h 937519"/>
                <a:gd name="connsiteX471" fmla="*/ 458153 w 571500"/>
                <a:gd name="connsiteY471" fmla="*/ 47885 h 937519"/>
                <a:gd name="connsiteX472" fmla="*/ 461010 w 571500"/>
                <a:gd name="connsiteY472" fmla="*/ 45980 h 937519"/>
                <a:gd name="connsiteX473" fmla="*/ 461010 w 571500"/>
                <a:gd name="connsiteY473" fmla="*/ 45980 h 937519"/>
                <a:gd name="connsiteX474" fmla="*/ 410528 w 571500"/>
                <a:gd name="connsiteY474" fmla="*/ 9785 h 937519"/>
                <a:gd name="connsiteX475" fmla="*/ 413385 w 571500"/>
                <a:gd name="connsiteY475" fmla="*/ 9785 h 937519"/>
                <a:gd name="connsiteX476" fmla="*/ 410528 w 571500"/>
                <a:gd name="connsiteY476" fmla="*/ 11690 h 937519"/>
                <a:gd name="connsiteX477" fmla="*/ 410528 w 571500"/>
                <a:gd name="connsiteY477" fmla="*/ 9785 h 937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</a:cxnLst>
              <a:rect l="l" t="t" r="r" b="b"/>
              <a:pathLst>
                <a:path w="571500" h="937519">
                  <a:moveTo>
                    <a:pt x="335280" y="6927"/>
                  </a:moveTo>
                  <a:cubicBezTo>
                    <a:pt x="333375" y="7880"/>
                    <a:pt x="332422" y="7880"/>
                    <a:pt x="330517" y="8832"/>
                  </a:cubicBezTo>
                  <a:cubicBezTo>
                    <a:pt x="332422" y="9785"/>
                    <a:pt x="333375" y="10737"/>
                    <a:pt x="335280" y="11690"/>
                  </a:cubicBezTo>
                  <a:cubicBezTo>
                    <a:pt x="338138" y="13595"/>
                    <a:pt x="340995" y="16452"/>
                    <a:pt x="346710" y="17405"/>
                  </a:cubicBezTo>
                  <a:cubicBezTo>
                    <a:pt x="346710" y="26930"/>
                    <a:pt x="343853" y="33597"/>
                    <a:pt x="335280" y="36455"/>
                  </a:cubicBezTo>
                  <a:lnTo>
                    <a:pt x="335280" y="34550"/>
                  </a:lnTo>
                  <a:cubicBezTo>
                    <a:pt x="336233" y="33597"/>
                    <a:pt x="337185" y="32645"/>
                    <a:pt x="337185" y="31692"/>
                  </a:cubicBezTo>
                  <a:cubicBezTo>
                    <a:pt x="336233" y="31692"/>
                    <a:pt x="336233" y="31692"/>
                    <a:pt x="335280" y="30740"/>
                  </a:cubicBezTo>
                  <a:cubicBezTo>
                    <a:pt x="320040" y="27882"/>
                    <a:pt x="305753" y="47885"/>
                    <a:pt x="286703" y="34550"/>
                  </a:cubicBezTo>
                  <a:cubicBezTo>
                    <a:pt x="285750" y="33597"/>
                    <a:pt x="284797" y="32645"/>
                    <a:pt x="283845" y="31692"/>
                  </a:cubicBezTo>
                  <a:cubicBezTo>
                    <a:pt x="285750" y="31692"/>
                    <a:pt x="287655" y="32645"/>
                    <a:pt x="288608" y="32645"/>
                  </a:cubicBezTo>
                  <a:cubicBezTo>
                    <a:pt x="298133" y="33597"/>
                    <a:pt x="306705" y="31692"/>
                    <a:pt x="314325" y="25977"/>
                  </a:cubicBezTo>
                  <a:cubicBezTo>
                    <a:pt x="312420" y="24072"/>
                    <a:pt x="310515" y="21215"/>
                    <a:pt x="308610" y="19310"/>
                  </a:cubicBezTo>
                  <a:cubicBezTo>
                    <a:pt x="309563" y="17405"/>
                    <a:pt x="311467" y="15500"/>
                    <a:pt x="312420" y="13595"/>
                  </a:cubicBezTo>
                  <a:cubicBezTo>
                    <a:pt x="313372" y="11690"/>
                    <a:pt x="315278" y="9785"/>
                    <a:pt x="315278" y="6927"/>
                  </a:cubicBezTo>
                  <a:cubicBezTo>
                    <a:pt x="307658" y="5022"/>
                    <a:pt x="300990" y="12642"/>
                    <a:pt x="297180" y="12642"/>
                  </a:cubicBezTo>
                  <a:cubicBezTo>
                    <a:pt x="294322" y="11690"/>
                    <a:pt x="294322" y="8832"/>
                    <a:pt x="291465" y="8832"/>
                  </a:cubicBezTo>
                  <a:cubicBezTo>
                    <a:pt x="287655" y="11690"/>
                    <a:pt x="284797" y="9785"/>
                    <a:pt x="280988" y="8832"/>
                  </a:cubicBezTo>
                  <a:cubicBezTo>
                    <a:pt x="279083" y="8832"/>
                    <a:pt x="277178" y="8832"/>
                    <a:pt x="275272" y="7880"/>
                  </a:cubicBezTo>
                  <a:cubicBezTo>
                    <a:pt x="272415" y="6927"/>
                    <a:pt x="270510" y="3117"/>
                    <a:pt x="265747" y="2165"/>
                  </a:cubicBezTo>
                  <a:cubicBezTo>
                    <a:pt x="263842" y="1212"/>
                    <a:pt x="260033" y="2165"/>
                    <a:pt x="256222" y="2165"/>
                  </a:cubicBezTo>
                  <a:cubicBezTo>
                    <a:pt x="249555" y="1212"/>
                    <a:pt x="243840" y="-693"/>
                    <a:pt x="238125" y="260"/>
                  </a:cubicBezTo>
                  <a:cubicBezTo>
                    <a:pt x="231458" y="1212"/>
                    <a:pt x="226695" y="5975"/>
                    <a:pt x="220980" y="7880"/>
                  </a:cubicBezTo>
                  <a:cubicBezTo>
                    <a:pt x="218122" y="8832"/>
                    <a:pt x="215265" y="9785"/>
                    <a:pt x="212408" y="11690"/>
                  </a:cubicBezTo>
                  <a:cubicBezTo>
                    <a:pt x="208597" y="13595"/>
                    <a:pt x="206692" y="16452"/>
                    <a:pt x="211455" y="20262"/>
                  </a:cubicBezTo>
                  <a:cubicBezTo>
                    <a:pt x="211455" y="20262"/>
                    <a:pt x="211455" y="20262"/>
                    <a:pt x="211455" y="20262"/>
                  </a:cubicBezTo>
                  <a:cubicBezTo>
                    <a:pt x="220980" y="20262"/>
                    <a:pt x="228600" y="16452"/>
                    <a:pt x="236220" y="15500"/>
                  </a:cubicBezTo>
                  <a:cubicBezTo>
                    <a:pt x="237172" y="20262"/>
                    <a:pt x="233363" y="24072"/>
                    <a:pt x="231458" y="27882"/>
                  </a:cubicBezTo>
                  <a:cubicBezTo>
                    <a:pt x="230505" y="30740"/>
                    <a:pt x="230505" y="31692"/>
                    <a:pt x="228600" y="32645"/>
                  </a:cubicBezTo>
                  <a:cubicBezTo>
                    <a:pt x="223838" y="35502"/>
                    <a:pt x="216217" y="31692"/>
                    <a:pt x="209550" y="29787"/>
                  </a:cubicBezTo>
                  <a:cubicBezTo>
                    <a:pt x="207645" y="28835"/>
                    <a:pt x="206692" y="28835"/>
                    <a:pt x="205740" y="28835"/>
                  </a:cubicBezTo>
                  <a:cubicBezTo>
                    <a:pt x="201930" y="27882"/>
                    <a:pt x="198120" y="29787"/>
                    <a:pt x="194310" y="29787"/>
                  </a:cubicBezTo>
                  <a:cubicBezTo>
                    <a:pt x="190500" y="29787"/>
                    <a:pt x="186690" y="27882"/>
                    <a:pt x="183833" y="29787"/>
                  </a:cubicBezTo>
                  <a:cubicBezTo>
                    <a:pt x="180975" y="28835"/>
                    <a:pt x="180975" y="25025"/>
                    <a:pt x="178117" y="25025"/>
                  </a:cubicBezTo>
                  <a:cubicBezTo>
                    <a:pt x="176213" y="25025"/>
                    <a:pt x="173355" y="26930"/>
                    <a:pt x="171450" y="27882"/>
                  </a:cubicBezTo>
                  <a:cubicBezTo>
                    <a:pt x="169545" y="27882"/>
                    <a:pt x="167640" y="26930"/>
                    <a:pt x="165735" y="27882"/>
                  </a:cubicBezTo>
                  <a:cubicBezTo>
                    <a:pt x="161925" y="27882"/>
                    <a:pt x="157163" y="29787"/>
                    <a:pt x="153353" y="30740"/>
                  </a:cubicBezTo>
                  <a:cubicBezTo>
                    <a:pt x="148590" y="31692"/>
                    <a:pt x="143828" y="30740"/>
                    <a:pt x="139065" y="31692"/>
                  </a:cubicBezTo>
                  <a:cubicBezTo>
                    <a:pt x="136208" y="31692"/>
                    <a:pt x="133350" y="32645"/>
                    <a:pt x="129540" y="33597"/>
                  </a:cubicBezTo>
                  <a:lnTo>
                    <a:pt x="179070" y="82175"/>
                  </a:lnTo>
                  <a:cubicBezTo>
                    <a:pt x="180022" y="82175"/>
                    <a:pt x="180022" y="81222"/>
                    <a:pt x="180975" y="81222"/>
                  </a:cubicBezTo>
                  <a:cubicBezTo>
                    <a:pt x="183833" y="79317"/>
                    <a:pt x="184785" y="77412"/>
                    <a:pt x="188595" y="77412"/>
                  </a:cubicBezTo>
                  <a:cubicBezTo>
                    <a:pt x="190500" y="77412"/>
                    <a:pt x="192405" y="79317"/>
                    <a:pt x="194310" y="81222"/>
                  </a:cubicBezTo>
                  <a:cubicBezTo>
                    <a:pt x="193358" y="84080"/>
                    <a:pt x="190500" y="83127"/>
                    <a:pt x="188595" y="84080"/>
                  </a:cubicBezTo>
                  <a:cubicBezTo>
                    <a:pt x="186690" y="85032"/>
                    <a:pt x="184785" y="85032"/>
                    <a:pt x="182880" y="85985"/>
                  </a:cubicBezTo>
                  <a:cubicBezTo>
                    <a:pt x="180022" y="86937"/>
                    <a:pt x="176213" y="87890"/>
                    <a:pt x="172403" y="86937"/>
                  </a:cubicBezTo>
                  <a:cubicBezTo>
                    <a:pt x="172403" y="84080"/>
                    <a:pt x="176213" y="84080"/>
                    <a:pt x="179070" y="82175"/>
                  </a:cubicBezTo>
                  <a:lnTo>
                    <a:pt x="129540" y="33597"/>
                  </a:lnTo>
                  <a:lnTo>
                    <a:pt x="0" y="271722"/>
                  </a:lnTo>
                  <a:cubicBezTo>
                    <a:pt x="0" y="271722"/>
                    <a:pt x="0" y="271722"/>
                    <a:pt x="0" y="272675"/>
                  </a:cubicBezTo>
                  <a:cubicBezTo>
                    <a:pt x="0" y="272675"/>
                    <a:pt x="0" y="273627"/>
                    <a:pt x="0" y="273627"/>
                  </a:cubicBezTo>
                  <a:cubicBezTo>
                    <a:pt x="1905" y="276485"/>
                    <a:pt x="4763" y="275532"/>
                    <a:pt x="7620" y="277437"/>
                  </a:cubicBezTo>
                  <a:cubicBezTo>
                    <a:pt x="10478" y="279342"/>
                    <a:pt x="14288" y="282200"/>
                    <a:pt x="15240" y="285057"/>
                  </a:cubicBezTo>
                  <a:cubicBezTo>
                    <a:pt x="16192" y="287915"/>
                    <a:pt x="15240" y="292677"/>
                    <a:pt x="16192" y="296487"/>
                  </a:cubicBezTo>
                  <a:cubicBezTo>
                    <a:pt x="16192" y="300297"/>
                    <a:pt x="17145" y="305060"/>
                    <a:pt x="18097" y="308870"/>
                  </a:cubicBezTo>
                  <a:cubicBezTo>
                    <a:pt x="19050" y="310775"/>
                    <a:pt x="20955" y="312680"/>
                    <a:pt x="21908" y="314585"/>
                  </a:cubicBezTo>
                  <a:cubicBezTo>
                    <a:pt x="22860" y="316490"/>
                    <a:pt x="23813" y="317442"/>
                    <a:pt x="23813" y="319347"/>
                  </a:cubicBezTo>
                  <a:cubicBezTo>
                    <a:pt x="23813" y="323157"/>
                    <a:pt x="19050" y="323157"/>
                    <a:pt x="19050" y="326967"/>
                  </a:cubicBezTo>
                  <a:cubicBezTo>
                    <a:pt x="19050" y="332682"/>
                    <a:pt x="30480" y="332682"/>
                    <a:pt x="31433" y="338397"/>
                  </a:cubicBezTo>
                  <a:cubicBezTo>
                    <a:pt x="32385" y="341255"/>
                    <a:pt x="30480" y="344112"/>
                    <a:pt x="30480" y="346970"/>
                  </a:cubicBezTo>
                  <a:cubicBezTo>
                    <a:pt x="31433" y="349827"/>
                    <a:pt x="36195" y="351732"/>
                    <a:pt x="37147" y="353637"/>
                  </a:cubicBezTo>
                  <a:cubicBezTo>
                    <a:pt x="39053" y="355542"/>
                    <a:pt x="40958" y="359352"/>
                    <a:pt x="44767" y="358400"/>
                  </a:cubicBezTo>
                  <a:cubicBezTo>
                    <a:pt x="47625" y="354590"/>
                    <a:pt x="42863" y="351732"/>
                    <a:pt x="40958" y="348875"/>
                  </a:cubicBezTo>
                  <a:cubicBezTo>
                    <a:pt x="39053" y="345065"/>
                    <a:pt x="39053" y="339350"/>
                    <a:pt x="38100" y="334587"/>
                  </a:cubicBezTo>
                  <a:cubicBezTo>
                    <a:pt x="37147" y="330777"/>
                    <a:pt x="34290" y="328872"/>
                    <a:pt x="33338" y="325062"/>
                  </a:cubicBezTo>
                  <a:cubicBezTo>
                    <a:pt x="32385" y="322205"/>
                    <a:pt x="32385" y="318395"/>
                    <a:pt x="31433" y="315537"/>
                  </a:cubicBezTo>
                  <a:cubicBezTo>
                    <a:pt x="31433" y="314585"/>
                    <a:pt x="30480" y="313632"/>
                    <a:pt x="29528" y="312680"/>
                  </a:cubicBezTo>
                  <a:cubicBezTo>
                    <a:pt x="27622" y="310775"/>
                    <a:pt x="25717" y="307917"/>
                    <a:pt x="25717" y="306965"/>
                  </a:cubicBezTo>
                  <a:cubicBezTo>
                    <a:pt x="24765" y="297440"/>
                    <a:pt x="34290" y="294582"/>
                    <a:pt x="37147" y="301250"/>
                  </a:cubicBezTo>
                  <a:cubicBezTo>
                    <a:pt x="38100" y="305060"/>
                    <a:pt x="37147" y="307917"/>
                    <a:pt x="37147" y="311727"/>
                  </a:cubicBezTo>
                  <a:cubicBezTo>
                    <a:pt x="37147" y="312680"/>
                    <a:pt x="37147" y="313632"/>
                    <a:pt x="37147" y="314585"/>
                  </a:cubicBezTo>
                  <a:cubicBezTo>
                    <a:pt x="38100" y="318395"/>
                    <a:pt x="41910" y="321252"/>
                    <a:pt x="44767" y="325062"/>
                  </a:cubicBezTo>
                  <a:cubicBezTo>
                    <a:pt x="47625" y="328872"/>
                    <a:pt x="49530" y="331730"/>
                    <a:pt x="52388" y="334587"/>
                  </a:cubicBezTo>
                  <a:cubicBezTo>
                    <a:pt x="52388" y="337445"/>
                    <a:pt x="52388" y="337445"/>
                    <a:pt x="52388" y="340302"/>
                  </a:cubicBezTo>
                  <a:cubicBezTo>
                    <a:pt x="55245" y="344112"/>
                    <a:pt x="59055" y="347922"/>
                    <a:pt x="62865" y="351732"/>
                  </a:cubicBezTo>
                  <a:cubicBezTo>
                    <a:pt x="67628" y="357447"/>
                    <a:pt x="74295" y="364115"/>
                    <a:pt x="73342" y="373640"/>
                  </a:cubicBezTo>
                  <a:cubicBezTo>
                    <a:pt x="73342" y="376497"/>
                    <a:pt x="70485" y="379355"/>
                    <a:pt x="70485" y="382212"/>
                  </a:cubicBezTo>
                  <a:cubicBezTo>
                    <a:pt x="70485" y="385070"/>
                    <a:pt x="74295" y="387927"/>
                    <a:pt x="77153" y="389832"/>
                  </a:cubicBezTo>
                  <a:cubicBezTo>
                    <a:pt x="80010" y="391737"/>
                    <a:pt x="82867" y="394595"/>
                    <a:pt x="85725" y="395547"/>
                  </a:cubicBezTo>
                  <a:cubicBezTo>
                    <a:pt x="87630" y="396500"/>
                    <a:pt x="90488" y="396500"/>
                    <a:pt x="92392" y="397452"/>
                  </a:cubicBezTo>
                  <a:cubicBezTo>
                    <a:pt x="95250" y="398405"/>
                    <a:pt x="97155" y="402215"/>
                    <a:pt x="100965" y="403167"/>
                  </a:cubicBezTo>
                  <a:cubicBezTo>
                    <a:pt x="104775" y="405072"/>
                    <a:pt x="110490" y="406025"/>
                    <a:pt x="115253" y="408882"/>
                  </a:cubicBezTo>
                  <a:cubicBezTo>
                    <a:pt x="120015" y="410787"/>
                    <a:pt x="126683" y="413645"/>
                    <a:pt x="129540" y="413645"/>
                  </a:cubicBezTo>
                  <a:cubicBezTo>
                    <a:pt x="133350" y="413645"/>
                    <a:pt x="137160" y="409835"/>
                    <a:pt x="141922" y="409835"/>
                  </a:cubicBezTo>
                  <a:cubicBezTo>
                    <a:pt x="151447" y="409835"/>
                    <a:pt x="156210" y="422217"/>
                    <a:pt x="163830" y="426027"/>
                  </a:cubicBezTo>
                  <a:cubicBezTo>
                    <a:pt x="165735" y="426980"/>
                    <a:pt x="168592" y="426980"/>
                    <a:pt x="170497" y="427932"/>
                  </a:cubicBezTo>
                  <a:cubicBezTo>
                    <a:pt x="172403" y="427932"/>
                    <a:pt x="174308" y="428885"/>
                    <a:pt x="176213" y="429837"/>
                  </a:cubicBezTo>
                  <a:cubicBezTo>
                    <a:pt x="177165" y="429837"/>
                    <a:pt x="178117" y="429837"/>
                    <a:pt x="178117" y="430790"/>
                  </a:cubicBezTo>
                  <a:cubicBezTo>
                    <a:pt x="181928" y="431742"/>
                    <a:pt x="185738" y="431742"/>
                    <a:pt x="188595" y="432695"/>
                  </a:cubicBezTo>
                  <a:cubicBezTo>
                    <a:pt x="193358" y="434600"/>
                    <a:pt x="197167" y="444125"/>
                    <a:pt x="201930" y="446982"/>
                  </a:cubicBezTo>
                  <a:cubicBezTo>
                    <a:pt x="201930" y="449840"/>
                    <a:pt x="201930" y="452697"/>
                    <a:pt x="201930" y="454602"/>
                  </a:cubicBezTo>
                  <a:cubicBezTo>
                    <a:pt x="203835" y="457460"/>
                    <a:pt x="206692" y="456507"/>
                    <a:pt x="210503" y="458412"/>
                  </a:cubicBezTo>
                  <a:cubicBezTo>
                    <a:pt x="214313" y="460317"/>
                    <a:pt x="216217" y="466032"/>
                    <a:pt x="220028" y="467937"/>
                  </a:cubicBezTo>
                  <a:cubicBezTo>
                    <a:pt x="220980" y="468890"/>
                    <a:pt x="224790" y="468890"/>
                    <a:pt x="226695" y="468890"/>
                  </a:cubicBezTo>
                  <a:cubicBezTo>
                    <a:pt x="232410" y="470795"/>
                    <a:pt x="233363" y="476510"/>
                    <a:pt x="238125" y="475557"/>
                  </a:cubicBezTo>
                  <a:cubicBezTo>
                    <a:pt x="240983" y="474605"/>
                    <a:pt x="240983" y="471747"/>
                    <a:pt x="240983" y="468890"/>
                  </a:cubicBezTo>
                  <a:cubicBezTo>
                    <a:pt x="242888" y="466985"/>
                    <a:pt x="244792" y="463175"/>
                    <a:pt x="248603" y="463175"/>
                  </a:cubicBezTo>
                  <a:cubicBezTo>
                    <a:pt x="253365" y="463175"/>
                    <a:pt x="254317" y="467937"/>
                    <a:pt x="256222" y="472700"/>
                  </a:cubicBezTo>
                  <a:cubicBezTo>
                    <a:pt x="257175" y="475557"/>
                    <a:pt x="260033" y="477462"/>
                    <a:pt x="260985" y="480320"/>
                  </a:cubicBezTo>
                  <a:cubicBezTo>
                    <a:pt x="261938" y="485082"/>
                    <a:pt x="261938" y="500322"/>
                    <a:pt x="260985" y="503180"/>
                  </a:cubicBezTo>
                  <a:cubicBezTo>
                    <a:pt x="260033" y="505085"/>
                    <a:pt x="258128" y="506990"/>
                    <a:pt x="255270" y="508895"/>
                  </a:cubicBezTo>
                  <a:cubicBezTo>
                    <a:pt x="254317" y="509847"/>
                    <a:pt x="252413" y="510800"/>
                    <a:pt x="251460" y="512705"/>
                  </a:cubicBezTo>
                  <a:cubicBezTo>
                    <a:pt x="250508" y="514610"/>
                    <a:pt x="249555" y="517467"/>
                    <a:pt x="248603" y="518420"/>
                  </a:cubicBezTo>
                  <a:cubicBezTo>
                    <a:pt x="246697" y="520325"/>
                    <a:pt x="243840" y="521277"/>
                    <a:pt x="241935" y="523182"/>
                  </a:cubicBezTo>
                  <a:cubicBezTo>
                    <a:pt x="240983" y="524135"/>
                    <a:pt x="240030" y="526992"/>
                    <a:pt x="239078" y="528897"/>
                  </a:cubicBezTo>
                  <a:cubicBezTo>
                    <a:pt x="236220" y="533660"/>
                    <a:pt x="233363" y="537470"/>
                    <a:pt x="235267" y="543185"/>
                  </a:cubicBezTo>
                  <a:cubicBezTo>
                    <a:pt x="236220" y="546042"/>
                    <a:pt x="240030" y="546995"/>
                    <a:pt x="240030" y="550805"/>
                  </a:cubicBezTo>
                  <a:cubicBezTo>
                    <a:pt x="240030" y="554615"/>
                    <a:pt x="232410" y="557472"/>
                    <a:pt x="232410" y="561282"/>
                  </a:cubicBezTo>
                  <a:cubicBezTo>
                    <a:pt x="232410" y="564140"/>
                    <a:pt x="234315" y="568902"/>
                    <a:pt x="235267" y="572712"/>
                  </a:cubicBezTo>
                  <a:cubicBezTo>
                    <a:pt x="236220" y="575570"/>
                    <a:pt x="240983" y="577475"/>
                    <a:pt x="242888" y="579380"/>
                  </a:cubicBezTo>
                  <a:cubicBezTo>
                    <a:pt x="245745" y="582237"/>
                    <a:pt x="247650" y="587000"/>
                    <a:pt x="250508" y="590810"/>
                  </a:cubicBezTo>
                  <a:cubicBezTo>
                    <a:pt x="253365" y="595572"/>
                    <a:pt x="256222" y="601287"/>
                    <a:pt x="259080" y="606050"/>
                  </a:cubicBezTo>
                  <a:cubicBezTo>
                    <a:pt x="260985" y="608907"/>
                    <a:pt x="262890" y="612717"/>
                    <a:pt x="264795" y="615575"/>
                  </a:cubicBezTo>
                  <a:cubicBezTo>
                    <a:pt x="267653" y="619385"/>
                    <a:pt x="271463" y="623195"/>
                    <a:pt x="272415" y="627005"/>
                  </a:cubicBezTo>
                  <a:cubicBezTo>
                    <a:pt x="273367" y="628910"/>
                    <a:pt x="273367" y="631767"/>
                    <a:pt x="274320" y="633672"/>
                  </a:cubicBezTo>
                  <a:cubicBezTo>
                    <a:pt x="277178" y="640340"/>
                    <a:pt x="289560" y="647007"/>
                    <a:pt x="296228" y="649865"/>
                  </a:cubicBezTo>
                  <a:cubicBezTo>
                    <a:pt x="299085" y="651770"/>
                    <a:pt x="302895" y="651770"/>
                    <a:pt x="305753" y="653675"/>
                  </a:cubicBezTo>
                  <a:cubicBezTo>
                    <a:pt x="309563" y="655580"/>
                    <a:pt x="318135" y="662247"/>
                    <a:pt x="320040" y="666057"/>
                  </a:cubicBezTo>
                  <a:cubicBezTo>
                    <a:pt x="321945" y="668915"/>
                    <a:pt x="322897" y="677487"/>
                    <a:pt x="323850" y="683202"/>
                  </a:cubicBezTo>
                  <a:cubicBezTo>
                    <a:pt x="323850" y="686060"/>
                    <a:pt x="324803" y="687965"/>
                    <a:pt x="324803" y="690822"/>
                  </a:cubicBezTo>
                  <a:cubicBezTo>
                    <a:pt x="324803" y="694632"/>
                    <a:pt x="324803" y="698442"/>
                    <a:pt x="324803" y="703205"/>
                  </a:cubicBezTo>
                  <a:cubicBezTo>
                    <a:pt x="324803" y="707015"/>
                    <a:pt x="326708" y="711777"/>
                    <a:pt x="326708" y="715587"/>
                  </a:cubicBezTo>
                  <a:cubicBezTo>
                    <a:pt x="326708" y="716540"/>
                    <a:pt x="325755" y="718445"/>
                    <a:pt x="325755" y="719397"/>
                  </a:cubicBezTo>
                  <a:cubicBezTo>
                    <a:pt x="325755" y="724160"/>
                    <a:pt x="326708" y="729875"/>
                    <a:pt x="326708" y="734637"/>
                  </a:cubicBezTo>
                  <a:cubicBezTo>
                    <a:pt x="326708" y="737495"/>
                    <a:pt x="325755" y="739400"/>
                    <a:pt x="325755" y="742257"/>
                  </a:cubicBezTo>
                  <a:cubicBezTo>
                    <a:pt x="325755" y="745115"/>
                    <a:pt x="326708" y="747020"/>
                    <a:pt x="327660" y="748925"/>
                  </a:cubicBezTo>
                  <a:cubicBezTo>
                    <a:pt x="327660" y="750830"/>
                    <a:pt x="326708" y="754640"/>
                    <a:pt x="327660" y="756545"/>
                  </a:cubicBezTo>
                  <a:cubicBezTo>
                    <a:pt x="328613" y="761307"/>
                    <a:pt x="331470" y="765117"/>
                    <a:pt x="332422" y="769880"/>
                  </a:cubicBezTo>
                  <a:cubicBezTo>
                    <a:pt x="333375" y="773690"/>
                    <a:pt x="333375" y="781310"/>
                    <a:pt x="333375" y="785120"/>
                  </a:cubicBezTo>
                  <a:cubicBezTo>
                    <a:pt x="333375" y="787025"/>
                    <a:pt x="331470" y="789882"/>
                    <a:pt x="331470" y="792740"/>
                  </a:cubicBezTo>
                  <a:cubicBezTo>
                    <a:pt x="331470" y="794645"/>
                    <a:pt x="331470" y="796550"/>
                    <a:pt x="331470" y="798455"/>
                  </a:cubicBezTo>
                  <a:cubicBezTo>
                    <a:pt x="331470" y="801312"/>
                    <a:pt x="329565" y="803217"/>
                    <a:pt x="329565" y="806075"/>
                  </a:cubicBezTo>
                  <a:cubicBezTo>
                    <a:pt x="329565" y="811790"/>
                    <a:pt x="336233" y="815600"/>
                    <a:pt x="337185" y="821315"/>
                  </a:cubicBezTo>
                  <a:cubicBezTo>
                    <a:pt x="337185" y="823220"/>
                    <a:pt x="337185" y="825125"/>
                    <a:pt x="337185" y="827030"/>
                  </a:cubicBezTo>
                  <a:cubicBezTo>
                    <a:pt x="337185" y="829887"/>
                    <a:pt x="339090" y="832745"/>
                    <a:pt x="339090" y="836555"/>
                  </a:cubicBezTo>
                  <a:cubicBezTo>
                    <a:pt x="340042" y="841317"/>
                    <a:pt x="339090" y="847985"/>
                    <a:pt x="343853" y="849890"/>
                  </a:cubicBezTo>
                  <a:cubicBezTo>
                    <a:pt x="348615" y="847985"/>
                    <a:pt x="342900" y="843222"/>
                    <a:pt x="345758" y="840365"/>
                  </a:cubicBezTo>
                  <a:cubicBezTo>
                    <a:pt x="351472" y="842270"/>
                    <a:pt x="349567" y="851795"/>
                    <a:pt x="351472" y="857510"/>
                  </a:cubicBezTo>
                  <a:cubicBezTo>
                    <a:pt x="349567" y="858462"/>
                    <a:pt x="346710" y="855605"/>
                    <a:pt x="344805" y="858462"/>
                  </a:cubicBezTo>
                  <a:cubicBezTo>
                    <a:pt x="343853" y="861320"/>
                    <a:pt x="346710" y="863225"/>
                    <a:pt x="346710" y="865130"/>
                  </a:cubicBezTo>
                  <a:cubicBezTo>
                    <a:pt x="346710" y="867987"/>
                    <a:pt x="344805" y="871797"/>
                    <a:pt x="344805" y="873702"/>
                  </a:cubicBezTo>
                  <a:cubicBezTo>
                    <a:pt x="345758" y="877512"/>
                    <a:pt x="351472" y="876560"/>
                    <a:pt x="352425" y="879417"/>
                  </a:cubicBezTo>
                  <a:cubicBezTo>
                    <a:pt x="353378" y="882275"/>
                    <a:pt x="350520" y="884180"/>
                    <a:pt x="350520" y="887990"/>
                  </a:cubicBezTo>
                  <a:cubicBezTo>
                    <a:pt x="350520" y="890847"/>
                    <a:pt x="354330" y="897515"/>
                    <a:pt x="358140" y="901325"/>
                  </a:cubicBezTo>
                  <a:cubicBezTo>
                    <a:pt x="360045" y="903230"/>
                    <a:pt x="361950" y="904182"/>
                    <a:pt x="362903" y="906087"/>
                  </a:cubicBezTo>
                  <a:cubicBezTo>
                    <a:pt x="362903" y="906087"/>
                    <a:pt x="362903" y="906087"/>
                    <a:pt x="362903" y="906087"/>
                  </a:cubicBezTo>
                  <a:cubicBezTo>
                    <a:pt x="363855" y="907992"/>
                    <a:pt x="364808" y="910850"/>
                    <a:pt x="365760" y="911802"/>
                  </a:cubicBezTo>
                  <a:cubicBezTo>
                    <a:pt x="366713" y="913707"/>
                    <a:pt x="370522" y="913707"/>
                    <a:pt x="372428" y="915612"/>
                  </a:cubicBezTo>
                  <a:cubicBezTo>
                    <a:pt x="376238" y="917517"/>
                    <a:pt x="380047" y="924185"/>
                    <a:pt x="382905" y="925137"/>
                  </a:cubicBezTo>
                  <a:cubicBezTo>
                    <a:pt x="384810" y="926090"/>
                    <a:pt x="386715" y="926090"/>
                    <a:pt x="388620" y="927042"/>
                  </a:cubicBezTo>
                  <a:cubicBezTo>
                    <a:pt x="391478" y="927995"/>
                    <a:pt x="393383" y="929900"/>
                    <a:pt x="396240" y="930852"/>
                  </a:cubicBezTo>
                  <a:cubicBezTo>
                    <a:pt x="402908" y="932757"/>
                    <a:pt x="409575" y="934662"/>
                    <a:pt x="414338" y="937520"/>
                  </a:cubicBezTo>
                  <a:lnTo>
                    <a:pt x="420053" y="937520"/>
                  </a:lnTo>
                  <a:lnTo>
                    <a:pt x="425767" y="937520"/>
                  </a:lnTo>
                  <a:lnTo>
                    <a:pt x="426720" y="937520"/>
                  </a:lnTo>
                  <a:cubicBezTo>
                    <a:pt x="429578" y="936567"/>
                    <a:pt x="433388" y="935615"/>
                    <a:pt x="434340" y="932757"/>
                  </a:cubicBezTo>
                  <a:cubicBezTo>
                    <a:pt x="431483" y="927042"/>
                    <a:pt x="423863" y="927995"/>
                    <a:pt x="418147" y="925137"/>
                  </a:cubicBezTo>
                  <a:cubicBezTo>
                    <a:pt x="414338" y="923232"/>
                    <a:pt x="410528" y="918470"/>
                    <a:pt x="408622" y="915612"/>
                  </a:cubicBezTo>
                  <a:cubicBezTo>
                    <a:pt x="405765" y="912755"/>
                    <a:pt x="400050" y="907992"/>
                    <a:pt x="400050" y="904182"/>
                  </a:cubicBezTo>
                  <a:cubicBezTo>
                    <a:pt x="400050" y="901325"/>
                    <a:pt x="402908" y="900372"/>
                    <a:pt x="403860" y="897515"/>
                  </a:cubicBezTo>
                  <a:cubicBezTo>
                    <a:pt x="404813" y="895610"/>
                    <a:pt x="402908" y="894657"/>
                    <a:pt x="403860" y="892752"/>
                  </a:cubicBezTo>
                  <a:cubicBezTo>
                    <a:pt x="405765" y="887990"/>
                    <a:pt x="409575" y="887990"/>
                    <a:pt x="409575" y="883227"/>
                  </a:cubicBezTo>
                  <a:cubicBezTo>
                    <a:pt x="409575" y="875607"/>
                    <a:pt x="394335" y="878465"/>
                    <a:pt x="393383" y="870845"/>
                  </a:cubicBezTo>
                  <a:cubicBezTo>
                    <a:pt x="393383" y="865130"/>
                    <a:pt x="401003" y="866082"/>
                    <a:pt x="401955" y="860367"/>
                  </a:cubicBezTo>
                  <a:cubicBezTo>
                    <a:pt x="402908" y="858462"/>
                    <a:pt x="401003" y="856557"/>
                    <a:pt x="401003" y="853700"/>
                  </a:cubicBezTo>
                  <a:cubicBezTo>
                    <a:pt x="401955" y="849890"/>
                    <a:pt x="405765" y="848937"/>
                    <a:pt x="406717" y="845127"/>
                  </a:cubicBezTo>
                  <a:cubicBezTo>
                    <a:pt x="404813" y="842270"/>
                    <a:pt x="401003" y="844175"/>
                    <a:pt x="399097" y="842270"/>
                  </a:cubicBezTo>
                  <a:cubicBezTo>
                    <a:pt x="396240" y="841317"/>
                    <a:pt x="395288" y="837507"/>
                    <a:pt x="396240" y="834650"/>
                  </a:cubicBezTo>
                  <a:cubicBezTo>
                    <a:pt x="400050" y="832745"/>
                    <a:pt x="408622" y="838460"/>
                    <a:pt x="411480" y="832745"/>
                  </a:cubicBezTo>
                  <a:cubicBezTo>
                    <a:pt x="413385" y="829887"/>
                    <a:pt x="409575" y="823220"/>
                    <a:pt x="411480" y="820362"/>
                  </a:cubicBezTo>
                  <a:cubicBezTo>
                    <a:pt x="412433" y="818457"/>
                    <a:pt x="420053" y="818457"/>
                    <a:pt x="423863" y="817505"/>
                  </a:cubicBezTo>
                  <a:cubicBezTo>
                    <a:pt x="427672" y="816552"/>
                    <a:pt x="433388" y="815600"/>
                    <a:pt x="435292" y="814647"/>
                  </a:cubicBezTo>
                  <a:cubicBezTo>
                    <a:pt x="438150" y="812742"/>
                    <a:pt x="441960" y="807980"/>
                    <a:pt x="441008" y="803217"/>
                  </a:cubicBezTo>
                  <a:cubicBezTo>
                    <a:pt x="441008" y="801312"/>
                    <a:pt x="439103" y="800360"/>
                    <a:pt x="437197" y="798455"/>
                  </a:cubicBezTo>
                  <a:cubicBezTo>
                    <a:pt x="435292" y="796550"/>
                    <a:pt x="435292" y="794645"/>
                    <a:pt x="434340" y="792740"/>
                  </a:cubicBezTo>
                  <a:cubicBezTo>
                    <a:pt x="432435" y="789882"/>
                    <a:pt x="429578" y="790835"/>
                    <a:pt x="428625" y="786072"/>
                  </a:cubicBezTo>
                  <a:cubicBezTo>
                    <a:pt x="431483" y="786072"/>
                    <a:pt x="434340" y="786072"/>
                    <a:pt x="437197" y="787025"/>
                  </a:cubicBezTo>
                  <a:cubicBezTo>
                    <a:pt x="441960" y="787977"/>
                    <a:pt x="446722" y="789882"/>
                    <a:pt x="451485" y="787977"/>
                  </a:cubicBezTo>
                  <a:cubicBezTo>
                    <a:pt x="455295" y="787025"/>
                    <a:pt x="461010" y="778452"/>
                    <a:pt x="462915" y="774642"/>
                  </a:cubicBezTo>
                  <a:cubicBezTo>
                    <a:pt x="463867" y="773690"/>
                    <a:pt x="463867" y="771785"/>
                    <a:pt x="463867" y="769880"/>
                  </a:cubicBezTo>
                  <a:cubicBezTo>
                    <a:pt x="464820" y="767975"/>
                    <a:pt x="465772" y="767022"/>
                    <a:pt x="466725" y="766070"/>
                  </a:cubicBezTo>
                  <a:cubicBezTo>
                    <a:pt x="467678" y="764165"/>
                    <a:pt x="466725" y="762260"/>
                    <a:pt x="467678" y="761307"/>
                  </a:cubicBezTo>
                  <a:cubicBezTo>
                    <a:pt x="469583" y="757497"/>
                    <a:pt x="472440" y="755592"/>
                    <a:pt x="475297" y="752735"/>
                  </a:cubicBezTo>
                  <a:cubicBezTo>
                    <a:pt x="477203" y="750830"/>
                    <a:pt x="478155" y="747972"/>
                    <a:pt x="480060" y="745115"/>
                  </a:cubicBezTo>
                  <a:cubicBezTo>
                    <a:pt x="481965" y="742257"/>
                    <a:pt x="483870" y="740352"/>
                    <a:pt x="484822" y="738447"/>
                  </a:cubicBezTo>
                  <a:cubicBezTo>
                    <a:pt x="485775" y="730827"/>
                    <a:pt x="481965" y="726065"/>
                    <a:pt x="483870" y="719397"/>
                  </a:cubicBezTo>
                  <a:cubicBezTo>
                    <a:pt x="485775" y="712730"/>
                    <a:pt x="495300" y="707967"/>
                    <a:pt x="502920" y="705110"/>
                  </a:cubicBezTo>
                  <a:cubicBezTo>
                    <a:pt x="504825" y="704157"/>
                    <a:pt x="507683" y="702252"/>
                    <a:pt x="509588" y="701300"/>
                  </a:cubicBezTo>
                  <a:cubicBezTo>
                    <a:pt x="514350" y="699395"/>
                    <a:pt x="520065" y="700347"/>
                    <a:pt x="524828" y="698442"/>
                  </a:cubicBezTo>
                  <a:cubicBezTo>
                    <a:pt x="528638" y="696537"/>
                    <a:pt x="531495" y="693680"/>
                    <a:pt x="532447" y="689870"/>
                  </a:cubicBezTo>
                  <a:cubicBezTo>
                    <a:pt x="533400" y="687012"/>
                    <a:pt x="535305" y="684155"/>
                    <a:pt x="536258" y="680345"/>
                  </a:cubicBezTo>
                  <a:cubicBezTo>
                    <a:pt x="538163" y="677487"/>
                    <a:pt x="540068" y="673677"/>
                    <a:pt x="541020" y="671772"/>
                  </a:cubicBezTo>
                  <a:cubicBezTo>
                    <a:pt x="541020" y="669867"/>
                    <a:pt x="540068" y="667962"/>
                    <a:pt x="541020" y="665105"/>
                  </a:cubicBezTo>
                  <a:cubicBezTo>
                    <a:pt x="541020" y="662247"/>
                    <a:pt x="543878" y="660342"/>
                    <a:pt x="543878" y="657485"/>
                  </a:cubicBezTo>
                  <a:cubicBezTo>
                    <a:pt x="544830" y="653675"/>
                    <a:pt x="544830" y="648912"/>
                    <a:pt x="544830" y="645102"/>
                  </a:cubicBezTo>
                  <a:cubicBezTo>
                    <a:pt x="544830" y="643197"/>
                    <a:pt x="543878" y="641292"/>
                    <a:pt x="543878" y="639387"/>
                  </a:cubicBezTo>
                  <a:cubicBezTo>
                    <a:pt x="543878" y="638435"/>
                    <a:pt x="542925" y="637482"/>
                    <a:pt x="542925" y="635577"/>
                  </a:cubicBezTo>
                  <a:cubicBezTo>
                    <a:pt x="541972" y="625100"/>
                    <a:pt x="546735" y="624147"/>
                    <a:pt x="550545" y="618432"/>
                  </a:cubicBezTo>
                  <a:cubicBezTo>
                    <a:pt x="552450" y="615575"/>
                    <a:pt x="553403" y="612717"/>
                    <a:pt x="554355" y="610812"/>
                  </a:cubicBezTo>
                  <a:cubicBezTo>
                    <a:pt x="561022" y="601287"/>
                    <a:pt x="571500" y="596525"/>
                    <a:pt x="571500" y="582237"/>
                  </a:cubicBezTo>
                  <a:cubicBezTo>
                    <a:pt x="571500" y="577475"/>
                    <a:pt x="568643" y="566997"/>
                    <a:pt x="564833" y="565092"/>
                  </a:cubicBezTo>
                  <a:cubicBezTo>
                    <a:pt x="562928" y="564140"/>
                    <a:pt x="558165" y="565092"/>
                    <a:pt x="555308" y="564140"/>
                  </a:cubicBezTo>
                  <a:cubicBezTo>
                    <a:pt x="545783" y="560330"/>
                    <a:pt x="540068" y="548900"/>
                    <a:pt x="530543" y="547947"/>
                  </a:cubicBezTo>
                  <a:cubicBezTo>
                    <a:pt x="528638" y="547947"/>
                    <a:pt x="526733" y="548900"/>
                    <a:pt x="523875" y="548900"/>
                  </a:cubicBezTo>
                  <a:cubicBezTo>
                    <a:pt x="520065" y="548900"/>
                    <a:pt x="514350" y="546042"/>
                    <a:pt x="509588" y="546042"/>
                  </a:cubicBezTo>
                  <a:cubicBezTo>
                    <a:pt x="506730" y="546042"/>
                    <a:pt x="502920" y="546995"/>
                    <a:pt x="501967" y="546042"/>
                  </a:cubicBezTo>
                  <a:cubicBezTo>
                    <a:pt x="499110" y="545090"/>
                    <a:pt x="499110" y="540327"/>
                    <a:pt x="497205" y="539375"/>
                  </a:cubicBezTo>
                  <a:cubicBezTo>
                    <a:pt x="495300" y="538422"/>
                    <a:pt x="492442" y="537470"/>
                    <a:pt x="489585" y="536517"/>
                  </a:cubicBezTo>
                  <a:cubicBezTo>
                    <a:pt x="485775" y="534612"/>
                    <a:pt x="482917" y="533660"/>
                    <a:pt x="478155" y="532707"/>
                  </a:cubicBezTo>
                  <a:cubicBezTo>
                    <a:pt x="477203" y="532707"/>
                    <a:pt x="475297" y="533660"/>
                    <a:pt x="473392" y="532707"/>
                  </a:cubicBezTo>
                  <a:cubicBezTo>
                    <a:pt x="470535" y="532707"/>
                    <a:pt x="468630" y="528897"/>
                    <a:pt x="466725" y="527945"/>
                  </a:cubicBezTo>
                  <a:cubicBezTo>
                    <a:pt x="463867" y="526040"/>
                    <a:pt x="461010" y="525087"/>
                    <a:pt x="460058" y="523182"/>
                  </a:cubicBezTo>
                  <a:cubicBezTo>
                    <a:pt x="462915" y="514610"/>
                    <a:pt x="455295" y="512705"/>
                    <a:pt x="453390" y="506990"/>
                  </a:cubicBezTo>
                  <a:cubicBezTo>
                    <a:pt x="452438" y="505085"/>
                    <a:pt x="453390" y="502227"/>
                    <a:pt x="452438" y="499370"/>
                  </a:cubicBezTo>
                  <a:cubicBezTo>
                    <a:pt x="451485" y="496512"/>
                    <a:pt x="448628" y="494607"/>
                    <a:pt x="445770" y="492702"/>
                  </a:cubicBezTo>
                  <a:cubicBezTo>
                    <a:pt x="440055" y="487940"/>
                    <a:pt x="435292" y="484130"/>
                    <a:pt x="426720" y="483177"/>
                  </a:cubicBezTo>
                  <a:cubicBezTo>
                    <a:pt x="422910" y="483177"/>
                    <a:pt x="419100" y="484130"/>
                    <a:pt x="415290" y="484130"/>
                  </a:cubicBezTo>
                  <a:cubicBezTo>
                    <a:pt x="410528" y="484130"/>
                    <a:pt x="404813" y="479367"/>
                    <a:pt x="401003" y="475557"/>
                  </a:cubicBezTo>
                  <a:cubicBezTo>
                    <a:pt x="399097" y="473652"/>
                    <a:pt x="397192" y="470795"/>
                    <a:pt x="396240" y="469842"/>
                  </a:cubicBezTo>
                  <a:cubicBezTo>
                    <a:pt x="395288" y="468890"/>
                    <a:pt x="394335" y="467937"/>
                    <a:pt x="393383" y="466985"/>
                  </a:cubicBezTo>
                  <a:cubicBezTo>
                    <a:pt x="390525" y="465080"/>
                    <a:pt x="386715" y="465080"/>
                    <a:pt x="384810" y="463175"/>
                  </a:cubicBezTo>
                  <a:cubicBezTo>
                    <a:pt x="383858" y="462222"/>
                    <a:pt x="383858" y="461270"/>
                    <a:pt x="382905" y="459365"/>
                  </a:cubicBezTo>
                  <a:cubicBezTo>
                    <a:pt x="381953" y="456507"/>
                    <a:pt x="379095" y="454602"/>
                    <a:pt x="381000" y="451745"/>
                  </a:cubicBezTo>
                  <a:cubicBezTo>
                    <a:pt x="378142" y="449840"/>
                    <a:pt x="378142" y="454602"/>
                    <a:pt x="374333" y="453650"/>
                  </a:cubicBezTo>
                  <a:cubicBezTo>
                    <a:pt x="371475" y="448887"/>
                    <a:pt x="368617" y="446982"/>
                    <a:pt x="361950" y="448887"/>
                  </a:cubicBezTo>
                  <a:cubicBezTo>
                    <a:pt x="359092" y="449840"/>
                    <a:pt x="357188" y="453650"/>
                    <a:pt x="353378" y="453650"/>
                  </a:cubicBezTo>
                  <a:cubicBezTo>
                    <a:pt x="350520" y="453650"/>
                    <a:pt x="347663" y="449840"/>
                    <a:pt x="343853" y="449840"/>
                  </a:cubicBezTo>
                  <a:cubicBezTo>
                    <a:pt x="340995" y="449840"/>
                    <a:pt x="337185" y="450792"/>
                    <a:pt x="335280" y="449840"/>
                  </a:cubicBezTo>
                  <a:cubicBezTo>
                    <a:pt x="331470" y="448887"/>
                    <a:pt x="330517" y="446030"/>
                    <a:pt x="327660" y="444125"/>
                  </a:cubicBezTo>
                  <a:cubicBezTo>
                    <a:pt x="325755" y="442220"/>
                    <a:pt x="320992" y="440315"/>
                    <a:pt x="320040" y="440315"/>
                  </a:cubicBezTo>
                  <a:cubicBezTo>
                    <a:pt x="316230" y="440315"/>
                    <a:pt x="313372" y="448887"/>
                    <a:pt x="307658" y="446030"/>
                  </a:cubicBezTo>
                  <a:cubicBezTo>
                    <a:pt x="304800" y="442220"/>
                    <a:pt x="312420" y="441267"/>
                    <a:pt x="308610" y="437457"/>
                  </a:cubicBezTo>
                  <a:cubicBezTo>
                    <a:pt x="305753" y="434600"/>
                    <a:pt x="303847" y="438410"/>
                    <a:pt x="301942" y="440315"/>
                  </a:cubicBezTo>
                  <a:cubicBezTo>
                    <a:pt x="300038" y="442220"/>
                    <a:pt x="297180" y="443172"/>
                    <a:pt x="295275" y="444125"/>
                  </a:cubicBezTo>
                  <a:cubicBezTo>
                    <a:pt x="289560" y="446030"/>
                    <a:pt x="286703" y="445077"/>
                    <a:pt x="281940" y="446982"/>
                  </a:cubicBezTo>
                  <a:cubicBezTo>
                    <a:pt x="278130" y="448887"/>
                    <a:pt x="278130" y="452697"/>
                    <a:pt x="275272" y="456507"/>
                  </a:cubicBezTo>
                  <a:cubicBezTo>
                    <a:pt x="273367" y="459365"/>
                    <a:pt x="269558" y="465080"/>
                    <a:pt x="266700" y="465080"/>
                  </a:cubicBezTo>
                  <a:cubicBezTo>
                    <a:pt x="263842" y="465080"/>
                    <a:pt x="260033" y="460317"/>
                    <a:pt x="257175" y="459365"/>
                  </a:cubicBezTo>
                  <a:cubicBezTo>
                    <a:pt x="247650" y="455555"/>
                    <a:pt x="243840" y="463175"/>
                    <a:pt x="236220" y="463175"/>
                  </a:cubicBezTo>
                  <a:cubicBezTo>
                    <a:pt x="229553" y="463175"/>
                    <a:pt x="219075" y="451745"/>
                    <a:pt x="219075" y="445077"/>
                  </a:cubicBezTo>
                  <a:cubicBezTo>
                    <a:pt x="219075" y="441267"/>
                    <a:pt x="220980" y="434600"/>
                    <a:pt x="221933" y="429837"/>
                  </a:cubicBezTo>
                  <a:cubicBezTo>
                    <a:pt x="221933" y="426027"/>
                    <a:pt x="224790" y="423170"/>
                    <a:pt x="224790" y="420312"/>
                  </a:cubicBezTo>
                  <a:cubicBezTo>
                    <a:pt x="224790" y="415550"/>
                    <a:pt x="218122" y="411740"/>
                    <a:pt x="215265" y="410787"/>
                  </a:cubicBezTo>
                  <a:cubicBezTo>
                    <a:pt x="207645" y="409835"/>
                    <a:pt x="197167" y="413645"/>
                    <a:pt x="188595" y="410787"/>
                  </a:cubicBezTo>
                  <a:cubicBezTo>
                    <a:pt x="186690" y="407930"/>
                    <a:pt x="190500" y="406025"/>
                    <a:pt x="191453" y="403167"/>
                  </a:cubicBezTo>
                  <a:cubicBezTo>
                    <a:pt x="192405" y="401262"/>
                    <a:pt x="191453" y="399357"/>
                    <a:pt x="192405" y="398405"/>
                  </a:cubicBezTo>
                  <a:cubicBezTo>
                    <a:pt x="193358" y="395547"/>
                    <a:pt x="196215" y="393642"/>
                    <a:pt x="197167" y="390785"/>
                  </a:cubicBezTo>
                  <a:cubicBezTo>
                    <a:pt x="198120" y="388880"/>
                    <a:pt x="198120" y="386022"/>
                    <a:pt x="199072" y="383165"/>
                  </a:cubicBezTo>
                  <a:cubicBezTo>
                    <a:pt x="200025" y="380307"/>
                    <a:pt x="201930" y="378402"/>
                    <a:pt x="201930" y="376497"/>
                  </a:cubicBezTo>
                  <a:cubicBezTo>
                    <a:pt x="201930" y="373640"/>
                    <a:pt x="200978" y="370782"/>
                    <a:pt x="199072" y="368877"/>
                  </a:cubicBezTo>
                  <a:cubicBezTo>
                    <a:pt x="192405" y="368877"/>
                    <a:pt x="188595" y="369830"/>
                    <a:pt x="184785" y="370782"/>
                  </a:cubicBezTo>
                  <a:cubicBezTo>
                    <a:pt x="184785" y="370782"/>
                    <a:pt x="183833" y="370782"/>
                    <a:pt x="183833" y="371735"/>
                  </a:cubicBezTo>
                  <a:cubicBezTo>
                    <a:pt x="176213" y="376497"/>
                    <a:pt x="177165" y="386975"/>
                    <a:pt x="169545" y="389832"/>
                  </a:cubicBezTo>
                  <a:cubicBezTo>
                    <a:pt x="166688" y="390785"/>
                    <a:pt x="162878" y="390785"/>
                    <a:pt x="159067" y="391737"/>
                  </a:cubicBezTo>
                  <a:cubicBezTo>
                    <a:pt x="156210" y="392690"/>
                    <a:pt x="152400" y="393642"/>
                    <a:pt x="149542" y="393642"/>
                  </a:cubicBezTo>
                  <a:cubicBezTo>
                    <a:pt x="145733" y="393642"/>
                    <a:pt x="140017" y="389832"/>
                    <a:pt x="138113" y="387927"/>
                  </a:cubicBezTo>
                  <a:cubicBezTo>
                    <a:pt x="136208" y="386022"/>
                    <a:pt x="131445" y="376497"/>
                    <a:pt x="131445" y="374592"/>
                  </a:cubicBezTo>
                  <a:cubicBezTo>
                    <a:pt x="127635" y="363162"/>
                    <a:pt x="131445" y="351732"/>
                    <a:pt x="136208" y="344112"/>
                  </a:cubicBezTo>
                  <a:cubicBezTo>
                    <a:pt x="137160" y="342207"/>
                    <a:pt x="139065" y="340302"/>
                    <a:pt x="139065" y="339350"/>
                  </a:cubicBezTo>
                  <a:cubicBezTo>
                    <a:pt x="140017" y="336492"/>
                    <a:pt x="139065" y="332682"/>
                    <a:pt x="140017" y="329825"/>
                  </a:cubicBezTo>
                  <a:cubicBezTo>
                    <a:pt x="141922" y="324110"/>
                    <a:pt x="148590" y="321252"/>
                    <a:pt x="154305" y="318395"/>
                  </a:cubicBezTo>
                  <a:cubicBezTo>
                    <a:pt x="160020" y="315537"/>
                    <a:pt x="164783" y="310775"/>
                    <a:pt x="171450" y="309822"/>
                  </a:cubicBezTo>
                  <a:cubicBezTo>
                    <a:pt x="175260" y="309822"/>
                    <a:pt x="180022" y="310775"/>
                    <a:pt x="182880" y="311727"/>
                  </a:cubicBezTo>
                  <a:cubicBezTo>
                    <a:pt x="184785" y="311727"/>
                    <a:pt x="185738" y="312680"/>
                    <a:pt x="187642" y="313632"/>
                  </a:cubicBezTo>
                  <a:cubicBezTo>
                    <a:pt x="188595" y="314585"/>
                    <a:pt x="189547" y="314585"/>
                    <a:pt x="191453" y="314585"/>
                  </a:cubicBezTo>
                  <a:cubicBezTo>
                    <a:pt x="199072" y="315537"/>
                    <a:pt x="200978" y="309822"/>
                    <a:pt x="206692" y="306012"/>
                  </a:cubicBezTo>
                  <a:cubicBezTo>
                    <a:pt x="212408" y="306965"/>
                    <a:pt x="217170" y="305060"/>
                    <a:pt x="222885" y="306012"/>
                  </a:cubicBezTo>
                  <a:cubicBezTo>
                    <a:pt x="226695" y="306012"/>
                    <a:pt x="229553" y="310775"/>
                    <a:pt x="232410" y="310775"/>
                  </a:cubicBezTo>
                  <a:cubicBezTo>
                    <a:pt x="235267" y="310775"/>
                    <a:pt x="237172" y="308870"/>
                    <a:pt x="239078" y="308870"/>
                  </a:cubicBezTo>
                  <a:cubicBezTo>
                    <a:pt x="240983" y="308870"/>
                    <a:pt x="245745" y="314585"/>
                    <a:pt x="245745" y="317442"/>
                  </a:cubicBezTo>
                  <a:cubicBezTo>
                    <a:pt x="245745" y="321252"/>
                    <a:pt x="242888" y="324110"/>
                    <a:pt x="243840" y="327920"/>
                  </a:cubicBezTo>
                  <a:cubicBezTo>
                    <a:pt x="247650" y="331730"/>
                    <a:pt x="254317" y="332682"/>
                    <a:pt x="260033" y="334587"/>
                  </a:cubicBezTo>
                  <a:cubicBezTo>
                    <a:pt x="263842" y="331730"/>
                    <a:pt x="260033" y="326015"/>
                    <a:pt x="260033" y="322205"/>
                  </a:cubicBezTo>
                  <a:cubicBezTo>
                    <a:pt x="260033" y="320300"/>
                    <a:pt x="260033" y="318395"/>
                    <a:pt x="260033" y="317442"/>
                  </a:cubicBezTo>
                  <a:cubicBezTo>
                    <a:pt x="260033" y="314585"/>
                    <a:pt x="258128" y="311727"/>
                    <a:pt x="258128" y="309822"/>
                  </a:cubicBezTo>
                  <a:cubicBezTo>
                    <a:pt x="258128" y="298392"/>
                    <a:pt x="267653" y="293630"/>
                    <a:pt x="275272" y="288867"/>
                  </a:cubicBezTo>
                  <a:cubicBezTo>
                    <a:pt x="278130" y="286962"/>
                    <a:pt x="280988" y="283152"/>
                    <a:pt x="283845" y="282200"/>
                  </a:cubicBezTo>
                  <a:cubicBezTo>
                    <a:pt x="287655" y="280295"/>
                    <a:pt x="290513" y="279342"/>
                    <a:pt x="294322" y="277437"/>
                  </a:cubicBezTo>
                  <a:cubicBezTo>
                    <a:pt x="300038" y="273627"/>
                    <a:pt x="305753" y="271722"/>
                    <a:pt x="310515" y="267912"/>
                  </a:cubicBezTo>
                  <a:cubicBezTo>
                    <a:pt x="311467" y="266007"/>
                    <a:pt x="311467" y="264102"/>
                    <a:pt x="311467" y="262197"/>
                  </a:cubicBezTo>
                  <a:cubicBezTo>
                    <a:pt x="311467" y="258387"/>
                    <a:pt x="310515" y="253625"/>
                    <a:pt x="310515" y="250767"/>
                  </a:cubicBezTo>
                  <a:cubicBezTo>
                    <a:pt x="312420" y="249815"/>
                    <a:pt x="314325" y="251720"/>
                    <a:pt x="317183" y="250767"/>
                  </a:cubicBezTo>
                  <a:cubicBezTo>
                    <a:pt x="320992" y="249815"/>
                    <a:pt x="320992" y="245052"/>
                    <a:pt x="322897" y="243147"/>
                  </a:cubicBezTo>
                  <a:cubicBezTo>
                    <a:pt x="323850" y="242195"/>
                    <a:pt x="327660" y="241242"/>
                    <a:pt x="328613" y="240290"/>
                  </a:cubicBezTo>
                  <a:cubicBezTo>
                    <a:pt x="330517" y="238385"/>
                    <a:pt x="332422" y="236480"/>
                    <a:pt x="333375" y="234575"/>
                  </a:cubicBezTo>
                  <a:cubicBezTo>
                    <a:pt x="334328" y="233622"/>
                    <a:pt x="335280" y="232670"/>
                    <a:pt x="336233" y="231717"/>
                  </a:cubicBezTo>
                  <a:cubicBezTo>
                    <a:pt x="337185" y="231717"/>
                    <a:pt x="340042" y="231717"/>
                    <a:pt x="341947" y="230765"/>
                  </a:cubicBezTo>
                  <a:cubicBezTo>
                    <a:pt x="343853" y="229812"/>
                    <a:pt x="347663" y="226955"/>
                    <a:pt x="351472" y="226002"/>
                  </a:cubicBezTo>
                  <a:cubicBezTo>
                    <a:pt x="354330" y="225050"/>
                    <a:pt x="360045" y="225050"/>
                    <a:pt x="360997" y="224097"/>
                  </a:cubicBezTo>
                  <a:cubicBezTo>
                    <a:pt x="361950" y="223145"/>
                    <a:pt x="360997" y="219335"/>
                    <a:pt x="360997" y="217430"/>
                  </a:cubicBezTo>
                  <a:cubicBezTo>
                    <a:pt x="362903" y="208857"/>
                    <a:pt x="376238" y="206952"/>
                    <a:pt x="384810" y="203142"/>
                  </a:cubicBezTo>
                  <a:cubicBezTo>
                    <a:pt x="390525" y="201237"/>
                    <a:pt x="396240" y="197427"/>
                    <a:pt x="401955" y="198380"/>
                  </a:cubicBezTo>
                  <a:cubicBezTo>
                    <a:pt x="401003" y="202190"/>
                    <a:pt x="395288" y="201237"/>
                    <a:pt x="396240" y="206000"/>
                  </a:cubicBezTo>
                  <a:cubicBezTo>
                    <a:pt x="397192" y="213620"/>
                    <a:pt x="407670" y="204095"/>
                    <a:pt x="409575" y="203142"/>
                  </a:cubicBezTo>
                  <a:cubicBezTo>
                    <a:pt x="414338" y="201237"/>
                    <a:pt x="422910" y="200285"/>
                    <a:pt x="428625" y="197427"/>
                  </a:cubicBezTo>
                  <a:cubicBezTo>
                    <a:pt x="434340" y="195522"/>
                    <a:pt x="443865" y="192665"/>
                    <a:pt x="439103" y="185997"/>
                  </a:cubicBezTo>
                  <a:cubicBezTo>
                    <a:pt x="434340" y="185997"/>
                    <a:pt x="432435" y="190760"/>
                    <a:pt x="428625" y="192665"/>
                  </a:cubicBezTo>
                  <a:cubicBezTo>
                    <a:pt x="425767" y="192665"/>
                    <a:pt x="426720" y="190760"/>
                    <a:pt x="423863" y="189807"/>
                  </a:cubicBezTo>
                  <a:cubicBezTo>
                    <a:pt x="421958" y="189807"/>
                    <a:pt x="420053" y="191712"/>
                    <a:pt x="418147" y="191712"/>
                  </a:cubicBezTo>
                  <a:cubicBezTo>
                    <a:pt x="416242" y="191712"/>
                    <a:pt x="413385" y="187902"/>
                    <a:pt x="412433" y="185045"/>
                  </a:cubicBezTo>
                  <a:cubicBezTo>
                    <a:pt x="411480" y="181235"/>
                    <a:pt x="414338" y="178377"/>
                    <a:pt x="416242" y="175520"/>
                  </a:cubicBezTo>
                  <a:cubicBezTo>
                    <a:pt x="418147" y="173615"/>
                    <a:pt x="419100" y="172662"/>
                    <a:pt x="420053" y="170757"/>
                  </a:cubicBezTo>
                  <a:cubicBezTo>
                    <a:pt x="418147" y="165042"/>
                    <a:pt x="409575" y="169805"/>
                    <a:pt x="404813" y="166947"/>
                  </a:cubicBezTo>
                  <a:cubicBezTo>
                    <a:pt x="405765" y="163137"/>
                    <a:pt x="408622" y="161232"/>
                    <a:pt x="413385" y="160280"/>
                  </a:cubicBezTo>
                  <a:cubicBezTo>
                    <a:pt x="417195" y="159327"/>
                    <a:pt x="424815" y="160280"/>
                    <a:pt x="426720" y="162185"/>
                  </a:cubicBezTo>
                  <a:cubicBezTo>
                    <a:pt x="427672" y="163137"/>
                    <a:pt x="426720" y="165995"/>
                    <a:pt x="428625" y="166947"/>
                  </a:cubicBezTo>
                  <a:cubicBezTo>
                    <a:pt x="430530" y="168852"/>
                    <a:pt x="433388" y="168852"/>
                    <a:pt x="435292" y="167900"/>
                  </a:cubicBezTo>
                  <a:cubicBezTo>
                    <a:pt x="436245" y="163137"/>
                    <a:pt x="429578" y="164090"/>
                    <a:pt x="430530" y="161232"/>
                  </a:cubicBezTo>
                  <a:cubicBezTo>
                    <a:pt x="436245" y="157422"/>
                    <a:pt x="444817" y="160280"/>
                    <a:pt x="451485" y="159327"/>
                  </a:cubicBezTo>
                  <a:cubicBezTo>
                    <a:pt x="455295" y="158375"/>
                    <a:pt x="459105" y="156470"/>
                    <a:pt x="462915" y="154565"/>
                  </a:cubicBezTo>
                  <a:cubicBezTo>
                    <a:pt x="465772" y="152660"/>
                    <a:pt x="470535" y="149802"/>
                    <a:pt x="473392" y="152660"/>
                  </a:cubicBezTo>
                  <a:cubicBezTo>
                    <a:pt x="474345" y="155517"/>
                    <a:pt x="470535" y="157422"/>
                    <a:pt x="468630" y="158375"/>
                  </a:cubicBezTo>
                  <a:cubicBezTo>
                    <a:pt x="462915" y="164090"/>
                    <a:pt x="456247" y="169805"/>
                    <a:pt x="451485" y="176472"/>
                  </a:cubicBezTo>
                  <a:cubicBezTo>
                    <a:pt x="454342" y="179330"/>
                    <a:pt x="460058" y="177425"/>
                    <a:pt x="464820" y="178377"/>
                  </a:cubicBezTo>
                  <a:cubicBezTo>
                    <a:pt x="466725" y="178377"/>
                    <a:pt x="469583" y="179330"/>
                    <a:pt x="471488" y="179330"/>
                  </a:cubicBezTo>
                  <a:cubicBezTo>
                    <a:pt x="473392" y="179330"/>
                    <a:pt x="476250" y="179330"/>
                    <a:pt x="478155" y="180282"/>
                  </a:cubicBezTo>
                  <a:cubicBezTo>
                    <a:pt x="481965" y="181235"/>
                    <a:pt x="481965" y="185045"/>
                    <a:pt x="485775" y="185045"/>
                  </a:cubicBezTo>
                  <a:cubicBezTo>
                    <a:pt x="491490" y="185045"/>
                    <a:pt x="491490" y="179330"/>
                    <a:pt x="487680" y="175520"/>
                  </a:cubicBezTo>
                  <a:cubicBezTo>
                    <a:pt x="488633" y="171710"/>
                    <a:pt x="490538" y="169805"/>
                    <a:pt x="488633" y="166947"/>
                  </a:cubicBezTo>
                  <a:cubicBezTo>
                    <a:pt x="485775" y="162185"/>
                    <a:pt x="477203" y="166947"/>
                    <a:pt x="476250" y="160280"/>
                  </a:cubicBezTo>
                  <a:cubicBezTo>
                    <a:pt x="476250" y="156470"/>
                    <a:pt x="479108" y="156470"/>
                    <a:pt x="481013" y="153612"/>
                  </a:cubicBezTo>
                  <a:cubicBezTo>
                    <a:pt x="480060" y="145992"/>
                    <a:pt x="487680" y="145040"/>
                    <a:pt x="486728" y="138372"/>
                  </a:cubicBezTo>
                  <a:cubicBezTo>
                    <a:pt x="486728" y="135515"/>
                    <a:pt x="483870" y="135515"/>
                    <a:pt x="481965" y="132657"/>
                  </a:cubicBezTo>
                  <a:cubicBezTo>
                    <a:pt x="481013" y="131705"/>
                    <a:pt x="480060" y="128847"/>
                    <a:pt x="479108" y="127895"/>
                  </a:cubicBezTo>
                  <a:cubicBezTo>
                    <a:pt x="475297" y="124085"/>
                    <a:pt x="466725" y="125037"/>
                    <a:pt x="465772" y="118370"/>
                  </a:cubicBezTo>
                  <a:cubicBezTo>
                    <a:pt x="465772" y="114560"/>
                    <a:pt x="466725" y="110750"/>
                    <a:pt x="465772" y="106940"/>
                  </a:cubicBezTo>
                  <a:cubicBezTo>
                    <a:pt x="464820" y="103130"/>
                    <a:pt x="462915" y="91700"/>
                    <a:pt x="459105" y="90747"/>
                  </a:cubicBezTo>
                  <a:cubicBezTo>
                    <a:pt x="454342" y="89795"/>
                    <a:pt x="450533" y="97415"/>
                    <a:pt x="444817" y="100272"/>
                  </a:cubicBezTo>
                  <a:cubicBezTo>
                    <a:pt x="441960" y="101225"/>
                    <a:pt x="438150" y="103130"/>
                    <a:pt x="435292" y="103130"/>
                  </a:cubicBezTo>
                  <a:cubicBezTo>
                    <a:pt x="433388" y="103130"/>
                    <a:pt x="429578" y="100272"/>
                    <a:pt x="429578" y="96462"/>
                  </a:cubicBezTo>
                  <a:cubicBezTo>
                    <a:pt x="429578" y="92652"/>
                    <a:pt x="432435" y="92652"/>
                    <a:pt x="433388" y="87890"/>
                  </a:cubicBezTo>
                  <a:cubicBezTo>
                    <a:pt x="432435" y="85032"/>
                    <a:pt x="429578" y="85985"/>
                    <a:pt x="427672" y="84080"/>
                  </a:cubicBezTo>
                  <a:cubicBezTo>
                    <a:pt x="424815" y="82175"/>
                    <a:pt x="421958" y="77412"/>
                    <a:pt x="418147" y="76460"/>
                  </a:cubicBezTo>
                  <a:cubicBezTo>
                    <a:pt x="416242" y="76460"/>
                    <a:pt x="413385" y="78365"/>
                    <a:pt x="411480" y="78365"/>
                  </a:cubicBezTo>
                  <a:cubicBezTo>
                    <a:pt x="405765" y="78365"/>
                    <a:pt x="400050" y="74555"/>
                    <a:pt x="396240" y="75507"/>
                  </a:cubicBezTo>
                  <a:cubicBezTo>
                    <a:pt x="390525" y="76460"/>
                    <a:pt x="391478" y="85032"/>
                    <a:pt x="385763" y="86937"/>
                  </a:cubicBezTo>
                  <a:cubicBezTo>
                    <a:pt x="386715" y="90747"/>
                    <a:pt x="381000" y="93605"/>
                    <a:pt x="381000" y="96462"/>
                  </a:cubicBezTo>
                  <a:cubicBezTo>
                    <a:pt x="381000" y="98367"/>
                    <a:pt x="381953" y="101225"/>
                    <a:pt x="381953" y="103130"/>
                  </a:cubicBezTo>
                  <a:cubicBezTo>
                    <a:pt x="382905" y="122180"/>
                    <a:pt x="367665" y="130752"/>
                    <a:pt x="348615" y="130752"/>
                  </a:cubicBezTo>
                  <a:cubicBezTo>
                    <a:pt x="344805" y="134562"/>
                    <a:pt x="345758" y="140277"/>
                    <a:pt x="343853" y="145040"/>
                  </a:cubicBezTo>
                  <a:cubicBezTo>
                    <a:pt x="341947" y="148850"/>
                    <a:pt x="336233" y="153612"/>
                    <a:pt x="332422" y="152660"/>
                  </a:cubicBezTo>
                  <a:cubicBezTo>
                    <a:pt x="332422" y="152660"/>
                    <a:pt x="332422" y="152660"/>
                    <a:pt x="331470" y="152660"/>
                  </a:cubicBezTo>
                  <a:cubicBezTo>
                    <a:pt x="328613" y="151707"/>
                    <a:pt x="325755" y="147897"/>
                    <a:pt x="325755" y="145992"/>
                  </a:cubicBezTo>
                  <a:cubicBezTo>
                    <a:pt x="325755" y="142182"/>
                    <a:pt x="330517" y="140277"/>
                    <a:pt x="327660" y="136467"/>
                  </a:cubicBezTo>
                  <a:cubicBezTo>
                    <a:pt x="327660" y="134562"/>
                    <a:pt x="329565" y="133610"/>
                    <a:pt x="331470" y="132657"/>
                  </a:cubicBezTo>
                  <a:cubicBezTo>
                    <a:pt x="332422" y="131705"/>
                    <a:pt x="333375" y="129800"/>
                    <a:pt x="333375" y="127895"/>
                  </a:cubicBezTo>
                  <a:cubicBezTo>
                    <a:pt x="333375" y="126942"/>
                    <a:pt x="332422" y="125990"/>
                    <a:pt x="331470" y="125990"/>
                  </a:cubicBezTo>
                  <a:cubicBezTo>
                    <a:pt x="329565" y="125037"/>
                    <a:pt x="324803" y="125990"/>
                    <a:pt x="320992" y="125990"/>
                  </a:cubicBezTo>
                  <a:cubicBezTo>
                    <a:pt x="317183" y="125037"/>
                    <a:pt x="311467" y="123132"/>
                    <a:pt x="308610" y="121227"/>
                  </a:cubicBezTo>
                  <a:cubicBezTo>
                    <a:pt x="303847" y="118370"/>
                    <a:pt x="300038" y="113607"/>
                    <a:pt x="294322" y="112655"/>
                  </a:cubicBezTo>
                  <a:cubicBezTo>
                    <a:pt x="290513" y="112655"/>
                    <a:pt x="287655" y="113607"/>
                    <a:pt x="285750" y="111702"/>
                  </a:cubicBezTo>
                  <a:cubicBezTo>
                    <a:pt x="283845" y="109797"/>
                    <a:pt x="286703" y="105987"/>
                    <a:pt x="286703" y="105035"/>
                  </a:cubicBezTo>
                  <a:cubicBezTo>
                    <a:pt x="286703" y="102177"/>
                    <a:pt x="281940" y="102177"/>
                    <a:pt x="281940" y="99320"/>
                  </a:cubicBezTo>
                  <a:cubicBezTo>
                    <a:pt x="281940" y="97415"/>
                    <a:pt x="285750" y="92652"/>
                    <a:pt x="287655" y="90747"/>
                  </a:cubicBezTo>
                  <a:cubicBezTo>
                    <a:pt x="290513" y="87890"/>
                    <a:pt x="296228" y="85032"/>
                    <a:pt x="301942" y="82175"/>
                  </a:cubicBezTo>
                  <a:cubicBezTo>
                    <a:pt x="306705" y="79317"/>
                    <a:pt x="312420" y="76460"/>
                    <a:pt x="317183" y="74555"/>
                  </a:cubicBezTo>
                  <a:cubicBezTo>
                    <a:pt x="319088" y="73602"/>
                    <a:pt x="321945" y="74555"/>
                    <a:pt x="323850" y="73602"/>
                  </a:cubicBezTo>
                  <a:cubicBezTo>
                    <a:pt x="326708" y="72650"/>
                    <a:pt x="329565" y="70745"/>
                    <a:pt x="332422" y="68840"/>
                  </a:cubicBezTo>
                  <a:cubicBezTo>
                    <a:pt x="334328" y="67887"/>
                    <a:pt x="335280" y="66935"/>
                    <a:pt x="337185" y="66935"/>
                  </a:cubicBezTo>
                  <a:cubicBezTo>
                    <a:pt x="340042" y="65982"/>
                    <a:pt x="341947" y="65982"/>
                    <a:pt x="344805" y="65982"/>
                  </a:cubicBezTo>
                  <a:cubicBezTo>
                    <a:pt x="351472" y="64077"/>
                    <a:pt x="356235" y="59315"/>
                    <a:pt x="361950" y="58362"/>
                  </a:cubicBezTo>
                  <a:cubicBezTo>
                    <a:pt x="360997" y="63125"/>
                    <a:pt x="355283" y="64077"/>
                    <a:pt x="354330" y="67887"/>
                  </a:cubicBezTo>
                  <a:cubicBezTo>
                    <a:pt x="359092" y="76460"/>
                    <a:pt x="367665" y="65982"/>
                    <a:pt x="373380" y="65982"/>
                  </a:cubicBezTo>
                  <a:cubicBezTo>
                    <a:pt x="378142" y="65982"/>
                    <a:pt x="383858" y="73602"/>
                    <a:pt x="386715" y="65982"/>
                  </a:cubicBezTo>
                  <a:cubicBezTo>
                    <a:pt x="385763" y="62172"/>
                    <a:pt x="381953" y="60267"/>
                    <a:pt x="379095" y="58362"/>
                  </a:cubicBezTo>
                  <a:cubicBezTo>
                    <a:pt x="376238" y="56457"/>
                    <a:pt x="371475" y="54552"/>
                    <a:pt x="371475" y="50742"/>
                  </a:cubicBezTo>
                  <a:cubicBezTo>
                    <a:pt x="375285" y="48837"/>
                    <a:pt x="376238" y="53600"/>
                    <a:pt x="380047" y="53600"/>
                  </a:cubicBezTo>
                  <a:cubicBezTo>
                    <a:pt x="381953" y="53600"/>
                    <a:pt x="383858" y="51695"/>
                    <a:pt x="385763" y="50742"/>
                  </a:cubicBezTo>
                  <a:cubicBezTo>
                    <a:pt x="389572" y="49790"/>
                    <a:pt x="397192" y="48837"/>
                    <a:pt x="400050" y="45980"/>
                  </a:cubicBezTo>
                  <a:cubicBezTo>
                    <a:pt x="401955" y="44075"/>
                    <a:pt x="401955" y="41217"/>
                    <a:pt x="402908" y="39312"/>
                  </a:cubicBezTo>
                  <a:cubicBezTo>
                    <a:pt x="403860" y="37407"/>
                    <a:pt x="407670" y="36455"/>
                    <a:pt x="408622" y="34550"/>
                  </a:cubicBezTo>
                  <a:cubicBezTo>
                    <a:pt x="410528" y="32645"/>
                    <a:pt x="408622" y="29787"/>
                    <a:pt x="411480" y="28835"/>
                  </a:cubicBezTo>
                  <a:cubicBezTo>
                    <a:pt x="416242" y="26930"/>
                    <a:pt x="421958" y="29787"/>
                    <a:pt x="426720" y="28835"/>
                  </a:cubicBezTo>
                  <a:cubicBezTo>
                    <a:pt x="429578" y="28835"/>
                    <a:pt x="430530" y="26930"/>
                    <a:pt x="433388" y="26930"/>
                  </a:cubicBezTo>
                  <a:cubicBezTo>
                    <a:pt x="438150" y="26930"/>
                    <a:pt x="440055" y="34550"/>
                    <a:pt x="442913" y="36455"/>
                  </a:cubicBezTo>
                  <a:cubicBezTo>
                    <a:pt x="444817" y="38360"/>
                    <a:pt x="449580" y="38360"/>
                    <a:pt x="449580" y="41217"/>
                  </a:cubicBezTo>
                  <a:cubicBezTo>
                    <a:pt x="450533" y="46932"/>
                    <a:pt x="441960" y="47885"/>
                    <a:pt x="437197" y="50742"/>
                  </a:cubicBezTo>
                  <a:cubicBezTo>
                    <a:pt x="434340" y="52647"/>
                    <a:pt x="433388" y="55505"/>
                    <a:pt x="430530" y="56457"/>
                  </a:cubicBezTo>
                  <a:cubicBezTo>
                    <a:pt x="421958" y="59315"/>
                    <a:pt x="409575" y="52647"/>
                    <a:pt x="406717" y="62172"/>
                  </a:cubicBezTo>
                  <a:cubicBezTo>
                    <a:pt x="410528" y="67887"/>
                    <a:pt x="418147" y="62172"/>
                    <a:pt x="422910" y="62172"/>
                  </a:cubicBezTo>
                  <a:cubicBezTo>
                    <a:pt x="426720" y="62172"/>
                    <a:pt x="430530" y="65030"/>
                    <a:pt x="432435" y="67887"/>
                  </a:cubicBezTo>
                  <a:cubicBezTo>
                    <a:pt x="434340" y="69792"/>
                    <a:pt x="435292" y="73602"/>
                    <a:pt x="437197" y="75507"/>
                  </a:cubicBezTo>
                  <a:cubicBezTo>
                    <a:pt x="439103" y="76460"/>
                    <a:pt x="441008" y="76460"/>
                    <a:pt x="442913" y="76460"/>
                  </a:cubicBezTo>
                  <a:cubicBezTo>
                    <a:pt x="448628" y="78365"/>
                    <a:pt x="453390" y="81222"/>
                    <a:pt x="460058" y="80270"/>
                  </a:cubicBezTo>
                  <a:cubicBezTo>
                    <a:pt x="461963" y="76460"/>
                    <a:pt x="455295" y="75507"/>
                    <a:pt x="458153" y="72650"/>
                  </a:cubicBezTo>
                  <a:cubicBezTo>
                    <a:pt x="461963" y="72650"/>
                    <a:pt x="464820" y="74555"/>
                    <a:pt x="468630" y="76460"/>
                  </a:cubicBezTo>
                  <a:cubicBezTo>
                    <a:pt x="473392" y="72650"/>
                    <a:pt x="476250" y="72650"/>
                    <a:pt x="476250" y="66935"/>
                  </a:cubicBezTo>
                  <a:cubicBezTo>
                    <a:pt x="476250" y="62172"/>
                    <a:pt x="470535" y="62172"/>
                    <a:pt x="470535" y="57410"/>
                  </a:cubicBezTo>
                  <a:cubicBezTo>
                    <a:pt x="470535" y="54552"/>
                    <a:pt x="472440" y="53600"/>
                    <a:pt x="475297" y="52647"/>
                  </a:cubicBezTo>
                  <a:cubicBezTo>
                    <a:pt x="480060" y="52647"/>
                    <a:pt x="481965" y="60267"/>
                    <a:pt x="485775" y="60267"/>
                  </a:cubicBezTo>
                  <a:cubicBezTo>
                    <a:pt x="487680" y="60267"/>
                    <a:pt x="494347" y="57410"/>
                    <a:pt x="496253" y="56457"/>
                  </a:cubicBezTo>
                  <a:cubicBezTo>
                    <a:pt x="498158" y="55505"/>
                    <a:pt x="503872" y="51695"/>
                    <a:pt x="503872" y="49790"/>
                  </a:cubicBezTo>
                  <a:cubicBezTo>
                    <a:pt x="503872" y="46932"/>
                    <a:pt x="498158" y="43122"/>
                    <a:pt x="494347" y="42170"/>
                  </a:cubicBezTo>
                  <a:cubicBezTo>
                    <a:pt x="490538" y="40265"/>
                    <a:pt x="485775" y="40265"/>
                    <a:pt x="483870" y="37407"/>
                  </a:cubicBezTo>
                  <a:cubicBezTo>
                    <a:pt x="482917" y="35502"/>
                    <a:pt x="484822" y="33597"/>
                    <a:pt x="482917" y="31692"/>
                  </a:cubicBezTo>
                  <a:cubicBezTo>
                    <a:pt x="482917" y="29787"/>
                    <a:pt x="485775" y="27882"/>
                    <a:pt x="484822" y="25977"/>
                  </a:cubicBezTo>
                  <a:cubicBezTo>
                    <a:pt x="483870" y="24072"/>
                    <a:pt x="481965" y="24072"/>
                    <a:pt x="479108" y="23120"/>
                  </a:cubicBezTo>
                  <a:cubicBezTo>
                    <a:pt x="477203" y="22167"/>
                    <a:pt x="475297" y="20262"/>
                    <a:pt x="473392" y="19310"/>
                  </a:cubicBezTo>
                  <a:cubicBezTo>
                    <a:pt x="470535" y="18357"/>
                    <a:pt x="468630" y="19310"/>
                    <a:pt x="466725" y="18357"/>
                  </a:cubicBezTo>
                  <a:cubicBezTo>
                    <a:pt x="448628" y="11690"/>
                    <a:pt x="393383" y="-13075"/>
                    <a:pt x="382905" y="25025"/>
                  </a:cubicBezTo>
                  <a:cubicBezTo>
                    <a:pt x="385763" y="25977"/>
                    <a:pt x="390525" y="28835"/>
                    <a:pt x="393383" y="30740"/>
                  </a:cubicBezTo>
                  <a:cubicBezTo>
                    <a:pt x="387667" y="38360"/>
                    <a:pt x="381000" y="43122"/>
                    <a:pt x="371475" y="44075"/>
                  </a:cubicBezTo>
                  <a:cubicBezTo>
                    <a:pt x="370522" y="40265"/>
                    <a:pt x="373380" y="40265"/>
                    <a:pt x="374333" y="36455"/>
                  </a:cubicBezTo>
                  <a:cubicBezTo>
                    <a:pt x="349567" y="24072"/>
                    <a:pt x="378142" y="10737"/>
                    <a:pt x="391478" y="6927"/>
                  </a:cubicBezTo>
                  <a:cubicBezTo>
                    <a:pt x="378142" y="-1645"/>
                    <a:pt x="366713" y="8832"/>
                    <a:pt x="356235" y="16452"/>
                  </a:cubicBezTo>
                  <a:cubicBezTo>
                    <a:pt x="357188" y="13595"/>
                    <a:pt x="358140" y="9785"/>
                    <a:pt x="360045" y="6927"/>
                  </a:cubicBezTo>
                  <a:cubicBezTo>
                    <a:pt x="352425" y="2165"/>
                    <a:pt x="343853" y="4070"/>
                    <a:pt x="335280" y="6927"/>
                  </a:cubicBezTo>
                  <a:lnTo>
                    <a:pt x="335280" y="6927"/>
                  </a:lnTo>
                  <a:close/>
                  <a:moveTo>
                    <a:pt x="245745" y="35502"/>
                  </a:moveTo>
                  <a:cubicBezTo>
                    <a:pt x="252413" y="36455"/>
                    <a:pt x="260033" y="34550"/>
                    <a:pt x="263842" y="36455"/>
                  </a:cubicBezTo>
                  <a:cubicBezTo>
                    <a:pt x="264795" y="38360"/>
                    <a:pt x="262890" y="39312"/>
                    <a:pt x="261938" y="40265"/>
                  </a:cubicBezTo>
                  <a:cubicBezTo>
                    <a:pt x="254317" y="34550"/>
                    <a:pt x="242888" y="43122"/>
                    <a:pt x="235267" y="37407"/>
                  </a:cubicBezTo>
                  <a:cubicBezTo>
                    <a:pt x="236220" y="29787"/>
                    <a:pt x="241935" y="29787"/>
                    <a:pt x="245745" y="35502"/>
                  </a:cubicBezTo>
                  <a:lnTo>
                    <a:pt x="245745" y="35502"/>
                  </a:lnTo>
                  <a:close/>
                  <a:moveTo>
                    <a:pt x="188595" y="52647"/>
                  </a:moveTo>
                  <a:cubicBezTo>
                    <a:pt x="182880" y="53600"/>
                    <a:pt x="176213" y="57410"/>
                    <a:pt x="170497" y="56457"/>
                  </a:cubicBezTo>
                  <a:cubicBezTo>
                    <a:pt x="171450" y="52647"/>
                    <a:pt x="173355" y="50742"/>
                    <a:pt x="174308" y="48837"/>
                  </a:cubicBezTo>
                  <a:cubicBezTo>
                    <a:pt x="180975" y="47885"/>
                    <a:pt x="193358" y="43122"/>
                    <a:pt x="195263" y="51695"/>
                  </a:cubicBezTo>
                  <a:cubicBezTo>
                    <a:pt x="193358" y="53600"/>
                    <a:pt x="190500" y="52647"/>
                    <a:pt x="188595" y="52647"/>
                  </a:cubicBezTo>
                  <a:lnTo>
                    <a:pt x="188595" y="52647"/>
                  </a:lnTo>
                  <a:close/>
                  <a:moveTo>
                    <a:pt x="305753" y="452697"/>
                  </a:moveTo>
                  <a:cubicBezTo>
                    <a:pt x="309563" y="450792"/>
                    <a:pt x="310515" y="458412"/>
                    <a:pt x="307658" y="458412"/>
                  </a:cubicBezTo>
                  <a:cubicBezTo>
                    <a:pt x="304800" y="459365"/>
                    <a:pt x="302895" y="454602"/>
                    <a:pt x="305753" y="452697"/>
                  </a:cubicBezTo>
                  <a:lnTo>
                    <a:pt x="305753" y="452697"/>
                  </a:lnTo>
                  <a:close/>
                  <a:moveTo>
                    <a:pt x="318135" y="204095"/>
                  </a:moveTo>
                  <a:cubicBezTo>
                    <a:pt x="321945" y="204095"/>
                    <a:pt x="327660" y="203142"/>
                    <a:pt x="328613" y="205047"/>
                  </a:cubicBezTo>
                  <a:cubicBezTo>
                    <a:pt x="327660" y="210762"/>
                    <a:pt x="316230" y="208857"/>
                    <a:pt x="311467" y="206952"/>
                  </a:cubicBezTo>
                  <a:cubicBezTo>
                    <a:pt x="312420" y="205047"/>
                    <a:pt x="315278" y="204095"/>
                    <a:pt x="318135" y="204095"/>
                  </a:cubicBezTo>
                  <a:lnTo>
                    <a:pt x="318135" y="204095"/>
                  </a:lnTo>
                  <a:close/>
                  <a:moveTo>
                    <a:pt x="230505" y="145992"/>
                  </a:moveTo>
                  <a:cubicBezTo>
                    <a:pt x="224790" y="145992"/>
                    <a:pt x="225742" y="135515"/>
                    <a:pt x="230505" y="134562"/>
                  </a:cubicBezTo>
                  <a:cubicBezTo>
                    <a:pt x="237172" y="132657"/>
                    <a:pt x="234315" y="145992"/>
                    <a:pt x="230505" y="145992"/>
                  </a:cubicBezTo>
                  <a:lnTo>
                    <a:pt x="230505" y="145992"/>
                  </a:lnTo>
                  <a:close/>
                  <a:moveTo>
                    <a:pt x="272415" y="196475"/>
                  </a:moveTo>
                  <a:cubicBezTo>
                    <a:pt x="266700" y="200285"/>
                    <a:pt x="263842" y="205047"/>
                    <a:pt x="261938" y="212667"/>
                  </a:cubicBezTo>
                  <a:cubicBezTo>
                    <a:pt x="260985" y="214572"/>
                    <a:pt x="256222" y="220287"/>
                    <a:pt x="253365" y="220287"/>
                  </a:cubicBezTo>
                  <a:cubicBezTo>
                    <a:pt x="246697" y="219335"/>
                    <a:pt x="255270" y="206952"/>
                    <a:pt x="256222" y="206000"/>
                  </a:cubicBezTo>
                  <a:cubicBezTo>
                    <a:pt x="258128" y="204095"/>
                    <a:pt x="260033" y="202190"/>
                    <a:pt x="261938" y="200285"/>
                  </a:cubicBezTo>
                  <a:cubicBezTo>
                    <a:pt x="263842" y="198380"/>
                    <a:pt x="264795" y="195522"/>
                    <a:pt x="266700" y="193617"/>
                  </a:cubicBezTo>
                  <a:cubicBezTo>
                    <a:pt x="269558" y="191712"/>
                    <a:pt x="278130" y="189807"/>
                    <a:pt x="280035" y="191712"/>
                  </a:cubicBezTo>
                  <a:cubicBezTo>
                    <a:pt x="279083" y="194570"/>
                    <a:pt x="276225" y="194570"/>
                    <a:pt x="272415" y="196475"/>
                  </a:cubicBezTo>
                  <a:lnTo>
                    <a:pt x="272415" y="196475"/>
                  </a:lnTo>
                  <a:close/>
                  <a:moveTo>
                    <a:pt x="288608" y="221240"/>
                  </a:moveTo>
                  <a:cubicBezTo>
                    <a:pt x="285750" y="222192"/>
                    <a:pt x="280035" y="223145"/>
                    <a:pt x="280035" y="220287"/>
                  </a:cubicBezTo>
                  <a:cubicBezTo>
                    <a:pt x="279083" y="216477"/>
                    <a:pt x="284797" y="217430"/>
                    <a:pt x="287655" y="216477"/>
                  </a:cubicBezTo>
                  <a:cubicBezTo>
                    <a:pt x="292417" y="215525"/>
                    <a:pt x="297180" y="212667"/>
                    <a:pt x="302895" y="214572"/>
                  </a:cubicBezTo>
                  <a:cubicBezTo>
                    <a:pt x="299085" y="217430"/>
                    <a:pt x="295275" y="218382"/>
                    <a:pt x="288608" y="221240"/>
                  </a:cubicBezTo>
                  <a:lnTo>
                    <a:pt x="288608" y="221240"/>
                  </a:lnTo>
                  <a:close/>
                  <a:moveTo>
                    <a:pt x="292417" y="188855"/>
                  </a:moveTo>
                  <a:cubicBezTo>
                    <a:pt x="293370" y="188855"/>
                    <a:pt x="294322" y="188855"/>
                    <a:pt x="295275" y="188855"/>
                  </a:cubicBezTo>
                  <a:cubicBezTo>
                    <a:pt x="297180" y="188855"/>
                    <a:pt x="299085" y="190760"/>
                    <a:pt x="301942" y="191712"/>
                  </a:cubicBezTo>
                  <a:cubicBezTo>
                    <a:pt x="303847" y="191712"/>
                    <a:pt x="305753" y="190760"/>
                    <a:pt x="306705" y="190760"/>
                  </a:cubicBezTo>
                  <a:cubicBezTo>
                    <a:pt x="309563" y="191712"/>
                    <a:pt x="311467" y="196475"/>
                    <a:pt x="308610" y="199332"/>
                  </a:cubicBezTo>
                  <a:cubicBezTo>
                    <a:pt x="305753" y="199332"/>
                    <a:pt x="304800" y="198380"/>
                    <a:pt x="302895" y="198380"/>
                  </a:cubicBezTo>
                  <a:cubicBezTo>
                    <a:pt x="302895" y="198380"/>
                    <a:pt x="301942" y="198380"/>
                    <a:pt x="301942" y="198380"/>
                  </a:cubicBezTo>
                  <a:cubicBezTo>
                    <a:pt x="297180" y="200285"/>
                    <a:pt x="295275" y="209810"/>
                    <a:pt x="291465" y="208857"/>
                  </a:cubicBezTo>
                  <a:cubicBezTo>
                    <a:pt x="287655" y="208857"/>
                    <a:pt x="285750" y="199332"/>
                    <a:pt x="289560" y="196475"/>
                  </a:cubicBezTo>
                  <a:cubicBezTo>
                    <a:pt x="289560" y="193617"/>
                    <a:pt x="287655" y="193617"/>
                    <a:pt x="287655" y="191712"/>
                  </a:cubicBezTo>
                  <a:cubicBezTo>
                    <a:pt x="288608" y="189807"/>
                    <a:pt x="290513" y="188855"/>
                    <a:pt x="292417" y="188855"/>
                  </a:cubicBezTo>
                  <a:lnTo>
                    <a:pt x="292417" y="188855"/>
                  </a:lnTo>
                  <a:close/>
                  <a:moveTo>
                    <a:pt x="286703" y="183140"/>
                  </a:moveTo>
                  <a:cubicBezTo>
                    <a:pt x="286703" y="183140"/>
                    <a:pt x="285750" y="184092"/>
                    <a:pt x="285750" y="184092"/>
                  </a:cubicBezTo>
                  <a:cubicBezTo>
                    <a:pt x="284797" y="184092"/>
                    <a:pt x="274320" y="185997"/>
                    <a:pt x="272415" y="185045"/>
                  </a:cubicBezTo>
                  <a:cubicBezTo>
                    <a:pt x="269558" y="185045"/>
                    <a:pt x="267653" y="181235"/>
                    <a:pt x="264795" y="180282"/>
                  </a:cubicBezTo>
                  <a:cubicBezTo>
                    <a:pt x="259080" y="179330"/>
                    <a:pt x="251460" y="186950"/>
                    <a:pt x="247650" y="180282"/>
                  </a:cubicBezTo>
                  <a:cubicBezTo>
                    <a:pt x="248603" y="176472"/>
                    <a:pt x="252413" y="176472"/>
                    <a:pt x="257175" y="175520"/>
                  </a:cubicBezTo>
                  <a:cubicBezTo>
                    <a:pt x="261938" y="174567"/>
                    <a:pt x="267653" y="170757"/>
                    <a:pt x="273367" y="168852"/>
                  </a:cubicBezTo>
                  <a:cubicBezTo>
                    <a:pt x="276225" y="167900"/>
                    <a:pt x="278130" y="167900"/>
                    <a:pt x="280035" y="167900"/>
                  </a:cubicBezTo>
                  <a:cubicBezTo>
                    <a:pt x="283845" y="169805"/>
                    <a:pt x="292417" y="179330"/>
                    <a:pt x="286703" y="183140"/>
                  </a:cubicBezTo>
                  <a:lnTo>
                    <a:pt x="286703" y="183140"/>
                  </a:lnTo>
                  <a:close/>
                  <a:moveTo>
                    <a:pt x="461010" y="45980"/>
                  </a:moveTo>
                  <a:cubicBezTo>
                    <a:pt x="461010" y="47885"/>
                    <a:pt x="460058" y="48837"/>
                    <a:pt x="458153" y="47885"/>
                  </a:cubicBezTo>
                  <a:cubicBezTo>
                    <a:pt x="456247" y="46932"/>
                    <a:pt x="459105" y="45027"/>
                    <a:pt x="461010" y="45980"/>
                  </a:cubicBezTo>
                  <a:lnTo>
                    <a:pt x="461010" y="45980"/>
                  </a:lnTo>
                  <a:close/>
                  <a:moveTo>
                    <a:pt x="410528" y="9785"/>
                  </a:moveTo>
                  <a:cubicBezTo>
                    <a:pt x="411480" y="8832"/>
                    <a:pt x="412433" y="8832"/>
                    <a:pt x="413385" y="9785"/>
                  </a:cubicBezTo>
                  <a:cubicBezTo>
                    <a:pt x="413385" y="10737"/>
                    <a:pt x="412433" y="11690"/>
                    <a:pt x="410528" y="11690"/>
                  </a:cubicBezTo>
                  <a:lnTo>
                    <a:pt x="410528" y="97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3" name="Freeform: Shape 1322">
              <a:extLst>
                <a:ext uri="{FF2B5EF4-FFF2-40B4-BE49-F238E27FC236}">
                  <a16:creationId xmlns:a16="http://schemas.microsoft.com/office/drawing/2014/main" id="{7FAA50F9-5EB1-742B-54CB-8649F832F7DD}"/>
                </a:ext>
              </a:extLst>
            </p:cNvPr>
            <p:cNvSpPr/>
            <p:nvPr/>
          </p:nvSpPr>
          <p:spPr>
            <a:xfrm>
              <a:off x="5030000" y="1313431"/>
              <a:ext cx="327846" cy="240847"/>
            </a:xfrm>
            <a:custGeom>
              <a:avLst/>
              <a:gdLst>
                <a:gd name="connsiteX0" fmla="*/ 20003 w 327846"/>
                <a:gd name="connsiteY0" fmla="*/ 35107 h 240847"/>
                <a:gd name="connsiteX1" fmla="*/ 0 w 327846"/>
                <a:gd name="connsiteY1" fmla="*/ 38917 h 240847"/>
                <a:gd name="connsiteX2" fmla="*/ 12383 w 327846"/>
                <a:gd name="connsiteY2" fmla="*/ 46537 h 240847"/>
                <a:gd name="connsiteX3" fmla="*/ 25718 w 327846"/>
                <a:gd name="connsiteY3" fmla="*/ 48442 h 240847"/>
                <a:gd name="connsiteX4" fmla="*/ 43815 w 327846"/>
                <a:gd name="connsiteY4" fmla="*/ 54157 h 240847"/>
                <a:gd name="connsiteX5" fmla="*/ 9525 w 327846"/>
                <a:gd name="connsiteY5" fmla="*/ 50347 h 240847"/>
                <a:gd name="connsiteX6" fmla="*/ 27623 w 327846"/>
                <a:gd name="connsiteY6" fmla="*/ 68445 h 240847"/>
                <a:gd name="connsiteX7" fmla="*/ 41910 w 327846"/>
                <a:gd name="connsiteY7" fmla="*/ 65587 h 240847"/>
                <a:gd name="connsiteX8" fmla="*/ 71438 w 327846"/>
                <a:gd name="connsiteY8" fmla="*/ 78922 h 240847"/>
                <a:gd name="connsiteX9" fmla="*/ 71438 w 327846"/>
                <a:gd name="connsiteY9" fmla="*/ 97972 h 240847"/>
                <a:gd name="connsiteX10" fmla="*/ 73343 w 327846"/>
                <a:gd name="connsiteY10" fmla="*/ 101782 h 240847"/>
                <a:gd name="connsiteX11" fmla="*/ 67628 w 327846"/>
                <a:gd name="connsiteY11" fmla="*/ 117975 h 240847"/>
                <a:gd name="connsiteX12" fmla="*/ 86678 w 327846"/>
                <a:gd name="connsiteY12" fmla="*/ 118927 h 240847"/>
                <a:gd name="connsiteX13" fmla="*/ 69533 w 327846"/>
                <a:gd name="connsiteY13" fmla="*/ 123690 h 240847"/>
                <a:gd name="connsiteX14" fmla="*/ 88583 w 327846"/>
                <a:gd name="connsiteY14" fmla="*/ 141787 h 240847"/>
                <a:gd name="connsiteX15" fmla="*/ 86678 w 327846"/>
                <a:gd name="connsiteY15" fmla="*/ 146550 h 240847"/>
                <a:gd name="connsiteX16" fmla="*/ 69533 w 327846"/>
                <a:gd name="connsiteY16" fmla="*/ 154170 h 240847"/>
                <a:gd name="connsiteX17" fmla="*/ 61913 w 327846"/>
                <a:gd name="connsiteY17" fmla="*/ 165600 h 240847"/>
                <a:gd name="connsiteX18" fmla="*/ 68580 w 327846"/>
                <a:gd name="connsiteY18" fmla="*/ 185602 h 240847"/>
                <a:gd name="connsiteX19" fmla="*/ 69533 w 327846"/>
                <a:gd name="connsiteY19" fmla="*/ 224655 h 240847"/>
                <a:gd name="connsiteX20" fmla="*/ 87630 w 327846"/>
                <a:gd name="connsiteY20" fmla="*/ 228465 h 240847"/>
                <a:gd name="connsiteX21" fmla="*/ 99060 w 327846"/>
                <a:gd name="connsiteY21" fmla="*/ 240847 h 240847"/>
                <a:gd name="connsiteX22" fmla="*/ 111443 w 327846"/>
                <a:gd name="connsiteY22" fmla="*/ 230370 h 240847"/>
                <a:gd name="connsiteX23" fmla="*/ 128588 w 327846"/>
                <a:gd name="connsiteY23" fmla="*/ 196080 h 240847"/>
                <a:gd name="connsiteX24" fmla="*/ 139065 w 327846"/>
                <a:gd name="connsiteY24" fmla="*/ 188460 h 240847"/>
                <a:gd name="connsiteX25" fmla="*/ 140970 w 327846"/>
                <a:gd name="connsiteY25" fmla="*/ 188460 h 240847"/>
                <a:gd name="connsiteX26" fmla="*/ 161925 w 327846"/>
                <a:gd name="connsiteY26" fmla="*/ 192270 h 240847"/>
                <a:gd name="connsiteX27" fmla="*/ 177165 w 327846"/>
                <a:gd name="connsiteY27" fmla="*/ 184650 h 240847"/>
                <a:gd name="connsiteX28" fmla="*/ 183833 w 327846"/>
                <a:gd name="connsiteY28" fmla="*/ 183697 h 240847"/>
                <a:gd name="connsiteX29" fmla="*/ 210503 w 327846"/>
                <a:gd name="connsiteY29" fmla="*/ 176077 h 240847"/>
                <a:gd name="connsiteX30" fmla="*/ 229553 w 327846"/>
                <a:gd name="connsiteY30" fmla="*/ 159885 h 240847"/>
                <a:gd name="connsiteX31" fmla="*/ 206693 w 327846"/>
                <a:gd name="connsiteY31" fmla="*/ 150360 h 240847"/>
                <a:gd name="connsiteX32" fmla="*/ 218123 w 327846"/>
                <a:gd name="connsiteY32" fmla="*/ 147502 h 240847"/>
                <a:gd name="connsiteX33" fmla="*/ 244793 w 327846"/>
                <a:gd name="connsiteY33" fmla="*/ 162742 h 240847"/>
                <a:gd name="connsiteX34" fmla="*/ 241935 w 327846"/>
                <a:gd name="connsiteY34" fmla="*/ 147502 h 240847"/>
                <a:gd name="connsiteX35" fmla="*/ 251460 w 327846"/>
                <a:gd name="connsiteY35" fmla="*/ 154170 h 240847"/>
                <a:gd name="connsiteX36" fmla="*/ 248603 w 327846"/>
                <a:gd name="connsiteY36" fmla="*/ 138930 h 240847"/>
                <a:gd name="connsiteX37" fmla="*/ 266700 w 327846"/>
                <a:gd name="connsiteY37" fmla="*/ 101782 h 240847"/>
                <a:gd name="connsiteX38" fmla="*/ 290513 w 327846"/>
                <a:gd name="connsiteY38" fmla="*/ 103687 h 240847"/>
                <a:gd name="connsiteX39" fmla="*/ 272415 w 327846"/>
                <a:gd name="connsiteY39" fmla="*/ 85590 h 240847"/>
                <a:gd name="connsiteX40" fmla="*/ 288608 w 327846"/>
                <a:gd name="connsiteY40" fmla="*/ 83685 h 240847"/>
                <a:gd name="connsiteX41" fmla="*/ 288608 w 327846"/>
                <a:gd name="connsiteY41" fmla="*/ 68445 h 240847"/>
                <a:gd name="connsiteX42" fmla="*/ 297180 w 327846"/>
                <a:gd name="connsiteY42" fmla="*/ 66540 h 240847"/>
                <a:gd name="connsiteX43" fmla="*/ 305753 w 327846"/>
                <a:gd name="connsiteY43" fmla="*/ 64635 h 240847"/>
                <a:gd name="connsiteX44" fmla="*/ 309563 w 327846"/>
                <a:gd name="connsiteY44" fmla="*/ 64635 h 240847"/>
                <a:gd name="connsiteX45" fmla="*/ 326708 w 327846"/>
                <a:gd name="connsiteY45" fmla="*/ 63682 h 240847"/>
                <a:gd name="connsiteX46" fmla="*/ 327660 w 327846"/>
                <a:gd name="connsiteY46" fmla="*/ 62730 h 240847"/>
                <a:gd name="connsiteX47" fmla="*/ 315278 w 327846"/>
                <a:gd name="connsiteY47" fmla="*/ 54157 h 240847"/>
                <a:gd name="connsiteX48" fmla="*/ 303848 w 327846"/>
                <a:gd name="connsiteY48" fmla="*/ 44632 h 240847"/>
                <a:gd name="connsiteX49" fmla="*/ 274320 w 327846"/>
                <a:gd name="connsiteY49" fmla="*/ 44632 h 240847"/>
                <a:gd name="connsiteX50" fmla="*/ 303848 w 327846"/>
                <a:gd name="connsiteY50" fmla="*/ 32250 h 240847"/>
                <a:gd name="connsiteX51" fmla="*/ 274320 w 327846"/>
                <a:gd name="connsiteY51" fmla="*/ 18915 h 240847"/>
                <a:gd name="connsiteX52" fmla="*/ 250508 w 327846"/>
                <a:gd name="connsiteY52" fmla="*/ 15105 h 240847"/>
                <a:gd name="connsiteX53" fmla="*/ 238125 w 327846"/>
                <a:gd name="connsiteY53" fmla="*/ 7485 h 240847"/>
                <a:gd name="connsiteX54" fmla="*/ 219075 w 327846"/>
                <a:gd name="connsiteY54" fmla="*/ 6532 h 240847"/>
                <a:gd name="connsiteX55" fmla="*/ 218123 w 327846"/>
                <a:gd name="connsiteY55" fmla="*/ 6532 h 240847"/>
                <a:gd name="connsiteX56" fmla="*/ 190500 w 327846"/>
                <a:gd name="connsiteY56" fmla="*/ 3675 h 240847"/>
                <a:gd name="connsiteX57" fmla="*/ 158115 w 327846"/>
                <a:gd name="connsiteY57" fmla="*/ 2722 h 240847"/>
                <a:gd name="connsiteX58" fmla="*/ 157163 w 327846"/>
                <a:gd name="connsiteY58" fmla="*/ 19867 h 240847"/>
                <a:gd name="connsiteX59" fmla="*/ 144780 w 327846"/>
                <a:gd name="connsiteY59" fmla="*/ 17010 h 240847"/>
                <a:gd name="connsiteX60" fmla="*/ 111443 w 327846"/>
                <a:gd name="connsiteY60" fmla="*/ 9390 h 240847"/>
                <a:gd name="connsiteX61" fmla="*/ 84773 w 327846"/>
                <a:gd name="connsiteY61" fmla="*/ 12247 h 240847"/>
                <a:gd name="connsiteX62" fmla="*/ 42863 w 327846"/>
                <a:gd name="connsiteY62" fmla="*/ 18915 h 240847"/>
                <a:gd name="connsiteX63" fmla="*/ 51435 w 327846"/>
                <a:gd name="connsiteY63" fmla="*/ 30345 h 240847"/>
                <a:gd name="connsiteX64" fmla="*/ 20003 w 327846"/>
                <a:gd name="connsiteY64" fmla="*/ 35107 h 240847"/>
                <a:gd name="connsiteX65" fmla="*/ 20003 w 327846"/>
                <a:gd name="connsiteY65" fmla="*/ 35107 h 240847"/>
                <a:gd name="connsiteX66" fmla="*/ 233363 w 327846"/>
                <a:gd name="connsiteY66" fmla="*/ 144645 h 240847"/>
                <a:gd name="connsiteX67" fmla="*/ 243840 w 327846"/>
                <a:gd name="connsiteY67" fmla="*/ 131310 h 240847"/>
                <a:gd name="connsiteX68" fmla="*/ 233363 w 327846"/>
                <a:gd name="connsiteY68" fmla="*/ 144645 h 240847"/>
                <a:gd name="connsiteX69" fmla="*/ 233363 w 327846"/>
                <a:gd name="connsiteY69" fmla="*/ 144645 h 240847"/>
                <a:gd name="connsiteX70" fmla="*/ 273368 w 327846"/>
                <a:gd name="connsiteY70" fmla="*/ 31297 h 240847"/>
                <a:gd name="connsiteX71" fmla="*/ 260985 w 327846"/>
                <a:gd name="connsiteY71" fmla="*/ 41775 h 240847"/>
                <a:gd name="connsiteX72" fmla="*/ 227648 w 327846"/>
                <a:gd name="connsiteY72" fmla="*/ 30345 h 240847"/>
                <a:gd name="connsiteX73" fmla="*/ 273368 w 327846"/>
                <a:gd name="connsiteY73" fmla="*/ 31297 h 240847"/>
                <a:gd name="connsiteX74" fmla="*/ 273368 w 327846"/>
                <a:gd name="connsiteY74" fmla="*/ 31297 h 240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327846" h="240847">
                  <a:moveTo>
                    <a:pt x="20003" y="35107"/>
                  </a:moveTo>
                  <a:cubicBezTo>
                    <a:pt x="14288" y="30345"/>
                    <a:pt x="5715" y="29392"/>
                    <a:pt x="0" y="38917"/>
                  </a:cubicBezTo>
                  <a:cubicBezTo>
                    <a:pt x="8573" y="37965"/>
                    <a:pt x="7620" y="44632"/>
                    <a:pt x="12383" y="46537"/>
                  </a:cubicBezTo>
                  <a:cubicBezTo>
                    <a:pt x="13335" y="39870"/>
                    <a:pt x="26670" y="42727"/>
                    <a:pt x="25718" y="48442"/>
                  </a:cubicBezTo>
                  <a:cubicBezTo>
                    <a:pt x="32385" y="48442"/>
                    <a:pt x="45720" y="40822"/>
                    <a:pt x="43815" y="54157"/>
                  </a:cubicBezTo>
                  <a:cubicBezTo>
                    <a:pt x="32385" y="53205"/>
                    <a:pt x="17145" y="46537"/>
                    <a:pt x="9525" y="50347"/>
                  </a:cubicBezTo>
                  <a:cubicBezTo>
                    <a:pt x="10478" y="59872"/>
                    <a:pt x="20003" y="63682"/>
                    <a:pt x="27623" y="68445"/>
                  </a:cubicBezTo>
                  <a:cubicBezTo>
                    <a:pt x="35243" y="71302"/>
                    <a:pt x="33338" y="62730"/>
                    <a:pt x="41910" y="65587"/>
                  </a:cubicBezTo>
                  <a:cubicBezTo>
                    <a:pt x="48578" y="72255"/>
                    <a:pt x="56198" y="77970"/>
                    <a:pt x="71438" y="78922"/>
                  </a:cubicBezTo>
                  <a:cubicBezTo>
                    <a:pt x="68580" y="87495"/>
                    <a:pt x="69533" y="92257"/>
                    <a:pt x="71438" y="97972"/>
                  </a:cubicBezTo>
                  <a:cubicBezTo>
                    <a:pt x="72390" y="98925"/>
                    <a:pt x="72390" y="100830"/>
                    <a:pt x="73343" y="101782"/>
                  </a:cubicBezTo>
                  <a:cubicBezTo>
                    <a:pt x="71438" y="107497"/>
                    <a:pt x="67628" y="110355"/>
                    <a:pt x="67628" y="117975"/>
                  </a:cubicBezTo>
                  <a:cubicBezTo>
                    <a:pt x="77153" y="124642"/>
                    <a:pt x="81915" y="109402"/>
                    <a:pt x="86678" y="118927"/>
                  </a:cubicBezTo>
                  <a:cubicBezTo>
                    <a:pt x="86678" y="127500"/>
                    <a:pt x="77153" y="124642"/>
                    <a:pt x="69533" y="123690"/>
                  </a:cubicBezTo>
                  <a:cubicBezTo>
                    <a:pt x="69533" y="133215"/>
                    <a:pt x="83820" y="135120"/>
                    <a:pt x="88583" y="141787"/>
                  </a:cubicBezTo>
                  <a:lnTo>
                    <a:pt x="86678" y="146550"/>
                  </a:lnTo>
                  <a:cubicBezTo>
                    <a:pt x="80963" y="148455"/>
                    <a:pt x="75248" y="150360"/>
                    <a:pt x="69533" y="154170"/>
                  </a:cubicBezTo>
                  <a:cubicBezTo>
                    <a:pt x="76200" y="158932"/>
                    <a:pt x="60960" y="157980"/>
                    <a:pt x="61913" y="165600"/>
                  </a:cubicBezTo>
                  <a:cubicBezTo>
                    <a:pt x="67628" y="171315"/>
                    <a:pt x="69533" y="177982"/>
                    <a:pt x="68580" y="185602"/>
                  </a:cubicBezTo>
                  <a:cubicBezTo>
                    <a:pt x="67628" y="198937"/>
                    <a:pt x="62865" y="213225"/>
                    <a:pt x="69533" y="224655"/>
                  </a:cubicBezTo>
                  <a:cubicBezTo>
                    <a:pt x="75248" y="225607"/>
                    <a:pt x="81915" y="226560"/>
                    <a:pt x="87630" y="228465"/>
                  </a:cubicBezTo>
                  <a:cubicBezTo>
                    <a:pt x="95250" y="230370"/>
                    <a:pt x="90488" y="239895"/>
                    <a:pt x="99060" y="240847"/>
                  </a:cubicBezTo>
                  <a:cubicBezTo>
                    <a:pt x="102870" y="236085"/>
                    <a:pt x="105728" y="231322"/>
                    <a:pt x="111443" y="230370"/>
                  </a:cubicBezTo>
                  <a:cubicBezTo>
                    <a:pt x="111443" y="211320"/>
                    <a:pt x="127635" y="214177"/>
                    <a:pt x="128588" y="196080"/>
                  </a:cubicBezTo>
                  <a:cubicBezTo>
                    <a:pt x="134303" y="197032"/>
                    <a:pt x="134303" y="189412"/>
                    <a:pt x="139065" y="188460"/>
                  </a:cubicBezTo>
                  <a:cubicBezTo>
                    <a:pt x="140018" y="188460"/>
                    <a:pt x="140018" y="188460"/>
                    <a:pt x="140970" y="188460"/>
                  </a:cubicBezTo>
                  <a:cubicBezTo>
                    <a:pt x="149543" y="195127"/>
                    <a:pt x="152400" y="184650"/>
                    <a:pt x="161925" y="192270"/>
                  </a:cubicBezTo>
                  <a:cubicBezTo>
                    <a:pt x="166688" y="189412"/>
                    <a:pt x="171450" y="186555"/>
                    <a:pt x="177165" y="184650"/>
                  </a:cubicBezTo>
                  <a:cubicBezTo>
                    <a:pt x="180023" y="184650"/>
                    <a:pt x="181928" y="183697"/>
                    <a:pt x="183833" y="183697"/>
                  </a:cubicBezTo>
                  <a:cubicBezTo>
                    <a:pt x="193358" y="180840"/>
                    <a:pt x="200025" y="176077"/>
                    <a:pt x="210503" y="176077"/>
                  </a:cubicBezTo>
                  <a:cubicBezTo>
                    <a:pt x="213360" y="167505"/>
                    <a:pt x="235268" y="169410"/>
                    <a:pt x="229553" y="159885"/>
                  </a:cubicBezTo>
                  <a:cubicBezTo>
                    <a:pt x="222885" y="164647"/>
                    <a:pt x="214313" y="153217"/>
                    <a:pt x="206693" y="150360"/>
                  </a:cubicBezTo>
                  <a:cubicBezTo>
                    <a:pt x="211455" y="151312"/>
                    <a:pt x="211455" y="144645"/>
                    <a:pt x="218123" y="147502"/>
                  </a:cubicBezTo>
                  <a:cubicBezTo>
                    <a:pt x="226695" y="152265"/>
                    <a:pt x="231458" y="160837"/>
                    <a:pt x="244793" y="162742"/>
                  </a:cubicBezTo>
                  <a:cubicBezTo>
                    <a:pt x="254318" y="158932"/>
                    <a:pt x="234315" y="149407"/>
                    <a:pt x="241935" y="147502"/>
                  </a:cubicBezTo>
                  <a:cubicBezTo>
                    <a:pt x="245745" y="149407"/>
                    <a:pt x="247650" y="152265"/>
                    <a:pt x="251460" y="154170"/>
                  </a:cubicBezTo>
                  <a:cubicBezTo>
                    <a:pt x="255270" y="146550"/>
                    <a:pt x="250508" y="143692"/>
                    <a:pt x="248603" y="138930"/>
                  </a:cubicBezTo>
                  <a:cubicBezTo>
                    <a:pt x="270510" y="141787"/>
                    <a:pt x="267653" y="116070"/>
                    <a:pt x="266700" y="101782"/>
                  </a:cubicBezTo>
                  <a:cubicBezTo>
                    <a:pt x="273368" y="100830"/>
                    <a:pt x="280988" y="100830"/>
                    <a:pt x="290513" y="103687"/>
                  </a:cubicBezTo>
                  <a:cubicBezTo>
                    <a:pt x="291465" y="93210"/>
                    <a:pt x="278130" y="91305"/>
                    <a:pt x="272415" y="85590"/>
                  </a:cubicBezTo>
                  <a:cubicBezTo>
                    <a:pt x="280035" y="88447"/>
                    <a:pt x="280035" y="78922"/>
                    <a:pt x="288608" y="83685"/>
                  </a:cubicBezTo>
                  <a:cubicBezTo>
                    <a:pt x="291465" y="77017"/>
                    <a:pt x="285750" y="76065"/>
                    <a:pt x="288608" y="68445"/>
                  </a:cubicBezTo>
                  <a:cubicBezTo>
                    <a:pt x="293370" y="70350"/>
                    <a:pt x="295275" y="68445"/>
                    <a:pt x="297180" y="66540"/>
                  </a:cubicBezTo>
                  <a:cubicBezTo>
                    <a:pt x="299085" y="64635"/>
                    <a:pt x="300990" y="62730"/>
                    <a:pt x="305753" y="64635"/>
                  </a:cubicBezTo>
                  <a:cubicBezTo>
                    <a:pt x="306705" y="64635"/>
                    <a:pt x="308610" y="64635"/>
                    <a:pt x="309563" y="64635"/>
                  </a:cubicBezTo>
                  <a:cubicBezTo>
                    <a:pt x="317183" y="66540"/>
                    <a:pt x="326708" y="71302"/>
                    <a:pt x="326708" y="63682"/>
                  </a:cubicBezTo>
                  <a:cubicBezTo>
                    <a:pt x="326708" y="63682"/>
                    <a:pt x="326708" y="62730"/>
                    <a:pt x="327660" y="62730"/>
                  </a:cubicBezTo>
                  <a:cubicBezTo>
                    <a:pt x="329565" y="56062"/>
                    <a:pt x="316230" y="58920"/>
                    <a:pt x="315278" y="54157"/>
                  </a:cubicBezTo>
                  <a:cubicBezTo>
                    <a:pt x="309563" y="52252"/>
                    <a:pt x="311468" y="44632"/>
                    <a:pt x="303848" y="44632"/>
                  </a:cubicBezTo>
                  <a:cubicBezTo>
                    <a:pt x="292418" y="40822"/>
                    <a:pt x="279083" y="49395"/>
                    <a:pt x="274320" y="44632"/>
                  </a:cubicBezTo>
                  <a:cubicBezTo>
                    <a:pt x="278130" y="32250"/>
                    <a:pt x="298133" y="42727"/>
                    <a:pt x="303848" y="32250"/>
                  </a:cubicBezTo>
                  <a:cubicBezTo>
                    <a:pt x="300038" y="24630"/>
                    <a:pt x="288608" y="20820"/>
                    <a:pt x="274320" y="18915"/>
                  </a:cubicBezTo>
                  <a:cubicBezTo>
                    <a:pt x="266700" y="14152"/>
                    <a:pt x="257175" y="9390"/>
                    <a:pt x="250508" y="15105"/>
                  </a:cubicBezTo>
                  <a:cubicBezTo>
                    <a:pt x="248603" y="11295"/>
                    <a:pt x="242888" y="10342"/>
                    <a:pt x="238125" y="7485"/>
                  </a:cubicBezTo>
                  <a:cubicBezTo>
                    <a:pt x="233363" y="9390"/>
                    <a:pt x="226695" y="8437"/>
                    <a:pt x="219075" y="6532"/>
                  </a:cubicBezTo>
                  <a:cubicBezTo>
                    <a:pt x="219075" y="6532"/>
                    <a:pt x="218123" y="6532"/>
                    <a:pt x="218123" y="6532"/>
                  </a:cubicBezTo>
                  <a:cubicBezTo>
                    <a:pt x="207645" y="4627"/>
                    <a:pt x="197168" y="1770"/>
                    <a:pt x="190500" y="3675"/>
                  </a:cubicBezTo>
                  <a:cubicBezTo>
                    <a:pt x="178118" y="1770"/>
                    <a:pt x="164783" y="-2993"/>
                    <a:pt x="158115" y="2722"/>
                  </a:cubicBezTo>
                  <a:cubicBezTo>
                    <a:pt x="157163" y="8437"/>
                    <a:pt x="161925" y="19867"/>
                    <a:pt x="157163" y="19867"/>
                  </a:cubicBezTo>
                  <a:cubicBezTo>
                    <a:pt x="152400" y="17962"/>
                    <a:pt x="148590" y="17010"/>
                    <a:pt x="144780" y="17010"/>
                  </a:cubicBezTo>
                  <a:cubicBezTo>
                    <a:pt x="133350" y="15105"/>
                    <a:pt x="123825" y="15105"/>
                    <a:pt x="111443" y="9390"/>
                  </a:cubicBezTo>
                  <a:cubicBezTo>
                    <a:pt x="100965" y="8437"/>
                    <a:pt x="92393" y="10342"/>
                    <a:pt x="84773" y="12247"/>
                  </a:cubicBezTo>
                  <a:cubicBezTo>
                    <a:pt x="71438" y="16057"/>
                    <a:pt x="59055" y="20820"/>
                    <a:pt x="42863" y="18915"/>
                  </a:cubicBezTo>
                  <a:cubicBezTo>
                    <a:pt x="39053" y="27487"/>
                    <a:pt x="54293" y="22725"/>
                    <a:pt x="51435" y="30345"/>
                  </a:cubicBezTo>
                  <a:cubicBezTo>
                    <a:pt x="41910" y="32250"/>
                    <a:pt x="27623" y="29392"/>
                    <a:pt x="20003" y="35107"/>
                  </a:cubicBezTo>
                  <a:lnTo>
                    <a:pt x="20003" y="35107"/>
                  </a:lnTo>
                  <a:close/>
                  <a:moveTo>
                    <a:pt x="233363" y="144645"/>
                  </a:moveTo>
                  <a:cubicBezTo>
                    <a:pt x="227648" y="138930"/>
                    <a:pt x="236220" y="128452"/>
                    <a:pt x="243840" y="131310"/>
                  </a:cubicBezTo>
                  <a:cubicBezTo>
                    <a:pt x="241935" y="137025"/>
                    <a:pt x="235268" y="137977"/>
                    <a:pt x="233363" y="144645"/>
                  </a:cubicBezTo>
                  <a:lnTo>
                    <a:pt x="233363" y="144645"/>
                  </a:lnTo>
                  <a:close/>
                  <a:moveTo>
                    <a:pt x="273368" y="31297"/>
                  </a:moveTo>
                  <a:cubicBezTo>
                    <a:pt x="271463" y="38917"/>
                    <a:pt x="265748" y="38917"/>
                    <a:pt x="260985" y="41775"/>
                  </a:cubicBezTo>
                  <a:cubicBezTo>
                    <a:pt x="254318" y="36060"/>
                    <a:pt x="241935" y="32250"/>
                    <a:pt x="227648" y="30345"/>
                  </a:cubicBezTo>
                  <a:cubicBezTo>
                    <a:pt x="238125" y="21772"/>
                    <a:pt x="261938" y="30345"/>
                    <a:pt x="273368" y="31297"/>
                  </a:cubicBezTo>
                  <a:lnTo>
                    <a:pt x="273368" y="312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4" name="Freeform: Shape 1323">
              <a:extLst>
                <a:ext uri="{FF2B5EF4-FFF2-40B4-BE49-F238E27FC236}">
                  <a16:creationId xmlns:a16="http://schemas.microsoft.com/office/drawing/2014/main" id="{0B61DF8E-D30F-E4E5-751B-AD3D7124725D}"/>
                </a:ext>
              </a:extLst>
            </p:cNvPr>
            <p:cNvSpPr/>
            <p:nvPr/>
          </p:nvSpPr>
          <p:spPr>
            <a:xfrm>
              <a:off x="6121566" y="1996239"/>
              <a:ext cx="285941" cy="202882"/>
            </a:xfrm>
            <a:custGeom>
              <a:avLst/>
              <a:gdLst>
                <a:gd name="connsiteX0" fmla="*/ 0 w 285941"/>
                <a:gd name="connsiteY0" fmla="*/ 167640 h 202882"/>
                <a:gd name="connsiteX1" fmla="*/ 7620 w 285941"/>
                <a:gd name="connsiteY1" fmla="*/ 175260 h 202882"/>
                <a:gd name="connsiteX2" fmla="*/ 34290 w 285941"/>
                <a:gd name="connsiteY2" fmla="*/ 167640 h 202882"/>
                <a:gd name="connsiteX3" fmla="*/ 59055 w 285941"/>
                <a:gd name="connsiteY3" fmla="*/ 166688 h 202882"/>
                <a:gd name="connsiteX4" fmla="*/ 69532 w 285941"/>
                <a:gd name="connsiteY4" fmla="*/ 159067 h 202882"/>
                <a:gd name="connsiteX5" fmla="*/ 80963 w 285941"/>
                <a:gd name="connsiteY5" fmla="*/ 154305 h 202882"/>
                <a:gd name="connsiteX6" fmla="*/ 88582 w 285941"/>
                <a:gd name="connsiteY6" fmla="*/ 154305 h 202882"/>
                <a:gd name="connsiteX7" fmla="*/ 113347 w 285941"/>
                <a:gd name="connsiteY7" fmla="*/ 148590 h 202882"/>
                <a:gd name="connsiteX8" fmla="*/ 118110 w 285941"/>
                <a:gd name="connsiteY8" fmla="*/ 148590 h 202882"/>
                <a:gd name="connsiteX9" fmla="*/ 131445 w 285941"/>
                <a:gd name="connsiteY9" fmla="*/ 153352 h 202882"/>
                <a:gd name="connsiteX10" fmla="*/ 138113 w 285941"/>
                <a:gd name="connsiteY10" fmla="*/ 164783 h 202882"/>
                <a:gd name="connsiteX11" fmla="*/ 139065 w 285941"/>
                <a:gd name="connsiteY11" fmla="*/ 171450 h 202882"/>
                <a:gd name="connsiteX12" fmla="*/ 147638 w 285941"/>
                <a:gd name="connsiteY12" fmla="*/ 166688 h 202882"/>
                <a:gd name="connsiteX13" fmla="*/ 155257 w 285941"/>
                <a:gd name="connsiteY13" fmla="*/ 163830 h 202882"/>
                <a:gd name="connsiteX14" fmla="*/ 153353 w 285941"/>
                <a:gd name="connsiteY14" fmla="*/ 169545 h 202882"/>
                <a:gd name="connsiteX15" fmla="*/ 155257 w 285941"/>
                <a:gd name="connsiteY15" fmla="*/ 177165 h 202882"/>
                <a:gd name="connsiteX16" fmla="*/ 160020 w 285941"/>
                <a:gd name="connsiteY16" fmla="*/ 183833 h 202882"/>
                <a:gd name="connsiteX17" fmla="*/ 158115 w 285941"/>
                <a:gd name="connsiteY17" fmla="*/ 191452 h 202882"/>
                <a:gd name="connsiteX18" fmla="*/ 170497 w 285941"/>
                <a:gd name="connsiteY18" fmla="*/ 199073 h 202882"/>
                <a:gd name="connsiteX19" fmla="*/ 176213 w 285941"/>
                <a:gd name="connsiteY19" fmla="*/ 200977 h 202882"/>
                <a:gd name="connsiteX20" fmla="*/ 186690 w 285941"/>
                <a:gd name="connsiteY20" fmla="*/ 199073 h 202882"/>
                <a:gd name="connsiteX21" fmla="*/ 195263 w 285941"/>
                <a:gd name="connsiteY21" fmla="*/ 202883 h 202882"/>
                <a:gd name="connsiteX22" fmla="*/ 207645 w 285941"/>
                <a:gd name="connsiteY22" fmla="*/ 196215 h 202882"/>
                <a:gd name="connsiteX23" fmla="*/ 219075 w 285941"/>
                <a:gd name="connsiteY23" fmla="*/ 194310 h 202882"/>
                <a:gd name="connsiteX24" fmla="*/ 232410 w 285941"/>
                <a:gd name="connsiteY24" fmla="*/ 180975 h 202882"/>
                <a:gd name="connsiteX25" fmla="*/ 242888 w 285941"/>
                <a:gd name="connsiteY25" fmla="*/ 171450 h 202882"/>
                <a:gd name="connsiteX26" fmla="*/ 250507 w 285941"/>
                <a:gd name="connsiteY26" fmla="*/ 162877 h 202882"/>
                <a:gd name="connsiteX27" fmla="*/ 252413 w 285941"/>
                <a:gd name="connsiteY27" fmla="*/ 160973 h 202882"/>
                <a:gd name="connsiteX28" fmla="*/ 260032 w 285941"/>
                <a:gd name="connsiteY28" fmla="*/ 156210 h 202882"/>
                <a:gd name="connsiteX29" fmla="*/ 271463 w 285941"/>
                <a:gd name="connsiteY29" fmla="*/ 141923 h 202882"/>
                <a:gd name="connsiteX30" fmla="*/ 280988 w 285941"/>
                <a:gd name="connsiteY30" fmla="*/ 126683 h 202882"/>
                <a:gd name="connsiteX31" fmla="*/ 282893 w 285941"/>
                <a:gd name="connsiteY31" fmla="*/ 113348 h 202882"/>
                <a:gd name="connsiteX32" fmla="*/ 285750 w 285941"/>
                <a:gd name="connsiteY32" fmla="*/ 103823 h 202882"/>
                <a:gd name="connsiteX33" fmla="*/ 280988 w 285941"/>
                <a:gd name="connsiteY33" fmla="*/ 96202 h 202882"/>
                <a:gd name="connsiteX34" fmla="*/ 275272 w 285941"/>
                <a:gd name="connsiteY34" fmla="*/ 88583 h 202882"/>
                <a:gd name="connsiteX35" fmla="*/ 274320 w 285941"/>
                <a:gd name="connsiteY35" fmla="*/ 83820 h 202882"/>
                <a:gd name="connsiteX36" fmla="*/ 268605 w 285941"/>
                <a:gd name="connsiteY36" fmla="*/ 79058 h 202882"/>
                <a:gd name="connsiteX37" fmla="*/ 268605 w 285941"/>
                <a:gd name="connsiteY37" fmla="*/ 75248 h 202882"/>
                <a:gd name="connsiteX38" fmla="*/ 266700 w 285941"/>
                <a:gd name="connsiteY38" fmla="*/ 68580 h 202882"/>
                <a:gd name="connsiteX39" fmla="*/ 253365 w 285941"/>
                <a:gd name="connsiteY39" fmla="*/ 59055 h 202882"/>
                <a:gd name="connsiteX40" fmla="*/ 251460 w 285941"/>
                <a:gd name="connsiteY40" fmla="*/ 45720 h 202882"/>
                <a:gd name="connsiteX41" fmla="*/ 249555 w 285941"/>
                <a:gd name="connsiteY41" fmla="*/ 40958 h 202882"/>
                <a:gd name="connsiteX42" fmla="*/ 248603 w 285941"/>
                <a:gd name="connsiteY42" fmla="*/ 37148 h 202882"/>
                <a:gd name="connsiteX43" fmla="*/ 249555 w 285941"/>
                <a:gd name="connsiteY43" fmla="*/ 30480 h 202882"/>
                <a:gd name="connsiteX44" fmla="*/ 240030 w 285941"/>
                <a:gd name="connsiteY44" fmla="*/ 22860 h 202882"/>
                <a:gd name="connsiteX45" fmla="*/ 234315 w 285941"/>
                <a:gd name="connsiteY45" fmla="*/ 0 h 202882"/>
                <a:gd name="connsiteX46" fmla="*/ 225743 w 285941"/>
                <a:gd name="connsiteY46" fmla="*/ 14288 h 202882"/>
                <a:gd name="connsiteX47" fmla="*/ 222885 w 285941"/>
                <a:gd name="connsiteY47" fmla="*/ 20002 h 202882"/>
                <a:gd name="connsiteX48" fmla="*/ 219075 w 285941"/>
                <a:gd name="connsiteY48" fmla="*/ 39052 h 202882"/>
                <a:gd name="connsiteX49" fmla="*/ 208597 w 285941"/>
                <a:gd name="connsiteY49" fmla="*/ 48577 h 202882"/>
                <a:gd name="connsiteX50" fmla="*/ 200978 w 285941"/>
                <a:gd name="connsiteY50" fmla="*/ 42863 h 202882"/>
                <a:gd name="connsiteX51" fmla="*/ 197168 w 285941"/>
                <a:gd name="connsiteY51" fmla="*/ 40958 h 202882"/>
                <a:gd name="connsiteX52" fmla="*/ 190500 w 285941"/>
                <a:gd name="connsiteY52" fmla="*/ 36195 h 202882"/>
                <a:gd name="connsiteX53" fmla="*/ 180022 w 285941"/>
                <a:gd name="connsiteY53" fmla="*/ 26670 h 202882"/>
                <a:gd name="connsiteX54" fmla="*/ 186690 w 285941"/>
                <a:gd name="connsiteY54" fmla="*/ 20955 h 202882"/>
                <a:gd name="connsiteX55" fmla="*/ 186690 w 285941"/>
                <a:gd name="connsiteY55" fmla="*/ 16192 h 202882"/>
                <a:gd name="connsiteX56" fmla="*/ 190500 w 285941"/>
                <a:gd name="connsiteY56" fmla="*/ 8573 h 202882"/>
                <a:gd name="connsiteX57" fmla="*/ 179070 w 285941"/>
                <a:gd name="connsiteY57" fmla="*/ 6667 h 202882"/>
                <a:gd name="connsiteX58" fmla="*/ 160020 w 285941"/>
                <a:gd name="connsiteY58" fmla="*/ 0 h 202882"/>
                <a:gd name="connsiteX59" fmla="*/ 160020 w 285941"/>
                <a:gd name="connsiteY59" fmla="*/ 5715 h 202882"/>
                <a:gd name="connsiteX60" fmla="*/ 149543 w 285941"/>
                <a:gd name="connsiteY60" fmla="*/ 7620 h 202882"/>
                <a:gd name="connsiteX61" fmla="*/ 140018 w 285941"/>
                <a:gd name="connsiteY61" fmla="*/ 18098 h 202882"/>
                <a:gd name="connsiteX62" fmla="*/ 133350 w 285941"/>
                <a:gd name="connsiteY62" fmla="*/ 25717 h 202882"/>
                <a:gd name="connsiteX63" fmla="*/ 119063 w 285941"/>
                <a:gd name="connsiteY63" fmla="*/ 19050 h 202882"/>
                <a:gd name="connsiteX64" fmla="*/ 112395 w 285941"/>
                <a:gd name="connsiteY64" fmla="*/ 20955 h 202882"/>
                <a:gd name="connsiteX65" fmla="*/ 109538 w 285941"/>
                <a:gd name="connsiteY65" fmla="*/ 22860 h 202882"/>
                <a:gd name="connsiteX66" fmla="*/ 103822 w 285941"/>
                <a:gd name="connsiteY66" fmla="*/ 26670 h 202882"/>
                <a:gd name="connsiteX67" fmla="*/ 97155 w 285941"/>
                <a:gd name="connsiteY67" fmla="*/ 36195 h 202882"/>
                <a:gd name="connsiteX68" fmla="*/ 89535 w 285941"/>
                <a:gd name="connsiteY68" fmla="*/ 40005 h 202882"/>
                <a:gd name="connsiteX69" fmla="*/ 84772 w 285941"/>
                <a:gd name="connsiteY69" fmla="*/ 40005 h 202882"/>
                <a:gd name="connsiteX70" fmla="*/ 80010 w 285941"/>
                <a:gd name="connsiteY70" fmla="*/ 49530 h 202882"/>
                <a:gd name="connsiteX71" fmla="*/ 68580 w 285941"/>
                <a:gd name="connsiteY71" fmla="*/ 61913 h 202882"/>
                <a:gd name="connsiteX72" fmla="*/ 56197 w 285941"/>
                <a:gd name="connsiteY72" fmla="*/ 64770 h 202882"/>
                <a:gd name="connsiteX73" fmla="*/ 42863 w 285941"/>
                <a:gd name="connsiteY73" fmla="*/ 69533 h 202882"/>
                <a:gd name="connsiteX74" fmla="*/ 38100 w 285941"/>
                <a:gd name="connsiteY74" fmla="*/ 69533 h 202882"/>
                <a:gd name="connsiteX75" fmla="*/ 20955 w 285941"/>
                <a:gd name="connsiteY75" fmla="*/ 79058 h 202882"/>
                <a:gd name="connsiteX76" fmla="*/ 13335 w 285941"/>
                <a:gd name="connsiteY76" fmla="*/ 82867 h 202882"/>
                <a:gd name="connsiteX77" fmla="*/ 11430 w 285941"/>
                <a:gd name="connsiteY77" fmla="*/ 89535 h 202882"/>
                <a:gd name="connsiteX78" fmla="*/ 7620 w 285941"/>
                <a:gd name="connsiteY78" fmla="*/ 98108 h 202882"/>
                <a:gd name="connsiteX79" fmla="*/ 7620 w 285941"/>
                <a:gd name="connsiteY79" fmla="*/ 100013 h 202882"/>
                <a:gd name="connsiteX80" fmla="*/ 120968 w 285941"/>
                <a:gd name="connsiteY80" fmla="*/ 71438 h 202882"/>
                <a:gd name="connsiteX81" fmla="*/ 96203 w 285941"/>
                <a:gd name="connsiteY81" fmla="*/ 78105 h 202882"/>
                <a:gd name="connsiteX82" fmla="*/ 7620 w 285941"/>
                <a:gd name="connsiteY82" fmla="*/ 100965 h 202882"/>
                <a:gd name="connsiteX83" fmla="*/ 8572 w 285941"/>
                <a:gd name="connsiteY83" fmla="*/ 107633 h 202882"/>
                <a:gd name="connsiteX84" fmla="*/ 3810 w 285941"/>
                <a:gd name="connsiteY84" fmla="*/ 112395 h 202882"/>
                <a:gd name="connsiteX85" fmla="*/ 4763 w 285941"/>
                <a:gd name="connsiteY85" fmla="*/ 118110 h 202882"/>
                <a:gd name="connsiteX86" fmla="*/ 4763 w 285941"/>
                <a:gd name="connsiteY86" fmla="*/ 122873 h 202882"/>
                <a:gd name="connsiteX87" fmla="*/ 7620 w 285941"/>
                <a:gd name="connsiteY87" fmla="*/ 133350 h 202882"/>
                <a:gd name="connsiteX88" fmla="*/ 5715 w 285941"/>
                <a:gd name="connsiteY88" fmla="*/ 140970 h 202882"/>
                <a:gd name="connsiteX89" fmla="*/ 7620 w 285941"/>
                <a:gd name="connsiteY89" fmla="*/ 150495 h 202882"/>
                <a:gd name="connsiteX90" fmla="*/ 2857 w 285941"/>
                <a:gd name="connsiteY90" fmla="*/ 161925 h 202882"/>
                <a:gd name="connsiteX91" fmla="*/ 0 w 285941"/>
                <a:gd name="connsiteY91" fmla="*/ 167640 h 202882"/>
                <a:gd name="connsiteX92" fmla="*/ 0 w 285941"/>
                <a:gd name="connsiteY92" fmla="*/ 167640 h 20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85941" h="202882">
                  <a:moveTo>
                    <a:pt x="0" y="167640"/>
                  </a:moveTo>
                  <a:cubicBezTo>
                    <a:pt x="0" y="171450"/>
                    <a:pt x="4763" y="172402"/>
                    <a:pt x="7620" y="175260"/>
                  </a:cubicBezTo>
                  <a:cubicBezTo>
                    <a:pt x="20955" y="177165"/>
                    <a:pt x="25718" y="170498"/>
                    <a:pt x="34290" y="167640"/>
                  </a:cubicBezTo>
                  <a:cubicBezTo>
                    <a:pt x="42863" y="164783"/>
                    <a:pt x="51435" y="167640"/>
                    <a:pt x="59055" y="166688"/>
                  </a:cubicBezTo>
                  <a:cubicBezTo>
                    <a:pt x="61913" y="164783"/>
                    <a:pt x="65722" y="161925"/>
                    <a:pt x="69532" y="159067"/>
                  </a:cubicBezTo>
                  <a:cubicBezTo>
                    <a:pt x="73343" y="157163"/>
                    <a:pt x="77153" y="155258"/>
                    <a:pt x="80963" y="154305"/>
                  </a:cubicBezTo>
                  <a:cubicBezTo>
                    <a:pt x="82868" y="154305"/>
                    <a:pt x="85725" y="154305"/>
                    <a:pt x="88582" y="154305"/>
                  </a:cubicBezTo>
                  <a:cubicBezTo>
                    <a:pt x="97155" y="153352"/>
                    <a:pt x="103822" y="148590"/>
                    <a:pt x="113347" y="148590"/>
                  </a:cubicBezTo>
                  <a:cubicBezTo>
                    <a:pt x="115253" y="148590"/>
                    <a:pt x="116205" y="148590"/>
                    <a:pt x="118110" y="148590"/>
                  </a:cubicBezTo>
                  <a:cubicBezTo>
                    <a:pt x="120968" y="148590"/>
                    <a:pt x="129540" y="152400"/>
                    <a:pt x="131445" y="153352"/>
                  </a:cubicBezTo>
                  <a:cubicBezTo>
                    <a:pt x="133350" y="154305"/>
                    <a:pt x="138113" y="162877"/>
                    <a:pt x="138113" y="164783"/>
                  </a:cubicBezTo>
                  <a:cubicBezTo>
                    <a:pt x="138113" y="167640"/>
                    <a:pt x="136207" y="170498"/>
                    <a:pt x="139065" y="171450"/>
                  </a:cubicBezTo>
                  <a:cubicBezTo>
                    <a:pt x="142875" y="172402"/>
                    <a:pt x="144780" y="167640"/>
                    <a:pt x="147638" y="166688"/>
                  </a:cubicBezTo>
                  <a:cubicBezTo>
                    <a:pt x="150495" y="164783"/>
                    <a:pt x="153353" y="164783"/>
                    <a:pt x="155257" y="163830"/>
                  </a:cubicBezTo>
                  <a:cubicBezTo>
                    <a:pt x="154305" y="164783"/>
                    <a:pt x="153353" y="166688"/>
                    <a:pt x="153353" y="169545"/>
                  </a:cubicBezTo>
                  <a:cubicBezTo>
                    <a:pt x="156210" y="171450"/>
                    <a:pt x="156210" y="174308"/>
                    <a:pt x="155257" y="177165"/>
                  </a:cubicBezTo>
                  <a:cubicBezTo>
                    <a:pt x="156210" y="180023"/>
                    <a:pt x="159068" y="180023"/>
                    <a:pt x="160020" y="183833"/>
                  </a:cubicBezTo>
                  <a:cubicBezTo>
                    <a:pt x="160020" y="186690"/>
                    <a:pt x="157163" y="188595"/>
                    <a:pt x="158115" y="191452"/>
                  </a:cubicBezTo>
                  <a:cubicBezTo>
                    <a:pt x="159068" y="198120"/>
                    <a:pt x="164782" y="197167"/>
                    <a:pt x="170497" y="199073"/>
                  </a:cubicBezTo>
                  <a:cubicBezTo>
                    <a:pt x="173355" y="200025"/>
                    <a:pt x="174307" y="200977"/>
                    <a:pt x="176213" y="200977"/>
                  </a:cubicBezTo>
                  <a:cubicBezTo>
                    <a:pt x="180975" y="200977"/>
                    <a:pt x="183832" y="198120"/>
                    <a:pt x="186690" y="199073"/>
                  </a:cubicBezTo>
                  <a:cubicBezTo>
                    <a:pt x="189547" y="199073"/>
                    <a:pt x="192405" y="202883"/>
                    <a:pt x="195263" y="202883"/>
                  </a:cubicBezTo>
                  <a:cubicBezTo>
                    <a:pt x="198120" y="202883"/>
                    <a:pt x="201930" y="198120"/>
                    <a:pt x="207645" y="196215"/>
                  </a:cubicBezTo>
                  <a:cubicBezTo>
                    <a:pt x="211455" y="194310"/>
                    <a:pt x="215265" y="195263"/>
                    <a:pt x="219075" y="194310"/>
                  </a:cubicBezTo>
                  <a:cubicBezTo>
                    <a:pt x="225743" y="193358"/>
                    <a:pt x="227647" y="185738"/>
                    <a:pt x="232410" y="180975"/>
                  </a:cubicBezTo>
                  <a:cubicBezTo>
                    <a:pt x="235268" y="178117"/>
                    <a:pt x="240030" y="175260"/>
                    <a:pt x="242888" y="171450"/>
                  </a:cubicBezTo>
                  <a:cubicBezTo>
                    <a:pt x="245745" y="168592"/>
                    <a:pt x="247650" y="165735"/>
                    <a:pt x="250507" y="162877"/>
                  </a:cubicBezTo>
                  <a:cubicBezTo>
                    <a:pt x="251460" y="161925"/>
                    <a:pt x="252413" y="160973"/>
                    <a:pt x="252413" y="160973"/>
                  </a:cubicBezTo>
                  <a:cubicBezTo>
                    <a:pt x="255270" y="159067"/>
                    <a:pt x="258128" y="158115"/>
                    <a:pt x="260032" y="156210"/>
                  </a:cubicBezTo>
                  <a:cubicBezTo>
                    <a:pt x="263843" y="152400"/>
                    <a:pt x="268605" y="147638"/>
                    <a:pt x="271463" y="141923"/>
                  </a:cubicBezTo>
                  <a:cubicBezTo>
                    <a:pt x="275272" y="136208"/>
                    <a:pt x="279082" y="131445"/>
                    <a:pt x="280988" y="126683"/>
                  </a:cubicBezTo>
                  <a:cubicBezTo>
                    <a:pt x="282893" y="122873"/>
                    <a:pt x="281940" y="117158"/>
                    <a:pt x="282893" y="113348"/>
                  </a:cubicBezTo>
                  <a:cubicBezTo>
                    <a:pt x="283845" y="110490"/>
                    <a:pt x="286703" y="107633"/>
                    <a:pt x="285750" y="103823"/>
                  </a:cubicBezTo>
                  <a:cubicBezTo>
                    <a:pt x="285750" y="101917"/>
                    <a:pt x="281940" y="99060"/>
                    <a:pt x="280988" y="96202"/>
                  </a:cubicBezTo>
                  <a:cubicBezTo>
                    <a:pt x="279082" y="93345"/>
                    <a:pt x="276225" y="91440"/>
                    <a:pt x="275272" y="88583"/>
                  </a:cubicBezTo>
                  <a:cubicBezTo>
                    <a:pt x="274320" y="86677"/>
                    <a:pt x="274320" y="84773"/>
                    <a:pt x="274320" y="83820"/>
                  </a:cubicBezTo>
                  <a:cubicBezTo>
                    <a:pt x="273368" y="81915"/>
                    <a:pt x="269557" y="80963"/>
                    <a:pt x="268605" y="79058"/>
                  </a:cubicBezTo>
                  <a:cubicBezTo>
                    <a:pt x="268605" y="78105"/>
                    <a:pt x="268605" y="76200"/>
                    <a:pt x="268605" y="75248"/>
                  </a:cubicBezTo>
                  <a:cubicBezTo>
                    <a:pt x="267653" y="72390"/>
                    <a:pt x="266700" y="71438"/>
                    <a:pt x="266700" y="68580"/>
                  </a:cubicBezTo>
                  <a:cubicBezTo>
                    <a:pt x="262890" y="62865"/>
                    <a:pt x="256222" y="63817"/>
                    <a:pt x="253365" y="59055"/>
                  </a:cubicBezTo>
                  <a:cubicBezTo>
                    <a:pt x="250507" y="55245"/>
                    <a:pt x="252413" y="50483"/>
                    <a:pt x="251460" y="45720"/>
                  </a:cubicBezTo>
                  <a:cubicBezTo>
                    <a:pt x="251460" y="43815"/>
                    <a:pt x="250507" y="41910"/>
                    <a:pt x="249555" y="40958"/>
                  </a:cubicBezTo>
                  <a:cubicBezTo>
                    <a:pt x="248603" y="40005"/>
                    <a:pt x="248603" y="38100"/>
                    <a:pt x="248603" y="37148"/>
                  </a:cubicBezTo>
                  <a:cubicBezTo>
                    <a:pt x="248603" y="35242"/>
                    <a:pt x="249555" y="32385"/>
                    <a:pt x="249555" y="30480"/>
                  </a:cubicBezTo>
                  <a:cubicBezTo>
                    <a:pt x="248603" y="24765"/>
                    <a:pt x="242888" y="25717"/>
                    <a:pt x="240030" y="22860"/>
                  </a:cubicBezTo>
                  <a:cubicBezTo>
                    <a:pt x="240982" y="14288"/>
                    <a:pt x="239078" y="4763"/>
                    <a:pt x="234315" y="0"/>
                  </a:cubicBezTo>
                  <a:cubicBezTo>
                    <a:pt x="229553" y="1905"/>
                    <a:pt x="227647" y="9525"/>
                    <a:pt x="225743" y="14288"/>
                  </a:cubicBezTo>
                  <a:cubicBezTo>
                    <a:pt x="224790" y="16192"/>
                    <a:pt x="223838" y="18098"/>
                    <a:pt x="222885" y="20002"/>
                  </a:cubicBezTo>
                  <a:cubicBezTo>
                    <a:pt x="221932" y="25717"/>
                    <a:pt x="221932" y="33338"/>
                    <a:pt x="219075" y="39052"/>
                  </a:cubicBezTo>
                  <a:cubicBezTo>
                    <a:pt x="217170" y="43815"/>
                    <a:pt x="212407" y="49530"/>
                    <a:pt x="208597" y="48577"/>
                  </a:cubicBezTo>
                  <a:cubicBezTo>
                    <a:pt x="204788" y="48577"/>
                    <a:pt x="202882" y="44767"/>
                    <a:pt x="200978" y="42863"/>
                  </a:cubicBezTo>
                  <a:cubicBezTo>
                    <a:pt x="200025" y="41910"/>
                    <a:pt x="198120" y="41910"/>
                    <a:pt x="197168" y="40958"/>
                  </a:cubicBezTo>
                  <a:cubicBezTo>
                    <a:pt x="195263" y="40005"/>
                    <a:pt x="193357" y="37148"/>
                    <a:pt x="190500" y="36195"/>
                  </a:cubicBezTo>
                  <a:cubicBezTo>
                    <a:pt x="186690" y="33338"/>
                    <a:pt x="180022" y="31433"/>
                    <a:pt x="180022" y="26670"/>
                  </a:cubicBezTo>
                  <a:cubicBezTo>
                    <a:pt x="180022" y="22860"/>
                    <a:pt x="183832" y="22860"/>
                    <a:pt x="186690" y="20955"/>
                  </a:cubicBezTo>
                  <a:cubicBezTo>
                    <a:pt x="187643" y="19050"/>
                    <a:pt x="186690" y="18098"/>
                    <a:pt x="186690" y="16192"/>
                  </a:cubicBezTo>
                  <a:cubicBezTo>
                    <a:pt x="187643" y="13335"/>
                    <a:pt x="190500" y="11430"/>
                    <a:pt x="190500" y="8573"/>
                  </a:cubicBezTo>
                  <a:cubicBezTo>
                    <a:pt x="189547" y="2858"/>
                    <a:pt x="182880" y="6667"/>
                    <a:pt x="179070" y="6667"/>
                  </a:cubicBezTo>
                  <a:cubicBezTo>
                    <a:pt x="172403" y="6667"/>
                    <a:pt x="163830" y="0"/>
                    <a:pt x="160020" y="0"/>
                  </a:cubicBezTo>
                  <a:cubicBezTo>
                    <a:pt x="158115" y="1905"/>
                    <a:pt x="160972" y="2858"/>
                    <a:pt x="160020" y="5715"/>
                  </a:cubicBezTo>
                  <a:cubicBezTo>
                    <a:pt x="158115" y="9525"/>
                    <a:pt x="153353" y="6667"/>
                    <a:pt x="149543" y="7620"/>
                  </a:cubicBezTo>
                  <a:cubicBezTo>
                    <a:pt x="144780" y="8573"/>
                    <a:pt x="142875" y="14288"/>
                    <a:pt x="140018" y="18098"/>
                  </a:cubicBezTo>
                  <a:cubicBezTo>
                    <a:pt x="138113" y="20955"/>
                    <a:pt x="136207" y="25717"/>
                    <a:pt x="133350" y="25717"/>
                  </a:cubicBezTo>
                  <a:cubicBezTo>
                    <a:pt x="127635" y="27623"/>
                    <a:pt x="124778" y="19050"/>
                    <a:pt x="119063" y="19050"/>
                  </a:cubicBezTo>
                  <a:cubicBezTo>
                    <a:pt x="117157" y="19050"/>
                    <a:pt x="114300" y="20002"/>
                    <a:pt x="112395" y="20955"/>
                  </a:cubicBezTo>
                  <a:cubicBezTo>
                    <a:pt x="111443" y="20955"/>
                    <a:pt x="110490" y="21908"/>
                    <a:pt x="109538" y="22860"/>
                  </a:cubicBezTo>
                  <a:cubicBezTo>
                    <a:pt x="107632" y="23813"/>
                    <a:pt x="104775" y="25717"/>
                    <a:pt x="103822" y="26670"/>
                  </a:cubicBezTo>
                  <a:cubicBezTo>
                    <a:pt x="100965" y="29527"/>
                    <a:pt x="100013" y="33338"/>
                    <a:pt x="97155" y="36195"/>
                  </a:cubicBezTo>
                  <a:cubicBezTo>
                    <a:pt x="96203" y="37148"/>
                    <a:pt x="91440" y="39052"/>
                    <a:pt x="89535" y="40005"/>
                  </a:cubicBezTo>
                  <a:cubicBezTo>
                    <a:pt x="87630" y="40005"/>
                    <a:pt x="85725" y="40005"/>
                    <a:pt x="84772" y="40005"/>
                  </a:cubicBezTo>
                  <a:cubicBezTo>
                    <a:pt x="80963" y="41910"/>
                    <a:pt x="81915" y="44767"/>
                    <a:pt x="80010" y="49530"/>
                  </a:cubicBezTo>
                  <a:cubicBezTo>
                    <a:pt x="78105" y="53340"/>
                    <a:pt x="73343" y="59055"/>
                    <a:pt x="68580" y="61913"/>
                  </a:cubicBezTo>
                  <a:cubicBezTo>
                    <a:pt x="64770" y="63817"/>
                    <a:pt x="60960" y="63817"/>
                    <a:pt x="56197" y="64770"/>
                  </a:cubicBezTo>
                  <a:cubicBezTo>
                    <a:pt x="51435" y="65723"/>
                    <a:pt x="46672" y="68580"/>
                    <a:pt x="42863" y="69533"/>
                  </a:cubicBezTo>
                  <a:cubicBezTo>
                    <a:pt x="41910" y="69533"/>
                    <a:pt x="40005" y="69533"/>
                    <a:pt x="38100" y="69533"/>
                  </a:cubicBezTo>
                  <a:cubicBezTo>
                    <a:pt x="32385" y="70485"/>
                    <a:pt x="26670" y="76200"/>
                    <a:pt x="20955" y="79058"/>
                  </a:cubicBezTo>
                  <a:cubicBezTo>
                    <a:pt x="19050" y="80010"/>
                    <a:pt x="15240" y="80963"/>
                    <a:pt x="13335" y="82867"/>
                  </a:cubicBezTo>
                  <a:cubicBezTo>
                    <a:pt x="12382" y="83820"/>
                    <a:pt x="12382" y="87630"/>
                    <a:pt x="11430" y="89535"/>
                  </a:cubicBezTo>
                  <a:cubicBezTo>
                    <a:pt x="9525" y="93345"/>
                    <a:pt x="7620" y="95250"/>
                    <a:pt x="7620" y="98108"/>
                  </a:cubicBezTo>
                  <a:cubicBezTo>
                    <a:pt x="7620" y="99060"/>
                    <a:pt x="7620" y="99060"/>
                    <a:pt x="7620" y="100013"/>
                  </a:cubicBezTo>
                  <a:lnTo>
                    <a:pt x="120968" y="71438"/>
                  </a:lnTo>
                  <a:lnTo>
                    <a:pt x="96203" y="78105"/>
                  </a:lnTo>
                  <a:lnTo>
                    <a:pt x="7620" y="100965"/>
                  </a:lnTo>
                  <a:cubicBezTo>
                    <a:pt x="8572" y="103823"/>
                    <a:pt x="10478" y="104775"/>
                    <a:pt x="8572" y="107633"/>
                  </a:cubicBezTo>
                  <a:cubicBezTo>
                    <a:pt x="7620" y="109538"/>
                    <a:pt x="4763" y="110490"/>
                    <a:pt x="3810" y="112395"/>
                  </a:cubicBezTo>
                  <a:cubicBezTo>
                    <a:pt x="3810" y="114300"/>
                    <a:pt x="4763" y="116205"/>
                    <a:pt x="4763" y="118110"/>
                  </a:cubicBezTo>
                  <a:cubicBezTo>
                    <a:pt x="4763" y="120015"/>
                    <a:pt x="4763" y="121920"/>
                    <a:pt x="4763" y="122873"/>
                  </a:cubicBezTo>
                  <a:cubicBezTo>
                    <a:pt x="5715" y="126683"/>
                    <a:pt x="7620" y="129540"/>
                    <a:pt x="7620" y="133350"/>
                  </a:cubicBezTo>
                  <a:cubicBezTo>
                    <a:pt x="7620" y="136208"/>
                    <a:pt x="5715" y="139065"/>
                    <a:pt x="5715" y="140970"/>
                  </a:cubicBezTo>
                  <a:cubicBezTo>
                    <a:pt x="5715" y="143827"/>
                    <a:pt x="7620" y="147638"/>
                    <a:pt x="7620" y="150495"/>
                  </a:cubicBezTo>
                  <a:cubicBezTo>
                    <a:pt x="7620" y="154305"/>
                    <a:pt x="4763" y="159067"/>
                    <a:pt x="2857" y="161925"/>
                  </a:cubicBezTo>
                  <a:cubicBezTo>
                    <a:pt x="4763" y="162877"/>
                    <a:pt x="0" y="164783"/>
                    <a:pt x="0" y="167640"/>
                  </a:cubicBezTo>
                  <a:lnTo>
                    <a:pt x="0" y="1676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5" name="Freeform: Shape 1324">
              <a:extLst>
                <a:ext uri="{FF2B5EF4-FFF2-40B4-BE49-F238E27FC236}">
                  <a16:creationId xmlns:a16="http://schemas.microsoft.com/office/drawing/2014/main" id="{6C93C844-40C3-CE07-0108-5DCC4598EF58}"/>
                </a:ext>
              </a:extLst>
            </p:cNvPr>
            <p:cNvSpPr/>
            <p:nvPr/>
          </p:nvSpPr>
          <p:spPr>
            <a:xfrm>
              <a:off x="4472788" y="1405689"/>
              <a:ext cx="237172" cy="249555"/>
            </a:xfrm>
            <a:custGeom>
              <a:avLst/>
              <a:gdLst>
                <a:gd name="connsiteX0" fmla="*/ 105728 w 237172"/>
                <a:gd name="connsiteY0" fmla="*/ 240983 h 249555"/>
                <a:gd name="connsiteX1" fmla="*/ 107633 w 237172"/>
                <a:gd name="connsiteY1" fmla="*/ 249555 h 249555"/>
                <a:gd name="connsiteX2" fmla="*/ 237173 w 237172"/>
                <a:gd name="connsiteY2" fmla="*/ 11430 h 249555"/>
                <a:gd name="connsiteX3" fmla="*/ 237173 w 237172"/>
                <a:gd name="connsiteY3" fmla="*/ 11430 h 249555"/>
                <a:gd name="connsiteX4" fmla="*/ 226695 w 237172"/>
                <a:gd name="connsiteY4" fmla="*/ 12383 h 249555"/>
                <a:gd name="connsiteX5" fmla="*/ 217170 w 237172"/>
                <a:gd name="connsiteY5" fmla="*/ 8572 h 249555"/>
                <a:gd name="connsiteX6" fmla="*/ 209550 w 237172"/>
                <a:gd name="connsiteY6" fmla="*/ 8572 h 249555"/>
                <a:gd name="connsiteX7" fmla="*/ 202883 w 237172"/>
                <a:gd name="connsiteY7" fmla="*/ 6667 h 249555"/>
                <a:gd name="connsiteX8" fmla="*/ 190500 w 237172"/>
                <a:gd name="connsiteY8" fmla="*/ 5715 h 249555"/>
                <a:gd name="connsiteX9" fmla="*/ 183833 w 237172"/>
                <a:gd name="connsiteY9" fmla="*/ 5715 h 249555"/>
                <a:gd name="connsiteX10" fmla="*/ 176213 w 237172"/>
                <a:gd name="connsiteY10" fmla="*/ 3810 h 249555"/>
                <a:gd name="connsiteX11" fmla="*/ 166688 w 237172"/>
                <a:gd name="connsiteY11" fmla="*/ 3810 h 249555"/>
                <a:gd name="connsiteX12" fmla="*/ 160973 w 237172"/>
                <a:gd name="connsiteY12" fmla="*/ 1905 h 249555"/>
                <a:gd name="connsiteX13" fmla="*/ 153353 w 237172"/>
                <a:gd name="connsiteY13" fmla="*/ 1905 h 249555"/>
                <a:gd name="connsiteX14" fmla="*/ 146685 w 237172"/>
                <a:gd name="connsiteY14" fmla="*/ 0 h 249555"/>
                <a:gd name="connsiteX15" fmla="*/ 136208 w 237172"/>
                <a:gd name="connsiteY15" fmla="*/ 1905 h 249555"/>
                <a:gd name="connsiteX16" fmla="*/ 124778 w 237172"/>
                <a:gd name="connsiteY16" fmla="*/ 2858 h 249555"/>
                <a:gd name="connsiteX17" fmla="*/ 109538 w 237172"/>
                <a:gd name="connsiteY17" fmla="*/ 5715 h 249555"/>
                <a:gd name="connsiteX18" fmla="*/ 94298 w 237172"/>
                <a:gd name="connsiteY18" fmla="*/ 9525 h 249555"/>
                <a:gd name="connsiteX19" fmla="*/ 79058 w 237172"/>
                <a:gd name="connsiteY19" fmla="*/ 13335 h 249555"/>
                <a:gd name="connsiteX20" fmla="*/ 64770 w 237172"/>
                <a:gd name="connsiteY20" fmla="*/ 18097 h 249555"/>
                <a:gd name="connsiteX21" fmla="*/ 67628 w 237172"/>
                <a:gd name="connsiteY21" fmla="*/ 28575 h 249555"/>
                <a:gd name="connsiteX22" fmla="*/ 54293 w 237172"/>
                <a:gd name="connsiteY22" fmla="*/ 28575 h 249555"/>
                <a:gd name="connsiteX23" fmla="*/ 39053 w 237172"/>
                <a:gd name="connsiteY23" fmla="*/ 31433 h 249555"/>
                <a:gd name="connsiteX24" fmla="*/ 27623 w 237172"/>
                <a:gd name="connsiteY24" fmla="*/ 38100 h 249555"/>
                <a:gd name="connsiteX25" fmla="*/ 49530 w 237172"/>
                <a:gd name="connsiteY25" fmla="*/ 42863 h 249555"/>
                <a:gd name="connsiteX26" fmla="*/ 37148 w 237172"/>
                <a:gd name="connsiteY26" fmla="*/ 47625 h 249555"/>
                <a:gd name="connsiteX27" fmla="*/ 29528 w 237172"/>
                <a:gd name="connsiteY27" fmla="*/ 50483 h 249555"/>
                <a:gd name="connsiteX28" fmla="*/ 23813 w 237172"/>
                <a:gd name="connsiteY28" fmla="*/ 49530 h 249555"/>
                <a:gd name="connsiteX29" fmla="*/ 11430 w 237172"/>
                <a:gd name="connsiteY29" fmla="*/ 54293 h 249555"/>
                <a:gd name="connsiteX30" fmla="*/ 0 w 237172"/>
                <a:gd name="connsiteY30" fmla="*/ 60007 h 249555"/>
                <a:gd name="connsiteX31" fmla="*/ 13335 w 237172"/>
                <a:gd name="connsiteY31" fmla="*/ 68580 h 249555"/>
                <a:gd name="connsiteX32" fmla="*/ 28575 w 237172"/>
                <a:gd name="connsiteY32" fmla="*/ 74295 h 249555"/>
                <a:gd name="connsiteX33" fmla="*/ 52388 w 237172"/>
                <a:gd name="connsiteY33" fmla="*/ 74295 h 249555"/>
                <a:gd name="connsiteX34" fmla="*/ 59055 w 237172"/>
                <a:gd name="connsiteY34" fmla="*/ 73343 h 249555"/>
                <a:gd name="connsiteX35" fmla="*/ 65723 w 237172"/>
                <a:gd name="connsiteY35" fmla="*/ 77153 h 249555"/>
                <a:gd name="connsiteX36" fmla="*/ 75248 w 237172"/>
                <a:gd name="connsiteY36" fmla="*/ 74295 h 249555"/>
                <a:gd name="connsiteX37" fmla="*/ 87630 w 237172"/>
                <a:gd name="connsiteY37" fmla="*/ 72390 h 249555"/>
                <a:gd name="connsiteX38" fmla="*/ 96203 w 237172"/>
                <a:gd name="connsiteY38" fmla="*/ 67628 h 249555"/>
                <a:gd name="connsiteX39" fmla="*/ 108585 w 237172"/>
                <a:gd name="connsiteY39" fmla="*/ 72390 h 249555"/>
                <a:gd name="connsiteX40" fmla="*/ 120968 w 237172"/>
                <a:gd name="connsiteY40" fmla="*/ 73343 h 249555"/>
                <a:gd name="connsiteX41" fmla="*/ 128588 w 237172"/>
                <a:gd name="connsiteY41" fmla="*/ 75248 h 249555"/>
                <a:gd name="connsiteX42" fmla="*/ 138113 w 237172"/>
                <a:gd name="connsiteY42" fmla="*/ 87630 h 249555"/>
                <a:gd name="connsiteX43" fmla="*/ 135255 w 237172"/>
                <a:gd name="connsiteY43" fmla="*/ 93345 h 249555"/>
                <a:gd name="connsiteX44" fmla="*/ 136208 w 237172"/>
                <a:gd name="connsiteY44" fmla="*/ 98107 h 249555"/>
                <a:gd name="connsiteX45" fmla="*/ 135255 w 237172"/>
                <a:gd name="connsiteY45" fmla="*/ 107632 h 249555"/>
                <a:gd name="connsiteX46" fmla="*/ 145733 w 237172"/>
                <a:gd name="connsiteY46" fmla="*/ 107632 h 249555"/>
                <a:gd name="connsiteX47" fmla="*/ 142875 w 237172"/>
                <a:gd name="connsiteY47" fmla="*/ 116205 h 249555"/>
                <a:gd name="connsiteX48" fmla="*/ 143828 w 237172"/>
                <a:gd name="connsiteY48" fmla="*/ 128588 h 249555"/>
                <a:gd name="connsiteX49" fmla="*/ 142875 w 237172"/>
                <a:gd name="connsiteY49" fmla="*/ 136208 h 249555"/>
                <a:gd name="connsiteX50" fmla="*/ 137160 w 237172"/>
                <a:gd name="connsiteY50" fmla="*/ 141923 h 249555"/>
                <a:gd name="connsiteX51" fmla="*/ 144780 w 237172"/>
                <a:gd name="connsiteY51" fmla="*/ 153353 h 249555"/>
                <a:gd name="connsiteX52" fmla="*/ 141923 w 237172"/>
                <a:gd name="connsiteY52" fmla="*/ 162878 h 249555"/>
                <a:gd name="connsiteX53" fmla="*/ 130493 w 237172"/>
                <a:gd name="connsiteY53" fmla="*/ 180023 h 249555"/>
                <a:gd name="connsiteX54" fmla="*/ 117158 w 237172"/>
                <a:gd name="connsiteY54" fmla="*/ 195263 h 249555"/>
                <a:gd name="connsiteX55" fmla="*/ 114300 w 237172"/>
                <a:gd name="connsiteY55" fmla="*/ 203835 h 249555"/>
                <a:gd name="connsiteX56" fmla="*/ 106680 w 237172"/>
                <a:gd name="connsiteY56" fmla="*/ 213360 h 249555"/>
                <a:gd name="connsiteX57" fmla="*/ 106680 w 237172"/>
                <a:gd name="connsiteY57" fmla="*/ 228600 h 249555"/>
                <a:gd name="connsiteX58" fmla="*/ 105728 w 237172"/>
                <a:gd name="connsiteY58" fmla="*/ 240983 h 249555"/>
                <a:gd name="connsiteX59" fmla="*/ 105728 w 237172"/>
                <a:gd name="connsiteY59" fmla="*/ 240983 h 249555"/>
                <a:gd name="connsiteX60" fmla="*/ 154305 w 237172"/>
                <a:gd name="connsiteY60" fmla="*/ 143828 h 249555"/>
                <a:gd name="connsiteX61" fmla="*/ 158115 w 237172"/>
                <a:gd name="connsiteY61" fmla="*/ 148590 h 249555"/>
                <a:gd name="connsiteX62" fmla="*/ 154305 w 237172"/>
                <a:gd name="connsiteY62" fmla="*/ 143828 h 249555"/>
                <a:gd name="connsiteX63" fmla="*/ 154305 w 237172"/>
                <a:gd name="connsiteY63" fmla="*/ 143828 h 249555"/>
                <a:gd name="connsiteX64" fmla="*/ 143828 w 237172"/>
                <a:gd name="connsiteY64" fmla="*/ 90488 h 249555"/>
                <a:gd name="connsiteX65" fmla="*/ 146685 w 237172"/>
                <a:gd name="connsiteY65" fmla="*/ 89535 h 249555"/>
                <a:gd name="connsiteX66" fmla="*/ 146685 w 237172"/>
                <a:gd name="connsiteY66" fmla="*/ 91440 h 249555"/>
                <a:gd name="connsiteX67" fmla="*/ 143828 w 237172"/>
                <a:gd name="connsiteY67" fmla="*/ 90488 h 249555"/>
                <a:gd name="connsiteX68" fmla="*/ 143828 w 237172"/>
                <a:gd name="connsiteY68" fmla="*/ 90488 h 249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37172" h="249555">
                  <a:moveTo>
                    <a:pt x="105728" y="240983"/>
                  </a:moveTo>
                  <a:cubicBezTo>
                    <a:pt x="105728" y="242888"/>
                    <a:pt x="106680" y="246698"/>
                    <a:pt x="107633" y="249555"/>
                  </a:cubicBezTo>
                  <a:lnTo>
                    <a:pt x="237173" y="11430"/>
                  </a:lnTo>
                  <a:lnTo>
                    <a:pt x="237173" y="11430"/>
                  </a:lnTo>
                  <a:cubicBezTo>
                    <a:pt x="233363" y="12383"/>
                    <a:pt x="230505" y="13335"/>
                    <a:pt x="226695" y="12383"/>
                  </a:cubicBezTo>
                  <a:cubicBezTo>
                    <a:pt x="222885" y="12383"/>
                    <a:pt x="220980" y="8572"/>
                    <a:pt x="217170" y="8572"/>
                  </a:cubicBezTo>
                  <a:cubicBezTo>
                    <a:pt x="215265" y="8572"/>
                    <a:pt x="212408" y="8572"/>
                    <a:pt x="209550" y="8572"/>
                  </a:cubicBezTo>
                  <a:cubicBezTo>
                    <a:pt x="206693" y="8572"/>
                    <a:pt x="204788" y="6667"/>
                    <a:pt x="202883" y="6667"/>
                  </a:cubicBezTo>
                  <a:cubicBezTo>
                    <a:pt x="199073" y="5715"/>
                    <a:pt x="194310" y="5715"/>
                    <a:pt x="190500" y="5715"/>
                  </a:cubicBezTo>
                  <a:cubicBezTo>
                    <a:pt x="188595" y="5715"/>
                    <a:pt x="185738" y="5715"/>
                    <a:pt x="183833" y="5715"/>
                  </a:cubicBezTo>
                  <a:cubicBezTo>
                    <a:pt x="180975" y="5715"/>
                    <a:pt x="179070" y="3810"/>
                    <a:pt x="176213" y="3810"/>
                  </a:cubicBezTo>
                  <a:cubicBezTo>
                    <a:pt x="173355" y="3810"/>
                    <a:pt x="170498" y="3810"/>
                    <a:pt x="166688" y="3810"/>
                  </a:cubicBezTo>
                  <a:cubicBezTo>
                    <a:pt x="164783" y="3810"/>
                    <a:pt x="162878" y="1905"/>
                    <a:pt x="160973" y="1905"/>
                  </a:cubicBezTo>
                  <a:cubicBezTo>
                    <a:pt x="158115" y="953"/>
                    <a:pt x="156210" y="1905"/>
                    <a:pt x="153353" y="1905"/>
                  </a:cubicBezTo>
                  <a:cubicBezTo>
                    <a:pt x="150495" y="1905"/>
                    <a:pt x="148590" y="0"/>
                    <a:pt x="146685" y="0"/>
                  </a:cubicBezTo>
                  <a:cubicBezTo>
                    <a:pt x="142875" y="0"/>
                    <a:pt x="139065" y="1905"/>
                    <a:pt x="136208" y="1905"/>
                  </a:cubicBezTo>
                  <a:cubicBezTo>
                    <a:pt x="132398" y="2858"/>
                    <a:pt x="128588" y="1905"/>
                    <a:pt x="124778" y="2858"/>
                  </a:cubicBezTo>
                  <a:cubicBezTo>
                    <a:pt x="120015" y="2858"/>
                    <a:pt x="114300" y="5715"/>
                    <a:pt x="109538" y="5715"/>
                  </a:cubicBezTo>
                  <a:cubicBezTo>
                    <a:pt x="103823" y="6667"/>
                    <a:pt x="99060" y="7620"/>
                    <a:pt x="94298" y="9525"/>
                  </a:cubicBezTo>
                  <a:cubicBezTo>
                    <a:pt x="88583" y="11430"/>
                    <a:pt x="84773" y="12383"/>
                    <a:pt x="79058" y="13335"/>
                  </a:cubicBezTo>
                  <a:cubicBezTo>
                    <a:pt x="74295" y="14288"/>
                    <a:pt x="68580" y="13335"/>
                    <a:pt x="64770" y="18097"/>
                  </a:cubicBezTo>
                  <a:cubicBezTo>
                    <a:pt x="65723" y="20955"/>
                    <a:pt x="68580" y="24765"/>
                    <a:pt x="67628" y="28575"/>
                  </a:cubicBezTo>
                  <a:cubicBezTo>
                    <a:pt x="64770" y="34290"/>
                    <a:pt x="59055" y="29528"/>
                    <a:pt x="54293" y="28575"/>
                  </a:cubicBezTo>
                  <a:cubicBezTo>
                    <a:pt x="50483" y="28575"/>
                    <a:pt x="43815" y="29528"/>
                    <a:pt x="39053" y="31433"/>
                  </a:cubicBezTo>
                  <a:cubicBezTo>
                    <a:pt x="34290" y="32385"/>
                    <a:pt x="27623" y="33338"/>
                    <a:pt x="27623" y="38100"/>
                  </a:cubicBezTo>
                  <a:cubicBezTo>
                    <a:pt x="27623" y="45720"/>
                    <a:pt x="45720" y="40005"/>
                    <a:pt x="49530" y="42863"/>
                  </a:cubicBezTo>
                  <a:cubicBezTo>
                    <a:pt x="50483" y="48578"/>
                    <a:pt x="41910" y="47625"/>
                    <a:pt x="37148" y="47625"/>
                  </a:cubicBezTo>
                  <a:cubicBezTo>
                    <a:pt x="34290" y="47625"/>
                    <a:pt x="32385" y="49530"/>
                    <a:pt x="29528" y="50483"/>
                  </a:cubicBezTo>
                  <a:cubicBezTo>
                    <a:pt x="27623" y="50483"/>
                    <a:pt x="25718" y="49530"/>
                    <a:pt x="23813" y="49530"/>
                  </a:cubicBezTo>
                  <a:cubicBezTo>
                    <a:pt x="20003" y="49530"/>
                    <a:pt x="17145" y="52388"/>
                    <a:pt x="11430" y="54293"/>
                  </a:cubicBezTo>
                  <a:cubicBezTo>
                    <a:pt x="8573" y="55245"/>
                    <a:pt x="0" y="57150"/>
                    <a:pt x="0" y="60007"/>
                  </a:cubicBezTo>
                  <a:cubicBezTo>
                    <a:pt x="0" y="63818"/>
                    <a:pt x="8573" y="65723"/>
                    <a:pt x="13335" y="68580"/>
                  </a:cubicBezTo>
                  <a:cubicBezTo>
                    <a:pt x="20003" y="71438"/>
                    <a:pt x="22860" y="73343"/>
                    <a:pt x="28575" y="74295"/>
                  </a:cubicBezTo>
                  <a:cubicBezTo>
                    <a:pt x="35243" y="75248"/>
                    <a:pt x="45720" y="75248"/>
                    <a:pt x="52388" y="74295"/>
                  </a:cubicBezTo>
                  <a:cubicBezTo>
                    <a:pt x="55245" y="74295"/>
                    <a:pt x="58103" y="73343"/>
                    <a:pt x="59055" y="73343"/>
                  </a:cubicBezTo>
                  <a:cubicBezTo>
                    <a:pt x="62865" y="73343"/>
                    <a:pt x="62865" y="76200"/>
                    <a:pt x="65723" y="77153"/>
                  </a:cubicBezTo>
                  <a:cubicBezTo>
                    <a:pt x="69533" y="77153"/>
                    <a:pt x="71438" y="75248"/>
                    <a:pt x="75248" y="74295"/>
                  </a:cubicBezTo>
                  <a:cubicBezTo>
                    <a:pt x="79058" y="73343"/>
                    <a:pt x="83820" y="74295"/>
                    <a:pt x="87630" y="72390"/>
                  </a:cubicBezTo>
                  <a:cubicBezTo>
                    <a:pt x="91440" y="70485"/>
                    <a:pt x="93345" y="67628"/>
                    <a:pt x="96203" y="67628"/>
                  </a:cubicBezTo>
                  <a:cubicBezTo>
                    <a:pt x="100965" y="67628"/>
                    <a:pt x="102870" y="71438"/>
                    <a:pt x="108585" y="72390"/>
                  </a:cubicBezTo>
                  <a:cubicBezTo>
                    <a:pt x="113348" y="73343"/>
                    <a:pt x="117158" y="73343"/>
                    <a:pt x="120968" y="73343"/>
                  </a:cubicBezTo>
                  <a:cubicBezTo>
                    <a:pt x="123825" y="73343"/>
                    <a:pt x="125730" y="74295"/>
                    <a:pt x="128588" y="75248"/>
                  </a:cubicBezTo>
                  <a:cubicBezTo>
                    <a:pt x="133350" y="77153"/>
                    <a:pt x="135255" y="84773"/>
                    <a:pt x="138113" y="87630"/>
                  </a:cubicBezTo>
                  <a:cubicBezTo>
                    <a:pt x="139065" y="88582"/>
                    <a:pt x="135255" y="91440"/>
                    <a:pt x="135255" y="93345"/>
                  </a:cubicBezTo>
                  <a:cubicBezTo>
                    <a:pt x="135255" y="94298"/>
                    <a:pt x="136208" y="96203"/>
                    <a:pt x="136208" y="98107"/>
                  </a:cubicBezTo>
                  <a:cubicBezTo>
                    <a:pt x="136208" y="101918"/>
                    <a:pt x="132398" y="104775"/>
                    <a:pt x="135255" y="107632"/>
                  </a:cubicBezTo>
                  <a:cubicBezTo>
                    <a:pt x="138113" y="110490"/>
                    <a:pt x="142875" y="103823"/>
                    <a:pt x="145733" y="107632"/>
                  </a:cubicBezTo>
                  <a:cubicBezTo>
                    <a:pt x="148590" y="111443"/>
                    <a:pt x="142875" y="113348"/>
                    <a:pt x="142875" y="116205"/>
                  </a:cubicBezTo>
                  <a:cubicBezTo>
                    <a:pt x="141923" y="120015"/>
                    <a:pt x="143828" y="123825"/>
                    <a:pt x="143828" y="128588"/>
                  </a:cubicBezTo>
                  <a:cubicBezTo>
                    <a:pt x="143828" y="130493"/>
                    <a:pt x="142875" y="134303"/>
                    <a:pt x="142875" y="136208"/>
                  </a:cubicBezTo>
                  <a:cubicBezTo>
                    <a:pt x="141923" y="139065"/>
                    <a:pt x="138113" y="139065"/>
                    <a:pt x="137160" y="141923"/>
                  </a:cubicBezTo>
                  <a:cubicBezTo>
                    <a:pt x="136208" y="146685"/>
                    <a:pt x="143828" y="149543"/>
                    <a:pt x="144780" y="153353"/>
                  </a:cubicBezTo>
                  <a:cubicBezTo>
                    <a:pt x="144780" y="156210"/>
                    <a:pt x="142875" y="160973"/>
                    <a:pt x="141923" y="162878"/>
                  </a:cubicBezTo>
                  <a:cubicBezTo>
                    <a:pt x="139065" y="169545"/>
                    <a:pt x="135255" y="174308"/>
                    <a:pt x="130493" y="180023"/>
                  </a:cubicBezTo>
                  <a:cubicBezTo>
                    <a:pt x="126683" y="184785"/>
                    <a:pt x="120015" y="189548"/>
                    <a:pt x="117158" y="195263"/>
                  </a:cubicBezTo>
                  <a:cubicBezTo>
                    <a:pt x="115253" y="198120"/>
                    <a:pt x="115253" y="200978"/>
                    <a:pt x="114300" y="203835"/>
                  </a:cubicBezTo>
                  <a:cubicBezTo>
                    <a:pt x="112395" y="207645"/>
                    <a:pt x="108585" y="209550"/>
                    <a:pt x="106680" y="213360"/>
                  </a:cubicBezTo>
                  <a:cubicBezTo>
                    <a:pt x="105728" y="219075"/>
                    <a:pt x="106680" y="223838"/>
                    <a:pt x="106680" y="228600"/>
                  </a:cubicBezTo>
                  <a:cubicBezTo>
                    <a:pt x="105728" y="230505"/>
                    <a:pt x="105728" y="236220"/>
                    <a:pt x="105728" y="240983"/>
                  </a:cubicBezTo>
                  <a:lnTo>
                    <a:pt x="105728" y="240983"/>
                  </a:lnTo>
                  <a:close/>
                  <a:moveTo>
                    <a:pt x="154305" y="143828"/>
                  </a:moveTo>
                  <a:cubicBezTo>
                    <a:pt x="157163" y="141923"/>
                    <a:pt x="160020" y="146685"/>
                    <a:pt x="158115" y="148590"/>
                  </a:cubicBezTo>
                  <a:cubicBezTo>
                    <a:pt x="154305" y="149543"/>
                    <a:pt x="153353" y="145733"/>
                    <a:pt x="154305" y="143828"/>
                  </a:cubicBezTo>
                  <a:lnTo>
                    <a:pt x="154305" y="143828"/>
                  </a:lnTo>
                  <a:close/>
                  <a:moveTo>
                    <a:pt x="143828" y="90488"/>
                  </a:moveTo>
                  <a:cubicBezTo>
                    <a:pt x="143828" y="89535"/>
                    <a:pt x="144780" y="89535"/>
                    <a:pt x="146685" y="89535"/>
                  </a:cubicBezTo>
                  <a:cubicBezTo>
                    <a:pt x="146685" y="90488"/>
                    <a:pt x="147638" y="90488"/>
                    <a:pt x="146685" y="91440"/>
                  </a:cubicBezTo>
                  <a:cubicBezTo>
                    <a:pt x="145733" y="91440"/>
                    <a:pt x="143828" y="91440"/>
                    <a:pt x="143828" y="90488"/>
                  </a:cubicBezTo>
                  <a:lnTo>
                    <a:pt x="143828" y="904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6" name="Freeform: Shape 1325">
              <a:extLst>
                <a:ext uri="{FF2B5EF4-FFF2-40B4-BE49-F238E27FC236}">
                  <a16:creationId xmlns:a16="http://schemas.microsoft.com/office/drawing/2014/main" id="{9B58FC2F-EAD3-73B7-E216-52F519DCEF36}"/>
                </a:ext>
              </a:extLst>
            </p:cNvPr>
            <p:cNvSpPr/>
            <p:nvPr/>
          </p:nvSpPr>
          <p:spPr>
            <a:xfrm>
              <a:off x="5243361" y="1641908"/>
              <a:ext cx="91439" cy="91440"/>
            </a:xfrm>
            <a:custGeom>
              <a:avLst/>
              <a:gdLst>
                <a:gd name="connsiteX0" fmla="*/ 91440 w 91439"/>
                <a:gd name="connsiteY0" fmla="*/ 45720 h 91440"/>
                <a:gd name="connsiteX1" fmla="*/ 45720 w 91439"/>
                <a:gd name="connsiteY1" fmla="*/ 91440 h 91440"/>
                <a:gd name="connsiteX2" fmla="*/ 0 w 91439"/>
                <a:gd name="connsiteY2" fmla="*/ 45720 h 91440"/>
                <a:gd name="connsiteX3" fmla="*/ 45720 w 91439"/>
                <a:gd name="connsiteY3" fmla="*/ 0 h 91440"/>
                <a:gd name="connsiteX4" fmla="*/ 91440 w 91439"/>
                <a:gd name="connsiteY4" fmla="*/ 4572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39" h="91440">
                  <a:moveTo>
                    <a:pt x="91440" y="45720"/>
                  </a:moveTo>
                  <a:cubicBezTo>
                    <a:pt x="91440" y="70485"/>
                    <a:pt x="71438" y="91440"/>
                    <a:pt x="45720" y="91440"/>
                  </a:cubicBezTo>
                  <a:cubicBezTo>
                    <a:pt x="20002" y="91440"/>
                    <a:pt x="0" y="71438"/>
                    <a:pt x="0" y="45720"/>
                  </a:cubicBezTo>
                  <a:cubicBezTo>
                    <a:pt x="0" y="20955"/>
                    <a:pt x="20002" y="0"/>
                    <a:pt x="45720" y="0"/>
                  </a:cubicBezTo>
                  <a:cubicBezTo>
                    <a:pt x="71438" y="0"/>
                    <a:pt x="91440" y="20955"/>
                    <a:pt x="91440" y="45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7" name="Freeform: Shape 1326">
              <a:extLst>
                <a:ext uri="{FF2B5EF4-FFF2-40B4-BE49-F238E27FC236}">
                  <a16:creationId xmlns:a16="http://schemas.microsoft.com/office/drawing/2014/main" id="{A2D5A67E-7067-6F6C-06BD-0450ACDDEBCA}"/>
                </a:ext>
              </a:extLst>
            </p:cNvPr>
            <p:cNvSpPr/>
            <p:nvPr/>
          </p:nvSpPr>
          <p:spPr>
            <a:xfrm>
              <a:off x="4908081" y="1908608"/>
              <a:ext cx="47625" cy="47625"/>
            </a:xfrm>
            <a:custGeom>
              <a:avLst/>
              <a:gdLst>
                <a:gd name="connsiteX0" fmla="*/ 47625 w 47625"/>
                <a:gd name="connsiteY0" fmla="*/ 23813 h 47625"/>
                <a:gd name="connsiteX1" fmla="*/ 23813 w 47625"/>
                <a:gd name="connsiteY1" fmla="*/ 47625 h 47625"/>
                <a:gd name="connsiteX2" fmla="*/ 0 w 47625"/>
                <a:gd name="connsiteY2" fmla="*/ 23813 h 47625"/>
                <a:gd name="connsiteX3" fmla="*/ 23813 w 47625"/>
                <a:gd name="connsiteY3" fmla="*/ 0 h 47625"/>
                <a:gd name="connsiteX4" fmla="*/ 47625 w 47625"/>
                <a:gd name="connsiteY4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7625" y="23813"/>
                  </a:moveTo>
                  <a:cubicBezTo>
                    <a:pt x="47625" y="37147"/>
                    <a:pt x="37147" y="47625"/>
                    <a:pt x="23813" y="47625"/>
                  </a:cubicBezTo>
                  <a:cubicBezTo>
                    <a:pt x="10477" y="47625"/>
                    <a:pt x="0" y="37147"/>
                    <a:pt x="0" y="23813"/>
                  </a:cubicBezTo>
                  <a:cubicBezTo>
                    <a:pt x="0" y="10478"/>
                    <a:pt x="10477" y="0"/>
                    <a:pt x="23813" y="0"/>
                  </a:cubicBezTo>
                  <a:cubicBezTo>
                    <a:pt x="37147" y="0"/>
                    <a:pt x="47625" y="10478"/>
                    <a:pt x="47625" y="23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8" name="Freeform: Shape 1327">
              <a:extLst>
                <a:ext uri="{FF2B5EF4-FFF2-40B4-BE49-F238E27FC236}">
                  <a16:creationId xmlns:a16="http://schemas.microsoft.com/office/drawing/2014/main" id="{5B196216-09DE-CD84-0B99-C3B4D053232E}"/>
                </a:ext>
              </a:extLst>
            </p:cNvPr>
            <p:cNvSpPr/>
            <p:nvPr/>
          </p:nvSpPr>
          <p:spPr>
            <a:xfrm>
              <a:off x="4608995" y="1433311"/>
              <a:ext cx="47625" cy="47625"/>
            </a:xfrm>
            <a:custGeom>
              <a:avLst/>
              <a:gdLst>
                <a:gd name="connsiteX0" fmla="*/ 47625 w 47625"/>
                <a:gd name="connsiteY0" fmla="*/ 23813 h 47625"/>
                <a:gd name="connsiteX1" fmla="*/ 23813 w 47625"/>
                <a:gd name="connsiteY1" fmla="*/ 47625 h 47625"/>
                <a:gd name="connsiteX2" fmla="*/ 0 w 47625"/>
                <a:gd name="connsiteY2" fmla="*/ 23813 h 47625"/>
                <a:gd name="connsiteX3" fmla="*/ 23813 w 47625"/>
                <a:gd name="connsiteY3" fmla="*/ 0 h 47625"/>
                <a:gd name="connsiteX4" fmla="*/ 47625 w 47625"/>
                <a:gd name="connsiteY4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7625" y="23813"/>
                  </a:moveTo>
                  <a:cubicBezTo>
                    <a:pt x="47625" y="37147"/>
                    <a:pt x="37148" y="47625"/>
                    <a:pt x="23813" y="47625"/>
                  </a:cubicBezTo>
                  <a:cubicBezTo>
                    <a:pt x="10478" y="47625"/>
                    <a:pt x="0" y="37147"/>
                    <a:pt x="0" y="23813"/>
                  </a:cubicBezTo>
                  <a:cubicBezTo>
                    <a:pt x="0" y="10478"/>
                    <a:pt x="10478" y="0"/>
                    <a:pt x="23813" y="0"/>
                  </a:cubicBezTo>
                  <a:cubicBezTo>
                    <a:pt x="36195" y="0"/>
                    <a:pt x="47625" y="10478"/>
                    <a:pt x="47625" y="23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9" name="Freeform: Shape 1328">
              <a:extLst>
                <a:ext uri="{FF2B5EF4-FFF2-40B4-BE49-F238E27FC236}">
                  <a16:creationId xmlns:a16="http://schemas.microsoft.com/office/drawing/2014/main" id="{FB0F3948-0A20-0DB4-0008-796E8F492B4C}"/>
                </a:ext>
              </a:extLst>
            </p:cNvPr>
            <p:cNvSpPr/>
            <p:nvPr/>
          </p:nvSpPr>
          <p:spPr>
            <a:xfrm>
              <a:off x="6174906" y="2032434"/>
              <a:ext cx="66675" cy="66675"/>
            </a:xfrm>
            <a:custGeom>
              <a:avLst/>
              <a:gdLst>
                <a:gd name="connsiteX0" fmla="*/ 66675 w 66675"/>
                <a:gd name="connsiteY0" fmla="*/ 33338 h 66675"/>
                <a:gd name="connsiteX1" fmla="*/ 33338 w 66675"/>
                <a:gd name="connsiteY1" fmla="*/ 66675 h 66675"/>
                <a:gd name="connsiteX2" fmla="*/ 0 w 66675"/>
                <a:gd name="connsiteY2" fmla="*/ 33338 h 66675"/>
                <a:gd name="connsiteX3" fmla="*/ 33338 w 66675"/>
                <a:gd name="connsiteY3" fmla="*/ 0 h 66675"/>
                <a:gd name="connsiteX4" fmla="*/ 66675 w 66675"/>
                <a:gd name="connsiteY4" fmla="*/ 3333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6675" y="33338"/>
                  </a:moveTo>
                  <a:cubicBezTo>
                    <a:pt x="66675" y="51435"/>
                    <a:pt x="51435" y="66675"/>
                    <a:pt x="33338" y="66675"/>
                  </a:cubicBezTo>
                  <a:cubicBezTo>
                    <a:pt x="15240" y="66675"/>
                    <a:pt x="0" y="51435"/>
                    <a:pt x="0" y="33338"/>
                  </a:cubicBezTo>
                  <a:cubicBezTo>
                    <a:pt x="0" y="15240"/>
                    <a:pt x="15240" y="0"/>
                    <a:pt x="33338" y="0"/>
                  </a:cubicBezTo>
                  <a:cubicBezTo>
                    <a:pt x="51435" y="0"/>
                    <a:pt x="66675" y="15240"/>
                    <a:pt x="66675" y="33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0" name="Freeform: Shape 1329">
              <a:extLst>
                <a:ext uri="{FF2B5EF4-FFF2-40B4-BE49-F238E27FC236}">
                  <a16:creationId xmlns:a16="http://schemas.microsoft.com/office/drawing/2014/main" id="{1CCAEA8D-B86D-CE8B-BF9A-C9D27BF9FF0D}"/>
                </a:ext>
              </a:extLst>
            </p:cNvPr>
            <p:cNvSpPr/>
            <p:nvPr/>
          </p:nvSpPr>
          <p:spPr>
            <a:xfrm>
              <a:off x="5549113" y="1790499"/>
              <a:ext cx="47625" cy="47625"/>
            </a:xfrm>
            <a:custGeom>
              <a:avLst/>
              <a:gdLst>
                <a:gd name="connsiteX0" fmla="*/ 47625 w 47625"/>
                <a:gd name="connsiteY0" fmla="*/ 23813 h 47625"/>
                <a:gd name="connsiteX1" fmla="*/ 23813 w 47625"/>
                <a:gd name="connsiteY1" fmla="*/ 47625 h 47625"/>
                <a:gd name="connsiteX2" fmla="*/ 0 w 47625"/>
                <a:gd name="connsiteY2" fmla="*/ 23813 h 47625"/>
                <a:gd name="connsiteX3" fmla="*/ 23813 w 47625"/>
                <a:gd name="connsiteY3" fmla="*/ 0 h 47625"/>
                <a:gd name="connsiteX4" fmla="*/ 47625 w 47625"/>
                <a:gd name="connsiteY4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7625" y="23813"/>
                  </a:moveTo>
                  <a:cubicBezTo>
                    <a:pt x="47625" y="37147"/>
                    <a:pt x="37148" y="47625"/>
                    <a:pt x="23813" y="47625"/>
                  </a:cubicBezTo>
                  <a:cubicBezTo>
                    <a:pt x="10478" y="47625"/>
                    <a:pt x="0" y="37147"/>
                    <a:pt x="0" y="23813"/>
                  </a:cubicBezTo>
                  <a:cubicBezTo>
                    <a:pt x="0" y="10477"/>
                    <a:pt x="10478" y="0"/>
                    <a:pt x="23813" y="0"/>
                  </a:cubicBezTo>
                  <a:cubicBezTo>
                    <a:pt x="36195" y="0"/>
                    <a:pt x="47625" y="11430"/>
                    <a:pt x="47625" y="23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1" name="Freeform: Shape 1330">
              <a:extLst>
                <a:ext uri="{FF2B5EF4-FFF2-40B4-BE49-F238E27FC236}">
                  <a16:creationId xmlns:a16="http://schemas.microsoft.com/office/drawing/2014/main" id="{786EB24B-CC0E-21BF-8F6E-3503763FF87E}"/>
                </a:ext>
              </a:extLst>
            </p:cNvPr>
            <p:cNvSpPr/>
            <p:nvPr/>
          </p:nvSpPr>
          <p:spPr>
            <a:xfrm>
              <a:off x="5978691" y="1526656"/>
              <a:ext cx="64769" cy="64769"/>
            </a:xfrm>
            <a:custGeom>
              <a:avLst/>
              <a:gdLst>
                <a:gd name="connsiteX0" fmla="*/ 64770 w 64769"/>
                <a:gd name="connsiteY0" fmla="*/ 32385 h 64769"/>
                <a:gd name="connsiteX1" fmla="*/ 32385 w 64769"/>
                <a:gd name="connsiteY1" fmla="*/ 64770 h 64769"/>
                <a:gd name="connsiteX2" fmla="*/ 0 w 64769"/>
                <a:gd name="connsiteY2" fmla="*/ 32385 h 64769"/>
                <a:gd name="connsiteX3" fmla="*/ 32385 w 64769"/>
                <a:gd name="connsiteY3" fmla="*/ 0 h 64769"/>
                <a:gd name="connsiteX4" fmla="*/ 64770 w 64769"/>
                <a:gd name="connsiteY4" fmla="*/ 32385 h 6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69" h="64769">
                  <a:moveTo>
                    <a:pt x="64770" y="32385"/>
                  </a:moveTo>
                  <a:cubicBezTo>
                    <a:pt x="64770" y="50482"/>
                    <a:pt x="50482" y="64770"/>
                    <a:pt x="32385" y="64770"/>
                  </a:cubicBezTo>
                  <a:cubicBezTo>
                    <a:pt x="14288" y="64770"/>
                    <a:pt x="0" y="50482"/>
                    <a:pt x="0" y="32385"/>
                  </a:cubicBezTo>
                  <a:cubicBezTo>
                    <a:pt x="0" y="14288"/>
                    <a:pt x="14288" y="0"/>
                    <a:pt x="32385" y="0"/>
                  </a:cubicBezTo>
                  <a:cubicBezTo>
                    <a:pt x="50482" y="0"/>
                    <a:pt x="64770" y="14288"/>
                    <a:pt x="64770" y="323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332" name="Oval 1331">
            <a:extLst>
              <a:ext uri="{FF2B5EF4-FFF2-40B4-BE49-F238E27FC236}">
                <a16:creationId xmlns:a16="http://schemas.microsoft.com/office/drawing/2014/main" id="{8D7CF665-A518-35A7-8936-E0868B010C1B}"/>
              </a:ext>
            </a:extLst>
          </p:cNvPr>
          <p:cNvSpPr/>
          <p:nvPr/>
        </p:nvSpPr>
        <p:spPr>
          <a:xfrm>
            <a:off x="1928019" y="5068887"/>
            <a:ext cx="98425" cy="984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33" name="Oval 1332">
            <a:extLst>
              <a:ext uri="{FF2B5EF4-FFF2-40B4-BE49-F238E27FC236}">
                <a16:creationId xmlns:a16="http://schemas.microsoft.com/office/drawing/2014/main" id="{3B38C38E-1FEC-4A49-5821-BE3B3F2A5162}"/>
              </a:ext>
            </a:extLst>
          </p:cNvPr>
          <p:cNvSpPr/>
          <p:nvPr/>
        </p:nvSpPr>
        <p:spPr>
          <a:xfrm>
            <a:off x="1851819" y="5145087"/>
            <a:ext cx="98425" cy="984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34" name="Oval 1333">
            <a:extLst>
              <a:ext uri="{FF2B5EF4-FFF2-40B4-BE49-F238E27FC236}">
                <a16:creationId xmlns:a16="http://schemas.microsoft.com/office/drawing/2014/main" id="{959C8887-22C6-44A5-7DF7-575FA20E43E8}"/>
              </a:ext>
            </a:extLst>
          </p:cNvPr>
          <p:cNvSpPr/>
          <p:nvPr/>
        </p:nvSpPr>
        <p:spPr>
          <a:xfrm>
            <a:off x="3266281" y="4855474"/>
            <a:ext cx="98425" cy="984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35" name="Oval 1334">
            <a:extLst>
              <a:ext uri="{FF2B5EF4-FFF2-40B4-BE49-F238E27FC236}">
                <a16:creationId xmlns:a16="http://schemas.microsoft.com/office/drawing/2014/main" id="{8B4413C8-450E-DD71-FE96-AB578E9C77D9}"/>
              </a:ext>
            </a:extLst>
          </p:cNvPr>
          <p:cNvSpPr/>
          <p:nvPr/>
        </p:nvSpPr>
        <p:spPr>
          <a:xfrm>
            <a:off x="3266281" y="5605867"/>
            <a:ext cx="98425" cy="984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36" name="TextBox 1335">
            <a:extLst>
              <a:ext uri="{FF2B5EF4-FFF2-40B4-BE49-F238E27FC236}">
                <a16:creationId xmlns:a16="http://schemas.microsoft.com/office/drawing/2014/main" id="{4E8AC1CC-CF52-0365-70A1-2F295888022C}"/>
              </a:ext>
            </a:extLst>
          </p:cNvPr>
          <p:cNvSpPr txBox="1"/>
          <p:nvPr/>
        </p:nvSpPr>
        <p:spPr>
          <a:xfrm>
            <a:off x="3495676" y="4604604"/>
            <a:ext cx="11779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 sit amet,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endParaRPr lang="en-IN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8" name="TextBox 1337">
            <a:extLst>
              <a:ext uri="{FF2B5EF4-FFF2-40B4-BE49-F238E27FC236}">
                <a16:creationId xmlns:a16="http://schemas.microsoft.com/office/drawing/2014/main" id="{425EC3B9-C635-EB96-0C84-F60DCFACA700}"/>
              </a:ext>
            </a:extLst>
          </p:cNvPr>
          <p:cNvSpPr txBox="1"/>
          <p:nvPr/>
        </p:nvSpPr>
        <p:spPr>
          <a:xfrm>
            <a:off x="3495676" y="5388152"/>
            <a:ext cx="11779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 sit amet,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endParaRPr lang="en-IN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39" name="Straight Connector 1338">
            <a:extLst>
              <a:ext uri="{FF2B5EF4-FFF2-40B4-BE49-F238E27FC236}">
                <a16:creationId xmlns:a16="http://schemas.microsoft.com/office/drawing/2014/main" id="{72CE4E17-AEBA-D038-E4F1-FA90D266D585}"/>
              </a:ext>
            </a:extLst>
          </p:cNvPr>
          <p:cNvCxnSpPr>
            <a:cxnSpLocks/>
          </p:cNvCxnSpPr>
          <p:nvPr/>
        </p:nvCxnSpPr>
        <p:spPr>
          <a:xfrm>
            <a:off x="4756341" y="4571543"/>
            <a:ext cx="0" cy="141677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47" name="Group 1346">
            <a:extLst>
              <a:ext uri="{FF2B5EF4-FFF2-40B4-BE49-F238E27FC236}">
                <a16:creationId xmlns:a16="http://schemas.microsoft.com/office/drawing/2014/main" id="{91090BAB-B955-4098-0A71-85D255215C3E}"/>
              </a:ext>
            </a:extLst>
          </p:cNvPr>
          <p:cNvGrpSpPr/>
          <p:nvPr/>
        </p:nvGrpSpPr>
        <p:grpSpPr>
          <a:xfrm>
            <a:off x="5311775" y="4667310"/>
            <a:ext cx="1347787" cy="1191194"/>
            <a:chOff x="5283200" y="4855474"/>
            <a:chExt cx="1347787" cy="1191194"/>
          </a:xfrm>
          <a:solidFill>
            <a:srgbClr val="32675A"/>
          </a:solidFill>
        </p:grpSpPr>
        <p:sp>
          <p:nvSpPr>
            <p:cNvPr id="1341" name="Rectangle: Rounded Corners 1340">
              <a:extLst>
                <a:ext uri="{FF2B5EF4-FFF2-40B4-BE49-F238E27FC236}">
                  <a16:creationId xmlns:a16="http://schemas.microsoft.com/office/drawing/2014/main" id="{C2A11A29-B665-CEE7-DAE7-028B139FD2D6}"/>
                </a:ext>
              </a:extLst>
            </p:cNvPr>
            <p:cNvSpPr/>
            <p:nvPr/>
          </p:nvSpPr>
          <p:spPr>
            <a:xfrm>
              <a:off x="5283200" y="4855474"/>
              <a:ext cx="1347787" cy="16102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42" name="Rectangle: Rounded Corners 1341">
              <a:extLst>
                <a:ext uri="{FF2B5EF4-FFF2-40B4-BE49-F238E27FC236}">
                  <a16:creationId xmlns:a16="http://schemas.microsoft.com/office/drawing/2014/main" id="{2BFFFA3A-2ED7-F83F-3E2A-45989867132E}"/>
                </a:ext>
              </a:extLst>
            </p:cNvPr>
            <p:cNvSpPr/>
            <p:nvPr/>
          </p:nvSpPr>
          <p:spPr>
            <a:xfrm>
              <a:off x="5283201" y="5061508"/>
              <a:ext cx="996950" cy="16102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43" name="Rectangle: Rounded Corners 1342">
              <a:extLst>
                <a:ext uri="{FF2B5EF4-FFF2-40B4-BE49-F238E27FC236}">
                  <a16:creationId xmlns:a16="http://schemas.microsoft.com/office/drawing/2014/main" id="{1BAB03E0-0BF4-AE37-CC0B-22300BBFF8D0}"/>
                </a:ext>
              </a:extLst>
            </p:cNvPr>
            <p:cNvSpPr/>
            <p:nvPr/>
          </p:nvSpPr>
          <p:spPr>
            <a:xfrm>
              <a:off x="5283200" y="5267542"/>
              <a:ext cx="1155697" cy="16102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44" name="Rectangle: Rounded Corners 1343">
              <a:extLst>
                <a:ext uri="{FF2B5EF4-FFF2-40B4-BE49-F238E27FC236}">
                  <a16:creationId xmlns:a16="http://schemas.microsoft.com/office/drawing/2014/main" id="{67C42BFB-2D7B-2ADB-FF85-C2D5B4C46C2A}"/>
                </a:ext>
              </a:extLst>
            </p:cNvPr>
            <p:cNvSpPr/>
            <p:nvPr/>
          </p:nvSpPr>
          <p:spPr>
            <a:xfrm>
              <a:off x="5283201" y="5473576"/>
              <a:ext cx="501650" cy="16102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45" name="Rectangle: Rounded Corners 1344">
              <a:extLst>
                <a:ext uri="{FF2B5EF4-FFF2-40B4-BE49-F238E27FC236}">
                  <a16:creationId xmlns:a16="http://schemas.microsoft.com/office/drawing/2014/main" id="{FE1E7D75-444B-D249-2440-136C451EA2C6}"/>
                </a:ext>
              </a:extLst>
            </p:cNvPr>
            <p:cNvSpPr/>
            <p:nvPr/>
          </p:nvSpPr>
          <p:spPr>
            <a:xfrm>
              <a:off x="5283200" y="5679610"/>
              <a:ext cx="1276341" cy="16102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46" name="Rectangle: Rounded Corners 1345">
              <a:extLst>
                <a:ext uri="{FF2B5EF4-FFF2-40B4-BE49-F238E27FC236}">
                  <a16:creationId xmlns:a16="http://schemas.microsoft.com/office/drawing/2014/main" id="{47ABA804-520C-53AC-03E7-69FAFEA40811}"/>
                </a:ext>
              </a:extLst>
            </p:cNvPr>
            <p:cNvSpPr/>
            <p:nvPr/>
          </p:nvSpPr>
          <p:spPr>
            <a:xfrm>
              <a:off x="5283201" y="5885642"/>
              <a:ext cx="228600" cy="16102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348" name="TextBox 1347">
            <a:extLst>
              <a:ext uri="{FF2B5EF4-FFF2-40B4-BE49-F238E27FC236}">
                <a16:creationId xmlns:a16="http://schemas.microsoft.com/office/drawing/2014/main" id="{7DF9B586-F437-7C1D-003D-0383EAF32865}"/>
              </a:ext>
            </a:extLst>
          </p:cNvPr>
          <p:cNvSpPr txBox="1"/>
          <p:nvPr/>
        </p:nvSpPr>
        <p:spPr>
          <a:xfrm>
            <a:off x="6601454" y="4596909"/>
            <a:ext cx="378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>
                <a:solidFill>
                  <a:srgbClr val="32675A"/>
                </a:solidFill>
                <a:latin typeface="Oswald" pitchFamily="2" charset="0"/>
                <a:cs typeface="Arial" panose="020B0604020202020204" pitchFamily="34" charset="0"/>
              </a:rPr>
              <a:t>95</a:t>
            </a:r>
          </a:p>
        </p:txBody>
      </p:sp>
      <p:sp>
        <p:nvSpPr>
          <p:cNvPr id="1349" name="TextBox 1348">
            <a:extLst>
              <a:ext uri="{FF2B5EF4-FFF2-40B4-BE49-F238E27FC236}">
                <a16:creationId xmlns:a16="http://schemas.microsoft.com/office/drawing/2014/main" id="{0CE658DF-71FC-966D-FDB0-52BF511B7996}"/>
              </a:ext>
            </a:extLst>
          </p:cNvPr>
          <p:cNvSpPr txBox="1"/>
          <p:nvPr/>
        </p:nvSpPr>
        <p:spPr>
          <a:xfrm>
            <a:off x="6243193" y="4801241"/>
            <a:ext cx="378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>
                <a:solidFill>
                  <a:srgbClr val="32675A"/>
                </a:solidFill>
                <a:latin typeface="Oswald" pitchFamily="2" charset="0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1350" name="TextBox 1349">
            <a:extLst>
              <a:ext uri="{FF2B5EF4-FFF2-40B4-BE49-F238E27FC236}">
                <a16:creationId xmlns:a16="http://schemas.microsoft.com/office/drawing/2014/main" id="{19FA9114-FBB9-CCAD-B53B-BB7CB9F7FA8F}"/>
              </a:ext>
            </a:extLst>
          </p:cNvPr>
          <p:cNvSpPr txBox="1"/>
          <p:nvPr/>
        </p:nvSpPr>
        <p:spPr>
          <a:xfrm>
            <a:off x="6409566" y="5004490"/>
            <a:ext cx="378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>
                <a:solidFill>
                  <a:srgbClr val="32675A"/>
                </a:solidFill>
                <a:latin typeface="Oswald" pitchFamily="2" charset="0"/>
                <a:cs typeface="Arial" panose="020B0604020202020204" pitchFamily="34" charset="0"/>
              </a:rPr>
              <a:t>90</a:t>
            </a:r>
          </a:p>
        </p:txBody>
      </p:sp>
      <p:sp>
        <p:nvSpPr>
          <p:cNvPr id="1351" name="TextBox 1350">
            <a:extLst>
              <a:ext uri="{FF2B5EF4-FFF2-40B4-BE49-F238E27FC236}">
                <a16:creationId xmlns:a16="http://schemas.microsoft.com/office/drawing/2014/main" id="{747842D0-DA05-8718-ECB0-80A66D372202}"/>
              </a:ext>
            </a:extLst>
          </p:cNvPr>
          <p:cNvSpPr txBox="1"/>
          <p:nvPr/>
        </p:nvSpPr>
        <p:spPr>
          <a:xfrm>
            <a:off x="5743441" y="5221135"/>
            <a:ext cx="378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>
                <a:solidFill>
                  <a:srgbClr val="32675A"/>
                </a:solidFill>
                <a:latin typeface="Oswald" pitchFamily="2" charset="0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1352" name="TextBox 1351">
            <a:extLst>
              <a:ext uri="{FF2B5EF4-FFF2-40B4-BE49-F238E27FC236}">
                <a16:creationId xmlns:a16="http://schemas.microsoft.com/office/drawing/2014/main" id="{0A89A63F-F256-F383-D2AF-25B6191B5929}"/>
              </a:ext>
            </a:extLst>
          </p:cNvPr>
          <p:cNvSpPr txBox="1"/>
          <p:nvPr/>
        </p:nvSpPr>
        <p:spPr>
          <a:xfrm>
            <a:off x="5468520" y="5643354"/>
            <a:ext cx="378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>
                <a:solidFill>
                  <a:srgbClr val="32675A"/>
                </a:solidFill>
                <a:latin typeface="Oswald" pitchFamily="2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353" name="TextBox 1352">
            <a:extLst>
              <a:ext uri="{FF2B5EF4-FFF2-40B4-BE49-F238E27FC236}">
                <a16:creationId xmlns:a16="http://schemas.microsoft.com/office/drawing/2014/main" id="{D3052B38-60E2-4D34-5FE3-46BBE2C36B60}"/>
              </a:ext>
            </a:extLst>
          </p:cNvPr>
          <p:cNvSpPr txBox="1"/>
          <p:nvPr/>
        </p:nvSpPr>
        <p:spPr>
          <a:xfrm>
            <a:off x="6519122" y="5436738"/>
            <a:ext cx="378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>
                <a:solidFill>
                  <a:srgbClr val="32675A"/>
                </a:solidFill>
                <a:latin typeface="Oswald" pitchFamily="2" charset="0"/>
                <a:cs typeface="Arial" panose="020B0604020202020204" pitchFamily="34" charset="0"/>
              </a:rPr>
              <a:t>93</a:t>
            </a:r>
          </a:p>
        </p:txBody>
      </p:sp>
      <p:grpSp>
        <p:nvGrpSpPr>
          <p:cNvPr id="1360" name="Group 1359">
            <a:extLst>
              <a:ext uri="{FF2B5EF4-FFF2-40B4-BE49-F238E27FC236}">
                <a16:creationId xmlns:a16="http://schemas.microsoft.com/office/drawing/2014/main" id="{86C602A1-D18A-5FC0-7CB6-25F4A510CE80}"/>
              </a:ext>
            </a:extLst>
          </p:cNvPr>
          <p:cNvGrpSpPr/>
          <p:nvPr/>
        </p:nvGrpSpPr>
        <p:grpSpPr>
          <a:xfrm>
            <a:off x="4951397" y="4660246"/>
            <a:ext cx="495108" cy="1205321"/>
            <a:chOff x="5248333" y="4631353"/>
            <a:chExt cx="1177924" cy="1205321"/>
          </a:xfrm>
        </p:grpSpPr>
        <p:sp>
          <p:nvSpPr>
            <p:cNvPr id="1354" name="TextBox 1353">
              <a:extLst>
                <a:ext uri="{FF2B5EF4-FFF2-40B4-BE49-F238E27FC236}">
                  <a16:creationId xmlns:a16="http://schemas.microsoft.com/office/drawing/2014/main" id="{61621704-8AFE-4A54-F5CC-28E8A9F9DAAB}"/>
                </a:ext>
              </a:extLst>
            </p:cNvPr>
            <p:cNvSpPr txBox="1"/>
            <p:nvPr/>
          </p:nvSpPr>
          <p:spPr>
            <a:xfrm>
              <a:off x="5248333" y="4631353"/>
              <a:ext cx="117792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600" dirty="0">
                  <a:solidFill>
                    <a:srgbClr val="32675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</a:p>
          </p:txBody>
        </p:sp>
        <p:sp>
          <p:nvSpPr>
            <p:cNvPr id="1355" name="TextBox 1354">
              <a:extLst>
                <a:ext uri="{FF2B5EF4-FFF2-40B4-BE49-F238E27FC236}">
                  <a16:creationId xmlns:a16="http://schemas.microsoft.com/office/drawing/2014/main" id="{9D800383-CAC2-0C75-E23A-3F581E50B359}"/>
                </a:ext>
              </a:extLst>
            </p:cNvPr>
            <p:cNvSpPr txBox="1"/>
            <p:nvPr/>
          </p:nvSpPr>
          <p:spPr>
            <a:xfrm>
              <a:off x="5248333" y="4819844"/>
              <a:ext cx="117792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600" dirty="0">
                  <a:solidFill>
                    <a:srgbClr val="32675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</a:p>
          </p:txBody>
        </p:sp>
        <p:sp>
          <p:nvSpPr>
            <p:cNvPr id="1356" name="TextBox 1355">
              <a:extLst>
                <a:ext uri="{FF2B5EF4-FFF2-40B4-BE49-F238E27FC236}">
                  <a16:creationId xmlns:a16="http://schemas.microsoft.com/office/drawing/2014/main" id="{C15408B4-4593-C20F-67EF-BEA5601D6DE9}"/>
                </a:ext>
              </a:extLst>
            </p:cNvPr>
            <p:cNvSpPr txBox="1"/>
            <p:nvPr/>
          </p:nvSpPr>
          <p:spPr>
            <a:xfrm>
              <a:off x="5248333" y="5044797"/>
              <a:ext cx="117792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600" dirty="0">
                  <a:solidFill>
                    <a:srgbClr val="32675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</a:p>
          </p:txBody>
        </p:sp>
        <p:sp>
          <p:nvSpPr>
            <p:cNvPr id="1357" name="TextBox 1356">
              <a:extLst>
                <a:ext uri="{FF2B5EF4-FFF2-40B4-BE49-F238E27FC236}">
                  <a16:creationId xmlns:a16="http://schemas.microsoft.com/office/drawing/2014/main" id="{3C7A38D4-C992-B0DE-442F-C649DEC14058}"/>
                </a:ext>
              </a:extLst>
            </p:cNvPr>
            <p:cNvSpPr txBox="1"/>
            <p:nvPr/>
          </p:nvSpPr>
          <p:spPr>
            <a:xfrm>
              <a:off x="5248333" y="5233288"/>
              <a:ext cx="117792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600" dirty="0">
                  <a:solidFill>
                    <a:srgbClr val="32675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</a:p>
          </p:txBody>
        </p:sp>
        <p:sp>
          <p:nvSpPr>
            <p:cNvPr id="1358" name="TextBox 1357">
              <a:extLst>
                <a:ext uri="{FF2B5EF4-FFF2-40B4-BE49-F238E27FC236}">
                  <a16:creationId xmlns:a16="http://schemas.microsoft.com/office/drawing/2014/main" id="{281A15CE-7DCD-1F70-6C9F-79A82B05F325}"/>
                </a:ext>
              </a:extLst>
            </p:cNvPr>
            <p:cNvSpPr txBox="1"/>
            <p:nvPr/>
          </p:nvSpPr>
          <p:spPr>
            <a:xfrm>
              <a:off x="5248333" y="5446738"/>
              <a:ext cx="117792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600" dirty="0">
                  <a:solidFill>
                    <a:srgbClr val="32675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</a:p>
          </p:txBody>
        </p:sp>
        <p:sp>
          <p:nvSpPr>
            <p:cNvPr id="1359" name="TextBox 1358">
              <a:extLst>
                <a:ext uri="{FF2B5EF4-FFF2-40B4-BE49-F238E27FC236}">
                  <a16:creationId xmlns:a16="http://schemas.microsoft.com/office/drawing/2014/main" id="{5D8C4330-7B0B-9C5A-570B-501852A29065}"/>
                </a:ext>
              </a:extLst>
            </p:cNvPr>
            <p:cNvSpPr txBox="1"/>
            <p:nvPr/>
          </p:nvSpPr>
          <p:spPr>
            <a:xfrm>
              <a:off x="5248333" y="5652008"/>
              <a:ext cx="117792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600" dirty="0">
                  <a:solidFill>
                    <a:srgbClr val="32675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</a:t>
              </a:r>
            </a:p>
          </p:txBody>
        </p:sp>
      </p:grpSp>
      <p:cxnSp>
        <p:nvCxnSpPr>
          <p:cNvPr id="1361" name="Straight Connector 1360">
            <a:extLst>
              <a:ext uri="{FF2B5EF4-FFF2-40B4-BE49-F238E27FC236}">
                <a16:creationId xmlns:a16="http://schemas.microsoft.com/office/drawing/2014/main" id="{00E3FE83-547B-2A19-12AC-060A7AA42336}"/>
              </a:ext>
            </a:extLst>
          </p:cNvPr>
          <p:cNvCxnSpPr>
            <a:cxnSpLocks/>
          </p:cNvCxnSpPr>
          <p:nvPr/>
        </p:nvCxnSpPr>
        <p:spPr>
          <a:xfrm>
            <a:off x="7353300" y="4571543"/>
            <a:ext cx="0" cy="141677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62" name="Graphic 1361">
            <a:extLst>
              <a:ext uri="{FF2B5EF4-FFF2-40B4-BE49-F238E27FC236}">
                <a16:creationId xmlns:a16="http://schemas.microsoft.com/office/drawing/2014/main" id="{8DB47403-9A09-433F-BFBD-BDBD7B294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26681" y="5089479"/>
            <a:ext cx="3848100" cy="409575"/>
          </a:xfrm>
          <a:prstGeom prst="rect">
            <a:avLst/>
          </a:prstGeom>
        </p:spPr>
      </p:pic>
      <p:sp>
        <p:nvSpPr>
          <p:cNvPr id="1363" name="TextBox 1362">
            <a:extLst>
              <a:ext uri="{FF2B5EF4-FFF2-40B4-BE49-F238E27FC236}">
                <a16:creationId xmlns:a16="http://schemas.microsoft.com/office/drawing/2014/main" id="{DC88607C-B891-F852-DD53-62A2C3842EFD}"/>
              </a:ext>
            </a:extLst>
          </p:cNvPr>
          <p:cNvSpPr txBox="1"/>
          <p:nvPr/>
        </p:nvSpPr>
        <p:spPr>
          <a:xfrm>
            <a:off x="7791664" y="4608021"/>
            <a:ext cx="633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rgbClr val="32675A"/>
                </a:solidFill>
                <a:latin typeface="Oswald" pitchFamily="2" charset="0"/>
                <a:cs typeface="Arial" panose="020B0604020202020204" pitchFamily="34" charset="0"/>
              </a:rPr>
              <a:t>3K</a:t>
            </a:r>
          </a:p>
        </p:txBody>
      </p:sp>
      <p:sp>
        <p:nvSpPr>
          <p:cNvPr id="1365" name="TextBox 1364">
            <a:extLst>
              <a:ext uri="{FF2B5EF4-FFF2-40B4-BE49-F238E27FC236}">
                <a16:creationId xmlns:a16="http://schemas.microsoft.com/office/drawing/2014/main" id="{2F1E1E2C-B8A1-9FAF-30C4-788967204DB0}"/>
              </a:ext>
            </a:extLst>
          </p:cNvPr>
          <p:cNvSpPr txBox="1"/>
          <p:nvPr/>
        </p:nvSpPr>
        <p:spPr>
          <a:xfrm>
            <a:off x="8762631" y="4608021"/>
            <a:ext cx="633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rgbClr val="32675A"/>
                </a:solidFill>
                <a:latin typeface="Oswald" pitchFamily="2" charset="0"/>
                <a:cs typeface="Arial" panose="020B0604020202020204" pitchFamily="34" charset="0"/>
              </a:rPr>
              <a:t>90</a:t>
            </a:r>
          </a:p>
        </p:txBody>
      </p:sp>
      <p:sp>
        <p:nvSpPr>
          <p:cNvPr id="1366" name="TextBox 1365">
            <a:extLst>
              <a:ext uri="{FF2B5EF4-FFF2-40B4-BE49-F238E27FC236}">
                <a16:creationId xmlns:a16="http://schemas.microsoft.com/office/drawing/2014/main" id="{36EF92CE-CF09-6172-A4B9-95827DC3CD69}"/>
              </a:ext>
            </a:extLst>
          </p:cNvPr>
          <p:cNvSpPr txBox="1"/>
          <p:nvPr/>
        </p:nvSpPr>
        <p:spPr>
          <a:xfrm>
            <a:off x="9838771" y="4608021"/>
            <a:ext cx="633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rgbClr val="32675A"/>
                </a:solidFill>
                <a:latin typeface="Oswald" pitchFamily="2" charset="0"/>
                <a:cs typeface="Arial" panose="020B0604020202020204" pitchFamily="34" charset="0"/>
              </a:rPr>
              <a:t>1K</a:t>
            </a:r>
          </a:p>
        </p:txBody>
      </p:sp>
      <p:sp>
        <p:nvSpPr>
          <p:cNvPr id="1367" name="TextBox 1366">
            <a:extLst>
              <a:ext uri="{FF2B5EF4-FFF2-40B4-BE49-F238E27FC236}">
                <a16:creationId xmlns:a16="http://schemas.microsoft.com/office/drawing/2014/main" id="{A6455C45-4B8F-26E3-C1AC-FDC41432F7DE}"/>
              </a:ext>
            </a:extLst>
          </p:cNvPr>
          <p:cNvSpPr txBox="1"/>
          <p:nvPr/>
        </p:nvSpPr>
        <p:spPr>
          <a:xfrm>
            <a:off x="10945016" y="4608021"/>
            <a:ext cx="633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rgbClr val="32675A"/>
                </a:solidFill>
                <a:latin typeface="Oswald" pitchFamily="2" charset="0"/>
                <a:cs typeface="Arial" panose="020B0604020202020204" pitchFamily="34" charset="0"/>
              </a:rPr>
              <a:t>2K</a:t>
            </a:r>
          </a:p>
        </p:txBody>
      </p:sp>
      <p:sp>
        <p:nvSpPr>
          <p:cNvPr id="1368" name="TextBox 1367">
            <a:extLst>
              <a:ext uri="{FF2B5EF4-FFF2-40B4-BE49-F238E27FC236}">
                <a16:creationId xmlns:a16="http://schemas.microsoft.com/office/drawing/2014/main" id="{244491A4-B24D-3574-10D9-96905ED53974}"/>
              </a:ext>
            </a:extLst>
          </p:cNvPr>
          <p:cNvSpPr txBox="1"/>
          <p:nvPr/>
        </p:nvSpPr>
        <p:spPr>
          <a:xfrm>
            <a:off x="7721026" y="5456429"/>
            <a:ext cx="8159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1369" name="TextBox 1368">
            <a:extLst>
              <a:ext uri="{FF2B5EF4-FFF2-40B4-BE49-F238E27FC236}">
                <a16:creationId xmlns:a16="http://schemas.microsoft.com/office/drawing/2014/main" id="{FEFCC379-85F3-2B59-0DBA-FDE48F578D32}"/>
              </a:ext>
            </a:extLst>
          </p:cNvPr>
          <p:cNvSpPr txBox="1"/>
          <p:nvPr/>
        </p:nvSpPr>
        <p:spPr>
          <a:xfrm>
            <a:off x="8660368" y="5456429"/>
            <a:ext cx="8159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1370" name="TextBox 1369">
            <a:extLst>
              <a:ext uri="{FF2B5EF4-FFF2-40B4-BE49-F238E27FC236}">
                <a16:creationId xmlns:a16="http://schemas.microsoft.com/office/drawing/2014/main" id="{6B191A19-A530-9655-0529-0A129600F398}"/>
              </a:ext>
            </a:extLst>
          </p:cNvPr>
          <p:cNvSpPr txBox="1"/>
          <p:nvPr/>
        </p:nvSpPr>
        <p:spPr>
          <a:xfrm>
            <a:off x="9686925" y="5456429"/>
            <a:ext cx="8159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1371" name="TextBox 1370">
            <a:extLst>
              <a:ext uri="{FF2B5EF4-FFF2-40B4-BE49-F238E27FC236}">
                <a16:creationId xmlns:a16="http://schemas.microsoft.com/office/drawing/2014/main" id="{5A1D7D9F-55ED-CDDF-A2F5-52ECDCB6A813}"/>
              </a:ext>
            </a:extLst>
          </p:cNvPr>
          <p:cNvSpPr txBox="1"/>
          <p:nvPr/>
        </p:nvSpPr>
        <p:spPr>
          <a:xfrm>
            <a:off x="10807766" y="5456429"/>
            <a:ext cx="8159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917798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135</Words>
  <Application>Microsoft Office PowerPoint</Application>
  <PresentationFormat>Widescreen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Oswald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2</cp:revision>
  <dcterms:created xsi:type="dcterms:W3CDTF">2023-10-11T09:10:18Z</dcterms:created>
  <dcterms:modified xsi:type="dcterms:W3CDTF">2023-10-12T09:50:24Z</dcterms:modified>
</cp:coreProperties>
</file>