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B7EA"/>
    <a:srgbClr val="DA8A73"/>
    <a:srgbClr val="F9F2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8FA96-5928-482B-A12F-CC5403DF6BF5}" v="56" dt="2023-11-02T05:58:47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91" y="31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kar ali" userId="3eb69f7099d6d350" providerId="LiveId" clId="{57A8FA96-5928-482B-A12F-CC5403DF6BF5}"/>
    <pc:docChg chg="undo redo custSel addSld delSld modSld modMainMaster">
      <pc:chgData name="Askar ali" userId="3eb69f7099d6d350" providerId="LiveId" clId="{57A8FA96-5928-482B-A12F-CC5403DF6BF5}" dt="2023-11-02T05:59:42.910" v="2257" actId="1036"/>
      <pc:docMkLst>
        <pc:docMk/>
      </pc:docMkLst>
      <pc:sldChg chg="addSp delSp modSp mod">
        <pc:chgData name="Askar ali" userId="3eb69f7099d6d350" providerId="LiveId" clId="{57A8FA96-5928-482B-A12F-CC5403DF6BF5}" dt="2023-11-02T05:45:45.362" v="1418" actId="1036"/>
        <pc:sldMkLst>
          <pc:docMk/>
          <pc:sldMk cId="764922903" sldId="257"/>
        </pc:sldMkLst>
        <pc:spChg chg="mod">
          <ac:chgData name="Askar ali" userId="3eb69f7099d6d350" providerId="LiveId" clId="{57A8FA96-5928-482B-A12F-CC5403DF6BF5}" dt="2023-11-02T05:30:30.903" v="1286" actId="12788"/>
          <ac:spMkLst>
            <pc:docMk/>
            <pc:sldMk cId="764922903" sldId="257"/>
            <ac:spMk id="2" creationId="{00000000-0000-0000-0000-000000000000}"/>
          </ac:spMkLst>
        </pc:spChg>
        <pc:spChg chg="mod">
          <ac:chgData name="Askar ali" userId="3eb69f7099d6d350" providerId="LiveId" clId="{57A8FA96-5928-482B-A12F-CC5403DF6BF5}" dt="2023-11-02T05:30:30.903" v="1286" actId="12788"/>
          <ac:spMkLst>
            <pc:docMk/>
            <pc:sldMk cId="764922903" sldId="257"/>
            <ac:spMk id="3" creationId="{00000000-0000-0000-0000-000000000000}"/>
          </ac:spMkLst>
        </pc:spChg>
        <pc:spChg chg="mod">
          <ac:chgData name="Askar ali" userId="3eb69f7099d6d350" providerId="LiveId" clId="{57A8FA96-5928-482B-A12F-CC5403DF6BF5}" dt="2023-10-31T10:34:23.492" v="140" actId="1076"/>
          <ac:spMkLst>
            <pc:docMk/>
            <pc:sldMk cId="764922903" sldId="257"/>
            <ac:spMk id="5" creationId="{00000000-0000-0000-0000-000000000000}"/>
          </ac:spMkLst>
        </pc:spChg>
        <pc:picChg chg="add del">
          <ac:chgData name="Askar ali" userId="3eb69f7099d6d350" providerId="LiveId" clId="{57A8FA96-5928-482B-A12F-CC5403DF6BF5}" dt="2023-11-02T05:45:02.178" v="1399" actId="478"/>
          <ac:picMkLst>
            <pc:docMk/>
            <pc:sldMk cId="764922903" sldId="257"/>
            <ac:picMk id="4" creationId="{7920EFFB-814D-8F0C-5848-0B4B05B8BDE5}"/>
          </ac:picMkLst>
        </pc:picChg>
        <pc:picChg chg="add del mod">
          <ac:chgData name="Askar ali" userId="3eb69f7099d6d350" providerId="LiveId" clId="{57A8FA96-5928-482B-A12F-CC5403DF6BF5}" dt="2023-11-02T05:44:55.137" v="1398" actId="478"/>
          <ac:picMkLst>
            <pc:docMk/>
            <pc:sldMk cId="764922903" sldId="257"/>
            <ac:picMk id="7" creationId="{6D4E64DD-39A8-88D4-2588-4AF6EC12111B}"/>
          </ac:picMkLst>
        </pc:picChg>
        <pc:picChg chg="mod">
          <ac:chgData name="Askar ali" userId="3eb69f7099d6d350" providerId="LiveId" clId="{57A8FA96-5928-482B-A12F-CC5403DF6BF5}" dt="2023-11-02T05:45:45.362" v="1418" actId="1036"/>
          <ac:picMkLst>
            <pc:docMk/>
            <pc:sldMk cId="764922903" sldId="257"/>
            <ac:picMk id="8" creationId="{8B94EE90-6D30-636A-3A4B-ED510212E689}"/>
          </ac:picMkLst>
        </pc:picChg>
        <pc:picChg chg="del mod modCrop">
          <ac:chgData name="Askar ali" userId="3eb69f7099d6d350" providerId="LiveId" clId="{57A8FA96-5928-482B-A12F-CC5403DF6BF5}" dt="2023-11-02T05:44:39.032" v="1395" actId="21"/>
          <ac:picMkLst>
            <pc:docMk/>
            <pc:sldMk cId="764922903" sldId="257"/>
            <ac:picMk id="9" creationId="{037AC3FE-7B5E-732E-D3CF-EC7D8295EC9B}"/>
          </ac:picMkLst>
        </pc:picChg>
        <pc:cxnChg chg="mod">
          <ac:chgData name="Askar ali" userId="3eb69f7099d6d350" providerId="LiveId" clId="{57A8FA96-5928-482B-A12F-CC5403DF6BF5}" dt="2023-11-02T05:30:30.903" v="1286" actId="12788"/>
          <ac:cxnSpMkLst>
            <pc:docMk/>
            <pc:sldMk cId="764922903" sldId="257"/>
            <ac:cxnSpMk id="6" creationId="{00000000-0000-0000-0000-000000000000}"/>
          </ac:cxnSpMkLst>
        </pc:cxnChg>
      </pc:sldChg>
      <pc:sldChg chg="delSp modSp mod modClrScheme chgLayout">
        <pc:chgData name="Askar ali" userId="3eb69f7099d6d350" providerId="LiveId" clId="{57A8FA96-5928-482B-A12F-CC5403DF6BF5}" dt="2023-11-02T05:46:34.183" v="1500" actId="1037"/>
        <pc:sldMkLst>
          <pc:docMk/>
          <pc:sldMk cId="129899514" sldId="258"/>
        </pc:sldMkLst>
        <pc:spChg chg="mod">
          <ac:chgData name="Askar ali" userId="3eb69f7099d6d350" providerId="LiveId" clId="{57A8FA96-5928-482B-A12F-CC5403DF6BF5}" dt="2023-11-02T05:32:03.574" v="1288" actId="12788"/>
          <ac:spMkLst>
            <pc:docMk/>
            <pc:sldMk cId="129899514" sldId="258"/>
            <ac:spMk id="5" creationId="{00000000-0000-0000-0000-000000000000}"/>
          </ac:spMkLst>
        </pc:spChg>
        <pc:spChg chg="mod">
          <ac:chgData name="Askar ali" userId="3eb69f7099d6d350" providerId="LiveId" clId="{57A8FA96-5928-482B-A12F-CC5403DF6BF5}" dt="2023-11-02T05:32:03.574" v="1288" actId="12788"/>
          <ac:spMkLst>
            <pc:docMk/>
            <pc:sldMk cId="129899514" sldId="258"/>
            <ac:spMk id="7" creationId="{00000000-0000-0000-0000-000000000000}"/>
          </ac:spMkLst>
        </pc:spChg>
        <pc:picChg chg="mod ord">
          <ac:chgData name="Askar ali" userId="3eb69f7099d6d350" providerId="LiveId" clId="{57A8FA96-5928-482B-A12F-CC5403DF6BF5}" dt="2023-11-02T05:46:34.183" v="1500" actId="1037"/>
          <ac:picMkLst>
            <pc:docMk/>
            <pc:sldMk cId="129899514" sldId="258"/>
            <ac:picMk id="2" creationId="{0B05E958-3781-5A39-1821-911927222976}"/>
          </ac:picMkLst>
        </pc:picChg>
        <pc:picChg chg="del mod modCrop">
          <ac:chgData name="Askar ali" userId="3eb69f7099d6d350" providerId="LiveId" clId="{57A8FA96-5928-482B-A12F-CC5403DF6BF5}" dt="2023-11-02T05:45:56.441" v="1419" actId="21"/>
          <ac:picMkLst>
            <pc:docMk/>
            <pc:sldMk cId="129899514" sldId="258"/>
            <ac:picMk id="12" creationId="{8523615A-4A7E-4DFB-A6F2-B71A4FEC50A2}"/>
          </ac:picMkLst>
        </pc:picChg>
      </pc:sldChg>
      <pc:sldChg chg="addSp delSp modSp mod">
        <pc:chgData name="Askar ali" userId="3eb69f7099d6d350" providerId="LiveId" clId="{57A8FA96-5928-482B-A12F-CC5403DF6BF5}" dt="2023-11-02T05:47:10.564" v="1594" actId="1036"/>
        <pc:sldMkLst>
          <pc:docMk/>
          <pc:sldMk cId="4253939302" sldId="259"/>
        </pc:sldMkLst>
        <pc:spChg chg="mod">
          <ac:chgData name="Askar ali" userId="3eb69f7099d6d350" providerId="LiveId" clId="{57A8FA96-5928-482B-A12F-CC5403DF6BF5}" dt="2023-11-02T05:15:03.670" v="524" actId="1076"/>
          <ac:spMkLst>
            <pc:docMk/>
            <pc:sldMk cId="4253939302" sldId="259"/>
            <ac:spMk id="4" creationId="{00000000-0000-0000-0000-000000000000}"/>
          </ac:spMkLst>
        </pc:spChg>
        <pc:spChg chg="mod">
          <ac:chgData name="Askar ali" userId="3eb69f7099d6d350" providerId="LiveId" clId="{57A8FA96-5928-482B-A12F-CC5403DF6BF5}" dt="2023-11-02T05:15:01.410" v="523" actId="1036"/>
          <ac:spMkLst>
            <pc:docMk/>
            <pc:sldMk cId="4253939302" sldId="259"/>
            <ac:spMk id="5" creationId="{00000000-0000-0000-0000-000000000000}"/>
          </ac:spMkLst>
        </pc:spChg>
        <pc:spChg chg="mod">
          <ac:chgData name="Askar ali" userId="3eb69f7099d6d350" providerId="LiveId" clId="{57A8FA96-5928-482B-A12F-CC5403DF6BF5}" dt="2023-11-02T05:32:26.795" v="1354" actId="1037"/>
          <ac:spMkLst>
            <pc:docMk/>
            <pc:sldMk cId="4253939302" sldId="259"/>
            <ac:spMk id="7" creationId="{00000000-0000-0000-0000-000000000000}"/>
          </ac:spMkLst>
        </pc:spChg>
        <pc:picChg chg="del mod">
          <ac:chgData name="Askar ali" userId="3eb69f7099d6d350" providerId="LiveId" clId="{57A8FA96-5928-482B-A12F-CC5403DF6BF5}" dt="2023-11-02T05:46:50.153" v="1501" actId="21"/>
          <ac:picMkLst>
            <pc:docMk/>
            <pc:sldMk cId="4253939302" sldId="259"/>
            <ac:picMk id="2" creationId="{CE5CC010-8268-6EFF-AAA6-8C9E1444B260}"/>
          </ac:picMkLst>
        </pc:picChg>
        <pc:picChg chg="mod">
          <ac:chgData name="Askar ali" userId="3eb69f7099d6d350" providerId="LiveId" clId="{57A8FA96-5928-482B-A12F-CC5403DF6BF5}" dt="2023-11-02T05:47:10.564" v="1594" actId="1036"/>
          <ac:picMkLst>
            <pc:docMk/>
            <pc:sldMk cId="4253939302" sldId="259"/>
            <ac:picMk id="3" creationId="{60AF9DBD-3E25-C190-9872-DCC6965CF468}"/>
          </ac:picMkLst>
        </pc:picChg>
        <pc:picChg chg="add del">
          <ac:chgData name="Askar ali" userId="3eb69f7099d6d350" providerId="LiveId" clId="{57A8FA96-5928-482B-A12F-CC5403DF6BF5}" dt="2023-11-02T05:44:13.458" v="1393" actId="21"/>
          <ac:picMkLst>
            <pc:docMk/>
            <pc:sldMk cId="4253939302" sldId="259"/>
            <ac:picMk id="25" creationId="{D6708F87-D677-C97C-4049-541C3DE51C3F}"/>
          </ac:picMkLst>
        </pc:picChg>
      </pc:sldChg>
      <pc:sldChg chg="addSp delSp modSp mod">
        <pc:chgData name="Askar ali" userId="3eb69f7099d6d350" providerId="LiveId" clId="{57A8FA96-5928-482B-A12F-CC5403DF6BF5}" dt="2023-11-02T05:47:46.867" v="1618" actId="1035"/>
        <pc:sldMkLst>
          <pc:docMk/>
          <pc:sldMk cId="499044526" sldId="260"/>
        </pc:sldMkLst>
        <pc:spChg chg="add del mod">
          <ac:chgData name="Askar ali" userId="3eb69f7099d6d350" providerId="LiveId" clId="{57A8FA96-5928-482B-A12F-CC5403DF6BF5}" dt="2023-11-02T05:18:57.986" v="642" actId="478"/>
          <ac:spMkLst>
            <pc:docMk/>
            <pc:sldMk cId="499044526" sldId="260"/>
            <ac:spMk id="2" creationId="{55C8D3A4-5BC0-58C6-F9B6-72ACDE4FB94F}"/>
          </ac:spMkLst>
        </pc:spChg>
        <pc:spChg chg="mod">
          <ac:chgData name="Askar ali" userId="3eb69f7099d6d350" providerId="LiveId" clId="{57A8FA96-5928-482B-A12F-CC5403DF6BF5}" dt="2023-11-02T05:33:58.287" v="1358" actId="12788"/>
          <ac:spMkLst>
            <pc:docMk/>
            <pc:sldMk cId="499044526" sldId="260"/>
            <ac:spMk id="5" creationId="{00000000-0000-0000-0000-000000000000}"/>
          </ac:spMkLst>
        </pc:spChg>
        <pc:spChg chg="mod">
          <ac:chgData name="Askar ali" userId="3eb69f7099d6d350" providerId="LiveId" clId="{57A8FA96-5928-482B-A12F-CC5403DF6BF5}" dt="2023-11-02T05:33:58.287" v="1358" actId="12788"/>
          <ac:spMkLst>
            <pc:docMk/>
            <pc:sldMk cId="499044526" sldId="260"/>
            <ac:spMk id="7" creationId="{00000000-0000-0000-0000-000000000000}"/>
          </ac:spMkLst>
        </pc:spChg>
        <pc:spChg chg="add del">
          <ac:chgData name="Askar ali" userId="3eb69f7099d6d350" providerId="LiveId" clId="{57A8FA96-5928-482B-A12F-CC5403DF6BF5}" dt="2023-10-31T10:19:28.751" v="55" actId="11529"/>
          <ac:spMkLst>
            <pc:docMk/>
            <pc:sldMk cId="499044526" sldId="260"/>
            <ac:spMk id="24" creationId="{C20CE152-4601-3B7E-2F27-3A8A77F06B5A}"/>
          </ac:spMkLst>
        </pc:spChg>
        <pc:picChg chg="mod">
          <ac:chgData name="Askar ali" userId="3eb69f7099d6d350" providerId="LiveId" clId="{57A8FA96-5928-482B-A12F-CC5403DF6BF5}" dt="2023-11-02T05:47:46.867" v="1618" actId="1035"/>
          <ac:picMkLst>
            <pc:docMk/>
            <pc:sldMk cId="499044526" sldId="260"/>
            <ac:picMk id="3" creationId="{A08A9180-C5EC-E314-3BBD-F6D529E150EE}"/>
          </ac:picMkLst>
        </pc:picChg>
        <pc:picChg chg="del mod modCrop">
          <ac:chgData name="Askar ali" userId="3eb69f7099d6d350" providerId="LiveId" clId="{57A8FA96-5928-482B-A12F-CC5403DF6BF5}" dt="2023-11-02T05:47:24.267" v="1596" actId="21"/>
          <ac:picMkLst>
            <pc:docMk/>
            <pc:sldMk cId="499044526" sldId="260"/>
            <ac:picMk id="23" creationId="{181F3782-8AAD-D44D-A156-854C160F8144}"/>
          </ac:picMkLst>
        </pc:picChg>
      </pc:sldChg>
      <pc:sldChg chg="delSp modSp mod">
        <pc:chgData name="Askar ali" userId="3eb69f7099d6d350" providerId="LiveId" clId="{57A8FA96-5928-482B-A12F-CC5403DF6BF5}" dt="2023-11-02T05:48:51.603" v="1746" actId="1037"/>
        <pc:sldMkLst>
          <pc:docMk/>
          <pc:sldMk cId="2894090225" sldId="261"/>
        </pc:sldMkLst>
        <pc:spChg chg="mod">
          <ac:chgData name="Askar ali" userId="3eb69f7099d6d350" providerId="LiveId" clId="{57A8FA96-5928-482B-A12F-CC5403DF6BF5}" dt="2023-11-02T05:35:32.767" v="1365" actId="12788"/>
          <ac:spMkLst>
            <pc:docMk/>
            <pc:sldMk cId="2894090225" sldId="261"/>
            <ac:spMk id="5" creationId="{00000000-0000-0000-0000-000000000000}"/>
          </ac:spMkLst>
        </pc:spChg>
        <pc:spChg chg="mod">
          <ac:chgData name="Askar ali" userId="3eb69f7099d6d350" providerId="LiveId" clId="{57A8FA96-5928-482B-A12F-CC5403DF6BF5}" dt="2023-11-02T05:35:32.767" v="1365" actId="12788"/>
          <ac:spMkLst>
            <pc:docMk/>
            <pc:sldMk cId="2894090225" sldId="261"/>
            <ac:spMk id="7" creationId="{00000000-0000-0000-0000-000000000000}"/>
          </ac:spMkLst>
        </pc:spChg>
        <pc:spChg chg="mod">
          <ac:chgData name="Askar ali" userId="3eb69f7099d6d350" providerId="LiveId" clId="{57A8FA96-5928-482B-A12F-CC5403DF6BF5}" dt="2023-11-02T05:35:32.767" v="1365" actId="12788"/>
          <ac:spMkLst>
            <pc:docMk/>
            <pc:sldMk cId="2894090225" sldId="261"/>
            <ac:spMk id="9" creationId="{00000000-0000-0000-0000-000000000000}"/>
          </ac:spMkLst>
        </pc:spChg>
        <pc:picChg chg="mod ord">
          <ac:chgData name="Askar ali" userId="3eb69f7099d6d350" providerId="LiveId" clId="{57A8FA96-5928-482B-A12F-CC5403DF6BF5}" dt="2023-11-02T05:48:51.603" v="1746" actId="1037"/>
          <ac:picMkLst>
            <pc:docMk/>
            <pc:sldMk cId="2894090225" sldId="261"/>
            <ac:picMk id="2" creationId="{BF72FB0C-6022-6347-A432-F6BA433BC3A0}"/>
          </ac:picMkLst>
        </pc:picChg>
        <pc:picChg chg="del mod">
          <ac:chgData name="Askar ali" userId="3eb69f7099d6d350" providerId="LiveId" clId="{57A8FA96-5928-482B-A12F-CC5403DF6BF5}" dt="2023-11-02T05:48:01.348" v="1619" actId="21"/>
          <ac:picMkLst>
            <pc:docMk/>
            <pc:sldMk cId="2894090225" sldId="261"/>
            <ac:picMk id="13" creationId="{6D304369-C447-36ED-B180-995B9809342F}"/>
          </ac:picMkLst>
        </pc:picChg>
      </pc:sldChg>
      <pc:sldChg chg="delSp modSp mod">
        <pc:chgData name="Askar ali" userId="3eb69f7099d6d350" providerId="LiveId" clId="{57A8FA96-5928-482B-A12F-CC5403DF6BF5}" dt="2023-11-02T05:50:48.444" v="1901" actId="732"/>
        <pc:sldMkLst>
          <pc:docMk/>
          <pc:sldMk cId="3619620269" sldId="262"/>
        </pc:sldMkLst>
        <pc:spChg chg="mod">
          <ac:chgData name="Askar ali" userId="3eb69f7099d6d350" providerId="LiveId" clId="{57A8FA96-5928-482B-A12F-CC5403DF6BF5}" dt="2023-11-02T05:36:18.070" v="1368" actId="12788"/>
          <ac:spMkLst>
            <pc:docMk/>
            <pc:sldMk cId="3619620269" sldId="262"/>
            <ac:spMk id="6" creationId="{00000000-0000-0000-0000-000000000000}"/>
          </ac:spMkLst>
        </pc:spChg>
        <pc:spChg chg="mod">
          <ac:chgData name="Askar ali" userId="3eb69f7099d6d350" providerId="LiveId" clId="{57A8FA96-5928-482B-A12F-CC5403DF6BF5}" dt="2023-11-02T05:36:18.070" v="1368" actId="12788"/>
          <ac:spMkLst>
            <pc:docMk/>
            <pc:sldMk cId="3619620269" sldId="262"/>
            <ac:spMk id="7" creationId="{00000000-0000-0000-0000-000000000000}"/>
          </ac:spMkLst>
        </pc:spChg>
        <pc:spChg chg="mod">
          <ac:chgData name="Askar ali" userId="3eb69f7099d6d350" providerId="LiveId" clId="{57A8FA96-5928-482B-A12F-CC5403DF6BF5}" dt="2023-11-02T05:37:53.550" v="1373" actId="2711"/>
          <ac:spMkLst>
            <pc:docMk/>
            <pc:sldMk cId="3619620269" sldId="262"/>
            <ac:spMk id="9" creationId="{00000000-0000-0000-0000-000000000000}"/>
          </ac:spMkLst>
        </pc:spChg>
        <pc:picChg chg="mod modCrop">
          <ac:chgData name="Askar ali" userId="3eb69f7099d6d350" providerId="LiveId" clId="{57A8FA96-5928-482B-A12F-CC5403DF6BF5}" dt="2023-11-02T05:50:48.444" v="1901" actId="732"/>
          <ac:picMkLst>
            <pc:docMk/>
            <pc:sldMk cId="3619620269" sldId="262"/>
            <ac:picMk id="2" creationId="{E76297C8-4C2E-94EC-27A7-200E47F953C4}"/>
          </ac:picMkLst>
        </pc:picChg>
        <pc:picChg chg="del mod modCrop">
          <ac:chgData name="Askar ali" userId="3eb69f7099d6d350" providerId="LiveId" clId="{57A8FA96-5928-482B-A12F-CC5403DF6BF5}" dt="2023-11-02T05:49:11.220" v="1747" actId="21"/>
          <ac:picMkLst>
            <pc:docMk/>
            <pc:sldMk cId="3619620269" sldId="262"/>
            <ac:picMk id="13" creationId="{C1A3AB3D-8F0C-CE48-5250-5B6D8321D605}"/>
          </ac:picMkLst>
        </pc:picChg>
      </pc:sldChg>
      <pc:sldChg chg="delSp modSp mod">
        <pc:chgData name="Askar ali" userId="3eb69f7099d6d350" providerId="LiveId" clId="{57A8FA96-5928-482B-A12F-CC5403DF6BF5}" dt="2023-11-02T05:51:41.918" v="2018" actId="1036"/>
        <pc:sldMkLst>
          <pc:docMk/>
          <pc:sldMk cId="4038356341" sldId="263"/>
        </pc:sldMkLst>
        <pc:spChg chg="mod ord">
          <ac:chgData name="Askar ali" userId="3eb69f7099d6d350" providerId="LiveId" clId="{57A8FA96-5928-482B-A12F-CC5403DF6BF5}" dt="2023-11-02T05:51:36.981" v="2016" actId="166"/>
          <ac:spMkLst>
            <pc:docMk/>
            <pc:sldMk cId="4038356341" sldId="263"/>
            <ac:spMk id="4" creationId="{00000000-0000-0000-0000-000000000000}"/>
          </ac:spMkLst>
        </pc:spChg>
        <pc:spChg chg="mod">
          <ac:chgData name="Askar ali" userId="3eb69f7099d6d350" providerId="LiveId" clId="{57A8FA96-5928-482B-A12F-CC5403DF6BF5}" dt="2023-11-02T05:37:32.879" v="1372" actId="12788"/>
          <ac:spMkLst>
            <pc:docMk/>
            <pc:sldMk cId="4038356341" sldId="263"/>
            <ac:spMk id="6" creationId="{00000000-0000-0000-0000-000000000000}"/>
          </ac:spMkLst>
        </pc:spChg>
        <pc:spChg chg="mod">
          <ac:chgData name="Askar ali" userId="3eb69f7099d6d350" providerId="LiveId" clId="{57A8FA96-5928-482B-A12F-CC5403DF6BF5}" dt="2023-11-02T05:37:32.879" v="1372" actId="12788"/>
          <ac:spMkLst>
            <pc:docMk/>
            <pc:sldMk cId="4038356341" sldId="263"/>
            <ac:spMk id="7" creationId="{00000000-0000-0000-0000-000000000000}"/>
          </ac:spMkLst>
        </pc:spChg>
        <pc:spChg chg="mod">
          <ac:chgData name="Askar ali" userId="3eb69f7099d6d350" providerId="LiveId" clId="{57A8FA96-5928-482B-A12F-CC5403DF6BF5}" dt="2023-11-02T05:38:00.139" v="1374" actId="2711"/>
          <ac:spMkLst>
            <pc:docMk/>
            <pc:sldMk cId="4038356341" sldId="263"/>
            <ac:spMk id="8" creationId="{00000000-0000-0000-0000-000000000000}"/>
          </ac:spMkLst>
        </pc:spChg>
        <pc:picChg chg="mod">
          <ac:chgData name="Askar ali" userId="3eb69f7099d6d350" providerId="LiveId" clId="{57A8FA96-5928-482B-A12F-CC5403DF6BF5}" dt="2023-11-02T05:51:41.918" v="2018" actId="1036"/>
          <ac:picMkLst>
            <pc:docMk/>
            <pc:sldMk cId="4038356341" sldId="263"/>
            <ac:picMk id="2" creationId="{FD1FF58E-E7FF-8969-09BC-151CB86A0EC6}"/>
          </ac:picMkLst>
        </pc:picChg>
        <pc:picChg chg="del mod ord">
          <ac:chgData name="Askar ali" userId="3eb69f7099d6d350" providerId="LiveId" clId="{57A8FA96-5928-482B-A12F-CC5403DF6BF5}" dt="2023-11-02T05:51:01.776" v="1902" actId="21"/>
          <ac:picMkLst>
            <pc:docMk/>
            <pc:sldMk cId="4038356341" sldId="263"/>
            <ac:picMk id="13" creationId="{EBDFC6C2-1296-461F-ECF7-2521B87B65D5}"/>
          </ac:picMkLst>
        </pc:picChg>
      </pc:sldChg>
      <pc:sldChg chg="delSp modSp mod">
        <pc:chgData name="Askar ali" userId="3eb69f7099d6d350" providerId="LiveId" clId="{57A8FA96-5928-482B-A12F-CC5403DF6BF5}" dt="2023-11-02T05:52:11.985" v="2090" actId="1038"/>
        <pc:sldMkLst>
          <pc:docMk/>
          <pc:sldMk cId="1234675791" sldId="265"/>
        </pc:sldMkLst>
        <pc:spChg chg="mod">
          <ac:chgData name="Askar ali" userId="3eb69f7099d6d350" providerId="LiveId" clId="{57A8FA96-5928-482B-A12F-CC5403DF6BF5}" dt="2023-11-02T05:30:09.857" v="1284" actId="1076"/>
          <ac:spMkLst>
            <pc:docMk/>
            <pc:sldMk cId="1234675791" sldId="265"/>
            <ac:spMk id="13" creationId="{00000000-0000-0000-0000-000000000000}"/>
          </ac:spMkLst>
        </pc:spChg>
        <pc:spChg chg="mod">
          <ac:chgData name="Askar ali" userId="3eb69f7099d6d350" providerId="LiveId" clId="{57A8FA96-5928-482B-A12F-CC5403DF6BF5}" dt="2023-11-02T05:29:19.024" v="1279" actId="12788"/>
          <ac:spMkLst>
            <pc:docMk/>
            <pc:sldMk cId="1234675791" sldId="265"/>
            <ac:spMk id="14" creationId="{00000000-0000-0000-0000-000000000000}"/>
          </ac:spMkLst>
        </pc:spChg>
        <pc:spChg chg="mod">
          <ac:chgData name="Askar ali" userId="3eb69f7099d6d350" providerId="LiveId" clId="{57A8FA96-5928-482B-A12F-CC5403DF6BF5}" dt="2023-11-02T05:30:11.241" v="1285" actId="1076"/>
          <ac:spMkLst>
            <pc:docMk/>
            <pc:sldMk cId="1234675791" sldId="265"/>
            <ac:spMk id="15" creationId="{00000000-0000-0000-0000-000000000000}"/>
          </ac:spMkLst>
        </pc:spChg>
        <pc:spChg chg="mod">
          <ac:chgData name="Askar ali" userId="3eb69f7099d6d350" providerId="LiveId" clId="{57A8FA96-5928-482B-A12F-CC5403DF6BF5}" dt="2023-11-02T05:29:19.024" v="1279" actId="12788"/>
          <ac:spMkLst>
            <pc:docMk/>
            <pc:sldMk cId="1234675791" sldId="265"/>
            <ac:spMk id="16" creationId="{00000000-0000-0000-0000-000000000000}"/>
          </ac:spMkLst>
        </pc:spChg>
        <pc:picChg chg="mod ord">
          <ac:chgData name="Askar ali" userId="3eb69f7099d6d350" providerId="LiveId" clId="{57A8FA96-5928-482B-A12F-CC5403DF6BF5}" dt="2023-11-02T05:52:11.985" v="2090" actId="1038"/>
          <ac:picMkLst>
            <pc:docMk/>
            <pc:sldMk cId="1234675791" sldId="265"/>
            <ac:picMk id="2" creationId="{BB50A9E1-F397-3A02-58F7-B2DE7C9A51CD}"/>
          </ac:picMkLst>
        </pc:picChg>
        <pc:picChg chg="del">
          <ac:chgData name="Askar ali" userId="3eb69f7099d6d350" providerId="LiveId" clId="{57A8FA96-5928-482B-A12F-CC5403DF6BF5}" dt="2023-11-02T05:51:53.751" v="2019" actId="21"/>
          <ac:picMkLst>
            <pc:docMk/>
            <pc:sldMk cId="1234675791" sldId="265"/>
            <ac:picMk id="19" creationId="{6F15E36E-E293-8544-825A-C6B28B5D5FF0}"/>
          </ac:picMkLst>
        </pc:picChg>
      </pc:sldChg>
      <pc:sldChg chg="addSp delSp modSp mod">
        <pc:chgData name="Askar ali" userId="3eb69f7099d6d350" providerId="LiveId" clId="{57A8FA96-5928-482B-A12F-CC5403DF6BF5}" dt="2023-11-02T05:58:29.037" v="2225" actId="1076"/>
        <pc:sldMkLst>
          <pc:docMk/>
          <pc:sldMk cId="3266563035" sldId="267"/>
        </pc:sldMkLst>
        <pc:spChg chg="add del">
          <ac:chgData name="Askar ali" userId="3eb69f7099d6d350" providerId="LiveId" clId="{57A8FA96-5928-482B-A12F-CC5403DF6BF5}" dt="2023-11-02T05:53:08.284" v="2165" actId="11529"/>
          <ac:spMkLst>
            <pc:docMk/>
            <pc:sldMk cId="3266563035" sldId="267"/>
            <ac:spMk id="3" creationId="{FE0DF25F-AD91-13F0-CB53-6720C8EB2A31}"/>
          </ac:spMkLst>
        </pc:spChg>
        <pc:spChg chg="add del mod">
          <ac:chgData name="Askar ali" userId="3eb69f7099d6d350" providerId="LiveId" clId="{57A8FA96-5928-482B-A12F-CC5403DF6BF5}" dt="2023-11-02T05:57:34.378" v="2207"/>
          <ac:spMkLst>
            <pc:docMk/>
            <pc:sldMk cId="3266563035" sldId="267"/>
            <ac:spMk id="4" creationId="{5B8871B7-227E-8062-77F3-02653853EDC2}"/>
          </ac:spMkLst>
        </pc:spChg>
        <pc:spChg chg="mod">
          <ac:chgData name="Askar ali" userId="3eb69f7099d6d350" providerId="LiveId" clId="{57A8FA96-5928-482B-A12F-CC5403DF6BF5}" dt="2023-11-02T05:54:20.809" v="2176" actId="14100"/>
          <ac:spMkLst>
            <pc:docMk/>
            <pc:sldMk cId="3266563035" sldId="267"/>
            <ac:spMk id="6" creationId="{00000000-0000-0000-0000-000000000000}"/>
          </ac:spMkLst>
        </pc:spChg>
        <pc:spChg chg="mod">
          <ac:chgData name="Askar ali" userId="3eb69f7099d6d350" providerId="LiveId" clId="{57A8FA96-5928-482B-A12F-CC5403DF6BF5}" dt="2023-11-02T05:57:54.628" v="2219" actId="1038"/>
          <ac:spMkLst>
            <pc:docMk/>
            <pc:sldMk cId="3266563035" sldId="267"/>
            <ac:spMk id="8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15.012" v="1380" actId="12788"/>
          <ac:spMkLst>
            <pc:docMk/>
            <pc:sldMk cId="3266563035" sldId="267"/>
            <ac:spMk id="9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29.251" v="1389" actId="1035"/>
          <ac:spMkLst>
            <pc:docMk/>
            <pc:sldMk cId="3266563035" sldId="267"/>
            <ac:spMk id="10" creationId="{00000000-0000-0000-0000-000000000000}"/>
          </ac:spMkLst>
        </pc:spChg>
        <pc:picChg chg="del mod modCrop">
          <ac:chgData name="Askar ali" userId="3eb69f7099d6d350" providerId="LiveId" clId="{57A8FA96-5928-482B-A12F-CC5403DF6BF5}" dt="2023-11-02T05:55:08.819" v="2188" actId="478"/>
          <ac:picMkLst>
            <pc:docMk/>
            <pc:sldMk cId="3266563035" sldId="267"/>
            <ac:picMk id="2" creationId="{5DB5D613-4928-66DC-78F9-5D2B33B8E246}"/>
          </ac:picMkLst>
        </pc:picChg>
        <pc:picChg chg="add del mod">
          <ac:chgData name="Askar ali" userId="3eb69f7099d6d350" providerId="LiveId" clId="{57A8FA96-5928-482B-A12F-CC5403DF6BF5}" dt="2023-11-02T05:56:03.136" v="2192" actId="21"/>
          <ac:picMkLst>
            <pc:docMk/>
            <pc:sldMk cId="3266563035" sldId="267"/>
            <ac:picMk id="7" creationId="{DC3062D5-C2B0-2E0E-2647-B2A046B63678}"/>
          </ac:picMkLst>
        </pc:picChg>
        <pc:picChg chg="del mod ord">
          <ac:chgData name="Askar ali" userId="3eb69f7099d6d350" providerId="LiveId" clId="{57A8FA96-5928-482B-A12F-CC5403DF6BF5}" dt="2023-11-02T05:57:34.378" v="2207"/>
          <ac:picMkLst>
            <pc:docMk/>
            <pc:sldMk cId="3266563035" sldId="267"/>
            <ac:picMk id="11" creationId="{E9FDA967-8890-D986-DCD6-5DA93007EE42}"/>
          </ac:picMkLst>
        </pc:picChg>
        <pc:picChg chg="mod ord">
          <ac:chgData name="Askar ali" userId="3eb69f7099d6d350" providerId="LiveId" clId="{57A8FA96-5928-482B-A12F-CC5403DF6BF5}" dt="2023-11-02T05:58:29.037" v="2225" actId="1076"/>
          <ac:picMkLst>
            <pc:docMk/>
            <pc:sldMk cId="3266563035" sldId="267"/>
            <ac:picMk id="12" creationId="{439822FF-885D-8341-E909-65DBDCFDD701}"/>
          </ac:picMkLst>
        </pc:picChg>
        <pc:picChg chg="del">
          <ac:chgData name="Askar ali" userId="3eb69f7099d6d350" providerId="LiveId" clId="{57A8FA96-5928-482B-A12F-CC5403DF6BF5}" dt="2023-11-02T05:52:29.374" v="2091" actId="21"/>
          <ac:picMkLst>
            <pc:docMk/>
            <pc:sldMk cId="3266563035" sldId="267"/>
            <ac:picMk id="15" creationId="{D2A79B24-436D-9377-102C-E1554F7DA0EE}"/>
          </ac:picMkLst>
        </pc:picChg>
      </pc:sldChg>
      <pc:sldChg chg="delSp modSp mod">
        <pc:chgData name="Askar ali" userId="3eb69f7099d6d350" providerId="LiveId" clId="{57A8FA96-5928-482B-A12F-CC5403DF6BF5}" dt="2023-11-02T05:59:42.910" v="2257" actId="1036"/>
        <pc:sldMkLst>
          <pc:docMk/>
          <pc:sldMk cId="2833234221" sldId="268"/>
        </pc:sldMkLst>
        <pc:spChg chg="mod">
          <ac:chgData name="Askar ali" userId="3eb69f7099d6d350" providerId="LiveId" clId="{57A8FA96-5928-482B-A12F-CC5403DF6BF5}" dt="2023-11-02T05:39:58.984" v="1390" actId="12788"/>
          <ac:spMkLst>
            <pc:docMk/>
            <pc:sldMk cId="2833234221" sldId="268"/>
            <ac:spMk id="9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58.984" v="1390" actId="12788"/>
          <ac:spMkLst>
            <pc:docMk/>
            <pc:sldMk cId="2833234221" sldId="268"/>
            <ac:spMk id="10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58.984" v="1390" actId="12788"/>
          <ac:spMkLst>
            <pc:docMk/>
            <pc:sldMk cId="2833234221" sldId="268"/>
            <ac:spMk id="11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58.984" v="1390" actId="12788"/>
          <ac:spMkLst>
            <pc:docMk/>
            <pc:sldMk cId="2833234221" sldId="268"/>
            <ac:spMk id="12" creationId="{00000000-0000-0000-0000-000000000000}"/>
          </ac:spMkLst>
        </pc:spChg>
        <pc:spChg chg="mod">
          <ac:chgData name="Askar ali" userId="3eb69f7099d6d350" providerId="LiveId" clId="{57A8FA96-5928-482B-A12F-CC5403DF6BF5}" dt="2023-11-02T05:39:58.984" v="1390" actId="12788"/>
          <ac:spMkLst>
            <pc:docMk/>
            <pc:sldMk cId="2833234221" sldId="268"/>
            <ac:spMk id="13" creationId="{00000000-0000-0000-0000-000000000000}"/>
          </ac:spMkLst>
        </pc:spChg>
        <pc:picChg chg="mod ord">
          <ac:chgData name="Askar ali" userId="3eb69f7099d6d350" providerId="LiveId" clId="{57A8FA96-5928-482B-A12F-CC5403DF6BF5}" dt="2023-11-02T05:59:42.910" v="2257" actId="1036"/>
          <ac:picMkLst>
            <pc:docMk/>
            <pc:sldMk cId="2833234221" sldId="268"/>
            <ac:picMk id="2" creationId="{44CE40F8-F391-933C-E344-B9B51CB55D4B}"/>
          </ac:picMkLst>
        </pc:picChg>
        <pc:picChg chg="del">
          <ac:chgData name="Askar ali" userId="3eb69f7099d6d350" providerId="LiveId" clId="{57A8FA96-5928-482B-A12F-CC5403DF6BF5}" dt="2023-11-02T05:58:39.437" v="2226" actId="21"/>
          <ac:picMkLst>
            <pc:docMk/>
            <pc:sldMk cId="2833234221" sldId="268"/>
            <ac:picMk id="8" creationId="{BB44D71A-4E28-0838-75E6-5250210784DE}"/>
          </ac:picMkLst>
        </pc:picChg>
      </pc:sldChg>
      <pc:sldChg chg="addSp delSp modSp new del mod modClrScheme chgLayout">
        <pc:chgData name="Askar ali" userId="3eb69f7099d6d350" providerId="LiveId" clId="{57A8FA96-5928-482B-A12F-CC5403DF6BF5}" dt="2023-11-02T05:13:38.193" v="446" actId="47"/>
        <pc:sldMkLst>
          <pc:docMk/>
          <pc:sldMk cId="4262115533" sldId="269"/>
        </pc:sldMkLst>
        <pc:spChg chg="del">
          <ac:chgData name="Askar ali" userId="3eb69f7099d6d350" providerId="LiveId" clId="{57A8FA96-5928-482B-A12F-CC5403DF6BF5}" dt="2023-10-31T10:19:39.923" v="61" actId="478"/>
          <ac:spMkLst>
            <pc:docMk/>
            <pc:sldMk cId="4262115533" sldId="269"/>
            <ac:spMk id="2" creationId="{515DFC93-2874-AA62-2148-4FAEA7EB1E3B}"/>
          </ac:spMkLst>
        </pc:spChg>
        <pc:spChg chg="add del mod">
          <ac:chgData name="Askar ali" userId="3eb69f7099d6d350" providerId="LiveId" clId="{57A8FA96-5928-482B-A12F-CC5403DF6BF5}" dt="2023-10-31T10:25:25.888" v="81" actId="700"/>
          <ac:spMkLst>
            <pc:docMk/>
            <pc:sldMk cId="4262115533" sldId="269"/>
            <ac:spMk id="3" creationId="{8141173D-46F7-C432-AFDD-E42F7A27C795}"/>
          </ac:spMkLst>
        </pc:spChg>
        <pc:spChg chg="add del mod">
          <ac:chgData name="Askar ali" userId="3eb69f7099d6d350" providerId="LiveId" clId="{57A8FA96-5928-482B-A12F-CC5403DF6BF5}" dt="2023-10-31T10:25:25.888" v="81" actId="700"/>
          <ac:spMkLst>
            <pc:docMk/>
            <pc:sldMk cId="4262115533" sldId="269"/>
            <ac:spMk id="4" creationId="{78124ABB-E5EC-9225-7B38-6B7587FA59CE}"/>
          </ac:spMkLst>
        </pc:spChg>
        <pc:spChg chg="add mod">
          <ac:chgData name="Askar ali" userId="3eb69f7099d6d350" providerId="LiveId" clId="{57A8FA96-5928-482B-A12F-CC5403DF6BF5}" dt="2023-10-31T10:32:30.449" v="137" actId="20577"/>
          <ac:spMkLst>
            <pc:docMk/>
            <pc:sldMk cId="4262115533" sldId="269"/>
            <ac:spMk id="5" creationId="{9F9B1909-52F9-6F2E-EFA2-4BE965AA2683}"/>
          </ac:spMkLst>
        </pc:spChg>
      </pc:sldChg>
      <pc:sldChg chg="addSp modSp new add del mod modClrScheme chgLayout">
        <pc:chgData name="Askar ali" userId="3eb69f7099d6d350" providerId="LiveId" clId="{57A8FA96-5928-482B-A12F-CC5403DF6BF5}" dt="2023-11-02T05:09:12.004" v="339" actId="47"/>
        <pc:sldMkLst>
          <pc:docMk/>
          <pc:sldMk cId="265048282" sldId="270"/>
        </pc:sldMkLst>
        <pc:spChg chg="add mod">
          <ac:chgData name="Askar ali" userId="3eb69f7099d6d350" providerId="LiveId" clId="{57A8FA96-5928-482B-A12F-CC5403DF6BF5}" dt="2023-10-31T10:45:19.242" v="248"/>
          <ac:spMkLst>
            <pc:docMk/>
            <pc:sldMk cId="265048282" sldId="270"/>
            <ac:spMk id="2" creationId="{5498E948-CCF2-AD60-7067-ECC12609F239}"/>
          </ac:spMkLst>
        </pc:spChg>
        <pc:spChg chg="add mod">
          <ac:chgData name="Askar ali" userId="3eb69f7099d6d350" providerId="LiveId" clId="{57A8FA96-5928-482B-A12F-CC5403DF6BF5}" dt="2023-10-31T10:42:19.746" v="215" actId="700"/>
          <ac:spMkLst>
            <pc:docMk/>
            <pc:sldMk cId="265048282" sldId="270"/>
            <ac:spMk id="3" creationId="{535E04A5-B877-C4DE-F65C-9110F2AFB75B}"/>
          </ac:spMkLst>
        </pc:spChg>
      </pc:sldChg>
      <pc:sldMasterChg chg="addSp delSp modSp mod modSldLayout">
        <pc:chgData name="Askar ali" userId="3eb69f7099d6d350" providerId="LiveId" clId="{57A8FA96-5928-482B-A12F-CC5403DF6BF5}" dt="2023-10-31T10:43:47.602" v="226" actId="207"/>
        <pc:sldMasterMkLst>
          <pc:docMk/>
          <pc:sldMasterMk cId="1199691773" sldId="2147483648"/>
        </pc:sldMasterMkLst>
        <pc:spChg chg="add del mod">
          <ac:chgData name="Askar ali" userId="3eb69f7099d6d350" providerId="LiveId" clId="{57A8FA96-5928-482B-A12F-CC5403DF6BF5}" dt="2023-10-31T10:25:34.544" v="83" actId="478"/>
          <ac:spMkLst>
            <pc:docMk/>
            <pc:sldMasterMk cId="1199691773" sldId="2147483648"/>
            <ac:spMk id="7" creationId="{5CCC3E74-D5BA-1AE6-64BD-910F4CFF0234}"/>
          </ac:spMkLst>
        </pc:spChg>
        <pc:sldLayoutChg chg="addSp delSp modSp mod">
          <pc:chgData name="Askar ali" userId="3eb69f7099d6d350" providerId="LiveId" clId="{57A8FA96-5928-482B-A12F-CC5403DF6BF5}" dt="2023-10-31T10:33:03.728" v="139" actId="1076"/>
          <pc:sldLayoutMkLst>
            <pc:docMk/>
            <pc:sldMasterMk cId="1199691773" sldId="2147483648"/>
            <pc:sldLayoutMk cId="2928769781" sldId="2147483649"/>
          </pc:sldLayoutMkLst>
          <pc:spChg chg="del">
            <ac:chgData name="Askar ali" userId="3eb69f7099d6d350" providerId="LiveId" clId="{57A8FA96-5928-482B-A12F-CC5403DF6BF5}" dt="2023-10-31T10:27:11.282" v="84" actId="478"/>
            <ac:spMkLst>
              <pc:docMk/>
              <pc:sldMasterMk cId="1199691773" sldId="2147483648"/>
              <pc:sldLayoutMk cId="2928769781" sldId="2147483649"/>
              <ac:spMk id="2" creationId="{00000000-0000-0000-0000-000000000000}"/>
            </ac:spMkLst>
          </pc:spChg>
          <pc:spChg chg="del">
            <ac:chgData name="Askar ali" userId="3eb69f7099d6d350" providerId="LiveId" clId="{57A8FA96-5928-482B-A12F-CC5403DF6BF5}" dt="2023-10-31T10:27:11.282" v="84" actId="478"/>
            <ac:spMkLst>
              <pc:docMk/>
              <pc:sldMasterMk cId="1199691773" sldId="2147483648"/>
              <pc:sldLayoutMk cId="2928769781" sldId="2147483649"/>
              <ac:spMk id="3" creationId="{00000000-0000-0000-0000-000000000000}"/>
            </ac:spMkLst>
          </pc:spChg>
          <pc:spChg chg="del">
            <ac:chgData name="Askar ali" userId="3eb69f7099d6d350" providerId="LiveId" clId="{57A8FA96-5928-482B-A12F-CC5403DF6BF5}" dt="2023-10-31T10:27:11.282" v="84" actId="478"/>
            <ac:spMkLst>
              <pc:docMk/>
              <pc:sldMasterMk cId="1199691773" sldId="2147483648"/>
              <pc:sldLayoutMk cId="2928769781" sldId="2147483649"/>
              <ac:spMk id="4" creationId="{00000000-0000-0000-0000-000000000000}"/>
            </ac:spMkLst>
          </pc:spChg>
          <pc:spChg chg="del">
            <ac:chgData name="Askar ali" userId="3eb69f7099d6d350" providerId="LiveId" clId="{57A8FA96-5928-482B-A12F-CC5403DF6BF5}" dt="2023-10-31T10:27:11.282" v="84" actId="478"/>
            <ac:spMkLst>
              <pc:docMk/>
              <pc:sldMasterMk cId="1199691773" sldId="2147483648"/>
              <pc:sldLayoutMk cId="2928769781" sldId="2147483649"/>
              <ac:spMk id="5" creationId="{00000000-0000-0000-0000-000000000000}"/>
            </ac:spMkLst>
          </pc:spChg>
          <pc:spChg chg="del">
            <ac:chgData name="Askar ali" userId="3eb69f7099d6d350" providerId="LiveId" clId="{57A8FA96-5928-482B-A12F-CC5403DF6BF5}" dt="2023-10-31T10:27:11.282" v="84" actId="478"/>
            <ac:spMkLst>
              <pc:docMk/>
              <pc:sldMasterMk cId="1199691773" sldId="2147483648"/>
              <pc:sldLayoutMk cId="2928769781" sldId="2147483649"/>
              <ac:spMk id="6" creationId="{00000000-0000-0000-0000-000000000000}"/>
            </ac:spMkLst>
          </pc:spChg>
          <pc:spChg chg="add del mod">
            <ac:chgData name="Askar ali" userId="3eb69f7099d6d350" providerId="LiveId" clId="{57A8FA96-5928-482B-A12F-CC5403DF6BF5}" dt="2023-10-31T10:30:09.864" v="105" actId="478"/>
            <ac:spMkLst>
              <pc:docMk/>
              <pc:sldMasterMk cId="1199691773" sldId="2147483648"/>
              <pc:sldLayoutMk cId="2928769781" sldId="2147483649"/>
              <ac:spMk id="10" creationId="{BD60F0F0-F5A6-8ECC-E333-E662152F5CCE}"/>
            </ac:spMkLst>
          </pc:spChg>
          <pc:spChg chg="add del mod">
            <ac:chgData name="Askar ali" userId="3eb69f7099d6d350" providerId="LiveId" clId="{57A8FA96-5928-482B-A12F-CC5403DF6BF5}" dt="2023-10-31T10:32:58.189" v="138" actId="478"/>
            <ac:spMkLst>
              <pc:docMk/>
              <pc:sldMasterMk cId="1199691773" sldId="2147483648"/>
              <pc:sldLayoutMk cId="2928769781" sldId="2147483649"/>
              <ac:spMk id="11" creationId="{842F0944-EA53-75CD-4206-5C857C37FDA3}"/>
            </ac:spMkLst>
          </pc:spChg>
          <pc:spChg chg="add del">
            <ac:chgData name="Askar ali" userId="3eb69f7099d6d350" providerId="LiveId" clId="{57A8FA96-5928-482B-A12F-CC5403DF6BF5}" dt="2023-10-31T10:31:00.457" v="128" actId="11529"/>
            <ac:spMkLst>
              <pc:docMk/>
              <pc:sldMasterMk cId="1199691773" sldId="2147483648"/>
              <pc:sldLayoutMk cId="2928769781" sldId="2147483649"/>
              <ac:spMk id="12" creationId="{116737E1-3842-D423-E473-36FB9345A93F}"/>
            </ac:spMkLst>
          </pc:spChg>
          <pc:spChg chg="add mod">
            <ac:chgData name="Askar ali" userId="3eb69f7099d6d350" providerId="LiveId" clId="{57A8FA96-5928-482B-A12F-CC5403DF6BF5}" dt="2023-10-31T10:33:03.728" v="139" actId="1076"/>
            <ac:spMkLst>
              <pc:docMk/>
              <pc:sldMasterMk cId="1199691773" sldId="2147483648"/>
              <pc:sldLayoutMk cId="2928769781" sldId="2147483649"/>
              <ac:spMk id="13" creationId="{D5457F59-B68B-D14E-191D-991BBBA0CAC0}"/>
            </ac:spMkLst>
          </pc:spChg>
          <pc:picChg chg="add del mod">
            <ac:chgData name="Askar ali" userId="3eb69f7099d6d350" providerId="LiveId" clId="{57A8FA96-5928-482B-A12F-CC5403DF6BF5}" dt="2023-10-31T10:28:04.123" v="86" actId="21"/>
            <ac:picMkLst>
              <pc:docMk/>
              <pc:sldMasterMk cId="1199691773" sldId="2147483648"/>
              <pc:sldLayoutMk cId="2928769781" sldId="2147483649"/>
              <ac:picMk id="8" creationId="{CAC0C511-37EA-B65D-8031-928B5C53A97C}"/>
            </ac:picMkLst>
          </pc:picChg>
          <pc:picChg chg="mod modCrop">
            <ac:chgData name="Askar ali" userId="3eb69f7099d6d350" providerId="LiveId" clId="{57A8FA96-5928-482B-A12F-CC5403DF6BF5}" dt="2023-10-31T10:30:07.456" v="104" actId="732"/>
            <ac:picMkLst>
              <pc:docMk/>
              <pc:sldMasterMk cId="1199691773" sldId="2147483648"/>
              <pc:sldLayoutMk cId="2928769781" sldId="2147483649"/>
              <ac:picMk id="9" creationId="{E73B6C28-2C83-AD37-AE05-5017AB933851}"/>
            </ac:picMkLst>
          </pc:picChg>
        </pc:sldLayoutChg>
        <pc:sldLayoutChg chg="modSp">
          <pc:chgData name="Askar ali" userId="3eb69f7099d6d350" providerId="LiveId" clId="{57A8FA96-5928-482B-A12F-CC5403DF6BF5}" dt="2023-10-31T10:21:38.516" v="71" actId="735"/>
          <pc:sldLayoutMkLst>
            <pc:docMk/>
            <pc:sldMasterMk cId="1199691773" sldId="2147483648"/>
            <pc:sldLayoutMk cId="3952964109" sldId="2147483660"/>
          </pc:sldLayoutMkLst>
        </pc:sldLayoutChg>
        <pc:sldLayoutChg chg="addSp delSp modSp mod">
          <pc:chgData name="Askar ali" userId="3eb69f7099d6d350" providerId="LiveId" clId="{57A8FA96-5928-482B-A12F-CC5403DF6BF5}" dt="2023-10-31T10:43:47.602" v="226" actId="207"/>
          <pc:sldLayoutMkLst>
            <pc:docMk/>
            <pc:sldMasterMk cId="1199691773" sldId="2147483648"/>
            <pc:sldLayoutMk cId="2519977219" sldId="2147483661"/>
          </pc:sldLayoutMkLst>
          <pc:spChg chg="add mod">
            <ac:chgData name="Askar ali" userId="3eb69f7099d6d350" providerId="LiveId" clId="{57A8FA96-5928-482B-A12F-CC5403DF6BF5}" dt="2023-10-31T10:35:54" v="148" actId="1076"/>
            <ac:spMkLst>
              <pc:docMk/>
              <pc:sldMasterMk cId="1199691773" sldId="2147483648"/>
              <pc:sldLayoutMk cId="2519977219" sldId="2147483661"/>
              <ac:spMk id="3" creationId="{7691DE26-8382-138E-EA9B-0589FCE8ADBB}"/>
            </ac:spMkLst>
          </pc:spChg>
          <pc:spChg chg="add del">
            <ac:chgData name="Askar ali" userId="3eb69f7099d6d350" providerId="LiveId" clId="{57A8FA96-5928-482B-A12F-CC5403DF6BF5}" dt="2023-10-31T10:36:49.326" v="152" actId="11529"/>
            <ac:spMkLst>
              <pc:docMk/>
              <pc:sldMasterMk cId="1199691773" sldId="2147483648"/>
              <pc:sldLayoutMk cId="2519977219" sldId="2147483661"/>
              <ac:spMk id="4" creationId="{6B800F55-F3E9-D134-31B5-D3BDE5A8EB86}"/>
            </ac:spMkLst>
          </pc:spChg>
          <pc:spChg chg="add del mod">
            <ac:chgData name="Askar ali" userId="3eb69f7099d6d350" providerId="LiveId" clId="{57A8FA96-5928-482B-A12F-CC5403DF6BF5}" dt="2023-10-31T10:36:52.312" v="153" actId="478"/>
            <ac:spMkLst>
              <pc:docMk/>
              <pc:sldMasterMk cId="1199691773" sldId="2147483648"/>
              <pc:sldLayoutMk cId="2519977219" sldId="2147483661"/>
              <ac:spMk id="5" creationId="{15D217B9-AC88-ECB4-3FFF-444A3C944A00}"/>
            </ac:spMkLst>
          </pc:spChg>
          <pc:spChg chg="add del">
            <ac:chgData name="Askar ali" userId="3eb69f7099d6d350" providerId="LiveId" clId="{57A8FA96-5928-482B-A12F-CC5403DF6BF5}" dt="2023-10-31T10:36:56.414" v="154" actId="11529"/>
            <ac:spMkLst>
              <pc:docMk/>
              <pc:sldMasterMk cId="1199691773" sldId="2147483648"/>
              <pc:sldLayoutMk cId="2519977219" sldId="2147483661"/>
              <ac:spMk id="6" creationId="{B22B4292-1B17-C5CF-C57B-F7686537EBBD}"/>
            </ac:spMkLst>
          </pc:spChg>
          <pc:spChg chg="del">
            <ac:chgData name="Askar ali" userId="3eb69f7099d6d350" providerId="LiveId" clId="{57A8FA96-5928-482B-A12F-CC5403DF6BF5}" dt="2023-10-31T10:34:37.995" v="141" actId="478"/>
            <ac:spMkLst>
              <pc:docMk/>
              <pc:sldMasterMk cId="1199691773" sldId="2147483648"/>
              <pc:sldLayoutMk cId="2519977219" sldId="2147483661"/>
              <ac:spMk id="7" creationId="{00000000-0000-0000-0000-000000000000}"/>
            </ac:spMkLst>
          </pc:spChg>
          <pc:spChg chg="add del mod">
            <ac:chgData name="Askar ali" userId="3eb69f7099d6d350" providerId="LiveId" clId="{57A8FA96-5928-482B-A12F-CC5403DF6BF5}" dt="2023-10-31T10:37:28.807" v="161" actId="478"/>
            <ac:spMkLst>
              <pc:docMk/>
              <pc:sldMasterMk cId="1199691773" sldId="2147483648"/>
              <pc:sldLayoutMk cId="2519977219" sldId="2147483661"/>
              <ac:spMk id="8" creationId="{A384B2EC-F4F2-5018-FF3A-9CB6A21E0C83}"/>
            </ac:spMkLst>
          </pc:spChg>
          <pc:spChg chg="add del">
            <ac:chgData name="Askar ali" userId="3eb69f7099d6d350" providerId="LiveId" clId="{57A8FA96-5928-482B-A12F-CC5403DF6BF5}" dt="2023-10-31T10:37:40.054" v="162" actId="11529"/>
            <ac:spMkLst>
              <pc:docMk/>
              <pc:sldMasterMk cId="1199691773" sldId="2147483648"/>
              <pc:sldLayoutMk cId="2519977219" sldId="2147483661"/>
              <ac:spMk id="9" creationId="{BCCE5F1A-B890-AF0B-AEE3-4BF9FF7C52B8}"/>
            </ac:spMkLst>
          </pc:spChg>
          <pc:spChg chg="add mod">
            <ac:chgData name="Askar ali" userId="3eb69f7099d6d350" providerId="LiveId" clId="{57A8FA96-5928-482B-A12F-CC5403DF6BF5}" dt="2023-10-31T10:43:47.602" v="226" actId="207"/>
            <ac:spMkLst>
              <pc:docMk/>
              <pc:sldMasterMk cId="1199691773" sldId="2147483648"/>
              <pc:sldLayoutMk cId="2519977219" sldId="2147483661"/>
              <ac:spMk id="10" creationId="{178FAE36-13D0-AC4E-5898-7FDA973B7241}"/>
            </ac:spMkLst>
          </pc:spChg>
          <pc:spChg chg="add mod">
            <ac:chgData name="Askar ali" userId="3eb69f7099d6d350" providerId="LiveId" clId="{57A8FA96-5928-482B-A12F-CC5403DF6BF5}" dt="2023-10-31T10:43:47.602" v="226" actId="207"/>
            <ac:spMkLst>
              <pc:docMk/>
              <pc:sldMasterMk cId="1199691773" sldId="2147483648"/>
              <pc:sldLayoutMk cId="2519977219" sldId="2147483661"/>
              <ac:spMk id="13" creationId="{0079BFAF-EED3-DF50-913F-332FAF2ECA2A}"/>
            </ac:spMkLst>
          </pc:spChg>
          <pc:picChg chg="add mod">
            <ac:chgData name="Askar ali" userId="3eb69f7099d6d350" providerId="LiveId" clId="{57A8FA96-5928-482B-A12F-CC5403DF6BF5}" dt="2023-10-31T10:34:39.392" v="142"/>
            <ac:picMkLst>
              <pc:docMk/>
              <pc:sldMasterMk cId="1199691773" sldId="2147483648"/>
              <pc:sldLayoutMk cId="2519977219" sldId="2147483661"/>
              <ac:picMk id="2" creationId="{EFCFCFCF-DDA5-E709-EA95-A1494FB42433}"/>
            </ac:picMkLst>
          </pc:picChg>
          <pc:cxnChg chg="add mod">
            <ac:chgData name="Askar ali" userId="3eb69f7099d6d350" providerId="LiveId" clId="{57A8FA96-5928-482B-A12F-CC5403DF6BF5}" dt="2023-10-31T10:43:47.602" v="226" actId="207"/>
            <ac:cxnSpMkLst>
              <pc:docMk/>
              <pc:sldMasterMk cId="1199691773" sldId="2147483648"/>
              <pc:sldLayoutMk cId="2519977219" sldId="2147483661"/>
              <ac:cxnSpMk id="12" creationId="{B60A577F-EFC8-58C4-72D4-968F229EEB2A}"/>
            </ac:cxnSpMkLst>
          </pc:cxn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73B6C28-2C83-AD37-AE05-5017AB9338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849"/>
          <a:stretch/>
        </p:blipFill>
        <p:spPr>
          <a:xfrm>
            <a:off x="-243840" y="-53340"/>
            <a:ext cx="8686800" cy="696468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457F59-B68B-D14E-191D-991BBBA0CA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9676" y="3070676"/>
            <a:ext cx="3576637" cy="1690687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IN" sz="2800" dirty="0" err="1">
                <a:latin typeface="Arial" panose="020B0604020202020204" pitchFamily="34" charset="0"/>
                <a:cs typeface="Arial" panose="020B0604020202020204" pitchFamily="34" charset="0"/>
              </a:rPr>
              <a:t>tttttt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769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 userDrawn="1">
          <p15:clr>
            <a:srgbClr val="FBAE40"/>
          </p15:clr>
        </p15:guide>
        <p15:guide id="2" pos="7015" userDrawn="1">
          <p15:clr>
            <a:srgbClr val="FBAE40"/>
          </p15:clr>
        </p15:guide>
        <p15:guide id="3" orient="horz" pos="709" userDrawn="1">
          <p15:clr>
            <a:srgbClr val="FBAE40"/>
          </p15:clr>
        </p15:guide>
        <p15:guide id="4" orient="horz" pos="390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6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CFCFCF-DDA5-E709-EA95-A1494FB424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9" t="10490"/>
          <a:stretch>
            <a:fillRect/>
          </a:stretch>
        </p:blipFill>
        <p:spPr>
          <a:xfrm>
            <a:off x="7350192" y="1147665"/>
            <a:ext cx="3166165" cy="6138598"/>
          </a:xfrm>
          <a:custGeom>
            <a:avLst/>
            <a:gdLst>
              <a:gd name="connsiteX0" fmla="*/ 2052735 w 3166165"/>
              <a:gd name="connsiteY0" fmla="*/ 0 h 6138598"/>
              <a:gd name="connsiteX1" fmla="*/ 3031190 w 3166165"/>
              <a:gd name="connsiteY1" fmla="*/ 247754 h 6138598"/>
              <a:gd name="connsiteX2" fmla="*/ 3166165 w 3166165"/>
              <a:gd name="connsiteY2" fmla="*/ 329753 h 6138598"/>
              <a:gd name="connsiteX3" fmla="*/ 3166165 w 3166165"/>
              <a:gd name="connsiteY3" fmla="*/ 6138598 h 6138598"/>
              <a:gd name="connsiteX4" fmla="*/ 42018 w 3166165"/>
              <a:gd name="connsiteY4" fmla="*/ 6138598 h 6138598"/>
              <a:gd name="connsiteX5" fmla="*/ 41705 w 3166165"/>
              <a:gd name="connsiteY5" fmla="*/ 6137379 h 6138598"/>
              <a:gd name="connsiteX6" fmla="*/ 0 w 3166165"/>
              <a:gd name="connsiteY6" fmla="*/ 5723681 h 6138598"/>
              <a:gd name="connsiteX7" fmla="*/ 0 w 3166165"/>
              <a:gd name="connsiteY7" fmla="*/ 2052735 h 6138598"/>
              <a:gd name="connsiteX8" fmla="*/ 2052735 w 3166165"/>
              <a:gd name="connsiteY8" fmla="*/ 0 h 613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6165" h="6138598">
                <a:moveTo>
                  <a:pt x="2052735" y="0"/>
                </a:moveTo>
                <a:cubicBezTo>
                  <a:pt x="2407014" y="0"/>
                  <a:pt x="2740332" y="89750"/>
                  <a:pt x="3031190" y="247754"/>
                </a:cubicBezTo>
                <a:lnTo>
                  <a:pt x="3166165" y="329753"/>
                </a:lnTo>
                <a:lnTo>
                  <a:pt x="3166165" y="6138598"/>
                </a:lnTo>
                <a:lnTo>
                  <a:pt x="42018" y="6138598"/>
                </a:lnTo>
                <a:lnTo>
                  <a:pt x="41705" y="6137379"/>
                </a:lnTo>
                <a:cubicBezTo>
                  <a:pt x="14360" y="6003751"/>
                  <a:pt x="0" y="5865393"/>
                  <a:pt x="0" y="5723681"/>
                </a:cubicBezTo>
                <a:lnTo>
                  <a:pt x="0" y="2052735"/>
                </a:lnTo>
                <a:cubicBezTo>
                  <a:pt x="0" y="919041"/>
                  <a:pt x="919041" y="0"/>
                  <a:pt x="2052735" y="0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91DE26-8382-138E-EA9B-0589FCE8ADBB}"/>
              </a:ext>
            </a:extLst>
          </p:cNvPr>
          <p:cNvSpPr/>
          <p:nvPr userDrawn="1"/>
        </p:nvSpPr>
        <p:spPr>
          <a:xfrm>
            <a:off x="9852662" y="0"/>
            <a:ext cx="2339338" cy="6858000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78FAE36-13D0-AC4E-5898-7FDA973B72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7137" y="2918690"/>
            <a:ext cx="3924300" cy="757130"/>
          </a:xfrm>
        </p:spPr>
        <p:txBody>
          <a:bodyPr>
            <a:spAutoFit/>
          </a:bodyPr>
          <a:lstStyle>
            <a:lvl1pPr marL="0" indent="0" algn="ctr">
              <a:buNone/>
              <a:defRPr sz="4800">
                <a:solidFill>
                  <a:srgbClr val="64B7EA"/>
                </a:solidFill>
              </a:defRPr>
            </a:lvl1pPr>
            <a:lvl3pPr>
              <a:defRPr/>
            </a:lvl3pPr>
          </a:lstStyle>
          <a:p>
            <a:pPr lvl="0"/>
            <a:r>
              <a:rPr lang="en-IN" dirty="0"/>
              <a:t>Cover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0A577F-EFC8-58C4-72D4-968F229EEB2A}"/>
              </a:ext>
            </a:extLst>
          </p:cNvPr>
          <p:cNvCxnSpPr/>
          <p:nvPr userDrawn="1"/>
        </p:nvCxnSpPr>
        <p:spPr>
          <a:xfrm flipV="1">
            <a:off x="1338805" y="3823425"/>
            <a:ext cx="54401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079BFAF-EED3-DF50-913F-332FAF2EC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07137" y="3971031"/>
            <a:ext cx="3924300" cy="424732"/>
          </a:xfrm>
        </p:spPr>
        <p:txBody>
          <a:bodyPr>
            <a:spAutoFit/>
          </a:bodyPr>
          <a:lstStyle>
            <a:lvl1pPr marL="0" indent="0" algn="ctr">
              <a:buNone/>
              <a:defRPr sz="2400">
                <a:solidFill>
                  <a:srgbClr val="64B7EA"/>
                </a:solidFill>
              </a:defRPr>
            </a:lvl1pPr>
            <a:lvl3pPr>
              <a:defRPr/>
            </a:lvl3pPr>
          </a:lstStyle>
          <a:p>
            <a:pPr lvl="0"/>
            <a:r>
              <a:rPr lang="en-IN" dirty="0"/>
              <a:t>Cover Text</a:t>
            </a:r>
          </a:p>
        </p:txBody>
      </p:sp>
    </p:spTree>
    <p:extLst>
      <p:ext uri="{BB962C8B-B14F-4D97-AF65-F5344CB8AC3E}">
        <p14:creationId xmlns:p14="http://schemas.microsoft.com/office/powerpoint/2010/main" val="2519977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7" userDrawn="1">
          <p15:clr>
            <a:srgbClr val="FBAE40"/>
          </p15:clr>
        </p15:guide>
        <p15:guide id="3" pos="708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58862" y="2782117"/>
            <a:ext cx="6465887" cy="28733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2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818313" y="1044575"/>
            <a:ext cx="3579812" cy="47545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4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038350" y="1070565"/>
            <a:ext cx="2951661" cy="411538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2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845344" y="1266825"/>
            <a:ext cx="4322762" cy="43243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6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006339" y="2834505"/>
            <a:ext cx="5616575" cy="30305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20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754291" y="2795633"/>
            <a:ext cx="2717800" cy="27686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176759" y="2795633"/>
            <a:ext cx="2717800" cy="276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83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671955" y="1019674"/>
            <a:ext cx="2939234" cy="314737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650469" y="1019674"/>
            <a:ext cx="2939234" cy="314737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8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85824" y="929368"/>
            <a:ext cx="4600575" cy="49926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6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113486" y="1423081"/>
            <a:ext cx="4078514" cy="40052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05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71563" y="927282"/>
            <a:ext cx="3395662" cy="49768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37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159241" y="1136243"/>
            <a:ext cx="2640012" cy="459898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08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485629" y="1175476"/>
            <a:ext cx="5383212" cy="28733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49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028498" y="1475831"/>
            <a:ext cx="2963862" cy="3906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3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E7B3C-B866-4C1D-BDE4-F0EDB3F0B6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11" y="891949"/>
            <a:ext cx="2409258" cy="4921508"/>
          </a:xfrm>
          <a:prstGeom prst="rect">
            <a:avLst/>
          </a:prstGeom>
          <a:effectLst/>
        </p:spPr>
      </p:pic>
      <p:sp>
        <p:nvSpPr>
          <p:cNvPr id="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201797" y="1617169"/>
            <a:ext cx="2013286" cy="3471068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8872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814354" cy="6858000"/>
          </a:xfrm>
          <a:prstGeom prst="rect">
            <a:avLst/>
          </a:prstGeom>
          <a:solidFill>
            <a:srgbClr val="DA8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38" y="2169824"/>
            <a:ext cx="6224563" cy="3486528"/>
          </a:xfrm>
          <a:prstGeom prst="rect">
            <a:avLst/>
          </a:prstGeom>
          <a:effectLst/>
        </p:spPr>
      </p:pic>
      <p:sp>
        <p:nvSpPr>
          <p:cNvPr id="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602376" y="2369295"/>
            <a:ext cx="3963750" cy="2856213"/>
          </a:xfrm>
          <a:custGeom>
            <a:avLst/>
            <a:gdLst>
              <a:gd name="connsiteX0" fmla="*/ 1409354 w 4870626"/>
              <a:gd name="connsiteY0" fmla="*/ 0 h 3509693"/>
              <a:gd name="connsiteX1" fmla="*/ 4870626 w 4870626"/>
              <a:gd name="connsiteY1" fmla="*/ 665388 h 3509693"/>
              <a:gd name="connsiteX2" fmla="*/ 3810660 w 4870626"/>
              <a:gd name="connsiteY2" fmla="*/ 3509693 h 3509693"/>
              <a:gd name="connsiteX3" fmla="*/ 0 w 4870626"/>
              <a:gd name="connsiteY3" fmla="*/ 2428192 h 350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0626" h="3509693">
                <a:moveTo>
                  <a:pt x="1409354" y="0"/>
                </a:moveTo>
                <a:lnTo>
                  <a:pt x="4870626" y="665388"/>
                </a:lnTo>
                <a:lnTo>
                  <a:pt x="3810660" y="3509693"/>
                </a:lnTo>
                <a:lnTo>
                  <a:pt x="0" y="242819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7110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D7F5F7-9EAC-4DB1-8E8F-42ED374EA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0382" y="1700532"/>
            <a:ext cx="5964634" cy="3446233"/>
          </a:xfrm>
          <a:prstGeom prst="rect">
            <a:avLst/>
          </a:prstGeom>
          <a:effectLst/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360E96A-0B7A-4C3D-A8F9-B6A225FFF5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655671" y="1821670"/>
            <a:ext cx="4595212" cy="2995556"/>
          </a:xfr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47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646238" y="1437004"/>
            <a:ext cx="4010025" cy="40100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31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609805" y="1463494"/>
            <a:ext cx="4363041" cy="2285546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609805" y="3840934"/>
            <a:ext cx="4363041" cy="228554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11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319303" y="1254215"/>
            <a:ext cx="2128837" cy="202406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319302" y="3592467"/>
            <a:ext cx="2128837" cy="2024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827371" y="1254215"/>
            <a:ext cx="2128837" cy="202406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827371" y="3592467"/>
            <a:ext cx="2128837" cy="20240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57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23368" y="2886393"/>
            <a:ext cx="2625725" cy="26257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31882" y="2886393"/>
            <a:ext cx="2625725" cy="26257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440396" y="2886392"/>
            <a:ext cx="2625725" cy="2625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90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944938" y="1854200"/>
            <a:ext cx="3905839" cy="2338977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098971" y="1031240"/>
            <a:ext cx="3161212" cy="2143033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8098971" y="3369491"/>
            <a:ext cx="3161212" cy="214303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908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836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7902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588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550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9444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7388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3472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730375" y="1293813"/>
            <a:ext cx="4389438" cy="43053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172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90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5656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0077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04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35F8C-1561-4B8F-ADE0-0F1EAE373A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11D2C-1D6E-4A18-90E2-FF0BB272C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9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05835"/>
            <a:ext cx="686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National Cancer Awareness 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9852662" y="0"/>
            <a:ext cx="2339338" cy="6858000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8229" y="3839824"/>
            <a:ext cx="2887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3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Cancer Day Template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847719" y="3773128"/>
            <a:ext cx="516834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B94EE90-6D30-636A-3A4B-ED510212E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362" y="1159756"/>
            <a:ext cx="3162300" cy="570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22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5E958-3781-5A39-1821-911927222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574" y="0"/>
            <a:ext cx="393192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66046" y="2090530"/>
            <a:ext cx="2332383" cy="2676939"/>
          </a:xfrm>
          <a:prstGeom prst="rect">
            <a:avLst/>
          </a:prstGeom>
          <a:solidFill>
            <a:srgbClr val="64B7EA"/>
          </a:solidFill>
          <a:ln>
            <a:solidFill>
              <a:srgbClr val="64B7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0763" y="2070886"/>
            <a:ext cx="41376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INTRODUCING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2878903" y="3013500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Cancer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3030394"/>
            <a:ext cx="5147196" cy="117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82609" y="5220182"/>
            <a:ext cx="2955234" cy="1626391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9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18292" y="3990888"/>
            <a:ext cx="3617844" cy="2873375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96125" y="5062453"/>
            <a:ext cx="266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ABOUT US</a:t>
            </a:r>
          </a:p>
        </p:txBody>
      </p:sp>
      <p:sp>
        <p:nvSpPr>
          <p:cNvPr id="7" name="Rectangle 6"/>
          <p:cNvSpPr/>
          <p:nvPr/>
        </p:nvSpPr>
        <p:spPr>
          <a:xfrm>
            <a:off x="650797" y="2988976"/>
            <a:ext cx="6465887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955234" cy="869836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F9DBD-3E25-C190-9872-DCC6965C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124" y="-2698"/>
            <a:ext cx="3619500" cy="399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39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41635" y="0"/>
            <a:ext cx="2809461" cy="2878152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82512" y="3084291"/>
            <a:ext cx="4029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988164"/>
            <a:ext cx="2955234" cy="869836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7916" y="1369665"/>
            <a:ext cx="743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0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 ipsum dolor sit </a:t>
            </a:r>
            <a:r>
              <a:rPr lang="en-US" sz="4400" b="0" i="0" dirty="0" err="1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lang="en-US" sz="4400" b="0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4400" b="0" i="0" dirty="0" err="1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lang="en-US" sz="4400" b="0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4400" b="0" i="0" dirty="0" err="1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adipiscing</a:t>
            </a:r>
            <a:r>
              <a:rPr lang="en-US" sz="4400" b="0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4400" b="0" i="0" dirty="0" err="1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lang="en-US" sz="4400" b="0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  <a:endParaRPr lang="en-US" sz="4400" dirty="0">
              <a:solidFill>
                <a:srgbClr val="64B7E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8A9180-C5EC-E314-3BBD-F6D529E15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844" y="2889426"/>
            <a:ext cx="784098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4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72FB0C-6022-6347-A432-F6BA433BC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" y="-4384"/>
            <a:ext cx="5676900" cy="31165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8053" y="3013501"/>
            <a:ext cx="3226337" cy="3844499"/>
          </a:xfrm>
          <a:prstGeom prst="rect">
            <a:avLst/>
          </a:prstGeom>
          <a:solidFill>
            <a:srgbClr val="64B7EA"/>
          </a:solidFill>
          <a:ln>
            <a:solidFill>
              <a:srgbClr val="64B7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06791" y="3985625"/>
            <a:ext cx="543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9465" y="1205646"/>
            <a:ext cx="39693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PROJECT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9236766" y="5988164"/>
            <a:ext cx="2955234" cy="869836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4B7EA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58582" y="3013502"/>
            <a:ext cx="4931123" cy="782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ipsum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dolor sit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adipiscing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sed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eiusmod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680" y="4444628"/>
            <a:ext cx="104067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9409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955234" cy="869836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9477" y="3194596"/>
            <a:ext cx="4931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360" y="1337400"/>
            <a:ext cx="39693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PROJECT</a:t>
            </a:r>
          </a:p>
        </p:txBody>
      </p:sp>
      <p:sp>
        <p:nvSpPr>
          <p:cNvPr id="9" name="Rectangle 8"/>
          <p:cNvSpPr/>
          <p:nvPr/>
        </p:nvSpPr>
        <p:spPr>
          <a:xfrm>
            <a:off x="269477" y="2200702"/>
            <a:ext cx="4931123" cy="79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ipsum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dolor sit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adipiscing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sed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eiusmod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48428" y="3662865"/>
            <a:ext cx="2453446" cy="3195135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54816" y="3979777"/>
            <a:ext cx="104067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6297C8-4C2E-94EC-27A7-200E47F95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682" b="4805"/>
          <a:stretch/>
        </p:blipFill>
        <p:spPr>
          <a:xfrm>
            <a:off x="5725231" y="-145405"/>
            <a:ext cx="6466769" cy="380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0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665502"/>
            <a:ext cx="4777056" cy="3192498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68720" y="3911516"/>
            <a:ext cx="3996845" cy="1434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7843" y="1962734"/>
            <a:ext cx="3778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SERVICE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6909694" y="2993838"/>
            <a:ext cx="4314897" cy="79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ipsum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dolor sit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adipiscing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sed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eiusmod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1FF58E-E7FF-8969-09BC-151CB86A0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86" y="217704"/>
            <a:ext cx="4693920" cy="3459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29725" y="0"/>
            <a:ext cx="2955234" cy="869836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56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50A9E1-F397-3A02-58F7-B2DE7C9A5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92" y="0"/>
            <a:ext cx="729996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2835966" cy="6858000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965843" y="3044280"/>
            <a:ext cx="47676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MEET OUR TEAM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84500" y="4624072"/>
            <a:ext cx="2717799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00087" y="1936957"/>
            <a:ext cx="1886624" cy="42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 ipsum dolor</a:t>
            </a:r>
            <a:endParaRPr lang="en-US" sz="1600" b="1" dirty="0">
              <a:solidFill>
                <a:srgbClr val="64B7E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84500" y="2529795"/>
            <a:ext cx="2717799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00088" y="4050890"/>
            <a:ext cx="1886623" cy="413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0" dirty="0">
                <a:solidFill>
                  <a:srgbClr val="64B7EA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 ipsum dolor</a:t>
            </a:r>
            <a:endParaRPr lang="en-US" sz="1600" b="1" dirty="0">
              <a:solidFill>
                <a:srgbClr val="64B7E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675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2835966" cy="6858000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6472" y="3806629"/>
            <a:ext cx="5297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.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enim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ad minim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veniam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quis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nostrud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SimSun" panose="02010609030101010101" pitchFamily="49" charset="-122"/>
                <a:ea typeface="NSimSun" panose="02010609030101010101" pitchFamily="49" charset="-122"/>
                <a:cs typeface="Open Sans" panose="020B0606030504020204" pitchFamily="34" charset="0"/>
              </a:rPr>
              <a:t>eiusmod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NSimSun" panose="02010609030101010101" pitchFamily="49" charset="-122"/>
              <a:ea typeface="NSimSun" panose="0201060903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5476" y="1790692"/>
            <a:ext cx="34387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VISION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7409" y="2884192"/>
            <a:ext cx="4314897" cy="79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6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9822FF-885D-8341-E909-65DBDCFDD7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96" t="1036" r="6444" b="4503"/>
          <a:stretch>
            <a:fillRect/>
          </a:stretch>
        </p:blipFill>
        <p:spPr>
          <a:xfrm>
            <a:off x="245551" y="1297497"/>
            <a:ext cx="5180829" cy="4336032"/>
          </a:xfrm>
          <a:custGeom>
            <a:avLst/>
            <a:gdLst>
              <a:gd name="connsiteX0" fmla="*/ 2157449 w 4314898"/>
              <a:gd name="connsiteY0" fmla="*/ 0 h 3611302"/>
              <a:gd name="connsiteX1" fmla="*/ 4314898 w 4314898"/>
              <a:gd name="connsiteY1" fmla="*/ 1805651 h 3611302"/>
              <a:gd name="connsiteX2" fmla="*/ 2157449 w 4314898"/>
              <a:gd name="connsiteY2" fmla="*/ 3611302 h 3611302"/>
              <a:gd name="connsiteX3" fmla="*/ 0 w 4314898"/>
              <a:gd name="connsiteY3" fmla="*/ 1805651 h 3611302"/>
              <a:gd name="connsiteX4" fmla="*/ 2157449 w 4314898"/>
              <a:gd name="connsiteY4" fmla="*/ 0 h 361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4898" h="3611302">
                <a:moveTo>
                  <a:pt x="2157449" y="0"/>
                </a:moveTo>
                <a:cubicBezTo>
                  <a:pt x="3348975" y="0"/>
                  <a:pt x="4314898" y="808417"/>
                  <a:pt x="4314898" y="1805651"/>
                </a:cubicBezTo>
                <a:cubicBezTo>
                  <a:pt x="4314898" y="2802885"/>
                  <a:pt x="3348975" y="3611302"/>
                  <a:pt x="2157449" y="3611302"/>
                </a:cubicBezTo>
                <a:cubicBezTo>
                  <a:pt x="965923" y="3611302"/>
                  <a:pt x="0" y="2802885"/>
                  <a:pt x="0" y="1805651"/>
                </a:cubicBezTo>
                <a:cubicBezTo>
                  <a:pt x="0" y="808417"/>
                  <a:pt x="965923" y="0"/>
                  <a:pt x="215744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66563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CE40F8-F391-933C-E344-B9B51CB55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29" y="829660"/>
            <a:ext cx="5733146" cy="51891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00634" y="1423081"/>
            <a:ext cx="6357257" cy="4005262"/>
          </a:xfrm>
          <a:prstGeom prst="rect">
            <a:avLst/>
          </a:prstGeom>
          <a:solidFill>
            <a:srgbClr val="64B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24894" y="1778383"/>
            <a:ext cx="35814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MISION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6752" y="3089297"/>
            <a:ext cx="5297714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84855" y="2666937"/>
            <a:ext cx="3061509" cy="42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6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6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endParaRPr lang="en-US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66752" y="4279921"/>
            <a:ext cx="5297714" cy="61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labore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02218" y="3857561"/>
            <a:ext cx="3026782" cy="42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6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6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endParaRPr lang="en-US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994744" y="2735997"/>
            <a:ext cx="3387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64B7E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Cancer</a:t>
            </a:r>
          </a:p>
        </p:txBody>
      </p:sp>
    </p:spTree>
    <p:extLst>
      <p:ext uri="{BB962C8B-B14F-4D97-AF65-F5344CB8AC3E}">
        <p14:creationId xmlns:p14="http://schemas.microsoft.com/office/powerpoint/2010/main" val="2833234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478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NSimSun</vt:lpstr>
      <vt:lpstr>Arial</vt:lpstr>
      <vt:lpstr>Calibri</vt:lpstr>
      <vt:lpstr>Calibri Light</vt:lpstr>
      <vt:lpstr>Lato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Askar ali</cp:lastModifiedBy>
  <cp:revision>37</cp:revision>
  <dcterms:created xsi:type="dcterms:W3CDTF">2021-01-03T08:40:32Z</dcterms:created>
  <dcterms:modified xsi:type="dcterms:W3CDTF">2023-11-02T05:59:51Z</dcterms:modified>
</cp:coreProperties>
</file>