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8" r:id="rId4"/>
    <p:sldId id="260" r:id="rId5"/>
    <p:sldId id="261" r:id="rId6"/>
    <p:sldId id="262" r:id="rId7"/>
    <p:sldId id="270" r:id="rId8"/>
    <p:sldId id="271" r:id="rId9"/>
    <p:sldId id="273" r:id="rId10"/>
    <p:sldId id="275" r:id="rId11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C7E7"/>
    <a:srgbClr val="DAE3F3"/>
    <a:srgbClr val="122659"/>
    <a:srgbClr val="FFFFFF"/>
    <a:srgbClr val="3D4D77"/>
    <a:srgbClr val="E4E4E4"/>
    <a:srgbClr val="FFE3B1"/>
    <a:srgbClr val="89D4F3"/>
    <a:srgbClr val="FA9EB7"/>
    <a:srgbClr val="FFDA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64CBE8-9128-40AF-8385-CDCAAE8EB6B9}" v="35" dt="2023-11-10T07:43:48.3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29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9" d="100"/>
          <a:sy n="59" d="100"/>
        </p:scale>
        <p:origin x="329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DCCD845-4F9F-7FFA-41B1-B0782BFAA62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021F70-1C04-AB61-ACD1-35369A1DCFC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FB1DEF-45E2-4B38-A926-29B7F814B728}" type="datetimeFigureOut">
              <a:rPr lang="en-IN" smtClean="0"/>
              <a:t>10-11-2023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F46304-DC44-B5A0-C450-FB81ABDB30F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FB8310-E69E-32E3-C93E-3395493E591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F77F86-877D-4293-90ED-D3CD397EA2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55777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F7941C-22ED-44E4-8983-DD47F152BCF7}" type="datetimeFigureOut">
              <a:rPr lang="en-IN" smtClean="0"/>
              <a:t>10-11-2023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142A67-0A0D-43D2-9870-9BE4980065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0681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42A67-0A0D-43D2-9870-9BE498006516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52554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42A67-0A0D-43D2-9870-9BE498006516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21496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42A67-0A0D-43D2-9870-9BE498006516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6202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42A67-0A0D-43D2-9870-9BE498006516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2152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9420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5347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495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9443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4942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7791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4">
    <p:bg>
      <p:bgPr>
        <a:solidFill>
          <a:srgbClr val="DAE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8581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5722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6218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6654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852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57" r:id="rId4"/>
    <p:sldLayoutId id="2147483658" r:id="rId5"/>
    <p:sldLayoutId id="2147483659" r:id="rId6"/>
    <p:sldLayoutId id="2147483667" r:id="rId7"/>
    <p:sldLayoutId id="2147483668" r:id="rId8"/>
    <p:sldLayoutId id="2147483669" r:id="rId9"/>
    <p:sldLayoutId id="2147483671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sv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10" Type="http://schemas.openxmlformats.org/officeDocument/2006/relationships/image" Target="../media/image24.jpeg"/><Relationship Id="rId4" Type="http://schemas.openxmlformats.org/officeDocument/2006/relationships/image" Target="../media/image18.svg"/><Relationship Id="rId9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1.png"/><Relationship Id="rId5" Type="http://schemas.openxmlformats.org/officeDocument/2006/relationships/image" Target="../media/image40.sv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30AADF1-9197-6387-CD3C-4844C689567B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B4C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0197554-FEB1-67FD-BDE3-60E5D11B148A}"/>
              </a:ext>
            </a:extLst>
          </p:cNvPr>
          <p:cNvGrpSpPr/>
          <p:nvPr/>
        </p:nvGrpSpPr>
        <p:grpSpPr>
          <a:xfrm>
            <a:off x="92597" y="0"/>
            <a:ext cx="12000603" cy="6858000"/>
            <a:chOff x="92597" y="0"/>
            <a:chExt cx="12000603" cy="6858000"/>
          </a:xfrm>
          <a:solidFill>
            <a:schemeClr val="bg1">
              <a:alpha val="15000"/>
            </a:schemeClr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DA7BC1F-217D-A0B9-F111-6EAAA9571807}"/>
                </a:ext>
              </a:extLst>
            </p:cNvPr>
            <p:cNvSpPr/>
            <p:nvPr/>
          </p:nvSpPr>
          <p:spPr>
            <a:xfrm>
              <a:off x="92597" y="0"/>
              <a:ext cx="431779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0F0ED13-4F40-C364-18E6-41F0CBDBDC86}"/>
                </a:ext>
              </a:extLst>
            </p:cNvPr>
            <p:cNvSpPr/>
            <p:nvPr/>
          </p:nvSpPr>
          <p:spPr>
            <a:xfrm>
              <a:off x="1817605" y="0"/>
              <a:ext cx="431779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16E5652-180E-DE1B-9F6C-DD590A0775D4}"/>
                </a:ext>
              </a:extLst>
            </p:cNvPr>
            <p:cNvSpPr/>
            <p:nvPr/>
          </p:nvSpPr>
          <p:spPr>
            <a:xfrm>
              <a:off x="955101" y="0"/>
              <a:ext cx="431779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1BD4CDD-46B5-C512-7B43-0B1986F6EB6F}"/>
                </a:ext>
              </a:extLst>
            </p:cNvPr>
            <p:cNvSpPr/>
            <p:nvPr/>
          </p:nvSpPr>
          <p:spPr>
            <a:xfrm>
              <a:off x="2637923" y="0"/>
              <a:ext cx="431779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9937DA5-4947-2E22-A2D6-1E929EBACB9A}"/>
                </a:ext>
              </a:extLst>
            </p:cNvPr>
            <p:cNvSpPr/>
            <p:nvPr/>
          </p:nvSpPr>
          <p:spPr>
            <a:xfrm>
              <a:off x="3458241" y="0"/>
              <a:ext cx="431779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A9A863E-EA04-97A0-EC89-5260577EDE85}"/>
                </a:ext>
              </a:extLst>
            </p:cNvPr>
            <p:cNvSpPr/>
            <p:nvPr/>
          </p:nvSpPr>
          <p:spPr>
            <a:xfrm>
              <a:off x="4278559" y="0"/>
              <a:ext cx="431779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DBBC0EB-A830-1AFF-03EE-6396A860CD3B}"/>
                </a:ext>
              </a:extLst>
            </p:cNvPr>
            <p:cNvSpPr/>
            <p:nvPr/>
          </p:nvSpPr>
          <p:spPr>
            <a:xfrm>
              <a:off x="5098877" y="0"/>
              <a:ext cx="431779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FBA2C25-C309-AF21-D3EE-2A1EB3AAD32D}"/>
                </a:ext>
              </a:extLst>
            </p:cNvPr>
            <p:cNvSpPr/>
            <p:nvPr/>
          </p:nvSpPr>
          <p:spPr>
            <a:xfrm>
              <a:off x="5919195" y="0"/>
              <a:ext cx="431779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2DCE394-4A78-66C9-8504-F4FB5E4B5F8A}"/>
                </a:ext>
              </a:extLst>
            </p:cNvPr>
            <p:cNvSpPr/>
            <p:nvPr/>
          </p:nvSpPr>
          <p:spPr>
            <a:xfrm>
              <a:off x="6739513" y="0"/>
              <a:ext cx="431779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25A693A-2B9C-A258-D410-10CFFB8CE7D5}"/>
                </a:ext>
              </a:extLst>
            </p:cNvPr>
            <p:cNvSpPr/>
            <p:nvPr/>
          </p:nvSpPr>
          <p:spPr>
            <a:xfrm>
              <a:off x="7559831" y="0"/>
              <a:ext cx="431779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09B0D90-213F-7707-800C-E4A60D3345CA}"/>
                </a:ext>
              </a:extLst>
            </p:cNvPr>
            <p:cNvSpPr/>
            <p:nvPr/>
          </p:nvSpPr>
          <p:spPr>
            <a:xfrm>
              <a:off x="8380149" y="0"/>
              <a:ext cx="431779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9123723-97F1-A0C3-26B3-B3DB963A649E}"/>
                </a:ext>
              </a:extLst>
            </p:cNvPr>
            <p:cNvSpPr/>
            <p:nvPr/>
          </p:nvSpPr>
          <p:spPr>
            <a:xfrm>
              <a:off x="9200467" y="0"/>
              <a:ext cx="431779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FE317E3-314E-AFEC-FE64-6CA0A265F6A9}"/>
                </a:ext>
              </a:extLst>
            </p:cNvPr>
            <p:cNvSpPr/>
            <p:nvPr/>
          </p:nvSpPr>
          <p:spPr>
            <a:xfrm>
              <a:off x="10020785" y="0"/>
              <a:ext cx="431779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F9D284C-E961-7925-DC7D-F882A7589D0B}"/>
                </a:ext>
              </a:extLst>
            </p:cNvPr>
            <p:cNvSpPr/>
            <p:nvPr/>
          </p:nvSpPr>
          <p:spPr>
            <a:xfrm>
              <a:off x="10841103" y="0"/>
              <a:ext cx="431779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3547EEC-FF89-40D1-6469-D765FC222713}"/>
                </a:ext>
              </a:extLst>
            </p:cNvPr>
            <p:cNvSpPr/>
            <p:nvPr/>
          </p:nvSpPr>
          <p:spPr>
            <a:xfrm>
              <a:off x="11661421" y="0"/>
              <a:ext cx="431779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pic>
        <p:nvPicPr>
          <p:cNvPr id="28" name="Graphic 27">
            <a:extLst>
              <a:ext uri="{FF2B5EF4-FFF2-40B4-BE49-F238E27FC236}">
                <a16:creationId xmlns:a16="http://schemas.microsoft.com/office/drawing/2014/main" id="{EC6B5520-A029-CCC2-8F09-C344F667E9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0850" y="-4250"/>
            <a:ext cx="7958292" cy="6218996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F4D24FD-A6C3-B84B-769A-230C8BF3233D}"/>
              </a:ext>
            </a:extLst>
          </p:cNvPr>
          <p:cNvSpPr/>
          <p:nvPr/>
        </p:nvSpPr>
        <p:spPr>
          <a:xfrm>
            <a:off x="88493" y="6218713"/>
            <a:ext cx="12231326" cy="639288"/>
          </a:xfrm>
          <a:prstGeom prst="rect">
            <a:avLst/>
          </a:prstGeom>
          <a:solidFill>
            <a:srgbClr val="DAE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6" name="Graphic 14">
            <a:extLst>
              <a:ext uri="{FF2B5EF4-FFF2-40B4-BE49-F238E27FC236}">
                <a16:creationId xmlns:a16="http://schemas.microsoft.com/office/drawing/2014/main" id="{6B303E5C-CC4D-4E9B-87CF-37E0E23916E6}"/>
              </a:ext>
            </a:extLst>
          </p:cNvPr>
          <p:cNvSpPr/>
          <p:nvPr/>
        </p:nvSpPr>
        <p:spPr>
          <a:xfrm>
            <a:off x="11101555" y="3497802"/>
            <a:ext cx="461431" cy="408374"/>
          </a:xfrm>
          <a:custGeom>
            <a:avLst/>
            <a:gdLst>
              <a:gd name="connsiteX0" fmla="*/ 438521 w 795165"/>
              <a:gd name="connsiteY0" fmla="*/ 21574 h 761101"/>
              <a:gd name="connsiteX1" fmla="*/ 557557 w 795165"/>
              <a:gd name="connsiteY1" fmla="*/ 195272 h 761101"/>
              <a:gd name="connsiteX2" fmla="*/ 759551 w 795165"/>
              <a:gd name="connsiteY2" fmla="*/ 254822 h 761101"/>
              <a:gd name="connsiteX3" fmla="*/ 784850 w 795165"/>
              <a:gd name="connsiteY3" fmla="*/ 332673 h 761101"/>
              <a:gd name="connsiteX4" fmla="*/ 656427 w 795165"/>
              <a:gd name="connsiteY4" fmla="*/ 499564 h 761101"/>
              <a:gd name="connsiteX5" fmla="*/ 662218 w 795165"/>
              <a:gd name="connsiteY5" fmla="*/ 710067 h 761101"/>
              <a:gd name="connsiteX6" fmla="*/ 595988 w 795165"/>
              <a:gd name="connsiteY6" fmla="*/ 758187 h 761101"/>
              <a:gd name="connsiteX7" fmla="*/ 397575 w 795165"/>
              <a:gd name="connsiteY7" fmla="*/ 687626 h 761101"/>
              <a:gd name="connsiteX8" fmla="*/ 199176 w 795165"/>
              <a:gd name="connsiteY8" fmla="*/ 758187 h 761101"/>
              <a:gd name="connsiteX9" fmla="*/ 132946 w 795165"/>
              <a:gd name="connsiteY9" fmla="*/ 710067 h 761101"/>
              <a:gd name="connsiteX10" fmla="*/ 138750 w 795165"/>
              <a:gd name="connsiteY10" fmla="*/ 499564 h 761101"/>
              <a:gd name="connsiteX11" fmla="*/ 10327 w 795165"/>
              <a:gd name="connsiteY11" fmla="*/ 332673 h 761101"/>
              <a:gd name="connsiteX12" fmla="*/ 35613 w 795165"/>
              <a:gd name="connsiteY12" fmla="*/ 254822 h 761101"/>
              <a:gd name="connsiteX13" fmla="*/ 237619 w 795165"/>
              <a:gd name="connsiteY13" fmla="*/ 195272 h 761101"/>
              <a:gd name="connsiteX14" fmla="*/ 356656 w 795165"/>
              <a:gd name="connsiteY14" fmla="*/ 21574 h 761101"/>
              <a:gd name="connsiteX15" fmla="*/ 438521 w 795165"/>
              <a:gd name="connsiteY15" fmla="*/ 21574 h 761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95165" h="761101">
                <a:moveTo>
                  <a:pt x="438521" y="21574"/>
                </a:moveTo>
                <a:lnTo>
                  <a:pt x="557557" y="195272"/>
                </a:lnTo>
                <a:lnTo>
                  <a:pt x="759551" y="254822"/>
                </a:lnTo>
                <a:cubicBezTo>
                  <a:pt x="792991" y="264678"/>
                  <a:pt x="806097" y="305038"/>
                  <a:pt x="784850" y="332673"/>
                </a:cubicBezTo>
                <a:lnTo>
                  <a:pt x="656427" y="499564"/>
                </a:lnTo>
                <a:lnTo>
                  <a:pt x="662218" y="710067"/>
                </a:lnTo>
                <a:cubicBezTo>
                  <a:pt x="663171" y="744928"/>
                  <a:pt x="628842" y="769871"/>
                  <a:pt x="595988" y="758187"/>
                </a:cubicBezTo>
                <a:lnTo>
                  <a:pt x="397575" y="687626"/>
                </a:lnTo>
                <a:lnTo>
                  <a:pt x="199176" y="758187"/>
                </a:lnTo>
                <a:cubicBezTo>
                  <a:pt x="166322" y="769871"/>
                  <a:pt x="131980" y="744928"/>
                  <a:pt x="132946" y="710067"/>
                </a:cubicBezTo>
                <a:lnTo>
                  <a:pt x="138750" y="499564"/>
                </a:lnTo>
                <a:lnTo>
                  <a:pt x="10327" y="332673"/>
                </a:lnTo>
                <a:cubicBezTo>
                  <a:pt x="-10945" y="305038"/>
                  <a:pt x="2187" y="264678"/>
                  <a:pt x="35613" y="254822"/>
                </a:cubicBezTo>
                <a:lnTo>
                  <a:pt x="237619" y="195272"/>
                </a:lnTo>
                <a:lnTo>
                  <a:pt x="356656" y="21574"/>
                </a:lnTo>
                <a:cubicBezTo>
                  <a:pt x="376354" y="-7191"/>
                  <a:pt x="418797" y="-7191"/>
                  <a:pt x="438521" y="21574"/>
                </a:cubicBezTo>
              </a:path>
            </a:pathLst>
          </a:custGeom>
          <a:solidFill>
            <a:srgbClr val="FFE3B1"/>
          </a:solidFill>
          <a:ln w="12700" cap="flat">
            <a:noFill/>
            <a:prstDash val="solid"/>
            <a:miter/>
          </a:ln>
          <a:effectLst>
            <a:outerShdw blurRad="177800" dist="127000" dir="5400000" algn="ctr" rotWithShape="0">
              <a:schemeClr val="accent1">
                <a:lumMod val="75000"/>
                <a:alpha val="48000"/>
              </a:schemeClr>
            </a:outerShdw>
          </a:effectLst>
        </p:spPr>
        <p:txBody>
          <a:bodyPr rtlCol="0" anchor="ctr"/>
          <a:lstStyle/>
          <a:p>
            <a:endParaRPr lang="id-ID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312B74CD-BEC8-4CFD-AA5E-D9EF648261F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88711" y="447758"/>
            <a:ext cx="441664" cy="441664"/>
          </a:xfrm>
          <a:prstGeom prst="rect">
            <a:avLst/>
          </a:prstGeom>
          <a:effectLst>
            <a:outerShdw blurRad="177800" dist="127000" dir="5400000" algn="ctr" rotWithShape="0">
              <a:schemeClr val="accent1">
                <a:lumMod val="75000"/>
                <a:alpha val="48000"/>
              </a:schemeClr>
            </a:outerShdw>
          </a:effectLst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082B2254-AFBE-4E7E-B8CC-671C327298D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68844" y="1052564"/>
            <a:ext cx="375368" cy="310851"/>
          </a:xfrm>
          <a:prstGeom prst="rect">
            <a:avLst/>
          </a:prstGeom>
          <a:effectLst>
            <a:outerShdw blurRad="177800" dist="127000" dir="5400000" algn="ctr" rotWithShape="0">
              <a:schemeClr val="accent1">
                <a:lumMod val="75000"/>
                <a:alpha val="48000"/>
              </a:schemeClr>
            </a:outerShdw>
          </a:effec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2C626614-E33B-24BE-DD7D-DC13530449E8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94" y="0"/>
            <a:ext cx="8108383" cy="6218459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05AC195-8D84-4067-8B3E-A30C1F79D27D}"/>
              </a:ext>
            </a:extLst>
          </p:cNvPr>
          <p:cNvSpPr/>
          <p:nvPr/>
        </p:nvSpPr>
        <p:spPr>
          <a:xfrm>
            <a:off x="4355956" y="2383470"/>
            <a:ext cx="4588793" cy="1827217"/>
          </a:xfrm>
          <a:prstGeom prst="roundRect">
            <a:avLst>
              <a:gd name="adj" fmla="val 14157"/>
            </a:avLst>
          </a:prstGeom>
          <a:solidFill>
            <a:schemeClr val="bg1"/>
          </a:solidFill>
          <a:ln>
            <a:noFill/>
          </a:ln>
          <a:effectLst>
            <a:outerShdw blurRad="660400" dist="254000" dir="5400000" sx="76000" sy="76000" algn="ctr" rotWithShape="0">
              <a:schemeClr val="accent1">
                <a:lumMod val="50000"/>
                <a:alpha val="9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E4A89E3-AB46-4CAC-B64D-790CC274EA4D}"/>
              </a:ext>
            </a:extLst>
          </p:cNvPr>
          <p:cNvGrpSpPr/>
          <p:nvPr/>
        </p:nvGrpSpPr>
        <p:grpSpPr>
          <a:xfrm>
            <a:off x="3028731" y="2285588"/>
            <a:ext cx="7243242" cy="1565426"/>
            <a:chOff x="3605088" y="2182633"/>
            <a:chExt cx="7243242" cy="1565426"/>
          </a:xfrm>
        </p:grpSpPr>
        <p:sp>
          <p:nvSpPr>
            <p:cNvPr id="4" name="Title 1">
              <a:extLst>
                <a:ext uri="{FF2B5EF4-FFF2-40B4-BE49-F238E27FC236}">
                  <a16:creationId xmlns:a16="http://schemas.microsoft.com/office/drawing/2014/main" id="{B5D439CB-A3DD-4183-870D-65A8291E20E8}"/>
                </a:ext>
              </a:extLst>
            </p:cNvPr>
            <p:cNvSpPr txBox="1">
              <a:spLocks/>
            </p:cNvSpPr>
            <p:nvPr/>
          </p:nvSpPr>
          <p:spPr>
            <a:xfrm>
              <a:off x="3605088" y="2182633"/>
              <a:ext cx="7243242" cy="153170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spcBef>
                  <a:spcPts val="0"/>
                </a:spcBef>
              </a:pPr>
              <a:r>
                <a:rPr lang="en-US" b="1" dirty="0">
                  <a:ln w="38100">
                    <a:solidFill>
                      <a:srgbClr val="122659"/>
                    </a:solidFill>
                  </a:ln>
                  <a:solidFill>
                    <a:srgbClr val="122659"/>
                  </a:solidFill>
                  <a:latin typeface="Nunito" panose="02000303000000000000" pitchFamily="2" charset="0"/>
                </a:rPr>
                <a:t>Children’s Day</a:t>
              </a:r>
            </a:p>
          </p:txBody>
        </p:sp>
        <p:sp>
          <p:nvSpPr>
            <p:cNvPr id="5" name="Subtitle 2">
              <a:extLst>
                <a:ext uri="{FF2B5EF4-FFF2-40B4-BE49-F238E27FC236}">
                  <a16:creationId xmlns:a16="http://schemas.microsoft.com/office/drawing/2014/main" id="{19BBB6B8-9324-4F97-9BBD-10A52C7D34FC}"/>
                </a:ext>
              </a:extLst>
            </p:cNvPr>
            <p:cNvSpPr txBox="1">
              <a:spLocks/>
            </p:cNvSpPr>
            <p:nvPr/>
          </p:nvSpPr>
          <p:spPr>
            <a:xfrm>
              <a:off x="5042979" y="3242450"/>
              <a:ext cx="4367460" cy="50560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en-US" dirty="0">
                  <a:solidFill>
                    <a:srgbClr val="122659"/>
                  </a:solidFill>
                  <a:latin typeface="Nunito Sans" panose="00000500000000000000" pitchFamily="2" charset="0"/>
                </a:rPr>
                <a:t>Template</a:t>
              </a:r>
            </a:p>
          </p:txBody>
        </p:sp>
      </p:grp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9DB10BC-6592-41D8-B6A6-FE51FE13CF51}"/>
              </a:ext>
            </a:extLst>
          </p:cNvPr>
          <p:cNvSpPr/>
          <p:nvPr/>
        </p:nvSpPr>
        <p:spPr>
          <a:xfrm>
            <a:off x="4466622" y="2489358"/>
            <a:ext cx="4367460" cy="1615440"/>
          </a:xfrm>
          <a:prstGeom prst="roundRect">
            <a:avLst>
              <a:gd name="adj" fmla="val 14157"/>
            </a:avLst>
          </a:prstGeom>
          <a:noFill/>
          <a:ln w="25400" cap="rnd">
            <a:solidFill>
              <a:srgbClr val="89D4F3"/>
            </a:solidFill>
            <a:prstDash val="sys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68" name="Graphic 67">
            <a:extLst>
              <a:ext uri="{FF2B5EF4-FFF2-40B4-BE49-F238E27FC236}">
                <a16:creationId xmlns:a16="http://schemas.microsoft.com/office/drawing/2014/main" id="{A0E92AB0-AF2B-4ABA-BB83-C77147679B54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363212" y="3109169"/>
            <a:ext cx="1181534" cy="132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973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3B1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0BFB94B-808E-9BE2-4231-A20C6C42465A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FFFC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076F3E1-27B7-919E-CDC1-F61391492DBC}"/>
              </a:ext>
            </a:extLst>
          </p:cNvPr>
          <p:cNvSpPr/>
          <p:nvPr/>
        </p:nvSpPr>
        <p:spPr>
          <a:xfrm>
            <a:off x="158992" y="6189406"/>
            <a:ext cx="12192000" cy="668595"/>
          </a:xfrm>
          <a:prstGeom prst="rect">
            <a:avLst/>
          </a:prstGeom>
          <a:solidFill>
            <a:srgbClr val="DAE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E3A2F0-FAD7-4B8D-B36C-B6918B2FC168}"/>
              </a:ext>
            </a:extLst>
          </p:cNvPr>
          <p:cNvSpPr txBox="1">
            <a:spLocks/>
          </p:cNvSpPr>
          <p:nvPr/>
        </p:nvSpPr>
        <p:spPr>
          <a:xfrm>
            <a:off x="6983846" y="2692921"/>
            <a:ext cx="2666396" cy="80356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z="6000" b="1" dirty="0">
                <a:solidFill>
                  <a:srgbClr val="122659"/>
                </a:solidFill>
                <a:latin typeface="Nunito" panose="02000303000000000000" pitchFamily="2" charset="0"/>
                <a:cs typeface="Poppins" panose="00000500000000000000" pitchFamily="50" charset="0"/>
              </a:rPr>
              <a:t>About</a:t>
            </a:r>
            <a:endParaRPr lang="id-ID" sz="6000" b="1" dirty="0">
              <a:solidFill>
                <a:srgbClr val="122659"/>
              </a:solidFill>
              <a:latin typeface="Nunito" panose="02000303000000000000" pitchFamily="2" charset="0"/>
              <a:cs typeface="Poppins" panose="00000500000000000000" pitchFamily="50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96A897-6790-404A-A4CB-BF66646A4398}"/>
              </a:ext>
            </a:extLst>
          </p:cNvPr>
          <p:cNvSpPr/>
          <p:nvPr/>
        </p:nvSpPr>
        <p:spPr>
          <a:xfrm>
            <a:off x="7042838" y="3478164"/>
            <a:ext cx="2339310" cy="244683"/>
          </a:xfrm>
          <a:prstGeom prst="rect">
            <a:avLst/>
          </a:prstGeom>
          <a:solidFill>
            <a:srgbClr val="FFE3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286774-F768-47E6-ABE5-D248B3F1A676}"/>
              </a:ext>
            </a:extLst>
          </p:cNvPr>
          <p:cNvSpPr txBox="1"/>
          <p:nvPr/>
        </p:nvSpPr>
        <p:spPr>
          <a:xfrm>
            <a:off x="6983846" y="3399504"/>
            <a:ext cx="2523949" cy="400110"/>
          </a:xfrm>
          <a:prstGeom prst="rect">
            <a:avLst/>
          </a:prstGeom>
          <a:solidFill>
            <a:srgbClr val="DAE3F3"/>
          </a:solidFill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2000" b="0" i="0" u="none" strike="noStrike" dirty="0">
                <a:solidFill>
                  <a:srgbClr val="122659"/>
                </a:solidFill>
                <a:effectLst/>
                <a:latin typeface="Nunito Sans" panose="00000500000000000000" pitchFamily="2" charset="0"/>
                <a:cs typeface="Poppins SemiBold" panose="00000700000000000000" pitchFamily="50" charset="0"/>
              </a:rPr>
              <a:t>About our Company</a:t>
            </a:r>
          </a:p>
        </p:txBody>
      </p:sp>
      <p:sp>
        <p:nvSpPr>
          <p:cNvPr id="9" name="Graphic 14">
            <a:extLst>
              <a:ext uri="{FF2B5EF4-FFF2-40B4-BE49-F238E27FC236}">
                <a16:creationId xmlns:a16="http://schemas.microsoft.com/office/drawing/2014/main" id="{3A18BCE1-E71D-4B54-8973-1D720DD283FA}"/>
              </a:ext>
            </a:extLst>
          </p:cNvPr>
          <p:cNvSpPr/>
          <p:nvPr/>
        </p:nvSpPr>
        <p:spPr>
          <a:xfrm>
            <a:off x="11485437" y="141544"/>
            <a:ext cx="461431" cy="408374"/>
          </a:xfrm>
          <a:custGeom>
            <a:avLst/>
            <a:gdLst>
              <a:gd name="connsiteX0" fmla="*/ 438521 w 795165"/>
              <a:gd name="connsiteY0" fmla="*/ 21574 h 761101"/>
              <a:gd name="connsiteX1" fmla="*/ 557557 w 795165"/>
              <a:gd name="connsiteY1" fmla="*/ 195272 h 761101"/>
              <a:gd name="connsiteX2" fmla="*/ 759551 w 795165"/>
              <a:gd name="connsiteY2" fmla="*/ 254822 h 761101"/>
              <a:gd name="connsiteX3" fmla="*/ 784850 w 795165"/>
              <a:gd name="connsiteY3" fmla="*/ 332673 h 761101"/>
              <a:gd name="connsiteX4" fmla="*/ 656427 w 795165"/>
              <a:gd name="connsiteY4" fmla="*/ 499564 h 761101"/>
              <a:gd name="connsiteX5" fmla="*/ 662218 w 795165"/>
              <a:gd name="connsiteY5" fmla="*/ 710067 h 761101"/>
              <a:gd name="connsiteX6" fmla="*/ 595988 w 795165"/>
              <a:gd name="connsiteY6" fmla="*/ 758187 h 761101"/>
              <a:gd name="connsiteX7" fmla="*/ 397575 w 795165"/>
              <a:gd name="connsiteY7" fmla="*/ 687626 h 761101"/>
              <a:gd name="connsiteX8" fmla="*/ 199176 w 795165"/>
              <a:gd name="connsiteY8" fmla="*/ 758187 h 761101"/>
              <a:gd name="connsiteX9" fmla="*/ 132946 w 795165"/>
              <a:gd name="connsiteY9" fmla="*/ 710067 h 761101"/>
              <a:gd name="connsiteX10" fmla="*/ 138750 w 795165"/>
              <a:gd name="connsiteY10" fmla="*/ 499564 h 761101"/>
              <a:gd name="connsiteX11" fmla="*/ 10327 w 795165"/>
              <a:gd name="connsiteY11" fmla="*/ 332673 h 761101"/>
              <a:gd name="connsiteX12" fmla="*/ 35613 w 795165"/>
              <a:gd name="connsiteY12" fmla="*/ 254822 h 761101"/>
              <a:gd name="connsiteX13" fmla="*/ 237619 w 795165"/>
              <a:gd name="connsiteY13" fmla="*/ 195272 h 761101"/>
              <a:gd name="connsiteX14" fmla="*/ 356656 w 795165"/>
              <a:gd name="connsiteY14" fmla="*/ 21574 h 761101"/>
              <a:gd name="connsiteX15" fmla="*/ 438521 w 795165"/>
              <a:gd name="connsiteY15" fmla="*/ 21574 h 761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95165" h="761101">
                <a:moveTo>
                  <a:pt x="438521" y="21574"/>
                </a:moveTo>
                <a:lnTo>
                  <a:pt x="557557" y="195272"/>
                </a:lnTo>
                <a:lnTo>
                  <a:pt x="759551" y="254822"/>
                </a:lnTo>
                <a:cubicBezTo>
                  <a:pt x="792991" y="264678"/>
                  <a:pt x="806097" y="305038"/>
                  <a:pt x="784850" y="332673"/>
                </a:cubicBezTo>
                <a:lnTo>
                  <a:pt x="656427" y="499564"/>
                </a:lnTo>
                <a:lnTo>
                  <a:pt x="662218" y="710067"/>
                </a:lnTo>
                <a:cubicBezTo>
                  <a:pt x="663171" y="744928"/>
                  <a:pt x="628842" y="769871"/>
                  <a:pt x="595988" y="758187"/>
                </a:cubicBezTo>
                <a:lnTo>
                  <a:pt x="397575" y="687626"/>
                </a:lnTo>
                <a:lnTo>
                  <a:pt x="199176" y="758187"/>
                </a:lnTo>
                <a:cubicBezTo>
                  <a:pt x="166322" y="769871"/>
                  <a:pt x="131980" y="744928"/>
                  <a:pt x="132946" y="710067"/>
                </a:cubicBezTo>
                <a:lnTo>
                  <a:pt x="138750" y="499564"/>
                </a:lnTo>
                <a:lnTo>
                  <a:pt x="10327" y="332673"/>
                </a:lnTo>
                <a:cubicBezTo>
                  <a:pt x="-10945" y="305038"/>
                  <a:pt x="2187" y="264678"/>
                  <a:pt x="35613" y="254822"/>
                </a:cubicBezTo>
                <a:lnTo>
                  <a:pt x="237619" y="195272"/>
                </a:lnTo>
                <a:lnTo>
                  <a:pt x="356656" y="21574"/>
                </a:lnTo>
                <a:cubicBezTo>
                  <a:pt x="376354" y="-7191"/>
                  <a:pt x="418797" y="-7191"/>
                  <a:pt x="438521" y="21574"/>
                </a:cubicBezTo>
              </a:path>
            </a:pathLst>
          </a:custGeom>
          <a:solidFill>
            <a:srgbClr val="DAE3F3"/>
          </a:solidFill>
          <a:ln w="12700" cap="flat">
            <a:noFill/>
            <a:prstDash val="solid"/>
            <a:miter/>
          </a:ln>
          <a:effectLst>
            <a:outerShdw blurRad="177800" dist="127000" dir="5400000" algn="ctr" rotWithShape="0">
              <a:schemeClr val="accent1">
                <a:lumMod val="75000"/>
                <a:alpha val="30000"/>
              </a:schemeClr>
            </a:outerShdw>
          </a:effectLst>
        </p:spPr>
        <p:txBody>
          <a:bodyPr rtlCol="0" anchor="ctr"/>
          <a:lstStyle/>
          <a:p>
            <a:endParaRPr lang="id-ID" dirty="0"/>
          </a:p>
        </p:txBody>
      </p:sp>
      <p:sp>
        <p:nvSpPr>
          <p:cNvPr id="10" name="Graphic 14">
            <a:extLst>
              <a:ext uri="{FF2B5EF4-FFF2-40B4-BE49-F238E27FC236}">
                <a16:creationId xmlns:a16="http://schemas.microsoft.com/office/drawing/2014/main" id="{6DCC6255-1F38-4B37-AA80-266446DDB372}"/>
              </a:ext>
            </a:extLst>
          </p:cNvPr>
          <p:cNvSpPr/>
          <p:nvPr/>
        </p:nvSpPr>
        <p:spPr>
          <a:xfrm>
            <a:off x="10801439" y="5120824"/>
            <a:ext cx="313649" cy="277585"/>
          </a:xfrm>
          <a:custGeom>
            <a:avLst/>
            <a:gdLst>
              <a:gd name="connsiteX0" fmla="*/ 438521 w 795165"/>
              <a:gd name="connsiteY0" fmla="*/ 21574 h 761101"/>
              <a:gd name="connsiteX1" fmla="*/ 557557 w 795165"/>
              <a:gd name="connsiteY1" fmla="*/ 195272 h 761101"/>
              <a:gd name="connsiteX2" fmla="*/ 759551 w 795165"/>
              <a:gd name="connsiteY2" fmla="*/ 254822 h 761101"/>
              <a:gd name="connsiteX3" fmla="*/ 784850 w 795165"/>
              <a:gd name="connsiteY3" fmla="*/ 332673 h 761101"/>
              <a:gd name="connsiteX4" fmla="*/ 656427 w 795165"/>
              <a:gd name="connsiteY4" fmla="*/ 499564 h 761101"/>
              <a:gd name="connsiteX5" fmla="*/ 662218 w 795165"/>
              <a:gd name="connsiteY5" fmla="*/ 710067 h 761101"/>
              <a:gd name="connsiteX6" fmla="*/ 595988 w 795165"/>
              <a:gd name="connsiteY6" fmla="*/ 758187 h 761101"/>
              <a:gd name="connsiteX7" fmla="*/ 397575 w 795165"/>
              <a:gd name="connsiteY7" fmla="*/ 687626 h 761101"/>
              <a:gd name="connsiteX8" fmla="*/ 199176 w 795165"/>
              <a:gd name="connsiteY8" fmla="*/ 758187 h 761101"/>
              <a:gd name="connsiteX9" fmla="*/ 132946 w 795165"/>
              <a:gd name="connsiteY9" fmla="*/ 710067 h 761101"/>
              <a:gd name="connsiteX10" fmla="*/ 138750 w 795165"/>
              <a:gd name="connsiteY10" fmla="*/ 499564 h 761101"/>
              <a:gd name="connsiteX11" fmla="*/ 10327 w 795165"/>
              <a:gd name="connsiteY11" fmla="*/ 332673 h 761101"/>
              <a:gd name="connsiteX12" fmla="*/ 35613 w 795165"/>
              <a:gd name="connsiteY12" fmla="*/ 254822 h 761101"/>
              <a:gd name="connsiteX13" fmla="*/ 237619 w 795165"/>
              <a:gd name="connsiteY13" fmla="*/ 195272 h 761101"/>
              <a:gd name="connsiteX14" fmla="*/ 356656 w 795165"/>
              <a:gd name="connsiteY14" fmla="*/ 21574 h 761101"/>
              <a:gd name="connsiteX15" fmla="*/ 438521 w 795165"/>
              <a:gd name="connsiteY15" fmla="*/ 21574 h 761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95165" h="761101">
                <a:moveTo>
                  <a:pt x="438521" y="21574"/>
                </a:moveTo>
                <a:lnTo>
                  <a:pt x="557557" y="195272"/>
                </a:lnTo>
                <a:lnTo>
                  <a:pt x="759551" y="254822"/>
                </a:lnTo>
                <a:cubicBezTo>
                  <a:pt x="792991" y="264678"/>
                  <a:pt x="806097" y="305038"/>
                  <a:pt x="784850" y="332673"/>
                </a:cubicBezTo>
                <a:lnTo>
                  <a:pt x="656427" y="499564"/>
                </a:lnTo>
                <a:lnTo>
                  <a:pt x="662218" y="710067"/>
                </a:lnTo>
                <a:cubicBezTo>
                  <a:pt x="663171" y="744928"/>
                  <a:pt x="628842" y="769871"/>
                  <a:pt x="595988" y="758187"/>
                </a:cubicBezTo>
                <a:lnTo>
                  <a:pt x="397575" y="687626"/>
                </a:lnTo>
                <a:lnTo>
                  <a:pt x="199176" y="758187"/>
                </a:lnTo>
                <a:cubicBezTo>
                  <a:pt x="166322" y="769871"/>
                  <a:pt x="131980" y="744928"/>
                  <a:pt x="132946" y="710067"/>
                </a:cubicBezTo>
                <a:lnTo>
                  <a:pt x="138750" y="499564"/>
                </a:lnTo>
                <a:lnTo>
                  <a:pt x="10327" y="332673"/>
                </a:lnTo>
                <a:cubicBezTo>
                  <a:pt x="-10945" y="305038"/>
                  <a:pt x="2187" y="264678"/>
                  <a:pt x="35613" y="254822"/>
                </a:cubicBezTo>
                <a:lnTo>
                  <a:pt x="237619" y="195272"/>
                </a:lnTo>
                <a:lnTo>
                  <a:pt x="356656" y="21574"/>
                </a:lnTo>
                <a:cubicBezTo>
                  <a:pt x="376354" y="-7191"/>
                  <a:pt x="418797" y="-7191"/>
                  <a:pt x="438521" y="21574"/>
                </a:cubicBezTo>
              </a:path>
            </a:pathLst>
          </a:custGeom>
          <a:solidFill>
            <a:srgbClr val="FA9EB7"/>
          </a:solidFill>
          <a:ln w="12700" cap="flat">
            <a:noFill/>
            <a:prstDash val="solid"/>
            <a:miter/>
          </a:ln>
          <a:effectLst>
            <a:outerShdw blurRad="177800" dist="127000" dir="5400000" algn="ctr" rotWithShape="0">
              <a:schemeClr val="accent1">
                <a:lumMod val="75000"/>
                <a:alpha val="31000"/>
              </a:schemeClr>
            </a:outerShdw>
          </a:effectLst>
        </p:spPr>
        <p:txBody>
          <a:bodyPr rtlCol="0" anchor="ctr"/>
          <a:lstStyle/>
          <a:p>
            <a:endParaRPr lang="id-ID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3DB11FB8-50FE-40F1-88A2-26353A277D9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6912" y="4810349"/>
            <a:ext cx="509748" cy="898537"/>
          </a:xfrm>
          <a:prstGeom prst="rect">
            <a:avLst/>
          </a:prstGeom>
          <a:effectLst>
            <a:outerShdw blurRad="177800" dist="127000" dir="5400000" algn="ctr" rotWithShape="0">
              <a:schemeClr val="accent1">
                <a:lumMod val="75000"/>
                <a:alpha val="30000"/>
              </a:scheme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5270DE4-A4B2-26E3-A328-41D5EB2B3B9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5656" y="-3"/>
            <a:ext cx="3238500" cy="621792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183FFCE-E822-51F4-85DA-B684630EC28C}"/>
              </a:ext>
            </a:extLst>
          </p:cNvPr>
          <p:cNvSpPr/>
          <p:nvPr/>
        </p:nvSpPr>
        <p:spPr>
          <a:xfrm>
            <a:off x="159867" y="-29496"/>
            <a:ext cx="3457754" cy="62474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23655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9D4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CD96FF-A263-317E-4702-D67A1381B694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B4C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Graphic 17">
            <a:extLst>
              <a:ext uri="{FF2B5EF4-FFF2-40B4-BE49-F238E27FC236}">
                <a16:creationId xmlns:a16="http://schemas.microsoft.com/office/drawing/2014/main" id="{4CAC03F2-E81A-2C11-CF78-F94E7217D840}"/>
              </a:ext>
            </a:extLst>
          </p:cNvPr>
          <p:cNvSpPr/>
          <p:nvPr/>
        </p:nvSpPr>
        <p:spPr>
          <a:xfrm>
            <a:off x="7529560" y="496847"/>
            <a:ext cx="202200" cy="202195"/>
          </a:xfrm>
          <a:custGeom>
            <a:avLst/>
            <a:gdLst>
              <a:gd name="connsiteX0" fmla="*/ 592810 w 592810"/>
              <a:gd name="connsiteY0" fmla="*/ 296392 h 592797"/>
              <a:gd name="connsiteX1" fmla="*/ 296406 w 592810"/>
              <a:gd name="connsiteY1" fmla="*/ 592798 h 592797"/>
              <a:gd name="connsiteX2" fmla="*/ 0 w 592810"/>
              <a:gd name="connsiteY2" fmla="*/ 296392 h 592797"/>
              <a:gd name="connsiteX3" fmla="*/ 296406 w 592810"/>
              <a:gd name="connsiteY3" fmla="*/ 0 h 592797"/>
              <a:gd name="connsiteX4" fmla="*/ 592810 w 592810"/>
              <a:gd name="connsiteY4" fmla="*/ 296392 h 592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2810" h="592797">
                <a:moveTo>
                  <a:pt x="592810" y="296392"/>
                </a:moveTo>
                <a:cubicBezTo>
                  <a:pt x="592810" y="460096"/>
                  <a:pt x="460108" y="592798"/>
                  <a:pt x="296406" y="592798"/>
                </a:cubicBezTo>
                <a:cubicBezTo>
                  <a:pt x="132702" y="592798"/>
                  <a:pt x="0" y="460096"/>
                  <a:pt x="0" y="296392"/>
                </a:cubicBezTo>
                <a:cubicBezTo>
                  <a:pt x="0" y="132702"/>
                  <a:pt x="132702" y="0"/>
                  <a:pt x="296406" y="0"/>
                </a:cubicBezTo>
                <a:cubicBezTo>
                  <a:pt x="460108" y="0"/>
                  <a:pt x="592810" y="132702"/>
                  <a:pt x="592810" y="296392"/>
                </a:cubicBezTo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  <a:effectLst>
            <a:outerShdw blurRad="177800" dist="127000" dir="5400000" algn="ctr" rotWithShape="0">
              <a:schemeClr val="accent1">
                <a:lumMod val="75000"/>
                <a:alpha val="48000"/>
              </a:schemeClr>
            </a:outerShdw>
          </a:effectLst>
        </p:spPr>
        <p:txBody>
          <a:bodyPr rtlCol="0" anchor="ctr"/>
          <a:lstStyle/>
          <a:p>
            <a:endParaRPr lang="id-ID" dirty="0"/>
          </a:p>
        </p:txBody>
      </p:sp>
      <p:sp>
        <p:nvSpPr>
          <p:cNvPr id="8" name="Graphic 17">
            <a:extLst>
              <a:ext uri="{FF2B5EF4-FFF2-40B4-BE49-F238E27FC236}">
                <a16:creationId xmlns:a16="http://schemas.microsoft.com/office/drawing/2014/main" id="{9FAB2A10-DE6B-5D0E-88C3-8A6C8B24729B}"/>
              </a:ext>
            </a:extLst>
          </p:cNvPr>
          <p:cNvSpPr/>
          <p:nvPr/>
        </p:nvSpPr>
        <p:spPr>
          <a:xfrm>
            <a:off x="10482603" y="5462838"/>
            <a:ext cx="438561" cy="438550"/>
          </a:xfrm>
          <a:custGeom>
            <a:avLst/>
            <a:gdLst>
              <a:gd name="connsiteX0" fmla="*/ 592810 w 592810"/>
              <a:gd name="connsiteY0" fmla="*/ 296392 h 592797"/>
              <a:gd name="connsiteX1" fmla="*/ 296406 w 592810"/>
              <a:gd name="connsiteY1" fmla="*/ 592798 h 592797"/>
              <a:gd name="connsiteX2" fmla="*/ 0 w 592810"/>
              <a:gd name="connsiteY2" fmla="*/ 296392 h 592797"/>
              <a:gd name="connsiteX3" fmla="*/ 296406 w 592810"/>
              <a:gd name="connsiteY3" fmla="*/ 0 h 592797"/>
              <a:gd name="connsiteX4" fmla="*/ 592810 w 592810"/>
              <a:gd name="connsiteY4" fmla="*/ 296392 h 592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2810" h="592797">
                <a:moveTo>
                  <a:pt x="592810" y="296392"/>
                </a:moveTo>
                <a:cubicBezTo>
                  <a:pt x="592810" y="460096"/>
                  <a:pt x="460108" y="592798"/>
                  <a:pt x="296406" y="592798"/>
                </a:cubicBezTo>
                <a:cubicBezTo>
                  <a:pt x="132702" y="592798"/>
                  <a:pt x="0" y="460096"/>
                  <a:pt x="0" y="296392"/>
                </a:cubicBezTo>
                <a:cubicBezTo>
                  <a:pt x="0" y="132702"/>
                  <a:pt x="132702" y="0"/>
                  <a:pt x="296406" y="0"/>
                </a:cubicBezTo>
                <a:cubicBezTo>
                  <a:pt x="460108" y="0"/>
                  <a:pt x="592810" y="132702"/>
                  <a:pt x="592810" y="296392"/>
                </a:cubicBezTo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  <a:effectLst>
            <a:outerShdw blurRad="177800" dist="127000" dir="5400000" algn="ctr" rotWithShape="0">
              <a:schemeClr val="accent1">
                <a:lumMod val="75000"/>
                <a:alpha val="48000"/>
              </a:schemeClr>
            </a:outerShdw>
          </a:effectLst>
        </p:spPr>
        <p:txBody>
          <a:bodyPr rtlCol="0" anchor="ctr"/>
          <a:lstStyle/>
          <a:p>
            <a:endParaRPr lang="id-ID" dirty="0"/>
          </a:p>
        </p:txBody>
      </p:sp>
      <p:sp>
        <p:nvSpPr>
          <p:cNvPr id="9" name="Graphic 17">
            <a:extLst>
              <a:ext uri="{FF2B5EF4-FFF2-40B4-BE49-F238E27FC236}">
                <a16:creationId xmlns:a16="http://schemas.microsoft.com/office/drawing/2014/main" id="{33D622FF-CE30-CF60-B556-A2C2CCAF3BAF}"/>
              </a:ext>
            </a:extLst>
          </p:cNvPr>
          <p:cNvSpPr/>
          <p:nvPr/>
        </p:nvSpPr>
        <p:spPr>
          <a:xfrm>
            <a:off x="6229222" y="5876067"/>
            <a:ext cx="282898" cy="282891"/>
          </a:xfrm>
          <a:custGeom>
            <a:avLst/>
            <a:gdLst>
              <a:gd name="connsiteX0" fmla="*/ 592810 w 592810"/>
              <a:gd name="connsiteY0" fmla="*/ 296392 h 592797"/>
              <a:gd name="connsiteX1" fmla="*/ 296406 w 592810"/>
              <a:gd name="connsiteY1" fmla="*/ 592798 h 592797"/>
              <a:gd name="connsiteX2" fmla="*/ 0 w 592810"/>
              <a:gd name="connsiteY2" fmla="*/ 296392 h 592797"/>
              <a:gd name="connsiteX3" fmla="*/ 296406 w 592810"/>
              <a:gd name="connsiteY3" fmla="*/ 0 h 592797"/>
              <a:gd name="connsiteX4" fmla="*/ 592810 w 592810"/>
              <a:gd name="connsiteY4" fmla="*/ 296392 h 592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2810" h="592797">
                <a:moveTo>
                  <a:pt x="592810" y="296392"/>
                </a:moveTo>
                <a:cubicBezTo>
                  <a:pt x="592810" y="460096"/>
                  <a:pt x="460108" y="592798"/>
                  <a:pt x="296406" y="592798"/>
                </a:cubicBezTo>
                <a:cubicBezTo>
                  <a:pt x="132702" y="592798"/>
                  <a:pt x="0" y="460096"/>
                  <a:pt x="0" y="296392"/>
                </a:cubicBezTo>
                <a:cubicBezTo>
                  <a:pt x="0" y="132702"/>
                  <a:pt x="132702" y="0"/>
                  <a:pt x="296406" y="0"/>
                </a:cubicBezTo>
                <a:cubicBezTo>
                  <a:pt x="460108" y="0"/>
                  <a:pt x="592810" y="132702"/>
                  <a:pt x="592810" y="296392"/>
                </a:cubicBezTo>
              </a:path>
            </a:pathLst>
          </a:custGeom>
          <a:solidFill>
            <a:srgbClr val="FFE3B1"/>
          </a:solidFill>
          <a:ln w="12700" cap="flat">
            <a:noFill/>
            <a:prstDash val="solid"/>
            <a:miter/>
          </a:ln>
          <a:effectLst>
            <a:outerShdw blurRad="177800" dist="127000" dir="5400000" algn="ctr" rotWithShape="0">
              <a:schemeClr val="accent1">
                <a:lumMod val="75000"/>
                <a:alpha val="48000"/>
              </a:schemeClr>
            </a:outerShdw>
          </a:effectLst>
        </p:spPr>
        <p:txBody>
          <a:bodyPr rtlCol="0" anchor="ctr"/>
          <a:lstStyle/>
          <a:p>
            <a:endParaRPr lang="id-ID" dirty="0"/>
          </a:p>
        </p:txBody>
      </p:sp>
      <p:sp>
        <p:nvSpPr>
          <p:cNvPr id="10" name="Graphic 17">
            <a:extLst>
              <a:ext uri="{FF2B5EF4-FFF2-40B4-BE49-F238E27FC236}">
                <a16:creationId xmlns:a16="http://schemas.microsoft.com/office/drawing/2014/main" id="{9D339BB5-D200-2D15-552A-B9BE1ABACF08}"/>
              </a:ext>
            </a:extLst>
          </p:cNvPr>
          <p:cNvSpPr/>
          <p:nvPr/>
        </p:nvSpPr>
        <p:spPr>
          <a:xfrm>
            <a:off x="11584731" y="852447"/>
            <a:ext cx="202200" cy="202195"/>
          </a:xfrm>
          <a:custGeom>
            <a:avLst/>
            <a:gdLst>
              <a:gd name="connsiteX0" fmla="*/ 592810 w 592810"/>
              <a:gd name="connsiteY0" fmla="*/ 296392 h 592797"/>
              <a:gd name="connsiteX1" fmla="*/ 296406 w 592810"/>
              <a:gd name="connsiteY1" fmla="*/ 592798 h 592797"/>
              <a:gd name="connsiteX2" fmla="*/ 0 w 592810"/>
              <a:gd name="connsiteY2" fmla="*/ 296392 h 592797"/>
              <a:gd name="connsiteX3" fmla="*/ 296406 w 592810"/>
              <a:gd name="connsiteY3" fmla="*/ 0 h 592797"/>
              <a:gd name="connsiteX4" fmla="*/ 592810 w 592810"/>
              <a:gd name="connsiteY4" fmla="*/ 296392 h 592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2810" h="592797">
                <a:moveTo>
                  <a:pt x="592810" y="296392"/>
                </a:moveTo>
                <a:cubicBezTo>
                  <a:pt x="592810" y="460096"/>
                  <a:pt x="460108" y="592798"/>
                  <a:pt x="296406" y="592798"/>
                </a:cubicBezTo>
                <a:cubicBezTo>
                  <a:pt x="132702" y="592798"/>
                  <a:pt x="0" y="460096"/>
                  <a:pt x="0" y="296392"/>
                </a:cubicBezTo>
                <a:cubicBezTo>
                  <a:pt x="0" y="132702"/>
                  <a:pt x="132702" y="0"/>
                  <a:pt x="296406" y="0"/>
                </a:cubicBezTo>
                <a:cubicBezTo>
                  <a:pt x="460108" y="0"/>
                  <a:pt x="592810" y="132702"/>
                  <a:pt x="592810" y="296392"/>
                </a:cubicBezTo>
              </a:path>
            </a:pathLst>
          </a:custGeom>
          <a:solidFill>
            <a:srgbClr val="FFE3B1"/>
          </a:solidFill>
          <a:ln w="12700" cap="flat">
            <a:noFill/>
            <a:prstDash val="solid"/>
            <a:miter/>
          </a:ln>
          <a:effectLst>
            <a:outerShdw blurRad="177800" dist="127000" dir="5400000" algn="ctr" rotWithShape="0">
              <a:schemeClr val="accent1">
                <a:lumMod val="75000"/>
                <a:alpha val="48000"/>
              </a:schemeClr>
            </a:outerShdw>
          </a:effectLst>
        </p:spPr>
        <p:txBody>
          <a:bodyPr rtlCol="0" anchor="ctr"/>
          <a:lstStyle/>
          <a:p>
            <a:endParaRPr lang="id-ID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C69D22-DEC8-457F-98EB-B8D57C99A897}"/>
              </a:ext>
            </a:extLst>
          </p:cNvPr>
          <p:cNvSpPr/>
          <p:nvPr/>
        </p:nvSpPr>
        <p:spPr>
          <a:xfrm>
            <a:off x="6051888" y="1865458"/>
            <a:ext cx="3037840" cy="551752"/>
          </a:xfrm>
          <a:prstGeom prst="rect">
            <a:avLst/>
          </a:prstGeom>
          <a:solidFill>
            <a:srgbClr val="FFE3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4B2BF2C-285B-44C4-B395-1FC838C559EE}"/>
              </a:ext>
            </a:extLst>
          </p:cNvPr>
          <p:cNvSpPr/>
          <p:nvPr/>
        </p:nvSpPr>
        <p:spPr>
          <a:xfrm>
            <a:off x="5421838" y="1600279"/>
            <a:ext cx="5445760" cy="3657442"/>
          </a:xfrm>
          <a:prstGeom prst="roundRect">
            <a:avLst>
              <a:gd name="adj" fmla="val 14157"/>
            </a:avLst>
          </a:prstGeom>
          <a:solidFill>
            <a:schemeClr val="bg1"/>
          </a:solidFill>
          <a:ln>
            <a:noFill/>
          </a:ln>
          <a:effectLst>
            <a:outerShdw blurRad="660400" dist="482600" dir="8400000" sx="83000" sy="83000" algn="ctr" rotWithShape="0">
              <a:schemeClr val="accent1">
                <a:lumMod val="50000"/>
                <a:alpha val="8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7EE21D7D-AF1D-49A7-876C-0654B1688818}"/>
              </a:ext>
            </a:extLst>
          </p:cNvPr>
          <p:cNvSpPr/>
          <p:nvPr/>
        </p:nvSpPr>
        <p:spPr>
          <a:xfrm>
            <a:off x="5574238" y="1740776"/>
            <a:ext cx="5148736" cy="3339223"/>
          </a:xfrm>
          <a:prstGeom prst="roundRect">
            <a:avLst>
              <a:gd name="adj" fmla="val 14157"/>
            </a:avLst>
          </a:prstGeom>
          <a:noFill/>
          <a:ln w="25400" cap="rnd">
            <a:solidFill>
              <a:srgbClr val="89D4F3"/>
            </a:solidFill>
            <a:prstDash val="sys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3D43625-AE28-4CA1-8283-FDA4009D5B44}"/>
              </a:ext>
            </a:extLst>
          </p:cNvPr>
          <p:cNvSpPr txBox="1">
            <a:spLocks/>
          </p:cNvSpPr>
          <p:nvPr/>
        </p:nvSpPr>
        <p:spPr>
          <a:xfrm>
            <a:off x="6051888" y="1989455"/>
            <a:ext cx="4908613" cy="59661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id-ID" sz="3600" b="1" dirty="0">
                <a:solidFill>
                  <a:srgbClr val="122659"/>
                </a:solidFill>
                <a:latin typeface="Nunito" panose="02000303000000000000" pitchFamily="2" charset="0"/>
                <a:cs typeface="Poppins" panose="00000500000000000000" pitchFamily="50" charset="0"/>
              </a:rPr>
              <a:t>About Kidds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CD14D70-D791-448F-8A37-A866DDE5905C}"/>
              </a:ext>
            </a:extLst>
          </p:cNvPr>
          <p:cNvSpPr txBox="1">
            <a:spLocks/>
          </p:cNvSpPr>
          <p:nvPr/>
        </p:nvSpPr>
        <p:spPr>
          <a:xfrm>
            <a:off x="6051888" y="3204609"/>
            <a:ext cx="4460110" cy="199992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Lorem ipsum dolor sit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amet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,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consectetur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adipiscing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elit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, sed do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eiusmod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tempor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incididunt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ut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labore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et dolore magna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aliqua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. Ut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enim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ad minim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veniam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,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quis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nostrud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exercitation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ullamco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laboris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nisi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ut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aliquip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ex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ea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commodo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consequat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553FA0-01D4-43AD-9BCA-6B12EF94E488}"/>
              </a:ext>
            </a:extLst>
          </p:cNvPr>
          <p:cNvSpPr txBox="1"/>
          <p:nvPr/>
        </p:nvSpPr>
        <p:spPr>
          <a:xfrm>
            <a:off x="6051888" y="2559111"/>
            <a:ext cx="13949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400" i="0" u="none" strike="noStrike" dirty="0">
                <a:solidFill>
                  <a:srgbClr val="122659"/>
                </a:solidFill>
                <a:effectLst/>
                <a:latin typeface="Nunito Sans" panose="00000500000000000000" pitchFamily="2" charset="0"/>
                <a:cs typeface="Poppins SemiBold" panose="00000700000000000000" pitchFamily="50" charset="0"/>
              </a:rPr>
              <a:t>Your Text Here</a:t>
            </a:r>
          </a:p>
        </p:txBody>
      </p:sp>
      <p:sp>
        <p:nvSpPr>
          <p:cNvPr id="19" name="Graphic 17">
            <a:extLst>
              <a:ext uri="{FF2B5EF4-FFF2-40B4-BE49-F238E27FC236}">
                <a16:creationId xmlns:a16="http://schemas.microsoft.com/office/drawing/2014/main" id="{122C96DF-F985-473E-80E5-96A47CFFB57C}"/>
              </a:ext>
            </a:extLst>
          </p:cNvPr>
          <p:cNvSpPr/>
          <p:nvPr/>
        </p:nvSpPr>
        <p:spPr>
          <a:xfrm>
            <a:off x="10772601" y="2490545"/>
            <a:ext cx="282898" cy="282891"/>
          </a:xfrm>
          <a:custGeom>
            <a:avLst/>
            <a:gdLst>
              <a:gd name="connsiteX0" fmla="*/ 592810 w 592810"/>
              <a:gd name="connsiteY0" fmla="*/ 296392 h 592797"/>
              <a:gd name="connsiteX1" fmla="*/ 296406 w 592810"/>
              <a:gd name="connsiteY1" fmla="*/ 592798 h 592797"/>
              <a:gd name="connsiteX2" fmla="*/ 0 w 592810"/>
              <a:gd name="connsiteY2" fmla="*/ 296392 h 592797"/>
              <a:gd name="connsiteX3" fmla="*/ 296406 w 592810"/>
              <a:gd name="connsiteY3" fmla="*/ 0 h 592797"/>
              <a:gd name="connsiteX4" fmla="*/ 592810 w 592810"/>
              <a:gd name="connsiteY4" fmla="*/ 296392 h 592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2810" h="592797">
                <a:moveTo>
                  <a:pt x="592810" y="296392"/>
                </a:moveTo>
                <a:cubicBezTo>
                  <a:pt x="592810" y="460096"/>
                  <a:pt x="460108" y="592798"/>
                  <a:pt x="296406" y="592798"/>
                </a:cubicBezTo>
                <a:cubicBezTo>
                  <a:pt x="132702" y="592798"/>
                  <a:pt x="0" y="460096"/>
                  <a:pt x="0" y="296392"/>
                </a:cubicBezTo>
                <a:cubicBezTo>
                  <a:pt x="0" y="132702"/>
                  <a:pt x="132702" y="0"/>
                  <a:pt x="296406" y="0"/>
                </a:cubicBezTo>
                <a:cubicBezTo>
                  <a:pt x="460108" y="0"/>
                  <a:pt x="592810" y="132702"/>
                  <a:pt x="592810" y="296392"/>
                </a:cubicBezTo>
              </a:path>
            </a:pathLst>
          </a:custGeom>
          <a:solidFill>
            <a:srgbClr val="FA9EB7"/>
          </a:solidFill>
          <a:ln w="12700" cap="flat">
            <a:noFill/>
            <a:prstDash val="solid"/>
            <a:miter/>
          </a:ln>
          <a:effectLst>
            <a:outerShdw blurRad="177800" dist="127000" dir="5400000" algn="ctr" rotWithShape="0">
              <a:schemeClr val="accent1">
                <a:lumMod val="75000"/>
                <a:alpha val="48000"/>
              </a:schemeClr>
            </a:outerShdw>
          </a:effectLst>
        </p:spPr>
        <p:txBody>
          <a:bodyPr rtlCol="0" anchor="ctr"/>
          <a:lstStyle/>
          <a:p>
            <a:endParaRPr lang="id-ID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BC14CCC-57BB-A578-01B0-6276493F40E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517" y="1419870"/>
            <a:ext cx="5206435" cy="3981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946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90ECAD1-52B9-446D-BEF6-D47C9F7F5149}"/>
              </a:ext>
            </a:extLst>
          </p:cNvPr>
          <p:cNvSpPr/>
          <p:nvPr/>
        </p:nvSpPr>
        <p:spPr>
          <a:xfrm>
            <a:off x="1097411" y="1447509"/>
            <a:ext cx="1618068" cy="252761"/>
          </a:xfrm>
          <a:prstGeom prst="rect">
            <a:avLst/>
          </a:prstGeom>
          <a:solidFill>
            <a:srgbClr val="B4C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EF9B35-D23F-4F71-B553-FD7016622EF4}"/>
              </a:ext>
            </a:extLst>
          </p:cNvPr>
          <p:cNvSpPr txBox="1">
            <a:spLocks/>
          </p:cNvSpPr>
          <p:nvPr/>
        </p:nvSpPr>
        <p:spPr>
          <a:xfrm>
            <a:off x="1097410" y="1773248"/>
            <a:ext cx="4908613" cy="91876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z="3200" b="1" dirty="0">
                <a:solidFill>
                  <a:srgbClr val="122659"/>
                </a:solidFill>
                <a:latin typeface="Nunito" panose="02000303000000000000" pitchFamily="2" charset="0"/>
                <a:cs typeface="Poppins" panose="00000500000000000000" pitchFamily="50" charset="0"/>
              </a:rPr>
              <a:t>We always care your children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645C5E-9037-4568-8CE5-DDF94B3CBEC0}"/>
              </a:ext>
            </a:extLst>
          </p:cNvPr>
          <p:cNvSpPr txBox="1">
            <a:spLocks/>
          </p:cNvSpPr>
          <p:nvPr/>
        </p:nvSpPr>
        <p:spPr>
          <a:xfrm>
            <a:off x="1097410" y="3205889"/>
            <a:ext cx="4714110" cy="199992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Sed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ut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perspiciatis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unde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omnis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iste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natus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error sit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voluptatem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accusantium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doloremque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laudantium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,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totam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rem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aperiam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,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eaque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ipsa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quae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ab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illo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inventore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veritatis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et quasi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architecto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beatae vitae dicta sunt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explicabo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7A31BC-5E63-4C29-912F-EBB6FD70D52D}"/>
              </a:ext>
            </a:extLst>
          </p:cNvPr>
          <p:cNvSpPr txBox="1"/>
          <p:nvPr/>
        </p:nvSpPr>
        <p:spPr>
          <a:xfrm>
            <a:off x="1097410" y="1447509"/>
            <a:ext cx="1587294" cy="307777"/>
          </a:xfrm>
          <a:prstGeom prst="rect">
            <a:avLst/>
          </a:prstGeom>
          <a:solidFill>
            <a:srgbClr val="DAE3F3"/>
          </a:solidFill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400" i="0" u="none" strike="noStrike" dirty="0" err="1">
                <a:solidFill>
                  <a:srgbClr val="122659"/>
                </a:solidFill>
                <a:effectLst/>
                <a:latin typeface="Nunito Sans" panose="00000500000000000000" pitchFamily="2" charset="0"/>
                <a:cs typeface="Poppins SemiBold" panose="00000700000000000000" pitchFamily="50" charset="0"/>
              </a:rPr>
              <a:t>Kidds</a:t>
            </a:r>
            <a:r>
              <a:rPr lang="en-US" sz="1400" i="0" u="none" strike="noStrike" dirty="0">
                <a:solidFill>
                  <a:srgbClr val="122659"/>
                </a:solidFill>
                <a:effectLst/>
                <a:latin typeface="Nunito Sans" panose="00000500000000000000" pitchFamily="2" charset="0"/>
                <a:cs typeface="Poppins SemiBold" panose="00000700000000000000" pitchFamily="50" charset="0"/>
              </a:rPr>
              <a:t> for children</a:t>
            </a:r>
          </a:p>
        </p:txBody>
      </p:sp>
      <p:sp>
        <p:nvSpPr>
          <p:cNvPr id="10" name="Graphic 14">
            <a:extLst>
              <a:ext uri="{FF2B5EF4-FFF2-40B4-BE49-F238E27FC236}">
                <a16:creationId xmlns:a16="http://schemas.microsoft.com/office/drawing/2014/main" id="{4C91FA8A-28E5-4BE5-A5D7-E927CF903FAF}"/>
              </a:ext>
            </a:extLst>
          </p:cNvPr>
          <p:cNvSpPr/>
          <p:nvPr/>
        </p:nvSpPr>
        <p:spPr>
          <a:xfrm>
            <a:off x="243927" y="1422685"/>
            <a:ext cx="313649" cy="277585"/>
          </a:xfrm>
          <a:custGeom>
            <a:avLst/>
            <a:gdLst>
              <a:gd name="connsiteX0" fmla="*/ 438521 w 795165"/>
              <a:gd name="connsiteY0" fmla="*/ 21574 h 761101"/>
              <a:gd name="connsiteX1" fmla="*/ 557557 w 795165"/>
              <a:gd name="connsiteY1" fmla="*/ 195272 h 761101"/>
              <a:gd name="connsiteX2" fmla="*/ 759551 w 795165"/>
              <a:gd name="connsiteY2" fmla="*/ 254822 h 761101"/>
              <a:gd name="connsiteX3" fmla="*/ 784850 w 795165"/>
              <a:gd name="connsiteY3" fmla="*/ 332673 h 761101"/>
              <a:gd name="connsiteX4" fmla="*/ 656427 w 795165"/>
              <a:gd name="connsiteY4" fmla="*/ 499564 h 761101"/>
              <a:gd name="connsiteX5" fmla="*/ 662218 w 795165"/>
              <a:gd name="connsiteY5" fmla="*/ 710067 h 761101"/>
              <a:gd name="connsiteX6" fmla="*/ 595988 w 795165"/>
              <a:gd name="connsiteY6" fmla="*/ 758187 h 761101"/>
              <a:gd name="connsiteX7" fmla="*/ 397575 w 795165"/>
              <a:gd name="connsiteY7" fmla="*/ 687626 h 761101"/>
              <a:gd name="connsiteX8" fmla="*/ 199176 w 795165"/>
              <a:gd name="connsiteY8" fmla="*/ 758187 h 761101"/>
              <a:gd name="connsiteX9" fmla="*/ 132946 w 795165"/>
              <a:gd name="connsiteY9" fmla="*/ 710067 h 761101"/>
              <a:gd name="connsiteX10" fmla="*/ 138750 w 795165"/>
              <a:gd name="connsiteY10" fmla="*/ 499564 h 761101"/>
              <a:gd name="connsiteX11" fmla="*/ 10327 w 795165"/>
              <a:gd name="connsiteY11" fmla="*/ 332673 h 761101"/>
              <a:gd name="connsiteX12" fmla="*/ 35613 w 795165"/>
              <a:gd name="connsiteY12" fmla="*/ 254822 h 761101"/>
              <a:gd name="connsiteX13" fmla="*/ 237619 w 795165"/>
              <a:gd name="connsiteY13" fmla="*/ 195272 h 761101"/>
              <a:gd name="connsiteX14" fmla="*/ 356656 w 795165"/>
              <a:gd name="connsiteY14" fmla="*/ 21574 h 761101"/>
              <a:gd name="connsiteX15" fmla="*/ 438521 w 795165"/>
              <a:gd name="connsiteY15" fmla="*/ 21574 h 761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95165" h="761101">
                <a:moveTo>
                  <a:pt x="438521" y="21574"/>
                </a:moveTo>
                <a:lnTo>
                  <a:pt x="557557" y="195272"/>
                </a:lnTo>
                <a:lnTo>
                  <a:pt x="759551" y="254822"/>
                </a:lnTo>
                <a:cubicBezTo>
                  <a:pt x="792991" y="264678"/>
                  <a:pt x="806097" y="305038"/>
                  <a:pt x="784850" y="332673"/>
                </a:cubicBezTo>
                <a:lnTo>
                  <a:pt x="656427" y="499564"/>
                </a:lnTo>
                <a:lnTo>
                  <a:pt x="662218" y="710067"/>
                </a:lnTo>
                <a:cubicBezTo>
                  <a:pt x="663171" y="744928"/>
                  <a:pt x="628842" y="769871"/>
                  <a:pt x="595988" y="758187"/>
                </a:cubicBezTo>
                <a:lnTo>
                  <a:pt x="397575" y="687626"/>
                </a:lnTo>
                <a:lnTo>
                  <a:pt x="199176" y="758187"/>
                </a:lnTo>
                <a:cubicBezTo>
                  <a:pt x="166322" y="769871"/>
                  <a:pt x="131980" y="744928"/>
                  <a:pt x="132946" y="710067"/>
                </a:cubicBezTo>
                <a:lnTo>
                  <a:pt x="138750" y="499564"/>
                </a:lnTo>
                <a:lnTo>
                  <a:pt x="10327" y="332673"/>
                </a:lnTo>
                <a:cubicBezTo>
                  <a:pt x="-10945" y="305038"/>
                  <a:pt x="2187" y="264678"/>
                  <a:pt x="35613" y="254822"/>
                </a:cubicBezTo>
                <a:lnTo>
                  <a:pt x="237619" y="195272"/>
                </a:lnTo>
                <a:lnTo>
                  <a:pt x="356656" y="21574"/>
                </a:lnTo>
                <a:cubicBezTo>
                  <a:pt x="376354" y="-7191"/>
                  <a:pt x="418797" y="-7191"/>
                  <a:pt x="438521" y="21574"/>
                </a:cubicBezTo>
              </a:path>
            </a:pathLst>
          </a:custGeom>
          <a:solidFill>
            <a:srgbClr val="B4C7E7"/>
          </a:solidFill>
          <a:ln w="12700" cap="flat">
            <a:noFill/>
            <a:prstDash val="solid"/>
            <a:miter/>
          </a:ln>
          <a:effectLst>
            <a:outerShdw blurRad="177800" dist="127000" dir="5400000" algn="ctr" rotWithShape="0">
              <a:schemeClr val="accent1">
                <a:lumMod val="75000"/>
                <a:alpha val="31000"/>
              </a:schemeClr>
            </a:outerShdw>
          </a:effectLst>
        </p:spPr>
        <p:txBody>
          <a:bodyPr rtlCol="0" anchor="ctr"/>
          <a:lstStyle/>
          <a:p>
            <a:endParaRPr lang="id-ID"/>
          </a:p>
        </p:txBody>
      </p:sp>
      <p:sp>
        <p:nvSpPr>
          <p:cNvPr id="12" name="Graphic 17">
            <a:extLst>
              <a:ext uri="{FF2B5EF4-FFF2-40B4-BE49-F238E27FC236}">
                <a16:creationId xmlns:a16="http://schemas.microsoft.com/office/drawing/2014/main" id="{C459C572-B82D-403E-8AD5-477D7D7EDD85}"/>
              </a:ext>
            </a:extLst>
          </p:cNvPr>
          <p:cNvSpPr/>
          <p:nvPr/>
        </p:nvSpPr>
        <p:spPr>
          <a:xfrm>
            <a:off x="5017854" y="5968059"/>
            <a:ext cx="202200" cy="202195"/>
          </a:xfrm>
          <a:custGeom>
            <a:avLst/>
            <a:gdLst>
              <a:gd name="connsiteX0" fmla="*/ 592810 w 592810"/>
              <a:gd name="connsiteY0" fmla="*/ 296392 h 592797"/>
              <a:gd name="connsiteX1" fmla="*/ 296406 w 592810"/>
              <a:gd name="connsiteY1" fmla="*/ 592798 h 592797"/>
              <a:gd name="connsiteX2" fmla="*/ 0 w 592810"/>
              <a:gd name="connsiteY2" fmla="*/ 296392 h 592797"/>
              <a:gd name="connsiteX3" fmla="*/ 296406 w 592810"/>
              <a:gd name="connsiteY3" fmla="*/ 0 h 592797"/>
              <a:gd name="connsiteX4" fmla="*/ 592810 w 592810"/>
              <a:gd name="connsiteY4" fmla="*/ 296392 h 592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2810" h="592797">
                <a:moveTo>
                  <a:pt x="592810" y="296392"/>
                </a:moveTo>
                <a:cubicBezTo>
                  <a:pt x="592810" y="460096"/>
                  <a:pt x="460108" y="592798"/>
                  <a:pt x="296406" y="592798"/>
                </a:cubicBezTo>
                <a:cubicBezTo>
                  <a:pt x="132702" y="592798"/>
                  <a:pt x="0" y="460096"/>
                  <a:pt x="0" y="296392"/>
                </a:cubicBezTo>
                <a:cubicBezTo>
                  <a:pt x="0" y="132702"/>
                  <a:pt x="132702" y="0"/>
                  <a:pt x="296406" y="0"/>
                </a:cubicBezTo>
                <a:cubicBezTo>
                  <a:pt x="460108" y="0"/>
                  <a:pt x="592810" y="132702"/>
                  <a:pt x="592810" y="296392"/>
                </a:cubicBezTo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  <a:effectLst>
            <a:outerShdw blurRad="177800" dist="127000" dir="5400000" algn="ctr" rotWithShape="0">
              <a:schemeClr val="accent1">
                <a:lumMod val="75000"/>
                <a:alpha val="48000"/>
              </a:schemeClr>
            </a:outerShdw>
          </a:effectLst>
        </p:spPr>
        <p:txBody>
          <a:bodyPr rtlCol="0" anchor="ctr"/>
          <a:lstStyle/>
          <a:p>
            <a:endParaRPr lang="id-ID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DAB90B3F-2DFF-1856-3A3E-09C6E25473B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b="15764"/>
          <a:stretch/>
        </p:blipFill>
        <p:spPr>
          <a:xfrm flipH="1">
            <a:off x="0" y="3579595"/>
            <a:ext cx="12192000" cy="3278405"/>
          </a:xfrm>
          <a:prstGeom prst="rect">
            <a:avLst/>
          </a:prstGeom>
        </p:spPr>
      </p:pic>
      <p:sp>
        <p:nvSpPr>
          <p:cNvPr id="13" name="Graphic 14">
            <a:extLst>
              <a:ext uri="{FF2B5EF4-FFF2-40B4-BE49-F238E27FC236}">
                <a16:creationId xmlns:a16="http://schemas.microsoft.com/office/drawing/2014/main" id="{9EAB390B-41EF-D830-2EE5-7C0CF12A7547}"/>
              </a:ext>
            </a:extLst>
          </p:cNvPr>
          <p:cNvSpPr/>
          <p:nvPr/>
        </p:nvSpPr>
        <p:spPr>
          <a:xfrm>
            <a:off x="11650018" y="2484814"/>
            <a:ext cx="313649" cy="277585"/>
          </a:xfrm>
          <a:custGeom>
            <a:avLst/>
            <a:gdLst>
              <a:gd name="connsiteX0" fmla="*/ 438521 w 795165"/>
              <a:gd name="connsiteY0" fmla="*/ 21574 h 761101"/>
              <a:gd name="connsiteX1" fmla="*/ 557557 w 795165"/>
              <a:gd name="connsiteY1" fmla="*/ 195272 h 761101"/>
              <a:gd name="connsiteX2" fmla="*/ 759551 w 795165"/>
              <a:gd name="connsiteY2" fmla="*/ 254822 h 761101"/>
              <a:gd name="connsiteX3" fmla="*/ 784850 w 795165"/>
              <a:gd name="connsiteY3" fmla="*/ 332673 h 761101"/>
              <a:gd name="connsiteX4" fmla="*/ 656427 w 795165"/>
              <a:gd name="connsiteY4" fmla="*/ 499564 h 761101"/>
              <a:gd name="connsiteX5" fmla="*/ 662218 w 795165"/>
              <a:gd name="connsiteY5" fmla="*/ 710067 h 761101"/>
              <a:gd name="connsiteX6" fmla="*/ 595988 w 795165"/>
              <a:gd name="connsiteY6" fmla="*/ 758187 h 761101"/>
              <a:gd name="connsiteX7" fmla="*/ 397575 w 795165"/>
              <a:gd name="connsiteY7" fmla="*/ 687626 h 761101"/>
              <a:gd name="connsiteX8" fmla="*/ 199176 w 795165"/>
              <a:gd name="connsiteY8" fmla="*/ 758187 h 761101"/>
              <a:gd name="connsiteX9" fmla="*/ 132946 w 795165"/>
              <a:gd name="connsiteY9" fmla="*/ 710067 h 761101"/>
              <a:gd name="connsiteX10" fmla="*/ 138750 w 795165"/>
              <a:gd name="connsiteY10" fmla="*/ 499564 h 761101"/>
              <a:gd name="connsiteX11" fmla="*/ 10327 w 795165"/>
              <a:gd name="connsiteY11" fmla="*/ 332673 h 761101"/>
              <a:gd name="connsiteX12" fmla="*/ 35613 w 795165"/>
              <a:gd name="connsiteY12" fmla="*/ 254822 h 761101"/>
              <a:gd name="connsiteX13" fmla="*/ 237619 w 795165"/>
              <a:gd name="connsiteY13" fmla="*/ 195272 h 761101"/>
              <a:gd name="connsiteX14" fmla="*/ 356656 w 795165"/>
              <a:gd name="connsiteY14" fmla="*/ 21574 h 761101"/>
              <a:gd name="connsiteX15" fmla="*/ 438521 w 795165"/>
              <a:gd name="connsiteY15" fmla="*/ 21574 h 761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95165" h="761101">
                <a:moveTo>
                  <a:pt x="438521" y="21574"/>
                </a:moveTo>
                <a:lnTo>
                  <a:pt x="557557" y="195272"/>
                </a:lnTo>
                <a:lnTo>
                  <a:pt x="759551" y="254822"/>
                </a:lnTo>
                <a:cubicBezTo>
                  <a:pt x="792991" y="264678"/>
                  <a:pt x="806097" y="305038"/>
                  <a:pt x="784850" y="332673"/>
                </a:cubicBezTo>
                <a:lnTo>
                  <a:pt x="656427" y="499564"/>
                </a:lnTo>
                <a:lnTo>
                  <a:pt x="662218" y="710067"/>
                </a:lnTo>
                <a:cubicBezTo>
                  <a:pt x="663171" y="744928"/>
                  <a:pt x="628842" y="769871"/>
                  <a:pt x="595988" y="758187"/>
                </a:cubicBezTo>
                <a:lnTo>
                  <a:pt x="397575" y="687626"/>
                </a:lnTo>
                <a:lnTo>
                  <a:pt x="199176" y="758187"/>
                </a:lnTo>
                <a:cubicBezTo>
                  <a:pt x="166322" y="769871"/>
                  <a:pt x="131980" y="744928"/>
                  <a:pt x="132946" y="710067"/>
                </a:cubicBezTo>
                <a:lnTo>
                  <a:pt x="138750" y="499564"/>
                </a:lnTo>
                <a:lnTo>
                  <a:pt x="10327" y="332673"/>
                </a:lnTo>
                <a:cubicBezTo>
                  <a:pt x="-10945" y="305038"/>
                  <a:pt x="2187" y="264678"/>
                  <a:pt x="35613" y="254822"/>
                </a:cubicBezTo>
                <a:lnTo>
                  <a:pt x="237619" y="195272"/>
                </a:lnTo>
                <a:lnTo>
                  <a:pt x="356656" y="21574"/>
                </a:lnTo>
                <a:cubicBezTo>
                  <a:pt x="376354" y="-7191"/>
                  <a:pt x="418797" y="-7191"/>
                  <a:pt x="438521" y="21574"/>
                </a:cubicBezTo>
              </a:path>
            </a:pathLst>
          </a:custGeom>
          <a:solidFill>
            <a:srgbClr val="FA9EB7"/>
          </a:solidFill>
          <a:ln w="12700" cap="flat">
            <a:noFill/>
            <a:prstDash val="solid"/>
            <a:miter/>
          </a:ln>
          <a:effectLst>
            <a:outerShdw blurRad="177800" dist="127000" dir="5400000" algn="ctr" rotWithShape="0">
              <a:schemeClr val="accent1">
                <a:lumMod val="75000"/>
                <a:alpha val="31000"/>
              </a:schemeClr>
            </a:outerShdw>
          </a:effectLst>
        </p:spPr>
        <p:txBody>
          <a:bodyPr rtlCol="0" anchor="ctr"/>
          <a:lstStyle/>
          <a:p>
            <a:endParaRPr lang="id-ID"/>
          </a:p>
        </p:txBody>
      </p:sp>
      <p:sp>
        <p:nvSpPr>
          <p:cNvPr id="15" name="Graphic 17">
            <a:extLst>
              <a:ext uri="{FF2B5EF4-FFF2-40B4-BE49-F238E27FC236}">
                <a16:creationId xmlns:a16="http://schemas.microsoft.com/office/drawing/2014/main" id="{C7A9EC1B-5C05-93DA-75C6-DC439A56C64E}"/>
              </a:ext>
            </a:extLst>
          </p:cNvPr>
          <p:cNvSpPr/>
          <p:nvPr/>
        </p:nvSpPr>
        <p:spPr>
          <a:xfrm>
            <a:off x="6500266" y="556635"/>
            <a:ext cx="202200" cy="202195"/>
          </a:xfrm>
          <a:custGeom>
            <a:avLst/>
            <a:gdLst>
              <a:gd name="connsiteX0" fmla="*/ 592810 w 592810"/>
              <a:gd name="connsiteY0" fmla="*/ 296392 h 592797"/>
              <a:gd name="connsiteX1" fmla="*/ 296406 w 592810"/>
              <a:gd name="connsiteY1" fmla="*/ 592798 h 592797"/>
              <a:gd name="connsiteX2" fmla="*/ 0 w 592810"/>
              <a:gd name="connsiteY2" fmla="*/ 296392 h 592797"/>
              <a:gd name="connsiteX3" fmla="*/ 296406 w 592810"/>
              <a:gd name="connsiteY3" fmla="*/ 0 h 592797"/>
              <a:gd name="connsiteX4" fmla="*/ 592810 w 592810"/>
              <a:gd name="connsiteY4" fmla="*/ 296392 h 592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2810" h="592797">
                <a:moveTo>
                  <a:pt x="592810" y="296392"/>
                </a:moveTo>
                <a:cubicBezTo>
                  <a:pt x="592810" y="460096"/>
                  <a:pt x="460108" y="592798"/>
                  <a:pt x="296406" y="592798"/>
                </a:cubicBezTo>
                <a:cubicBezTo>
                  <a:pt x="132702" y="592798"/>
                  <a:pt x="0" y="460096"/>
                  <a:pt x="0" y="296392"/>
                </a:cubicBezTo>
                <a:cubicBezTo>
                  <a:pt x="0" y="132702"/>
                  <a:pt x="132702" y="0"/>
                  <a:pt x="296406" y="0"/>
                </a:cubicBezTo>
                <a:cubicBezTo>
                  <a:pt x="460108" y="0"/>
                  <a:pt x="592810" y="132702"/>
                  <a:pt x="592810" y="296392"/>
                </a:cubicBezTo>
              </a:path>
            </a:pathLst>
          </a:custGeom>
          <a:solidFill>
            <a:srgbClr val="DAE3F3"/>
          </a:solidFill>
          <a:ln w="12700" cap="flat">
            <a:noFill/>
            <a:prstDash val="solid"/>
            <a:miter/>
          </a:ln>
          <a:effectLst>
            <a:outerShdw blurRad="177800" dist="127000" dir="5400000" algn="ctr" rotWithShape="0">
              <a:schemeClr val="accent1">
                <a:lumMod val="75000"/>
                <a:alpha val="48000"/>
              </a:schemeClr>
            </a:outerShdw>
          </a:effectLst>
        </p:spPr>
        <p:txBody>
          <a:bodyPr rtlCol="0" anchor="ctr"/>
          <a:lstStyle/>
          <a:p>
            <a:endParaRPr lang="id-ID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58FA483-B501-98C0-231F-FD3189EDB36C}"/>
              </a:ext>
            </a:extLst>
          </p:cNvPr>
          <p:cNvSpPr/>
          <p:nvPr/>
        </p:nvSpPr>
        <p:spPr>
          <a:xfrm>
            <a:off x="6960237" y="3628101"/>
            <a:ext cx="4414474" cy="3278405"/>
          </a:xfrm>
          <a:prstGeom prst="ellipse">
            <a:avLst/>
          </a:prstGeom>
          <a:solidFill>
            <a:srgbClr val="DAE3F3"/>
          </a:solidFill>
          <a:ln>
            <a:noFill/>
          </a:ln>
          <a:effectLst>
            <a:outerShdw blurRad="406400" dist="406400" dir="3720000" sx="93000" sy="93000" algn="ctr" rotWithShape="0">
              <a:schemeClr val="accent2">
                <a:lumMod val="50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FBE49F-DD25-FCC0-45CA-C6F4C628F8C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1150" y="0"/>
            <a:ext cx="34562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667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F9B35-D23F-4F71-B553-FD7016622EF4}"/>
              </a:ext>
            </a:extLst>
          </p:cNvPr>
          <p:cNvSpPr txBox="1">
            <a:spLocks/>
          </p:cNvSpPr>
          <p:nvPr/>
        </p:nvSpPr>
        <p:spPr>
          <a:xfrm>
            <a:off x="6339069" y="2063919"/>
            <a:ext cx="4908613" cy="105097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z="3200" b="1" dirty="0">
                <a:solidFill>
                  <a:srgbClr val="122659"/>
                </a:solidFill>
                <a:latin typeface="Nunito" panose="02000303000000000000" pitchFamily="2" charset="0"/>
                <a:cs typeface="Poppins" panose="00000500000000000000" pitchFamily="50" charset="0"/>
              </a:rPr>
              <a:t>We provide the best environment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03840B6-A795-41C6-8A5D-83EA5D89765F}"/>
              </a:ext>
            </a:extLst>
          </p:cNvPr>
          <p:cNvSpPr/>
          <p:nvPr/>
        </p:nvSpPr>
        <p:spPr>
          <a:xfrm>
            <a:off x="6339070" y="1772276"/>
            <a:ext cx="1314784" cy="219084"/>
          </a:xfrm>
          <a:prstGeom prst="rect">
            <a:avLst/>
          </a:prstGeom>
          <a:solidFill>
            <a:srgbClr val="FFE3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645C5E-9037-4568-8CE5-DDF94B3CBEC0}"/>
              </a:ext>
            </a:extLst>
          </p:cNvPr>
          <p:cNvSpPr txBox="1">
            <a:spLocks/>
          </p:cNvSpPr>
          <p:nvPr/>
        </p:nvSpPr>
        <p:spPr>
          <a:xfrm>
            <a:off x="6339069" y="3496560"/>
            <a:ext cx="4714110" cy="199992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Lorem ipsum dolor sit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amet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,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consectetur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adipiscing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elit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, sed do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eiusmod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tempor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incididunt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ut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labore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et dolore magna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aliqua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. Ut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enim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ad minim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veniam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,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quis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nostrud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exercitation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ullamco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laboris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nisi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ut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aliquip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ex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ea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commodo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consequat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7A31BC-5E63-4C29-912F-EBB6FD70D52D}"/>
              </a:ext>
            </a:extLst>
          </p:cNvPr>
          <p:cNvSpPr txBox="1"/>
          <p:nvPr/>
        </p:nvSpPr>
        <p:spPr>
          <a:xfrm>
            <a:off x="6339069" y="1743371"/>
            <a:ext cx="1314784" cy="307777"/>
          </a:xfrm>
          <a:prstGeom prst="rect">
            <a:avLst/>
          </a:prstGeom>
          <a:solidFill>
            <a:srgbClr val="DAE3F3"/>
          </a:solidFill>
        </p:spPr>
        <p:txBody>
          <a:bodyPr wrap="non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400" i="0" u="none" strike="noStrike" dirty="0">
                <a:solidFill>
                  <a:srgbClr val="122659"/>
                </a:solidFill>
                <a:effectLst/>
                <a:latin typeface="Nunito Sans" panose="00000500000000000000" pitchFamily="2" charset="0"/>
                <a:cs typeface="Poppins SemiBold" panose="00000700000000000000" pitchFamily="50" charset="0"/>
              </a:rPr>
              <a:t>Your text here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5CB37D6B-3E7C-4FC9-B8C2-FC4890489D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84284" y="621438"/>
            <a:ext cx="152400" cy="161925"/>
          </a:xfrm>
          <a:prstGeom prst="rect">
            <a:avLst/>
          </a:prstGeom>
          <a:effectLst>
            <a:outerShdw blurRad="177800" dist="127000" dir="5400000" algn="ctr" rotWithShape="0">
              <a:schemeClr val="accent1">
                <a:lumMod val="75000"/>
                <a:alpha val="48000"/>
              </a:schemeClr>
            </a:outerShdw>
          </a:effectLst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FE353D68-4D30-422C-9CB7-6A9BF5ED49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0097" y="5183430"/>
            <a:ext cx="152400" cy="161925"/>
          </a:xfrm>
          <a:prstGeom prst="rect">
            <a:avLst/>
          </a:prstGeom>
          <a:effectLst>
            <a:outerShdw blurRad="177800" dist="127000" dir="5400000" algn="ctr" rotWithShape="0">
              <a:schemeClr val="accent1">
                <a:lumMod val="75000"/>
                <a:alpha val="48000"/>
              </a:schemeClr>
            </a:outerShdw>
          </a:effectLst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13E50D56-244A-4242-A60D-46F44DD399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3166" y="2952964"/>
            <a:ext cx="152400" cy="161925"/>
          </a:xfrm>
          <a:prstGeom prst="rect">
            <a:avLst/>
          </a:prstGeom>
          <a:effectLst>
            <a:outerShdw blurRad="177800" dist="127000" dir="5400000" algn="ctr" rotWithShape="0">
              <a:schemeClr val="accent1">
                <a:lumMod val="75000"/>
                <a:alpha val="48000"/>
              </a:schemeClr>
            </a:outerShdw>
          </a:effectLst>
        </p:spPr>
      </p:pic>
      <p:sp>
        <p:nvSpPr>
          <p:cNvPr id="19" name="Graphic 17">
            <a:extLst>
              <a:ext uri="{FF2B5EF4-FFF2-40B4-BE49-F238E27FC236}">
                <a16:creationId xmlns:a16="http://schemas.microsoft.com/office/drawing/2014/main" id="{A0ED698E-676A-49FF-B938-5CBA3C1B5F94}"/>
              </a:ext>
            </a:extLst>
          </p:cNvPr>
          <p:cNvSpPr/>
          <p:nvPr/>
        </p:nvSpPr>
        <p:spPr>
          <a:xfrm>
            <a:off x="5698770" y="4981502"/>
            <a:ext cx="282898" cy="282891"/>
          </a:xfrm>
          <a:custGeom>
            <a:avLst/>
            <a:gdLst>
              <a:gd name="connsiteX0" fmla="*/ 592810 w 592810"/>
              <a:gd name="connsiteY0" fmla="*/ 296392 h 592797"/>
              <a:gd name="connsiteX1" fmla="*/ 296406 w 592810"/>
              <a:gd name="connsiteY1" fmla="*/ 592798 h 592797"/>
              <a:gd name="connsiteX2" fmla="*/ 0 w 592810"/>
              <a:gd name="connsiteY2" fmla="*/ 296392 h 592797"/>
              <a:gd name="connsiteX3" fmla="*/ 296406 w 592810"/>
              <a:gd name="connsiteY3" fmla="*/ 0 h 592797"/>
              <a:gd name="connsiteX4" fmla="*/ 592810 w 592810"/>
              <a:gd name="connsiteY4" fmla="*/ 296392 h 592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2810" h="592797">
                <a:moveTo>
                  <a:pt x="592810" y="296392"/>
                </a:moveTo>
                <a:cubicBezTo>
                  <a:pt x="592810" y="460096"/>
                  <a:pt x="460108" y="592798"/>
                  <a:pt x="296406" y="592798"/>
                </a:cubicBezTo>
                <a:cubicBezTo>
                  <a:pt x="132702" y="592798"/>
                  <a:pt x="0" y="460096"/>
                  <a:pt x="0" y="296392"/>
                </a:cubicBezTo>
                <a:cubicBezTo>
                  <a:pt x="0" y="132702"/>
                  <a:pt x="132702" y="0"/>
                  <a:pt x="296406" y="0"/>
                </a:cubicBezTo>
                <a:cubicBezTo>
                  <a:pt x="460108" y="0"/>
                  <a:pt x="592810" y="132702"/>
                  <a:pt x="592810" y="296392"/>
                </a:cubicBezTo>
              </a:path>
            </a:pathLst>
          </a:custGeom>
          <a:solidFill>
            <a:srgbClr val="FA9EB7"/>
          </a:solidFill>
          <a:ln w="12700" cap="flat">
            <a:noFill/>
            <a:prstDash val="solid"/>
            <a:miter/>
          </a:ln>
          <a:effectLst>
            <a:outerShdw blurRad="177800" dist="127000" dir="5400000" algn="ctr" rotWithShape="0">
              <a:schemeClr val="accent1">
                <a:lumMod val="75000"/>
                <a:alpha val="48000"/>
              </a:schemeClr>
            </a:outerShdw>
          </a:effectLst>
        </p:spPr>
        <p:txBody>
          <a:bodyPr rtlCol="0" anchor="ctr"/>
          <a:lstStyle/>
          <a:p>
            <a:endParaRPr lang="id-ID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045336A-F531-C660-AD64-A168A60B8F4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1"/>
            <a:ext cx="1720645" cy="1399012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0ED66CCE-4C50-0CB6-F161-4205A1B01C3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 flipV="1">
            <a:off x="9732296" y="4858078"/>
            <a:ext cx="2459704" cy="19999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560687F-A516-A907-ED12-A37309BC2F7F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139" y="1399013"/>
            <a:ext cx="4831080" cy="22250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B6A34B9-FC07-6E87-1D92-9382CB96D5E2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139" y="3741748"/>
            <a:ext cx="4831080" cy="2232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403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B9CDB-3827-40FB-AD2D-A979E1E46564}"/>
              </a:ext>
            </a:extLst>
          </p:cNvPr>
          <p:cNvSpPr txBox="1">
            <a:spLocks/>
          </p:cNvSpPr>
          <p:nvPr/>
        </p:nvSpPr>
        <p:spPr>
          <a:xfrm>
            <a:off x="833836" y="1637148"/>
            <a:ext cx="4908613" cy="1050970"/>
          </a:xfrm>
          <a:prstGeom prst="rect">
            <a:avLst/>
          </a:prstGeom>
          <a:solidFill>
            <a:srgbClr val="FFFFFF"/>
          </a:solidFill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z="3200" b="1" dirty="0">
                <a:solidFill>
                  <a:srgbClr val="122659"/>
                </a:solidFill>
                <a:latin typeface="Nunito" panose="02000303000000000000" pitchFamily="2" charset="0"/>
                <a:cs typeface="Poppins" panose="00000500000000000000" pitchFamily="50" charset="0"/>
              </a:rPr>
              <a:t>We provide the main kids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3B7C7-9F85-4AD4-9B3F-610180D50587}"/>
              </a:ext>
            </a:extLst>
          </p:cNvPr>
          <p:cNvSpPr txBox="1">
            <a:spLocks/>
          </p:cNvSpPr>
          <p:nvPr/>
        </p:nvSpPr>
        <p:spPr>
          <a:xfrm>
            <a:off x="833836" y="3069789"/>
            <a:ext cx="4714110" cy="199992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Sed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ut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perspiciatis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unde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omnis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iste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natus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error sit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voluptatem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accusantium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doloremque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laudantium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,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totam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rem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aperiam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,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eaque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ipsa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quae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ab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illo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inventore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5F781B-AAAD-4E74-88F2-8FE49AA1B81A}"/>
              </a:ext>
            </a:extLst>
          </p:cNvPr>
          <p:cNvSpPr txBox="1"/>
          <p:nvPr/>
        </p:nvSpPr>
        <p:spPr>
          <a:xfrm>
            <a:off x="833836" y="1316600"/>
            <a:ext cx="1478290" cy="307777"/>
          </a:xfrm>
          <a:prstGeom prst="rect">
            <a:avLst/>
          </a:prstGeom>
          <a:solidFill>
            <a:srgbClr val="DAE3F3"/>
          </a:solidFill>
        </p:spPr>
        <p:txBody>
          <a:bodyPr wrap="non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400" i="0" u="none" strike="noStrike" dirty="0">
                <a:solidFill>
                  <a:srgbClr val="122659"/>
                </a:solidFill>
                <a:effectLst/>
                <a:latin typeface="Nunito Sans" panose="00000500000000000000" pitchFamily="2" charset="0"/>
                <a:cs typeface="Poppins SemiBold" panose="00000700000000000000" pitchFamily="50" charset="0"/>
              </a:rPr>
              <a:t>Business target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2D0B44-14DE-4422-8912-BD94D0246999}"/>
              </a:ext>
            </a:extLst>
          </p:cNvPr>
          <p:cNvSpPr txBox="1">
            <a:spLocks/>
          </p:cNvSpPr>
          <p:nvPr/>
        </p:nvSpPr>
        <p:spPr>
          <a:xfrm>
            <a:off x="833836" y="4816021"/>
            <a:ext cx="3570994" cy="112403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accent5"/>
              </a:buClr>
              <a:buNone/>
            </a:pP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Neque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porro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quisquam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est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, qui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dolorem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ipsum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quia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dolor sit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amet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,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consectetur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,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adipisci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velit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, sed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quia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non.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74D938-74B5-4B1D-A7BC-01EA823588E0}"/>
              </a:ext>
            </a:extLst>
          </p:cNvPr>
          <p:cNvSpPr txBox="1"/>
          <p:nvPr/>
        </p:nvSpPr>
        <p:spPr>
          <a:xfrm>
            <a:off x="833836" y="4507269"/>
            <a:ext cx="20123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400" b="1" i="0" u="none" strike="noStrike" dirty="0">
                <a:solidFill>
                  <a:srgbClr val="122659"/>
                </a:solidFill>
                <a:effectLst/>
                <a:latin typeface="Nunito Sans" panose="00000500000000000000" pitchFamily="2" charset="0"/>
                <a:cs typeface="Poppins SemiBold" panose="00000700000000000000" pitchFamily="50" charset="0"/>
              </a:rPr>
              <a:t>Lorem </a:t>
            </a:r>
            <a:r>
              <a:rPr lang="en-US" sz="1400" b="1" dirty="0">
                <a:solidFill>
                  <a:srgbClr val="122659"/>
                </a:solidFill>
                <a:latin typeface="Nunito Sans" panose="00000500000000000000" pitchFamily="2" charset="0"/>
              </a:rPr>
              <a:t>ipsum</a:t>
            </a:r>
            <a:r>
              <a:rPr lang="en-US" sz="1400" b="1" i="0" u="none" strike="noStrike" dirty="0">
                <a:solidFill>
                  <a:srgbClr val="122659"/>
                </a:solidFill>
                <a:effectLst/>
                <a:latin typeface="Nunito Sans" panose="00000500000000000000" pitchFamily="2" charset="0"/>
                <a:cs typeface="Poppins SemiBold" panose="00000700000000000000" pitchFamily="50" charset="0"/>
              </a:rPr>
              <a:t> dolor</a:t>
            </a:r>
          </a:p>
        </p:txBody>
      </p:sp>
      <p:sp>
        <p:nvSpPr>
          <p:cNvPr id="15" name="Graphic 17">
            <a:extLst>
              <a:ext uri="{FF2B5EF4-FFF2-40B4-BE49-F238E27FC236}">
                <a16:creationId xmlns:a16="http://schemas.microsoft.com/office/drawing/2014/main" id="{FF337D33-FCD2-4D4E-A601-C490FDFE1682}"/>
              </a:ext>
            </a:extLst>
          </p:cNvPr>
          <p:cNvSpPr/>
          <p:nvPr/>
        </p:nvSpPr>
        <p:spPr>
          <a:xfrm>
            <a:off x="6616245" y="2472419"/>
            <a:ext cx="328565" cy="328557"/>
          </a:xfrm>
          <a:custGeom>
            <a:avLst/>
            <a:gdLst>
              <a:gd name="connsiteX0" fmla="*/ 592810 w 592810"/>
              <a:gd name="connsiteY0" fmla="*/ 296392 h 592797"/>
              <a:gd name="connsiteX1" fmla="*/ 296406 w 592810"/>
              <a:gd name="connsiteY1" fmla="*/ 592798 h 592797"/>
              <a:gd name="connsiteX2" fmla="*/ 0 w 592810"/>
              <a:gd name="connsiteY2" fmla="*/ 296392 h 592797"/>
              <a:gd name="connsiteX3" fmla="*/ 296406 w 592810"/>
              <a:gd name="connsiteY3" fmla="*/ 0 h 592797"/>
              <a:gd name="connsiteX4" fmla="*/ 592810 w 592810"/>
              <a:gd name="connsiteY4" fmla="*/ 296392 h 592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2810" h="592797">
                <a:moveTo>
                  <a:pt x="592810" y="296392"/>
                </a:moveTo>
                <a:cubicBezTo>
                  <a:pt x="592810" y="460096"/>
                  <a:pt x="460108" y="592798"/>
                  <a:pt x="296406" y="592798"/>
                </a:cubicBezTo>
                <a:cubicBezTo>
                  <a:pt x="132702" y="592798"/>
                  <a:pt x="0" y="460096"/>
                  <a:pt x="0" y="296392"/>
                </a:cubicBezTo>
                <a:cubicBezTo>
                  <a:pt x="0" y="132702"/>
                  <a:pt x="132702" y="0"/>
                  <a:pt x="296406" y="0"/>
                </a:cubicBezTo>
                <a:cubicBezTo>
                  <a:pt x="460108" y="0"/>
                  <a:pt x="592810" y="132702"/>
                  <a:pt x="592810" y="296392"/>
                </a:cubicBezTo>
              </a:path>
            </a:pathLst>
          </a:custGeom>
          <a:solidFill>
            <a:srgbClr val="FA9EB7"/>
          </a:solidFill>
          <a:ln w="12700" cap="flat">
            <a:noFill/>
            <a:prstDash val="solid"/>
            <a:miter/>
          </a:ln>
          <a:effectLst>
            <a:outerShdw blurRad="177800" dist="127000" dir="5400000" algn="ctr" rotWithShape="0">
              <a:schemeClr val="accent1">
                <a:lumMod val="75000"/>
                <a:alpha val="48000"/>
              </a:schemeClr>
            </a:outerShdw>
          </a:effectLst>
        </p:spPr>
        <p:txBody>
          <a:bodyPr rtlCol="0" anchor="ctr"/>
          <a:lstStyle/>
          <a:p>
            <a:endParaRPr lang="id-ID" dirty="0"/>
          </a:p>
        </p:txBody>
      </p:sp>
      <p:sp>
        <p:nvSpPr>
          <p:cNvPr id="16" name="Graphic 17">
            <a:extLst>
              <a:ext uri="{FF2B5EF4-FFF2-40B4-BE49-F238E27FC236}">
                <a16:creationId xmlns:a16="http://schemas.microsoft.com/office/drawing/2014/main" id="{6DFB5324-0E9A-4595-9DEB-67F776780CB6}"/>
              </a:ext>
            </a:extLst>
          </p:cNvPr>
          <p:cNvSpPr/>
          <p:nvPr/>
        </p:nvSpPr>
        <p:spPr>
          <a:xfrm>
            <a:off x="335716" y="5799577"/>
            <a:ext cx="231444" cy="231438"/>
          </a:xfrm>
          <a:custGeom>
            <a:avLst/>
            <a:gdLst>
              <a:gd name="connsiteX0" fmla="*/ 592810 w 592810"/>
              <a:gd name="connsiteY0" fmla="*/ 296392 h 592797"/>
              <a:gd name="connsiteX1" fmla="*/ 296406 w 592810"/>
              <a:gd name="connsiteY1" fmla="*/ 592798 h 592797"/>
              <a:gd name="connsiteX2" fmla="*/ 0 w 592810"/>
              <a:gd name="connsiteY2" fmla="*/ 296392 h 592797"/>
              <a:gd name="connsiteX3" fmla="*/ 296406 w 592810"/>
              <a:gd name="connsiteY3" fmla="*/ 0 h 592797"/>
              <a:gd name="connsiteX4" fmla="*/ 592810 w 592810"/>
              <a:gd name="connsiteY4" fmla="*/ 296392 h 592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2810" h="592797">
                <a:moveTo>
                  <a:pt x="592810" y="296392"/>
                </a:moveTo>
                <a:cubicBezTo>
                  <a:pt x="592810" y="460096"/>
                  <a:pt x="460108" y="592798"/>
                  <a:pt x="296406" y="592798"/>
                </a:cubicBezTo>
                <a:cubicBezTo>
                  <a:pt x="132702" y="592798"/>
                  <a:pt x="0" y="460096"/>
                  <a:pt x="0" y="296392"/>
                </a:cubicBezTo>
                <a:cubicBezTo>
                  <a:pt x="0" y="132702"/>
                  <a:pt x="132702" y="0"/>
                  <a:pt x="296406" y="0"/>
                </a:cubicBezTo>
                <a:cubicBezTo>
                  <a:pt x="460108" y="0"/>
                  <a:pt x="592810" y="132702"/>
                  <a:pt x="592810" y="296392"/>
                </a:cubicBezTo>
              </a:path>
            </a:pathLst>
          </a:custGeom>
          <a:solidFill>
            <a:srgbClr val="FFE3B1"/>
          </a:solidFill>
          <a:ln w="12700" cap="flat">
            <a:noFill/>
            <a:prstDash val="solid"/>
            <a:miter/>
          </a:ln>
          <a:effectLst>
            <a:outerShdw blurRad="177800" dist="127000" dir="5400000" algn="ctr" rotWithShape="0">
              <a:schemeClr val="accent1">
                <a:lumMod val="75000"/>
                <a:alpha val="48000"/>
              </a:schemeClr>
            </a:outerShdw>
          </a:effectLst>
        </p:spPr>
        <p:txBody>
          <a:bodyPr rtlCol="0" anchor="ctr"/>
          <a:lstStyle/>
          <a:p>
            <a:endParaRPr lang="id-ID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69060585-8D37-3C40-31D5-5F39854C9CB4}"/>
              </a:ext>
            </a:extLst>
          </p:cNvPr>
          <p:cNvSpPr/>
          <p:nvPr/>
        </p:nvSpPr>
        <p:spPr>
          <a:xfrm>
            <a:off x="0" y="0"/>
            <a:ext cx="1030149" cy="871070"/>
          </a:xfrm>
          <a:custGeom>
            <a:avLst/>
            <a:gdLst>
              <a:gd name="connsiteX0" fmla="*/ 0 w 1030149"/>
              <a:gd name="connsiteY0" fmla="*/ 0 h 871070"/>
              <a:gd name="connsiteX1" fmla="*/ 993594 w 1030149"/>
              <a:gd name="connsiteY1" fmla="*/ 0 h 871070"/>
              <a:gd name="connsiteX2" fmla="*/ 1016678 w 1030149"/>
              <a:gd name="connsiteY2" fmla="*/ 74363 h 871070"/>
              <a:gd name="connsiteX3" fmla="*/ 1030149 w 1030149"/>
              <a:gd name="connsiteY3" fmla="*/ 207996 h 871070"/>
              <a:gd name="connsiteX4" fmla="*/ 367075 w 1030149"/>
              <a:gd name="connsiteY4" fmla="*/ 871070 h 871070"/>
              <a:gd name="connsiteX5" fmla="*/ 108977 w 1030149"/>
              <a:gd name="connsiteY5" fmla="*/ 818962 h 871070"/>
              <a:gd name="connsiteX6" fmla="*/ 0 w 1030149"/>
              <a:gd name="connsiteY6" fmla="*/ 759812 h 871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30149" h="871070">
                <a:moveTo>
                  <a:pt x="0" y="0"/>
                </a:moveTo>
                <a:lnTo>
                  <a:pt x="993594" y="0"/>
                </a:lnTo>
                <a:lnTo>
                  <a:pt x="1016678" y="74363"/>
                </a:lnTo>
                <a:cubicBezTo>
                  <a:pt x="1025511" y="117528"/>
                  <a:pt x="1030149" y="162220"/>
                  <a:pt x="1030149" y="207996"/>
                </a:cubicBezTo>
                <a:cubicBezTo>
                  <a:pt x="1030149" y="574202"/>
                  <a:pt x="733281" y="871070"/>
                  <a:pt x="367075" y="871070"/>
                </a:cubicBezTo>
                <a:cubicBezTo>
                  <a:pt x="275524" y="871070"/>
                  <a:pt x="188306" y="852516"/>
                  <a:pt x="108977" y="818962"/>
                </a:cubicBezTo>
                <a:lnTo>
                  <a:pt x="0" y="759812"/>
                </a:lnTo>
                <a:close/>
              </a:path>
            </a:pathLst>
          </a:custGeom>
          <a:solidFill>
            <a:srgbClr val="DAE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B6AF52-350B-B651-6704-E6ABAFC3EBF8}"/>
              </a:ext>
            </a:extLst>
          </p:cNvPr>
          <p:cNvSpPr/>
          <p:nvPr/>
        </p:nvSpPr>
        <p:spPr>
          <a:xfrm>
            <a:off x="7801582" y="0"/>
            <a:ext cx="2636196" cy="6858000"/>
          </a:xfrm>
          <a:prstGeom prst="rect">
            <a:avLst/>
          </a:prstGeom>
          <a:solidFill>
            <a:srgbClr val="B4C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0DE2A94-F07E-0B8A-7C45-AF5255CC7D7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0272" y="1782286"/>
            <a:ext cx="2301240" cy="303276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26BCEC4-7FB3-39AA-A45B-0A7724CA798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8012" y="2688118"/>
            <a:ext cx="2301240" cy="303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7545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F9DFBE6-1FA2-19C9-9995-42EA1CC39DCA}"/>
              </a:ext>
            </a:extLst>
          </p:cNvPr>
          <p:cNvSpPr/>
          <p:nvPr/>
        </p:nvSpPr>
        <p:spPr>
          <a:xfrm>
            <a:off x="4051138" y="0"/>
            <a:ext cx="8140861" cy="6858000"/>
          </a:xfrm>
          <a:prstGeom prst="rect">
            <a:avLst/>
          </a:prstGeom>
          <a:solidFill>
            <a:srgbClr val="B4C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7D36F-81DB-421C-8FF6-766E2F573C96}"/>
              </a:ext>
            </a:extLst>
          </p:cNvPr>
          <p:cNvSpPr txBox="1">
            <a:spLocks/>
          </p:cNvSpPr>
          <p:nvPr/>
        </p:nvSpPr>
        <p:spPr>
          <a:xfrm>
            <a:off x="4716951" y="2635271"/>
            <a:ext cx="7285997" cy="80356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z="5000" b="1" dirty="0">
                <a:solidFill>
                  <a:srgbClr val="002060"/>
                </a:solidFill>
                <a:latin typeface="Nunito" panose="02000303000000000000" pitchFamily="2" charset="0"/>
                <a:cs typeface="Poppins" panose="00000500000000000000" pitchFamily="50" charset="0"/>
              </a:rPr>
              <a:t>Service &amp; Features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02D8261-0EAC-4AD0-96E2-779542978A90}"/>
              </a:ext>
            </a:extLst>
          </p:cNvPr>
          <p:cNvSpPr/>
          <p:nvPr/>
        </p:nvSpPr>
        <p:spPr>
          <a:xfrm>
            <a:off x="4716951" y="3605489"/>
            <a:ext cx="2926739" cy="244683"/>
          </a:xfrm>
          <a:prstGeom prst="rect">
            <a:avLst/>
          </a:prstGeom>
          <a:solidFill>
            <a:srgbClr val="FFE3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982651-3069-460E-849F-2AF22C1D322B}"/>
              </a:ext>
            </a:extLst>
          </p:cNvPr>
          <p:cNvSpPr txBox="1"/>
          <p:nvPr/>
        </p:nvSpPr>
        <p:spPr>
          <a:xfrm>
            <a:off x="4716951" y="3556325"/>
            <a:ext cx="3258006" cy="338554"/>
          </a:xfrm>
          <a:prstGeom prst="rect">
            <a:avLst/>
          </a:prstGeom>
          <a:solidFill>
            <a:srgbClr val="DAE3F3"/>
          </a:solidFill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600" b="0" i="0" u="none" strike="noStrike" dirty="0">
                <a:solidFill>
                  <a:srgbClr val="122659"/>
                </a:solidFill>
                <a:effectLst/>
                <a:latin typeface="Nunito Sans" panose="00000500000000000000" pitchFamily="2" charset="0"/>
                <a:cs typeface="Poppins SemiBold" panose="00000700000000000000" pitchFamily="50" charset="0"/>
              </a:rPr>
              <a:t>Our best services and facilities</a:t>
            </a:r>
          </a:p>
        </p:txBody>
      </p:sp>
      <p:sp>
        <p:nvSpPr>
          <p:cNvPr id="10" name="Graphic 17">
            <a:extLst>
              <a:ext uri="{FF2B5EF4-FFF2-40B4-BE49-F238E27FC236}">
                <a16:creationId xmlns:a16="http://schemas.microsoft.com/office/drawing/2014/main" id="{F1080924-9EA1-42D9-8E84-F12B76458690}"/>
              </a:ext>
            </a:extLst>
          </p:cNvPr>
          <p:cNvSpPr/>
          <p:nvPr/>
        </p:nvSpPr>
        <p:spPr>
          <a:xfrm>
            <a:off x="3780681" y="517580"/>
            <a:ext cx="540911" cy="540897"/>
          </a:xfrm>
          <a:custGeom>
            <a:avLst/>
            <a:gdLst>
              <a:gd name="connsiteX0" fmla="*/ 592810 w 592810"/>
              <a:gd name="connsiteY0" fmla="*/ 296392 h 592797"/>
              <a:gd name="connsiteX1" fmla="*/ 296406 w 592810"/>
              <a:gd name="connsiteY1" fmla="*/ 592798 h 592797"/>
              <a:gd name="connsiteX2" fmla="*/ 0 w 592810"/>
              <a:gd name="connsiteY2" fmla="*/ 296392 h 592797"/>
              <a:gd name="connsiteX3" fmla="*/ 296406 w 592810"/>
              <a:gd name="connsiteY3" fmla="*/ 0 h 592797"/>
              <a:gd name="connsiteX4" fmla="*/ 592810 w 592810"/>
              <a:gd name="connsiteY4" fmla="*/ 296392 h 592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2810" h="592797">
                <a:moveTo>
                  <a:pt x="592810" y="296392"/>
                </a:moveTo>
                <a:cubicBezTo>
                  <a:pt x="592810" y="460096"/>
                  <a:pt x="460108" y="592798"/>
                  <a:pt x="296406" y="592798"/>
                </a:cubicBezTo>
                <a:cubicBezTo>
                  <a:pt x="132702" y="592798"/>
                  <a:pt x="0" y="460096"/>
                  <a:pt x="0" y="296392"/>
                </a:cubicBezTo>
                <a:cubicBezTo>
                  <a:pt x="0" y="132702"/>
                  <a:pt x="132702" y="0"/>
                  <a:pt x="296406" y="0"/>
                </a:cubicBezTo>
                <a:cubicBezTo>
                  <a:pt x="460108" y="0"/>
                  <a:pt x="592810" y="132702"/>
                  <a:pt x="592810" y="296392"/>
                </a:cubicBezTo>
              </a:path>
            </a:pathLst>
          </a:custGeom>
          <a:solidFill>
            <a:srgbClr val="FA9EB7"/>
          </a:solidFill>
          <a:ln w="12700" cap="flat">
            <a:noFill/>
            <a:prstDash val="solid"/>
            <a:miter/>
          </a:ln>
          <a:effectLst>
            <a:outerShdw blurRad="177800" dist="127000" dir="5400000" algn="ctr" rotWithShape="0">
              <a:schemeClr val="accent1">
                <a:lumMod val="75000"/>
                <a:alpha val="48000"/>
              </a:schemeClr>
            </a:outerShdw>
          </a:effectLst>
        </p:spPr>
        <p:txBody>
          <a:bodyPr rtlCol="0" anchor="ctr"/>
          <a:lstStyle/>
          <a:p>
            <a:endParaRPr lang="id-ID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3D08288-3F67-3372-FAF8-C2F30516B3F2}"/>
              </a:ext>
            </a:extLst>
          </p:cNvPr>
          <p:cNvSpPr/>
          <p:nvPr/>
        </p:nvSpPr>
        <p:spPr>
          <a:xfrm>
            <a:off x="0" y="0"/>
            <a:ext cx="189051" cy="6858000"/>
          </a:xfrm>
          <a:prstGeom prst="rect">
            <a:avLst/>
          </a:prstGeom>
          <a:solidFill>
            <a:srgbClr val="DAE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Graphic 17">
            <a:extLst>
              <a:ext uri="{FF2B5EF4-FFF2-40B4-BE49-F238E27FC236}">
                <a16:creationId xmlns:a16="http://schemas.microsoft.com/office/drawing/2014/main" id="{71952A51-AE86-70EF-0D42-43EDCC49C6C2}"/>
              </a:ext>
            </a:extLst>
          </p:cNvPr>
          <p:cNvSpPr/>
          <p:nvPr/>
        </p:nvSpPr>
        <p:spPr>
          <a:xfrm>
            <a:off x="5747059" y="5956484"/>
            <a:ext cx="202200" cy="202195"/>
          </a:xfrm>
          <a:custGeom>
            <a:avLst/>
            <a:gdLst>
              <a:gd name="connsiteX0" fmla="*/ 592810 w 592810"/>
              <a:gd name="connsiteY0" fmla="*/ 296392 h 592797"/>
              <a:gd name="connsiteX1" fmla="*/ 296406 w 592810"/>
              <a:gd name="connsiteY1" fmla="*/ 592798 h 592797"/>
              <a:gd name="connsiteX2" fmla="*/ 0 w 592810"/>
              <a:gd name="connsiteY2" fmla="*/ 296392 h 592797"/>
              <a:gd name="connsiteX3" fmla="*/ 296406 w 592810"/>
              <a:gd name="connsiteY3" fmla="*/ 0 h 592797"/>
              <a:gd name="connsiteX4" fmla="*/ 592810 w 592810"/>
              <a:gd name="connsiteY4" fmla="*/ 296392 h 592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2810" h="592797">
                <a:moveTo>
                  <a:pt x="592810" y="296392"/>
                </a:moveTo>
                <a:cubicBezTo>
                  <a:pt x="592810" y="460096"/>
                  <a:pt x="460108" y="592798"/>
                  <a:pt x="296406" y="592798"/>
                </a:cubicBezTo>
                <a:cubicBezTo>
                  <a:pt x="132702" y="592798"/>
                  <a:pt x="0" y="460096"/>
                  <a:pt x="0" y="296392"/>
                </a:cubicBezTo>
                <a:cubicBezTo>
                  <a:pt x="0" y="132702"/>
                  <a:pt x="132702" y="0"/>
                  <a:pt x="296406" y="0"/>
                </a:cubicBezTo>
                <a:cubicBezTo>
                  <a:pt x="460108" y="0"/>
                  <a:pt x="592810" y="132702"/>
                  <a:pt x="592810" y="296392"/>
                </a:cubicBezTo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  <a:effectLst>
            <a:outerShdw blurRad="177800" dist="127000" dir="5400000" algn="ctr" rotWithShape="0">
              <a:schemeClr val="accent1">
                <a:lumMod val="75000"/>
                <a:alpha val="48000"/>
              </a:schemeClr>
            </a:outerShdw>
          </a:effectLst>
        </p:spPr>
        <p:txBody>
          <a:bodyPr rtlCol="0" anchor="ctr"/>
          <a:lstStyle/>
          <a:p>
            <a:endParaRPr lang="id-ID" dirty="0"/>
          </a:p>
        </p:txBody>
      </p:sp>
      <p:sp>
        <p:nvSpPr>
          <p:cNvPr id="8" name="Graphic 17">
            <a:extLst>
              <a:ext uri="{FF2B5EF4-FFF2-40B4-BE49-F238E27FC236}">
                <a16:creationId xmlns:a16="http://schemas.microsoft.com/office/drawing/2014/main" id="{A9DD7C6E-0B84-1B2E-0DAC-4926B7C3F856}"/>
              </a:ext>
            </a:extLst>
          </p:cNvPr>
          <p:cNvSpPr/>
          <p:nvPr/>
        </p:nvSpPr>
        <p:spPr>
          <a:xfrm>
            <a:off x="11397548" y="2119960"/>
            <a:ext cx="466617" cy="466605"/>
          </a:xfrm>
          <a:custGeom>
            <a:avLst/>
            <a:gdLst>
              <a:gd name="connsiteX0" fmla="*/ 592810 w 592810"/>
              <a:gd name="connsiteY0" fmla="*/ 296392 h 592797"/>
              <a:gd name="connsiteX1" fmla="*/ 296406 w 592810"/>
              <a:gd name="connsiteY1" fmla="*/ 592798 h 592797"/>
              <a:gd name="connsiteX2" fmla="*/ 0 w 592810"/>
              <a:gd name="connsiteY2" fmla="*/ 296392 h 592797"/>
              <a:gd name="connsiteX3" fmla="*/ 296406 w 592810"/>
              <a:gd name="connsiteY3" fmla="*/ 0 h 592797"/>
              <a:gd name="connsiteX4" fmla="*/ 592810 w 592810"/>
              <a:gd name="connsiteY4" fmla="*/ 296392 h 592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2810" h="592797">
                <a:moveTo>
                  <a:pt x="592810" y="296392"/>
                </a:moveTo>
                <a:cubicBezTo>
                  <a:pt x="592810" y="460096"/>
                  <a:pt x="460108" y="592798"/>
                  <a:pt x="296406" y="592798"/>
                </a:cubicBezTo>
                <a:cubicBezTo>
                  <a:pt x="132702" y="592798"/>
                  <a:pt x="0" y="460096"/>
                  <a:pt x="0" y="296392"/>
                </a:cubicBezTo>
                <a:cubicBezTo>
                  <a:pt x="0" y="132702"/>
                  <a:pt x="132702" y="0"/>
                  <a:pt x="296406" y="0"/>
                </a:cubicBezTo>
                <a:cubicBezTo>
                  <a:pt x="460108" y="0"/>
                  <a:pt x="592810" y="132702"/>
                  <a:pt x="592810" y="296392"/>
                </a:cubicBezTo>
              </a:path>
            </a:pathLst>
          </a:custGeom>
          <a:solidFill>
            <a:srgbClr val="DAE3F3"/>
          </a:solidFill>
          <a:ln w="12700" cap="flat">
            <a:noFill/>
            <a:prstDash val="solid"/>
            <a:miter/>
          </a:ln>
          <a:effectLst>
            <a:outerShdw blurRad="177800" dist="127000" dir="5400000" algn="ctr" rotWithShape="0">
              <a:schemeClr val="accent1">
                <a:lumMod val="75000"/>
                <a:alpha val="48000"/>
              </a:schemeClr>
            </a:outerShdw>
          </a:effectLst>
        </p:spPr>
        <p:txBody>
          <a:bodyPr rtlCol="0" anchor="ctr"/>
          <a:lstStyle/>
          <a:p>
            <a:endParaRPr lang="id-ID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23236C4-5394-92B7-0F89-816B52453D9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41252" y="1949581"/>
            <a:ext cx="317513" cy="317513"/>
          </a:xfrm>
          <a:prstGeom prst="rect">
            <a:avLst/>
          </a:prstGeom>
          <a:effectLst>
            <a:outerShdw blurRad="177800" dist="127000" dir="5400000" algn="ctr" rotWithShape="0">
              <a:schemeClr val="accent1">
                <a:lumMod val="75000"/>
                <a:alpha val="48000"/>
              </a:schemeClr>
            </a:outerShdw>
          </a:effectLst>
        </p:spPr>
      </p:pic>
      <p:sp>
        <p:nvSpPr>
          <p:cNvPr id="11" name="Graphic 17">
            <a:extLst>
              <a:ext uri="{FF2B5EF4-FFF2-40B4-BE49-F238E27FC236}">
                <a16:creationId xmlns:a16="http://schemas.microsoft.com/office/drawing/2014/main" id="{A867D8AB-12F7-5753-15EC-1893B88EB828}"/>
              </a:ext>
            </a:extLst>
          </p:cNvPr>
          <p:cNvSpPr/>
          <p:nvPr/>
        </p:nvSpPr>
        <p:spPr>
          <a:xfrm>
            <a:off x="6096000" y="5956484"/>
            <a:ext cx="202200" cy="202195"/>
          </a:xfrm>
          <a:custGeom>
            <a:avLst/>
            <a:gdLst>
              <a:gd name="connsiteX0" fmla="*/ 592810 w 592810"/>
              <a:gd name="connsiteY0" fmla="*/ 296392 h 592797"/>
              <a:gd name="connsiteX1" fmla="*/ 296406 w 592810"/>
              <a:gd name="connsiteY1" fmla="*/ 592798 h 592797"/>
              <a:gd name="connsiteX2" fmla="*/ 0 w 592810"/>
              <a:gd name="connsiteY2" fmla="*/ 296392 h 592797"/>
              <a:gd name="connsiteX3" fmla="*/ 296406 w 592810"/>
              <a:gd name="connsiteY3" fmla="*/ 0 h 592797"/>
              <a:gd name="connsiteX4" fmla="*/ 592810 w 592810"/>
              <a:gd name="connsiteY4" fmla="*/ 296392 h 592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2810" h="592797">
                <a:moveTo>
                  <a:pt x="592810" y="296392"/>
                </a:moveTo>
                <a:cubicBezTo>
                  <a:pt x="592810" y="460096"/>
                  <a:pt x="460108" y="592798"/>
                  <a:pt x="296406" y="592798"/>
                </a:cubicBezTo>
                <a:cubicBezTo>
                  <a:pt x="132702" y="592798"/>
                  <a:pt x="0" y="460096"/>
                  <a:pt x="0" y="296392"/>
                </a:cubicBezTo>
                <a:cubicBezTo>
                  <a:pt x="0" y="132702"/>
                  <a:pt x="132702" y="0"/>
                  <a:pt x="296406" y="0"/>
                </a:cubicBezTo>
                <a:cubicBezTo>
                  <a:pt x="460108" y="0"/>
                  <a:pt x="592810" y="132702"/>
                  <a:pt x="592810" y="296392"/>
                </a:cubicBezTo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  <a:effectLst>
            <a:outerShdw blurRad="177800" dist="127000" dir="5400000" algn="ctr" rotWithShape="0">
              <a:schemeClr val="accent1">
                <a:lumMod val="75000"/>
                <a:alpha val="48000"/>
              </a:schemeClr>
            </a:outerShdw>
          </a:effectLst>
        </p:spPr>
        <p:txBody>
          <a:bodyPr rtlCol="0" anchor="ctr"/>
          <a:lstStyle/>
          <a:p>
            <a:endParaRPr lang="id-ID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3B1BE27-2FB8-90D6-3FD5-86FF45B3E58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525" y="3386340"/>
            <a:ext cx="3871296" cy="3212870"/>
          </a:xfrm>
          <a:prstGeom prst="rect">
            <a:avLst/>
          </a:prstGeom>
          <a:effectLst>
            <a:outerShdw blurRad="1270000" dir="11280000" sx="1000" sy="1000" algn="ctr" rotWithShape="0">
              <a:srgbClr val="000000">
                <a:alpha val="23000"/>
              </a:srgbClr>
            </a:outerShdw>
          </a:effec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F9B4ABC-B768-59C4-CE83-55E7F09CCBB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525" y="-85320"/>
            <a:ext cx="3871296" cy="3212870"/>
          </a:xfrm>
          <a:prstGeom prst="rect">
            <a:avLst/>
          </a:prstGeom>
          <a:effectLst>
            <a:outerShdw blurRad="1270000" dist="50800" dir="5400000" algn="ctr" rotWithShape="0">
              <a:srgbClr val="000000">
                <a:alpha val="2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01520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7FAE74A-EA1E-4A55-BD53-4862FF0ACC16}"/>
              </a:ext>
            </a:extLst>
          </p:cNvPr>
          <p:cNvSpPr txBox="1">
            <a:spLocks/>
          </p:cNvSpPr>
          <p:nvPr/>
        </p:nvSpPr>
        <p:spPr>
          <a:xfrm>
            <a:off x="6529230" y="2305650"/>
            <a:ext cx="4908613" cy="105097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z="3200" b="1" dirty="0">
                <a:solidFill>
                  <a:srgbClr val="122659"/>
                </a:solidFill>
                <a:latin typeface="Nunito" panose="02000303000000000000" pitchFamily="2" charset="0"/>
                <a:cs typeface="Poppins" panose="00000500000000000000" pitchFamily="50" charset="0"/>
              </a:rPr>
              <a:t>10+ Play Areas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DBB2888-4030-4817-B551-7E2D4E1D70AF}"/>
              </a:ext>
            </a:extLst>
          </p:cNvPr>
          <p:cNvSpPr txBox="1">
            <a:spLocks/>
          </p:cNvSpPr>
          <p:nvPr/>
        </p:nvSpPr>
        <p:spPr>
          <a:xfrm>
            <a:off x="6529230" y="3310319"/>
            <a:ext cx="4714110" cy="202560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Lorem ipsum dolor sit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amet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,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consectetur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adipiscing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elit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, sed do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eiusmod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tempor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incididunt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ut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labore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et dolore magna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aliqua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. Ut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enim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ad minim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veniam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,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quis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nostrud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exercitation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ullamco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laboris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nisi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ut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aliquip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ex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ea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commodo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consequat</a:t>
            </a:r>
            <a:endParaRPr lang="en-US" sz="1400" dirty="0">
              <a:solidFill>
                <a:srgbClr val="122659"/>
              </a:solidFill>
              <a:latin typeface="Nunito Sans" panose="000005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2D090D-8D3B-457E-AD74-90AB7FB8DC22}"/>
              </a:ext>
            </a:extLst>
          </p:cNvPr>
          <p:cNvSpPr txBox="1"/>
          <p:nvPr/>
        </p:nvSpPr>
        <p:spPr>
          <a:xfrm>
            <a:off x="6529230" y="1999762"/>
            <a:ext cx="1205779" cy="307777"/>
          </a:xfrm>
          <a:prstGeom prst="rect">
            <a:avLst/>
          </a:prstGeom>
          <a:solidFill>
            <a:srgbClr val="DAE3F3"/>
          </a:solidFill>
        </p:spPr>
        <p:txBody>
          <a:bodyPr wrap="non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400" i="0" u="none" strike="noStrike" dirty="0">
                <a:solidFill>
                  <a:srgbClr val="122659"/>
                </a:solidFill>
                <a:effectLst/>
                <a:latin typeface="Nunito Sans" panose="00000500000000000000" pitchFamily="2" charset="0"/>
                <a:cs typeface="Poppins SemiBold" panose="00000700000000000000" pitchFamily="50" charset="0"/>
              </a:rPr>
              <a:t>Our Services</a:t>
            </a:r>
          </a:p>
        </p:txBody>
      </p:sp>
      <p:sp>
        <p:nvSpPr>
          <p:cNvPr id="14" name="Graphic 17">
            <a:extLst>
              <a:ext uri="{FF2B5EF4-FFF2-40B4-BE49-F238E27FC236}">
                <a16:creationId xmlns:a16="http://schemas.microsoft.com/office/drawing/2014/main" id="{61987D27-E4B0-4B6F-A0E7-9462E19F21D6}"/>
              </a:ext>
            </a:extLst>
          </p:cNvPr>
          <p:cNvSpPr/>
          <p:nvPr/>
        </p:nvSpPr>
        <p:spPr>
          <a:xfrm>
            <a:off x="6854288" y="6065170"/>
            <a:ext cx="215703" cy="215698"/>
          </a:xfrm>
          <a:custGeom>
            <a:avLst/>
            <a:gdLst>
              <a:gd name="connsiteX0" fmla="*/ 592810 w 592810"/>
              <a:gd name="connsiteY0" fmla="*/ 296392 h 592797"/>
              <a:gd name="connsiteX1" fmla="*/ 296406 w 592810"/>
              <a:gd name="connsiteY1" fmla="*/ 592798 h 592797"/>
              <a:gd name="connsiteX2" fmla="*/ 0 w 592810"/>
              <a:gd name="connsiteY2" fmla="*/ 296392 h 592797"/>
              <a:gd name="connsiteX3" fmla="*/ 296406 w 592810"/>
              <a:gd name="connsiteY3" fmla="*/ 0 h 592797"/>
              <a:gd name="connsiteX4" fmla="*/ 592810 w 592810"/>
              <a:gd name="connsiteY4" fmla="*/ 296392 h 592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2810" h="592797">
                <a:moveTo>
                  <a:pt x="592810" y="296392"/>
                </a:moveTo>
                <a:cubicBezTo>
                  <a:pt x="592810" y="460096"/>
                  <a:pt x="460108" y="592798"/>
                  <a:pt x="296406" y="592798"/>
                </a:cubicBezTo>
                <a:cubicBezTo>
                  <a:pt x="132702" y="592798"/>
                  <a:pt x="0" y="460096"/>
                  <a:pt x="0" y="296392"/>
                </a:cubicBezTo>
                <a:cubicBezTo>
                  <a:pt x="0" y="132702"/>
                  <a:pt x="132702" y="0"/>
                  <a:pt x="296406" y="0"/>
                </a:cubicBezTo>
                <a:cubicBezTo>
                  <a:pt x="460108" y="0"/>
                  <a:pt x="592810" y="132702"/>
                  <a:pt x="592810" y="296392"/>
                </a:cubicBezTo>
              </a:path>
            </a:pathLst>
          </a:custGeom>
          <a:solidFill>
            <a:srgbClr val="FA9EB7"/>
          </a:solidFill>
          <a:ln w="32630" cap="flat">
            <a:noFill/>
            <a:prstDash val="solid"/>
            <a:miter/>
          </a:ln>
          <a:effectLst>
            <a:outerShdw blurRad="177800" dist="127000" dir="5400000" algn="ctr" rotWithShape="0">
              <a:schemeClr val="accent2">
                <a:lumMod val="75000"/>
                <a:alpha val="30000"/>
              </a:schemeClr>
            </a:outerShdw>
          </a:effectLst>
        </p:spPr>
        <p:txBody>
          <a:bodyPr rtlCol="0" anchor="ctr"/>
          <a:lstStyle/>
          <a:p>
            <a:endParaRPr lang="id-ID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2867DBFB-7080-B166-633D-D0618F4C780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49321" y="1"/>
            <a:ext cx="2842679" cy="2103120"/>
          </a:xfrm>
          <a:prstGeom prst="rect">
            <a:avLst/>
          </a:prstGeom>
        </p:spPr>
      </p:pic>
      <p:sp>
        <p:nvSpPr>
          <p:cNvPr id="3" name="Graphic 17">
            <a:extLst>
              <a:ext uri="{FF2B5EF4-FFF2-40B4-BE49-F238E27FC236}">
                <a16:creationId xmlns:a16="http://schemas.microsoft.com/office/drawing/2014/main" id="{8F5C01BE-25D1-9D2E-AE0D-68281C8CC921}"/>
              </a:ext>
            </a:extLst>
          </p:cNvPr>
          <p:cNvSpPr/>
          <p:nvPr/>
        </p:nvSpPr>
        <p:spPr>
          <a:xfrm>
            <a:off x="11531087" y="4215274"/>
            <a:ext cx="215703" cy="215698"/>
          </a:xfrm>
          <a:custGeom>
            <a:avLst/>
            <a:gdLst>
              <a:gd name="connsiteX0" fmla="*/ 592810 w 592810"/>
              <a:gd name="connsiteY0" fmla="*/ 296392 h 592797"/>
              <a:gd name="connsiteX1" fmla="*/ 296406 w 592810"/>
              <a:gd name="connsiteY1" fmla="*/ 592798 h 592797"/>
              <a:gd name="connsiteX2" fmla="*/ 0 w 592810"/>
              <a:gd name="connsiteY2" fmla="*/ 296392 h 592797"/>
              <a:gd name="connsiteX3" fmla="*/ 296406 w 592810"/>
              <a:gd name="connsiteY3" fmla="*/ 0 h 592797"/>
              <a:gd name="connsiteX4" fmla="*/ 592810 w 592810"/>
              <a:gd name="connsiteY4" fmla="*/ 296392 h 592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2810" h="592797">
                <a:moveTo>
                  <a:pt x="592810" y="296392"/>
                </a:moveTo>
                <a:cubicBezTo>
                  <a:pt x="592810" y="460096"/>
                  <a:pt x="460108" y="592798"/>
                  <a:pt x="296406" y="592798"/>
                </a:cubicBezTo>
                <a:cubicBezTo>
                  <a:pt x="132702" y="592798"/>
                  <a:pt x="0" y="460096"/>
                  <a:pt x="0" y="296392"/>
                </a:cubicBezTo>
                <a:cubicBezTo>
                  <a:pt x="0" y="132702"/>
                  <a:pt x="132702" y="0"/>
                  <a:pt x="296406" y="0"/>
                </a:cubicBezTo>
                <a:cubicBezTo>
                  <a:pt x="460108" y="0"/>
                  <a:pt x="592810" y="132702"/>
                  <a:pt x="592810" y="296392"/>
                </a:cubicBezTo>
              </a:path>
            </a:pathLst>
          </a:custGeom>
          <a:solidFill>
            <a:srgbClr val="FA9EB7"/>
          </a:solidFill>
          <a:ln w="32630" cap="flat">
            <a:noFill/>
            <a:prstDash val="solid"/>
            <a:miter/>
          </a:ln>
          <a:effectLst>
            <a:outerShdw blurRad="177800" dist="127000" dir="5400000" algn="ctr" rotWithShape="0">
              <a:schemeClr val="accent2">
                <a:lumMod val="75000"/>
                <a:alpha val="30000"/>
              </a:schemeClr>
            </a:outerShdw>
          </a:effectLst>
        </p:spPr>
        <p:txBody>
          <a:bodyPr rtlCol="0" anchor="ctr"/>
          <a:lstStyle/>
          <a:p>
            <a:endParaRPr lang="id-ID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D553C78-1A04-C7CF-D04F-42EC2AB2987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3449" y="280555"/>
            <a:ext cx="2049780" cy="467868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D70D5C8-F22A-DE99-1FA0-51080905BAE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1200" y="2110682"/>
            <a:ext cx="2052766" cy="4680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8AB59AD-3137-80A1-CD44-1425DDFABFB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699" y="2110682"/>
            <a:ext cx="2074003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1222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878081B-4D6B-4C85-9989-101607C57737}"/>
              </a:ext>
            </a:extLst>
          </p:cNvPr>
          <p:cNvSpPr txBox="1">
            <a:spLocks/>
          </p:cNvSpPr>
          <p:nvPr/>
        </p:nvSpPr>
        <p:spPr>
          <a:xfrm>
            <a:off x="1187387" y="1836872"/>
            <a:ext cx="4908613" cy="105097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z="3200" b="1" dirty="0">
                <a:solidFill>
                  <a:srgbClr val="122659"/>
                </a:solidFill>
                <a:latin typeface="Nunito" panose="02000303000000000000" pitchFamily="2" charset="0"/>
                <a:cs typeface="Poppins" panose="00000500000000000000" pitchFamily="50" charset="0"/>
              </a:rPr>
              <a:t>Beautiful area for babies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7EB3813-0FAA-4AF1-AA4C-FD0BFCD62224}"/>
              </a:ext>
            </a:extLst>
          </p:cNvPr>
          <p:cNvSpPr txBox="1">
            <a:spLocks/>
          </p:cNvSpPr>
          <p:nvPr/>
        </p:nvSpPr>
        <p:spPr>
          <a:xfrm>
            <a:off x="1187387" y="2841541"/>
            <a:ext cx="4714110" cy="313099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Sed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ut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perspiciatis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unde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omnis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iste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natus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error sit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voluptatem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accusantium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doloremque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laudantium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,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totam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rem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aperiam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,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eaque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ipsa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quae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ab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illo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inventore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veritatis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et quasi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architecto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beatae vitae dicta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1400" dirty="0">
              <a:solidFill>
                <a:srgbClr val="122659"/>
              </a:solidFill>
              <a:latin typeface="Nunito Sans" panose="00000500000000000000" pitchFamily="2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400" b="1" dirty="0">
                <a:solidFill>
                  <a:srgbClr val="122659"/>
                </a:solidFill>
                <a:latin typeface="Nunito Sans" panose="00000500000000000000" pitchFamily="2" charset="0"/>
              </a:rPr>
              <a:t>Lorem Ipsum Dolor</a:t>
            </a:r>
          </a:p>
          <a:p>
            <a:pPr>
              <a:lnSpc>
                <a:spcPct val="150000"/>
              </a:lnSpc>
              <a:spcBef>
                <a:spcPts val="0"/>
              </a:spcBef>
              <a:buClr>
                <a:srgbClr val="F87094"/>
              </a:buClr>
              <a:buSzPct val="130000"/>
            </a:pP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Ipsum dolor sit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amet</a:t>
            </a:r>
            <a:endParaRPr lang="en-US" sz="1400" dirty="0">
              <a:solidFill>
                <a:srgbClr val="122659"/>
              </a:solidFill>
              <a:latin typeface="Nunito Sans" panose="00000500000000000000" pitchFamily="2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Clr>
                <a:srgbClr val="F87094"/>
              </a:buClr>
              <a:buSzPct val="130000"/>
            </a:pP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consectetur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adipiscing</a:t>
            </a: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400" dirty="0" err="1">
                <a:solidFill>
                  <a:srgbClr val="122659"/>
                </a:solidFill>
                <a:latin typeface="Nunito Sans" panose="00000500000000000000" pitchFamily="2" charset="0"/>
              </a:rPr>
              <a:t>elit</a:t>
            </a:r>
            <a:endParaRPr lang="en-US" sz="1400" dirty="0">
              <a:solidFill>
                <a:srgbClr val="122659"/>
              </a:solidFill>
              <a:latin typeface="Nunito Sans" panose="00000500000000000000" pitchFamily="2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400" dirty="0">
                <a:solidFill>
                  <a:srgbClr val="122659"/>
                </a:solidFill>
                <a:latin typeface="Nunito Sans" panose="00000500000000000000" pitchFamily="2" charset="0"/>
              </a:rPr>
              <a:t>.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1400" dirty="0">
              <a:solidFill>
                <a:srgbClr val="122659"/>
              </a:solidFill>
              <a:latin typeface="Nunito Sans" panose="000005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106F05-A576-4153-B514-DDD1D26D4EDC}"/>
              </a:ext>
            </a:extLst>
          </p:cNvPr>
          <p:cNvSpPr txBox="1"/>
          <p:nvPr/>
        </p:nvSpPr>
        <p:spPr>
          <a:xfrm>
            <a:off x="1187387" y="1530984"/>
            <a:ext cx="1205779" cy="307777"/>
          </a:xfrm>
          <a:prstGeom prst="rect">
            <a:avLst/>
          </a:prstGeom>
          <a:solidFill>
            <a:srgbClr val="DAE3F3"/>
          </a:solidFill>
        </p:spPr>
        <p:txBody>
          <a:bodyPr wrap="non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400" i="0" u="none" strike="noStrike" dirty="0">
                <a:solidFill>
                  <a:srgbClr val="122659"/>
                </a:solidFill>
                <a:effectLst/>
                <a:latin typeface="Nunito Sans" panose="00000500000000000000" pitchFamily="2" charset="0"/>
                <a:cs typeface="Poppins SemiBold" panose="00000700000000000000" pitchFamily="50" charset="0"/>
              </a:rPr>
              <a:t>Our Services</a:t>
            </a:r>
          </a:p>
        </p:txBody>
      </p:sp>
      <p:sp>
        <p:nvSpPr>
          <p:cNvPr id="10" name="Graphic 14">
            <a:extLst>
              <a:ext uri="{FF2B5EF4-FFF2-40B4-BE49-F238E27FC236}">
                <a16:creationId xmlns:a16="http://schemas.microsoft.com/office/drawing/2014/main" id="{950F51B8-C12A-477C-8E55-A4A8730E8EE9}"/>
              </a:ext>
            </a:extLst>
          </p:cNvPr>
          <p:cNvSpPr/>
          <p:nvPr/>
        </p:nvSpPr>
        <p:spPr>
          <a:xfrm>
            <a:off x="11133865" y="204572"/>
            <a:ext cx="245336" cy="217127"/>
          </a:xfrm>
          <a:custGeom>
            <a:avLst/>
            <a:gdLst>
              <a:gd name="connsiteX0" fmla="*/ 438521 w 795165"/>
              <a:gd name="connsiteY0" fmla="*/ 21574 h 761101"/>
              <a:gd name="connsiteX1" fmla="*/ 557557 w 795165"/>
              <a:gd name="connsiteY1" fmla="*/ 195272 h 761101"/>
              <a:gd name="connsiteX2" fmla="*/ 759551 w 795165"/>
              <a:gd name="connsiteY2" fmla="*/ 254822 h 761101"/>
              <a:gd name="connsiteX3" fmla="*/ 784850 w 795165"/>
              <a:gd name="connsiteY3" fmla="*/ 332673 h 761101"/>
              <a:gd name="connsiteX4" fmla="*/ 656427 w 795165"/>
              <a:gd name="connsiteY4" fmla="*/ 499564 h 761101"/>
              <a:gd name="connsiteX5" fmla="*/ 662218 w 795165"/>
              <a:gd name="connsiteY5" fmla="*/ 710067 h 761101"/>
              <a:gd name="connsiteX6" fmla="*/ 595988 w 795165"/>
              <a:gd name="connsiteY6" fmla="*/ 758187 h 761101"/>
              <a:gd name="connsiteX7" fmla="*/ 397575 w 795165"/>
              <a:gd name="connsiteY7" fmla="*/ 687626 h 761101"/>
              <a:gd name="connsiteX8" fmla="*/ 199176 w 795165"/>
              <a:gd name="connsiteY8" fmla="*/ 758187 h 761101"/>
              <a:gd name="connsiteX9" fmla="*/ 132946 w 795165"/>
              <a:gd name="connsiteY9" fmla="*/ 710067 h 761101"/>
              <a:gd name="connsiteX10" fmla="*/ 138750 w 795165"/>
              <a:gd name="connsiteY10" fmla="*/ 499564 h 761101"/>
              <a:gd name="connsiteX11" fmla="*/ 10327 w 795165"/>
              <a:gd name="connsiteY11" fmla="*/ 332673 h 761101"/>
              <a:gd name="connsiteX12" fmla="*/ 35613 w 795165"/>
              <a:gd name="connsiteY12" fmla="*/ 254822 h 761101"/>
              <a:gd name="connsiteX13" fmla="*/ 237619 w 795165"/>
              <a:gd name="connsiteY13" fmla="*/ 195272 h 761101"/>
              <a:gd name="connsiteX14" fmla="*/ 356656 w 795165"/>
              <a:gd name="connsiteY14" fmla="*/ 21574 h 761101"/>
              <a:gd name="connsiteX15" fmla="*/ 438521 w 795165"/>
              <a:gd name="connsiteY15" fmla="*/ 21574 h 761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95165" h="761101">
                <a:moveTo>
                  <a:pt x="438521" y="21574"/>
                </a:moveTo>
                <a:lnTo>
                  <a:pt x="557557" y="195272"/>
                </a:lnTo>
                <a:lnTo>
                  <a:pt x="759551" y="254822"/>
                </a:lnTo>
                <a:cubicBezTo>
                  <a:pt x="792991" y="264678"/>
                  <a:pt x="806097" y="305038"/>
                  <a:pt x="784850" y="332673"/>
                </a:cubicBezTo>
                <a:lnTo>
                  <a:pt x="656427" y="499564"/>
                </a:lnTo>
                <a:lnTo>
                  <a:pt x="662218" y="710067"/>
                </a:lnTo>
                <a:cubicBezTo>
                  <a:pt x="663171" y="744928"/>
                  <a:pt x="628842" y="769871"/>
                  <a:pt x="595988" y="758187"/>
                </a:cubicBezTo>
                <a:lnTo>
                  <a:pt x="397575" y="687626"/>
                </a:lnTo>
                <a:lnTo>
                  <a:pt x="199176" y="758187"/>
                </a:lnTo>
                <a:cubicBezTo>
                  <a:pt x="166322" y="769871"/>
                  <a:pt x="131980" y="744928"/>
                  <a:pt x="132946" y="710067"/>
                </a:cubicBezTo>
                <a:lnTo>
                  <a:pt x="138750" y="499564"/>
                </a:lnTo>
                <a:lnTo>
                  <a:pt x="10327" y="332673"/>
                </a:lnTo>
                <a:cubicBezTo>
                  <a:pt x="-10945" y="305038"/>
                  <a:pt x="2187" y="264678"/>
                  <a:pt x="35613" y="254822"/>
                </a:cubicBezTo>
                <a:lnTo>
                  <a:pt x="237619" y="195272"/>
                </a:lnTo>
                <a:lnTo>
                  <a:pt x="356656" y="21574"/>
                </a:lnTo>
                <a:cubicBezTo>
                  <a:pt x="376354" y="-7191"/>
                  <a:pt x="418797" y="-7191"/>
                  <a:pt x="438521" y="21574"/>
                </a:cubicBezTo>
              </a:path>
            </a:pathLst>
          </a:custGeom>
          <a:solidFill>
            <a:srgbClr val="89D4F3"/>
          </a:solidFill>
          <a:ln w="12700" cap="flat">
            <a:noFill/>
            <a:prstDash val="solid"/>
            <a:miter/>
          </a:ln>
          <a:effectLst>
            <a:outerShdw blurRad="177800" dist="127000" dir="5400000" algn="ctr" rotWithShape="0">
              <a:schemeClr val="accent5">
                <a:lumMod val="60000"/>
                <a:lumOff val="40000"/>
              </a:schemeClr>
            </a:outerShdw>
          </a:effectLst>
        </p:spPr>
        <p:txBody>
          <a:bodyPr rtlCol="0" anchor="ctr"/>
          <a:lstStyle/>
          <a:p>
            <a:endParaRPr lang="id-ID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31909D8-E78D-E8B8-B919-B8439BD6451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-1" y="5466080"/>
            <a:ext cx="1881387" cy="1391920"/>
          </a:xfrm>
          <a:prstGeom prst="rect">
            <a:avLst/>
          </a:prstGeom>
        </p:spPr>
      </p:pic>
      <p:sp>
        <p:nvSpPr>
          <p:cNvPr id="6" name="Graphic 14">
            <a:extLst>
              <a:ext uri="{FF2B5EF4-FFF2-40B4-BE49-F238E27FC236}">
                <a16:creationId xmlns:a16="http://schemas.microsoft.com/office/drawing/2014/main" id="{CD7E153A-8CC3-82E7-91AD-0126809593E3}"/>
              </a:ext>
            </a:extLst>
          </p:cNvPr>
          <p:cNvSpPr/>
          <p:nvPr/>
        </p:nvSpPr>
        <p:spPr>
          <a:xfrm>
            <a:off x="365760" y="360168"/>
            <a:ext cx="245336" cy="217127"/>
          </a:xfrm>
          <a:custGeom>
            <a:avLst/>
            <a:gdLst>
              <a:gd name="connsiteX0" fmla="*/ 438521 w 795165"/>
              <a:gd name="connsiteY0" fmla="*/ 21574 h 761101"/>
              <a:gd name="connsiteX1" fmla="*/ 557557 w 795165"/>
              <a:gd name="connsiteY1" fmla="*/ 195272 h 761101"/>
              <a:gd name="connsiteX2" fmla="*/ 759551 w 795165"/>
              <a:gd name="connsiteY2" fmla="*/ 254822 h 761101"/>
              <a:gd name="connsiteX3" fmla="*/ 784850 w 795165"/>
              <a:gd name="connsiteY3" fmla="*/ 332673 h 761101"/>
              <a:gd name="connsiteX4" fmla="*/ 656427 w 795165"/>
              <a:gd name="connsiteY4" fmla="*/ 499564 h 761101"/>
              <a:gd name="connsiteX5" fmla="*/ 662218 w 795165"/>
              <a:gd name="connsiteY5" fmla="*/ 710067 h 761101"/>
              <a:gd name="connsiteX6" fmla="*/ 595988 w 795165"/>
              <a:gd name="connsiteY6" fmla="*/ 758187 h 761101"/>
              <a:gd name="connsiteX7" fmla="*/ 397575 w 795165"/>
              <a:gd name="connsiteY7" fmla="*/ 687626 h 761101"/>
              <a:gd name="connsiteX8" fmla="*/ 199176 w 795165"/>
              <a:gd name="connsiteY8" fmla="*/ 758187 h 761101"/>
              <a:gd name="connsiteX9" fmla="*/ 132946 w 795165"/>
              <a:gd name="connsiteY9" fmla="*/ 710067 h 761101"/>
              <a:gd name="connsiteX10" fmla="*/ 138750 w 795165"/>
              <a:gd name="connsiteY10" fmla="*/ 499564 h 761101"/>
              <a:gd name="connsiteX11" fmla="*/ 10327 w 795165"/>
              <a:gd name="connsiteY11" fmla="*/ 332673 h 761101"/>
              <a:gd name="connsiteX12" fmla="*/ 35613 w 795165"/>
              <a:gd name="connsiteY12" fmla="*/ 254822 h 761101"/>
              <a:gd name="connsiteX13" fmla="*/ 237619 w 795165"/>
              <a:gd name="connsiteY13" fmla="*/ 195272 h 761101"/>
              <a:gd name="connsiteX14" fmla="*/ 356656 w 795165"/>
              <a:gd name="connsiteY14" fmla="*/ 21574 h 761101"/>
              <a:gd name="connsiteX15" fmla="*/ 438521 w 795165"/>
              <a:gd name="connsiteY15" fmla="*/ 21574 h 761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95165" h="761101">
                <a:moveTo>
                  <a:pt x="438521" y="21574"/>
                </a:moveTo>
                <a:lnTo>
                  <a:pt x="557557" y="195272"/>
                </a:lnTo>
                <a:lnTo>
                  <a:pt x="759551" y="254822"/>
                </a:lnTo>
                <a:cubicBezTo>
                  <a:pt x="792991" y="264678"/>
                  <a:pt x="806097" y="305038"/>
                  <a:pt x="784850" y="332673"/>
                </a:cubicBezTo>
                <a:lnTo>
                  <a:pt x="656427" y="499564"/>
                </a:lnTo>
                <a:lnTo>
                  <a:pt x="662218" y="710067"/>
                </a:lnTo>
                <a:cubicBezTo>
                  <a:pt x="663171" y="744928"/>
                  <a:pt x="628842" y="769871"/>
                  <a:pt x="595988" y="758187"/>
                </a:cubicBezTo>
                <a:lnTo>
                  <a:pt x="397575" y="687626"/>
                </a:lnTo>
                <a:lnTo>
                  <a:pt x="199176" y="758187"/>
                </a:lnTo>
                <a:cubicBezTo>
                  <a:pt x="166322" y="769871"/>
                  <a:pt x="131980" y="744928"/>
                  <a:pt x="132946" y="710067"/>
                </a:cubicBezTo>
                <a:lnTo>
                  <a:pt x="138750" y="499564"/>
                </a:lnTo>
                <a:lnTo>
                  <a:pt x="10327" y="332673"/>
                </a:lnTo>
                <a:cubicBezTo>
                  <a:pt x="-10945" y="305038"/>
                  <a:pt x="2187" y="264678"/>
                  <a:pt x="35613" y="254822"/>
                </a:cubicBezTo>
                <a:lnTo>
                  <a:pt x="237619" y="195272"/>
                </a:lnTo>
                <a:lnTo>
                  <a:pt x="356656" y="21574"/>
                </a:lnTo>
                <a:cubicBezTo>
                  <a:pt x="376354" y="-7191"/>
                  <a:pt x="418797" y="-7191"/>
                  <a:pt x="438521" y="21574"/>
                </a:cubicBezTo>
              </a:path>
            </a:pathLst>
          </a:custGeom>
          <a:solidFill>
            <a:srgbClr val="89D4F3"/>
          </a:solidFill>
          <a:ln w="12700" cap="flat">
            <a:noFill/>
            <a:prstDash val="solid"/>
            <a:miter/>
          </a:ln>
          <a:effectLst>
            <a:outerShdw blurRad="177800" dist="127000" dir="5400000" algn="ctr" rotWithShape="0">
              <a:schemeClr val="accent5">
                <a:lumMod val="60000"/>
                <a:lumOff val="40000"/>
              </a:schemeClr>
            </a:outerShdw>
          </a:effectLst>
        </p:spPr>
        <p:txBody>
          <a:bodyPr rtlCol="0" anchor="ctr"/>
          <a:lstStyle/>
          <a:p>
            <a:endParaRPr lang="id-ID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86DC755-00EA-1B29-9642-A860ABC97D5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3032" y="1836872"/>
            <a:ext cx="4724400" cy="2758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047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482ADD3-6D8B-03A9-5EDB-7DB930FD9F8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4C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A2BABB6-F137-1470-77DC-1E80580B5581}"/>
              </a:ext>
            </a:extLst>
          </p:cNvPr>
          <p:cNvCxnSpPr/>
          <p:nvPr/>
        </p:nvCxnSpPr>
        <p:spPr>
          <a:xfrm>
            <a:off x="407357" y="0"/>
            <a:ext cx="0" cy="6858000"/>
          </a:xfrm>
          <a:prstGeom prst="line">
            <a:avLst/>
          </a:prstGeom>
          <a:noFill/>
          <a:ln w="31750" cap="rnd">
            <a:solidFill>
              <a:schemeClr val="bg1"/>
            </a:solidFill>
            <a:prstDash val="sys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FD27AB4-9AD1-D038-487B-D93F6DCC94EA}"/>
              </a:ext>
            </a:extLst>
          </p:cNvPr>
          <p:cNvCxnSpPr/>
          <p:nvPr/>
        </p:nvCxnSpPr>
        <p:spPr>
          <a:xfrm>
            <a:off x="11784643" y="0"/>
            <a:ext cx="0" cy="6858000"/>
          </a:xfrm>
          <a:prstGeom prst="line">
            <a:avLst/>
          </a:prstGeom>
          <a:noFill/>
          <a:ln w="31750" cap="rnd">
            <a:solidFill>
              <a:schemeClr val="bg1"/>
            </a:solidFill>
            <a:prstDash val="sys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E9F176D-14F2-466B-86CC-1E7727915E22}"/>
              </a:ext>
            </a:extLst>
          </p:cNvPr>
          <p:cNvSpPr/>
          <p:nvPr/>
        </p:nvSpPr>
        <p:spPr>
          <a:xfrm>
            <a:off x="5578997" y="639839"/>
            <a:ext cx="5657963" cy="5577801"/>
          </a:xfrm>
          <a:prstGeom prst="roundRect">
            <a:avLst>
              <a:gd name="adj" fmla="val 5014"/>
            </a:avLst>
          </a:prstGeom>
          <a:solidFill>
            <a:schemeClr val="bg1"/>
          </a:solidFill>
          <a:ln>
            <a:noFill/>
          </a:ln>
          <a:effectLst>
            <a:outerShdw blurRad="660400" dist="482600" dir="8400000" sx="83000" sy="83000" algn="ctr" rotWithShape="0">
              <a:schemeClr val="accent1">
                <a:lumMod val="50000"/>
                <a:alpha val="8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C34449-E28E-4367-A4CD-7420A1F00485}"/>
              </a:ext>
            </a:extLst>
          </p:cNvPr>
          <p:cNvSpPr txBox="1"/>
          <p:nvPr/>
        </p:nvSpPr>
        <p:spPr>
          <a:xfrm>
            <a:off x="6792796" y="2288279"/>
            <a:ext cx="24025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b="1" i="0" u="none" strike="noStrike" dirty="0">
                <a:solidFill>
                  <a:srgbClr val="122659"/>
                </a:solidFill>
                <a:effectLst/>
                <a:latin typeface="Nunito" panose="02000303000000000000" pitchFamily="2" charset="0"/>
                <a:cs typeface="Poppins SemiBold" panose="00000700000000000000" pitchFamily="50" charset="0"/>
              </a:rPr>
              <a:t>24/7 Support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20E605E-F4A7-4E27-A17D-D5A01C94C0AC}"/>
              </a:ext>
            </a:extLst>
          </p:cNvPr>
          <p:cNvSpPr txBox="1">
            <a:spLocks/>
          </p:cNvSpPr>
          <p:nvPr/>
        </p:nvSpPr>
        <p:spPr>
          <a:xfrm>
            <a:off x="6792796" y="2673949"/>
            <a:ext cx="4233635" cy="89774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accent5"/>
              </a:buClr>
              <a:buNone/>
            </a:pPr>
            <a:r>
              <a:rPr lang="en-US" sz="1300" dirty="0" err="1">
                <a:solidFill>
                  <a:srgbClr val="122659"/>
                </a:solidFill>
                <a:latin typeface="Nunito Sans" panose="00000500000000000000" pitchFamily="2" charset="0"/>
              </a:rPr>
              <a:t>Neque</a:t>
            </a:r>
            <a:r>
              <a:rPr lang="en-US" sz="13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300" dirty="0" err="1">
                <a:solidFill>
                  <a:srgbClr val="122659"/>
                </a:solidFill>
                <a:latin typeface="Nunito Sans" panose="00000500000000000000" pitchFamily="2" charset="0"/>
              </a:rPr>
              <a:t>porro</a:t>
            </a:r>
            <a:r>
              <a:rPr lang="en-US" sz="13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300" dirty="0" err="1">
                <a:solidFill>
                  <a:srgbClr val="122659"/>
                </a:solidFill>
                <a:latin typeface="Nunito Sans" panose="00000500000000000000" pitchFamily="2" charset="0"/>
              </a:rPr>
              <a:t>quisquam</a:t>
            </a:r>
            <a:r>
              <a:rPr lang="en-US" sz="13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300" dirty="0" err="1">
                <a:solidFill>
                  <a:srgbClr val="122659"/>
                </a:solidFill>
                <a:latin typeface="Nunito Sans" panose="00000500000000000000" pitchFamily="2" charset="0"/>
              </a:rPr>
              <a:t>est</a:t>
            </a:r>
            <a:r>
              <a:rPr lang="en-US" sz="1300" dirty="0">
                <a:solidFill>
                  <a:srgbClr val="122659"/>
                </a:solidFill>
                <a:latin typeface="Nunito Sans" panose="00000500000000000000" pitchFamily="2" charset="0"/>
              </a:rPr>
              <a:t>, qui </a:t>
            </a:r>
            <a:r>
              <a:rPr lang="en-US" sz="1300" dirty="0" err="1">
                <a:solidFill>
                  <a:srgbClr val="122659"/>
                </a:solidFill>
                <a:latin typeface="Nunito Sans" panose="00000500000000000000" pitchFamily="2" charset="0"/>
              </a:rPr>
              <a:t>dolorem</a:t>
            </a:r>
            <a:r>
              <a:rPr lang="en-US" sz="1300" dirty="0">
                <a:solidFill>
                  <a:srgbClr val="122659"/>
                </a:solidFill>
                <a:latin typeface="Nunito Sans" panose="00000500000000000000" pitchFamily="2" charset="0"/>
              </a:rPr>
              <a:t> ipsum </a:t>
            </a:r>
            <a:r>
              <a:rPr lang="en-US" sz="1300" dirty="0" err="1">
                <a:solidFill>
                  <a:srgbClr val="122659"/>
                </a:solidFill>
                <a:latin typeface="Nunito Sans" panose="00000500000000000000" pitchFamily="2" charset="0"/>
              </a:rPr>
              <a:t>quia</a:t>
            </a:r>
            <a:r>
              <a:rPr lang="en-US" sz="1300" dirty="0">
                <a:solidFill>
                  <a:srgbClr val="122659"/>
                </a:solidFill>
                <a:latin typeface="Nunito Sans" panose="00000500000000000000" pitchFamily="2" charset="0"/>
              </a:rPr>
              <a:t> dolor sit </a:t>
            </a:r>
            <a:r>
              <a:rPr lang="en-US" sz="1300" dirty="0" err="1">
                <a:solidFill>
                  <a:srgbClr val="122659"/>
                </a:solidFill>
                <a:latin typeface="Nunito Sans" panose="00000500000000000000" pitchFamily="2" charset="0"/>
              </a:rPr>
              <a:t>amet</a:t>
            </a:r>
            <a:r>
              <a:rPr lang="en-US" sz="1300" dirty="0">
                <a:solidFill>
                  <a:srgbClr val="122659"/>
                </a:solidFill>
                <a:latin typeface="Nunito Sans" panose="00000500000000000000" pitchFamily="2" charset="0"/>
              </a:rPr>
              <a:t>, </a:t>
            </a:r>
            <a:r>
              <a:rPr lang="en-US" sz="1300" dirty="0" err="1">
                <a:solidFill>
                  <a:srgbClr val="122659"/>
                </a:solidFill>
                <a:latin typeface="Nunito Sans" panose="00000500000000000000" pitchFamily="2" charset="0"/>
              </a:rPr>
              <a:t>consectetur</a:t>
            </a:r>
            <a:r>
              <a:rPr lang="en-US" sz="1300" dirty="0">
                <a:solidFill>
                  <a:srgbClr val="122659"/>
                </a:solidFill>
                <a:latin typeface="Nunito Sans" panose="00000500000000000000" pitchFamily="2" charset="0"/>
              </a:rPr>
              <a:t>, </a:t>
            </a:r>
            <a:r>
              <a:rPr lang="en-US" sz="1300" dirty="0" err="1">
                <a:solidFill>
                  <a:srgbClr val="122659"/>
                </a:solidFill>
                <a:latin typeface="Nunito Sans" panose="00000500000000000000" pitchFamily="2" charset="0"/>
              </a:rPr>
              <a:t>adipisci</a:t>
            </a:r>
            <a:r>
              <a:rPr lang="en-US" sz="13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300" dirty="0" err="1">
                <a:solidFill>
                  <a:srgbClr val="122659"/>
                </a:solidFill>
                <a:latin typeface="Nunito Sans" panose="00000500000000000000" pitchFamily="2" charset="0"/>
              </a:rPr>
              <a:t>velit</a:t>
            </a:r>
            <a:r>
              <a:rPr lang="en-US" sz="1300" dirty="0">
                <a:solidFill>
                  <a:srgbClr val="122659"/>
                </a:solidFill>
                <a:latin typeface="Nunito Sans" panose="00000500000000000000" pitchFamily="2" charset="0"/>
              </a:rPr>
              <a:t>,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6BF409-E4A7-492F-818D-61F2624A035C}"/>
              </a:ext>
            </a:extLst>
          </p:cNvPr>
          <p:cNvSpPr txBox="1"/>
          <p:nvPr/>
        </p:nvSpPr>
        <p:spPr>
          <a:xfrm>
            <a:off x="6792796" y="3467518"/>
            <a:ext cx="3647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b="1" i="0" u="none" strike="noStrike" dirty="0">
                <a:solidFill>
                  <a:srgbClr val="122659"/>
                </a:solidFill>
                <a:effectLst/>
                <a:latin typeface="Nunito" panose="02000303000000000000" pitchFamily="2" charset="0"/>
                <a:cs typeface="Poppins SemiBold" panose="00000700000000000000" pitchFamily="50" charset="0"/>
              </a:rPr>
              <a:t>Elementary Class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D3E3538-58D4-4C70-BE87-FEAA31C880BC}"/>
              </a:ext>
            </a:extLst>
          </p:cNvPr>
          <p:cNvSpPr txBox="1">
            <a:spLocks/>
          </p:cNvSpPr>
          <p:nvPr/>
        </p:nvSpPr>
        <p:spPr>
          <a:xfrm>
            <a:off x="6792796" y="3864763"/>
            <a:ext cx="4233635" cy="89774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accent5"/>
              </a:buClr>
              <a:buNone/>
            </a:pPr>
            <a:r>
              <a:rPr lang="en-US" sz="1300" dirty="0">
                <a:solidFill>
                  <a:srgbClr val="122659"/>
                </a:solidFill>
                <a:latin typeface="Nunito Sans" panose="00000500000000000000" pitchFamily="2" charset="0"/>
              </a:rPr>
              <a:t>Sed </a:t>
            </a:r>
            <a:r>
              <a:rPr lang="en-US" sz="1300" dirty="0" err="1">
                <a:solidFill>
                  <a:srgbClr val="122659"/>
                </a:solidFill>
                <a:latin typeface="Nunito Sans" panose="00000500000000000000" pitchFamily="2" charset="0"/>
              </a:rPr>
              <a:t>ut</a:t>
            </a:r>
            <a:r>
              <a:rPr lang="en-US" sz="13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300" dirty="0" err="1">
                <a:solidFill>
                  <a:srgbClr val="122659"/>
                </a:solidFill>
                <a:latin typeface="Nunito Sans" panose="00000500000000000000" pitchFamily="2" charset="0"/>
              </a:rPr>
              <a:t>perspiciatis</a:t>
            </a:r>
            <a:r>
              <a:rPr lang="en-US" sz="13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300" dirty="0" err="1">
                <a:solidFill>
                  <a:srgbClr val="122659"/>
                </a:solidFill>
                <a:latin typeface="Nunito Sans" panose="00000500000000000000" pitchFamily="2" charset="0"/>
              </a:rPr>
              <a:t>unde</a:t>
            </a:r>
            <a:r>
              <a:rPr lang="en-US" sz="13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300" dirty="0" err="1">
                <a:solidFill>
                  <a:srgbClr val="122659"/>
                </a:solidFill>
                <a:latin typeface="Nunito Sans" panose="00000500000000000000" pitchFamily="2" charset="0"/>
              </a:rPr>
              <a:t>omnis</a:t>
            </a:r>
            <a:r>
              <a:rPr lang="en-US" sz="13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300" dirty="0" err="1">
                <a:solidFill>
                  <a:srgbClr val="122659"/>
                </a:solidFill>
                <a:latin typeface="Nunito Sans" panose="00000500000000000000" pitchFamily="2" charset="0"/>
              </a:rPr>
              <a:t>iste</a:t>
            </a:r>
            <a:r>
              <a:rPr lang="en-US" sz="13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300" dirty="0" err="1">
                <a:solidFill>
                  <a:srgbClr val="122659"/>
                </a:solidFill>
                <a:latin typeface="Nunito Sans" panose="00000500000000000000" pitchFamily="2" charset="0"/>
              </a:rPr>
              <a:t>natus</a:t>
            </a:r>
            <a:r>
              <a:rPr lang="en-US" sz="1300" dirty="0">
                <a:solidFill>
                  <a:srgbClr val="122659"/>
                </a:solidFill>
                <a:latin typeface="Nunito Sans" panose="00000500000000000000" pitchFamily="2" charset="0"/>
              </a:rPr>
              <a:t> error sit </a:t>
            </a:r>
            <a:r>
              <a:rPr lang="en-US" sz="1300" dirty="0" err="1">
                <a:solidFill>
                  <a:srgbClr val="122659"/>
                </a:solidFill>
                <a:latin typeface="Nunito Sans" panose="00000500000000000000" pitchFamily="2" charset="0"/>
              </a:rPr>
              <a:t>voluptatem</a:t>
            </a:r>
            <a:r>
              <a:rPr lang="en-US" sz="13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300" dirty="0" err="1">
                <a:solidFill>
                  <a:srgbClr val="122659"/>
                </a:solidFill>
                <a:latin typeface="Nunito Sans" panose="00000500000000000000" pitchFamily="2" charset="0"/>
              </a:rPr>
              <a:t>accusantium</a:t>
            </a:r>
            <a:r>
              <a:rPr lang="en-US" sz="13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300" dirty="0" err="1">
                <a:solidFill>
                  <a:srgbClr val="122659"/>
                </a:solidFill>
                <a:latin typeface="Nunito Sans" panose="00000500000000000000" pitchFamily="2" charset="0"/>
              </a:rPr>
              <a:t>doloremque</a:t>
            </a:r>
            <a:endParaRPr lang="en-US" sz="1300" dirty="0">
              <a:solidFill>
                <a:srgbClr val="122659"/>
              </a:solidFill>
              <a:latin typeface="Nunito Sans" panose="000005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8194A0-2C74-4F77-99C2-AF4A7EE32E2F}"/>
              </a:ext>
            </a:extLst>
          </p:cNvPr>
          <p:cNvSpPr txBox="1"/>
          <p:nvPr/>
        </p:nvSpPr>
        <p:spPr>
          <a:xfrm>
            <a:off x="6792796" y="4669907"/>
            <a:ext cx="333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b="1" i="0" u="none" strike="noStrike" dirty="0">
                <a:solidFill>
                  <a:srgbClr val="122659"/>
                </a:solidFill>
                <a:effectLst/>
                <a:latin typeface="Nunito" panose="02000303000000000000" pitchFamily="2" charset="0"/>
                <a:cs typeface="Poppins SemiBold" panose="00000700000000000000" pitchFamily="50" charset="0"/>
              </a:rPr>
              <a:t>Baby Zone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DAE7727-60E0-406D-9F84-F25C539A2850}"/>
              </a:ext>
            </a:extLst>
          </p:cNvPr>
          <p:cNvSpPr txBox="1">
            <a:spLocks/>
          </p:cNvSpPr>
          <p:nvPr/>
        </p:nvSpPr>
        <p:spPr>
          <a:xfrm>
            <a:off x="6792796" y="5055577"/>
            <a:ext cx="4233635" cy="89774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accent5"/>
              </a:buClr>
              <a:buNone/>
            </a:pPr>
            <a:r>
              <a:rPr lang="en-US" sz="1300" dirty="0" err="1">
                <a:solidFill>
                  <a:srgbClr val="122659"/>
                </a:solidFill>
                <a:latin typeface="Nunito Sans" panose="00000500000000000000" pitchFamily="2" charset="0"/>
              </a:rPr>
              <a:t>Neque</a:t>
            </a:r>
            <a:r>
              <a:rPr lang="en-US" sz="13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300" dirty="0" err="1">
                <a:solidFill>
                  <a:srgbClr val="122659"/>
                </a:solidFill>
                <a:latin typeface="Nunito Sans" panose="00000500000000000000" pitchFamily="2" charset="0"/>
              </a:rPr>
              <a:t>porro</a:t>
            </a:r>
            <a:r>
              <a:rPr lang="en-US" sz="13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300" dirty="0" err="1">
                <a:solidFill>
                  <a:srgbClr val="122659"/>
                </a:solidFill>
                <a:latin typeface="Nunito Sans" panose="00000500000000000000" pitchFamily="2" charset="0"/>
              </a:rPr>
              <a:t>quisquam</a:t>
            </a:r>
            <a:r>
              <a:rPr lang="en-US" sz="13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300" dirty="0" err="1">
                <a:solidFill>
                  <a:srgbClr val="122659"/>
                </a:solidFill>
                <a:latin typeface="Nunito Sans" panose="00000500000000000000" pitchFamily="2" charset="0"/>
              </a:rPr>
              <a:t>est</a:t>
            </a:r>
            <a:r>
              <a:rPr lang="en-US" sz="1300" dirty="0">
                <a:solidFill>
                  <a:srgbClr val="122659"/>
                </a:solidFill>
                <a:latin typeface="Nunito Sans" panose="00000500000000000000" pitchFamily="2" charset="0"/>
              </a:rPr>
              <a:t>, qui </a:t>
            </a:r>
            <a:r>
              <a:rPr lang="en-US" sz="1300" dirty="0" err="1">
                <a:solidFill>
                  <a:srgbClr val="122659"/>
                </a:solidFill>
                <a:latin typeface="Nunito Sans" panose="00000500000000000000" pitchFamily="2" charset="0"/>
              </a:rPr>
              <a:t>dolorem</a:t>
            </a:r>
            <a:r>
              <a:rPr lang="en-US" sz="1300" dirty="0">
                <a:solidFill>
                  <a:srgbClr val="122659"/>
                </a:solidFill>
                <a:latin typeface="Nunito Sans" panose="00000500000000000000" pitchFamily="2" charset="0"/>
              </a:rPr>
              <a:t> ipsum </a:t>
            </a:r>
            <a:r>
              <a:rPr lang="en-US" sz="1300" dirty="0" err="1">
                <a:solidFill>
                  <a:srgbClr val="122659"/>
                </a:solidFill>
                <a:latin typeface="Nunito Sans" panose="00000500000000000000" pitchFamily="2" charset="0"/>
              </a:rPr>
              <a:t>quia</a:t>
            </a:r>
            <a:r>
              <a:rPr lang="en-US" sz="1300" dirty="0">
                <a:solidFill>
                  <a:srgbClr val="122659"/>
                </a:solidFill>
                <a:latin typeface="Nunito Sans" panose="00000500000000000000" pitchFamily="2" charset="0"/>
              </a:rPr>
              <a:t> dolor sit </a:t>
            </a:r>
            <a:r>
              <a:rPr lang="en-US" sz="1300" dirty="0" err="1">
                <a:solidFill>
                  <a:srgbClr val="122659"/>
                </a:solidFill>
                <a:latin typeface="Nunito Sans" panose="00000500000000000000" pitchFamily="2" charset="0"/>
              </a:rPr>
              <a:t>amet</a:t>
            </a:r>
            <a:r>
              <a:rPr lang="en-US" sz="1300" dirty="0">
                <a:solidFill>
                  <a:srgbClr val="122659"/>
                </a:solidFill>
                <a:latin typeface="Nunito Sans" panose="00000500000000000000" pitchFamily="2" charset="0"/>
              </a:rPr>
              <a:t>, </a:t>
            </a:r>
            <a:r>
              <a:rPr lang="en-US" sz="1300" dirty="0" err="1">
                <a:solidFill>
                  <a:srgbClr val="122659"/>
                </a:solidFill>
                <a:latin typeface="Nunito Sans" panose="00000500000000000000" pitchFamily="2" charset="0"/>
              </a:rPr>
              <a:t>consectetur</a:t>
            </a:r>
            <a:r>
              <a:rPr lang="en-US" sz="1300" dirty="0">
                <a:solidFill>
                  <a:srgbClr val="122659"/>
                </a:solidFill>
                <a:latin typeface="Nunito Sans" panose="00000500000000000000" pitchFamily="2" charset="0"/>
              </a:rPr>
              <a:t>, </a:t>
            </a:r>
            <a:r>
              <a:rPr lang="en-US" sz="1300" dirty="0" err="1">
                <a:solidFill>
                  <a:srgbClr val="122659"/>
                </a:solidFill>
                <a:latin typeface="Nunito Sans" panose="00000500000000000000" pitchFamily="2" charset="0"/>
              </a:rPr>
              <a:t>adipisci</a:t>
            </a:r>
            <a:r>
              <a:rPr lang="en-US" sz="1300" dirty="0">
                <a:solidFill>
                  <a:srgbClr val="122659"/>
                </a:solidFill>
                <a:latin typeface="Nunito Sans" panose="00000500000000000000" pitchFamily="2" charset="0"/>
              </a:rPr>
              <a:t> </a:t>
            </a:r>
            <a:r>
              <a:rPr lang="en-US" sz="1300" dirty="0" err="1">
                <a:solidFill>
                  <a:srgbClr val="122659"/>
                </a:solidFill>
                <a:latin typeface="Nunito Sans" panose="00000500000000000000" pitchFamily="2" charset="0"/>
              </a:rPr>
              <a:t>velit</a:t>
            </a:r>
            <a:r>
              <a:rPr lang="en-US" sz="1300" dirty="0">
                <a:solidFill>
                  <a:srgbClr val="122659"/>
                </a:solidFill>
                <a:latin typeface="Nunito Sans" panose="00000500000000000000" pitchFamily="2" charset="0"/>
              </a:rPr>
              <a:t>, 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019B026-7A5C-4A13-8828-7AF6027EA4BE}"/>
              </a:ext>
            </a:extLst>
          </p:cNvPr>
          <p:cNvSpPr txBox="1">
            <a:spLocks/>
          </p:cNvSpPr>
          <p:nvPr/>
        </p:nvSpPr>
        <p:spPr>
          <a:xfrm>
            <a:off x="6042644" y="931849"/>
            <a:ext cx="3687470" cy="101312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b="1" dirty="0">
                <a:solidFill>
                  <a:srgbClr val="122659"/>
                </a:solidFill>
                <a:latin typeface="Nunito" panose="02000303000000000000" pitchFamily="2" charset="0"/>
                <a:cs typeface="Poppins" panose="00000500000000000000" pitchFamily="50" charset="0"/>
              </a:rPr>
              <a:t>Features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551FE77-97E0-4F9D-816C-1DA97A4EE631}"/>
              </a:ext>
            </a:extLst>
          </p:cNvPr>
          <p:cNvSpPr txBox="1"/>
          <p:nvPr/>
        </p:nvSpPr>
        <p:spPr>
          <a:xfrm>
            <a:off x="6049053" y="1726497"/>
            <a:ext cx="26949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400" b="0" i="0" u="none" strike="noStrike" dirty="0">
                <a:solidFill>
                  <a:srgbClr val="122659"/>
                </a:solidFill>
                <a:effectLst/>
                <a:latin typeface="Nunito Sans" panose="00000500000000000000" pitchFamily="2" charset="0"/>
                <a:cs typeface="Poppins SemiBold" panose="00000700000000000000" pitchFamily="50" charset="0"/>
              </a:rPr>
              <a:t>Our Service Features / Facilities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566D09C3-3F45-4D7E-8DCA-66FB8610BC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0" y="2592825"/>
            <a:ext cx="504000" cy="504000"/>
          </a:xfrm>
          <a:prstGeom prst="rect">
            <a:avLst/>
          </a:prstGeom>
          <a:effectLst>
            <a:outerShdw blurRad="622300" dist="279400" dir="2400000" sx="46000" sy="46000" algn="ctr" rotWithShape="0">
              <a:schemeClr val="accent5">
                <a:lumMod val="75000"/>
                <a:alpha val="39000"/>
              </a:schemeClr>
            </a:outerShdw>
          </a:effectLst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253B1B2E-6709-48E7-81C4-36D0F77833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2542" y="3849488"/>
            <a:ext cx="504000" cy="504000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D097BF7B-AA72-4C0F-A025-747693E8FD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92542" y="4956903"/>
            <a:ext cx="504000" cy="504000"/>
          </a:xfrm>
          <a:prstGeom prst="rect">
            <a:avLst/>
          </a:prstGeom>
        </p:spPr>
      </p:pic>
      <p:sp>
        <p:nvSpPr>
          <p:cNvPr id="24" name="Graphic 14">
            <a:extLst>
              <a:ext uri="{FF2B5EF4-FFF2-40B4-BE49-F238E27FC236}">
                <a16:creationId xmlns:a16="http://schemas.microsoft.com/office/drawing/2014/main" id="{1179C38E-87EE-497A-BC9A-775984208681}"/>
              </a:ext>
            </a:extLst>
          </p:cNvPr>
          <p:cNvSpPr/>
          <p:nvPr/>
        </p:nvSpPr>
        <p:spPr>
          <a:xfrm>
            <a:off x="861952" y="5846298"/>
            <a:ext cx="214045" cy="214045"/>
          </a:xfrm>
          <a:prstGeom prst="ellipse">
            <a:avLst/>
          </a:prstGeom>
          <a:solidFill>
            <a:schemeClr val="bg1"/>
          </a:solidFill>
          <a:ln w="12700" cap="flat">
            <a:noFill/>
            <a:prstDash val="solid"/>
            <a:miter/>
          </a:ln>
          <a:effectLst>
            <a:outerShdw blurRad="177800" dist="127000" dir="5400000" algn="ctr" rotWithShape="0">
              <a:srgbClr val="F87094"/>
            </a:outerShdw>
          </a:effectLst>
        </p:spPr>
        <p:txBody>
          <a:bodyPr rtlCol="0" anchor="ctr"/>
          <a:lstStyle/>
          <a:p>
            <a:endParaRPr lang="id-ID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6E35B8D-AF28-91E0-CD33-D5E74B821185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8729" y="639578"/>
            <a:ext cx="4657748" cy="5578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3211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>
            <a:lumMod val="20000"/>
            <a:lumOff val="80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1214</TotalTime>
  <Words>368</Words>
  <Application>Microsoft Office PowerPoint</Application>
  <PresentationFormat>Widescreen</PresentationFormat>
  <Paragraphs>43</Paragraphs>
  <Slides>10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Nunito</vt:lpstr>
      <vt:lpstr>Nunito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Tan Meyta</dc:creator>
  <cp:lastModifiedBy>Askar ali</cp:lastModifiedBy>
  <cp:revision>94</cp:revision>
  <dcterms:created xsi:type="dcterms:W3CDTF">2020-12-12T00:45:30Z</dcterms:created>
  <dcterms:modified xsi:type="dcterms:W3CDTF">2023-11-10T07:46:10Z</dcterms:modified>
</cp:coreProperties>
</file>