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756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46084-7552-7EE1-E5E8-BC5C3D82E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9584A0-FFC2-D64B-86DE-68963F6BD1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2FE0C-B0C0-EEE3-552D-1FD76997B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E8C78-E38C-479B-B0E7-6683918DBF01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39F9-ABDF-B522-92AB-5777CA0C8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80CDD-BE41-A167-2F4F-49A440DD6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5922-9BC9-42B6-ADFA-333FB4A6D081}" type="slidenum">
              <a:rPr lang="en-IN" smtClean="0"/>
              <a:t>‹#›</a:t>
            </a:fld>
            <a:endParaRPr lang="en-IN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C4419FC1-1FDC-6D12-991B-836B67023C6A}"/>
              </a:ext>
            </a:extLst>
          </p:cNvPr>
          <p:cNvSpPr txBox="1">
            <a:spLocks/>
          </p:cNvSpPr>
          <p:nvPr userDrawn="1"/>
        </p:nvSpPr>
        <p:spPr>
          <a:xfrm>
            <a:off x="1936955" y="2181547"/>
            <a:ext cx="3054145" cy="2215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N" sz="1600"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BE92BEB-9C0A-64D1-AC73-994B1A8A52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695450" y="1600200"/>
            <a:ext cx="2857500" cy="77809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Your company logo</a:t>
            </a:r>
          </a:p>
        </p:txBody>
      </p:sp>
    </p:spTree>
    <p:extLst>
      <p:ext uri="{BB962C8B-B14F-4D97-AF65-F5344CB8AC3E}">
        <p14:creationId xmlns:p14="http://schemas.microsoft.com/office/powerpoint/2010/main" val="1779319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9E58EA3-C61A-5F74-3E9B-FE9ED3A886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609314" cy="30848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45D5FC-FDE4-9A66-D808-881F2E397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1251"/>
            <a:ext cx="10515600" cy="498598"/>
          </a:xfrm>
        </p:spPr>
        <p:txBody>
          <a:bodyPr/>
          <a:lstStyle>
            <a:lvl1pPr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86DC7-5A48-7F65-3DA5-7DB1072E4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8925"/>
            <a:ext cx="10515600" cy="1392176"/>
          </a:xfr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24509-BD2F-3D04-17D2-619F6AC4E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E8C78-E38C-479B-B0E7-6683918DBF01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7CAB0-2AC2-E1EC-9F60-81D93DE4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4623B-A66C-5692-CA27-BC58D4D23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5922-9BC9-42B6-ADFA-333FB4A6D081}" type="slidenum">
              <a:rPr lang="en-IN" smtClean="0"/>
              <a:t>‹#›</a:t>
            </a:fld>
            <a:endParaRPr lang="en-IN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CB3B354-F765-80E7-3B3B-FDE6AA64EC3A}"/>
              </a:ext>
            </a:extLst>
          </p:cNvPr>
          <p:cNvGrpSpPr/>
          <p:nvPr userDrawn="1"/>
        </p:nvGrpSpPr>
        <p:grpSpPr>
          <a:xfrm flipV="1">
            <a:off x="0" y="6446579"/>
            <a:ext cx="12192000" cy="445032"/>
            <a:chOff x="0" y="0"/>
            <a:chExt cx="13030200" cy="475628"/>
          </a:xfrm>
        </p:grpSpPr>
        <p:pic>
          <p:nvPicPr>
            <p:cNvPr id="9" name="Picture 8" descr="A group of lit candles on a tray&#10;&#10;Description automatically generated">
              <a:extLst>
                <a:ext uri="{FF2B5EF4-FFF2-40B4-BE49-F238E27FC236}">
                  <a16:creationId xmlns:a16="http://schemas.microsoft.com/office/drawing/2014/main" id="{73D037B5-A473-CC47-8F7F-341370D3E37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227" b="67473"/>
            <a:stretch/>
          </p:blipFill>
          <p:spPr>
            <a:xfrm>
              <a:off x="0" y="0"/>
              <a:ext cx="6515100" cy="475628"/>
            </a:xfrm>
            <a:prstGeom prst="rect">
              <a:avLst/>
            </a:prstGeom>
          </p:spPr>
        </p:pic>
        <p:pic>
          <p:nvPicPr>
            <p:cNvPr id="10" name="Picture 9" descr="A group of lit candles on a tray&#10;&#10;Description automatically generated">
              <a:extLst>
                <a:ext uri="{FF2B5EF4-FFF2-40B4-BE49-F238E27FC236}">
                  <a16:creationId xmlns:a16="http://schemas.microsoft.com/office/drawing/2014/main" id="{D4EC3D76-ED1F-D4F4-BF93-A75595449CA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227" b="67473"/>
            <a:stretch/>
          </p:blipFill>
          <p:spPr>
            <a:xfrm flipH="1">
              <a:off x="6515100" y="0"/>
              <a:ext cx="6515100" cy="475628"/>
            </a:xfrm>
            <a:prstGeom prst="rect">
              <a:avLst/>
            </a:prstGeom>
          </p:spPr>
        </p:pic>
      </p:grp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9461D18B-D9E0-4996-F712-4D3AB5F66C6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5550" y="5799548"/>
            <a:ext cx="1657350" cy="498598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IN" dirty="0"/>
              <a:t>Your company logo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D50B4682-A3EB-B5DD-3CC1-38980BB8240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4850" y="3077239"/>
            <a:ext cx="1657350" cy="167225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IN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3111820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F83E18-A8D5-FC31-6C5E-E77543DBE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1251"/>
            <a:ext cx="10515600" cy="61330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32B5B-2BB4-05E7-2C92-3E1B527CD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175387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24C73-9F04-F1C8-5400-E159FBE0EC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46579"/>
            <a:ext cx="2743200" cy="18466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EE8C78-E38C-479B-B0E7-6683918DBF01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40381-7D59-665E-D6EA-E52A54FAB8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46579"/>
            <a:ext cx="4114800" cy="18466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C3ABD-8E87-C611-4E5C-452CDEFB33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46579"/>
            <a:ext cx="2743200" cy="18466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1D5922-9BC9-42B6-ADFA-333FB4A6D08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811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lit candles on a tray&#10;&#10;Description automatically generated">
            <a:extLst>
              <a:ext uri="{FF2B5EF4-FFF2-40B4-BE49-F238E27FC236}">
                <a16:creationId xmlns:a16="http://schemas.microsoft.com/office/drawing/2014/main" id="{1635928E-D013-B501-FC31-F70CFFFCAC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5" b="300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83DEB8C-41E9-20BD-FB1E-AA5166333D1D}"/>
              </a:ext>
            </a:extLst>
          </p:cNvPr>
          <p:cNvSpPr/>
          <p:nvPr/>
        </p:nvSpPr>
        <p:spPr>
          <a:xfrm>
            <a:off x="816077" y="1130707"/>
            <a:ext cx="5279924" cy="5279924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group of lit candles on a tray&#10;&#10;Description automatically generated">
            <a:extLst>
              <a:ext uri="{FF2B5EF4-FFF2-40B4-BE49-F238E27FC236}">
                <a16:creationId xmlns:a16="http://schemas.microsoft.com/office/drawing/2014/main" id="{64E95AB0-06BD-3BC8-1279-91607292E1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281" b="69927" l="6023" r="89976">
                        <a14:foregroundMark x1="14753" y1="65683" x2="21787" y2="68715"/>
                        <a14:foregroundMark x1="21787" y1="68715" x2="32660" y2="68108"/>
                        <a14:foregroundMark x1="18391" y1="57195" x2="19563" y2="66370"/>
                        <a14:foregroundMark x1="19563" y1="66370" x2="29669" y2="66451"/>
                        <a14:foregroundMark x1="29669" y1="66451" x2="45675" y2="66128"/>
                        <a14:foregroundMark x1="45675" y1="66128" x2="54689" y2="67381"/>
                        <a14:foregroundMark x1="35327" y1="61803" x2="47413" y2="65441"/>
                        <a14:foregroundMark x1="43775" y1="49475" x2="39693" y2="51900"/>
                        <a14:foregroundMark x1="42563" y1="48262" x2="43977" y2="51940"/>
                        <a14:foregroundMark x1="43977" y1="51940" x2="46200" y2="54082"/>
                        <a14:foregroundMark x1="6063" y1="68593" x2="22999" y2="65683"/>
                        <a14:foregroundMark x1="42078" y1="48262" x2="47171" y2="47049"/>
                        <a14:foregroundMark x1="43048" y1="48019" x2="47049" y2="47858"/>
                        <a14:foregroundMark x1="47049" y1="47858" x2="49353" y2="48019"/>
                        <a14:foregroundMark x1="44503" y1="47049" x2="48383" y2="47049"/>
                        <a14:foregroundMark x1="41148" y1="49475" x2="48141" y2="46564"/>
                        <a14:foregroundMark x1="43290" y1="48504" x2="47494" y2="46322"/>
                        <a14:foregroundMark x1="47494" y1="46322" x2="51536" y2="46079"/>
                        <a14:foregroundMark x1="41633" y1="47292" x2="45473" y2="50930"/>
                        <a14:foregroundMark x1="28537" y1="69321" x2="33468" y2="69927"/>
                        <a14:foregroundMark x1="33468" y1="69927" x2="36297" y2="69563"/>
                        <a14:foregroundMark x1="59984" y1="60590" x2="67259" y2="644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813" b="30085"/>
          <a:stretch/>
        </p:blipFill>
        <p:spPr>
          <a:xfrm>
            <a:off x="0" y="1603028"/>
            <a:ext cx="12192000" cy="525497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229492E-BF96-7CDE-852A-9E5519007EB1}"/>
              </a:ext>
            </a:extLst>
          </p:cNvPr>
          <p:cNvSpPr/>
          <p:nvPr/>
        </p:nvSpPr>
        <p:spPr>
          <a:xfrm>
            <a:off x="6228735" y="1603029"/>
            <a:ext cx="1966454" cy="1966454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66D8F7-F6D3-AF90-26AE-ED80F1A3F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3435" y="2897651"/>
            <a:ext cx="4305300" cy="1222707"/>
          </a:xfrm>
        </p:spPr>
        <p:txBody>
          <a:bodyPr/>
          <a:lstStyle/>
          <a:p>
            <a:pPr algn="l"/>
            <a:r>
              <a:rPr lang="en-IN" sz="4400" b="1" dirty="0"/>
              <a:t>Title of the presentation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426AB4-5FF9-8EC1-F9DA-DE2BE9D99F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3435" y="4215485"/>
            <a:ext cx="9144000" cy="334515"/>
          </a:xfrm>
        </p:spPr>
        <p:txBody>
          <a:bodyPr/>
          <a:lstStyle/>
          <a:p>
            <a:pPr algn="l"/>
            <a:r>
              <a:rPr lang="en-IN" dirty="0"/>
              <a:t>Subtitle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EE59610-EE4E-84ED-FD52-CA22C7DC12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23435" y="1752469"/>
            <a:ext cx="2381865" cy="1050055"/>
          </a:xfrm>
        </p:spPr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2541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051D0-9E03-EF73-26E5-2A4EAC401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4649049" cy="1012825"/>
          </a:xfrm>
        </p:spPr>
        <p:txBody>
          <a:bodyPr/>
          <a:lstStyle/>
          <a:p>
            <a:r>
              <a:rPr lang="da-DK" sz="4800" dirty="0"/>
              <a:t>Lorem ipsum dolor sit amet</a:t>
            </a:r>
            <a:endParaRPr lang="en-IN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01175-77F7-7D86-FCF8-2AF68AECC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48344"/>
            <a:ext cx="5448300" cy="2500172"/>
          </a:xfrm>
        </p:spPr>
        <p:txBody>
          <a:bodyPr/>
          <a:lstStyle/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r>
              <a:rPr lang="en-IN" sz="1800" dirty="0"/>
              <a:t> do </a:t>
            </a:r>
            <a:r>
              <a:rPr lang="en-IN" sz="1800" dirty="0" err="1"/>
              <a:t>eiusmod</a:t>
            </a:r>
            <a:r>
              <a:rPr lang="en-IN" sz="1800" dirty="0"/>
              <a:t> </a:t>
            </a:r>
            <a:r>
              <a:rPr lang="en-IN" sz="1800" dirty="0" err="1"/>
              <a:t>tempor</a:t>
            </a:r>
            <a:r>
              <a:rPr lang="en-IN" sz="1800" dirty="0"/>
              <a:t> </a:t>
            </a:r>
            <a:r>
              <a:rPr lang="en-IN" sz="1800" dirty="0" err="1"/>
              <a:t>incididunt</a:t>
            </a:r>
            <a:r>
              <a:rPr lang="en-IN" sz="1800" dirty="0"/>
              <a:t> </a:t>
            </a:r>
            <a:r>
              <a:rPr lang="en-IN" sz="1800" dirty="0" err="1"/>
              <a:t>ut</a:t>
            </a:r>
            <a:r>
              <a:rPr lang="en-IN" sz="1800" dirty="0"/>
              <a:t> labore et dolore magna aliqua. Ut </a:t>
            </a:r>
            <a:r>
              <a:rPr lang="en-IN" sz="1800" dirty="0" err="1"/>
              <a:t>enim</a:t>
            </a:r>
            <a:r>
              <a:rPr lang="en-IN" sz="1800" dirty="0"/>
              <a:t> ad minim </a:t>
            </a:r>
            <a:r>
              <a:rPr lang="en-IN" sz="1800" dirty="0" err="1"/>
              <a:t>veniam</a:t>
            </a:r>
            <a:endParaRPr lang="en-IN" sz="1800" dirty="0"/>
          </a:p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r>
              <a:rPr lang="en-IN" sz="1800" dirty="0"/>
              <a:t> do </a:t>
            </a:r>
            <a:r>
              <a:rPr lang="en-IN" sz="1800" dirty="0" err="1"/>
              <a:t>eiusmod</a:t>
            </a:r>
            <a:r>
              <a:rPr lang="en-IN" sz="1800" dirty="0"/>
              <a:t> </a:t>
            </a:r>
            <a:r>
              <a:rPr lang="en-IN" sz="1800" dirty="0" err="1"/>
              <a:t>tempor</a:t>
            </a:r>
            <a:r>
              <a:rPr lang="en-IN" sz="1800" dirty="0"/>
              <a:t> </a:t>
            </a:r>
            <a:r>
              <a:rPr lang="en-IN" sz="1800" dirty="0" err="1"/>
              <a:t>incididunt</a:t>
            </a:r>
            <a:r>
              <a:rPr lang="en-IN" sz="1800" dirty="0"/>
              <a:t> </a:t>
            </a:r>
            <a:r>
              <a:rPr lang="en-IN" sz="1800" dirty="0" err="1"/>
              <a:t>ut</a:t>
            </a:r>
            <a:r>
              <a:rPr lang="en-IN" sz="1800" dirty="0"/>
              <a:t> labore et dolore magna aliqua. Ut </a:t>
            </a:r>
            <a:r>
              <a:rPr lang="en-IN" sz="1800" dirty="0" err="1"/>
              <a:t>enim</a:t>
            </a:r>
            <a:r>
              <a:rPr lang="en-IN" sz="1800" dirty="0"/>
              <a:t> ad minim </a:t>
            </a:r>
            <a:r>
              <a:rPr lang="en-IN" sz="1800" dirty="0" err="1"/>
              <a:t>veniam</a:t>
            </a:r>
            <a:endParaRPr lang="en-IN" sz="1800" dirty="0"/>
          </a:p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r>
              <a:rPr lang="en-IN" sz="1800" dirty="0"/>
              <a:t> do </a:t>
            </a:r>
            <a:r>
              <a:rPr lang="en-IN" sz="1800" dirty="0" err="1"/>
              <a:t>eiusmod</a:t>
            </a:r>
            <a:r>
              <a:rPr lang="en-IN" sz="1800" dirty="0"/>
              <a:t> </a:t>
            </a:r>
            <a:r>
              <a:rPr lang="en-IN" sz="1800" dirty="0" err="1"/>
              <a:t>tempor</a:t>
            </a:r>
            <a:r>
              <a:rPr lang="en-IN" sz="1800" dirty="0"/>
              <a:t> </a:t>
            </a:r>
            <a:r>
              <a:rPr lang="en-IN" sz="1800" dirty="0" err="1"/>
              <a:t>incididunt</a:t>
            </a:r>
            <a:r>
              <a:rPr lang="en-IN" sz="1800" dirty="0"/>
              <a:t> </a:t>
            </a:r>
            <a:r>
              <a:rPr lang="en-IN" sz="1800" dirty="0" err="1"/>
              <a:t>ut</a:t>
            </a:r>
            <a:r>
              <a:rPr lang="en-IN" sz="1800" dirty="0"/>
              <a:t> labore et dolore magna aliqua. Ut </a:t>
            </a:r>
            <a:r>
              <a:rPr lang="en-IN" sz="1800" dirty="0" err="1"/>
              <a:t>enim</a:t>
            </a:r>
            <a:r>
              <a:rPr lang="en-IN" sz="1800" dirty="0"/>
              <a:t> ad minim </a:t>
            </a:r>
            <a:r>
              <a:rPr lang="en-IN" sz="1800" dirty="0" err="1"/>
              <a:t>veniam</a:t>
            </a:r>
            <a:endParaRPr lang="en-IN" sz="1800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AC692-840E-D68F-64BC-5D246E233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DE03B8C-6AC5-E385-A9F5-6A4C9BEBD495}"/>
              </a:ext>
            </a:extLst>
          </p:cNvPr>
          <p:cNvSpPr/>
          <p:nvPr/>
        </p:nvSpPr>
        <p:spPr>
          <a:xfrm>
            <a:off x="6704752" y="894926"/>
            <a:ext cx="4856372" cy="4856372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F3E272-F0E2-0BE8-5DE6-303CF8F59C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0574" y="1106702"/>
            <a:ext cx="4400550" cy="4424074"/>
          </a:xfrm>
          <a:prstGeom prst="ellipse">
            <a:avLst/>
          </a:prstGeom>
          <a:ln>
            <a:solidFill>
              <a:schemeClr val="bg1"/>
            </a:solidFill>
          </a:ln>
        </p:spPr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197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051D0-9E03-EF73-26E5-2A4EAC401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9563100" cy="498598"/>
          </a:xfrm>
        </p:spPr>
        <p:txBody>
          <a:bodyPr/>
          <a:lstStyle/>
          <a:p>
            <a:r>
              <a:rPr lang="da-DK" dirty="0"/>
              <a:t>Lorem ipsum dolor sit amet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01175-77F7-7D86-FCF8-2AF68AECC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825" y="2053044"/>
            <a:ext cx="2337326" cy="1551194"/>
          </a:xfrm>
        </p:spPr>
        <p:txBody>
          <a:bodyPr/>
          <a:lstStyle/>
          <a:p>
            <a:pPr marL="0" indent="0">
              <a:buNone/>
            </a:pPr>
            <a:r>
              <a:rPr lang="en-IN" sz="1600" b="1" dirty="0"/>
              <a:t>Lorem ipsum </a:t>
            </a:r>
            <a:r>
              <a:rPr lang="en-IN" sz="1600" b="1" dirty="0" err="1"/>
              <a:t>dolor</a:t>
            </a:r>
            <a:r>
              <a:rPr lang="en-IN" sz="1600" b="1" dirty="0"/>
              <a:t> sit amet, </a:t>
            </a:r>
            <a:r>
              <a:rPr lang="en-IN" sz="1600" b="1" dirty="0" err="1"/>
              <a:t>consectetur</a:t>
            </a:r>
            <a:r>
              <a:rPr lang="en-IN" sz="1600" b="1" dirty="0"/>
              <a:t> </a:t>
            </a:r>
            <a:r>
              <a:rPr lang="en-IN" sz="1600" b="1" dirty="0" err="1"/>
              <a:t>adipiscing</a:t>
            </a:r>
            <a:r>
              <a:rPr lang="en-IN" sz="1600" b="1" dirty="0"/>
              <a:t> </a:t>
            </a:r>
            <a:r>
              <a:rPr lang="en-IN" sz="1600" dirty="0" err="1"/>
              <a:t>elit</a:t>
            </a:r>
            <a:r>
              <a:rPr lang="en-IN" sz="1600" dirty="0"/>
              <a:t>, </a:t>
            </a:r>
            <a:r>
              <a:rPr lang="en-IN" sz="1600" dirty="0" err="1"/>
              <a:t>sed</a:t>
            </a:r>
            <a:r>
              <a:rPr lang="en-IN" sz="1600" dirty="0"/>
              <a:t> do </a:t>
            </a:r>
            <a:r>
              <a:rPr lang="en-IN" sz="1600" dirty="0" err="1"/>
              <a:t>eiusmod</a:t>
            </a:r>
            <a:r>
              <a:rPr lang="en-IN" sz="1600" dirty="0"/>
              <a:t> </a:t>
            </a:r>
            <a:r>
              <a:rPr lang="en-IN" sz="1600" dirty="0" err="1"/>
              <a:t>tempor</a:t>
            </a:r>
            <a:r>
              <a:rPr lang="en-IN" sz="1600" dirty="0"/>
              <a:t> </a:t>
            </a:r>
            <a:r>
              <a:rPr lang="en-IN" sz="1600" dirty="0" err="1"/>
              <a:t>incididunt</a:t>
            </a:r>
            <a:r>
              <a:rPr lang="en-IN" sz="1600" dirty="0"/>
              <a:t> </a:t>
            </a:r>
            <a:r>
              <a:rPr lang="en-IN" sz="1600" dirty="0" err="1"/>
              <a:t>ut</a:t>
            </a:r>
            <a:r>
              <a:rPr lang="en-IN" sz="1600" dirty="0"/>
              <a:t> labore et dolore magna aliqua. Ut </a:t>
            </a:r>
            <a:r>
              <a:rPr lang="en-IN" sz="1600" dirty="0" err="1"/>
              <a:t>enim</a:t>
            </a:r>
            <a:r>
              <a:rPr lang="en-IN" sz="1600" dirty="0"/>
              <a:t> ad minim </a:t>
            </a:r>
            <a:r>
              <a:rPr lang="en-IN" sz="1600" dirty="0" err="1"/>
              <a:t>veniam</a:t>
            </a:r>
            <a:endParaRPr lang="en-IN" sz="1600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AC692-840E-D68F-64BC-5D246E233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DE03B8C-6AC5-E385-A9F5-6A4C9BEBD495}"/>
              </a:ext>
            </a:extLst>
          </p:cNvPr>
          <p:cNvSpPr/>
          <p:nvPr/>
        </p:nvSpPr>
        <p:spPr>
          <a:xfrm>
            <a:off x="838200" y="2053044"/>
            <a:ext cx="865826" cy="865826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F3E272-F0E2-0BE8-5DE6-303CF8F59C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43875" y="-474699"/>
            <a:ext cx="4400550" cy="4424074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en-IN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CF1BA7-E7B9-432F-6557-47B0A043E08F}"/>
              </a:ext>
            </a:extLst>
          </p:cNvPr>
          <p:cNvSpPr txBox="1">
            <a:spLocks/>
          </p:cNvSpPr>
          <p:nvPr/>
        </p:nvSpPr>
        <p:spPr>
          <a:xfrm>
            <a:off x="5756175" y="2053044"/>
            <a:ext cx="2337326" cy="155119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N" sz="1600" b="1"/>
              <a:t>Lorem ipsum dolor sit amet, consectetur adipiscing </a:t>
            </a:r>
            <a:r>
              <a:rPr lang="en-IN" sz="1600"/>
              <a:t>elit, sed do eiusmod tempor incididunt ut labore et dolore magna aliqua. Ut enim ad minim veniam</a:t>
            </a:r>
            <a:endParaRPr lang="en-IN" sz="16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724E57-C7B1-9C17-0771-3E8FDA0FDD7E}"/>
              </a:ext>
            </a:extLst>
          </p:cNvPr>
          <p:cNvSpPr/>
          <p:nvPr/>
        </p:nvSpPr>
        <p:spPr>
          <a:xfrm>
            <a:off x="4683550" y="2053044"/>
            <a:ext cx="865826" cy="865826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BF7EC37-9FAB-2B16-20ED-88DF0508C5AF}"/>
              </a:ext>
            </a:extLst>
          </p:cNvPr>
          <p:cNvSpPr txBox="1">
            <a:spLocks/>
          </p:cNvSpPr>
          <p:nvPr/>
        </p:nvSpPr>
        <p:spPr>
          <a:xfrm>
            <a:off x="1910825" y="4281851"/>
            <a:ext cx="2337326" cy="155119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N" sz="1600" b="1"/>
              <a:t>Lorem ipsum dolor sit amet, consectetur adipiscing </a:t>
            </a:r>
            <a:r>
              <a:rPr lang="en-IN" sz="1600"/>
              <a:t>elit, sed do eiusmod tempor incididunt ut labore et dolore magna aliqua. Ut enim ad minim veniam</a:t>
            </a:r>
            <a:endParaRPr lang="en-IN" sz="16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65BA692-150B-73F4-9F93-C4A3F5C1FDFB}"/>
              </a:ext>
            </a:extLst>
          </p:cNvPr>
          <p:cNvSpPr/>
          <p:nvPr/>
        </p:nvSpPr>
        <p:spPr>
          <a:xfrm>
            <a:off x="838200" y="4281851"/>
            <a:ext cx="865826" cy="865826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98F5D34-5DBE-5791-B0E7-708AC0CA2AFC}"/>
              </a:ext>
            </a:extLst>
          </p:cNvPr>
          <p:cNvSpPr txBox="1">
            <a:spLocks/>
          </p:cNvSpPr>
          <p:nvPr/>
        </p:nvSpPr>
        <p:spPr>
          <a:xfrm>
            <a:off x="5756175" y="4281851"/>
            <a:ext cx="2337326" cy="155119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N" sz="1600" b="1"/>
              <a:t>Lorem ipsum dolor sit amet, consectetur adipiscing </a:t>
            </a:r>
            <a:r>
              <a:rPr lang="en-IN" sz="1600"/>
              <a:t>elit, sed do eiusmod tempor incididunt ut labore et dolore magna aliqua. Ut enim ad minim veniam</a:t>
            </a:r>
            <a:endParaRPr lang="en-IN" sz="16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DE4DB81-AA88-6403-1323-754D331F5B99}"/>
              </a:ext>
            </a:extLst>
          </p:cNvPr>
          <p:cNvSpPr/>
          <p:nvPr/>
        </p:nvSpPr>
        <p:spPr>
          <a:xfrm>
            <a:off x="4683550" y="4281851"/>
            <a:ext cx="865826" cy="865826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315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051D0-9E03-EF73-26E5-2A4EAC401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9563100" cy="498598"/>
          </a:xfrm>
        </p:spPr>
        <p:txBody>
          <a:bodyPr/>
          <a:lstStyle/>
          <a:p>
            <a:r>
              <a:rPr lang="da-DK" dirty="0"/>
              <a:t>Lorem ipsum dolor sit amet</a:t>
            </a:r>
            <a:endParaRPr lang="en-IN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AC692-840E-D68F-64BC-5D246E233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F3E272-F0E2-0BE8-5DE6-303CF8F59C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59026" y="2165563"/>
            <a:ext cx="2857500" cy="287277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01175-77F7-7D86-FCF8-2AF68AECC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8224" y="1762592"/>
            <a:ext cx="2337326" cy="886397"/>
          </a:xfrm>
        </p:spPr>
        <p:txBody>
          <a:bodyPr/>
          <a:lstStyle/>
          <a:p>
            <a:pPr marL="0" indent="0">
              <a:buNone/>
            </a:pPr>
            <a:r>
              <a:rPr lang="en-IN" sz="1600" b="1" dirty="0"/>
              <a:t>Lorem ipsum </a:t>
            </a:r>
            <a:r>
              <a:rPr lang="en-IN" sz="1600" b="1" dirty="0" err="1"/>
              <a:t>dolor</a:t>
            </a:r>
            <a:r>
              <a:rPr lang="en-IN" sz="1600" b="1" dirty="0"/>
              <a:t> sit amet, </a:t>
            </a:r>
            <a:r>
              <a:rPr lang="en-IN" sz="1600" b="1" dirty="0" err="1"/>
              <a:t>consectetur</a:t>
            </a:r>
            <a:r>
              <a:rPr lang="en-IN" sz="1600" b="1" dirty="0"/>
              <a:t> </a:t>
            </a:r>
            <a:r>
              <a:rPr lang="en-IN" sz="1600" b="1" dirty="0" err="1"/>
              <a:t>adipiscing</a:t>
            </a:r>
            <a:r>
              <a:rPr lang="en-IN" sz="1600" b="1" dirty="0"/>
              <a:t> </a:t>
            </a:r>
            <a:r>
              <a:rPr lang="en-IN" sz="1600" dirty="0" err="1"/>
              <a:t>elit</a:t>
            </a:r>
            <a:r>
              <a:rPr lang="en-IN" sz="1600" dirty="0"/>
              <a:t>, </a:t>
            </a:r>
            <a:r>
              <a:rPr lang="en-IN" sz="1600" dirty="0" err="1"/>
              <a:t>sed</a:t>
            </a:r>
            <a:r>
              <a:rPr lang="en-IN" sz="1600" dirty="0"/>
              <a:t> do </a:t>
            </a:r>
            <a:r>
              <a:rPr lang="en-IN" sz="1600" dirty="0" err="1"/>
              <a:t>eiusmod</a:t>
            </a:r>
            <a:r>
              <a:rPr lang="en-IN" sz="1600" dirty="0"/>
              <a:t> </a:t>
            </a:r>
            <a:r>
              <a:rPr lang="en-IN" sz="1600" dirty="0" err="1"/>
              <a:t>tempor</a:t>
            </a:r>
            <a:endParaRPr lang="en-IN" sz="16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DE03B8C-6AC5-E385-A9F5-6A4C9BEBD495}"/>
              </a:ext>
            </a:extLst>
          </p:cNvPr>
          <p:cNvSpPr/>
          <p:nvPr/>
        </p:nvSpPr>
        <p:spPr>
          <a:xfrm>
            <a:off x="6705599" y="1762592"/>
            <a:ext cx="865826" cy="865826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40D7D01-7EC3-6331-79D2-45F72CCFC05B}"/>
              </a:ext>
            </a:extLst>
          </p:cNvPr>
          <p:cNvSpPr txBox="1">
            <a:spLocks/>
          </p:cNvSpPr>
          <p:nvPr/>
        </p:nvSpPr>
        <p:spPr>
          <a:xfrm>
            <a:off x="8211137" y="3070023"/>
            <a:ext cx="2337326" cy="886397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N" sz="1600" b="1"/>
              <a:t>Lorem ipsum dolor sit amet, consectetur adipiscing </a:t>
            </a:r>
            <a:r>
              <a:rPr lang="en-IN" sz="1600"/>
              <a:t>elit, sed do eiusmod tempor</a:t>
            </a:r>
            <a:endParaRPr lang="en-IN" sz="16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CAAB40-AF2D-38F0-A171-955129A6A13F}"/>
              </a:ext>
            </a:extLst>
          </p:cNvPr>
          <p:cNvSpPr/>
          <p:nvPr/>
        </p:nvSpPr>
        <p:spPr>
          <a:xfrm>
            <a:off x="7138512" y="3070023"/>
            <a:ext cx="865826" cy="865826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B760FD2-1FB5-75E4-C3E0-E8BFBB4843E7}"/>
              </a:ext>
            </a:extLst>
          </p:cNvPr>
          <p:cNvSpPr txBox="1">
            <a:spLocks/>
          </p:cNvSpPr>
          <p:nvPr/>
        </p:nvSpPr>
        <p:spPr>
          <a:xfrm>
            <a:off x="7778224" y="4433808"/>
            <a:ext cx="2337326" cy="886397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N" sz="1600" b="1"/>
              <a:t>Lorem ipsum dolor sit amet, consectetur adipiscing </a:t>
            </a:r>
            <a:r>
              <a:rPr lang="en-IN" sz="1600"/>
              <a:t>elit, sed do eiusmod tempor</a:t>
            </a:r>
            <a:endParaRPr lang="en-IN" sz="16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2609AD3-3663-17D6-6A49-EEB33FE51617}"/>
              </a:ext>
            </a:extLst>
          </p:cNvPr>
          <p:cNvSpPr/>
          <p:nvPr/>
        </p:nvSpPr>
        <p:spPr>
          <a:xfrm>
            <a:off x="6705599" y="4433808"/>
            <a:ext cx="865826" cy="865826"/>
          </a:xfrm>
          <a:prstGeom prst="ellipse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2915363-5DE9-E8D3-CA88-126224A5610D}"/>
              </a:ext>
            </a:extLst>
          </p:cNvPr>
          <p:cNvSpPr txBox="1">
            <a:spLocks/>
          </p:cNvSpPr>
          <p:nvPr/>
        </p:nvSpPr>
        <p:spPr>
          <a:xfrm>
            <a:off x="838200" y="2160721"/>
            <a:ext cx="2359128" cy="287052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r>
              <a:rPr lang="en-IN" sz="1800" dirty="0"/>
              <a:t> do </a:t>
            </a:r>
            <a:r>
              <a:rPr lang="en-IN" sz="1800" dirty="0" err="1"/>
              <a:t>eiusmod</a:t>
            </a:r>
            <a:r>
              <a:rPr lang="en-IN" sz="1800" dirty="0"/>
              <a:t> </a:t>
            </a:r>
            <a:r>
              <a:rPr lang="en-IN" sz="1800" dirty="0" err="1"/>
              <a:t>tempor</a:t>
            </a:r>
            <a:r>
              <a:rPr lang="en-IN" sz="1800" dirty="0"/>
              <a:t> </a:t>
            </a:r>
            <a:r>
              <a:rPr lang="en-IN" sz="1800" dirty="0" err="1"/>
              <a:t>incididunt</a:t>
            </a:r>
            <a:r>
              <a:rPr lang="en-IN" sz="1800" dirty="0"/>
              <a:t> </a:t>
            </a:r>
            <a:r>
              <a:rPr lang="en-IN" sz="1800" dirty="0" err="1"/>
              <a:t>ut</a:t>
            </a:r>
            <a:r>
              <a:rPr lang="en-IN" sz="1800" dirty="0"/>
              <a:t> labore et dolore magna aliqua. Ut </a:t>
            </a:r>
            <a:r>
              <a:rPr lang="en-IN" sz="1800" dirty="0" err="1"/>
              <a:t>enim</a:t>
            </a:r>
            <a:r>
              <a:rPr lang="en-IN" sz="1800" dirty="0"/>
              <a:t> ad minim </a:t>
            </a:r>
            <a:r>
              <a:rPr lang="en-IN" sz="1800" dirty="0" err="1"/>
              <a:t>veniam</a:t>
            </a:r>
            <a:endParaRPr lang="en-IN" sz="1800" dirty="0"/>
          </a:p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3988935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051D0-9E03-EF73-26E5-2A4EAC401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9563100" cy="498598"/>
          </a:xfrm>
        </p:spPr>
        <p:txBody>
          <a:bodyPr/>
          <a:lstStyle/>
          <a:p>
            <a:r>
              <a:rPr lang="da-DK" dirty="0"/>
              <a:t>Lorem ipsum dolor sit amet</a:t>
            </a:r>
            <a:endParaRPr lang="en-IN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AC692-840E-D68F-64BC-5D246E233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2915363-5DE9-E8D3-CA88-126224A5610D}"/>
              </a:ext>
            </a:extLst>
          </p:cNvPr>
          <p:cNvSpPr txBox="1">
            <a:spLocks/>
          </p:cNvSpPr>
          <p:nvPr/>
        </p:nvSpPr>
        <p:spPr>
          <a:xfrm>
            <a:off x="838200" y="2160721"/>
            <a:ext cx="2359128" cy="287052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r>
              <a:rPr lang="en-IN" sz="1800" dirty="0"/>
              <a:t> do </a:t>
            </a:r>
            <a:r>
              <a:rPr lang="en-IN" sz="1800" dirty="0" err="1"/>
              <a:t>eiusmod</a:t>
            </a:r>
            <a:r>
              <a:rPr lang="en-IN" sz="1800" dirty="0"/>
              <a:t> </a:t>
            </a:r>
            <a:r>
              <a:rPr lang="en-IN" sz="1800" dirty="0" err="1"/>
              <a:t>tempor</a:t>
            </a:r>
            <a:r>
              <a:rPr lang="en-IN" sz="1800" dirty="0"/>
              <a:t> </a:t>
            </a:r>
            <a:r>
              <a:rPr lang="en-IN" sz="1800" dirty="0" err="1"/>
              <a:t>incididunt</a:t>
            </a:r>
            <a:r>
              <a:rPr lang="en-IN" sz="1800" dirty="0"/>
              <a:t> </a:t>
            </a:r>
            <a:r>
              <a:rPr lang="en-IN" sz="1800" dirty="0" err="1"/>
              <a:t>ut</a:t>
            </a:r>
            <a:r>
              <a:rPr lang="en-IN" sz="1800" dirty="0"/>
              <a:t> labore et dolore magna aliqua. Ut </a:t>
            </a:r>
            <a:r>
              <a:rPr lang="en-IN" sz="1800" dirty="0" err="1"/>
              <a:t>enim</a:t>
            </a:r>
            <a:r>
              <a:rPr lang="en-IN" sz="1800" dirty="0"/>
              <a:t> ad minim </a:t>
            </a:r>
            <a:r>
              <a:rPr lang="en-IN" sz="1800" dirty="0" err="1"/>
              <a:t>veniam</a:t>
            </a:r>
            <a:endParaRPr lang="en-IN" sz="1800" dirty="0"/>
          </a:p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endParaRPr lang="en-IN" sz="18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0D73D6B-E555-2263-7F6A-FD7875B327A4}"/>
              </a:ext>
            </a:extLst>
          </p:cNvPr>
          <p:cNvSpPr txBox="1">
            <a:spLocks/>
          </p:cNvSpPr>
          <p:nvPr/>
        </p:nvSpPr>
        <p:spPr>
          <a:xfrm>
            <a:off x="3771900" y="2160721"/>
            <a:ext cx="2359128" cy="287052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r>
              <a:rPr lang="en-IN" sz="1800" dirty="0"/>
              <a:t> do </a:t>
            </a:r>
            <a:r>
              <a:rPr lang="en-IN" sz="1800" dirty="0" err="1"/>
              <a:t>eiusmod</a:t>
            </a:r>
            <a:r>
              <a:rPr lang="en-IN" sz="1800" dirty="0"/>
              <a:t> </a:t>
            </a:r>
            <a:r>
              <a:rPr lang="en-IN" sz="1800" dirty="0" err="1"/>
              <a:t>tempor</a:t>
            </a:r>
            <a:r>
              <a:rPr lang="en-IN" sz="1800" dirty="0"/>
              <a:t> </a:t>
            </a:r>
            <a:r>
              <a:rPr lang="en-IN" sz="1800" dirty="0" err="1"/>
              <a:t>incididunt</a:t>
            </a:r>
            <a:r>
              <a:rPr lang="en-IN" sz="1800" dirty="0"/>
              <a:t> </a:t>
            </a:r>
            <a:r>
              <a:rPr lang="en-IN" sz="1800" dirty="0" err="1"/>
              <a:t>ut</a:t>
            </a:r>
            <a:r>
              <a:rPr lang="en-IN" sz="1800" dirty="0"/>
              <a:t> labore et dolore magna aliqua. Ut </a:t>
            </a:r>
            <a:r>
              <a:rPr lang="en-IN" sz="1800" dirty="0" err="1"/>
              <a:t>enim</a:t>
            </a:r>
            <a:r>
              <a:rPr lang="en-IN" sz="1800" dirty="0"/>
              <a:t> ad minim </a:t>
            </a:r>
            <a:r>
              <a:rPr lang="en-IN" sz="1800" dirty="0" err="1"/>
              <a:t>veniam</a:t>
            </a:r>
            <a:endParaRPr lang="en-IN" sz="1800" dirty="0"/>
          </a:p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endParaRPr lang="en-IN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566A1FD-6D43-DAD9-4CD3-DB4A47C4B38A}"/>
              </a:ext>
            </a:extLst>
          </p:cNvPr>
          <p:cNvSpPr txBox="1">
            <a:spLocks/>
          </p:cNvSpPr>
          <p:nvPr/>
        </p:nvSpPr>
        <p:spPr>
          <a:xfrm>
            <a:off x="6705600" y="2160721"/>
            <a:ext cx="2359128" cy="287052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r>
              <a:rPr lang="en-IN" sz="1800" dirty="0"/>
              <a:t> do </a:t>
            </a:r>
            <a:r>
              <a:rPr lang="en-IN" sz="1800" dirty="0" err="1"/>
              <a:t>eiusmod</a:t>
            </a:r>
            <a:r>
              <a:rPr lang="en-IN" sz="1800" dirty="0"/>
              <a:t> </a:t>
            </a:r>
            <a:r>
              <a:rPr lang="en-IN" sz="1800" dirty="0" err="1"/>
              <a:t>tempor</a:t>
            </a:r>
            <a:r>
              <a:rPr lang="en-IN" sz="1800" dirty="0"/>
              <a:t> </a:t>
            </a:r>
            <a:r>
              <a:rPr lang="en-IN" sz="1800" dirty="0" err="1"/>
              <a:t>incididunt</a:t>
            </a:r>
            <a:r>
              <a:rPr lang="en-IN" sz="1800" dirty="0"/>
              <a:t> </a:t>
            </a:r>
            <a:r>
              <a:rPr lang="en-IN" sz="1800" dirty="0" err="1"/>
              <a:t>ut</a:t>
            </a:r>
            <a:r>
              <a:rPr lang="en-IN" sz="1800" dirty="0"/>
              <a:t> labore et dolore magna aliqua. Ut </a:t>
            </a:r>
            <a:r>
              <a:rPr lang="en-IN" sz="1800" dirty="0" err="1"/>
              <a:t>enim</a:t>
            </a:r>
            <a:r>
              <a:rPr lang="en-IN" sz="1800" dirty="0"/>
              <a:t> ad minim </a:t>
            </a:r>
            <a:r>
              <a:rPr lang="en-IN" sz="1800" dirty="0" err="1"/>
              <a:t>veniam</a:t>
            </a:r>
            <a:endParaRPr lang="en-IN" sz="1800" dirty="0"/>
          </a:p>
          <a:p>
            <a:r>
              <a:rPr lang="en-IN" sz="1800" dirty="0"/>
              <a:t>Lorem ipsum </a:t>
            </a:r>
            <a:r>
              <a:rPr lang="en-IN" sz="1800" dirty="0" err="1"/>
              <a:t>dolor</a:t>
            </a:r>
            <a:r>
              <a:rPr lang="en-IN" sz="1800" dirty="0"/>
              <a:t> sit amet, </a:t>
            </a:r>
            <a:r>
              <a:rPr lang="en-IN" sz="1800" dirty="0" err="1"/>
              <a:t>consectetur</a:t>
            </a:r>
            <a:r>
              <a:rPr lang="en-IN" sz="1800" dirty="0"/>
              <a:t> </a:t>
            </a:r>
            <a:r>
              <a:rPr lang="en-IN" sz="1800" dirty="0" err="1"/>
              <a:t>adipiscing</a:t>
            </a:r>
            <a:r>
              <a:rPr lang="en-IN" sz="1800" dirty="0"/>
              <a:t> </a:t>
            </a:r>
            <a:r>
              <a:rPr lang="en-IN" sz="1800" dirty="0" err="1"/>
              <a:t>elit</a:t>
            </a:r>
            <a:r>
              <a:rPr lang="en-IN" sz="1800" dirty="0"/>
              <a:t>, </a:t>
            </a:r>
            <a:r>
              <a:rPr lang="en-IN" sz="1800" dirty="0" err="1"/>
              <a:t>sed</a:t>
            </a:r>
            <a:endParaRPr lang="en-IN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4444B3-0111-291B-A8D6-A73AC174E702}"/>
              </a:ext>
            </a:extLst>
          </p:cNvPr>
          <p:cNvSpPr/>
          <p:nvPr/>
        </p:nvSpPr>
        <p:spPr>
          <a:xfrm>
            <a:off x="9639300" y="0"/>
            <a:ext cx="2552700" cy="5505449"/>
          </a:xfrm>
          <a:prstGeom prst="rect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IN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60D6ED8-6C6D-88FB-A341-959D7746E0F0}"/>
              </a:ext>
            </a:extLst>
          </p:cNvPr>
          <p:cNvSpPr txBox="1">
            <a:spLocks/>
          </p:cNvSpPr>
          <p:nvPr/>
        </p:nvSpPr>
        <p:spPr>
          <a:xfrm>
            <a:off x="10001250" y="2022759"/>
            <a:ext cx="1827264" cy="263559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dirty="0">
                <a:solidFill>
                  <a:schemeClr val="bg1"/>
                </a:solidFill>
              </a:rPr>
              <a:t>Lorem ipsum </a:t>
            </a:r>
            <a:r>
              <a:rPr lang="en-IN" sz="1200" dirty="0" err="1">
                <a:solidFill>
                  <a:schemeClr val="bg1"/>
                </a:solidFill>
              </a:rPr>
              <a:t>dolor</a:t>
            </a:r>
            <a:r>
              <a:rPr lang="en-IN" sz="1200" dirty="0">
                <a:solidFill>
                  <a:schemeClr val="bg1"/>
                </a:solidFill>
              </a:rPr>
              <a:t> sit amet, </a:t>
            </a:r>
            <a:r>
              <a:rPr lang="en-IN" sz="1200" dirty="0" err="1">
                <a:solidFill>
                  <a:schemeClr val="bg1"/>
                </a:solidFill>
              </a:rPr>
              <a:t>consectetur</a:t>
            </a:r>
            <a:endParaRPr lang="en-IN" sz="1200" dirty="0">
              <a:solidFill>
                <a:schemeClr val="bg1"/>
              </a:solidFill>
            </a:endParaRPr>
          </a:p>
          <a:p>
            <a:r>
              <a:rPr lang="en-IN" sz="1200" dirty="0">
                <a:solidFill>
                  <a:schemeClr val="bg1"/>
                </a:solidFill>
              </a:rPr>
              <a:t>Lorem ipsum </a:t>
            </a:r>
            <a:r>
              <a:rPr lang="en-IN" sz="1200" dirty="0" err="1">
                <a:solidFill>
                  <a:schemeClr val="bg1"/>
                </a:solidFill>
              </a:rPr>
              <a:t>dolor</a:t>
            </a:r>
            <a:r>
              <a:rPr lang="en-IN" sz="1200" dirty="0">
                <a:solidFill>
                  <a:schemeClr val="bg1"/>
                </a:solidFill>
              </a:rPr>
              <a:t> sit amet, </a:t>
            </a:r>
            <a:r>
              <a:rPr lang="en-IN" sz="1200" dirty="0" err="1">
                <a:solidFill>
                  <a:schemeClr val="bg1"/>
                </a:solidFill>
              </a:rPr>
              <a:t>consectetur</a:t>
            </a:r>
            <a:endParaRPr lang="en-IN" sz="1200" dirty="0">
              <a:solidFill>
                <a:schemeClr val="bg1"/>
              </a:solidFill>
            </a:endParaRPr>
          </a:p>
          <a:p>
            <a:r>
              <a:rPr lang="en-IN" sz="1200" dirty="0">
                <a:solidFill>
                  <a:schemeClr val="bg1"/>
                </a:solidFill>
              </a:rPr>
              <a:t>Lorem ipsum </a:t>
            </a:r>
            <a:r>
              <a:rPr lang="en-IN" sz="1200" dirty="0" err="1">
                <a:solidFill>
                  <a:schemeClr val="bg1"/>
                </a:solidFill>
              </a:rPr>
              <a:t>dolor</a:t>
            </a:r>
            <a:r>
              <a:rPr lang="en-IN" sz="1200" dirty="0">
                <a:solidFill>
                  <a:schemeClr val="bg1"/>
                </a:solidFill>
              </a:rPr>
              <a:t> sit amet, </a:t>
            </a:r>
            <a:r>
              <a:rPr lang="en-IN" sz="1200" dirty="0" err="1">
                <a:solidFill>
                  <a:schemeClr val="bg1"/>
                </a:solidFill>
              </a:rPr>
              <a:t>consectetur</a:t>
            </a:r>
            <a:endParaRPr lang="en-IN" sz="1200" dirty="0">
              <a:solidFill>
                <a:schemeClr val="bg1"/>
              </a:solidFill>
            </a:endParaRPr>
          </a:p>
          <a:p>
            <a:r>
              <a:rPr lang="en-IN" sz="1200" dirty="0">
                <a:solidFill>
                  <a:schemeClr val="bg1"/>
                </a:solidFill>
              </a:rPr>
              <a:t>Lorem ipsum </a:t>
            </a:r>
            <a:r>
              <a:rPr lang="en-IN" sz="1200" dirty="0" err="1">
                <a:solidFill>
                  <a:schemeClr val="bg1"/>
                </a:solidFill>
              </a:rPr>
              <a:t>dolor</a:t>
            </a:r>
            <a:r>
              <a:rPr lang="en-IN" sz="1200" dirty="0">
                <a:solidFill>
                  <a:schemeClr val="bg1"/>
                </a:solidFill>
              </a:rPr>
              <a:t> sit amet, </a:t>
            </a:r>
            <a:r>
              <a:rPr lang="en-IN" sz="1200" dirty="0" err="1">
                <a:solidFill>
                  <a:schemeClr val="bg1"/>
                </a:solidFill>
              </a:rPr>
              <a:t>consectetur</a:t>
            </a:r>
            <a:endParaRPr lang="en-IN" sz="1200" dirty="0">
              <a:solidFill>
                <a:schemeClr val="bg1"/>
              </a:solidFill>
            </a:endParaRPr>
          </a:p>
          <a:p>
            <a:r>
              <a:rPr lang="en-IN" sz="1200" dirty="0">
                <a:solidFill>
                  <a:schemeClr val="bg1"/>
                </a:solidFill>
              </a:rPr>
              <a:t>Lorem ipsum </a:t>
            </a:r>
            <a:r>
              <a:rPr lang="en-IN" sz="1200" dirty="0" err="1">
                <a:solidFill>
                  <a:schemeClr val="bg1"/>
                </a:solidFill>
              </a:rPr>
              <a:t>dolor</a:t>
            </a:r>
            <a:r>
              <a:rPr lang="en-IN" sz="1200" dirty="0">
                <a:solidFill>
                  <a:schemeClr val="bg1"/>
                </a:solidFill>
              </a:rPr>
              <a:t> sit amet, </a:t>
            </a:r>
            <a:r>
              <a:rPr lang="en-IN" sz="1200" dirty="0" err="1">
                <a:solidFill>
                  <a:schemeClr val="bg1"/>
                </a:solidFill>
              </a:rPr>
              <a:t>consectetur</a:t>
            </a:r>
            <a:endParaRPr lang="en-IN" sz="1200" dirty="0">
              <a:solidFill>
                <a:schemeClr val="bg1"/>
              </a:solidFill>
            </a:endParaRPr>
          </a:p>
          <a:p>
            <a:r>
              <a:rPr lang="en-IN" sz="1200" dirty="0">
                <a:solidFill>
                  <a:schemeClr val="bg1"/>
                </a:solidFill>
              </a:rPr>
              <a:t>Lorem ipsum </a:t>
            </a:r>
            <a:r>
              <a:rPr lang="en-IN" sz="1200" dirty="0" err="1">
                <a:solidFill>
                  <a:schemeClr val="bg1"/>
                </a:solidFill>
              </a:rPr>
              <a:t>dolor</a:t>
            </a:r>
            <a:r>
              <a:rPr lang="en-IN" sz="1200" dirty="0">
                <a:solidFill>
                  <a:schemeClr val="bg1"/>
                </a:solidFill>
              </a:rPr>
              <a:t> sit amet, </a:t>
            </a:r>
            <a:r>
              <a:rPr lang="en-IN" sz="1200" dirty="0" err="1">
                <a:solidFill>
                  <a:schemeClr val="bg1"/>
                </a:solidFill>
              </a:rPr>
              <a:t>consectetur</a:t>
            </a:r>
            <a:endParaRPr lang="en-IN" sz="1200" dirty="0">
              <a:solidFill>
                <a:schemeClr val="bg1"/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AEC58F-AB3A-FB38-8393-2427A6AE3ED2}"/>
              </a:ext>
            </a:extLst>
          </p:cNvPr>
          <p:cNvSpPr txBox="1">
            <a:spLocks/>
          </p:cNvSpPr>
          <p:nvPr/>
        </p:nvSpPr>
        <p:spPr>
          <a:xfrm>
            <a:off x="9945636" y="970024"/>
            <a:ext cx="1940028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400" b="1" dirty="0">
                <a:solidFill>
                  <a:schemeClr val="bg1"/>
                </a:solidFill>
              </a:rPr>
              <a:t>Lorem ipsum </a:t>
            </a:r>
            <a:r>
              <a:rPr lang="en-IN" sz="1400" b="1" dirty="0" err="1">
                <a:solidFill>
                  <a:schemeClr val="bg1"/>
                </a:solidFill>
              </a:rPr>
              <a:t>dolor</a:t>
            </a:r>
            <a:r>
              <a:rPr lang="en-IN" sz="1400" b="1" dirty="0">
                <a:solidFill>
                  <a:schemeClr val="bg1"/>
                </a:solidFill>
              </a:rPr>
              <a:t> sit amet, </a:t>
            </a:r>
            <a:r>
              <a:rPr lang="en-IN" sz="1400" b="1" dirty="0" err="1">
                <a:solidFill>
                  <a:schemeClr val="bg1"/>
                </a:solidFill>
              </a:rPr>
              <a:t>consectetur</a:t>
            </a:r>
            <a:endParaRPr lang="en-IN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114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457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Title of the presentation </vt:lpstr>
      <vt:lpstr>Lorem ipsum dolor sit amet</vt:lpstr>
      <vt:lpstr>Lorem ipsum dolor sit amet</vt:lpstr>
      <vt:lpstr>Lorem ipsum dolor sit amet</vt:lpstr>
      <vt:lpstr>Lorem ipsum dolor sit amet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 </dc:title>
  <dc:creator>Ashwin Kumar</dc:creator>
  <cp:lastModifiedBy>Ashwin Kumar</cp:lastModifiedBy>
  <cp:revision>1</cp:revision>
  <dcterms:created xsi:type="dcterms:W3CDTF">2023-11-08T10:10:24Z</dcterms:created>
  <dcterms:modified xsi:type="dcterms:W3CDTF">2023-11-08T10:25:25Z</dcterms:modified>
</cp:coreProperties>
</file>