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334" r:id="rId2"/>
  </p:sldIdLst>
  <p:sldSz cx="10287000" cy="10287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76" userDrawn="1">
          <p15:clr>
            <a:srgbClr val="A4A3A4"/>
          </p15:clr>
        </p15:guide>
        <p15:guide id="2" pos="600" userDrawn="1">
          <p15:clr>
            <a:srgbClr val="A4A3A4"/>
          </p15:clr>
        </p15:guide>
        <p15:guide id="3" pos="5808" userDrawn="1">
          <p15:clr>
            <a:srgbClr val="A4A3A4"/>
          </p15:clr>
        </p15:guide>
        <p15:guide id="4" orient="horz" pos="5952" userDrawn="1">
          <p15:clr>
            <a:srgbClr val="A4A3A4"/>
          </p15:clr>
        </p15:guide>
        <p15:guide id="5" orient="horz" pos="56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5A21"/>
    <a:srgbClr val="FCB62B"/>
    <a:srgbClr val="00B050"/>
    <a:srgbClr val="AFCB1F"/>
    <a:srgbClr val="19FF81"/>
    <a:srgbClr val="007A37"/>
    <a:srgbClr val="004620"/>
    <a:srgbClr val="FF3300"/>
    <a:srgbClr val="00E266"/>
    <a:srgbClr val="262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68" autoAdjust="0"/>
    <p:restoredTop sz="94660"/>
  </p:normalViewPr>
  <p:slideViewPr>
    <p:cSldViewPr snapToGrid="0" showGuides="1">
      <p:cViewPr varScale="1">
        <p:scale>
          <a:sx n="40" d="100"/>
          <a:sy n="40" d="100"/>
        </p:scale>
        <p:origin x="1572" y="72"/>
      </p:cViewPr>
      <p:guideLst>
        <p:guide orient="horz" pos="1776"/>
        <p:guide pos="600"/>
        <p:guide pos="5808"/>
        <p:guide orient="horz" pos="5952"/>
        <p:guide orient="horz" pos="56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1683545"/>
            <a:ext cx="8743950" cy="3581400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5403057"/>
            <a:ext cx="7715250" cy="2483643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26FF4-1AC2-4222-B84E-BB21BA39DB2B}" type="datetimeFigureOut">
              <a:rPr lang="en-IN" smtClean="0"/>
              <a:t>08-11-2023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B734-380F-4CF6-8007-3C9F54273BA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73644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26FF4-1AC2-4222-B84E-BB21BA39DB2B}" type="datetimeFigureOut">
              <a:rPr lang="en-IN" smtClean="0"/>
              <a:t>08-11-2023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B734-380F-4CF6-8007-3C9F54273BAE}" type="slidenum">
              <a:rPr lang="en-IN" smtClean="0"/>
              <a:t>‹#›</a:t>
            </a:fld>
            <a:endParaRPr lang="en-IN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8C55C06-93CE-E4D8-ECB1-448C4E5CDA1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90600" y="1295400"/>
            <a:ext cx="3889375" cy="1436688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IN" dirty="0"/>
              <a:t>Your company logo</a:t>
            </a:r>
          </a:p>
        </p:txBody>
      </p:sp>
    </p:spTree>
    <p:extLst>
      <p:ext uri="{BB962C8B-B14F-4D97-AF65-F5344CB8AC3E}">
        <p14:creationId xmlns:p14="http://schemas.microsoft.com/office/powerpoint/2010/main" val="757147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6" userDrawn="1">
          <p15:clr>
            <a:srgbClr val="FBAE40"/>
          </p15:clr>
        </p15:guide>
        <p15:guide id="2" pos="624" userDrawn="1">
          <p15:clr>
            <a:srgbClr val="FBAE40"/>
          </p15:clr>
        </p15:guide>
        <p15:guide id="3" pos="5808" userDrawn="1">
          <p15:clr>
            <a:srgbClr val="FBAE40"/>
          </p15:clr>
        </p15:guide>
        <p15:guide id="4" orient="horz" pos="5856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547690"/>
            <a:ext cx="8872538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2738438"/>
            <a:ext cx="8872538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9534527"/>
            <a:ext cx="2314575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826FF4-1AC2-4222-B84E-BB21BA39DB2B}" type="datetimeFigureOut">
              <a:rPr lang="en-IN" smtClean="0"/>
              <a:t>08-11-2023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9534527"/>
            <a:ext cx="3471863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9534527"/>
            <a:ext cx="2314575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5BB734-380F-4CF6-8007-3C9F54273BA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43453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.sv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10" Type="http://schemas.microsoft.com/office/2007/relationships/hdphoto" Target="../media/hdphoto3.wdp"/><Relationship Id="rId4" Type="http://schemas.openxmlformats.org/officeDocument/2006/relationships/image" Target="../media/image3.pn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3" name="Rectangle 4052">
            <a:extLst>
              <a:ext uri="{FF2B5EF4-FFF2-40B4-BE49-F238E27FC236}">
                <a16:creationId xmlns:a16="http://schemas.microsoft.com/office/drawing/2014/main" id="{6F13D05B-E3A1-AA3A-C05F-32E1DE8215D3}"/>
              </a:ext>
            </a:extLst>
          </p:cNvPr>
          <p:cNvSpPr/>
          <p:nvPr/>
        </p:nvSpPr>
        <p:spPr>
          <a:xfrm>
            <a:off x="671247" y="8387609"/>
            <a:ext cx="8868306" cy="7884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 </a:t>
            </a:r>
            <a:r>
              <a:rPr lang="en-IN" sz="14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en-IN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sit amet </a:t>
            </a:r>
            <a:r>
              <a:rPr lang="en-IN" sz="1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en-IN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IN" sz="1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IN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IN" sz="1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eiusmod</a:t>
            </a:r>
            <a:r>
              <a:rPr lang="en-IN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IN" sz="1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tempor</a:t>
            </a:r>
            <a:r>
              <a:rPr lang="en-IN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IN" sz="1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incididunt</a:t>
            </a:r>
            <a:r>
              <a:rPr lang="en-IN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IN" sz="1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lang="en-IN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labore et dolore</a:t>
            </a:r>
          </a:p>
        </p:txBody>
      </p:sp>
      <p:sp>
        <p:nvSpPr>
          <p:cNvPr id="4045" name="Rectangle 4044">
            <a:extLst>
              <a:ext uri="{FF2B5EF4-FFF2-40B4-BE49-F238E27FC236}">
                <a16:creationId xmlns:a16="http://schemas.microsoft.com/office/drawing/2014/main" id="{16C25CA3-7859-5C8F-1E8E-1C09501FBC49}"/>
              </a:ext>
            </a:extLst>
          </p:cNvPr>
          <p:cNvSpPr/>
          <p:nvPr/>
        </p:nvSpPr>
        <p:spPr>
          <a:xfrm>
            <a:off x="0" y="9448800"/>
            <a:ext cx="10287000" cy="838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4029" name="Graphic 4028">
            <a:extLst>
              <a:ext uri="{FF2B5EF4-FFF2-40B4-BE49-F238E27FC236}">
                <a16:creationId xmlns:a16="http://schemas.microsoft.com/office/drawing/2014/main" id="{5A592696-01FE-1A76-F67B-EA74EF6EA2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211050" y="200154"/>
            <a:ext cx="6075950" cy="6063104"/>
          </a:xfrm>
          <a:prstGeom prst="rect">
            <a:avLst/>
          </a:prstGeom>
        </p:spPr>
      </p:pic>
      <p:sp>
        <p:nvSpPr>
          <p:cNvPr id="4032" name="TextBox 4031">
            <a:extLst>
              <a:ext uri="{FF2B5EF4-FFF2-40B4-BE49-F238E27FC236}">
                <a16:creationId xmlns:a16="http://schemas.microsoft.com/office/drawing/2014/main" id="{A1394980-DCA0-B0CC-A53B-9F18E2C59F7A}"/>
              </a:ext>
            </a:extLst>
          </p:cNvPr>
          <p:cNvSpPr txBox="1"/>
          <p:nvPr/>
        </p:nvSpPr>
        <p:spPr>
          <a:xfrm>
            <a:off x="747448" y="3517703"/>
            <a:ext cx="656668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800" dirty="0">
                <a:latin typeface="Script MT Bold" panose="03040602040607080904" pitchFamily="66" charset="0"/>
                <a:cs typeface="Poppins" panose="00000500000000000000" pitchFamily="2" charset="0"/>
              </a:rPr>
              <a:t>Happy </a:t>
            </a:r>
            <a:endParaRPr lang="en-IN" sz="8800" dirty="0">
              <a:latin typeface="Script MT Bold" panose="03040602040607080904" pitchFamily="66" charset="0"/>
              <a:cs typeface="Poppins" panose="00000500000000000000" pitchFamily="2" charset="0"/>
            </a:endParaRPr>
          </a:p>
        </p:txBody>
      </p:sp>
      <p:sp>
        <p:nvSpPr>
          <p:cNvPr id="4033" name="TextBox 4032">
            <a:extLst>
              <a:ext uri="{FF2B5EF4-FFF2-40B4-BE49-F238E27FC236}">
                <a16:creationId xmlns:a16="http://schemas.microsoft.com/office/drawing/2014/main" id="{BC95DF89-9048-5B1A-E992-1EC09DB4D26C}"/>
              </a:ext>
            </a:extLst>
          </p:cNvPr>
          <p:cNvSpPr txBox="1"/>
          <p:nvPr/>
        </p:nvSpPr>
        <p:spPr>
          <a:xfrm>
            <a:off x="896725" y="4646022"/>
            <a:ext cx="656668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800" dirty="0">
                <a:latin typeface="Script MT Bold" panose="03040602040607080904" pitchFamily="66" charset="0"/>
                <a:cs typeface="Poppins" panose="00000500000000000000" pitchFamily="2" charset="0"/>
              </a:rPr>
              <a:t>Diwali</a:t>
            </a:r>
            <a:endParaRPr lang="en-IN" sz="8800" dirty="0">
              <a:latin typeface="Script MT Bold" panose="03040602040607080904" pitchFamily="66" charset="0"/>
              <a:cs typeface="Poppins" panose="00000500000000000000" pitchFamily="2" charset="0"/>
            </a:endParaRPr>
          </a:p>
        </p:txBody>
      </p:sp>
      <p:grpSp>
        <p:nvGrpSpPr>
          <p:cNvPr id="4041" name="Group 4040">
            <a:extLst>
              <a:ext uri="{FF2B5EF4-FFF2-40B4-BE49-F238E27FC236}">
                <a16:creationId xmlns:a16="http://schemas.microsoft.com/office/drawing/2014/main" id="{8EFB8464-7910-A50A-A613-0D15559F004B}"/>
              </a:ext>
            </a:extLst>
          </p:cNvPr>
          <p:cNvGrpSpPr/>
          <p:nvPr/>
        </p:nvGrpSpPr>
        <p:grpSpPr>
          <a:xfrm>
            <a:off x="4920303" y="4005037"/>
            <a:ext cx="4619250" cy="2086140"/>
            <a:chOff x="4650451" y="3883167"/>
            <a:chExt cx="5158953" cy="2329880"/>
          </a:xfrm>
        </p:grpSpPr>
        <p:pic>
          <p:nvPicPr>
            <p:cNvPr id="4031" name="Picture 4030" descr="A lit candle in a bowl&#10;&#10;Description automatically generated">
              <a:extLst>
                <a:ext uri="{FF2B5EF4-FFF2-40B4-BE49-F238E27FC236}">
                  <a16:creationId xmlns:a16="http://schemas.microsoft.com/office/drawing/2014/main" id="{6E8E6325-93A9-03B0-AFC0-B8F821B8796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7186" y="3883167"/>
              <a:ext cx="2663677" cy="2329880"/>
            </a:xfrm>
            <a:prstGeom prst="rect">
              <a:avLst/>
            </a:prstGeom>
          </p:spPr>
        </p:pic>
        <p:pic>
          <p:nvPicPr>
            <p:cNvPr id="4034" name="Picture 4033" descr="A lit candle in a bowl&#10;&#10;Description automatically generated">
              <a:extLst>
                <a:ext uri="{FF2B5EF4-FFF2-40B4-BE49-F238E27FC236}">
                  <a16:creationId xmlns:a16="http://schemas.microsoft.com/office/drawing/2014/main" id="{70BEB795-CDF1-3BA5-836A-D318EAAE46E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50451" y="4219547"/>
              <a:ext cx="1266735" cy="1107995"/>
            </a:xfrm>
            <a:prstGeom prst="rect">
              <a:avLst/>
            </a:prstGeom>
          </p:spPr>
        </p:pic>
        <p:pic>
          <p:nvPicPr>
            <p:cNvPr id="4035" name="Picture 4034" descr="A lit candle in a bowl&#10;&#10;Description automatically generated">
              <a:extLst>
                <a:ext uri="{FF2B5EF4-FFF2-40B4-BE49-F238E27FC236}">
                  <a16:creationId xmlns:a16="http://schemas.microsoft.com/office/drawing/2014/main" id="{98FDC89B-28DC-DD74-13EC-1F251859241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42669" y="4219547"/>
              <a:ext cx="1266735" cy="1107995"/>
            </a:xfrm>
            <a:prstGeom prst="rect">
              <a:avLst/>
            </a:prstGeom>
          </p:spPr>
        </p:pic>
      </p:grpSp>
      <p:sp>
        <p:nvSpPr>
          <p:cNvPr id="4036" name="Picture Placeholder 4035">
            <a:extLst>
              <a:ext uri="{FF2B5EF4-FFF2-40B4-BE49-F238E27FC236}">
                <a16:creationId xmlns:a16="http://schemas.microsoft.com/office/drawing/2014/main" id="{74C7A696-C106-0EC6-1009-BF0CBBBF12A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037" name="Rectangle 4036">
            <a:extLst>
              <a:ext uri="{FF2B5EF4-FFF2-40B4-BE49-F238E27FC236}">
                <a16:creationId xmlns:a16="http://schemas.microsoft.com/office/drawing/2014/main" id="{EA0CD466-3619-7005-D16E-458AB4F4F2A0}"/>
              </a:ext>
            </a:extLst>
          </p:cNvPr>
          <p:cNvSpPr/>
          <p:nvPr/>
        </p:nvSpPr>
        <p:spPr>
          <a:xfrm>
            <a:off x="990600" y="6415101"/>
            <a:ext cx="2644790" cy="1853022"/>
          </a:xfrm>
          <a:prstGeom prst="rect">
            <a:avLst/>
          </a:prstGeom>
          <a:gradFill flip="none" rotWithShape="1">
            <a:gsLst>
              <a:gs pos="0">
                <a:srgbClr val="FCB62B"/>
              </a:gs>
              <a:gs pos="100000">
                <a:srgbClr val="E95A21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</a:t>
            </a:r>
            <a:br>
              <a:rPr lang="en-IN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IN" sz="14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en-IN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sit amet</a:t>
            </a:r>
          </a:p>
          <a:p>
            <a:pPr algn="ctr"/>
            <a:br>
              <a:rPr lang="en-IN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IN" sz="1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en-IN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IN" sz="1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IN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IN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IN" sz="1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eiusmod</a:t>
            </a:r>
            <a:r>
              <a:rPr lang="en-IN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IN" sz="1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tempor</a:t>
            </a:r>
            <a:r>
              <a:rPr lang="en-IN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IN" sz="1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incididunt</a:t>
            </a:r>
            <a:r>
              <a:rPr lang="en-IN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IN" sz="1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lang="en-IN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labore et dolore magna aliqua</a:t>
            </a:r>
          </a:p>
        </p:txBody>
      </p:sp>
      <p:sp>
        <p:nvSpPr>
          <p:cNvPr id="4043" name="Rectangle 4042">
            <a:extLst>
              <a:ext uri="{FF2B5EF4-FFF2-40B4-BE49-F238E27FC236}">
                <a16:creationId xmlns:a16="http://schemas.microsoft.com/office/drawing/2014/main" id="{AD3D9293-3A15-7E73-D34F-0D5C281F4566}"/>
              </a:ext>
            </a:extLst>
          </p:cNvPr>
          <p:cNvSpPr/>
          <p:nvPr/>
        </p:nvSpPr>
        <p:spPr>
          <a:xfrm>
            <a:off x="3783005" y="6415101"/>
            <a:ext cx="2644790" cy="1853022"/>
          </a:xfrm>
          <a:prstGeom prst="rect">
            <a:avLst/>
          </a:prstGeom>
          <a:gradFill flip="none" rotWithShape="1">
            <a:gsLst>
              <a:gs pos="0">
                <a:srgbClr val="FCB62B"/>
              </a:gs>
              <a:gs pos="100000">
                <a:srgbClr val="E95A21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</a:t>
            </a:r>
            <a:br>
              <a:rPr lang="en-IN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IN" sz="14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en-IN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sit amet</a:t>
            </a:r>
          </a:p>
          <a:p>
            <a:pPr algn="ctr"/>
            <a:br>
              <a:rPr lang="en-IN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IN" sz="1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en-IN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IN" sz="1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IN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IN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IN" sz="1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eiusmod</a:t>
            </a:r>
            <a:r>
              <a:rPr lang="en-IN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IN" sz="1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tempor</a:t>
            </a:r>
            <a:r>
              <a:rPr lang="en-IN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IN" sz="1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incididunt</a:t>
            </a:r>
            <a:r>
              <a:rPr lang="en-IN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IN" sz="1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lang="en-IN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labore et dolore magna aliqua</a:t>
            </a:r>
          </a:p>
        </p:txBody>
      </p:sp>
      <p:sp>
        <p:nvSpPr>
          <p:cNvPr id="4044" name="Rectangle 4043">
            <a:extLst>
              <a:ext uri="{FF2B5EF4-FFF2-40B4-BE49-F238E27FC236}">
                <a16:creationId xmlns:a16="http://schemas.microsoft.com/office/drawing/2014/main" id="{6669F432-6ED7-2589-54FE-EE5E7D0DB938}"/>
              </a:ext>
            </a:extLst>
          </p:cNvPr>
          <p:cNvSpPr/>
          <p:nvPr/>
        </p:nvSpPr>
        <p:spPr>
          <a:xfrm>
            <a:off x="6575410" y="6415101"/>
            <a:ext cx="2644790" cy="1853022"/>
          </a:xfrm>
          <a:prstGeom prst="rect">
            <a:avLst/>
          </a:prstGeom>
          <a:gradFill flip="none" rotWithShape="1">
            <a:gsLst>
              <a:gs pos="0">
                <a:srgbClr val="FCB62B"/>
              </a:gs>
              <a:gs pos="100000">
                <a:srgbClr val="E95A21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</a:t>
            </a:r>
            <a:br>
              <a:rPr lang="en-IN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IN" sz="14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en-IN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sit amet</a:t>
            </a:r>
          </a:p>
          <a:p>
            <a:pPr algn="ctr"/>
            <a:br>
              <a:rPr lang="en-IN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IN" sz="1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en-IN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IN" sz="1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IN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IN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IN" sz="1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eiusmod</a:t>
            </a:r>
            <a:r>
              <a:rPr lang="en-IN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IN" sz="1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tempor</a:t>
            </a:r>
            <a:r>
              <a:rPr lang="en-IN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IN" sz="1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incididunt</a:t>
            </a:r>
            <a:r>
              <a:rPr lang="en-IN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IN" sz="1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lang="en-IN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labore et dolore magna aliqua</a:t>
            </a:r>
          </a:p>
        </p:txBody>
      </p:sp>
      <p:pic>
        <p:nvPicPr>
          <p:cNvPr id="4046" name="Picture 404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7BA7A1F5-664A-6096-1FEC-B43B1DDC06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208" y="9780998"/>
            <a:ext cx="215567" cy="215567"/>
          </a:xfrm>
          <a:prstGeom prst="rect">
            <a:avLst/>
          </a:prstGeom>
        </p:spPr>
      </p:pic>
      <p:pic>
        <p:nvPicPr>
          <p:cNvPr id="4047" name="Picture 4046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1F48AC2D-78AC-BD3F-2FB2-FAED6D28594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7811" y="9780998"/>
            <a:ext cx="215567" cy="215567"/>
          </a:xfrm>
          <a:prstGeom prst="rect">
            <a:avLst/>
          </a:prstGeom>
        </p:spPr>
      </p:pic>
      <p:pic>
        <p:nvPicPr>
          <p:cNvPr id="4048" name="Picture 404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DE73298A-8838-B6F8-3ABB-84574F3C971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0246" y="9763420"/>
            <a:ext cx="250722" cy="250722"/>
          </a:xfrm>
          <a:prstGeom prst="rect">
            <a:avLst/>
          </a:prstGeom>
        </p:spPr>
      </p:pic>
      <p:sp>
        <p:nvSpPr>
          <p:cNvPr id="4049" name="TextBox 4048">
            <a:extLst>
              <a:ext uri="{FF2B5EF4-FFF2-40B4-BE49-F238E27FC236}">
                <a16:creationId xmlns:a16="http://schemas.microsoft.com/office/drawing/2014/main" id="{C8B3F394-6FF2-F54C-EF0D-4EF81A4FCEF6}"/>
              </a:ext>
            </a:extLst>
          </p:cNvPr>
          <p:cNvSpPr txBox="1"/>
          <p:nvPr/>
        </p:nvSpPr>
        <p:spPr>
          <a:xfrm>
            <a:off x="1385447" y="9734893"/>
            <a:ext cx="224994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i="0" dirty="0">
                <a:solidFill>
                  <a:schemeClr val="bg1"/>
                </a:solidFill>
                <a:effectLst/>
                <a:latin typeface="Maven Pro" pitchFamily="2" charset="0"/>
              </a:rPr>
              <a:t>Phone:</a:t>
            </a:r>
          </a:p>
        </p:txBody>
      </p:sp>
      <p:sp>
        <p:nvSpPr>
          <p:cNvPr id="4050" name="TextBox 4049">
            <a:extLst>
              <a:ext uri="{FF2B5EF4-FFF2-40B4-BE49-F238E27FC236}">
                <a16:creationId xmlns:a16="http://schemas.microsoft.com/office/drawing/2014/main" id="{650A3716-594D-EF37-5A7A-71C6A4C7D7B5}"/>
              </a:ext>
            </a:extLst>
          </p:cNvPr>
          <p:cNvSpPr txBox="1"/>
          <p:nvPr/>
        </p:nvSpPr>
        <p:spPr>
          <a:xfrm>
            <a:off x="4211050" y="9734893"/>
            <a:ext cx="224994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i="0" dirty="0">
                <a:solidFill>
                  <a:schemeClr val="bg1"/>
                </a:solidFill>
                <a:effectLst/>
                <a:latin typeface="Maven Pro" pitchFamily="2" charset="0"/>
              </a:rPr>
              <a:t>Email:</a:t>
            </a:r>
          </a:p>
        </p:txBody>
      </p:sp>
      <p:sp>
        <p:nvSpPr>
          <p:cNvPr id="4051" name="TextBox 4050">
            <a:extLst>
              <a:ext uri="{FF2B5EF4-FFF2-40B4-BE49-F238E27FC236}">
                <a16:creationId xmlns:a16="http://schemas.microsoft.com/office/drawing/2014/main" id="{6377B66B-B22F-B739-6D08-054AC363A28F}"/>
              </a:ext>
            </a:extLst>
          </p:cNvPr>
          <p:cNvSpPr txBox="1"/>
          <p:nvPr/>
        </p:nvSpPr>
        <p:spPr>
          <a:xfrm>
            <a:off x="7062765" y="9734893"/>
            <a:ext cx="224994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i="0" dirty="0">
                <a:solidFill>
                  <a:schemeClr val="bg1"/>
                </a:solidFill>
                <a:effectLst/>
                <a:latin typeface="Maven Pro" pitchFamily="2" charset="0"/>
              </a:rPr>
              <a:t>Website:</a:t>
            </a:r>
          </a:p>
        </p:txBody>
      </p:sp>
    </p:spTree>
    <p:extLst>
      <p:ext uri="{BB962C8B-B14F-4D97-AF65-F5344CB8AC3E}">
        <p14:creationId xmlns:p14="http://schemas.microsoft.com/office/powerpoint/2010/main" val="10658970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46390</TotalTime>
  <Words>79</Words>
  <Application>Microsoft Office PowerPoint</Application>
  <PresentationFormat>Custom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Maven Pro</vt:lpstr>
      <vt:lpstr>Script MT Bold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Ashwin Kumar</dc:creator>
  <cp:lastModifiedBy>Ashwin Kumar</cp:lastModifiedBy>
  <cp:revision>69</cp:revision>
  <dcterms:created xsi:type="dcterms:W3CDTF">2022-09-28T10:12:15Z</dcterms:created>
  <dcterms:modified xsi:type="dcterms:W3CDTF">2023-11-08T09:55:39Z</dcterms:modified>
</cp:coreProperties>
</file>