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334" r:id="rId2"/>
  </p:sldIdLst>
  <p:sldSz cx="756285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6" userDrawn="1">
          <p15:clr>
            <a:srgbClr val="A4A3A4"/>
          </p15:clr>
        </p15:guide>
        <p15:guide id="2" pos="441" userDrawn="1">
          <p15:clr>
            <a:srgbClr val="A4A3A4"/>
          </p15:clr>
        </p15:guide>
        <p15:guide id="3" pos="4270" userDrawn="1">
          <p15:clr>
            <a:srgbClr val="A4A3A4"/>
          </p15:clr>
        </p15:guide>
        <p15:guide id="4" orient="horz" pos="5952" userDrawn="1">
          <p15:clr>
            <a:srgbClr val="A4A3A4"/>
          </p15:clr>
        </p15:guide>
        <p15:guide id="5" orient="horz" pos="5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A21"/>
    <a:srgbClr val="FCB62B"/>
    <a:srgbClr val="00B050"/>
    <a:srgbClr val="AFCB1F"/>
    <a:srgbClr val="19FF81"/>
    <a:srgbClr val="007A37"/>
    <a:srgbClr val="004620"/>
    <a:srgbClr val="FF3300"/>
    <a:srgbClr val="00E266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8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2088" y="294"/>
      </p:cViewPr>
      <p:guideLst>
        <p:guide orient="horz" pos="1776"/>
        <p:guide pos="441"/>
        <p:guide pos="4270"/>
        <p:guide orient="horz" pos="5952"/>
        <p:guide orient="horz" pos="5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3545"/>
            <a:ext cx="6428423" cy="358140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03057"/>
            <a:ext cx="5672138" cy="248364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8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911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7688"/>
            <a:ext cx="163074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7688"/>
            <a:ext cx="4797683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8965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8C55C06-93CE-E4D8-ECB1-448C4E5CDA1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351720" y="1295400"/>
            <a:ext cx="2859411" cy="1436688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Your company logo</a:t>
            </a:r>
          </a:p>
        </p:txBody>
      </p:sp>
    </p:spTree>
    <p:extLst>
      <p:ext uri="{BB962C8B-B14F-4D97-AF65-F5344CB8AC3E}">
        <p14:creationId xmlns:p14="http://schemas.microsoft.com/office/powerpoint/2010/main" val="22437871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6">
          <p15:clr>
            <a:srgbClr val="FBAE40"/>
          </p15:clr>
        </p15:guide>
        <p15:guide id="2" pos="459">
          <p15:clr>
            <a:srgbClr val="FBAE40"/>
          </p15:clr>
        </p15:guide>
        <p15:guide id="3" pos="4270">
          <p15:clr>
            <a:srgbClr val="FBAE40"/>
          </p15:clr>
        </p15:guide>
        <p15:guide id="4" orient="horz" pos="58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44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64609"/>
            <a:ext cx="6522958" cy="427910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884197"/>
            <a:ext cx="6522958" cy="2250281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474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38438"/>
            <a:ext cx="3214211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38438"/>
            <a:ext cx="3214211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80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7690"/>
            <a:ext cx="652295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1745"/>
            <a:ext cx="3199440" cy="1235868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57613"/>
            <a:ext cx="3199440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1745"/>
            <a:ext cx="3215196" cy="1235868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57613"/>
            <a:ext cx="3215196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9741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597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751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5800"/>
            <a:ext cx="2439216" cy="2400300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1140"/>
            <a:ext cx="3828693" cy="7310438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86100"/>
            <a:ext cx="2439216" cy="5717382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431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5800"/>
            <a:ext cx="2439216" cy="2400300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1140"/>
            <a:ext cx="3828693" cy="7310438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86100"/>
            <a:ext cx="2439216" cy="5717382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969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7690"/>
            <a:ext cx="652295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38438"/>
            <a:ext cx="652295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34527"/>
            <a:ext cx="1701641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34527"/>
            <a:ext cx="2552462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34527"/>
            <a:ext cx="1701641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752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5" name="Rectangle 4044">
            <a:extLst>
              <a:ext uri="{FF2B5EF4-FFF2-40B4-BE49-F238E27FC236}">
                <a16:creationId xmlns:a16="http://schemas.microsoft.com/office/drawing/2014/main" id="{16C25CA3-7859-5C8F-1E8E-1C09501FBC49}"/>
              </a:ext>
            </a:extLst>
          </p:cNvPr>
          <p:cNvSpPr/>
          <p:nvPr/>
        </p:nvSpPr>
        <p:spPr>
          <a:xfrm>
            <a:off x="0" y="0"/>
            <a:ext cx="7562850" cy="10287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23"/>
          </a:p>
        </p:txBody>
      </p:sp>
      <p:grpSp>
        <p:nvGrpSpPr>
          <p:cNvPr id="4061" name="Graphic 4058">
            <a:extLst>
              <a:ext uri="{FF2B5EF4-FFF2-40B4-BE49-F238E27FC236}">
                <a16:creationId xmlns:a16="http://schemas.microsoft.com/office/drawing/2014/main" id="{2C4313BF-C570-622B-0367-87C911A9B83E}"/>
              </a:ext>
            </a:extLst>
          </p:cNvPr>
          <p:cNvGrpSpPr/>
          <p:nvPr/>
        </p:nvGrpSpPr>
        <p:grpSpPr>
          <a:xfrm>
            <a:off x="1780161" y="3235284"/>
            <a:ext cx="3876610" cy="783613"/>
            <a:chOff x="1780161" y="3762938"/>
            <a:chExt cx="3876610" cy="783613"/>
          </a:xfrm>
        </p:grpSpPr>
        <p:sp>
          <p:nvSpPr>
            <p:cNvPr id="4062" name="Freeform: Shape 4061">
              <a:extLst>
                <a:ext uri="{FF2B5EF4-FFF2-40B4-BE49-F238E27FC236}">
                  <a16:creationId xmlns:a16="http://schemas.microsoft.com/office/drawing/2014/main" id="{79DEA020-8D72-F6BB-A191-723FB5DAABF3}"/>
                </a:ext>
              </a:extLst>
            </p:cNvPr>
            <p:cNvSpPr/>
            <p:nvPr/>
          </p:nvSpPr>
          <p:spPr>
            <a:xfrm>
              <a:off x="1780161" y="3762938"/>
              <a:ext cx="1080301" cy="681144"/>
            </a:xfrm>
            <a:custGeom>
              <a:avLst/>
              <a:gdLst>
                <a:gd name="connsiteX0" fmla="*/ 933070 w 1080301"/>
                <a:gd name="connsiteY0" fmla="*/ 197926 h 681144"/>
                <a:gd name="connsiteX1" fmla="*/ 992934 w 1080301"/>
                <a:gd name="connsiteY1" fmla="*/ 83593 h 681144"/>
                <a:gd name="connsiteX2" fmla="*/ 1041471 w 1080301"/>
                <a:gd name="connsiteY2" fmla="*/ 36673 h 681144"/>
                <a:gd name="connsiteX3" fmla="*/ 1072212 w 1080301"/>
                <a:gd name="connsiteY3" fmla="*/ 28583 h 681144"/>
                <a:gd name="connsiteX4" fmla="*/ 1080301 w 1080301"/>
                <a:gd name="connsiteY4" fmla="*/ 30741 h 681144"/>
                <a:gd name="connsiteX5" fmla="*/ 1071133 w 1080301"/>
                <a:gd name="connsiteY5" fmla="*/ 37212 h 681144"/>
                <a:gd name="connsiteX6" fmla="*/ 1039853 w 1080301"/>
                <a:gd name="connsiteY6" fmla="*/ 73885 h 681144"/>
                <a:gd name="connsiteX7" fmla="*/ 984305 w 1080301"/>
                <a:gd name="connsiteY7" fmla="*/ 172578 h 681144"/>
                <a:gd name="connsiteX8" fmla="*/ 925520 w 1080301"/>
                <a:gd name="connsiteY8" fmla="*/ 313338 h 681144"/>
                <a:gd name="connsiteX9" fmla="*/ 979990 w 1080301"/>
                <a:gd name="connsiteY9" fmla="*/ 309023 h 681144"/>
                <a:gd name="connsiteX10" fmla="*/ 994012 w 1080301"/>
                <a:gd name="connsiteY10" fmla="*/ 307405 h 681144"/>
                <a:gd name="connsiteX11" fmla="*/ 987541 w 1080301"/>
                <a:gd name="connsiteY11" fmla="*/ 316573 h 681144"/>
                <a:gd name="connsiteX12" fmla="*/ 919588 w 1080301"/>
                <a:gd name="connsiteY12" fmla="*/ 335449 h 681144"/>
                <a:gd name="connsiteX13" fmla="*/ 908262 w 1080301"/>
                <a:gd name="connsiteY13" fmla="*/ 368886 h 681144"/>
                <a:gd name="connsiteX14" fmla="*/ 873207 w 1080301"/>
                <a:gd name="connsiteY14" fmla="*/ 520971 h 681144"/>
                <a:gd name="connsiteX15" fmla="*/ 881836 w 1080301"/>
                <a:gd name="connsiteY15" fmla="*/ 555486 h 681144"/>
                <a:gd name="connsiteX16" fmla="*/ 900173 w 1080301"/>
                <a:gd name="connsiteY16" fmla="*/ 565194 h 681144"/>
                <a:gd name="connsiteX17" fmla="*/ 921745 w 1080301"/>
                <a:gd name="connsiteY17" fmla="*/ 556565 h 681144"/>
                <a:gd name="connsiteX18" fmla="*/ 1009113 w 1080301"/>
                <a:gd name="connsiteY18" fmla="*/ 429828 h 681144"/>
                <a:gd name="connsiteX19" fmla="*/ 1019899 w 1080301"/>
                <a:gd name="connsiteY19" fmla="*/ 420120 h 681144"/>
                <a:gd name="connsiteX20" fmla="*/ 1019360 w 1080301"/>
                <a:gd name="connsiteY20" fmla="*/ 434682 h 681144"/>
                <a:gd name="connsiteX21" fmla="*/ 976215 w 1080301"/>
                <a:gd name="connsiteY21" fmla="*/ 515578 h 681144"/>
                <a:gd name="connsiteX22" fmla="*/ 937385 w 1080301"/>
                <a:gd name="connsiteY22" fmla="*/ 563037 h 681144"/>
                <a:gd name="connsiteX23" fmla="*/ 880218 w 1080301"/>
                <a:gd name="connsiteY23" fmla="*/ 590541 h 681144"/>
                <a:gd name="connsiteX24" fmla="*/ 835456 w 1080301"/>
                <a:gd name="connsiteY24" fmla="*/ 564115 h 681144"/>
                <a:gd name="connsiteX25" fmla="*/ 828984 w 1080301"/>
                <a:gd name="connsiteY25" fmla="*/ 540925 h 681144"/>
                <a:gd name="connsiteX26" fmla="*/ 829523 w 1080301"/>
                <a:gd name="connsiteY26" fmla="*/ 518814 h 681144"/>
                <a:gd name="connsiteX27" fmla="*/ 832220 w 1080301"/>
                <a:gd name="connsiteY27" fmla="*/ 488612 h 681144"/>
                <a:gd name="connsiteX28" fmla="*/ 842467 w 1080301"/>
                <a:gd name="connsiteY28" fmla="*/ 442232 h 681144"/>
                <a:gd name="connsiteX29" fmla="*/ 854871 w 1080301"/>
                <a:gd name="connsiteY29" fmla="*/ 400166 h 681144"/>
                <a:gd name="connsiteX30" fmla="*/ 868354 w 1080301"/>
                <a:gd name="connsiteY30" fmla="*/ 361336 h 681144"/>
                <a:gd name="connsiteX31" fmla="*/ 878061 w 1080301"/>
                <a:gd name="connsiteY31" fmla="*/ 334910 h 681144"/>
                <a:gd name="connsiteX32" fmla="*/ 640766 w 1080301"/>
                <a:gd name="connsiteY32" fmla="*/ 325742 h 681144"/>
                <a:gd name="connsiteX33" fmla="*/ 506478 w 1080301"/>
                <a:gd name="connsiteY33" fmla="*/ 553869 h 681144"/>
                <a:gd name="connsiteX34" fmla="*/ 402392 w 1080301"/>
                <a:gd name="connsiteY34" fmla="*/ 636922 h 681144"/>
                <a:gd name="connsiteX35" fmla="*/ 234667 w 1080301"/>
                <a:gd name="connsiteY35" fmla="*/ 681145 h 681144"/>
                <a:gd name="connsiteX36" fmla="*/ 152153 w 1080301"/>
                <a:gd name="connsiteY36" fmla="*/ 670359 h 681144"/>
                <a:gd name="connsiteX37" fmla="*/ 65864 w 1080301"/>
                <a:gd name="connsiteY37" fmla="*/ 628832 h 681144"/>
                <a:gd name="connsiteX38" fmla="*/ 8158 w 1080301"/>
                <a:gd name="connsiteY38" fmla="*/ 546858 h 681144"/>
                <a:gd name="connsiteX39" fmla="*/ 7619 w 1080301"/>
                <a:gd name="connsiteY39" fmla="*/ 433064 h 681144"/>
                <a:gd name="connsiteX40" fmla="*/ 44831 w 1080301"/>
                <a:gd name="connsiteY40" fmla="*/ 372661 h 681144"/>
                <a:gd name="connsiteX41" fmla="*/ 92830 w 1080301"/>
                <a:gd name="connsiteY41" fmla="*/ 344078 h 681144"/>
                <a:gd name="connsiteX42" fmla="*/ 101458 w 1080301"/>
                <a:gd name="connsiteY42" fmla="*/ 345696 h 681144"/>
                <a:gd name="connsiteX43" fmla="*/ 100380 w 1080301"/>
                <a:gd name="connsiteY43" fmla="*/ 350010 h 681144"/>
                <a:gd name="connsiteX44" fmla="*/ 94448 w 1080301"/>
                <a:gd name="connsiteY44" fmla="*/ 353786 h 681144"/>
                <a:gd name="connsiteX45" fmla="*/ 51303 w 1080301"/>
                <a:gd name="connsiteY45" fmla="*/ 393694 h 681144"/>
                <a:gd name="connsiteX46" fmla="*/ 21641 w 1080301"/>
                <a:gd name="connsiteY46" fmla="*/ 488073 h 681144"/>
                <a:gd name="connsiteX47" fmla="*/ 102537 w 1080301"/>
                <a:gd name="connsiteY47" fmla="*/ 613192 h 681144"/>
                <a:gd name="connsiteX48" fmla="*/ 217410 w 1080301"/>
                <a:gd name="connsiteY48" fmla="*/ 637461 h 681144"/>
                <a:gd name="connsiteX49" fmla="*/ 271340 w 1080301"/>
                <a:gd name="connsiteY49" fmla="*/ 632068 h 681144"/>
                <a:gd name="connsiteX50" fmla="*/ 605172 w 1080301"/>
                <a:gd name="connsiteY50" fmla="*/ 324663 h 681144"/>
                <a:gd name="connsiteX51" fmla="*/ 569577 w 1080301"/>
                <a:gd name="connsiteY51" fmla="*/ 332753 h 681144"/>
                <a:gd name="connsiteX52" fmla="*/ 546926 w 1080301"/>
                <a:gd name="connsiteY52" fmla="*/ 340842 h 681144"/>
                <a:gd name="connsiteX53" fmla="*/ 540994 w 1080301"/>
                <a:gd name="connsiteY53" fmla="*/ 336528 h 681144"/>
                <a:gd name="connsiteX54" fmla="*/ 557713 w 1080301"/>
                <a:gd name="connsiteY54" fmla="*/ 313877 h 681144"/>
                <a:gd name="connsiteX55" fmla="*/ 586835 w 1080301"/>
                <a:gd name="connsiteY55" fmla="*/ 301473 h 681144"/>
                <a:gd name="connsiteX56" fmla="*/ 614340 w 1080301"/>
                <a:gd name="connsiteY56" fmla="*/ 301473 h 681144"/>
                <a:gd name="connsiteX57" fmla="*/ 716269 w 1080301"/>
                <a:gd name="connsiteY57" fmla="*/ 74964 h 681144"/>
                <a:gd name="connsiteX58" fmla="*/ 664495 w 1080301"/>
                <a:gd name="connsiteY58" fmla="*/ 79817 h 681144"/>
                <a:gd name="connsiteX59" fmla="*/ 610025 w 1080301"/>
                <a:gd name="connsiteY59" fmla="*/ 84671 h 681144"/>
                <a:gd name="connsiteX60" fmla="*/ 558252 w 1080301"/>
                <a:gd name="connsiteY60" fmla="*/ 91682 h 681144"/>
                <a:gd name="connsiteX61" fmla="*/ 507018 w 1080301"/>
                <a:gd name="connsiteY61" fmla="*/ 103008 h 681144"/>
                <a:gd name="connsiteX62" fmla="*/ 461716 w 1080301"/>
                <a:gd name="connsiteY62" fmla="*/ 121344 h 681144"/>
                <a:gd name="connsiteX63" fmla="*/ 420189 w 1080301"/>
                <a:gd name="connsiteY63" fmla="*/ 148849 h 681144"/>
                <a:gd name="connsiteX64" fmla="*/ 363562 w 1080301"/>
                <a:gd name="connsiteY64" fmla="*/ 241070 h 681144"/>
                <a:gd name="connsiteX65" fmla="*/ 356551 w 1080301"/>
                <a:gd name="connsiteY65" fmla="*/ 288529 h 681144"/>
                <a:gd name="connsiteX66" fmla="*/ 374887 w 1080301"/>
                <a:gd name="connsiteY66" fmla="*/ 337606 h 681144"/>
                <a:gd name="connsiteX67" fmla="*/ 423425 w 1080301"/>
                <a:gd name="connsiteY67" fmla="*/ 361336 h 681144"/>
                <a:gd name="connsiteX68" fmla="*/ 508096 w 1080301"/>
                <a:gd name="connsiteY68" fmla="*/ 292844 h 681144"/>
                <a:gd name="connsiteX69" fmla="*/ 519961 w 1080301"/>
                <a:gd name="connsiteY69" fmla="*/ 247542 h 681144"/>
                <a:gd name="connsiteX70" fmla="*/ 515647 w 1080301"/>
                <a:gd name="connsiteY70" fmla="*/ 228127 h 681144"/>
                <a:gd name="connsiteX71" fmla="*/ 518343 w 1080301"/>
                <a:gd name="connsiteY71" fmla="*/ 220037 h 681144"/>
                <a:gd name="connsiteX72" fmla="*/ 526972 w 1080301"/>
                <a:gd name="connsiteY72" fmla="*/ 225430 h 681144"/>
                <a:gd name="connsiteX73" fmla="*/ 535601 w 1080301"/>
                <a:gd name="connsiteY73" fmla="*/ 264800 h 681144"/>
                <a:gd name="connsiteX74" fmla="*/ 521579 w 1080301"/>
                <a:gd name="connsiteY74" fmla="*/ 310102 h 681144"/>
                <a:gd name="connsiteX75" fmla="*/ 457401 w 1080301"/>
                <a:gd name="connsiteY75" fmla="*/ 368347 h 681144"/>
                <a:gd name="connsiteX76" fmla="*/ 418032 w 1080301"/>
                <a:gd name="connsiteY76" fmla="*/ 375358 h 681144"/>
                <a:gd name="connsiteX77" fmla="*/ 378662 w 1080301"/>
                <a:gd name="connsiteY77" fmla="*/ 366729 h 681144"/>
                <a:gd name="connsiteX78" fmla="*/ 324192 w 1080301"/>
                <a:gd name="connsiteY78" fmla="*/ 312259 h 681144"/>
                <a:gd name="connsiteX79" fmla="*/ 312867 w 1080301"/>
                <a:gd name="connsiteY79" fmla="*/ 268036 h 681144"/>
                <a:gd name="connsiteX80" fmla="*/ 319339 w 1080301"/>
                <a:gd name="connsiteY80" fmla="*/ 220037 h 681144"/>
                <a:gd name="connsiteX81" fmla="*/ 345765 w 1080301"/>
                <a:gd name="connsiteY81" fmla="*/ 165028 h 681144"/>
                <a:gd name="connsiteX82" fmla="*/ 394842 w 1080301"/>
                <a:gd name="connsiteY82" fmla="*/ 119726 h 681144"/>
                <a:gd name="connsiteX83" fmla="*/ 453626 w 1080301"/>
                <a:gd name="connsiteY83" fmla="*/ 91143 h 681144"/>
                <a:gd name="connsiteX84" fmla="*/ 523197 w 1080301"/>
                <a:gd name="connsiteY84" fmla="*/ 76042 h 681144"/>
                <a:gd name="connsiteX85" fmla="*/ 593307 w 1080301"/>
                <a:gd name="connsiteY85" fmla="*/ 67413 h 681144"/>
                <a:gd name="connsiteX86" fmla="*/ 665035 w 1080301"/>
                <a:gd name="connsiteY86" fmla="*/ 62560 h 681144"/>
                <a:gd name="connsiteX87" fmla="*/ 727055 w 1080301"/>
                <a:gd name="connsiteY87" fmla="*/ 58245 h 681144"/>
                <a:gd name="connsiteX88" fmla="*/ 750245 w 1080301"/>
                <a:gd name="connsiteY88" fmla="*/ 25887 h 681144"/>
                <a:gd name="connsiteX89" fmla="*/ 777211 w 1080301"/>
                <a:gd name="connsiteY89" fmla="*/ 3236 h 681144"/>
                <a:gd name="connsiteX90" fmla="*/ 794469 w 1080301"/>
                <a:gd name="connsiteY90" fmla="*/ 0 h 681144"/>
                <a:gd name="connsiteX91" fmla="*/ 820355 w 1080301"/>
                <a:gd name="connsiteY91" fmla="*/ 22112 h 681144"/>
                <a:gd name="connsiteX92" fmla="*/ 791772 w 1080301"/>
                <a:gd name="connsiteY92" fmla="*/ 58784 h 681144"/>
                <a:gd name="connsiteX93" fmla="*/ 737841 w 1080301"/>
                <a:gd name="connsiteY93" fmla="*/ 73346 h 681144"/>
                <a:gd name="connsiteX94" fmla="*/ 684450 w 1080301"/>
                <a:gd name="connsiteY94" fmla="*/ 203319 h 681144"/>
                <a:gd name="connsiteX95" fmla="*/ 647777 w 1080301"/>
                <a:gd name="connsiteY95" fmla="*/ 301473 h 681144"/>
                <a:gd name="connsiteX96" fmla="*/ 783143 w 1080301"/>
                <a:gd name="connsiteY96" fmla="*/ 307405 h 681144"/>
                <a:gd name="connsiteX97" fmla="*/ 885072 w 1080301"/>
                <a:gd name="connsiteY97" fmla="*/ 313338 h 681144"/>
                <a:gd name="connsiteX98" fmla="*/ 933070 w 1080301"/>
                <a:gd name="connsiteY98" fmla="*/ 197926 h 681144"/>
                <a:gd name="connsiteX99" fmla="*/ 785840 w 1080301"/>
                <a:gd name="connsiteY99" fmla="*/ 22112 h 681144"/>
                <a:gd name="connsiteX100" fmla="*/ 750785 w 1080301"/>
                <a:gd name="connsiteY100" fmla="*/ 56627 h 681144"/>
                <a:gd name="connsiteX101" fmla="*/ 795547 w 1080301"/>
                <a:gd name="connsiteY101" fmla="*/ 32358 h 681144"/>
                <a:gd name="connsiteX102" fmla="*/ 787997 w 1080301"/>
                <a:gd name="connsiteY102" fmla="*/ 23190 h 681144"/>
                <a:gd name="connsiteX103" fmla="*/ 785840 w 1080301"/>
                <a:gd name="connsiteY103" fmla="*/ 22112 h 681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080301" h="681144">
                  <a:moveTo>
                    <a:pt x="933070" y="197926"/>
                  </a:moveTo>
                  <a:cubicBezTo>
                    <a:pt x="955721" y="147770"/>
                    <a:pt x="975676" y="109479"/>
                    <a:pt x="992934" y="83593"/>
                  </a:cubicBezTo>
                  <a:cubicBezTo>
                    <a:pt x="1010191" y="57706"/>
                    <a:pt x="1026371" y="42066"/>
                    <a:pt x="1041471" y="36673"/>
                  </a:cubicBezTo>
                  <a:cubicBezTo>
                    <a:pt x="1056572" y="31280"/>
                    <a:pt x="1066819" y="28583"/>
                    <a:pt x="1072212" y="28583"/>
                  </a:cubicBezTo>
                  <a:cubicBezTo>
                    <a:pt x="1077605" y="28583"/>
                    <a:pt x="1080301" y="29123"/>
                    <a:pt x="1080301" y="30741"/>
                  </a:cubicBezTo>
                  <a:cubicBezTo>
                    <a:pt x="1080301" y="32358"/>
                    <a:pt x="1077066" y="34516"/>
                    <a:pt x="1071133" y="37212"/>
                  </a:cubicBezTo>
                  <a:cubicBezTo>
                    <a:pt x="1065201" y="40448"/>
                    <a:pt x="1054954" y="52313"/>
                    <a:pt x="1039853" y="73885"/>
                  </a:cubicBezTo>
                  <a:cubicBezTo>
                    <a:pt x="1025292" y="95457"/>
                    <a:pt x="1006416" y="128355"/>
                    <a:pt x="984305" y="172578"/>
                  </a:cubicBezTo>
                  <a:cubicBezTo>
                    <a:pt x="961654" y="216801"/>
                    <a:pt x="942239" y="263721"/>
                    <a:pt x="925520" y="313338"/>
                  </a:cubicBezTo>
                  <a:cubicBezTo>
                    <a:pt x="954103" y="313338"/>
                    <a:pt x="971901" y="311720"/>
                    <a:pt x="979990" y="309023"/>
                  </a:cubicBezTo>
                  <a:cubicBezTo>
                    <a:pt x="987541" y="306327"/>
                    <a:pt x="992394" y="305787"/>
                    <a:pt x="994012" y="307405"/>
                  </a:cubicBezTo>
                  <a:cubicBezTo>
                    <a:pt x="995630" y="309023"/>
                    <a:pt x="993473" y="312259"/>
                    <a:pt x="987541" y="316573"/>
                  </a:cubicBezTo>
                  <a:cubicBezTo>
                    <a:pt x="971901" y="327359"/>
                    <a:pt x="949250" y="333831"/>
                    <a:pt x="919588" y="335449"/>
                  </a:cubicBezTo>
                  <a:cubicBezTo>
                    <a:pt x="919048" y="336528"/>
                    <a:pt x="915273" y="347314"/>
                    <a:pt x="908262" y="368886"/>
                  </a:cubicBezTo>
                  <a:cubicBezTo>
                    <a:pt x="885072" y="441153"/>
                    <a:pt x="873207" y="491848"/>
                    <a:pt x="873207" y="520971"/>
                  </a:cubicBezTo>
                  <a:cubicBezTo>
                    <a:pt x="873207" y="537150"/>
                    <a:pt x="875904" y="548475"/>
                    <a:pt x="881836" y="555486"/>
                  </a:cubicBezTo>
                  <a:cubicBezTo>
                    <a:pt x="887769" y="561958"/>
                    <a:pt x="893701" y="565194"/>
                    <a:pt x="900173" y="565194"/>
                  </a:cubicBezTo>
                  <a:cubicBezTo>
                    <a:pt x="906644" y="565194"/>
                    <a:pt x="914195" y="562497"/>
                    <a:pt x="921745" y="556565"/>
                  </a:cubicBezTo>
                  <a:cubicBezTo>
                    <a:pt x="948171" y="537150"/>
                    <a:pt x="977294" y="494545"/>
                    <a:pt x="1009113" y="429828"/>
                  </a:cubicBezTo>
                  <a:cubicBezTo>
                    <a:pt x="1012888" y="421738"/>
                    <a:pt x="1016663" y="418502"/>
                    <a:pt x="1019899" y="420120"/>
                  </a:cubicBezTo>
                  <a:cubicBezTo>
                    <a:pt x="1023135" y="421738"/>
                    <a:pt x="1023135" y="426592"/>
                    <a:pt x="1019360" y="434682"/>
                  </a:cubicBezTo>
                  <a:cubicBezTo>
                    <a:pt x="1002102" y="471355"/>
                    <a:pt x="987541" y="498320"/>
                    <a:pt x="976215" y="515578"/>
                  </a:cubicBezTo>
                  <a:cubicBezTo>
                    <a:pt x="964890" y="532836"/>
                    <a:pt x="951946" y="548475"/>
                    <a:pt x="937385" y="563037"/>
                  </a:cubicBezTo>
                  <a:cubicBezTo>
                    <a:pt x="918509" y="581373"/>
                    <a:pt x="899094" y="590541"/>
                    <a:pt x="880218" y="590541"/>
                  </a:cubicBezTo>
                  <a:cubicBezTo>
                    <a:pt x="858646" y="590541"/>
                    <a:pt x="844085" y="581913"/>
                    <a:pt x="835456" y="564115"/>
                  </a:cubicBezTo>
                  <a:cubicBezTo>
                    <a:pt x="831141" y="555486"/>
                    <a:pt x="828984" y="547936"/>
                    <a:pt x="828984" y="540925"/>
                  </a:cubicBezTo>
                  <a:cubicBezTo>
                    <a:pt x="828984" y="533914"/>
                    <a:pt x="828984" y="526364"/>
                    <a:pt x="829523" y="518814"/>
                  </a:cubicBezTo>
                  <a:cubicBezTo>
                    <a:pt x="829523" y="511263"/>
                    <a:pt x="830602" y="501016"/>
                    <a:pt x="832220" y="488612"/>
                  </a:cubicBezTo>
                  <a:cubicBezTo>
                    <a:pt x="833838" y="476208"/>
                    <a:pt x="837074" y="461108"/>
                    <a:pt x="842467" y="442232"/>
                  </a:cubicBezTo>
                  <a:cubicBezTo>
                    <a:pt x="847860" y="423895"/>
                    <a:pt x="852174" y="409874"/>
                    <a:pt x="854871" y="400166"/>
                  </a:cubicBezTo>
                  <a:cubicBezTo>
                    <a:pt x="858107" y="390458"/>
                    <a:pt x="862421" y="377515"/>
                    <a:pt x="868354" y="361336"/>
                  </a:cubicBezTo>
                  <a:cubicBezTo>
                    <a:pt x="874286" y="345157"/>
                    <a:pt x="877522" y="335988"/>
                    <a:pt x="878061" y="334910"/>
                  </a:cubicBezTo>
                  <a:cubicBezTo>
                    <a:pt x="858107" y="334910"/>
                    <a:pt x="778829" y="331674"/>
                    <a:pt x="640766" y="325742"/>
                  </a:cubicBezTo>
                  <a:cubicBezTo>
                    <a:pt x="612183" y="410413"/>
                    <a:pt x="567420" y="486455"/>
                    <a:pt x="506478" y="553869"/>
                  </a:cubicBezTo>
                  <a:cubicBezTo>
                    <a:pt x="476816" y="586766"/>
                    <a:pt x="441761" y="614810"/>
                    <a:pt x="402392" y="636922"/>
                  </a:cubicBezTo>
                  <a:cubicBezTo>
                    <a:pt x="349001" y="666044"/>
                    <a:pt x="293452" y="681145"/>
                    <a:pt x="234667" y="681145"/>
                  </a:cubicBezTo>
                  <a:cubicBezTo>
                    <a:pt x="209859" y="681145"/>
                    <a:pt x="182355" y="677370"/>
                    <a:pt x="152153" y="670359"/>
                  </a:cubicBezTo>
                  <a:cubicBezTo>
                    <a:pt x="121952" y="663348"/>
                    <a:pt x="93369" y="649326"/>
                    <a:pt x="65864" y="628832"/>
                  </a:cubicBezTo>
                  <a:cubicBezTo>
                    <a:pt x="38899" y="608339"/>
                    <a:pt x="19484" y="581373"/>
                    <a:pt x="8158" y="546858"/>
                  </a:cubicBezTo>
                  <a:cubicBezTo>
                    <a:pt x="-2628" y="512881"/>
                    <a:pt x="-2628" y="475130"/>
                    <a:pt x="7619" y="433064"/>
                  </a:cubicBezTo>
                  <a:cubicBezTo>
                    <a:pt x="13012" y="411491"/>
                    <a:pt x="25955" y="391537"/>
                    <a:pt x="44831" y="372661"/>
                  </a:cubicBezTo>
                  <a:cubicBezTo>
                    <a:pt x="64246" y="353786"/>
                    <a:pt x="80426" y="344617"/>
                    <a:pt x="92830" y="344078"/>
                  </a:cubicBezTo>
                  <a:cubicBezTo>
                    <a:pt x="97683" y="344078"/>
                    <a:pt x="100380" y="344617"/>
                    <a:pt x="101458" y="345696"/>
                  </a:cubicBezTo>
                  <a:cubicBezTo>
                    <a:pt x="102537" y="346775"/>
                    <a:pt x="101998" y="348392"/>
                    <a:pt x="100380" y="350010"/>
                  </a:cubicBezTo>
                  <a:cubicBezTo>
                    <a:pt x="98762" y="351628"/>
                    <a:pt x="96605" y="352707"/>
                    <a:pt x="94448" y="353786"/>
                  </a:cubicBezTo>
                  <a:cubicBezTo>
                    <a:pt x="80426" y="359718"/>
                    <a:pt x="65864" y="373201"/>
                    <a:pt x="51303" y="393694"/>
                  </a:cubicBezTo>
                  <a:cubicBezTo>
                    <a:pt x="31888" y="420660"/>
                    <a:pt x="21641" y="452479"/>
                    <a:pt x="21641" y="488073"/>
                  </a:cubicBezTo>
                  <a:cubicBezTo>
                    <a:pt x="21641" y="544161"/>
                    <a:pt x="48606" y="585688"/>
                    <a:pt x="102537" y="613192"/>
                  </a:cubicBezTo>
                  <a:cubicBezTo>
                    <a:pt x="135435" y="629372"/>
                    <a:pt x="173186" y="637461"/>
                    <a:pt x="217410" y="637461"/>
                  </a:cubicBezTo>
                  <a:cubicBezTo>
                    <a:pt x="236285" y="637461"/>
                    <a:pt x="254622" y="635843"/>
                    <a:pt x="271340" y="632068"/>
                  </a:cubicBezTo>
                  <a:cubicBezTo>
                    <a:pt x="429357" y="596474"/>
                    <a:pt x="540455" y="494005"/>
                    <a:pt x="605172" y="324663"/>
                  </a:cubicBezTo>
                  <a:cubicBezTo>
                    <a:pt x="593307" y="324663"/>
                    <a:pt x="581442" y="327359"/>
                    <a:pt x="569577" y="332753"/>
                  </a:cubicBezTo>
                  <a:cubicBezTo>
                    <a:pt x="558252" y="338146"/>
                    <a:pt x="550702" y="340842"/>
                    <a:pt x="546926" y="340842"/>
                  </a:cubicBezTo>
                  <a:cubicBezTo>
                    <a:pt x="543691" y="340842"/>
                    <a:pt x="541533" y="339224"/>
                    <a:pt x="540994" y="336528"/>
                  </a:cubicBezTo>
                  <a:cubicBezTo>
                    <a:pt x="540994" y="328438"/>
                    <a:pt x="546387" y="320888"/>
                    <a:pt x="557713" y="313877"/>
                  </a:cubicBezTo>
                  <a:cubicBezTo>
                    <a:pt x="569038" y="306866"/>
                    <a:pt x="578746" y="302551"/>
                    <a:pt x="586835" y="301473"/>
                  </a:cubicBezTo>
                  <a:lnTo>
                    <a:pt x="614340" y="301473"/>
                  </a:lnTo>
                  <a:cubicBezTo>
                    <a:pt x="644002" y="227048"/>
                    <a:pt x="677978" y="151545"/>
                    <a:pt x="716269" y="74964"/>
                  </a:cubicBezTo>
                  <a:cubicBezTo>
                    <a:pt x="703865" y="76582"/>
                    <a:pt x="687146" y="78200"/>
                    <a:pt x="664495" y="79817"/>
                  </a:cubicBezTo>
                  <a:cubicBezTo>
                    <a:pt x="641845" y="81435"/>
                    <a:pt x="624047" y="83053"/>
                    <a:pt x="610025" y="84671"/>
                  </a:cubicBezTo>
                  <a:cubicBezTo>
                    <a:pt x="596003" y="86289"/>
                    <a:pt x="578746" y="88446"/>
                    <a:pt x="558252" y="91682"/>
                  </a:cubicBezTo>
                  <a:cubicBezTo>
                    <a:pt x="537758" y="94918"/>
                    <a:pt x="520500" y="98693"/>
                    <a:pt x="507018" y="103008"/>
                  </a:cubicBezTo>
                  <a:cubicBezTo>
                    <a:pt x="493535" y="107322"/>
                    <a:pt x="478434" y="113794"/>
                    <a:pt x="461716" y="121344"/>
                  </a:cubicBezTo>
                  <a:cubicBezTo>
                    <a:pt x="444997" y="129434"/>
                    <a:pt x="431515" y="138602"/>
                    <a:pt x="420189" y="148849"/>
                  </a:cubicBezTo>
                  <a:cubicBezTo>
                    <a:pt x="393763" y="174196"/>
                    <a:pt x="374887" y="204937"/>
                    <a:pt x="363562" y="241070"/>
                  </a:cubicBezTo>
                  <a:cubicBezTo>
                    <a:pt x="358708" y="256171"/>
                    <a:pt x="356551" y="271811"/>
                    <a:pt x="356551" y="288529"/>
                  </a:cubicBezTo>
                  <a:cubicBezTo>
                    <a:pt x="356551" y="305248"/>
                    <a:pt x="362483" y="321427"/>
                    <a:pt x="374887" y="337606"/>
                  </a:cubicBezTo>
                  <a:cubicBezTo>
                    <a:pt x="386752" y="353246"/>
                    <a:pt x="402931" y="361336"/>
                    <a:pt x="423425" y="361336"/>
                  </a:cubicBezTo>
                  <a:cubicBezTo>
                    <a:pt x="463334" y="361336"/>
                    <a:pt x="491378" y="338685"/>
                    <a:pt x="508096" y="292844"/>
                  </a:cubicBezTo>
                  <a:cubicBezTo>
                    <a:pt x="516186" y="271272"/>
                    <a:pt x="519961" y="256171"/>
                    <a:pt x="519961" y="247542"/>
                  </a:cubicBezTo>
                  <a:cubicBezTo>
                    <a:pt x="519961" y="238913"/>
                    <a:pt x="518343" y="232441"/>
                    <a:pt x="515647" y="228127"/>
                  </a:cubicBezTo>
                  <a:cubicBezTo>
                    <a:pt x="512411" y="223813"/>
                    <a:pt x="513489" y="221116"/>
                    <a:pt x="518343" y="220037"/>
                  </a:cubicBezTo>
                  <a:cubicBezTo>
                    <a:pt x="521579" y="219498"/>
                    <a:pt x="524275" y="221655"/>
                    <a:pt x="526972" y="225430"/>
                  </a:cubicBezTo>
                  <a:cubicBezTo>
                    <a:pt x="532365" y="237834"/>
                    <a:pt x="535601" y="250778"/>
                    <a:pt x="535601" y="264800"/>
                  </a:cubicBezTo>
                  <a:cubicBezTo>
                    <a:pt x="535601" y="278822"/>
                    <a:pt x="530747" y="293922"/>
                    <a:pt x="521579" y="310102"/>
                  </a:cubicBezTo>
                  <a:cubicBezTo>
                    <a:pt x="505939" y="339224"/>
                    <a:pt x="484367" y="358639"/>
                    <a:pt x="457401" y="368347"/>
                  </a:cubicBezTo>
                  <a:cubicBezTo>
                    <a:pt x="444458" y="373201"/>
                    <a:pt x="431515" y="375358"/>
                    <a:pt x="418032" y="375358"/>
                  </a:cubicBezTo>
                  <a:cubicBezTo>
                    <a:pt x="405089" y="375358"/>
                    <a:pt x="392145" y="372661"/>
                    <a:pt x="378662" y="366729"/>
                  </a:cubicBezTo>
                  <a:cubicBezTo>
                    <a:pt x="353854" y="355943"/>
                    <a:pt x="335518" y="337606"/>
                    <a:pt x="324192" y="312259"/>
                  </a:cubicBezTo>
                  <a:cubicBezTo>
                    <a:pt x="316642" y="296619"/>
                    <a:pt x="312867" y="282058"/>
                    <a:pt x="312867" y="268036"/>
                  </a:cubicBezTo>
                  <a:cubicBezTo>
                    <a:pt x="312867" y="254014"/>
                    <a:pt x="315024" y="237834"/>
                    <a:pt x="319339" y="220037"/>
                  </a:cubicBezTo>
                  <a:cubicBezTo>
                    <a:pt x="323653" y="202240"/>
                    <a:pt x="332282" y="183904"/>
                    <a:pt x="345765" y="165028"/>
                  </a:cubicBezTo>
                  <a:cubicBezTo>
                    <a:pt x="358708" y="146152"/>
                    <a:pt x="374887" y="131591"/>
                    <a:pt x="394842" y="119726"/>
                  </a:cubicBezTo>
                  <a:cubicBezTo>
                    <a:pt x="414257" y="108401"/>
                    <a:pt x="434211" y="98693"/>
                    <a:pt x="453626" y="91143"/>
                  </a:cubicBezTo>
                  <a:cubicBezTo>
                    <a:pt x="473041" y="85211"/>
                    <a:pt x="496232" y="79817"/>
                    <a:pt x="523197" y="76042"/>
                  </a:cubicBezTo>
                  <a:cubicBezTo>
                    <a:pt x="550162" y="72267"/>
                    <a:pt x="573352" y="69571"/>
                    <a:pt x="593307" y="67413"/>
                  </a:cubicBezTo>
                  <a:cubicBezTo>
                    <a:pt x="613261" y="65795"/>
                    <a:pt x="636991" y="64178"/>
                    <a:pt x="665035" y="62560"/>
                  </a:cubicBezTo>
                  <a:cubicBezTo>
                    <a:pt x="693079" y="60942"/>
                    <a:pt x="713572" y="59863"/>
                    <a:pt x="727055" y="58245"/>
                  </a:cubicBezTo>
                  <a:cubicBezTo>
                    <a:pt x="731909" y="49616"/>
                    <a:pt x="739998" y="38291"/>
                    <a:pt x="750245" y="25887"/>
                  </a:cubicBezTo>
                  <a:cubicBezTo>
                    <a:pt x="760492" y="12943"/>
                    <a:pt x="769660" y="5393"/>
                    <a:pt x="777211" y="3236"/>
                  </a:cubicBezTo>
                  <a:cubicBezTo>
                    <a:pt x="784761" y="1079"/>
                    <a:pt x="790693" y="0"/>
                    <a:pt x="794469" y="0"/>
                  </a:cubicBezTo>
                  <a:cubicBezTo>
                    <a:pt x="811726" y="0"/>
                    <a:pt x="820355" y="7550"/>
                    <a:pt x="820355" y="22112"/>
                  </a:cubicBezTo>
                  <a:cubicBezTo>
                    <a:pt x="820355" y="36673"/>
                    <a:pt x="810648" y="49077"/>
                    <a:pt x="791772" y="58784"/>
                  </a:cubicBezTo>
                  <a:cubicBezTo>
                    <a:pt x="772896" y="68492"/>
                    <a:pt x="754560" y="73346"/>
                    <a:pt x="737841" y="73346"/>
                  </a:cubicBezTo>
                  <a:cubicBezTo>
                    <a:pt x="725437" y="97615"/>
                    <a:pt x="707640" y="140759"/>
                    <a:pt x="684450" y="203319"/>
                  </a:cubicBezTo>
                  <a:cubicBezTo>
                    <a:pt x="661260" y="265339"/>
                    <a:pt x="648856" y="298237"/>
                    <a:pt x="647777" y="301473"/>
                  </a:cubicBezTo>
                  <a:cubicBezTo>
                    <a:pt x="682832" y="301473"/>
                    <a:pt x="728134" y="303630"/>
                    <a:pt x="783143" y="307405"/>
                  </a:cubicBezTo>
                  <a:cubicBezTo>
                    <a:pt x="838152" y="311180"/>
                    <a:pt x="872129" y="313338"/>
                    <a:pt x="885072" y="313338"/>
                  </a:cubicBezTo>
                  <a:cubicBezTo>
                    <a:pt x="894780" y="286911"/>
                    <a:pt x="910420" y="248081"/>
                    <a:pt x="933070" y="197926"/>
                  </a:cubicBezTo>
                  <a:close/>
                  <a:moveTo>
                    <a:pt x="785840" y="22112"/>
                  </a:moveTo>
                  <a:cubicBezTo>
                    <a:pt x="780446" y="22112"/>
                    <a:pt x="768582" y="33437"/>
                    <a:pt x="750785" y="56627"/>
                  </a:cubicBezTo>
                  <a:cubicBezTo>
                    <a:pt x="780986" y="51773"/>
                    <a:pt x="796086" y="43684"/>
                    <a:pt x="795547" y="32358"/>
                  </a:cubicBezTo>
                  <a:cubicBezTo>
                    <a:pt x="795008" y="27505"/>
                    <a:pt x="792311" y="24269"/>
                    <a:pt x="787997" y="23190"/>
                  </a:cubicBezTo>
                  <a:cubicBezTo>
                    <a:pt x="787458" y="22651"/>
                    <a:pt x="786918" y="22112"/>
                    <a:pt x="785840" y="22112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4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3" name="Freeform: Shape 4062">
              <a:extLst>
                <a:ext uri="{FF2B5EF4-FFF2-40B4-BE49-F238E27FC236}">
                  <a16:creationId xmlns:a16="http://schemas.microsoft.com/office/drawing/2014/main" id="{1196013A-FE4C-7A03-1187-33B7AD82D264}"/>
                </a:ext>
              </a:extLst>
            </p:cNvPr>
            <p:cNvSpPr/>
            <p:nvPr/>
          </p:nvSpPr>
          <p:spPr>
            <a:xfrm>
              <a:off x="2767162" y="4075736"/>
              <a:ext cx="280979" cy="250777"/>
            </a:xfrm>
            <a:custGeom>
              <a:avLst/>
              <a:gdLst>
                <a:gd name="connsiteX0" fmla="*/ 201162 w 280979"/>
                <a:gd name="connsiteY0" fmla="*/ 117030 h 250777"/>
                <a:gd name="connsiteX1" fmla="*/ 173657 w 280979"/>
                <a:gd name="connsiteY1" fmla="*/ 183364 h 250777"/>
                <a:gd name="connsiteX2" fmla="*/ 169342 w 280979"/>
                <a:gd name="connsiteY2" fmla="*/ 218959 h 250777"/>
                <a:gd name="connsiteX3" fmla="*/ 179589 w 280979"/>
                <a:gd name="connsiteY3" fmla="*/ 232441 h 250777"/>
                <a:gd name="connsiteX4" fmla="*/ 212487 w 280979"/>
                <a:gd name="connsiteY4" fmla="*/ 208173 h 250777"/>
                <a:gd name="connsiteX5" fmla="*/ 269114 w 280979"/>
                <a:gd name="connsiteY5" fmla="*/ 114872 h 250777"/>
                <a:gd name="connsiteX6" fmla="*/ 275586 w 280979"/>
                <a:gd name="connsiteY6" fmla="*/ 107861 h 250777"/>
                <a:gd name="connsiteX7" fmla="*/ 280979 w 280979"/>
                <a:gd name="connsiteY7" fmla="*/ 112176 h 250777"/>
                <a:gd name="connsiteX8" fmla="*/ 278822 w 280979"/>
                <a:gd name="connsiteY8" fmla="*/ 120805 h 250777"/>
                <a:gd name="connsiteX9" fmla="*/ 170421 w 280979"/>
                <a:gd name="connsiteY9" fmla="*/ 250778 h 250777"/>
                <a:gd name="connsiteX10" fmla="*/ 137523 w 280979"/>
                <a:gd name="connsiteY10" fmla="*/ 231363 h 250777"/>
                <a:gd name="connsiteX11" fmla="*/ 131052 w 280979"/>
                <a:gd name="connsiteY11" fmla="*/ 203319 h 250777"/>
                <a:gd name="connsiteX12" fmla="*/ 138063 w 280979"/>
                <a:gd name="connsiteY12" fmla="*/ 160714 h 250777"/>
                <a:gd name="connsiteX13" fmla="*/ 41527 w 280979"/>
                <a:gd name="connsiteY13" fmla="*/ 250778 h 250777"/>
                <a:gd name="connsiteX14" fmla="*/ 21033 w 280979"/>
                <a:gd name="connsiteY14" fmla="*/ 243767 h 250777"/>
                <a:gd name="connsiteX15" fmla="*/ 0 w 280979"/>
                <a:gd name="connsiteY15" fmla="*/ 193611 h 250777"/>
                <a:gd name="connsiteX16" fmla="*/ 59324 w 280979"/>
                <a:gd name="connsiteY16" fmla="*/ 54470 h 250777"/>
                <a:gd name="connsiteX17" fmla="*/ 141838 w 280979"/>
                <a:gd name="connsiteY17" fmla="*/ 3236 h 250777"/>
                <a:gd name="connsiteX18" fmla="*/ 167185 w 280979"/>
                <a:gd name="connsiteY18" fmla="*/ 0 h 250777"/>
                <a:gd name="connsiteX19" fmla="*/ 221655 w 280979"/>
                <a:gd name="connsiteY19" fmla="*/ 22651 h 250777"/>
                <a:gd name="connsiteX20" fmla="*/ 225970 w 280979"/>
                <a:gd name="connsiteY20" fmla="*/ 37212 h 250777"/>
                <a:gd name="connsiteX21" fmla="*/ 214105 w 280979"/>
                <a:gd name="connsiteY21" fmla="*/ 42605 h 250777"/>
                <a:gd name="connsiteX22" fmla="*/ 180668 w 280979"/>
                <a:gd name="connsiteY22" fmla="*/ 17258 h 250777"/>
                <a:gd name="connsiteX23" fmla="*/ 106244 w 280979"/>
                <a:gd name="connsiteY23" fmla="*/ 64717 h 250777"/>
                <a:gd name="connsiteX24" fmla="*/ 59324 w 280979"/>
                <a:gd name="connsiteY24" fmla="*/ 130512 h 250777"/>
                <a:gd name="connsiteX25" fmla="*/ 31819 w 280979"/>
                <a:gd name="connsiteY25" fmla="*/ 203319 h 250777"/>
                <a:gd name="connsiteX26" fmla="*/ 49077 w 280979"/>
                <a:gd name="connsiteY26" fmla="*/ 230823 h 250777"/>
                <a:gd name="connsiteX27" fmla="*/ 159096 w 280979"/>
                <a:gd name="connsiteY27" fmla="*/ 101929 h 250777"/>
                <a:gd name="connsiteX28" fmla="*/ 181747 w 280979"/>
                <a:gd name="connsiteY28" fmla="*/ 66335 h 250777"/>
                <a:gd name="connsiteX29" fmla="*/ 204937 w 280979"/>
                <a:gd name="connsiteY29" fmla="*/ 56627 h 250777"/>
                <a:gd name="connsiteX30" fmla="*/ 219498 w 280979"/>
                <a:gd name="connsiteY30" fmla="*/ 58784 h 250777"/>
                <a:gd name="connsiteX31" fmla="*/ 236756 w 280979"/>
                <a:gd name="connsiteY31" fmla="*/ 59324 h 250777"/>
                <a:gd name="connsiteX32" fmla="*/ 201162 w 280979"/>
                <a:gd name="connsiteY32" fmla="*/ 117030 h 25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0979" h="250777">
                  <a:moveTo>
                    <a:pt x="201162" y="117030"/>
                  </a:moveTo>
                  <a:cubicBezTo>
                    <a:pt x="185522" y="146692"/>
                    <a:pt x="176354" y="168803"/>
                    <a:pt x="173657" y="183364"/>
                  </a:cubicBezTo>
                  <a:cubicBezTo>
                    <a:pt x="170421" y="197926"/>
                    <a:pt x="169342" y="209791"/>
                    <a:pt x="169342" y="218959"/>
                  </a:cubicBezTo>
                  <a:cubicBezTo>
                    <a:pt x="169342" y="228127"/>
                    <a:pt x="172578" y="232441"/>
                    <a:pt x="179589" y="232441"/>
                  </a:cubicBezTo>
                  <a:cubicBezTo>
                    <a:pt x="188218" y="232441"/>
                    <a:pt x="199544" y="224352"/>
                    <a:pt x="212487" y="208173"/>
                  </a:cubicBezTo>
                  <a:cubicBezTo>
                    <a:pt x="231363" y="184443"/>
                    <a:pt x="250239" y="153163"/>
                    <a:pt x="269114" y="114872"/>
                  </a:cubicBezTo>
                  <a:cubicBezTo>
                    <a:pt x="270732" y="110558"/>
                    <a:pt x="272890" y="108401"/>
                    <a:pt x="275586" y="107861"/>
                  </a:cubicBezTo>
                  <a:cubicBezTo>
                    <a:pt x="279361" y="106244"/>
                    <a:pt x="280979" y="107861"/>
                    <a:pt x="280979" y="112176"/>
                  </a:cubicBezTo>
                  <a:cubicBezTo>
                    <a:pt x="280979" y="114333"/>
                    <a:pt x="280440" y="117569"/>
                    <a:pt x="278822" y="120805"/>
                  </a:cubicBezTo>
                  <a:cubicBezTo>
                    <a:pt x="235677" y="207633"/>
                    <a:pt x="199544" y="250778"/>
                    <a:pt x="170421" y="250778"/>
                  </a:cubicBezTo>
                  <a:cubicBezTo>
                    <a:pt x="156938" y="250778"/>
                    <a:pt x="146152" y="244306"/>
                    <a:pt x="137523" y="231363"/>
                  </a:cubicBezTo>
                  <a:cubicBezTo>
                    <a:pt x="133209" y="224352"/>
                    <a:pt x="131052" y="215184"/>
                    <a:pt x="131052" y="203319"/>
                  </a:cubicBezTo>
                  <a:cubicBezTo>
                    <a:pt x="131052" y="191454"/>
                    <a:pt x="133209" y="177432"/>
                    <a:pt x="138063" y="160714"/>
                  </a:cubicBezTo>
                  <a:cubicBezTo>
                    <a:pt x="100850" y="221116"/>
                    <a:pt x="68492" y="250778"/>
                    <a:pt x="41527" y="250778"/>
                  </a:cubicBezTo>
                  <a:cubicBezTo>
                    <a:pt x="33976" y="250778"/>
                    <a:pt x="27505" y="248621"/>
                    <a:pt x="21033" y="243767"/>
                  </a:cubicBezTo>
                  <a:cubicBezTo>
                    <a:pt x="7011" y="234059"/>
                    <a:pt x="0" y="217341"/>
                    <a:pt x="0" y="193611"/>
                  </a:cubicBezTo>
                  <a:cubicBezTo>
                    <a:pt x="0" y="147770"/>
                    <a:pt x="19954" y="101390"/>
                    <a:pt x="59324" y="54470"/>
                  </a:cubicBezTo>
                  <a:cubicBezTo>
                    <a:pt x="81975" y="28583"/>
                    <a:pt x="109479" y="11325"/>
                    <a:pt x="141838" y="3236"/>
                  </a:cubicBezTo>
                  <a:cubicBezTo>
                    <a:pt x="150467" y="1079"/>
                    <a:pt x="159096" y="0"/>
                    <a:pt x="167185" y="0"/>
                  </a:cubicBezTo>
                  <a:cubicBezTo>
                    <a:pt x="188758" y="0"/>
                    <a:pt x="207094" y="7550"/>
                    <a:pt x="221655" y="22651"/>
                  </a:cubicBezTo>
                  <a:cubicBezTo>
                    <a:pt x="226509" y="28044"/>
                    <a:pt x="227588" y="32898"/>
                    <a:pt x="225970" y="37212"/>
                  </a:cubicBezTo>
                  <a:cubicBezTo>
                    <a:pt x="224352" y="42066"/>
                    <a:pt x="220037" y="43684"/>
                    <a:pt x="214105" y="42605"/>
                  </a:cubicBezTo>
                  <a:cubicBezTo>
                    <a:pt x="208712" y="25887"/>
                    <a:pt x="197926" y="17258"/>
                    <a:pt x="180668" y="17258"/>
                  </a:cubicBezTo>
                  <a:cubicBezTo>
                    <a:pt x="160714" y="17258"/>
                    <a:pt x="135905" y="32898"/>
                    <a:pt x="106244" y="64717"/>
                  </a:cubicBezTo>
                  <a:cubicBezTo>
                    <a:pt x="89525" y="83593"/>
                    <a:pt x="73885" y="105165"/>
                    <a:pt x="59324" y="130512"/>
                  </a:cubicBezTo>
                  <a:cubicBezTo>
                    <a:pt x="40987" y="160714"/>
                    <a:pt x="31819" y="184982"/>
                    <a:pt x="31819" y="203319"/>
                  </a:cubicBezTo>
                  <a:cubicBezTo>
                    <a:pt x="31819" y="221655"/>
                    <a:pt x="37752" y="230823"/>
                    <a:pt x="49077" y="230823"/>
                  </a:cubicBezTo>
                  <a:cubicBezTo>
                    <a:pt x="77121" y="230823"/>
                    <a:pt x="113794" y="187679"/>
                    <a:pt x="159096" y="101929"/>
                  </a:cubicBezTo>
                  <a:cubicBezTo>
                    <a:pt x="167725" y="84671"/>
                    <a:pt x="175275" y="72806"/>
                    <a:pt x="181747" y="66335"/>
                  </a:cubicBezTo>
                  <a:cubicBezTo>
                    <a:pt x="187679" y="59863"/>
                    <a:pt x="195769" y="56627"/>
                    <a:pt x="204937" y="56627"/>
                  </a:cubicBezTo>
                  <a:cubicBezTo>
                    <a:pt x="206555" y="56627"/>
                    <a:pt x="211408" y="57167"/>
                    <a:pt x="219498" y="58784"/>
                  </a:cubicBezTo>
                  <a:cubicBezTo>
                    <a:pt x="227048" y="60402"/>
                    <a:pt x="232981" y="60402"/>
                    <a:pt x="236756" y="59324"/>
                  </a:cubicBezTo>
                  <a:cubicBezTo>
                    <a:pt x="228666" y="68492"/>
                    <a:pt x="216802" y="87368"/>
                    <a:pt x="201162" y="117030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4" name="Freeform: Shape 4063">
              <a:extLst>
                <a:ext uri="{FF2B5EF4-FFF2-40B4-BE49-F238E27FC236}">
                  <a16:creationId xmlns:a16="http://schemas.microsoft.com/office/drawing/2014/main" id="{D96CEC3F-0573-E485-9BAD-E9B739816FA1}"/>
                </a:ext>
              </a:extLst>
            </p:cNvPr>
            <p:cNvSpPr/>
            <p:nvPr/>
          </p:nvSpPr>
          <p:spPr>
            <a:xfrm>
              <a:off x="2895517" y="4078433"/>
              <a:ext cx="350549" cy="436299"/>
            </a:xfrm>
            <a:custGeom>
              <a:avLst/>
              <a:gdLst>
                <a:gd name="connsiteX0" fmla="*/ 350550 w 350549"/>
                <a:gd name="connsiteY0" fmla="*/ 56627 h 436299"/>
                <a:gd name="connsiteX1" fmla="*/ 334371 w 350549"/>
                <a:gd name="connsiteY1" fmla="*/ 124580 h 436299"/>
                <a:gd name="connsiteX2" fmla="*/ 290147 w 350549"/>
                <a:gd name="connsiteY2" fmla="*/ 195768 h 436299"/>
                <a:gd name="connsiteX3" fmla="*/ 221116 w 350549"/>
                <a:gd name="connsiteY3" fmla="*/ 242688 h 436299"/>
                <a:gd name="connsiteX4" fmla="*/ 185522 w 350549"/>
                <a:gd name="connsiteY4" fmla="*/ 247003 h 436299"/>
                <a:gd name="connsiteX5" fmla="*/ 141838 w 350549"/>
                <a:gd name="connsiteY5" fmla="*/ 234599 h 436299"/>
                <a:gd name="connsiteX6" fmla="*/ 75503 w 350549"/>
                <a:gd name="connsiteY6" fmla="*/ 400166 h 436299"/>
                <a:gd name="connsiteX7" fmla="*/ 56088 w 350549"/>
                <a:gd name="connsiteY7" fmla="*/ 429289 h 436299"/>
                <a:gd name="connsiteX8" fmla="*/ 38830 w 350549"/>
                <a:gd name="connsiteY8" fmla="*/ 436300 h 436299"/>
                <a:gd name="connsiteX9" fmla="*/ 28583 w 350549"/>
                <a:gd name="connsiteY9" fmla="*/ 436300 h 436299"/>
                <a:gd name="connsiteX10" fmla="*/ 16179 w 350549"/>
                <a:gd name="connsiteY10" fmla="*/ 434142 h 436299"/>
                <a:gd name="connsiteX11" fmla="*/ 0 w 350549"/>
                <a:gd name="connsiteY11" fmla="*/ 432524 h 436299"/>
                <a:gd name="connsiteX12" fmla="*/ 78200 w 350549"/>
                <a:gd name="connsiteY12" fmla="*/ 292844 h 436299"/>
                <a:gd name="connsiteX13" fmla="*/ 149388 w 350549"/>
                <a:gd name="connsiteY13" fmla="*/ 124580 h 436299"/>
                <a:gd name="connsiteX14" fmla="*/ 134827 w 350549"/>
                <a:gd name="connsiteY14" fmla="*/ 136445 h 436299"/>
                <a:gd name="connsiteX15" fmla="*/ 134827 w 350549"/>
                <a:gd name="connsiteY15" fmla="*/ 128355 h 436299"/>
                <a:gd name="connsiteX16" fmla="*/ 148849 w 350549"/>
                <a:gd name="connsiteY16" fmla="*/ 97075 h 436299"/>
                <a:gd name="connsiteX17" fmla="*/ 161253 w 350549"/>
                <a:gd name="connsiteY17" fmla="*/ 41527 h 436299"/>
                <a:gd name="connsiteX18" fmla="*/ 151545 w 350549"/>
                <a:gd name="connsiteY18" fmla="*/ 11865 h 436299"/>
                <a:gd name="connsiteX19" fmla="*/ 200622 w 350549"/>
                <a:gd name="connsiteY19" fmla="*/ 5393 h 436299"/>
                <a:gd name="connsiteX20" fmla="*/ 209251 w 350549"/>
                <a:gd name="connsiteY20" fmla="*/ 11325 h 436299"/>
                <a:gd name="connsiteX21" fmla="*/ 210869 w 350549"/>
                <a:gd name="connsiteY21" fmla="*/ 23730 h 436299"/>
                <a:gd name="connsiteX22" fmla="*/ 191454 w 350549"/>
                <a:gd name="connsiteY22" fmla="*/ 118648 h 436299"/>
                <a:gd name="connsiteX23" fmla="*/ 205476 w 350549"/>
                <a:gd name="connsiteY23" fmla="*/ 95997 h 436299"/>
                <a:gd name="connsiteX24" fmla="*/ 242149 w 350549"/>
                <a:gd name="connsiteY24" fmla="*/ 43684 h 436299"/>
                <a:gd name="connsiteX25" fmla="*/ 266957 w 350549"/>
                <a:gd name="connsiteY25" fmla="*/ 19415 h 436299"/>
                <a:gd name="connsiteX26" fmla="*/ 306327 w 350549"/>
                <a:gd name="connsiteY26" fmla="*/ 0 h 436299"/>
                <a:gd name="connsiteX27" fmla="*/ 316573 w 350549"/>
                <a:gd name="connsiteY27" fmla="*/ 1618 h 436299"/>
                <a:gd name="connsiteX28" fmla="*/ 350550 w 350549"/>
                <a:gd name="connsiteY28" fmla="*/ 56627 h 436299"/>
                <a:gd name="connsiteX29" fmla="*/ 317113 w 350549"/>
                <a:gd name="connsiteY29" fmla="*/ 49616 h 436299"/>
                <a:gd name="connsiteX30" fmla="*/ 312798 w 350549"/>
                <a:gd name="connsiteY30" fmla="*/ 29123 h 436299"/>
                <a:gd name="connsiteX31" fmla="*/ 298237 w 350549"/>
                <a:gd name="connsiteY31" fmla="*/ 19415 h 436299"/>
                <a:gd name="connsiteX32" fmla="*/ 241070 w 350549"/>
                <a:gd name="connsiteY32" fmla="*/ 64717 h 436299"/>
                <a:gd name="connsiteX33" fmla="*/ 147770 w 350549"/>
                <a:gd name="connsiteY33" fmla="*/ 223273 h 436299"/>
                <a:gd name="connsiteX34" fmla="*/ 173118 w 350549"/>
                <a:gd name="connsiteY34" fmla="*/ 232441 h 436299"/>
                <a:gd name="connsiteX35" fmla="*/ 218419 w 350549"/>
                <a:gd name="connsiteY35" fmla="*/ 208173 h 436299"/>
                <a:gd name="connsiteX36" fmla="*/ 296619 w 350549"/>
                <a:gd name="connsiteY36" fmla="*/ 111097 h 436299"/>
                <a:gd name="connsiteX37" fmla="*/ 317113 w 350549"/>
                <a:gd name="connsiteY37" fmla="*/ 49616 h 4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0549" h="436299">
                  <a:moveTo>
                    <a:pt x="350550" y="56627"/>
                  </a:moveTo>
                  <a:cubicBezTo>
                    <a:pt x="350550" y="77121"/>
                    <a:pt x="345157" y="99772"/>
                    <a:pt x="334371" y="124580"/>
                  </a:cubicBezTo>
                  <a:cubicBezTo>
                    <a:pt x="323584" y="149388"/>
                    <a:pt x="309023" y="173118"/>
                    <a:pt x="290147" y="195768"/>
                  </a:cubicBezTo>
                  <a:cubicBezTo>
                    <a:pt x="271272" y="218419"/>
                    <a:pt x="248081" y="234059"/>
                    <a:pt x="221116" y="242688"/>
                  </a:cubicBezTo>
                  <a:cubicBezTo>
                    <a:pt x="210869" y="245385"/>
                    <a:pt x="199004" y="247003"/>
                    <a:pt x="185522" y="247003"/>
                  </a:cubicBezTo>
                  <a:cubicBezTo>
                    <a:pt x="172039" y="247003"/>
                    <a:pt x="157478" y="242688"/>
                    <a:pt x="141838" y="234599"/>
                  </a:cubicBezTo>
                  <a:lnTo>
                    <a:pt x="75503" y="400166"/>
                  </a:lnTo>
                  <a:cubicBezTo>
                    <a:pt x="68492" y="415267"/>
                    <a:pt x="62020" y="424974"/>
                    <a:pt x="56088" y="429289"/>
                  </a:cubicBezTo>
                  <a:cubicBezTo>
                    <a:pt x="50156" y="434142"/>
                    <a:pt x="44223" y="436300"/>
                    <a:pt x="38830" y="436300"/>
                  </a:cubicBezTo>
                  <a:cubicBezTo>
                    <a:pt x="33437" y="436300"/>
                    <a:pt x="29662" y="436300"/>
                    <a:pt x="28583" y="436300"/>
                  </a:cubicBezTo>
                  <a:cubicBezTo>
                    <a:pt x="27505" y="436300"/>
                    <a:pt x="23190" y="435760"/>
                    <a:pt x="16179" y="434142"/>
                  </a:cubicBezTo>
                  <a:cubicBezTo>
                    <a:pt x="9168" y="432524"/>
                    <a:pt x="3236" y="432524"/>
                    <a:pt x="0" y="432524"/>
                  </a:cubicBezTo>
                  <a:cubicBezTo>
                    <a:pt x="10247" y="422817"/>
                    <a:pt x="36134" y="376436"/>
                    <a:pt x="78200" y="292844"/>
                  </a:cubicBezTo>
                  <a:cubicBezTo>
                    <a:pt x="119726" y="209791"/>
                    <a:pt x="143456" y="153703"/>
                    <a:pt x="149388" y="124580"/>
                  </a:cubicBezTo>
                  <a:cubicBezTo>
                    <a:pt x="143995" y="132130"/>
                    <a:pt x="139141" y="135905"/>
                    <a:pt x="134827" y="136445"/>
                  </a:cubicBezTo>
                  <a:cubicBezTo>
                    <a:pt x="132130" y="136445"/>
                    <a:pt x="132130" y="133748"/>
                    <a:pt x="134827" y="128355"/>
                  </a:cubicBezTo>
                  <a:cubicBezTo>
                    <a:pt x="137523" y="122962"/>
                    <a:pt x="142377" y="112715"/>
                    <a:pt x="148849" y="97075"/>
                  </a:cubicBezTo>
                  <a:cubicBezTo>
                    <a:pt x="157478" y="77121"/>
                    <a:pt x="161253" y="58245"/>
                    <a:pt x="161253" y="41527"/>
                  </a:cubicBezTo>
                  <a:cubicBezTo>
                    <a:pt x="161253" y="24269"/>
                    <a:pt x="158017" y="14561"/>
                    <a:pt x="151545" y="11865"/>
                  </a:cubicBezTo>
                  <a:cubicBezTo>
                    <a:pt x="179589" y="7011"/>
                    <a:pt x="195769" y="4854"/>
                    <a:pt x="200622" y="5393"/>
                  </a:cubicBezTo>
                  <a:cubicBezTo>
                    <a:pt x="205476" y="5393"/>
                    <a:pt x="208173" y="7550"/>
                    <a:pt x="209251" y="11325"/>
                  </a:cubicBezTo>
                  <a:cubicBezTo>
                    <a:pt x="210330" y="15101"/>
                    <a:pt x="210869" y="19415"/>
                    <a:pt x="210869" y="23730"/>
                  </a:cubicBezTo>
                  <a:cubicBezTo>
                    <a:pt x="210869" y="52313"/>
                    <a:pt x="204397" y="84132"/>
                    <a:pt x="191454" y="118648"/>
                  </a:cubicBezTo>
                  <a:lnTo>
                    <a:pt x="205476" y="95997"/>
                  </a:lnTo>
                  <a:cubicBezTo>
                    <a:pt x="222195" y="69031"/>
                    <a:pt x="234599" y="51234"/>
                    <a:pt x="242149" y="43684"/>
                  </a:cubicBezTo>
                  <a:cubicBezTo>
                    <a:pt x="249699" y="35594"/>
                    <a:pt x="258328" y="27505"/>
                    <a:pt x="266957" y="19415"/>
                  </a:cubicBezTo>
                  <a:cubicBezTo>
                    <a:pt x="280440" y="6472"/>
                    <a:pt x="293383" y="0"/>
                    <a:pt x="306327" y="0"/>
                  </a:cubicBezTo>
                  <a:cubicBezTo>
                    <a:pt x="310102" y="0"/>
                    <a:pt x="313338" y="539"/>
                    <a:pt x="316573" y="1618"/>
                  </a:cubicBezTo>
                  <a:cubicBezTo>
                    <a:pt x="338685" y="8090"/>
                    <a:pt x="350550" y="26426"/>
                    <a:pt x="350550" y="56627"/>
                  </a:cubicBezTo>
                  <a:close/>
                  <a:moveTo>
                    <a:pt x="317113" y="49616"/>
                  </a:moveTo>
                  <a:cubicBezTo>
                    <a:pt x="317113" y="42066"/>
                    <a:pt x="315495" y="35055"/>
                    <a:pt x="312798" y="29123"/>
                  </a:cubicBezTo>
                  <a:cubicBezTo>
                    <a:pt x="309562" y="22651"/>
                    <a:pt x="305248" y="19415"/>
                    <a:pt x="298237" y="19415"/>
                  </a:cubicBezTo>
                  <a:cubicBezTo>
                    <a:pt x="282058" y="19415"/>
                    <a:pt x="262643" y="34516"/>
                    <a:pt x="241070" y="64717"/>
                  </a:cubicBezTo>
                  <a:cubicBezTo>
                    <a:pt x="219498" y="94918"/>
                    <a:pt x="188218" y="147770"/>
                    <a:pt x="147770" y="223273"/>
                  </a:cubicBezTo>
                  <a:cubicBezTo>
                    <a:pt x="153703" y="229206"/>
                    <a:pt x="162331" y="232441"/>
                    <a:pt x="173118" y="232441"/>
                  </a:cubicBezTo>
                  <a:cubicBezTo>
                    <a:pt x="183904" y="232441"/>
                    <a:pt x="199004" y="224352"/>
                    <a:pt x="218419" y="208173"/>
                  </a:cubicBezTo>
                  <a:cubicBezTo>
                    <a:pt x="249699" y="182286"/>
                    <a:pt x="275586" y="149388"/>
                    <a:pt x="296619" y="111097"/>
                  </a:cubicBezTo>
                  <a:cubicBezTo>
                    <a:pt x="310102" y="85750"/>
                    <a:pt x="317113" y="65256"/>
                    <a:pt x="317113" y="49616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0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5" name="Freeform: Shape 4064">
              <a:extLst>
                <a:ext uri="{FF2B5EF4-FFF2-40B4-BE49-F238E27FC236}">
                  <a16:creationId xmlns:a16="http://schemas.microsoft.com/office/drawing/2014/main" id="{6CC5B59E-110E-8406-EB2E-F76908E10A08}"/>
                </a:ext>
              </a:extLst>
            </p:cNvPr>
            <p:cNvSpPr/>
            <p:nvPr/>
          </p:nvSpPr>
          <p:spPr>
            <a:xfrm>
              <a:off x="3130655" y="4078433"/>
              <a:ext cx="350549" cy="436299"/>
            </a:xfrm>
            <a:custGeom>
              <a:avLst/>
              <a:gdLst>
                <a:gd name="connsiteX0" fmla="*/ 350550 w 350549"/>
                <a:gd name="connsiteY0" fmla="*/ 56627 h 436299"/>
                <a:gd name="connsiteX1" fmla="*/ 334371 w 350549"/>
                <a:gd name="connsiteY1" fmla="*/ 124580 h 436299"/>
                <a:gd name="connsiteX2" fmla="*/ 290147 w 350549"/>
                <a:gd name="connsiteY2" fmla="*/ 195768 h 436299"/>
                <a:gd name="connsiteX3" fmla="*/ 221116 w 350549"/>
                <a:gd name="connsiteY3" fmla="*/ 242688 h 436299"/>
                <a:gd name="connsiteX4" fmla="*/ 185522 w 350549"/>
                <a:gd name="connsiteY4" fmla="*/ 247003 h 436299"/>
                <a:gd name="connsiteX5" fmla="*/ 141838 w 350549"/>
                <a:gd name="connsiteY5" fmla="*/ 234599 h 436299"/>
                <a:gd name="connsiteX6" fmla="*/ 75503 w 350549"/>
                <a:gd name="connsiteY6" fmla="*/ 400166 h 436299"/>
                <a:gd name="connsiteX7" fmla="*/ 56088 w 350549"/>
                <a:gd name="connsiteY7" fmla="*/ 429289 h 436299"/>
                <a:gd name="connsiteX8" fmla="*/ 38830 w 350549"/>
                <a:gd name="connsiteY8" fmla="*/ 436300 h 436299"/>
                <a:gd name="connsiteX9" fmla="*/ 28583 w 350549"/>
                <a:gd name="connsiteY9" fmla="*/ 436300 h 436299"/>
                <a:gd name="connsiteX10" fmla="*/ 16179 w 350549"/>
                <a:gd name="connsiteY10" fmla="*/ 434142 h 436299"/>
                <a:gd name="connsiteX11" fmla="*/ 0 w 350549"/>
                <a:gd name="connsiteY11" fmla="*/ 432524 h 436299"/>
                <a:gd name="connsiteX12" fmla="*/ 78200 w 350549"/>
                <a:gd name="connsiteY12" fmla="*/ 292844 h 436299"/>
                <a:gd name="connsiteX13" fmla="*/ 149388 w 350549"/>
                <a:gd name="connsiteY13" fmla="*/ 124580 h 436299"/>
                <a:gd name="connsiteX14" fmla="*/ 134827 w 350549"/>
                <a:gd name="connsiteY14" fmla="*/ 136445 h 436299"/>
                <a:gd name="connsiteX15" fmla="*/ 134827 w 350549"/>
                <a:gd name="connsiteY15" fmla="*/ 128355 h 436299"/>
                <a:gd name="connsiteX16" fmla="*/ 148849 w 350549"/>
                <a:gd name="connsiteY16" fmla="*/ 97075 h 436299"/>
                <a:gd name="connsiteX17" fmla="*/ 161253 w 350549"/>
                <a:gd name="connsiteY17" fmla="*/ 41527 h 436299"/>
                <a:gd name="connsiteX18" fmla="*/ 151545 w 350549"/>
                <a:gd name="connsiteY18" fmla="*/ 11865 h 436299"/>
                <a:gd name="connsiteX19" fmla="*/ 200622 w 350549"/>
                <a:gd name="connsiteY19" fmla="*/ 5393 h 436299"/>
                <a:gd name="connsiteX20" fmla="*/ 209251 w 350549"/>
                <a:gd name="connsiteY20" fmla="*/ 11325 h 436299"/>
                <a:gd name="connsiteX21" fmla="*/ 210869 w 350549"/>
                <a:gd name="connsiteY21" fmla="*/ 23730 h 436299"/>
                <a:gd name="connsiteX22" fmla="*/ 191454 w 350549"/>
                <a:gd name="connsiteY22" fmla="*/ 118648 h 436299"/>
                <a:gd name="connsiteX23" fmla="*/ 205476 w 350549"/>
                <a:gd name="connsiteY23" fmla="*/ 95997 h 436299"/>
                <a:gd name="connsiteX24" fmla="*/ 242149 w 350549"/>
                <a:gd name="connsiteY24" fmla="*/ 43684 h 436299"/>
                <a:gd name="connsiteX25" fmla="*/ 266957 w 350549"/>
                <a:gd name="connsiteY25" fmla="*/ 19415 h 436299"/>
                <a:gd name="connsiteX26" fmla="*/ 306327 w 350549"/>
                <a:gd name="connsiteY26" fmla="*/ 0 h 436299"/>
                <a:gd name="connsiteX27" fmla="*/ 316574 w 350549"/>
                <a:gd name="connsiteY27" fmla="*/ 1618 h 436299"/>
                <a:gd name="connsiteX28" fmla="*/ 350550 w 350549"/>
                <a:gd name="connsiteY28" fmla="*/ 56627 h 436299"/>
                <a:gd name="connsiteX29" fmla="*/ 317113 w 350549"/>
                <a:gd name="connsiteY29" fmla="*/ 49616 h 436299"/>
                <a:gd name="connsiteX30" fmla="*/ 312798 w 350549"/>
                <a:gd name="connsiteY30" fmla="*/ 29123 h 436299"/>
                <a:gd name="connsiteX31" fmla="*/ 298237 w 350549"/>
                <a:gd name="connsiteY31" fmla="*/ 19415 h 436299"/>
                <a:gd name="connsiteX32" fmla="*/ 241070 w 350549"/>
                <a:gd name="connsiteY32" fmla="*/ 64717 h 436299"/>
                <a:gd name="connsiteX33" fmla="*/ 147770 w 350549"/>
                <a:gd name="connsiteY33" fmla="*/ 223273 h 436299"/>
                <a:gd name="connsiteX34" fmla="*/ 173118 w 350549"/>
                <a:gd name="connsiteY34" fmla="*/ 232441 h 436299"/>
                <a:gd name="connsiteX35" fmla="*/ 218419 w 350549"/>
                <a:gd name="connsiteY35" fmla="*/ 208173 h 436299"/>
                <a:gd name="connsiteX36" fmla="*/ 296619 w 350549"/>
                <a:gd name="connsiteY36" fmla="*/ 111097 h 436299"/>
                <a:gd name="connsiteX37" fmla="*/ 317113 w 350549"/>
                <a:gd name="connsiteY37" fmla="*/ 49616 h 43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0549" h="436299">
                  <a:moveTo>
                    <a:pt x="350550" y="56627"/>
                  </a:moveTo>
                  <a:cubicBezTo>
                    <a:pt x="350550" y="77121"/>
                    <a:pt x="345157" y="99772"/>
                    <a:pt x="334371" y="124580"/>
                  </a:cubicBezTo>
                  <a:cubicBezTo>
                    <a:pt x="323584" y="149388"/>
                    <a:pt x="309023" y="173118"/>
                    <a:pt x="290147" y="195768"/>
                  </a:cubicBezTo>
                  <a:cubicBezTo>
                    <a:pt x="271272" y="218419"/>
                    <a:pt x="248081" y="234059"/>
                    <a:pt x="221116" y="242688"/>
                  </a:cubicBezTo>
                  <a:cubicBezTo>
                    <a:pt x="210869" y="245385"/>
                    <a:pt x="199004" y="247003"/>
                    <a:pt x="185522" y="247003"/>
                  </a:cubicBezTo>
                  <a:cubicBezTo>
                    <a:pt x="172039" y="247003"/>
                    <a:pt x="157478" y="242688"/>
                    <a:pt x="141838" y="234599"/>
                  </a:cubicBezTo>
                  <a:lnTo>
                    <a:pt x="75503" y="400166"/>
                  </a:lnTo>
                  <a:cubicBezTo>
                    <a:pt x="68492" y="415267"/>
                    <a:pt x="62020" y="424974"/>
                    <a:pt x="56088" y="429289"/>
                  </a:cubicBezTo>
                  <a:cubicBezTo>
                    <a:pt x="50156" y="434142"/>
                    <a:pt x="44223" y="436300"/>
                    <a:pt x="38830" y="436300"/>
                  </a:cubicBezTo>
                  <a:cubicBezTo>
                    <a:pt x="33437" y="436300"/>
                    <a:pt x="29662" y="436300"/>
                    <a:pt x="28583" y="436300"/>
                  </a:cubicBezTo>
                  <a:cubicBezTo>
                    <a:pt x="27505" y="436300"/>
                    <a:pt x="23190" y="435760"/>
                    <a:pt x="16179" y="434142"/>
                  </a:cubicBezTo>
                  <a:cubicBezTo>
                    <a:pt x="9168" y="432524"/>
                    <a:pt x="3236" y="432524"/>
                    <a:pt x="0" y="432524"/>
                  </a:cubicBezTo>
                  <a:cubicBezTo>
                    <a:pt x="10247" y="422817"/>
                    <a:pt x="36134" y="376436"/>
                    <a:pt x="78200" y="292844"/>
                  </a:cubicBezTo>
                  <a:cubicBezTo>
                    <a:pt x="119726" y="209791"/>
                    <a:pt x="143456" y="153703"/>
                    <a:pt x="149388" y="124580"/>
                  </a:cubicBezTo>
                  <a:cubicBezTo>
                    <a:pt x="143995" y="132130"/>
                    <a:pt x="139141" y="135905"/>
                    <a:pt x="134827" y="136445"/>
                  </a:cubicBezTo>
                  <a:cubicBezTo>
                    <a:pt x="132130" y="136445"/>
                    <a:pt x="132130" y="133748"/>
                    <a:pt x="134827" y="128355"/>
                  </a:cubicBezTo>
                  <a:cubicBezTo>
                    <a:pt x="137523" y="122962"/>
                    <a:pt x="142377" y="112715"/>
                    <a:pt x="148849" y="97075"/>
                  </a:cubicBezTo>
                  <a:cubicBezTo>
                    <a:pt x="157478" y="77121"/>
                    <a:pt x="161253" y="58245"/>
                    <a:pt x="161253" y="41527"/>
                  </a:cubicBezTo>
                  <a:cubicBezTo>
                    <a:pt x="161253" y="24269"/>
                    <a:pt x="158017" y="14561"/>
                    <a:pt x="151545" y="11865"/>
                  </a:cubicBezTo>
                  <a:cubicBezTo>
                    <a:pt x="179589" y="7011"/>
                    <a:pt x="195769" y="4854"/>
                    <a:pt x="200622" y="5393"/>
                  </a:cubicBezTo>
                  <a:cubicBezTo>
                    <a:pt x="205476" y="5393"/>
                    <a:pt x="208173" y="7550"/>
                    <a:pt x="209251" y="11325"/>
                  </a:cubicBezTo>
                  <a:cubicBezTo>
                    <a:pt x="210330" y="15101"/>
                    <a:pt x="210869" y="19415"/>
                    <a:pt x="210869" y="23730"/>
                  </a:cubicBezTo>
                  <a:cubicBezTo>
                    <a:pt x="210869" y="52313"/>
                    <a:pt x="204397" y="84132"/>
                    <a:pt x="191454" y="118648"/>
                  </a:cubicBezTo>
                  <a:lnTo>
                    <a:pt x="205476" y="95997"/>
                  </a:lnTo>
                  <a:cubicBezTo>
                    <a:pt x="222195" y="69031"/>
                    <a:pt x="234599" y="51234"/>
                    <a:pt x="242149" y="43684"/>
                  </a:cubicBezTo>
                  <a:cubicBezTo>
                    <a:pt x="249699" y="35594"/>
                    <a:pt x="258328" y="27505"/>
                    <a:pt x="266957" y="19415"/>
                  </a:cubicBezTo>
                  <a:cubicBezTo>
                    <a:pt x="280440" y="6472"/>
                    <a:pt x="293383" y="0"/>
                    <a:pt x="306327" y="0"/>
                  </a:cubicBezTo>
                  <a:cubicBezTo>
                    <a:pt x="310102" y="0"/>
                    <a:pt x="313338" y="539"/>
                    <a:pt x="316574" y="1618"/>
                  </a:cubicBezTo>
                  <a:cubicBezTo>
                    <a:pt x="338685" y="8090"/>
                    <a:pt x="350550" y="26426"/>
                    <a:pt x="350550" y="56627"/>
                  </a:cubicBezTo>
                  <a:close/>
                  <a:moveTo>
                    <a:pt x="317113" y="49616"/>
                  </a:moveTo>
                  <a:cubicBezTo>
                    <a:pt x="317113" y="42066"/>
                    <a:pt x="315495" y="35055"/>
                    <a:pt x="312798" y="29123"/>
                  </a:cubicBezTo>
                  <a:cubicBezTo>
                    <a:pt x="309562" y="22651"/>
                    <a:pt x="305248" y="19415"/>
                    <a:pt x="298237" y="19415"/>
                  </a:cubicBezTo>
                  <a:cubicBezTo>
                    <a:pt x="282058" y="19415"/>
                    <a:pt x="262643" y="34516"/>
                    <a:pt x="241070" y="64717"/>
                  </a:cubicBezTo>
                  <a:cubicBezTo>
                    <a:pt x="219498" y="94918"/>
                    <a:pt x="188218" y="147770"/>
                    <a:pt x="147770" y="223273"/>
                  </a:cubicBezTo>
                  <a:cubicBezTo>
                    <a:pt x="153703" y="229206"/>
                    <a:pt x="162332" y="232441"/>
                    <a:pt x="173118" y="232441"/>
                  </a:cubicBezTo>
                  <a:cubicBezTo>
                    <a:pt x="183904" y="232441"/>
                    <a:pt x="199004" y="224352"/>
                    <a:pt x="218419" y="208173"/>
                  </a:cubicBezTo>
                  <a:cubicBezTo>
                    <a:pt x="249699" y="182286"/>
                    <a:pt x="275586" y="149388"/>
                    <a:pt x="296619" y="111097"/>
                  </a:cubicBezTo>
                  <a:cubicBezTo>
                    <a:pt x="310102" y="85750"/>
                    <a:pt x="317113" y="65256"/>
                    <a:pt x="317113" y="49616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6" name="Freeform: Shape 4065">
              <a:extLst>
                <a:ext uri="{FF2B5EF4-FFF2-40B4-BE49-F238E27FC236}">
                  <a16:creationId xmlns:a16="http://schemas.microsoft.com/office/drawing/2014/main" id="{6739D7CA-4AA0-4FB0-D9C1-0F8D7AA46FDB}"/>
                </a:ext>
              </a:extLst>
            </p:cNvPr>
            <p:cNvSpPr/>
            <p:nvPr/>
          </p:nvSpPr>
          <p:spPr>
            <a:xfrm>
              <a:off x="3345839" y="4084905"/>
              <a:ext cx="452479" cy="461646"/>
            </a:xfrm>
            <a:custGeom>
              <a:avLst/>
              <a:gdLst>
                <a:gd name="connsiteX0" fmla="*/ 64178 w 452479"/>
                <a:gd name="connsiteY0" fmla="*/ 461647 h 461646"/>
                <a:gd name="connsiteX1" fmla="*/ 16719 w 452479"/>
                <a:gd name="connsiteY1" fmla="*/ 448704 h 461646"/>
                <a:gd name="connsiteX2" fmla="*/ 0 w 452479"/>
                <a:gd name="connsiteY2" fmla="*/ 417424 h 461646"/>
                <a:gd name="connsiteX3" fmla="*/ 10247 w 452479"/>
                <a:gd name="connsiteY3" fmla="*/ 375897 h 461646"/>
                <a:gd name="connsiteX4" fmla="*/ 76042 w 452479"/>
                <a:gd name="connsiteY4" fmla="*/ 318731 h 461646"/>
                <a:gd name="connsiteX5" fmla="*/ 170421 w 452479"/>
                <a:gd name="connsiteY5" fmla="*/ 287451 h 461646"/>
                <a:gd name="connsiteX6" fmla="*/ 245924 w 452479"/>
                <a:gd name="connsiteY6" fmla="*/ 268036 h 461646"/>
                <a:gd name="connsiteX7" fmla="*/ 306327 w 452479"/>
                <a:gd name="connsiteY7" fmla="*/ 110558 h 461646"/>
                <a:gd name="connsiteX8" fmla="*/ 238374 w 452479"/>
                <a:gd name="connsiteY8" fmla="*/ 210869 h 461646"/>
                <a:gd name="connsiteX9" fmla="*/ 183365 w 452479"/>
                <a:gd name="connsiteY9" fmla="*/ 239452 h 461646"/>
                <a:gd name="connsiteX10" fmla="*/ 139141 w 452479"/>
                <a:gd name="connsiteY10" fmla="*/ 208173 h 461646"/>
                <a:gd name="connsiteX11" fmla="*/ 137523 w 452479"/>
                <a:gd name="connsiteY11" fmla="*/ 193611 h 461646"/>
                <a:gd name="connsiteX12" fmla="*/ 139141 w 452479"/>
                <a:gd name="connsiteY12" fmla="*/ 179589 h 461646"/>
                <a:gd name="connsiteX13" fmla="*/ 143456 w 452479"/>
                <a:gd name="connsiteY13" fmla="*/ 166107 h 461646"/>
                <a:gd name="connsiteX14" fmla="*/ 148849 w 452479"/>
                <a:gd name="connsiteY14" fmla="*/ 152624 h 461646"/>
                <a:gd name="connsiteX15" fmla="*/ 162332 w 452479"/>
                <a:gd name="connsiteY15" fmla="*/ 127276 h 461646"/>
                <a:gd name="connsiteX16" fmla="*/ 155860 w 452479"/>
                <a:gd name="connsiteY16" fmla="*/ 115951 h 461646"/>
                <a:gd name="connsiteX17" fmla="*/ 168264 w 452479"/>
                <a:gd name="connsiteY17" fmla="*/ 91682 h 461646"/>
                <a:gd name="connsiteX18" fmla="*/ 207633 w 452479"/>
                <a:gd name="connsiteY18" fmla="*/ 14561 h 461646"/>
                <a:gd name="connsiteX19" fmla="*/ 235138 w 452479"/>
                <a:gd name="connsiteY19" fmla="*/ 0 h 461646"/>
                <a:gd name="connsiteX20" fmla="*/ 277743 w 452479"/>
                <a:gd name="connsiteY20" fmla="*/ 0 h 461646"/>
                <a:gd name="connsiteX21" fmla="*/ 270732 w 452479"/>
                <a:gd name="connsiteY21" fmla="*/ 5393 h 461646"/>
                <a:gd name="connsiteX22" fmla="*/ 251857 w 452479"/>
                <a:gd name="connsiteY22" fmla="*/ 24808 h 461646"/>
                <a:gd name="connsiteX23" fmla="*/ 188758 w 452479"/>
                <a:gd name="connsiteY23" fmla="*/ 148849 h 461646"/>
                <a:gd name="connsiteX24" fmla="*/ 173118 w 452479"/>
                <a:gd name="connsiteY24" fmla="*/ 197386 h 461646"/>
                <a:gd name="connsiteX25" fmla="*/ 178511 w 452479"/>
                <a:gd name="connsiteY25" fmla="*/ 218959 h 461646"/>
                <a:gd name="connsiteX26" fmla="*/ 193072 w 452479"/>
                <a:gd name="connsiteY26" fmla="*/ 225430 h 461646"/>
                <a:gd name="connsiteX27" fmla="*/ 230284 w 452479"/>
                <a:gd name="connsiteY27" fmla="*/ 197386 h 461646"/>
                <a:gd name="connsiteX28" fmla="*/ 340303 w 452479"/>
                <a:gd name="connsiteY28" fmla="*/ 14561 h 461646"/>
                <a:gd name="connsiteX29" fmla="*/ 367808 w 452479"/>
                <a:gd name="connsiteY29" fmla="*/ 0 h 461646"/>
                <a:gd name="connsiteX30" fmla="*/ 405559 w 452479"/>
                <a:gd name="connsiteY30" fmla="*/ 0 h 461646"/>
                <a:gd name="connsiteX31" fmla="*/ 376976 w 452479"/>
                <a:gd name="connsiteY31" fmla="*/ 31819 h 461646"/>
                <a:gd name="connsiteX32" fmla="*/ 354325 w 452479"/>
                <a:gd name="connsiteY32" fmla="*/ 84132 h 461646"/>
                <a:gd name="connsiteX33" fmla="*/ 323584 w 452479"/>
                <a:gd name="connsiteY33" fmla="*/ 171500 h 461646"/>
                <a:gd name="connsiteX34" fmla="*/ 295001 w 452479"/>
                <a:gd name="connsiteY34" fmla="*/ 253474 h 461646"/>
                <a:gd name="connsiteX35" fmla="*/ 395852 w 452479"/>
                <a:gd name="connsiteY35" fmla="*/ 184443 h 461646"/>
                <a:gd name="connsiteX36" fmla="*/ 440075 w 452479"/>
                <a:gd name="connsiteY36" fmla="*/ 107322 h 461646"/>
                <a:gd name="connsiteX37" fmla="*/ 448704 w 452479"/>
                <a:gd name="connsiteY37" fmla="*/ 99772 h 461646"/>
                <a:gd name="connsiteX38" fmla="*/ 452479 w 452479"/>
                <a:gd name="connsiteY38" fmla="*/ 105165 h 461646"/>
                <a:gd name="connsiteX39" fmla="*/ 441154 w 452479"/>
                <a:gd name="connsiteY39" fmla="*/ 132130 h 461646"/>
                <a:gd name="connsiteX40" fmla="*/ 417963 w 452479"/>
                <a:gd name="connsiteY40" fmla="*/ 175275 h 461646"/>
                <a:gd name="connsiteX41" fmla="*/ 387223 w 452479"/>
                <a:gd name="connsiteY41" fmla="*/ 216262 h 461646"/>
                <a:gd name="connsiteX42" fmla="*/ 345157 w 452479"/>
                <a:gd name="connsiteY42" fmla="*/ 249699 h 461646"/>
                <a:gd name="connsiteX43" fmla="*/ 283676 w 452479"/>
                <a:gd name="connsiteY43" fmla="*/ 276125 h 461646"/>
                <a:gd name="connsiteX44" fmla="*/ 175275 w 452479"/>
                <a:gd name="connsiteY44" fmla="*/ 420120 h 461646"/>
                <a:gd name="connsiteX45" fmla="*/ 64178 w 452479"/>
                <a:gd name="connsiteY45" fmla="*/ 461647 h 461646"/>
                <a:gd name="connsiteX46" fmla="*/ 23190 w 452479"/>
                <a:gd name="connsiteY46" fmla="*/ 392076 h 461646"/>
                <a:gd name="connsiteX47" fmla="*/ 15640 w 452479"/>
                <a:gd name="connsiteY47" fmla="*/ 420660 h 461646"/>
                <a:gd name="connsiteX48" fmla="*/ 25348 w 452479"/>
                <a:gd name="connsiteY48" fmla="*/ 440614 h 461646"/>
                <a:gd name="connsiteX49" fmla="*/ 49616 w 452479"/>
                <a:gd name="connsiteY49" fmla="*/ 447625 h 461646"/>
                <a:gd name="connsiteX50" fmla="*/ 136445 w 452479"/>
                <a:gd name="connsiteY50" fmla="*/ 406098 h 461646"/>
                <a:gd name="connsiteX51" fmla="*/ 217341 w 452479"/>
                <a:gd name="connsiteY51" fmla="*/ 317113 h 461646"/>
                <a:gd name="connsiteX52" fmla="*/ 232981 w 452479"/>
                <a:gd name="connsiteY52" fmla="*/ 291226 h 461646"/>
                <a:gd name="connsiteX53" fmla="*/ 87368 w 452479"/>
                <a:gd name="connsiteY53" fmla="*/ 334370 h 461646"/>
                <a:gd name="connsiteX54" fmla="*/ 23190 w 452479"/>
                <a:gd name="connsiteY54" fmla="*/ 392076 h 46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52479" h="461646">
                  <a:moveTo>
                    <a:pt x="64178" y="461647"/>
                  </a:moveTo>
                  <a:cubicBezTo>
                    <a:pt x="43684" y="461647"/>
                    <a:pt x="28044" y="457333"/>
                    <a:pt x="16719" y="448704"/>
                  </a:cubicBezTo>
                  <a:cubicBezTo>
                    <a:pt x="5393" y="440075"/>
                    <a:pt x="0" y="429828"/>
                    <a:pt x="0" y="417424"/>
                  </a:cubicBezTo>
                  <a:cubicBezTo>
                    <a:pt x="0" y="405559"/>
                    <a:pt x="3236" y="391537"/>
                    <a:pt x="10247" y="375897"/>
                  </a:cubicBezTo>
                  <a:cubicBezTo>
                    <a:pt x="22651" y="352168"/>
                    <a:pt x="44223" y="332753"/>
                    <a:pt x="76042" y="318731"/>
                  </a:cubicBezTo>
                  <a:cubicBezTo>
                    <a:pt x="99772" y="307405"/>
                    <a:pt x="131052" y="297158"/>
                    <a:pt x="170421" y="287451"/>
                  </a:cubicBezTo>
                  <a:cubicBezTo>
                    <a:pt x="209791" y="277743"/>
                    <a:pt x="234599" y="271272"/>
                    <a:pt x="245924" y="268036"/>
                  </a:cubicBezTo>
                  <a:cubicBezTo>
                    <a:pt x="262643" y="238913"/>
                    <a:pt x="282597" y="186061"/>
                    <a:pt x="306327" y="110558"/>
                  </a:cubicBezTo>
                  <a:cubicBezTo>
                    <a:pt x="279361" y="158017"/>
                    <a:pt x="256710" y="191454"/>
                    <a:pt x="238374" y="210869"/>
                  </a:cubicBezTo>
                  <a:cubicBezTo>
                    <a:pt x="220038" y="229745"/>
                    <a:pt x="201701" y="239452"/>
                    <a:pt x="183365" y="239452"/>
                  </a:cubicBezTo>
                  <a:cubicBezTo>
                    <a:pt x="158017" y="239452"/>
                    <a:pt x="143456" y="229206"/>
                    <a:pt x="139141" y="208173"/>
                  </a:cubicBezTo>
                  <a:cubicBezTo>
                    <a:pt x="137523" y="204937"/>
                    <a:pt x="136984" y="200083"/>
                    <a:pt x="137523" y="193611"/>
                  </a:cubicBezTo>
                  <a:cubicBezTo>
                    <a:pt x="138602" y="187140"/>
                    <a:pt x="139141" y="182286"/>
                    <a:pt x="139141" y="179589"/>
                  </a:cubicBezTo>
                  <a:cubicBezTo>
                    <a:pt x="139141" y="176893"/>
                    <a:pt x="140759" y="172039"/>
                    <a:pt x="143456" y="166107"/>
                  </a:cubicBezTo>
                  <a:cubicBezTo>
                    <a:pt x="146152" y="159635"/>
                    <a:pt x="148310" y="155320"/>
                    <a:pt x="148849" y="152624"/>
                  </a:cubicBezTo>
                  <a:cubicBezTo>
                    <a:pt x="153703" y="141838"/>
                    <a:pt x="158557" y="133748"/>
                    <a:pt x="162332" y="127276"/>
                  </a:cubicBezTo>
                  <a:cubicBezTo>
                    <a:pt x="154781" y="127276"/>
                    <a:pt x="152624" y="123501"/>
                    <a:pt x="155860" y="115951"/>
                  </a:cubicBezTo>
                  <a:lnTo>
                    <a:pt x="168264" y="91682"/>
                  </a:lnTo>
                  <a:cubicBezTo>
                    <a:pt x="183904" y="61481"/>
                    <a:pt x="197387" y="35594"/>
                    <a:pt x="207633" y="14561"/>
                  </a:cubicBezTo>
                  <a:cubicBezTo>
                    <a:pt x="212487" y="4854"/>
                    <a:pt x="221655" y="0"/>
                    <a:pt x="235138" y="0"/>
                  </a:cubicBezTo>
                  <a:lnTo>
                    <a:pt x="277743" y="0"/>
                  </a:lnTo>
                  <a:cubicBezTo>
                    <a:pt x="276665" y="1079"/>
                    <a:pt x="274508" y="2697"/>
                    <a:pt x="270732" y="5393"/>
                  </a:cubicBezTo>
                  <a:cubicBezTo>
                    <a:pt x="262103" y="10786"/>
                    <a:pt x="256171" y="17258"/>
                    <a:pt x="251857" y="24808"/>
                  </a:cubicBezTo>
                  <a:cubicBezTo>
                    <a:pt x="235138" y="53931"/>
                    <a:pt x="214105" y="94918"/>
                    <a:pt x="188758" y="148849"/>
                  </a:cubicBezTo>
                  <a:cubicBezTo>
                    <a:pt x="178511" y="170960"/>
                    <a:pt x="173118" y="187140"/>
                    <a:pt x="173118" y="197386"/>
                  </a:cubicBezTo>
                  <a:cubicBezTo>
                    <a:pt x="173118" y="207633"/>
                    <a:pt x="174736" y="214644"/>
                    <a:pt x="178511" y="218959"/>
                  </a:cubicBezTo>
                  <a:cubicBezTo>
                    <a:pt x="181747" y="223273"/>
                    <a:pt x="186600" y="225430"/>
                    <a:pt x="193072" y="225430"/>
                  </a:cubicBezTo>
                  <a:cubicBezTo>
                    <a:pt x="201701" y="225430"/>
                    <a:pt x="214105" y="216262"/>
                    <a:pt x="230284" y="197386"/>
                  </a:cubicBezTo>
                  <a:cubicBezTo>
                    <a:pt x="263182" y="158556"/>
                    <a:pt x="299855" y="97615"/>
                    <a:pt x="340303" y="14561"/>
                  </a:cubicBezTo>
                  <a:cubicBezTo>
                    <a:pt x="345157" y="4854"/>
                    <a:pt x="354325" y="0"/>
                    <a:pt x="367808" y="0"/>
                  </a:cubicBezTo>
                  <a:lnTo>
                    <a:pt x="405559" y="0"/>
                  </a:lnTo>
                  <a:cubicBezTo>
                    <a:pt x="393694" y="8629"/>
                    <a:pt x="383987" y="18876"/>
                    <a:pt x="376976" y="31819"/>
                  </a:cubicBezTo>
                  <a:cubicBezTo>
                    <a:pt x="369965" y="44763"/>
                    <a:pt x="362415" y="62020"/>
                    <a:pt x="354325" y="84132"/>
                  </a:cubicBezTo>
                  <a:cubicBezTo>
                    <a:pt x="346235" y="106244"/>
                    <a:pt x="335989" y="135366"/>
                    <a:pt x="323584" y="171500"/>
                  </a:cubicBezTo>
                  <a:cubicBezTo>
                    <a:pt x="311180" y="207633"/>
                    <a:pt x="302012" y="235138"/>
                    <a:pt x="295001" y="253474"/>
                  </a:cubicBezTo>
                  <a:cubicBezTo>
                    <a:pt x="338685" y="240531"/>
                    <a:pt x="372661" y="217341"/>
                    <a:pt x="395852" y="184443"/>
                  </a:cubicBezTo>
                  <a:cubicBezTo>
                    <a:pt x="406099" y="169882"/>
                    <a:pt x="420660" y="144534"/>
                    <a:pt x="440075" y="107322"/>
                  </a:cubicBezTo>
                  <a:cubicBezTo>
                    <a:pt x="443311" y="100850"/>
                    <a:pt x="446007" y="98154"/>
                    <a:pt x="448704" y="99772"/>
                  </a:cubicBezTo>
                  <a:cubicBezTo>
                    <a:pt x="451400" y="101390"/>
                    <a:pt x="452479" y="103008"/>
                    <a:pt x="452479" y="105165"/>
                  </a:cubicBezTo>
                  <a:cubicBezTo>
                    <a:pt x="452479" y="107322"/>
                    <a:pt x="448704" y="116490"/>
                    <a:pt x="441154" y="132130"/>
                  </a:cubicBezTo>
                  <a:cubicBezTo>
                    <a:pt x="433603" y="147770"/>
                    <a:pt x="425514" y="162331"/>
                    <a:pt x="417963" y="175275"/>
                  </a:cubicBezTo>
                  <a:cubicBezTo>
                    <a:pt x="409874" y="188758"/>
                    <a:pt x="399627" y="202240"/>
                    <a:pt x="387223" y="216262"/>
                  </a:cubicBezTo>
                  <a:cubicBezTo>
                    <a:pt x="374819" y="230284"/>
                    <a:pt x="360797" y="241070"/>
                    <a:pt x="345157" y="249699"/>
                  </a:cubicBezTo>
                  <a:cubicBezTo>
                    <a:pt x="329517" y="257789"/>
                    <a:pt x="309023" y="266418"/>
                    <a:pt x="283676" y="276125"/>
                  </a:cubicBezTo>
                  <a:cubicBezTo>
                    <a:pt x="247542" y="341381"/>
                    <a:pt x="211409" y="389380"/>
                    <a:pt x="175275" y="420120"/>
                  </a:cubicBezTo>
                  <a:cubicBezTo>
                    <a:pt x="140220" y="447625"/>
                    <a:pt x="103547" y="461647"/>
                    <a:pt x="64178" y="461647"/>
                  </a:cubicBezTo>
                  <a:close/>
                  <a:moveTo>
                    <a:pt x="23190" y="392076"/>
                  </a:moveTo>
                  <a:cubicBezTo>
                    <a:pt x="17797" y="402323"/>
                    <a:pt x="15640" y="412031"/>
                    <a:pt x="15640" y="420660"/>
                  </a:cubicBezTo>
                  <a:cubicBezTo>
                    <a:pt x="15640" y="429289"/>
                    <a:pt x="18876" y="435760"/>
                    <a:pt x="25348" y="440614"/>
                  </a:cubicBezTo>
                  <a:cubicBezTo>
                    <a:pt x="31819" y="445468"/>
                    <a:pt x="39909" y="447625"/>
                    <a:pt x="49616" y="447625"/>
                  </a:cubicBezTo>
                  <a:cubicBezTo>
                    <a:pt x="76582" y="447625"/>
                    <a:pt x="105704" y="433603"/>
                    <a:pt x="136445" y="406098"/>
                  </a:cubicBezTo>
                  <a:cubicBezTo>
                    <a:pt x="167185" y="378594"/>
                    <a:pt x="194151" y="348392"/>
                    <a:pt x="217341" y="317113"/>
                  </a:cubicBezTo>
                  <a:lnTo>
                    <a:pt x="232981" y="291226"/>
                  </a:lnTo>
                  <a:cubicBezTo>
                    <a:pt x="155860" y="311180"/>
                    <a:pt x="107322" y="325742"/>
                    <a:pt x="87368" y="334370"/>
                  </a:cubicBezTo>
                  <a:cubicBezTo>
                    <a:pt x="57706" y="347314"/>
                    <a:pt x="36673" y="366729"/>
                    <a:pt x="23190" y="392076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7" name="Freeform: Shape 4066">
              <a:extLst>
                <a:ext uri="{FF2B5EF4-FFF2-40B4-BE49-F238E27FC236}">
                  <a16:creationId xmlns:a16="http://schemas.microsoft.com/office/drawing/2014/main" id="{A6F855FE-F89B-2572-62E5-5934D28FB843}"/>
                </a:ext>
              </a:extLst>
            </p:cNvPr>
            <p:cNvSpPr/>
            <p:nvPr/>
          </p:nvSpPr>
          <p:spPr>
            <a:xfrm>
              <a:off x="3929369" y="3776421"/>
              <a:ext cx="715121" cy="575980"/>
            </a:xfrm>
            <a:custGeom>
              <a:avLst/>
              <a:gdLst>
                <a:gd name="connsiteX0" fmla="*/ 259946 w 715121"/>
                <a:gd name="connsiteY0" fmla="*/ 523667 h 575980"/>
                <a:gd name="connsiteX1" fmla="*/ 115951 w 715121"/>
                <a:gd name="connsiteY1" fmla="*/ 575980 h 575980"/>
                <a:gd name="connsiteX2" fmla="*/ 4854 w 715121"/>
                <a:gd name="connsiteY2" fmla="*/ 525825 h 575980"/>
                <a:gd name="connsiteX3" fmla="*/ 0 w 715121"/>
                <a:gd name="connsiteY3" fmla="*/ 498320 h 575980"/>
                <a:gd name="connsiteX4" fmla="*/ 16179 w 715121"/>
                <a:gd name="connsiteY4" fmla="*/ 464344 h 575980"/>
                <a:gd name="connsiteX5" fmla="*/ 86289 w 715121"/>
                <a:gd name="connsiteY5" fmla="*/ 435760 h 575980"/>
                <a:gd name="connsiteX6" fmla="*/ 146692 w 715121"/>
                <a:gd name="connsiteY6" fmla="*/ 446546 h 575980"/>
                <a:gd name="connsiteX7" fmla="*/ 254553 w 715121"/>
                <a:gd name="connsiteY7" fmla="*/ 498859 h 575980"/>
                <a:gd name="connsiteX8" fmla="*/ 324663 w 715121"/>
                <a:gd name="connsiteY8" fmla="*/ 409334 h 575980"/>
                <a:gd name="connsiteX9" fmla="*/ 385065 w 715121"/>
                <a:gd name="connsiteY9" fmla="*/ 301473 h 575980"/>
                <a:gd name="connsiteX10" fmla="*/ 447086 w 715121"/>
                <a:gd name="connsiteY10" fmla="*/ 187679 h 575980"/>
                <a:gd name="connsiteX11" fmla="*/ 520432 w 715121"/>
                <a:gd name="connsiteY11" fmla="*/ 85750 h 575980"/>
                <a:gd name="connsiteX12" fmla="*/ 353786 w 715121"/>
                <a:gd name="connsiteY12" fmla="*/ 38830 h 575980"/>
                <a:gd name="connsiteX13" fmla="*/ 279361 w 715121"/>
                <a:gd name="connsiteY13" fmla="*/ 46380 h 575980"/>
                <a:gd name="connsiteX14" fmla="*/ 114333 w 715121"/>
                <a:gd name="connsiteY14" fmla="*/ 140759 h 575980"/>
                <a:gd name="connsiteX15" fmla="*/ 79278 w 715121"/>
                <a:gd name="connsiteY15" fmla="*/ 223273 h 575980"/>
                <a:gd name="connsiteX16" fmla="*/ 130512 w 715121"/>
                <a:gd name="connsiteY16" fmla="*/ 292305 h 575980"/>
                <a:gd name="connsiteX17" fmla="*/ 161792 w 715121"/>
                <a:gd name="connsiteY17" fmla="*/ 297158 h 575980"/>
                <a:gd name="connsiteX18" fmla="*/ 191454 w 715121"/>
                <a:gd name="connsiteY18" fmla="*/ 292844 h 575980"/>
                <a:gd name="connsiteX19" fmla="*/ 223813 w 715121"/>
                <a:gd name="connsiteY19" fmla="*/ 273429 h 575980"/>
                <a:gd name="connsiteX20" fmla="*/ 256710 w 715121"/>
                <a:gd name="connsiteY20" fmla="*/ 216262 h 575980"/>
                <a:gd name="connsiteX21" fmla="*/ 264800 w 715121"/>
                <a:gd name="connsiteY21" fmla="*/ 211948 h 575980"/>
                <a:gd name="connsiteX22" fmla="*/ 270732 w 715121"/>
                <a:gd name="connsiteY22" fmla="*/ 222734 h 575980"/>
                <a:gd name="connsiteX23" fmla="*/ 216802 w 715121"/>
                <a:gd name="connsiteY23" fmla="*/ 300394 h 575980"/>
                <a:gd name="connsiteX24" fmla="*/ 159635 w 715121"/>
                <a:gd name="connsiteY24" fmla="*/ 316034 h 575980"/>
                <a:gd name="connsiteX25" fmla="*/ 123501 w 715121"/>
                <a:gd name="connsiteY25" fmla="*/ 309562 h 575980"/>
                <a:gd name="connsiteX26" fmla="*/ 53391 w 715121"/>
                <a:gd name="connsiteY26" fmla="*/ 241610 h 575980"/>
                <a:gd name="connsiteX27" fmla="*/ 46380 w 715121"/>
                <a:gd name="connsiteY27" fmla="*/ 203858 h 575980"/>
                <a:gd name="connsiteX28" fmla="*/ 74964 w 715121"/>
                <a:gd name="connsiteY28" fmla="*/ 127816 h 575980"/>
                <a:gd name="connsiteX29" fmla="*/ 293383 w 715121"/>
                <a:gd name="connsiteY29" fmla="*/ 22112 h 575980"/>
                <a:gd name="connsiteX30" fmla="*/ 354325 w 715121"/>
                <a:gd name="connsiteY30" fmla="*/ 17797 h 575980"/>
                <a:gd name="connsiteX31" fmla="*/ 539847 w 715121"/>
                <a:gd name="connsiteY31" fmla="*/ 64178 h 575980"/>
                <a:gd name="connsiteX32" fmla="*/ 590002 w 715121"/>
                <a:gd name="connsiteY32" fmla="*/ 16179 h 575980"/>
                <a:gd name="connsiteX33" fmla="*/ 627214 w 715121"/>
                <a:gd name="connsiteY33" fmla="*/ 0 h 575980"/>
                <a:gd name="connsiteX34" fmla="*/ 636383 w 715121"/>
                <a:gd name="connsiteY34" fmla="*/ 3236 h 575980"/>
                <a:gd name="connsiteX35" fmla="*/ 635844 w 715121"/>
                <a:gd name="connsiteY35" fmla="*/ 8090 h 575980"/>
                <a:gd name="connsiteX36" fmla="*/ 631529 w 715121"/>
                <a:gd name="connsiteY36" fmla="*/ 9708 h 575980"/>
                <a:gd name="connsiteX37" fmla="*/ 600788 w 715121"/>
                <a:gd name="connsiteY37" fmla="*/ 35055 h 575980"/>
                <a:gd name="connsiteX38" fmla="*/ 570048 w 715121"/>
                <a:gd name="connsiteY38" fmla="*/ 81975 h 575980"/>
                <a:gd name="connsiteX39" fmla="*/ 683842 w 715121"/>
                <a:gd name="connsiteY39" fmla="*/ 209251 h 575980"/>
                <a:gd name="connsiteX40" fmla="*/ 715121 w 715121"/>
                <a:gd name="connsiteY40" fmla="*/ 345157 h 575980"/>
                <a:gd name="connsiteX41" fmla="*/ 671977 w 715121"/>
                <a:gd name="connsiteY41" fmla="*/ 490230 h 575980"/>
                <a:gd name="connsiteX42" fmla="*/ 585149 w 715121"/>
                <a:gd name="connsiteY42" fmla="*/ 552251 h 575980"/>
                <a:gd name="connsiteX43" fmla="*/ 464883 w 715121"/>
                <a:gd name="connsiteY43" fmla="*/ 573823 h 575980"/>
                <a:gd name="connsiteX44" fmla="*/ 259946 w 715121"/>
                <a:gd name="connsiteY44" fmla="*/ 523667 h 575980"/>
                <a:gd name="connsiteX45" fmla="*/ 236217 w 715121"/>
                <a:gd name="connsiteY45" fmla="*/ 512342 h 575980"/>
                <a:gd name="connsiteX46" fmla="*/ 132670 w 715121"/>
                <a:gd name="connsiteY46" fmla="*/ 465422 h 575980"/>
                <a:gd name="connsiteX47" fmla="*/ 90604 w 715121"/>
                <a:gd name="connsiteY47" fmla="*/ 457872 h 575980"/>
                <a:gd name="connsiteX48" fmla="*/ 57706 w 715121"/>
                <a:gd name="connsiteY48" fmla="*/ 473512 h 575980"/>
                <a:gd name="connsiteX49" fmla="*/ 45302 w 715121"/>
                <a:gd name="connsiteY49" fmla="*/ 501016 h 575980"/>
                <a:gd name="connsiteX50" fmla="*/ 50695 w 715121"/>
                <a:gd name="connsiteY50" fmla="*/ 524207 h 575980"/>
                <a:gd name="connsiteX51" fmla="*/ 111097 w 715121"/>
                <a:gd name="connsiteY51" fmla="*/ 554408 h 575980"/>
                <a:gd name="connsiteX52" fmla="*/ 236217 w 715121"/>
                <a:gd name="connsiteY52" fmla="*/ 512342 h 575980"/>
                <a:gd name="connsiteX53" fmla="*/ 276665 w 715121"/>
                <a:gd name="connsiteY53" fmla="*/ 511263 h 575980"/>
                <a:gd name="connsiteX54" fmla="*/ 442232 w 715121"/>
                <a:gd name="connsiteY54" fmla="*/ 553329 h 575980"/>
                <a:gd name="connsiteX55" fmla="*/ 618586 w 715121"/>
                <a:gd name="connsiteY55" fmla="*/ 490230 h 575980"/>
                <a:gd name="connsiteX56" fmla="*/ 670899 w 715121"/>
                <a:gd name="connsiteY56" fmla="*/ 348932 h 575980"/>
                <a:gd name="connsiteX57" fmla="*/ 645551 w 715121"/>
                <a:gd name="connsiteY57" fmla="*/ 228127 h 575980"/>
                <a:gd name="connsiteX58" fmla="*/ 552251 w 715121"/>
                <a:gd name="connsiteY58" fmla="*/ 107861 h 575980"/>
                <a:gd name="connsiteX59" fmla="*/ 474051 w 715121"/>
                <a:gd name="connsiteY59" fmla="*/ 234599 h 575980"/>
                <a:gd name="connsiteX60" fmla="*/ 376436 w 715121"/>
                <a:gd name="connsiteY60" fmla="*/ 389380 h 575980"/>
                <a:gd name="connsiteX61" fmla="*/ 313338 w 715121"/>
                <a:gd name="connsiteY61" fmla="*/ 473512 h 575980"/>
                <a:gd name="connsiteX62" fmla="*/ 276665 w 715121"/>
                <a:gd name="connsiteY62" fmla="*/ 511263 h 57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715121" h="575980">
                  <a:moveTo>
                    <a:pt x="259946" y="523667"/>
                  </a:moveTo>
                  <a:cubicBezTo>
                    <a:pt x="216802" y="558722"/>
                    <a:pt x="168264" y="575980"/>
                    <a:pt x="115951" y="575980"/>
                  </a:cubicBezTo>
                  <a:cubicBezTo>
                    <a:pt x="55549" y="575980"/>
                    <a:pt x="18876" y="559262"/>
                    <a:pt x="4854" y="525825"/>
                  </a:cubicBezTo>
                  <a:cubicBezTo>
                    <a:pt x="1618" y="517735"/>
                    <a:pt x="0" y="508567"/>
                    <a:pt x="0" y="498320"/>
                  </a:cubicBezTo>
                  <a:cubicBezTo>
                    <a:pt x="0" y="488073"/>
                    <a:pt x="5393" y="476748"/>
                    <a:pt x="16179" y="464344"/>
                  </a:cubicBezTo>
                  <a:cubicBezTo>
                    <a:pt x="32898" y="445468"/>
                    <a:pt x="56088" y="435760"/>
                    <a:pt x="86289" y="435760"/>
                  </a:cubicBezTo>
                  <a:cubicBezTo>
                    <a:pt x="106244" y="435760"/>
                    <a:pt x="126737" y="439535"/>
                    <a:pt x="146692" y="446546"/>
                  </a:cubicBezTo>
                  <a:cubicBezTo>
                    <a:pt x="167185" y="453557"/>
                    <a:pt x="202780" y="471355"/>
                    <a:pt x="254553" y="498859"/>
                  </a:cubicBezTo>
                  <a:cubicBezTo>
                    <a:pt x="277743" y="476208"/>
                    <a:pt x="300933" y="446546"/>
                    <a:pt x="324663" y="409334"/>
                  </a:cubicBezTo>
                  <a:cubicBezTo>
                    <a:pt x="347853" y="372122"/>
                    <a:pt x="368347" y="335988"/>
                    <a:pt x="385065" y="301473"/>
                  </a:cubicBezTo>
                  <a:cubicBezTo>
                    <a:pt x="402323" y="266957"/>
                    <a:pt x="422817" y="228666"/>
                    <a:pt x="447086" y="187679"/>
                  </a:cubicBezTo>
                  <a:cubicBezTo>
                    <a:pt x="471355" y="146692"/>
                    <a:pt x="496163" y="112715"/>
                    <a:pt x="520432" y="85750"/>
                  </a:cubicBezTo>
                  <a:cubicBezTo>
                    <a:pt x="468119" y="54470"/>
                    <a:pt x="412570" y="38830"/>
                    <a:pt x="353786" y="38830"/>
                  </a:cubicBezTo>
                  <a:cubicBezTo>
                    <a:pt x="329517" y="38830"/>
                    <a:pt x="304709" y="41527"/>
                    <a:pt x="279361" y="46380"/>
                  </a:cubicBezTo>
                  <a:cubicBezTo>
                    <a:pt x="207094" y="62020"/>
                    <a:pt x="152085" y="93300"/>
                    <a:pt x="114333" y="140759"/>
                  </a:cubicBezTo>
                  <a:cubicBezTo>
                    <a:pt x="91143" y="169882"/>
                    <a:pt x="79278" y="197386"/>
                    <a:pt x="79278" y="223273"/>
                  </a:cubicBezTo>
                  <a:cubicBezTo>
                    <a:pt x="79278" y="258867"/>
                    <a:pt x="96536" y="282058"/>
                    <a:pt x="130512" y="292305"/>
                  </a:cubicBezTo>
                  <a:cubicBezTo>
                    <a:pt x="142377" y="295540"/>
                    <a:pt x="153163" y="297158"/>
                    <a:pt x="161792" y="297158"/>
                  </a:cubicBezTo>
                  <a:cubicBezTo>
                    <a:pt x="170421" y="297158"/>
                    <a:pt x="180668" y="295540"/>
                    <a:pt x="191454" y="292844"/>
                  </a:cubicBezTo>
                  <a:cubicBezTo>
                    <a:pt x="202240" y="290147"/>
                    <a:pt x="213026" y="283676"/>
                    <a:pt x="223813" y="273429"/>
                  </a:cubicBezTo>
                  <a:cubicBezTo>
                    <a:pt x="244306" y="252935"/>
                    <a:pt x="255092" y="233520"/>
                    <a:pt x="256710" y="216262"/>
                  </a:cubicBezTo>
                  <a:cubicBezTo>
                    <a:pt x="257250" y="211948"/>
                    <a:pt x="259946" y="210330"/>
                    <a:pt x="264800" y="211948"/>
                  </a:cubicBezTo>
                  <a:cubicBezTo>
                    <a:pt x="269654" y="213026"/>
                    <a:pt x="271811" y="216801"/>
                    <a:pt x="270732" y="222734"/>
                  </a:cubicBezTo>
                  <a:cubicBezTo>
                    <a:pt x="265878" y="256710"/>
                    <a:pt x="248081" y="282597"/>
                    <a:pt x="216802" y="300394"/>
                  </a:cubicBezTo>
                  <a:cubicBezTo>
                    <a:pt x="197926" y="310641"/>
                    <a:pt x="178511" y="316034"/>
                    <a:pt x="159635" y="316034"/>
                  </a:cubicBezTo>
                  <a:lnTo>
                    <a:pt x="123501" y="309562"/>
                  </a:lnTo>
                  <a:cubicBezTo>
                    <a:pt x="87907" y="297698"/>
                    <a:pt x="64717" y="275047"/>
                    <a:pt x="53391" y="241610"/>
                  </a:cubicBezTo>
                  <a:cubicBezTo>
                    <a:pt x="48538" y="229206"/>
                    <a:pt x="46380" y="216262"/>
                    <a:pt x="46380" y="203858"/>
                  </a:cubicBezTo>
                  <a:cubicBezTo>
                    <a:pt x="46380" y="177971"/>
                    <a:pt x="56088" y="152624"/>
                    <a:pt x="74964" y="127816"/>
                  </a:cubicBezTo>
                  <a:cubicBezTo>
                    <a:pt x="115951" y="72806"/>
                    <a:pt x="188758" y="37752"/>
                    <a:pt x="293383" y="22112"/>
                  </a:cubicBezTo>
                  <a:cubicBezTo>
                    <a:pt x="313877" y="19415"/>
                    <a:pt x="334371" y="17797"/>
                    <a:pt x="354325" y="17797"/>
                  </a:cubicBezTo>
                  <a:cubicBezTo>
                    <a:pt x="419042" y="17797"/>
                    <a:pt x="481062" y="33437"/>
                    <a:pt x="539847" y="64178"/>
                  </a:cubicBezTo>
                  <a:cubicBezTo>
                    <a:pt x="558183" y="43145"/>
                    <a:pt x="574902" y="26965"/>
                    <a:pt x="590002" y="16179"/>
                  </a:cubicBezTo>
                  <a:cubicBezTo>
                    <a:pt x="605642" y="5393"/>
                    <a:pt x="617507" y="0"/>
                    <a:pt x="627214" y="0"/>
                  </a:cubicBezTo>
                  <a:cubicBezTo>
                    <a:pt x="632608" y="0"/>
                    <a:pt x="635304" y="1079"/>
                    <a:pt x="636383" y="3236"/>
                  </a:cubicBezTo>
                  <a:cubicBezTo>
                    <a:pt x="637461" y="5393"/>
                    <a:pt x="636922" y="7011"/>
                    <a:pt x="635844" y="8090"/>
                  </a:cubicBezTo>
                  <a:cubicBezTo>
                    <a:pt x="634765" y="9168"/>
                    <a:pt x="633147" y="9708"/>
                    <a:pt x="631529" y="9708"/>
                  </a:cubicBezTo>
                  <a:cubicBezTo>
                    <a:pt x="623439" y="9708"/>
                    <a:pt x="613193" y="18336"/>
                    <a:pt x="600788" y="35055"/>
                  </a:cubicBezTo>
                  <a:cubicBezTo>
                    <a:pt x="588384" y="51773"/>
                    <a:pt x="578138" y="67413"/>
                    <a:pt x="570048" y="81975"/>
                  </a:cubicBezTo>
                  <a:cubicBezTo>
                    <a:pt x="620204" y="114872"/>
                    <a:pt x="657955" y="157478"/>
                    <a:pt x="683842" y="209251"/>
                  </a:cubicBezTo>
                  <a:cubicBezTo>
                    <a:pt x="704875" y="250778"/>
                    <a:pt x="715121" y="296080"/>
                    <a:pt x="715121" y="345157"/>
                  </a:cubicBezTo>
                  <a:cubicBezTo>
                    <a:pt x="715121" y="405559"/>
                    <a:pt x="700560" y="454097"/>
                    <a:pt x="671977" y="490230"/>
                  </a:cubicBezTo>
                  <a:cubicBezTo>
                    <a:pt x="648248" y="519353"/>
                    <a:pt x="619125" y="540386"/>
                    <a:pt x="585149" y="552251"/>
                  </a:cubicBezTo>
                  <a:cubicBezTo>
                    <a:pt x="544700" y="566812"/>
                    <a:pt x="504252" y="573823"/>
                    <a:pt x="464883" y="573823"/>
                  </a:cubicBezTo>
                  <a:cubicBezTo>
                    <a:pt x="384526" y="572744"/>
                    <a:pt x="316034" y="556565"/>
                    <a:pt x="259946" y="523667"/>
                  </a:cubicBezTo>
                  <a:close/>
                  <a:moveTo>
                    <a:pt x="236217" y="512342"/>
                  </a:moveTo>
                  <a:cubicBezTo>
                    <a:pt x="181747" y="486455"/>
                    <a:pt x="147231" y="470815"/>
                    <a:pt x="132670" y="465422"/>
                  </a:cubicBezTo>
                  <a:cubicBezTo>
                    <a:pt x="118108" y="460029"/>
                    <a:pt x="104086" y="457872"/>
                    <a:pt x="90604" y="457872"/>
                  </a:cubicBezTo>
                  <a:cubicBezTo>
                    <a:pt x="76582" y="457872"/>
                    <a:pt x="65796" y="463265"/>
                    <a:pt x="57706" y="473512"/>
                  </a:cubicBezTo>
                  <a:cubicBezTo>
                    <a:pt x="49616" y="483759"/>
                    <a:pt x="45302" y="492927"/>
                    <a:pt x="45302" y="501016"/>
                  </a:cubicBezTo>
                  <a:cubicBezTo>
                    <a:pt x="45302" y="509106"/>
                    <a:pt x="46920" y="517196"/>
                    <a:pt x="50695" y="524207"/>
                  </a:cubicBezTo>
                  <a:cubicBezTo>
                    <a:pt x="60402" y="544161"/>
                    <a:pt x="80357" y="554408"/>
                    <a:pt x="111097" y="554408"/>
                  </a:cubicBezTo>
                  <a:cubicBezTo>
                    <a:pt x="155320" y="554408"/>
                    <a:pt x="197387" y="540386"/>
                    <a:pt x="236217" y="512342"/>
                  </a:cubicBezTo>
                  <a:close/>
                  <a:moveTo>
                    <a:pt x="276665" y="511263"/>
                  </a:moveTo>
                  <a:cubicBezTo>
                    <a:pt x="323584" y="539307"/>
                    <a:pt x="379133" y="553329"/>
                    <a:pt x="442232" y="553329"/>
                  </a:cubicBezTo>
                  <a:cubicBezTo>
                    <a:pt x="516117" y="553329"/>
                    <a:pt x="574902" y="532296"/>
                    <a:pt x="618586" y="490230"/>
                  </a:cubicBezTo>
                  <a:cubicBezTo>
                    <a:pt x="653641" y="456254"/>
                    <a:pt x="670899" y="409334"/>
                    <a:pt x="670899" y="348932"/>
                  </a:cubicBezTo>
                  <a:cubicBezTo>
                    <a:pt x="670899" y="305787"/>
                    <a:pt x="662269" y="265878"/>
                    <a:pt x="645551" y="228127"/>
                  </a:cubicBezTo>
                  <a:cubicBezTo>
                    <a:pt x="624518" y="180129"/>
                    <a:pt x="593777" y="140220"/>
                    <a:pt x="552251" y="107861"/>
                  </a:cubicBezTo>
                  <a:cubicBezTo>
                    <a:pt x="538768" y="128894"/>
                    <a:pt x="512881" y="170960"/>
                    <a:pt x="474051" y="234599"/>
                  </a:cubicBezTo>
                  <a:cubicBezTo>
                    <a:pt x="435760" y="298237"/>
                    <a:pt x="402863" y="350010"/>
                    <a:pt x="376436" y="389380"/>
                  </a:cubicBezTo>
                  <a:cubicBezTo>
                    <a:pt x="350010" y="429289"/>
                    <a:pt x="328978" y="457333"/>
                    <a:pt x="313338" y="473512"/>
                  </a:cubicBezTo>
                  <a:cubicBezTo>
                    <a:pt x="298776" y="490230"/>
                    <a:pt x="286372" y="502634"/>
                    <a:pt x="276665" y="511263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8" name="Freeform: Shape 4067">
              <a:extLst>
                <a:ext uri="{FF2B5EF4-FFF2-40B4-BE49-F238E27FC236}">
                  <a16:creationId xmlns:a16="http://schemas.microsoft.com/office/drawing/2014/main" id="{49E9726C-A387-5929-4DCF-AF14DB66994C}"/>
                </a:ext>
              </a:extLst>
            </p:cNvPr>
            <p:cNvSpPr/>
            <p:nvPr/>
          </p:nvSpPr>
          <p:spPr>
            <a:xfrm>
              <a:off x="4649884" y="4003469"/>
              <a:ext cx="158556" cy="321427"/>
            </a:xfrm>
            <a:custGeom>
              <a:avLst/>
              <a:gdLst>
                <a:gd name="connsiteX0" fmla="*/ 53392 w 158556"/>
                <a:gd name="connsiteY0" fmla="*/ 306327 h 321427"/>
                <a:gd name="connsiteX1" fmla="*/ 81436 w 158556"/>
                <a:gd name="connsiteY1" fmla="*/ 292844 h 321427"/>
                <a:gd name="connsiteX2" fmla="*/ 147231 w 158556"/>
                <a:gd name="connsiteY2" fmla="*/ 187140 h 321427"/>
                <a:gd name="connsiteX3" fmla="*/ 156939 w 158556"/>
                <a:gd name="connsiteY3" fmla="*/ 180668 h 321427"/>
                <a:gd name="connsiteX4" fmla="*/ 158557 w 158556"/>
                <a:gd name="connsiteY4" fmla="*/ 184982 h 321427"/>
                <a:gd name="connsiteX5" fmla="*/ 153163 w 158556"/>
                <a:gd name="connsiteY5" fmla="*/ 200622 h 321427"/>
                <a:gd name="connsiteX6" fmla="*/ 142916 w 158556"/>
                <a:gd name="connsiteY6" fmla="*/ 222734 h 321427"/>
                <a:gd name="connsiteX7" fmla="*/ 125659 w 158556"/>
                <a:gd name="connsiteY7" fmla="*/ 254553 h 321427"/>
                <a:gd name="connsiteX8" fmla="*/ 102468 w 158556"/>
                <a:gd name="connsiteY8" fmla="*/ 288529 h 321427"/>
                <a:gd name="connsiteX9" fmla="*/ 47998 w 158556"/>
                <a:gd name="connsiteY9" fmla="*/ 321427 h 321427"/>
                <a:gd name="connsiteX10" fmla="*/ 11326 w 158556"/>
                <a:gd name="connsiteY10" fmla="*/ 305787 h 321427"/>
                <a:gd name="connsiteX11" fmla="*/ 0 w 158556"/>
                <a:gd name="connsiteY11" fmla="*/ 271272 h 321427"/>
                <a:gd name="connsiteX12" fmla="*/ 9168 w 158556"/>
                <a:gd name="connsiteY12" fmla="*/ 229745 h 321427"/>
                <a:gd name="connsiteX13" fmla="*/ 53931 w 158556"/>
                <a:gd name="connsiteY13" fmla="*/ 115951 h 321427"/>
                <a:gd name="connsiteX14" fmla="*/ 55549 w 158556"/>
                <a:gd name="connsiteY14" fmla="*/ 104626 h 321427"/>
                <a:gd name="connsiteX15" fmla="*/ 46920 w 158556"/>
                <a:gd name="connsiteY15" fmla="*/ 86289 h 321427"/>
                <a:gd name="connsiteX16" fmla="*/ 85211 w 158556"/>
                <a:gd name="connsiteY16" fmla="*/ 85750 h 321427"/>
                <a:gd name="connsiteX17" fmla="*/ 104087 w 158556"/>
                <a:gd name="connsiteY17" fmla="*/ 91682 h 321427"/>
                <a:gd name="connsiteX18" fmla="*/ 99772 w 158556"/>
                <a:gd name="connsiteY18" fmla="*/ 110019 h 321427"/>
                <a:gd name="connsiteX19" fmla="*/ 43684 w 158556"/>
                <a:gd name="connsiteY19" fmla="*/ 241070 h 321427"/>
                <a:gd name="connsiteX20" fmla="*/ 31819 w 158556"/>
                <a:gd name="connsiteY20" fmla="*/ 285294 h 321427"/>
                <a:gd name="connsiteX21" fmla="*/ 53392 w 158556"/>
                <a:gd name="connsiteY21" fmla="*/ 306327 h 321427"/>
                <a:gd name="connsiteX22" fmla="*/ 121884 w 158556"/>
                <a:gd name="connsiteY22" fmla="*/ 49616 h 321427"/>
                <a:gd name="connsiteX23" fmla="*/ 100311 w 158556"/>
                <a:gd name="connsiteY23" fmla="*/ 58245 h 321427"/>
                <a:gd name="connsiteX24" fmla="*/ 81436 w 158556"/>
                <a:gd name="connsiteY24" fmla="*/ 49616 h 321427"/>
                <a:gd name="connsiteX25" fmla="*/ 76043 w 158556"/>
                <a:gd name="connsiteY25" fmla="*/ 29123 h 321427"/>
                <a:gd name="connsiteX26" fmla="*/ 87907 w 158556"/>
                <a:gd name="connsiteY26" fmla="*/ 8629 h 321427"/>
                <a:gd name="connsiteX27" fmla="*/ 109480 w 158556"/>
                <a:gd name="connsiteY27" fmla="*/ 0 h 321427"/>
                <a:gd name="connsiteX28" fmla="*/ 128895 w 158556"/>
                <a:gd name="connsiteY28" fmla="*/ 8629 h 321427"/>
                <a:gd name="connsiteX29" fmla="*/ 134288 w 158556"/>
                <a:gd name="connsiteY29" fmla="*/ 29123 h 321427"/>
                <a:gd name="connsiteX30" fmla="*/ 121884 w 158556"/>
                <a:gd name="connsiteY30" fmla="*/ 49616 h 3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8556" h="321427">
                  <a:moveTo>
                    <a:pt x="53392" y="306327"/>
                  </a:moveTo>
                  <a:cubicBezTo>
                    <a:pt x="62020" y="306327"/>
                    <a:pt x="71728" y="302012"/>
                    <a:pt x="81436" y="292844"/>
                  </a:cubicBezTo>
                  <a:cubicBezTo>
                    <a:pt x="98694" y="275586"/>
                    <a:pt x="120805" y="240531"/>
                    <a:pt x="147231" y="187140"/>
                  </a:cubicBezTo>
                  <a:cubicBezTo>
                    <a:pt x="150467" y="180129"/>
                    <a:pt x="153703" y="177971"/>
                    <a:pt x="156939" y="180668"/>
                  </a:cubicBezTo>
                  <a:cubicBezTo>
                    <a:pt x="158017" y="181747"/>
                    <a:pt x="158557" y="183364"/>
                    <a:pt x="158557" y="184982"/>
                  </a:cubicBezTo>
                  <a:cubicBezTo>
                    <a:pt x="158557" y="187140"/>
                    <a:pt x="156939" y="191993"/>
                    <a:pt x="153163" y="200622"/>
                  </a:cubicBezTo>
                  <a:cubicBezTo>
                    <a:pt x="149388" y="208712"/>
                    <a:pt x="146153" y="216262"/>
                    <a:pt x="142916" y="222734"/>
                  </a:cubicBezTo>
                  <a:cubicBezTo>
                    <a:pt x="139681" y="229206"/>
                    <a:pt x="134288" y="239992"/>
                    <a:pt x="125659" y="254553"/>
                  </a:cubicBezTo>
                  <a:cubicBezTo>
                    <a:pt x="117030" y="269114"/>
                    <a:pt x="109480" y="280440"/>
                    <a:pt x="102468" y="288529"/>
                  </a:cubicBezTo>
                  <a:cubicBezTo>
                    <a:pt x="83593" y="310641"/>
                    <a:pt x="65256" y="321427"/>
                    <a:pt x="47998" y="321427"/>
                  </a:cubicBezTo>
                  <a:cubicBezTo>
                    <a:pt x="30741" y="321427"/>
                    <a:pt x="18876" y="316034"/>
                    <a:pt x="11326" y="305787"/>
                  </a:cubicBezTo>
                  <a:cubicBezTo>
                    <a:pt x="3775" y="295540"/>
                    <a:pt x="0" y="284215"/>
                    <a:pt x="0" y="271272"/>
                  </a:cubicBezTo>
                  <a:cubicBezTo>
                    <a:pt x="0" y="258867"/>
                    <a:pt x="3236" y="244845"/>
                    <a:pt x="9168" y="229745"/>
                  </a:cubicBezTo>
                  <a:lnTo>
                    <a:pt x="53931" y="115951"/>
                  </a:lnTo>
                  <a:cubicBezTo>
                    <a:pt x="55009" y="113255"/>
                    <a:pt x="55549" y="109479"/>
                    <a:pt x="55549" y="104626"/>
                  </a:cubicBezTo>
                  <a:cubicBezTo>
                    <a:pt x="55549" y="99772"/>
                    <a:pt x="52852" y="93839"/>
                    <a:pt x="46920" y="86289"/>
                  </a:cubicBezTo>
                  <a:lnTo>
                    <a:pt x="85211" y="85750"/>
                  </a:lnTo>
                  <a:cubicBezTo>
                    <a:pt x="95997" y="85750"/>
                    <a:pt x="102468" y="87907"/>
                    <a:pt x="104087" y="91682"/>
                  </a:cubicBezTo>
                  <a:cubicBezTo>
                    <a:pt x="105704" y="95457"/>
                    <a:pt x="104626" y="101929"/>
                    <a:pt x="99772" y="110019"/>
                  </a:cubicBezTo>
                  <a:lnTo>
                    <a:pt x="43684" y="241070"/>
                  </a:lnTo>
                  <a:cubicBezTo>
                    <a:pt x="35594" y="258328"/>
                    <a:pt x="31819" y="272889"/>
                    <a:pt x="31819" y="285294"/>
                  </a:cubicBezTo>
                  <a:cubicBezTo>
                    <a:pt x="31819" y="299855"/>
                    <a:pt x="38830" y="306327"/>
                    <a:pt x="53392" y="306327"/>
                  </a:cubicBezTo>
                  <a:close/>
                  <a:moveTo>
                    <a:pt x="121884" y="49616"/>
                  </a:moveTo>
                  <a:cubicBezTo>
                    <a:pt x="115412" y="55009"/>
                    <a:pt x="107861" y="58245"/>
                    <a:pt x="100311" y="58245"/>
                  </a:cubicBezTo>
                  <a:cubicBezTo>
                    <a:pt x="92222" y="58245"/>
                    <a:pt x="86289" y="55549"/>
                    <a:pt x="81436" y="49616"/>
                  </a:cubicBezTo>
                  <a:cubicBezTo>
                    <a:pt x="76582" y="44223"/>
                    <a:pt x="74964" y="37212"/>
                    <a:pt x="76043" y="29123"/>
                  </a:cubicBezTo>
                  <a:cubicBezTo>
                    <a:pt x="77660" y="21033"/>
                    <a:pt x="81436" y="14561"/>
                    <a:pt x="87907" y="8629"/>
                  </a:cubicBezTo>
                  <a:cubicBezTo>
                    <a:pt x="94379" y="3236"/>
                    <a:pt x="101929" y="0"/>
                    <a:pt x="109480" y="0"/>
                  </a:cubicBezTo>
                  <a:cubicBezTo>
                    <a:pt x="117569" y="0"/>
                    <a:pt x="124041" y="2697"/>
                    <a:pt x="128895" y="8629"/>
                  </a:cubicBezTo>
                  <a:cubicBezTo>
                    <a:pt x="133748" y="14022"/>
                    <a:pt x="135366" y="21033"/>
                    <a:pt x="134288" y="29123"/>
                  </a:cubicBezTo>
                  <a:cubicBezTo>
                    <a:pt x="132670" y="37212"/>
                    <a:pt x="128355" y="44223"/>
                    <a:pt x="121884" y="49616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5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69" name="Freeform: Shape 4068">
              <a:extLst>
                <a:ext uri="{FF2B5EF4-FFF2-40B4-BE49-F238E27FC236}">
                  <a16:creationId xmlns:a16="http://schemas.microsoft.com/office/drawing/2014/main" id="{E7DEA0A0-3F31-F70C-E7C1-0DD55802C2B1}"/>
                </a:ext>
              </a:extLst>
            </p:cNvPr>
            <p:cNvSpPr/>
            <p:nvPr/>
          </p:nvSpPr>
          <p:spPr>
            <a:xfrm>
              <a:off x="4772846" y="4069753"/>
              <a:ext cx="337067" cy="257300"/>
            </a:xfrm>
            <a:custGeom>
              <a:avLst/>
              <a:gdLst>
                <a:gd name="connsiteX0" fmla="*/ 337067 w 337067"/>
                <a:gd name="connsiteY0" fmla="*/ 11376 h 257300"/>
                <a:gd name="connsiteX1" fmla="*/ 333831 w 337067"/>
                <a:gd name="connsiteY1" fmla="*/ 23241 h 257300"/>
                <a:gd name="connsiteX2" fmla="*/ 277743 w 337067"/>
                <a:gd name="connsiteY2" fmla="*/ 173168 h 257300"/>
                <a:gd name="connsiteX3" fmla="*/ 178511 w 337067"/>
                <a:gd name="connsiteY3" fmla="*/ 257300 h 257300"/>
                <a:gd name="connsiteX4" fmla="*/ 143995 w 337067"/>
                <a:gd name="connsiteY4" fmla="*/ 244357 h 257300"/>
                <a:gd name="connsiteX5" fmla="*/ 133748 w 337067"/>
                <a:gd name="connsiteY5" fmla="*/ 221167 h 257300"/>
                <a:gd name="connsiteX6" fmla="*/ 132669 w 337067"/>
                <a:gd name="connsiteY6" fmla="*/ 202830 h 257300"/>
                <a:gd name="connsiteX7" fmla="*/ 139141 w 337067"/>
                <a:gd name="connsiteY7" fmla="*/ 161303 h 257300"/>
                <a:gd name="connsiteX8" fmla="*/ 45841 w 337067"/>
                <a:gd name="connsiteY8" fmla="*/ 255682 h 257300"/>
                <a:gd name="connsiteX9" fmla="*/ 17797 w 337067"/>
                <a:gd name="connsiteY9" fmla="*/ 247053 h 257300"/>
                <a:gd name="connsiteX10" fmla="*/ 2157 w 337067"/>
                <a:gd name="connsiteY10" fmla="*/ 223863 h 257300"/>
                <a:gd name="connsiteX11" fmla="*/ 0 w 337067"/>
                <a:gd name="connsiteY11" fmla="*/ 215234 h 257300"/>
                <a:gd name="connsiteX12" fmla="*/ 25887 w 337067"/>
                <a:gd name="connsiteY12" fmla="*/ 142428 h 257300"/>
                <a:gd name="connsiteX13" fmla="*/ 19415 w 337067"/>
                <a:gd name="connsiteY13" fmla="*/ 131102 h 257300"/>
                <a:gd name="connsiteX14" fmla="*/ 31819 w 337067"/>
                <a:gd name="connsiteY14" fmla="*/ 106833 h 257300"/>
                <a:gd name="connsiteX15" fmla="*/ 71188 w 337067"/>
                <a:gd name="connsiteY15" fmla="*/ 29712 h 257300"/>
                <a:gd name="connsiteX16" fmla="*/ 98693 w 337067"/>
                <a:gd name="connsiteY16" fmla="*/ 15151 h 257300"/>
                <a:gd name="connsiteX17" fmla="*/ 141298 w 337067"/>
                <a:gd name="connsiteY17" fmla="*/ 15151 h 257300"/>
                <a:gd name="connsiteX18" fmla="*/ 90604 w 337067"/>
                <a:gd name="connsiteY18" fmla="*/ 85261 h 257300"/>
                <a:gd name="connsiteX19" fmla="*/ 51234 w 337067"/>
                <a:gd name="connsiteY19" fmla="*/ 166696 h 257300"/>
                <a:gd name="connsiteX20" fmla="*/ 37752 w 337067"/>
                <a:gd name="connsiteY20" fmla="*/ 211998 h 257300"/>
                <a:gd name="connsiteX21" fmla="*/ 43145 w 337067"/>
                <a:gd name="connsiteY21" fmla="*/ 234649 h 257300"/>
                <a:gd name="connsiteX22" fmla="*/ 56627 w 337067"/>
                <a:gd name="connsiteY22" fmla="*/ 241121 h 257300"/>
                <a:gd name="connsiteX23" fmla="*/ 77121 w 337067"/>
                <a:gd name="connsiteY23" fmla="*/ 229795 h 257300"/>
                <a:gd name="connsiteX24" fmla="*/ 98693 w 337067"/>
                <a:gd name="connsiteY24" fmla="*/ 204987 h 257300"/>
                <a:gd name="connsiteX25" fmla="*/ 118648 w 337067"/>
                <a:gd name="connsiteY25" fmla="*/ 174786 h 257300"/>
                <a:gd name="connsiteX26" fmla="*/ 136984 w 337067"/>
                <a:gd name="connsiteY26" fmla="*/ 142967 h 257300"/>
                <a:gd name="connsiteX27" fmla="*/ 155320 w 337067"/>
                <a:gd name="connsiteY27" fmla="*/ 107912 h 257300"/>
                <a:gd name="connsiteX28" fmla="*/ 170960 w 337067"/>
                <a:gd name="connsiteY28" fmla="*/ 76632 h 257300"/>
                <a:gd name="connsiteX29" fmla="*/ 193611 w 337067"/>
                <a:gd name="connsiteY29" fmla="*/ 29712 h 257300"/>
                <a:gd name="connsiteX30" fmla="*/ 220037 w 337067"/>
                <a:gd name="connsiteY30" fmla="*/ 15151 h 257300"/>
                <a:gd name="connsiteX31" fmla="*/ 262642 w 337067"/>
                <a:gd name="connsiteY31" fmla="*/ 15151 h 257300"/>
                <a:gd name="connsiteX32" fmla="*/ 255092 w 337067"/>
                <a:gd name="connsiteY32" fmla="*/ 20544 h 257300"/>
                <a:gd name="connsiteX33" fmla="*/ 234599 w 337067"/>
                <a:gd name="connsiteY33" fmla="*/ 41038 h 257300"/>
                <a:gd name="connsiteX34" fmla="*/ 190375 w 337067"/>
                <a:gd name="connsiteY34" fmla="*/ 125709 h 257300"/>
                <a:gd name="connsiteX35" fmla="*/ 162331 w 337067"/>
                <a:gd name="connsiteY35" fmla="*/ 217391 h 257300"/>
                <a:gd name="connsiteX36" fmla="*/ 181207 w 337067"/>
                <a:gd name="connsiteY36" fmla="*/ 243278 h 257300"/>
                <a:gd name="connsiteX37" fmla="*/ 184443 w 337067"/>
                <a:gd name="connsiteY37" fmla="*/ 243278 h 257300"/>
                <a:gd name="connsiteX38" fmla="*/ 283676 w 337067"/>
                <a:gd name="connsiteY38" fmla="*/ 121395 h 257300"/>
                <a:gd name="connsiteX39" fmla="*/ 273968 w 337067"/>
                <a:gd name="connsiteY39" fmla="*/ 83104 h 257300"/>
                <a:gd name="connsiteX40" fmla="*/ 278282 w 337067"/>
                <a:gd name="connsiteY40" fmla="*/ 51824 h 257300"/>
                <a:gd name="connsiteX41" fmla="*/ 316034 w 337067"/>
                <a:gd name="connsiteY41" fmla="*/ 2208 h 257300"/>
                <a:gd name="connsiteX42" fmla="*/ 325202 w 337067"/>
                <a:gd name="connsiteY42" fmla="*/ 51 h 257300"/>
                <a:gd name="connsiteX43" fmla="*/ 337067 w 337067"/>
                <a:gd name="connsiteY43" fmla="*/ 11376 h 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7067" h="257300">
                  <a:moveTo>
                    <a:pt x="337067" y="11376"/>
                  </a:moveTo>
                  <a:lnTo>
                    <a:pt x="333831" y="23241"/>
                  </a:lnTo>
                  <a:cubicBezTo>
                    <a:pt x="313337" y="91193"/>
                    <a:pt x="294462" y="141349"/>
                    <a:pt x="277743" y="173168"/>
                  </a:cubicBezTo>
                  <a:cubicBezTo>
                    <a:pt x="247542" y="229256"/>
                    <a:pt x="214105" y="257300"/>
                    <a:pt x="178511" y="257300"/>
                  </a:cubicBezTo>
                  <a:cubicBezTo>
                    <a:pt x="161792" y="257300"/>
                    <a:pt x="150467" y="252986"/>
                    <a:pt x="143995" y="244357"/>
                  </a:cubicBezTo>
                  <a:cubicBezTo>
                    <a:pt x="138063" y="235728"/>
                    <a:pt x="134287" y="228178"/>
                    <a:pt x="133748" y="221167"/>
                  </a:cubicBezTo>
                  <a:cubicBezTo>
                    <a:pt x="133209" y="214156"/>
                    <a:pt x="132669" y="208223"/>
                    <a:pt x="132669" y="202830"/>
                  </a:cubicBezTo>
                  <a:cubicBezTo>
                    <a:pt x="132669" y="190426"/>
                    <a:pt x="134827" y="176404"/>
                    <a:pt x="139141" y="161303"/>
                  </a:cubicBezTo>
                  <a:cubicBezTo>
                    <a:pt x="104625" y="224402"/>
                    <a:pt x="73346" y="255682"/>
                    <a:pt x="45841" y="255682"/>
                  </a:cubicBezTo>
                  <a:cubicBezTo>
                    <a:pt x="35594" y="255682"/>
                    <a:pt x="26426" y="252986"/>
                    <a:pt x="17797" y="247053"/>
                  </a:cubicBezTo>
                  <a:cubicBezTo>
                    <a:pt x="9168" y="241121"/>
                    <a:pt x="4314" y="233571"/>
                    <a:pt x="2157" y="223863"/>
                  </a:cubicBezTo>
                  <a:cubicBezTo>
                    <a:pt x="539" y="221706"/>
                    <a:pt x="0" y="218470"/>
                    <a:pt x="0" y="215234"/>
                  </a:cubicBezTo>
                  <a:cubicBezTo>
                    <a:pt x="0" y="195280"/>
                    <a:pt x="8629" y="171011"/>
                    <a:pt x="25887" y="142428"/>
                  </a:cubicBezTo>
                  <a:cubicBezTo>
                    <a:pt x="18336" y="142428"/>
                    <a:pt x="16179" y="138653"/>
                    <a:pt x="19415" y="131102"/>
                  </a:cubicBezTo>
                  <a:lnTo>
                    <a:pt x="31819" y="106833"/>
                  </a:lnTo>
                  <a:cubicBezTo>
                    <a:pt x="54470" y="62071"/>
                    <a:pt x="67953" y="36184"/>
                    <a:pt x="71188" y="29712"/>
                  </a:cubicBezTo>
                  <a:cubicBezTo>
                    <a:pt x="76042" y="20005"/>
                    <a:pt x="85211" y="15151"/>
                    <a:pt x="98693" y="15151"/>
                  </a:cubicBezTo>
                  <a:lnTo>
                    <a:pt x="141298" y="15151"/>
                  </a:lnTo>
                  <a:cubicBezTo>
                    <a:pt x="124580" y="27555"/>
                    <a:pt x="107861" y="50745"/>
                    <a:pt x="90604" y="85261"/>
                  </a:cubicBezTo>
                  <a:cubicBezTo>
                    <a:pt x="73346" y="119777"/>
                    <a:pt x="60402" y="147281"/>
                    <a:pt x="51234" y="166696"/>
                  </a:cubicBezTo>
                  <a:cubicBezTo>
                    <a:pt x="42066" y="186112"/>
                    <a:pt x="37752" y="201212"/>
                    <a:pt x="37752" y="211998"/>
                  </a:cubicBezTo>
                  <a:cubicBezTo>
                    <a:pt x="37752" y="222245"/>
                    <a:pt x="39369" y="229795"/>
                    <a:pt x="43145" y="234649"/>
                  </a:cubicBezTo>
                  <a:cubicBezTo>
                    <a:pt x="46380" y="238964"/>
                    <a:pt x="51234" y="241121"/>
                    <a:pt x="56627" y="241121"/>
                  </a:cubicBezTo>
                  <a:cubicBezTo>
                    <a:pt x="62020" y="241121"/>
                    <a:pt x="69031" y="237346"/>
                    <a:pt x="77121" y="229795"/>
                  </a:cubicBezTo>
                  <a:cubicBezTo>
                    <a:pt x="85211" y="222245"/>
                    <a:pt x="92221" y="213616"/>
                    <a:pt x="98693" y="204987"/>
                  </a:cubicBezTo>
                  <a:cubicBezTo>
                    <a:pt x="105165" y="196358"/>
                    <a:pt x="111636" y="186112"/>
                    <a:pt x="118648" y="174786"/>
                  </a:cubicBezTo>
                  <a:cubicBezTo>
                    <a:pt x="125659" y="163461"/>
                    <a:pt x="131591" y="153214"/>
                    <a:pt x="136984" y="142967"/>
                  </a:cubicBezTo>
                  <a:cubicBezTo>
                    <a:pt x="142377" y="132720"/>
                    <a:pt x="148849" y="121395"/>
                    <a:pt x="155320" y="107912"/>
                  </a:cubicBezTo>
                  <a:cubicBezTo>
                    <a:pt x="161792" y="94429"/>
                    <a:pt x="167185" y="84182"/>
                    <a:pt x="170960" y="76632"/>
                  </a:cubicBezTo>
                  <a:cubicBezTo>
                    <a:pt x="184443" y="49667"/>
                    <a:pt x="191993" y="34027"/>
                    <a:pt x="193611" y="29712"/>
                  </a:cubicBezTo>
                  <a:cubicBezTo>
                    <a:pt x="197926" y="20005"/>
                    <a:pt x="206555" y="15151"/>
                    <a:pt x="220037" y="15151"/>
                  </a:cubicBezTo>
                  <a:lnTo>
                    <a:pt x="262642" y="15151"/>
                  </a:lnTo>
                  <a:cubicBezTo>
                    <a:pt x="261564" y="16230"/>
                    <a:pt x="259407" y="17848"/>
                    <a:pt x="255092" y="20544"/>
                  </a:cubicBezTo>
                  <a:cubicBezTo>
                    <a:pt x="245924" y="26477"/>
                    <a:pt x="238913" y="33488"/>
                    <a:pt x="234599" y="41038"/>
                  </a:cubicBezTo>
                  <a:cubicBezTo>
                    <a:pt x="213566" y="76093"/>
                    <a:pt x="199004" y="104137"/>
                    <a:pt x="190375" y="125709"/>
                  </a:cubicBezTo>
                  <a:cubicBezTo>
                    <a:pt x="171500" y="173168"/>
                    <a:pt x="162331" y="203909"/>
                    <a:pt x="162331" y="217391"/>
                  </a:cubicBezTo>
                  <a:cubicBezTo>
                    <a:pt x="162331" y="234110"/>
                    <a:pt x="168803" y="242739"/>
                    <a:pt x="181207" y="243278"/>
                  </a:cubicBezTo>
                  <a:cubicBezTo>
                    <a:pt x="182286" y="243278"/>
                    <a:pt x="183365" y="243278"/>
                    <a:pt x="184443" y="243278"/>
                  </a:cubicBezTo>
                  <a:cubicBezTo>
                    <a:pt x="217880" y="243278"/>
                    <a:pt x="251317" y="202830"/>
                    <a:pt x="283676" y="121395"/>
                  </a:cubicBezTo>
                  <a:cubicBezTo>
                    <a:pt x="277204" y="107373"/>
                    <a:pt x="273968" y="94429"/>
                    <a:pt x="273968" y="83104"/>
                  </a:cubicBezTo>
                  <a:cubicBezTo>
                    <a:pt x="273968" y="71239"/>
                    <a:pt x="275586" y="60992"/>
                    <a:pt x="278282" y="51824"/>
                  </a:cubicBezTo>
                  <a:cubicBezTo>
                    <a:pt x="286372" y="24859"/>
                    <a:pt x="298776" y="8140"/>
                    <a:pt x="316034" y="2208"/>
                  </a:cubicBezTo>
                  <a:cubicBezTo>
                    <a:pt x="319270" y="590"/>
                    <a:pt x="322506" y="51"/>
                    <a:pt x="325202" y="51"/>
                  </a:cubicBezTo>
                  <a:cubicBezTo>
                    <a:pt x="333292" y="-489"/>
                    <a:pt x="337067" y="3286"/>
                    <a:pt x="337067" y="11376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4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0" name="Freeform: Shape 4069">
              <a:extLst>
                <a:ext uri="{FF2B5EF4-FFF2-40B4-BE49-F238E27FC236}">
                  <a16:creationId xmlns:a16="http://schemas.microsoft.com/office/drawing/2014/main" id="{9BF3E0DA-A37E-8BDB-025D-96E1A4038483}"/>
                </a:ext>
              </a:extLst>
            </p:cNvPr>
            <p:cNvSpPr/>
            <p:nvPr/>
          </p:nvSpPr>
          <p:spPr>
            <a:xfrm>
              <a:off x="5106677" y="4075736"/>
              <a:ext cx="280979" cy="250777"/>
            </a:xfrm>
            <a:custGeom>
              <a:avLst/>
              <a:gdLst>
                <a:gd name="connsiteX0" fmla="*/ 201162 w 280979"/>
                <a:gd name="connsiteY0" fmla="*/ 117030 h 250777"/>
                <a:gd name="connsiteX1" fmla="*/ 173657 w 280979"/>
                <a:gd name="connsiteY1" fmla="*/ 183364 h 250777"/>
                <a:gd name="connsiteX2" fmla="*/ 169343 w 280979"/>
                <a:gd name="connsiteY2" fmla="*/ 218959 h 250777"/>
                <a:gd name="connsiteX3" fmla="*/ 179589 w 280979"/>
                <a:gd name="connsiteY3" fmla="*/ 232441 h 250777"/>
                <a:gd name="connsiteX4" fmla="*/ 212487 w 280979"/>
                <a:gd name="connsiteY4" fmla="*/ 208173 h 250777"/>
                <a:gd name="connsiteX5" fmla="*/ 269115 w 280979"/>
                <a:gd name="connsiteY5" fmla="*/ 114872 h 250777"/>
                <a:gd name="connsiteX6" fmla="*/ 275586 w 280979"/>
                <a:gd name="connsiteY6" fmla="*/ 107861 h 250777"/>
                <a:gd name="connsiteX7" fmla="*/ 280979 w 280979"/>
                <a:gd name="connsiteY7" fmla="*/ 112176 h 250777"/>
                <a:gd name="connsiteX8" fmla="*/ 278822 w 280979"/>
                <a:gd name="connsiteY8" fmla="*/ 120805 h 250777"/>
                <a:gd name="connsiteX9" fmla="*/ 170421 w 280979"/>
                <a:gd name="connsiteY9" fmla="*/ 250778 h 250777"/>
                <a:gd name="connsiteX10" fmla="*/ 137523 w 280979"/>
                <a:gd name="connsiteY10" fmla="*/ 231363 h 250777"/>
                <a:gd name="connsiteX11" fmla="*/ 131052 w 280979"/>
                <a:gd name="connsiteY11" fmla="*/ 203319 h 250777"/>
                <a:gd name="connsiteX12" fmla="*/ 138063 w 280979"/>
                <a:gd name="connsiteY12" fmla="*/ 160714 h 250777"/>
                <a:gd name="connsiteX13" fmla="*/ 41527 w 280979"/>
                <a:gd name="connsiteY13" fmla="*/ 250778 h 250777"/>
                <a:gd name="connsiteX14" fmla="*/ 21033 w 280979"/>
                <a:gd name="connsiteY14" fmla="*/ 243767 h 250777"/>
                <a:gd name="connsiteX15" fmla="*/ 0 w 280979"/>
                <a:gd name="connsiteY15" fmla="*/ 193611 h 250777"/>
                <a:gd name="connsiteX16" fmla="*/ 59324 w 280979"/>
                <a:gd name="connsiteY16" fmla="*/ 54470 h 250777"/>
                <a:gd name="connsiteX17" fmla="*/ 141838 w 280979"/>
                <a:gd name="connsiteY17" fmla="*/ 3236 h 250777"/>
                <a:gd name="connsiteX18" fmla="*/ 167185 w 280979"/>
                <a:gd name="connsiteY18" fmla="*/ 0 h 250777"/>
                <a:gd name="connsiteX19" fmla="*/ 221656 w 280979"/>
                <a:gd name="connsiteY19" fmla="*/ 22651 h 250777"/>
                <a:gd name="connsiteX20" fmla="*/ 225970 w 280979"/>
                <a:gd name="connsiteY20" fmla="*/ 37212 h 250777"/>
                <a:gd name="connsiteX21" fmla="*/ 214105 w 280979"/>
                <a:gd name="connsiteY21" fmla="*/ 42605 h 250777"/>
                <a:gd name="connsiteX22" fmla="*/ 180668 w 280979"/>
                <a:gd name="connsiteY22" fmla="*/ 17258 h 250777"/>
                <a:gd name="connsiteX23" fmla="*/ 106244 w 280979"/>
                <a:gd name="connsiteY23" fmla="*/ 64717 h 250777"/>
                <a:gd name="connsiteX24" fmla="*/ 59324 w 280979"/>
                <a:gd name="connsiteY24" fmla="*/ 130512 h 250777"/>
                <a:gd name="connsiteX25" fmla="*/ 31819 w 280979"/>
                <a:gd name="connsiteY25" fmla="*/ 203319 h 250777"/>
                <a:gd name="connsiteX26" fmla="*/ 49077 w 280979"/>
                <a:gd name="connsiteY26" fmla="*/ 230823 h 250777"/>
                <a:gd name="connsiteX27" fmla="*/ 159096 w 280979"/>
                <a:gd name="connsiteY27" fmla="*/ 101929 h 250777"/>
                <a:gd name="connsiteX28" fmla="*/ 181747 w 280979"/>
                <a:gd name="connsiteY28" fmla="*/ 66335 h 250777"/>
                <a:gd name="connsiteX29" fmla="*/ 204937 w 280979"/>
                <a:gd name="connsiteY29" fmla="*/ 56627 h 250777"/>
                <a:gd name="connsiteX30" fmla="*/ 219498 w 280979"/>
                <a:gd name="connsiteY30" fmla="*/ 58784 h 250777"/>
                <a:gd name="connsiteX31" fmla="*/ 236756 w 280979"/>
                <a:gd name="connsiteY31" fmla="*/ 59324 h 250777"/>
                <a:gd name="connsiteX32" fmla="*/ 201162 w 280979"/>
                <a:gd name="connsiteY32" fmla="*/ 117030 h 25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0979" h="250777">
                  <a:moveTo>
                    <a:pt x="201162" y="117030"/>
                  </a:moveTo>
                  <a:cubicBezTo>
                    <a:pt x="185522" y="146692"/>
                    <a:pt x="176354" y="168803"/>
                    <a:pt x="173657" y="183364"/>
                  </a:cubicBezTo>
                  <a:cubicBezTo>
                    <a:pt x="170421" y="197926"/>
                    <a:pt x="169343" y="209791"/>
                    <a:pt x="169343" y="218959"/>
                  </a:cubicBezTo>
                  <a:cubicBezTo>
                    <a:pt x="169343" y="228127"/>
                    <a:pt x="172578" y="232441"/>
                    <a:pt x="179589" y="232441"/>
                  </a:cubicBezTo>
                  <a:cubicBezTo>
                    <a:pt x="188218" y="232441"/>
                    <a:pt x="199544" y="224352"/>
                    <a:pt x="212487" y="208173"/>
                  </a:cubicBezTo>
                  <a:cubicBezTo>
                    <a:pt x="231363" y="184443"/>
                    <a:pt x="250239" y="153163"/>
                    <a:pt x="269115" y="114872"/>
                  </a:cubicBezTo>
                  <a:cubicBezTo>
                    <a:pt x="270732" y="110558"/>
                    <a:pt x="272890" y="108401"/>
                    <a:pt x="275586" y="107861"/>
                  </a:cubicBezTo>
                  <a:cubicBezTo>
                    <a:pt x="279361" y="106244"/>
                    <a:pt x="280979" y="107861"/>
                    <a:pt x="280979" y="112176"/>
                  </a:cubicBezTo>
                  <a:cubicBezTo>
                    <a:pt x="280979" y="114333"/>
                    <a:pt x="280440" y="117569"/>
                    <a:pt x="278822" y="120805"/>
                  </a:cubicBezTo>
                  <a:cubicBezTo>
                    <a:pt x="235677" y="207633"/>
                    <a:pt x="199544" y="250778"/>
                    <a:pt x="170421" y="250778"/>
                  </a:cubicBezTo>
                  <a:cubicBezTo>
                    <a:pt x="156939" y="250778"/>
                    <a:pt x="146153" y="244306"/>
                    <a:pt x="137523" y="231363"/>
                  </a:cubicBezTo>
                  <a:cubicBezTo>
                    <a:pt x="133209" y="224352"/>
                    <a:pt x="131052" y="215184"/>
                    <a:pt x="131052" y="203319"/>
                  </a:cubicBezTo>
                  <a:cubicBezTo>
                    <a:pt x="131052" y="191454"/>
                    <a:pt x="133209" y="177432"/>
                    <a:pt x="138063" y="160714"/>
                  </a:cubicBezTo>
                  <a:cubicBezTo>
                    <a:pt x="100851" y="221116"/>
                    <a:pt x="68492" y="250778"/>
                    <a:pt x="41527" y="250778"/>
                  </a:cubicBezTo>
                  <a:cubicBezTo>
                    <a:pt x="33976" y="250778"/>
                    <a:pt x="27505" y="248621"/>
                    <a:pt x="21033" y="243767"/>
                  </a:cubicBezTo>
                  <a:cubicBezTo>
                    <a:pt x="7011" y="234059"/>
                    <a:pt x="0" y="217341"/>
                    <a:pt x="0" y="193611"/>
                  </a:cubicBezTo>
                  <a:cubicBezTo>
                    <a:pt x="0" y="147770"/>
                    <a:pt x="19954" y="101390"/>
                    <a:pt x="59324" y="54470"/>
                  </a:cubicBezTo>
                  <a:cubicBezTo>
                    <a:pt x="81975" y="28583"/>
                    <a:pt x="109479" y="11325"/>
                    <a:pt x="141838" y="3236"/>
                  </a:cubicBezTo>
                  <a:cubicBezTo>
                    <a:pt x="150467" y="1079"/>
                    <a:pt x="159096" y="0"/>
                    <a:pt x="167185" y="0"/>
                  </a:cubicBezTo>
                  <a:cubicBezTo>
                    <a:pt x="188758" y="0"/>
                    <a:pt x="207094" y="7550"/>
                    <a:pt x="221656" y="22651"/>
                  </a:cubicBezTo>
                  <a:cubicBezTo>
                    <a:pt x="226509" y="28044"/>
                    <a:pt x="227588" y="32898"/>
                    <a:pt x="225970" y="37212"/>
                  </a:cubicBezTo>
                  <a:cubicBezTo>
                    <a:pt x="224352" y="42066"/>
                    <a:pt x="220037" y="43684"/>
                    <a:pt x="214105" y="42605"/>
                  </a:cubicBezTo>
                  <a:cubicBezTo>
                    <a:pt x="208712" y="25887"/>
                    <a:pt x="197926" y="17258"/>
                    <a:pt x="180668" y="17258"/>
                  </a:cubicBezTo>
                  <a:cubicBezTo>
                    <a:pt x="160714" y="17258"/>
                    <a:pt x="135906" y="32898"/>
                    <a:pt x="106244" y="64717"/>
                  </a:cubicBezTo>
                  <a:cubicBezTo>
                    <a:pt x="89525" y="83593"/>
                    <a:pt x="73885" y="105165"/>
                    <a:pt x="59324" y="130512"/>
                  </a:cubicBezTo>
                  <a:cubicBezTo>
                    <a:pt x="40988" y="160714"/>
                    <a:pt x="31819" y="184982"/>
                    <a:pt x="31819" y="203319"/>
                  </a:cubicBezTo>
                  <a:cubicBezTo>
                    <a:pt x="31819" y="221655"/>
                    <a:pt x="37752" y="230823"/>
                    <a:pt x="49077" y="230823"/>
                  </a:cubicBezTo>
                  <a:cubicBezTo>
                    <a:pt x="77121" y="230823"/>
                    <a:pt x="113794" y="187679"/>
                    <a:pt x="159096" y="101929"/>
                  </a:cubicBezTo>
                  <a:cubicBezTo>
                    <a:pt x="167725" y="84671"/>
                    <a:pt x="175275" y="72806"/>
                    <a:pt x="181747" y="66335"/>
                  </a:cubicBezTo>
                  <a:cubicBezTo>
                    <a:pt x="187679" y="59863"/>
                    <a:pt x="195769" y="56627"/>
                    <a:pt x="204937" y="56627"/>
                  </a:cubicBezTo>
                  <a:cubicBezTo>
                    <a:pt x="206555" y="56627"/>
                    <a:pt x="211409" y="57167"/>
                    <a:pt x="219498" y="58784"/>
                  </a:cubicBezTo>
                  <a:cubicBezTo>
                    <a:pt x="227049" y="60402"/>
                    <a:pt x="232981" y="60402"/>
                    <a:pt x="236756" y="59324"/>
                  </a:cubicBezTo>
                  <a:cubicBezTo>
                    <a:pt x="228666" y="68492"/>
                    <a:pt x="216802" y="87368"/>
                    <a:pt x="201162" y="117030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1" name="Freeform: Shape 4070">
              <a:extLst>
                <a:ext uri="{FF2B5EF4-FFF2-40B4-BE49-F238E27FC236}">
                  <a16:creationId xmlns:a16="http://schemas.microsoft.com/office/drawing/2014/main" id="{ED9AFD96-4EB0-B511-4A17-29F44115522F}"/>
                </a:ext>
              </a:extLst>
            </p:cNvPr>
            <p:cNvSpPr/>
            <p:nvPr/>
          </p:nvSpPr>
          <p:spPr>
            <a:xfrm>
              <a:off x="5359073" y="3886979"/>
              <a:ext cx="214105" cy="440613"/>
            </a:xfrm>
            <a:custGeom>
              <a:avLst/>
              <a:gdLst>
                <a:gd name="connsiteX0" fmla="*/ 49077 w 214105"/>
                <a:gd name="connsiteY0" fmla="*/ 322506 h 440613"/>
                <a:gd name="connsiteX1" fmla="*/ 39370 w 214105"/>
                <a:gd name="connsiteY1" fmla="*/ 353786 h 440613"/>
                <a:gd name="connsiteX2" fmla="*/ 35594 w 214105"/>
                <a:gd name="connsiteY2" fmla="*/ 383987 h 440613"/>
                <a:gd name="connsiteX3" fmla="*/ 42605 w 214105"/>
                <a:gd name="connsiteY3" fmla="*/ 412031 h 440613"/>
                <a:gd name="connsiteX4" fmla="*/ 65256 w 214105"/>
                <a:gd name="connsiteY4" fmla="*/ 424974 h 440613"/>
                <a:gd name="connsiteX5" fmla="*/ 114333 w 214105"/>
                <a:gd name="connsiteY5" fmla="*/ 390998 h 440613"/>
                <a:gd name="connsiteX6" fmla="*/ 164489 w 214105"/>
                <a:gd name="connsiteY6" fmla="*/ 304709 h 440613"/>
                <a:gd name="connsiteX7" fmla="*/ 174736 w 214105"/>
                <a:gd name="connsiteY7" fmla="*/ 297158 h 440613"/>
                <a:gd name="connsiteX8" fmla="*/ 176354 w 214105"/>
                <a:gd name="connsiteY8" fmla="*/ 304709 h 440613"/>
                <a:gd name="connsiteX9" fmla="*/ 167725 w 214105"/>
                <a:gd name="connsiteY9" fmla="*/ 324124 h 440613"/>
                <a:gd name="connsiteX10" fmla="*/ 158017 w 214105"/>
                <a:gd name="connsiteY10" fmla="*/ 345157 h 440613"/>
                <a:gd name="connsiteX11" fmla="*/ 146692 w 214105"/>
                <a:gd name="connsiteY11" fmla="*/ 366190 h 440613"/>
                <a:gd name="connsiteX12" fmla="*/ 132670 w 214105"/>
                <a:gd name="connsiteY12" fmla="*/ 388841 h 440613"/>
                <a:gd name="connsiteX13" fmla="*/ 116491 w 214105"/>
                <a:gd name="connsiteY13" fmla="*/ 407716 h 440613"/>
                <a:gd name="connsiteX14" fmla="*/ 97075 w 214105"/>
                <a:gd name="connsiteY14" fmla="*/ 424974 h 440613"/>
                <a:gd name="connsiteX15" fmla="*/ 50695 w 214105"/>
                <a:gd name="connsiteY15" fmla="*/ 440614 h 440613"/>
                <a:gd name="connsiteX16" fmla="*/ 17258 w 214105"/>
                <a:gd name="connsiteY16" fmla="*/ 430906 h 440613"/>
                <a:gd name="connsiteX17" fmla="*/ 2697 w 214105"/>
                <a:gd name="connsiteY17" fmla="*/ 410413 h 440613"/>
                <a:gd name="connsiteX18" fmla="*/ 0 w 214105"/>
                <a:gd name="connsiteY18" fmla="*/ 390998 h 440613"/>
                <a:gd name="connsiteX19" fmla="*/ 540 w 214105"/>
                <a:gd name="connsiteY19" fmla="*/ 369425 h 440613"/>
                <a:gd name="connsiteX20" fmla="*/ 9168 w 214105"/>
                <a:gd name="connsiteY20" fmla="*/ 326281 h 440613"/>
                <a:gd name="connsiteX21" fmla="*/ 16719 w 214105"/>
                <a:gd name="connsiteY21" fmla="*/ 302551 h 440613"/>
                <a:gd name="connsiteX22" fmla="*/ 62560 w 214105"/>
                <a:gd name="connsiteY22" fmla="*/ 175814 h 440613"/>
                <a:gd name="connsiteX23" fmla="*/ 112715 w 214105"/>
                <a:gd name="connsiteY23" fmla="*/ 72806 h 440613"/>
                <a:gd name="connsiteX24" fmla="*/ 145074 w 214105"/>
                <a:gd name="connsiteY24" fmla="*/ 25347 h 440613"/>
                <a:gd name="connsiteX25" fmla="*/ 191994 w 214105"/>
                <a:gd name="connsiteY25" fmla="*/ 0 h 440613"/>
                <a:gd name="connsiteX26" fmla="*/ 213566 w 214105"/>
                <a:gd name="connsiteY26" fmla="*/ 23190 h 440613"/>
                <a:gd name="connsiteX27" fmla="*/ 214105 w 214105"/>
                <a:gd name="connsiteY27" fmla="*/ 33437 h 440613"/>
                <a:gd name="connsiteX28" fmla="*/ 197387 w 214105"/>
                <a:gd name="connsiteY28" fmla="*/ 93839 h 440613"/>
                <a:gd name="connsiteX29" fmla="*/ 53931 w 214105"/>
                <a:gd name="connsiteY29" fmla="*/ 303630 h 440613"/>
                <a:gd name="connsiteX30" fmla="*/ 49077 w 214105"/>
                <a:gd name="connsiteY30" fmla="*/ 322506 h 440613"/>
                <a:gd name="connsiteX31" fmla="*/ 131591 w 214105"/>
                <a:gd name="connsiteY31" fmla="*/ 189297 h 440613"/>
                <a:gd name="connsiteX32" fmla="*/ 182825 w 214105"/>
                <a:gd name="connsiteY32" fmla="*/ 95457 h 440613"/>
                <a:gd name="connsiteX33" fmla="*/ 199005 w 214105"/>
                <a:gd name="connsiteY33" fmla="*/ 42605 h 440613"/>
                <a:gd name="connsiteX34" fmla="*/ 194151 w 214105"/>
                <a:gd name="connsiteY34" fmla="*/ 28583 h 440613"/>
                <a:gd name="connsiteX35" fmla="*/ 167725 w 214105"/>
                <a:gd name="connsiteY35" fmla="*/ 56088 h 440613"/>
                <a:gd name="connsiteX36" fmla="*/ 114873 w 214105"/>
                <a:gd name="connsiteY36" fmla="*/ 155320 h 440613"/>
                <a:gd name="connsiteX37" fmla="*/ 60402 w 214105"/>
                <a:gd name="connsiteY37" fmla="*/ 280979 h 440613"/>
                <a:gd name="connsiteX38" fmla="*/ 131591 w 214105"/>
                <a:gd name="connsiteY38" fmla="*/ 189297 h 44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4105" h="440613">
                  <a:moveTo>
                    <a:pt x="49077" y="322506"/>
                  </a:moveTo>
                  <a:cubicBezTo>
                    <a:pt x="45302" y="333292"/>
                    <a:pt x="42066" y="344078"/>
                    <a:pt x="39370" y="353786"/>
                  </a:cubicBezTo>
                  <a:cubicBezTo>
                    <a:pt x="36673" y="364032"/>
                    <a:pt x="35594" y="373740"/>
                    <a:pt x="35594" y="383987"/>
                  </a:cubicBezTo>
                  <a:cubicBezTo>
                    <a:pt x="35594" y="394234"/>
                    <a:pt x="37752" y="403402"/>
                    <a:pt x="42605" y="412031"/>
                  </a:cubicBezTo>
                  <a:cubicBezTo>
                    <a:pt x="47459" y="420660"/>
                    <a:pt x="54470" y="424974"/>
                    <a:pt x="65256" y="424974"/>
                  </a:cubicBezTo>
                  <a:cubicBezTo>
                    <a:pt x="81975" y="424974"/>
                    <a:pt x="98154" y="413649"/>
                    <a:pt x="114333" y="390998"/>
                  </a:cubicBezTo>
                  <a:cubicBezTo>
                    <a:pt x="129973" y="368347"/>
                    <a:pt x="147231" y="339764"/>
                    <a:pt x="164489" y="304709"/>
                  </a:cubicBezTo>
                  <a:cubicBezTo>
                    <a:pt x="168264" y="298237"/>
                    <a:pt x="171500" y="295540"/>
                    <a:pt x="174736" y="297158"/>
                  </a:cubicBezTo>
                  <a:cubicBezTo>
                    <a:pt x="176893" y="298776"/>
                    <a:pt x="177432" y="301473"/>
                    <a:pt x="176354" y="304709"/>
                  </a:cubicBezTo>
                  <a:cubicBezTo>
                    <a:pt x="174736" y="307944"/>
                    <a:pt x="172039" y="314416"/>
                    <a:pt x="167725" y="324124"/>
                  </a:cubicBezTo>
                  <a:cubicBezTo>
                    <a:pt x="163410" y="334370"/>
                    <a:pt x="160174" y="341381"/>
                    <a:pt x="158017" y="345157"/>
                  </a:cubicBezTo>
                  <a:cubicBezTo>
                    <a:pt x="155860" y="348932"/>
                    <a:pt x="152085" y="355943"/>
                    <a:pt x="146692" y="366190"/>
                  </a:cubicBezTo>
                  <a:cubicBezTo>
                    <a:pt x="141299" y="376436"/>
                    <a:pt x="136445" y="383447"/>
                    <a:pt x="132670" y="388841"/>
                  </a:cubicBezTo>
                  <a:cubicBezTo>
                    <a:pt x="128895" y="393694"/>
                    <a:pt x="123502" y="400166"/>
                    <a:pt x="116491" y="407716"/>
                  </a:cubicBezTo>
                  <a:cubicBezTo>
                    <a:pt x="109480" y="415267"/>
                    <a:pt x="103547" y="421199"/>
                    <a:pt x="97075" y="424974"/>
                  </a:cubicBezTo>
                  <a:cubicBezTo>
                    <a:pt x="80896" y="435221"/>
                    <a:pt x="65256" y="440614"/>
                    <a:pt x="50695" y="440614"/>
                  </a:cubicBezTo>
                  <a:cubicBezTo>
                    <a:pt x="36134" y="440614"/>
                    <a:pt x="24808" y="437378"/>
                    <a:pt x="17258" y="430906"/>
                  </a:cubicBezTo>
                  <a:cubicBezTo>
                    <a:pt x="9168" y="424435"/>
                    <a:pt x="4315" y="417963"/>
                    <a:pt x="2697" y="410413"/>
                  </a:cubicBezTo>
                  <a:cubicBezTo>
                    <a:pt x="1079" y="403402"/>
                    <a:pt x="0" y="396930"/>
                    <a:pt x="0" y="390998"/>
                  </a:cubicBezTo>
                  <a:cubicBezTo>
                    <a:pt x="0" y="385605"/>
                    <a:pt x="0" y="378054"/>
                    <a:pt x="540" y="369425"/>
                  </a:cubicBezTo>
                  <a:cubicBezTo>
                    <a:pt x="2157" y="354325"/>
                    <a:pt x="4854" y="340303"/>
                    <a:pt x="9168" y="326281"/>
                  </a:cubicBezTo>
                  <a:cubicBezTo>
                    <a:pt x="13483" y="312259"/>
                    <a:pt x="16179" y="304169"/>
                    <a:pt x="16719" y="302551"/>
                  </a:cubicBezTo>
                  <a:cubicBezTo>
                    <a:pt x="27505" y="263721"/>
                    <a:pt x="42605" y="221655"/>
                    <a:pt x="62560" y="175814"/>
                  </a:cubicBezTo>
                  <a:cubicBezTo>
                    <a:pt x="82514" y="129973"/>
                    <a:pt x="99233" y="95457"/>
                    <a:pt x="112715" y="72806"/>
                  </a:cubicBezTo>
                  <a:cubicBezTo>
                    <a:pt x="126737" y="49616"/>
                    <a:pt x="137523" y="33976"/>
                    <a:pt x="145074" y="25347"/>
                  </a:cubicBezTo>
                  <a:cubicBezTo>
                    <a:pt x="160714" y="8629"/>
                    <a:pt x="176354" y="0"/>
                    <a:pt x="191994" y="0"/>
                  </a:cubicBezTo>
                  <a:cubicBezTo>
                    <a:pt x="202780" y="0"/>
                    <a:pt x="209791" y="7550"/>
                    <a:pt x="213566" y="23190"/>
                  </a:cubicBezTo>
                  <a:cubicBezTo>
                    <a:pt x="214105" y="25887"/>
                    <a:pt x="214105" y="29662"/>
                    <a:pt x="214105" y="33437"/>
                  </a:cubicBezTo>
                  <a:cubicBezTo>
                    <a:pt x="214105" y="49077"/>
                    <a:pt x="208712" y="69571"/>
                    <a:pt x="197387" y="93839"/>
                  </a:cubicBezTo>
                  <a:cubicBezTo>
                    <a:pt x="157478" y="182825"/>
                    <a:pt x="109480" y="252935"/>
                    <a:pt x="53931" y="303630"/>
                  </a:cubicBezTo>
                  <a:cubicBezTo>
                    <a:pt x="54470" y="305248"/>
                    <a:pt x="52313" y="311720"/>
                    <a:pt x="49077" y="322506"/>
                  </a:cubicBezTo>
                  <a:close/>
                  <a:moveTo>
                    <a:pt x="131591" y="189297"/>
                  </a:moveTo>
                  <a:cubicBezTo>
                    <a:pt x="154781" y="152624"/>
                    <a:pt x="172039" y="121344"/>
                    <a:pt x="182825" y="95457"/>
                  </a:cubicBezTo>
                  <a:cubicBezTo>
                    <a:pt x="193611" y="69571"/>
                    <a:pt x="199005" y="51773"/>
                    <a:pt x="199005" y="42605"/>
                  </a:cubicBezTo>
                  <a:cubicBezTo>
                    <a:pt x="199005" y="33437"/>
                    <a:pt x="197387" y="28583"/>
                    <a:pt x="194151" y="28583"/>
                  </a:cubicBezTo>
                  <a:cubicBezTo>
                    <a:pt x="189297" y="28583"/>
                    <a:pt x="180668" y="37752"/>
                    <a:pt x="167725" y="56088"/>
                  </a:cubicBezTo>
                  <a:cubicBezTo>
                    <a:pt x="154781" y="74424"/>
                    <a:pt x="136984" y="107861"/>
                    <a:pt x="114873" y="155320"/>
                  </a:cubicBezTo>
                  <a:cubicBezTo>
                    <a:pt x="92761" y="203319"/>
                    <a:pt x="74425" y="244845"/>
                    <a:pt x="60402" y="280979"/>
                  </a:cubicBezTo>
                  <a:cubicBezTo>
                    <a:pt x="84671" y="256710"/>
                    <a:pt x="107861" y="225970"/>
                    <a:pt x="131591" y="189297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2" name="Freeform: Shape 4071">
              <a:extLst>
                <a:ext uri="{FF2B5EF4-FFF2-40B4-BE49-F238E27FC236}">
                  <a16:creationId xmlns:a16="http://schemas.microsoft.com/office/drawing/2014/main" id="{A1CA4639-AFBA-28CB-85BA-20B376F9F0B5}"/>
                </a:ext>
              </a:extLst>
            </p:cNvPr>
            <p:cNvSpPr/>
            <p:nvPr/>
          </p:nvSpPr>
          <p:spPr>
            <a:xfrm>
              <a:off x="5498215" y="4003469"/>
              <a:ext cx="158556" cy="321427"/>
            </a:xfrm>
            <a:custGeom>
              <a:avLst/>
              <a:gdLst>
                <a:gd name="connsiteX0" fmla="*/ 53391 w 158556"/>
                <a:gd name="connsiteY0" fmla="*/ 306327 h 321427"/>
                <a:gd name="connsiteX1" fmla="*/ 81435 w 158556"/>
                <a:gd name="connsiteY1" fmla="*/ 292844 h 321427"/>
                <a:gd name="connsiteX2" fmla="*/ 147231 w 158556"/>
                <a:gd name="connsiteY2" fmla="*/ 187140 h 321427"/>
                <a:gd name="connsiteX3" fmla="*/ 156938 w 158556"/>
                <a:gd name="connsiteY3" fmla="*/ 180668 h 321427"/>
                <a:gd name="connsiteX4" fmla="*/ 158556 w 158556"/>
                <a:gd name="connsiteY4" fmla="*/ 184982 h 321427"/>
                <a:gd name="connsiteX5" fmla="*/ 153163 w 158556"/>
                <a:gd name="connsiteY5" fmla="*/ 200622 h 321427"/>
                <a:gd name="connsiteX6" fmla="*/ 142916 w 158556"/>
                <a:gd name="connsiteY6" fmla="*/ 222734 h 321427"/>
                <a:gd name="connsiteX7" fmla="*/ 125659 w 158556"/>
                <a:gd name="connsiteY7" fmla="*/ 254553 h 321427"/>
                <a:gd name="connsiteX8" fmla="*/ 102468 w 158556"/>
                <a:gd name="connsiteY8" fmla="*/ 288529 h 321427"/>
                <a:gd name="connsiteX9" fmla="*/ 47998 w 158556"/>
                <a:gd name="connsiteY9" fmla="*/ 321427 h 321427"/>
                <a:gd name="connsiteX10" fmla="*/ 11325 w 158556"/>
                <a:gd name="connsiteY10" fmla="*/ 305787 h 321427"/>
                <a:gd name="connsiteX11" fmla="*/ 0 w 158556"/>
                <a:gd name="connsiteY11" fmla="*/ 271272 h 321427"/>
                <a:gd name="connsiteX12" fmla="*/ 9168 w 158556"/>
                <a:gd name="connsiteY12" fmla="*/ 229745 h 321427"/>
                <a:gd name="connsiteX13" fmla="*/ 53931 w 158556"/>
                <a:gd name="connsiteY13" fmla="*/ 115951 h 321427"/>
                <a:gd name="connsiteX14" fmla="*/ 55549 w 158556"/>
                <a:gd name="connsiteY14" fmla="*/ 104626 h 321427"/>
                <a:gd name="connsiteX15" fmla="*/ 46919 w 158556"/>
                <a:gd name="connsiteY15" fmla="*/ 86289 h 321427"/>
                <a:gd name="connsiteX16" fmla="*/ 85211 w 158556"/>
                <a:gd name="connsiteY16" fmla="*/ 85750 h 321427"/>
                <a:gd name="connsiteX17" fmla="*/ 104086 w 158556"/>
                <a:gd name="connsiteY17" fmla="*/ 91682 h 321427"/>
                <a:gd name="connsiteX18" fmla="*/ 99772 w 158556"/>
                <a:gd name="connsiteY18" fmla="*/ 110019 h 321427"/>
                <a:gd name="connsiteX19" fmla="*/ 43684 w 158556"/>
                <a:gd name="connsiteY19" fmla="*/ 241070 h 321427"/>
                <a:gd name="connsiteX20" fmla="*/ 31819 w 158556"/>
                <a:gd name="connsiteY20" fmla="*/ 285294 h 321427"/>
                <a:gd name="connsiteX21" fmla="*/ 53391 w 158556"/>
                <a:gd name="connsiteY21" fmla="*/ 306327 h 321427"/>
                <a:gd name="connsiteX22" fmla="*/ 121883 w 158556"/>
                <a:gd name="connsiteY22" fmla="*/ 49616 h 321427"/>
                <a:gd name="connsiteX23" fmla="*/ 100311 w 158556"/>
                <a:gd name="connsiteY23" fmla="*/ 58245 h 321427"/>
                <a:gd name="connsiteX24" fmla="*/ 81435 w 158556"/>
                <a:gd name="connsiteY24" fmla="*/ 49616 h 321427"/>
                <a:gd name="connsiteX25" fmla="*/ 76042 w 158556"/>
                <a:gd name="connsiteY25" fmla="*/ 29123 h 321427"/>
                <a:gd name="connsiteX26" fmla="*/ 87907 w 158556"/>
                <a:gd name="connsiteY26" fmla="*/ 8629 h 321427"/>
                <a:gd name="connsiteX27" fmla="*/ 109479 w 158556"/>
                <a:gd name="connsiteY27" fmla="*/ 0 h 321427"/>
                <a:gd name="connsiteX28" fmla="*/ 128894 w 158556"/>
                <a:gd name="connsiteY28" fmla="*/ 8629 h 321427"/>
                <a:gd name="connsiteX29" fmla="*/ 134287 w 158556"/>
                <a:gd name="connsiteY29" fmla="*/ 29123 h 321427"/>
                <a:gd name="connsiteX30" fmla="*/ 121883 w 158556"/>
                <a:gd name="connsiteY30" fmla="*/ 49616 h 3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8556" h="321427">
                  <a:moveTo>
                    <a:pt x="53391" y="306327"/>
                  </a:moveTo>
                  <a:cubicBezTo>
                    <a:pt x="62020" y="306327"/>
                    <a:pt x="71728" y="302012"/>
                    <a:pt x="81435" y="292844"/>
                  </a:cubicBezTo>
                  <a:cubicBezTo>
                    <a:pt x="98693" y="275586"/>
                    <a:pt x="120805" y="240531"/>
                    <a:pt x="147231" y="187140"/>
                  </a:cubicBezTo>
                  <a:cubicBezTo>
                    <a:pt x="150467" y="180129"/>
                    <a:pt x="153703" y="177971"/>
                    <a:pt x="156938" y="180668"/>
                  </a:cubicBezTo>
                  <a:cubicBezTo>
                    <a:pt x="158017" y="181747"/>
                    <a:pt x="158556" y="183364"/>
                    <a:pt x="158556" y="184982"/>
                  </a:cubicBezTo>
                  <a:cubicBezTo>
                    <a:pt x="158556" y="187140"/>
                    <a:pt x="156938" y="191993"/>
                    <a:pt x="153163" y="200622"/>
                  </a:cubicBezTo>
                  <a:cubicBezTo>
                    <a:pt x="149388" y="208712"/>
                    <a:pt x="146152" y="216262"/>
                    <a:pt x="142916" y="222734"/>
                  </a:cubicBezTo>
                  <a:cubicBezTo>
                    <a:pt x="139680" y="229206"/>
                    <a:pt x="134287" y="239992"/>
                    <a:pt x="125659" y="254553"/>
                  </a:cubicBezTo>
                  <a:cubicBezTo>
                    <a:pt x="117029" y="269114"/>
                    <a:pt x="109479" y="280440"/>
                    <a:pt x="102468" y="288529"/>
                  </a:cubicBezTo>
                  <a:cubicBezTo>
                    <a:pt x="83593" y="310641"/>
                    <a:pt x="65256" y="321427"/>
                    <a:pt x="47998" y="321427"/>
                  </a:cubicBezTo>
                  <a:cubicBezTo>
                    <a:pt x="30740" y="321427"/>
                    <a:pt x="18876" y="316034"/>
                    <a:pt x="11325" y="305787"/>
                  </a:cubicBezTo>
                  <a:cubicBezTo>
                    <a:pt x="3775" y="295540"/>
                    <a:pt x="0" y="284215"/>
                    <a:pt x="0" y="271272"/>
                  </a:cubicBezTo>
                  <a:cubicBezTo>
                    <a:pt x="0" y="258867"/>
                    <a:pt x="3236" y="244845"/>
                    <a:pt x="9168" y="229745"/>
                  </a:cubicBezTo>
                  <a:lnTo>
                    <a:pt x="53931" y="115951"/>
                  </a:lnTo>
                  <a:cubicBezTo>
                    <a:pt x="55009" y="113255"/>
                    <a:pt x="55549" y="109479"/>
                    <a:pt x="55549" y="104626"/>
                  </a:cubicBezTo>
                  <a:cubicBezTo>
                    <a:pt x="55549" y="99772"/>
                    <a:pt x="52852" y="93839"/>
                    <a:pt x="46919" y="86289"/>
                  </a:cubicBezTo>
                  <a:lnTo>
                    <a:pt x="85211" y="85750"/>
                  </a:lnTo>
                  <a:cubicBezTo>
                    <a:pt x="95997" y="85750"/>
                    <a:pt x="102468" y="87907"/>
                    <a:pt x="104086" y="91682"/>
                  </a:cubicBezTo>
                  <a:cubicBezTo>
                    <a:pt x="105704" y="95457"/>
                    <a:pt x="104625" y="101929"/>
                    <a:pt x="99772" y="110019"/>
                  </a:cubicBezTo>
                  <a:lnTo>
                    <a:pt x="43684" y="241070"/>
                  </a:lnTo>
                  <a:cubicBezTo>
                    <a:pt x="35594" y="258328"/>
                    <a:pt x="31819" y="272889"/>
                    <a:pt x="31819" y="285294"/>
                  </a:cubicBezTo>
                  <a:cubicBezTo>
                    <a:pt x="31280" y="299855"/>
                    <a:pt x="38830" y="306327"/>
                    <a:pt x="53391" y="306327"/>
                  </a:cubicBezTo>
                  <a:close/>
                  <a:moveTo>
                    <a:pt x="121883" y="49616"/>
                  </a:moveTo>
                  <a:cubicBezTo>
                    <a:pt x="115412" y="55009"/>
                    <a:pt x="107861" y="58245"/>
                    <a:pt x="100311" y="58245"/>
                  </a:cubicBezTo>
                  <a:cubicBezTo>
                    <a:pt x="92221" y="58245"/>
                    <a:pt x="86289" y="55549"/>
                    <a:pt x="81435" y="49616"/>
                  </a:cubicBezTo>
                  <a:cubicBezTo>
                    <a:pt x="76581" y="44223"/>
                    <a:pt x="74964" y="37212"/>
                    <a:pt x="76042" y="29123"/>
                  </a:cubicBezTo>
                  <a:cubicBezTo>
                    <a:pt x="77660" y="21033"/>
                    <a:pt x="81435" y="14561"/>
                    <a:pt x="87907" y="8629"/>
                  </a:cubicBezTo>
                  <a:cubicBezTo>
                    <a:pt x="94379" y="3236"/>
                    <a:pt x="101929" y="0"/>
                    <a:pt x="109479" y="0"/>
                  </a:cubicBezTo>
                  <a:cubicBezTo>
                    <a:pt x="117569" y="0"/>
                    <a:pt x="124041" y="2697"/>
                    <a:pt x="128894" y="8629"/>
                  </a:cubicBezTo>
                  <a:cubicBezTo>
                    <a:pt x="133748" y="14022"/>
                    <a:pt x="135366" y="21033"/>
                    <a:pt x="134287" y="29123"/>
                  </a:cubicBezTo>
                  <a:cubicBezTo>
                    <a:pt x="132130" y="37212"/>
                    <a:pt x="128355" y="44223"/>
                    <a:pt x="121883" y="49616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3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4073" name="Graphic 4058">
            <a:extLst>
              <a:ext uri="{FF2B5EF4-FFF2-40B4-BE49-F238E27FC236}">
                <a16:creationId xmlns:a16="http://schemas.microsoft.com/office/drawing/2014/main" id="{549206E1-6874-8A87-F8EF-895D6FDB5078}"/>
              </a:ext>
            </a:extLst>
          </p:cNvPr>
          <p:cNvGrpSpPr/>
          <p:nvPr/>
        </p:nvGrpSpPr>
        <p:grpSpPr>
          <a:xfrm>
            <a:off x="2438157" y="4181406"/>
            <a:ext cx="2560618" cy="149540"/>
            <a:chOff x="2026154" y="4763353"/>
            <a:chExt cx="3370670" cy="196847"/>
          </a:xfrm>
        </p:grpSpPr>
        <p:sp>
          <p:nvSpPr>
            <p:cNvPr id="4074" name="Freeform: Shape 4073">
              <a:extLst>
                <a:ext uri="{FF2B5EF4-FFF2-40B4-BE49-F238E27FC236}">
                  <a16:creationId xmlns:a16="http://schemas.microsoft.com/office/drawing/2014/main" id="{72F6E726-FB5C-E488-743D-4276818A5AFB}"/>
                </a:ext>
              </a:extLst>
            </p:cNvPr>
            <p:cNvSpPr/>
            <p:nvPr/>
          </p:nvSpPr>
          <p:spPr>
            <a:xfrm>
              <a:off x="2026154" y="4765510"/>
              <a:ext cx="129433" cy="194150"/>
            </a:xfrm>
            <a:custGeom>
              <a:avLst/>
              <a:gdLst>
                <a:gd name="connsiteX0" fmla="*/ 14022 w 129433"/>
                <a:gd name="connsiteY0" fmla="*/ 12404 h 194150"/>
                <a:gd name="connsiteX1" fmla="*/ 14022 w 129433"/>
                <a:gd name="connsiteY1" fmla="*/ 95457 h 194150"/>
                <a:gd name="connsiteX2" fmla="*/ 117569 w 129433"/>
                <a:gd name="connsiteY2" fmla="*/ 95457 h 194150"/>
                <a:gd name="connsiteX3" fmla="*/ 117569 w 129433"/>
                <a:gd name="connsiteY3" fmla="*/ 108401 h 194150"/>
                <a:gd name="connsiteX4" fmla="*/ 14022 w 129433"/>
                <a:gd name="connsiteY4" fmla="*/ 108401 h 194150"/>
                <a:gd name="connsiteX5" fmla="*/ 14022 w 129433"/>
                <a:gd name="connsiteY5" fmla="*/ 194151 h 194150"/>
                <a:gd name="connsiteX6" fmla="*/ 0 w 129433"/>
                <a:gd name="connsiteY6" fmla="*/ 194151 h 194150"/>
                <a:gd name="connsiteX7" fmla="*/ 0 w 129433"/>
                <a:gd name="connsiteY7" fmla="*/ 0 h 194150"/>
                <a:gd name="connsiteX8" fmla="*/ 129434 w 129433"/>
                <a:gd name="connsiteY8" fmla="*/ 0 h 194150"/>
                <a:gd name="connsiteX9" fmla="*/ 129434 w 129433"/>
                <a:gd name="connsiteY9" fmla="*/ 12943 h 194150"/>
                <a:gd name="connsiteX10" fmla="*/ 14022 w 129433"/>
                <a:gd name="connsiteY10" fmla="*/ 12943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433" h="194150">
                  <a:moveTo>
                    <a:pt x="14022" y="12404"/>
                  </a:moveTo>
                  <a:lnTo>
                    <a:pt x="14022" y="95457"/>
                  </a:lnTo>
                  <a:lnTo>
                    <a:pt x="117569" y="95457"/>
                  </a:lnTo>
                  <a:lnTo>
                    <a:pt x="117569" y="108401"/>
                  </a:lnTo>
                  <a:lnTo>
                    <a:pt x="14022" y="108401"/>
                  </a:lnTo>
                  <a:lnTo>
                    <a:pt x="14022" y="194151"/>
                  </a:lnTo>
                  <a:lnTo>
                    <a:pt x="0" y="194151"/>
                  </a:lnTo>
                  <a:lnTo>
                    <a:pt x="0" y="0"/>
                  </a:lnTo>
                  <a:lnTo>
                    <a:pt x="129434" y="0"/>
                  </a:lnTo>
                  <a:lnTo>
                    <a:pt x="129434" y="12943"/>
                  </a:lnTo>
                  <a:lnTo>
                    <a:pt x="14022" y="12943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5" name="Freeform: Shape 4074">
              <a:extLst>
                <a:ext uri="{FF2B5EF4-FFF2-40B4-BE49-F238E27FC236}">
                  <a16:creationId xmlns:a16="http://schemas.microsoft.com/office/drawing/2014/main" id="{2F19DD9F-2AFD-8210-E3AA-E0372E4DA30B}"/>
                </a:ext>
              </a:extLst>
            </p:cNvPr>
            <p:cNvSpPr/>
            <p:nvPr/>
          </p:nvSpPr>
          <p:spPr>
            <a:xfrm>
              <a:off x="2234326" y="4764971"/>
              <a:ext cx="133748" cy="194150"/>
            </a:xfrm>
            <a:custGeom>
              <a:avLst/>
              <a:gdLst>
                <a:gd name="connsiteX0" fmla="*/ 133748 w 133748"/>
                <a:gd name="connsiteY0" fmla="*/ 181207 h 194150"/>
                <a:gd name="connsiteX1" fmla="*/ 133748 w 133748"/>
                <a:gd name="connsiteY1" fmla="*/ 194151 h 194150"/>
                <a:gd name="connsiteX2" fmla="*/ 0 w 133748"/>
                <a:gd name="connsiteY2" fmla="*/ 194151 h 194150"/>
                <a:gd name="connsiteX3" fmla="*/ 0 w 133748"/>
                <a:gd name="connsiteY3" fmla="*/ 0 h 194150"/>
                <a:gd name="connsiteX4" fmla="*/ 129434 w 133748"/>
                <a:gd name="connsiteY4" fmla="*/ 0 h 194150"/>
                <a:gd name="connsiteX5" fmla="*/ 129434 w 133748"/>
                <a:gd name="connsiteY5" fmla="*/ 12943 h 194150"/>
                <a:gd name="connsiteX6" fmla="*/ 14022 w 133748"/>
                <a:gd name="connsiteY6" fmla="*/ 12943 h 194150"/>
                <a:gd name="connsiteX7" fmla="*/ 14022 w 133748"/>
                <a:gd name="connsiteY7" fmla="*/ 89525 h 194150"/>
                <a:gd name="connsiteX8" fmla="*/ 117569 w 133748"/>
                <a:gd name="connsiteY8" fmla="*/ 89525 h 194150"/>
                <a:gd name="connsiteX9" fmla="*/ 117569 w 133748"/>
                <a:gd name="connsiteY9" fmla="*/ 101929 h 194150"/>
                <a:gd name="connsiteX10" fmla="*/ 14022 w 133748"/>
                <a:gd name="connsiteY10" fmla="*/ 101929 h 194150"/>
                <a:gd name="connsiteX11" fmla="*/ 14022 w 133748"/>
                <a:gd name="connsiteY11" fmla="*/ 181207 h 194150"/>
                <a:gd name="connsiteX12" fmla="*/ 133748 w 133748"/>
                <a:gd name="connsiteY12" fmla="*/ 181207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748" h="194150">
                  <a:moveTo>
                    <a:pt x="133748" y="181207"/>
                  </a:moveTo>
                  <a:lnTo>
                    <a:pt x="133748" y="194151"/>
                  </a:lnTo>
                  <a:lnTo>
                    <a:pt x="0" y="194151"/>
                  </a:lnTo>
                  <a:lnTo>
                    <a:pt x="0" y="0"/>
                  </a:lnTo>
                  <a:lnTo>
                    <a:pt x="129434" y="0"/>
                  </a:lnTo>
                  <a:lnTo>
                    <a:pt x="129434" y="12943"/>
                  </a:lnTo>
                  <a:lnTo>
                    <a:pt x="14022" y="12943"/>
                  </a:lnTo>
                  <a:lnTo>
                    <a:pt x="14022" y="89525"/>
                  </a:lnTo>
                  <a:lnTo>
                    <a:pt x="117569" y="89525"/>
                  </a:lnTo>
                  <a:lnTo>
                    <a:pt x="117569" y="101929"/>
                  </a:lnTo>
                  <a:lnTo>
                    <a:pt x="14022" y="101929"/>
                  </a:lnTo>
                  <a:lnTo>
                    <a:pt x="14022" y="181207"/>
                  </a:lnTo>
                  <a:lnTo>
                    <a:pt x="133748" y="181207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0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6" name="Freeform: Shape 4075">
              <a:extLst>
                <a:ext uri="{FF2B5EF4-FFF2-40B4-BE49-F238E27FC236}">
                  <a16:creationId xmlns:a16="http://schemas.microsoft.com/office/drawing/2014/main" id="{4532F914-A750-8800-9EAB-525A0ADD3655}"/>
                </a:ext>
              </a:extLst>
            </p:cNvPr>
            <p:cNvSpPr/>
            <p:nvPr/>
          </p:nvSpPr>
          <p:spPr>
            <a:xfrm>
              <a:off x="2432791" y="4763353"/>
              <a:ext cx="140219" cy="196847"/>
            </a:xfrm>
            <a:custGeom>
              <a:avLst/>
              <a:gdLst>
                <a:gd name="connsiteX0" fmla="*/ 0 w 140219"/>
                <a:gd name="connsiteY0" fmla="*/ 170960 h 196847"/>
                <a:gd name="connsiteX1" fmla="*/ 6472 w 140219"/>
                <a:gd name="connsiteY1" fmla="*/ 160174 h 196847"/>
                <a:gd name="connsiteX2" fmla="*/ 70649 w 140219"/>
                <a:gd name="connsiteY2" fmla="*/ 184443 h 196847"/>
                <a:gd name="connsiteX3" fmla="*/ 126737 w 140219"/>
                <a:gd name="connsiteY3" fmla="*/ 146692 h 196847"/>
                <a:gd name="connsiteX4" fmla="*/ 5393 w 140219"/>
                <a:gd name="connsiteY4" fmla="*/ 51774 h 196847"/>
                <a:gd name="connsiteX5" fmla="*/ 73885 w 140219"/>
                <a:gd name="connsiteY5" fmla="*/ 0 h 196847"/>
                <a:gd name="connsiteX6" fmla="*/ 132130 w 140219"/>
                <a:gd name="connsiteY6" fmla="*/ 17258 h 196847"/>
                <a:gd name="connsiteX7" fmla="*/ 126737 w 140219"/>
                <a:gd name="connsiteY7" fmla="*/ 28583 h 196847"/>
                <a:gd name="connsiteX8" fmla="*/ 73346 w 140219"/>
                <a:gd name="connsiteY8" fmla="*/ 12404 h 196847"/>
                <a:gd name="connsiteX9" fmla="*/ 18876 w 140219"/>
                <a:gd name="connsiteY9" fmla="*/ 51234 h 196847"/>
                <a:gd name="connsiteX10" fmla="*/ 140220 w 140219"/>
                <a:gd name="connsiteY10" fmla="*/ 145613 h 196847"/>
                <a:gd name="connsiteX11" fmla="*/ 70649 w 140219"/>
                <a:gd name="connsiteY11" fmla="*/ 196847 h 196847"/>
                <a:gd name="connsiteX12" fmla="*/ 0 w 140219"/>
                <a:gd name="connsiteY12" fmla="*/ 170960 h 196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219" h="196847">
                  <a:moveTo>
                    <a:pt x="0" y="170960"/>
                  </a:moveTo>
                  <a:lnTo>
                    <a:pt x="6472" y="160174"/>
                  </a:lnTo>
                  <a:cubicBezTo>
                    <a:pt x="19954" y="174196"/>
                    <a:pt x="44223" y="184443"/>
                    <a:pt x="70649" y="184443"/>
                  </a:cubicBezTo>
                  <a:cubicBezTo>
                    <a:pt x="109479" y="184443"/>
                    <a:pt x="126737" y="167725"/>
                    <a:pt x="126737" y="146692"/>
                  </a:cubicBezTo>
                  <a:cubicBezTo>
                    <a:pt x="126737" y="88446"/>
                    <a:pt x="5393" y="123501"/>
                    <a:pt x="5393" y="51774"/>
                  </a:cubicBezTo>
                  <a:cubicBezTo>
                    <a:pt x="5393" y="24269"/>
                    <a:pt x="26426" y="0"/>
                    <a:pt x="73885" y="0"/>
                  </a:cubicBezTo>
                  <a:cubicBezTo>
                    <a:pt x="95457" y="0"/>
                    <a:pt x="117569" y="6472"/>
                    <a:pt x="132130" y="17258"/>
                  </a:cubicBezTo>
                  <a:lnTo>
                    <a:pt x="126737" y="28583"/>
                  </a:lnTo>
                  <a:cubicBezTo>
                    <a:pt x="110558" y="17258"/>
                    <a:pt x="91143" y="12404"/>
                    <a:pt x="73346" y="12404"/>
                  </a:cubicBezTo>
                  <a:cubicBezTo>
                    <a:pt x="35594" y="12404"/>
                    <a:pt x="18876" y="29662"/>
                    <a:pt x="18876" y="51234"/>
                  </a:cubicBezTo>
                  <a:cubicBezTo>
                    <a:pt x="18876" y="109479"/>
                    <a:pt x="140220" y="74964"/>
                    <a:pt x="140220" y="145613"/>
                  </a:cubicBezTo>
                  <a:cubicBezTo>
                    <a:pt x="140220" y="173118"/>
                    <a:pt x="118108" y="196847"/>
                    <a:pt x="70649" y="196847"/>
                  </a:cubicBezTo>
                  <a:cubicBezTo>
                    <a:pt x="42066" y="196847"/>
                    <a:pt x="14561" y="186061"/>
                    <a:pt x="0" y="170960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7" name="Freeform: Shape 4076">
              <a:extLst>
                <a:ext uri="{FF2B5EF4-FFF2-40B4-BE49-F238E27FC236}">
                  <a16:creationId xmlns:a16="http://schemas.microsoft.com/office/drawing/2014/main" id="{FF5991E7-99D8-2B1C-8341-AB6AC6A1E0A5}"/>
                </a:ext>
              </a:extLst>
            </p:cNvPr>
            <p:cNvSpPr/>
            <p:nvPr/>
          </p:nvSpPr>
          <p:spPr>
            <a:xfrm>
              <a:off x="2619392" y="4764971"/>
              <a:ext cx="153702" cy="194150"/>
            </a:xfrm>
            <a:custGeom>
              <a:avLst/>
              <a:gdLst>
                <a:gd name="connsiteX0" fmla="*/ 69571 w 153702"/>
                <a:gd name="connsiteY0" fmla="*/ 12943 h 194150"/>
                <a:gd name="connsiteX1" fmla="*/ 0 w 153702"/>
                <a:gd name="connsiteY1" fmla="*/ 12943 h 194150"/>
                <a:gd name="connsiteX2" fmla="*/ 0 w 153702"/>
                <a:gd name="connsiteY2" fmla="*/ 0 h 194150"/>
                <a:gd name="connsiteX3" fmla="*/ 153703 w 153702"/>
                <a:gd name="connsiteY3" fmla="*/ 0 h 194150"/>
                <a:gd name="connsiteX4" fmla="*/ 153703 w 153702"/>
                <a:gd name="connsiteY4" fmla="*/ 12943 h 194150"/>
                <a:gd name="connsiteX5" fmla="*/ 84132 w 153702"/>
                <a:gd name="connsiteY5" fmla="*/ 12943 h 194150"/>
                <a:gd name="connsiteX6" fmla="*/ 84132 w 153702"/>
                <a:gd name="connsiteY6" fmla="*/ 194151 h 194150"/>
                <a:gd name="connsiteX7" fmla="*/ 70110 w 153702"/>
                <a:gd name="connsiteY7" fmla="*/ 194151 h 194150"/>
                <a:gd name="connsiteX8" fmla="*/ 70110 w 153702"/>
                <a:gd name="connsiteY8" fmla="*/ 12943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702" h="194150">
                  <a:moveTo>
                    <a:pt x="69571" y="12943"/>
                  </a:moveTo>
                  <a:lnTo>
                    <a:pt x="0" y="12943"/>
                  </a:lnTo>
                  <a:lnTo>
                    <a:pt x="0" y="0"/>
                  </a:lnTo>
                  <a:lnTo>
                    <a:pt x="153703" y="0"/>
                  </a:lnTo>
                  <a:lnTo>
                    <a:pt x="153703" y="12943"/>
                  </a:lnTo>
                  <a:lnTo>
                    <a:pt x="84132" y="12943"/>
                  </a:lnTo>
                  <a:lnTo>
                    <a:pt x="84132" y="194151"/>
                  </a:lnTo>
                  <a:lnTo>
                    <a:pt x="70110" y="194151"/>
                  </a:lnTo>
                  <a:lnTo>
                    <a:pt x="70110" y="12943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4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8" name="Freeform: Shape 4077">
              <a:extLst>
                <a:ext uri="{FF2B5EF4-FFF2-40B4-BE49-F238E27FC236}">
                  <a16:creationId xmlns:a16="http://schemas.microsoft.com/office/drawing/2014/main" id="{72536D1F-B65C-EE94-BD3D-6FD6B04F0E96}"/>
                </a:ext>
              </a:extLst>
            </p:cNvPr>
            <p:cNvSpPr/>
            <p:nvPr/>
          </p:nvSpPr>
          <p:spPr>
            <a:xfrm>
              <a:off x="2841047" y="4764971"/>
              <a:ext cx="14022" cy="194150"/>
            </a:xfrm>
            <a:custGeom>
              <a:avLst/>
              <a:gdLst>
                <a:gd name="connsiteX0" fmla="*/ 0 w 14022"/>
                <a:gd name="connsiteY0" fmla="*/ 0 h 194150"/>
                <a:gd name="connsiteX1" fmla="*/ 14022 w 14022"/>
                <a:gd name="connsiteY1" fmla="*/ 0 h 194150"/>
                <a:gd name="connsiteX2" fmla="*/ 14022 w 14022"/>
                <a:gd name="connsiteY2" fmla="*/ 194151 h 194150"/>
                <a:gd name="connsiteX3" fmla="*/ 0 w 14022"/>
                <a:gd name="connsiteY3" fmla="*/ 194151 h 194150"/>
                <a:gd name="connsiteX4" fmla="*/ 0 w 14022"/>
                <a:gd name="connsiteY4" fmla="*/ 0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" h="194150">
                  <a:moveTo>
                    <a:pt x="0" y="0"/>
                  </a:moveTo>
                  <a:lnTo>
                    <a:pt x="14022" y="0"/>
                  </a:lnTo>
                  <a:lnTo>
                    <a:pt x="14022" y="194151"/>
                  </a:lnTo>
                  <a:lnTo>
                    <a:pt x="0" y="19415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79" name="Freeform: Shape 4078">
              <a:extLst>
                <a:ext uri="{FF2B5EF4-FFF2-40B4-BE49-F238E27FC236}">
                  <a16:creationId xmlns:a16="http://schemas.microsoft.com/office/drawing/2014/main" id="{527F4470-4C39-B635-BFEF-41B80C4AA5B1}"/>
                </a:ext>
              </a:extLst>
            </p:cNvPr>
            <p:cNvSpPr/>
            <p:nvPr/>
          </p:nvSpPr>
          <p:spPr>
            <a:xfrm>
              <a:off x="2921943" y="4764971"/>
              <a:ext cx="186600" cy="194150"/>
            </a:xfrm>
            <a:custGeom>
              <a:avLst/>
              <a:gdLst>
                <a:gd name="connsiteX0" fmla="*/ 186600 w 186600"/>
                <a:gd name="connsiteY0" fmla="*/ 0 h 194150"/>
                <a:gd name="connsiteX1" fmla="*/ 100311 w 186600"/>
                <a:gd name="connsiteY1" fmla="*/ 194151 h 194150"/>
                <a:gd name="connsiteX2" fmla="*/ 86289 w 186600"/>
                <a:gd name="connsiteY2" fmla="*/ 194151 h 194150"/>
                <a:gd name="connsiteX3" fmla="*/ 0 w 186600"/>
                <a:gd name="connsiteY3" fmla="*/ 0 h 194150"/>
                <a:gd name="connsiteX4" fmla="*/ 15640 w 186600"/>
                <a:gd name="connsiteY4" fmla="*/ 0 h 194150"/>
                <a:gd name="connsiteX5" fmla="*/ 93840 w 186600"/>
                <a:gd name="connsiteY5" fmla="*/ 175814 h 194150"/>
                <a:gd name="connsiteX6" fmla="*/ 172039 w 186600"/>
                <a:gd name="connsiteY6" fmla="*/ 0 h 194150"/>
                <a:gd name="connsiteX7" fmla="*/ 186600 w 186600"/>
                <a:gd name="connsiteY7" fmla="*/ 0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600" h="194150">
                  <a:moveTo>
                    <a:pt x="186600" y="0"/>
                  </a:moveTo>
                  <a:lnTo>
                    <a:pt x="100311" y="194151"/>
                  </a:lnTo>
                  <a:lnTo>
                    <a:pt x="86289" y="194151"/>
                  </a:lnTo>
                  <a:lnTo>
                    <a:pt x="0" y="0"/>
                  </a:lnTo>
                  <a:lnTo>
                    <a:pt x="15640" y="0"/>
                  </a:lnTo>
                  <a:lnTo>
                    <a:pt x="93840" y="175814"/>
                  </a:lnTo>
                  <a:lnTo>
                    <a:pt x="172039" y="0"/>
                  </a:lnTo>
                  <a:lnTo>
                    <a:pt x="186600" y="0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3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0" name="Freeform: Shape 4079">
              <a:extLst>
                <a:ext uri="{FF2B5EF4-FFF2-40B4-BE49-F238E27FC236}">
                  <a16:creationId xmlns:a16="http://schemas.microsoft.com/office/drawing/2014/main" id="{A3AB46A4-1636-18B8-39FE-83303D030BF0}"/>
                </a:ext>
              </a:extLst>
            </p:cNvPr>
            <p:cNvSpPr/>
            <p:nvPr/>
          </p:nvSpPr>
          <p:spPr>
            <a:xfrm>
              <a:off x="3134970" y="4764971"/>
              <a:ext cx="191993" cy="194150"/>
            </a:xfrm>
            <a:custGeom>
              <a:avLst/>
              <a:gdLst>
                <a:gd name="connsiteX0" fmla="*/ 152624 w 191993"/>
                <a:gd name="connsiteY0" fmla="*/ 139681 h 194150"/>
                <a:gd name="connsiteX1" fmla="*/ 39909 w 191993"/>
                <a:gd name="connsiteY1" fmla="*/ 139681 h 194150"/>
                <a:gd name="connsiteX2" fmla="*/ 15101 w 191993"/>
                <a:gd name="connsiteY2" fmla="*/ 194151 h 194150"/>
                <a:gd name="connsiteX3" fmla="*/ 0 w 191993"/>
                <a:gd name="connsiteY3" fmla="*/ 194151 h 194150"/>
                <a:gd name="connsiteX4" fmla="*/ 88986 w 191993"/>
                <a:gd name="connsiteY4" fmla="*/ 0 h 194150"/>
                <a:gd name="connsiteX5" fmla="*/ 103008 w 191993"/>
                <a:gd name="connsiteY5" fmla="*/ 0 h 194150"/>
                <a:gd name="connsiteX6" fmla="*/ 191993 w 191993"/>
                <a:gd name="connsiteY6" fmla="*/ 194151 h 194150"/>
                <a:gd name="connsiteX7" fmla="*/ 176893 w 191993"/>
                <a:gd name="connsiteY7" fmla="*/ 194151 h 194150"/>
                <a:gd name="connsiteX8" fmla="*/ 152624 w 191993"/>
                <a:gd name="connsiteY8" fmla="*/ 139681 h 194150"/>
                <a:gd name="connsiteX9" fmla="*/ 147231 w 191993"/>
                <a:gd name="connsiteY9" fmla="*/ 127277 h 194150"/>
                <a:gd name="connsiteX10" fmla="*/ 95997 w 191993"/>
                <a:gd name="connsiteY10" fmla="*/ 15101 h 194150"/>
                <a:gd name="connsiteX11" fmla="*/ 45302 w 191993"/>
                <a:gd name="connsiteY11" fmla="*/ 127277 h 194150"/>
                <a:gd name="connsiteX12" fmla="*/ 147231 w 191993"/>
                <a:gd name="connsiteY12" fmla="*/ 127277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1993" h="194150">
                  <a:moveTo>
                    <a:pt x="152624" y="139681"/>
                  </a:moveTo>
                  <a:lnTo>
                    <a:pt x="39909" y="139681"/>
                  </a:lnTo>
                  <a:lnTo>
                    <a:pt x="15101" y="194151"/>
                  </a:lnTo>
                  <a:lnTo>
                    <a:pt x="0" y="194151"/>
                  </a:lnTo>
                  <a:lnTo>
                    <a:pt x="88986" y="0"/>
                  </a:lnTo>
                  <a:lnTo>
                    <a:pt x="103008" y="0"/>
                  </a:lnTo>
                  <a:lnTo>
                    <a:pt x="191993" y="194151"/>
                  </a:lnTo>
                  <a:lnTo>
                    <a:pt x="176893" y="194151"/>
                  </a:lnTo>
                  <a:lnTo>
                    <a:pt x="152624" y="139681"/>
                  </a:lnTo>
                  <a:close/>
                  <a:moveTo>
                    <a:pt x="147231" y="127277"/>
                  </a:moveTo>
                  <a:lnTo>
                    <a:pt x="95997" y="15101"/>
                  </a:lnTo>
                  <a:lnTo>
                    <a:pt x="45302" y="127277"/>
                  </a:lnTo>
                  <a:lnTo>
                    <a:pt x="147231" y="127277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1" name="Freeform: Shape 4080">
              <a:extLst>
                <a:ext uri="{FF2B5EF4-FFF2-40B4-BE49-F238E27FC236}">
                  <a16:creationId xmlns:a16="http://schemas.microsoft.com/office/drawing/2014/main" id="{E31FE92F-C9C5-6133-6FDF-40782214F340}"/>
                </a:ext>
              </a:extLst>
            </p:cNvPr>
            <p:cNvSpPr/>
            <p:nvPr/>
          </p:nvSpPr>
          <p:spPr>
            <a:xfrm>
              <a:off x="3395994" y="4764971"/>
              <a:ext cx="125658" cy="194150"/>
            </a:xfrm>
            <a:custGeom>
              <a:avLst/>
              <a:gdLst>
                <a:gd name="connsiteX0" fmla="*/ 0 w 125658"/>
                <a:gd name="connsiteY0" fmla="*/ 0 h 194150"/>
                <a:gd name="connsiteX1" fmla="*/ 14022 w 125658"/>
                <a:gd name="connsiteY1" fmla="*/ 0 h 194150"/>
                <a:gd name="connsiteX2" fmla="*/ 14022 w 125658"/>
                <a:gd name="connsiteY2" fmla="*/ 181207 h 194150"/>
                <a:gd name="connsiteX3" fmla="*/ 125659 w 125658"/>
                <a:gd name="connsiteY3" fmla="*/ 181207 h 194150"/>
                <a:gd name="connsiteX4" fmla="*/ 125659 w 125658"/>
                <a:gd name="connsiteY4" fmla="*/ 194151 h 194150"/>
                <a:gd name="connsiteX5" fmla="*/ 0 w 125658"/>
                <a:gd name="connsiteY5" fmla="*/ 194151 h 194150"/>
                <a:gd name="connsiteX6" fmla="*/ 0 w 125658"/>
                <a:gd name="connsiteY6" fmla="*/ 0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5658" h="194150">
                  <a:moveTo>
                    <a:pt x="0" y="0"/>
                  </a:moveTo>
                  <a:lnTo>
                    <a:pt x="14022" y="0"/>
                  </a:lnTo>
                  <a:lnTo>
                    <a:pt x="14022" y="181207"/>
                  </a:lnTo>
                  <a:lnTo>
                    <a:pt x="125659" y="181207"/>
                  </a:lnTo>
                  <a:lnTo>
                    <a:pt x="125659" y="194151"/>
                  </a:lnTo>
                  <a:lnTo>
                    <a:pt x="0" y="19415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2" name="Freeform: Shape 4081">
              <a:extLst>
                <a:ext uri="{FF2B5EF4-FFF2-40B4-BE49-F238E27FC236}">
                  <a16:creationId xmlns:a16="http://schemas.microsoft.com/office/drawing/2014/main" id="{4A97DE80-4336-D6C2-0588-65111044F08E}"/>
                </a:ext>
              </a:extLst>
            </p:cNvPr>
            <p:cNvSpPr/>
            <p:nvPr/>
          </p:nvSpPr>
          <p:spPr>
            <a:xfrm>
              <a:off x="3676974" y="4763892"/>
              <a:ext cx="201700" cy="196307"/>
            </a:xfrm>
            <a:custGeom>
              <a:avLst/>
              <a:gdLst>
                <a:gd name="connsiteX0" fmla="*/ 0 w 201700"/>
                <a:gd name="connsiteY0" fmla="*/ 98154 h 196307"/>
                <a:gd name="connsiteX1" fmla="*/ 100850 w 201700"/>
                <a:gd name="connsiteY1" fmla="*/ 0 h 196307"/>
                <a:gd name="connsiteX2" fmla="*/ 201701 w 201700"/>
                <a:gd name="connsiteY2" fmla="*/ 98154 h 196307"/>
                <a:gd name="connsiteX3" fmla="*/ 100850 w 201700"/>
                <a:gd name="connsiteY3" fmla="*/ 196308 h 196307"/>
                <a:gd name="connsiteX4" fmla="*/ 0 w 201700"/>
                <a:gd name="connsiteY4" fmla="*/ 98154 h 196307"/>
                <a:gd name="connsiteX5" fmla="*/ 187679 w 201700"/>
                <a:gd name="connsiteY5" fmla="*/ 98154 h 196307"/>
                <a:gd name="connsiteX6" fmla="*/ 101390 w 201700"/>
                <a:gd name="connsiteY6" fmla="*/ 12943 h 196307"/>
                <a:gd name="connsiteX7" fmla="*/ 14561 w 201700"/>
                <a:gd name="connsiteY7" fmla="*/ 98154 h 196307"/>
                <a:gd name="connsiteX8" fmla="*/ 101390 w 201700"/>
                <a:gd name="connsiteY8" fmla="*/ 183364 h 196307"/>
                <a:gd name="connsiteX9" fmla="*/ 187679 w 201700"/>
                <a:gd name="connsiteY9" fmla="*/ 98154 h 19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1700" h="196307">
                  <a:moveTo>
                    <a:pt x="0" y="98154"/>
                  </a:moveTo>
                  <a:cubicBezTo>
                    <a:pt x="0" y="42066"/>
                    <a:pt x="43145" y="0"/>
                    <a:pt x="100850" y="0"/>
                  </a:cubicBezTo>
                  <a:cubicBezTo>
                    <a:pt x="158556" y="0"/>
                    <a:pt x="201701" y="42066"/>
                    <a:pt x="201701" y="98154"/>
                  </a:cubicBezTo>
                  <a:cubicBezTo>
                    <a:pt x="201701" y="154242"/>
                    <a:pt x="158556" y="196308"/>
                    <a:pt x="100850" y="196308"/>
                  </a:cubicBezTo>
                  <a:cubicBezTo>
                    <a:pt x="43145" y="196308"/>
                    <a:pt x="0" y="154242"/>
                    <a:pt x="0" y="98154"/>
                  </a:cubicBezTo>
                  <a:close/>
                  <a:moveTo>
                    <a:pt x="187679" y="98154"/>
                  </a:moveTo>
                  <a:cubicBezTo>
                    <a:pt x="187679" y="49077"/>
                    <a:pt x="150467" y="12943"/>
                    <a:pt x="101390" y="12943"/>
                  </a:cubicBezTo>
                  <a:cubicBezTo>
                    <a:pt x="51773" y="12943"/>
                    <a:pt x="14561" y="49077"/>
                    <a:pt x="14561" y="98154"/>
                  </a:cubicBezTo>
                  <a:cubicBezTo>
                    <a:pt x="14561" y="147231"/>
                    <a:pt x="51773" y="183364"/>
                    <a:pt x="101390" y="183364"/>
                  </a:cubicBezTo>
                  <a:cubicBezTo>
                    <a:pt x="150467" y="183364"/>
                    <a:pt x="187679" y="147231"/>
                    <a:pt x="187679" y="98154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3" name="Freeform: Shape 4082">
              <a:extLst>
                <a:ext uri="{FF2B5EF4-FFF2-40B4-BE49-F238E27FC236}">
                  <a16:creationId xmlns:a16="http://schemas.microsoft.com/office/drawing/2014/main" id="{7DE0E83D-FC2C-A036-B52D-BC070BCB6BC1}"/>
                </a:ext>
              </a:extLst>
            </p:cNvPr>
            <p:cNvSpPr/>
            <p:nvPr/>
          </p:nvSpPr>
          <p:spPr>
            <a:xfrm>
              <a:off x="3961188" y="4765510"/>
              <a:ext cx="129433" cy="194150"/>
            </a:xfrm>
            <a:custGeom>
              <a:avLst/>
              <a:gdLst>
                <a:gd name="connsiteX0" fmla="*/ 14022 w 129433"/>
                <a:gd name="connsiteY0" fmla="*/ 12404 h 194150"/>
                <a:gd name="connsiteX1" fmla="*/ 14022 w 129433"/>
                <a:gd name="connsiteY1" fmla="*/ 95457 h 194150"/>
                <a:gd name="connsiteX2" fmla="*/ 117569 w 129433"/>
                <a:gd name="connsiteY2" fmla="*/ 95457 h 194150"/>
                <a:gd name="connsiteX3" fmla="*/ 117569 w 129433"/>
                <a:gd name="connsiteY3" fmla="*/ 108401 h 194150"/>
                <a:gd name="connsiteX4" fmla="*/ 14022 w 129433"/>
                <a:gd name="connsiteY4" fmla="*/ 108401 h 194150"/>
                <a:gd name="connsiteX5" fmla="*/ 14022 w 129433"/>
                <a:gd name="connsiteY5" fmla="*/ 194151 h 194150"/>
                <a:gd name="connsiteX6" fmla="*/ 0 w 129433"/>
                <a:gd name="connsiteY6" fmla="*/ 194151 h 194150"/>
                <a:gd name="connsiteX7" fmla="*/ 0 w 129433"/>
                <a:gd name="connsiteY7" fmla="*/ 0 h 194150"/>
                <a:gd name="connsiteX8" fmla="*/ 129434 w 129433"/>
                <a:gd name="connsiteY8" fmla="*/ 0 h 194150"/>
                <a:gd name="connsiteX9" fmla="*/ 129434 w 129433"/>
                <a:gd name="connsiteY9" fmla="*/ 12943 h 194150"/>
                <a:gd name="connsiteX10" fmla="*/ 14022 w 129433"/>
                <a:gd name="connsiteY10" fmla="*/ 12943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433" h="194150">
                  <a:moveTo>
                    <a:pt x="14022" y="12404"/>
                  </a:moveTo>
                  <a:lnTo>
                    <a:pt x="14022" y="95457"/>
                  </a:lnTo>
                  <a:lnTo>
                    <a:pt x="117569" y="95457"/>
                  </a:lnTo>
                  <a:lnTo>
                    <a:pt x="117569" y="108401"/>
                  </a:lnTo>
                  <a:lnTo>
                    <a:pt x="14022" y="108401"/>
                  </a:lnTo>
                  <a:lnTo>
                    <a:pt x="14022" y="194151"/>
                  </a:lnTo>
                  <a:lnTo>
                    <a:pt x="0" y="194151"/>
                  </a:lnTo>
                  <a:lnTo>
                    <a:pt x="0" y="0"/>
                  </a:lnTo>
                  <a:lnTo>
                    <a:pt x="129434" y="0"/>
                  </a:lnTo>
                  <a:lnTo>
                    <a:pt x="129434" y="12943"/>
                  </a:lnTo>
                  <a:lnTo>
                    <a:pt x="14022" y="12943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3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4" name="Freeform: Shape 4083">
              <a:extLst>
                <a:ext uri="{FF2B5EF4-FFF2-40B4-BE49-F238E27FC236}">
                  <a16:creationId xmlns:a16="http://schemas.microsoft.com/office/drawing/2014/main" id="{8FB2A5C3-934E-4052-309B-BCA7E5E4DE17}"/>
                </a:ext>
              </a:extLst>
            </p:cNvPr>
            <p:cNvSpPr/>
            <p:nvPr/>
          </p:nvSpPr>
          <p:spPr>
            <a:xfrm>
              <a:off x="4273987" y="4764971"/>
              <a:ext cx="125658" cy="194150"/>
            </a:xfrm>
            <a:custGeom>
              <a:avLst/>
              <a:gdLst>
                <a:gd name="connsiteX0" fmla="*/ 0 w 125658"/>
                <a:gd name="connsiteY0" fmla="*/ 0 h 194150"/>
                <a:gd name="connsiteX1" fmla="*/ 14022 w 125658"/>
                <a:gd name="connsiteY1" fmla="*/ 0 h 194150"/>
                <a:gd name="connsiteX2" fmla="*/ 14022 w 125658"/>
                <a:gd name="connsiteY2" fmla="*/ 181207 h 194150"/>
                <a:gd name="connsiteX3" fmla="*/ 125659 w 125658"/>
                <a:gd name="connsiteY3" fmla="*/ 181207 h 194150"/>
                <a:gd name="connsiteX4" fmla="*/ 125659 w 125658"/>
                <a:gd name="connsiteY4" fmla="*/ 194151 h 194150"/>
                <a:gd name="connsiteX5" fmla="*/ 0 w 125658"/>
                <a:gd name="connsiteY5" fmla="*/ 194151 h 194150"/>
                <a:gd name="connsiteX6" fmla="*/ 0 w 125658"/>
                <a:gd name="connsiteY6" fmla="*/ 0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5658" h="194150">
                  <a:moveTo>
                    <a:pt x="0" y="0"/>
                  </a:moveTo>
                  <a:lnTo>
                    <a:pt x="14022" y="0"/>
                  </a:lnTo>
                  <a:lnTo>
                    <a:pt x="14022" y="181207"/>
                  </a:lnTo>
                  <a:lnTo>
                    <a:pt x="125659" y="181207"/>
                  </a:lnTo>
                  <a:lnTo>
                    <a:pt x="125659" y="194151"/>
                  </a:lnTo>
                  <a:lnTo>
                    <a:pt x="0" y="19415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5" name="Freeform: Shape 4084">
              <a:extLst>
                <a:ext uri="{FF2B5EF4-FFF2-40B4-BE49-F238E27FC236}">
                  <a16:creationId xmlns:a16="http://schemas.microsoft.com/office/drawing/2014/main" id="{1D3A55F5-CA55-ECD4-6993-683898B0014E}"/>
                </a:ext>
              </a:extLst>
            </p:cNvPr>
            <p:cNvSpPr/>
            <p:nvPr/>
          </p:nvSpPr>
          <p:spPr>
            <a:xfrm>
              <a:off x="4469216" y="4764971"/>
              <a:ext cx="14022" cy="194150"/>
            </a:xfrm>
            <a:custGeom>
              <a:avLst/>
              <a:gdLst>
                <a:gd name="connsiteX0" fmla="*/ 0 w 14022"/>
                <a:gd name="connsiteY0" fmla="*/ 0 h 194150"/>
                <a:gd name="connsiteX1" fmla="*/ 14022 w 14022"/>
                <a:gd name="connsiteY1" fmla="*/ 0 h 194150"/>
                <a:gd name="connsiteX2" fmla="*/ 14022 w 14022"/>
                <a:gd name="connsiteY2" fmla="*/ 194151 h 194150"/>
                <a:gd name="connsiteX3" fmla="*/ 0 w 14022"/>
                <a:gd name="connsiteY3" fmla="*/ 194151 h 194150"/>
                <a:gd name="connsiteX4" fmla="*/ 0 w 14022"/>
                <a:gd name="connsiteY4" fmla="*/ 0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" h="194150">
                  <a:moveTo>
                    <a:pt x="0" y="0"/>
                  </a:moveTo>
                  <a:lnTo>
                    <a:pt x="14022" y="0"/>
                  </a:lnTo>
                  <a:lnTo>
                    <a:pt x="14022" y="194151"/>
                  </a:lnTo>
                  <a:lnTo>
                    <a:pt x="0" y="19415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0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6" name="Freeform: Shape 4085">
              <a:extLst>
                <a:ext uri="{FF2B5EF4-FFF2-40B4-BE49-F238E27FC236}">
                  <a16:creationId xmlns:a16="http://schemas.microsoft.com/office/drawing/2014/main" id="{39DBE32D-01A5-3549-A2F4-E8B6191A58B6}"/>
                </a:ext>
              </a:extLst>
            </p:cNvPr>
            <p:cNvSpPr/>
            <p:nvPr/>
          </p:nvSpPr>
          <p:spPr>
            <a:xfrm>
              <a:off x="4565752" y="4763892"/>
              <a:ext cx="171499" cy="196307"/>
            </a:xfrm>
            <a:custGeom>
              <a:avLst/>
              <a:gdLst>
                <a:gd name="connsiteX0" fmla="*/ 156938 w 171499"/>
                <a:gd name="connsiteY0" fmla="*/ 98693 h 196307"/>
                <a:gd name="connsiteX1" fmla="*/ 170421 w 171499"/>
                <a:gd name="connsiteY1" fmla="*/ 98693 h 196307"/>
                <a:gd name="connsiteX2" fmla="*/ 170421 w 171499"/>
                <a:gd name="connsiteY2" fmla="*/ 171500 h 196307"/>
                <a:gd name="connsiteX3" fmla="*/ 101390 w 171499"/>
                <a:gd name="connsiteY3" fmla="*/ 196308 h 196307"/>
                <a:gd name="connsiteX4" fmla="*/ 0 w 171499"/>
                <a:gd name="connsiteY4" fmla="*/ 98154 h 196307"/>
                <a:gd name="connsiteX5" fmla="*/ 101929 w 171499"/>
                <a:gd name="connsiteY5" fmla="*/ 0 h 196307"/>
                <a:gd name="connsiteX6" fmla="*/ 171500 w 171499"/>
                <a:gd name="connsiteY6" fmla="*/ 26426 h 196307"/>
                <a:gd name="connsiteX7" fmla="*/ 162871 w 171499"/>
                <a:gd name="connsiteY7" fmla="*/ 35594 h 196307"/>
                <a:gd name="connsiteX8" fmla="*/ 101929 w 171499"/>
                <a:gd name="connsiteY8" fmla="*/ 12404 h 196307"/>
                <a:gd name="connsiteX9" fmla="*/ 14022 w 171499"/>
                <a:gd name="connsiteY9" fmla="*/ 97615 h 196307"/>
                <a:gd name="connsiteX10" fmla="*/ 101929 w 171499"/>
                <a:gd name="connsiteY10" fmla="*/ 182825 h 196307"/>
                <a:gd name="connsiteX11" fmla="*/ 156938 w 171499"/>
                <a:gd name="connsiteY11" fmla="*/ 165028 h 196307"/>
                <a:gd name="connsiteX12" fmla="*/ 156938 w 171499"/>
                <a:gd name="connsiteY12" fmla="*/ 98693 h 19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499" h="196307">
                  <a:moveTo>
                    <a:pt x="156938" y="98693"/>
                  </a:moveTo>
                  <a:lnTo>
                    <a:pt x="170421" y="98693"/>
                  </a:lnTo>
                  <a:lnTo>
                    <a:pt x="170421" y="171500"/>
                  </a:lnTo>
                  <a:cubicBezTo>
                    <a:pt x="153163" y="188218"/>
                    <a:pt x="127816" y="196308"/>
                    <a:pt x="101390" y="196308"/>
                  </a:cubicBezTo>
                  <a:cubicBezTo>
                    <a:pt x="43145" y="196308"/>
                    <a:pt x="0" y="154242"/>
                    <a:pt x="0" y="98154"/>
                  </a:cubicBezTo>
                  <a:cubicBezTo>
                    <a:pt x="0" y="42066"/>
                    <a:pt x="43145" y="0"/>
                    <a:pt x="101929" y="0"/>
                  </a:cubicBezTo>
                  <a:cubicBezTo>
                    <a:pt x="129973" y="0"/>
                    <a:pt x="154781" y="8629"/>
                    <a:pt x="171500" y="26426"/>
                  </a:cubicBezTo>
                  <a:lnTo>
                    <a:pt x="162871" y="35594"/>
                  </a:lnTo>
                  <a:cubicBezTo>
                    <a:pt x="146152" y="18876"/>
                    <a:pt x="125659" y="12404"/>
                    <a:pt x="101929" y="12404"/>
                  </a:cubicBezTo>
                  <a:cubicBezTo>
                    <a:pt x="51234" y="12404"/>
                    <a:pt x="14022" y="49077"/>
                    <a:pt x="14022" y="97615"/>
                  </a:cubicBezTo>
                  <a:cubicBezTo>
                    <a:pt x="14022" y="146152"/>
                    <a:pt x="51234" y="182825"/>
                    <a:pt x="101929" y="182825"/>
                  </a:cubicBezTo>
                  <a:cubicBezTo>
                    <a:pt x="122423" y="182825"/>
                    <a:pt x="141299" y="177971"/>
                    <a:pt x="156938" y="165028"/>
                  </a:cubicBezTo>
                  <a:lnTo>
                    <a:pt x="156938" y="98693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3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7" name="Freeform: Shape 4086">
              <a:extLst>
                <a:ext uri="{FF2B5EF4-FFF2-40B4-BE49-F238E27FC236}">
                  <a16:creationId xmlns:a16="http://schemas.microsoft.com/office/drawing/2014/main" id="{0E7E293C-B702-FA5E-C157-909588873E61}"/>
                </a:ext>
              </a:extLst>
            </p:cNvPr>
            <p:cNvSpPr/>
            <p:nvPr/>
          </p:nvSpPr>
          <p:spPr>
            <a:xfrm>
              <a:off x="4832170" y="4764971"/>
              <a:ext cx="157477" cy="194150"/>
            </a:xfrm>
            <a:custGeom>
              <a:avLst/>
              <a:gdLst>
                <a:gd name="connsiteX0" fmla="*/ 157477 w 157477"/>
                <a:gd name="connsiteY0" fmla="*/ 0 h 194150"/>
                <a:gd name="connsiteX1" fmla="*/ 157477 w 157477"/>
                <a:gd name="connsiteY1" fmla="*/ 194151 h 194150"/>
                <a:gd name="connsiteX2" fmla="*/ 143456 w 157477"/>
                <a:gd name="connsiteY2" fmla="*/ 194151 h 194150"/>
                <a:gd name="connsiteX3" fmla="*/ 143456 w 157477"/>
                <a:gd name="connsiteY3" fmla="*/ 101929 h 194150"/>
                <a:gd name="connsiteX4" fmla="*/ 14022 w 157477"/>
                <a:gd name="connsiteY4" fmla="*/ 101929 h 194150"/>
                <a:gd name="connsiteX5" fmla="*/ 14022 w 157477"/>
                <a:gd name="connsiteY5" fmla="*/ 194151 h 194150"/>
                <a:gd name="connsiteX6" fmla="*/ 0 w 157477"/>
                <a:gd name="connsiteY6" fmla="*/ 194151 h 194150"/>
                <a:gd name="connsiteX7" fmla="*/ 0 w 157477"/>
                <a:gd name="connsiteY7" fmla="*/ 0 h 194150"/>
                <a:gd name="connsiteX8" fmla="*/ 14022 w 157477"/>
                <a:gd name="connsiteY8" fmla="*/ 0 h 194150"/>
                <a:gd name="connsiteX9" fmla="*/ 14022 w 157477"/>
                <a:gd name="connsiteY9" fmla="*/ 88986 h 194150"/>
                <a:gd name="connsiteX10" fmla="*/ 143456 w 157477"/>
                <a:gd name="connsiteY10" fmla="*/ 88986 h 194150"/>
                <a:gd name="connsiteX11" fmla="*/ 143456 w 157477"/>
                <a:gd name="connsiteY11" fmla="*/ 0 h 194150"/>
                <a:gd name="connsiteX12" fmla="*/ 157477 w 157477"/>
                <a:gd name="connsiteY12" fmla="*/ 0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7477" h="194150">
                  <a:moveTo>
                    <a:pt x="157477" y="0"/>
                  </a:moveTo>
                  <a:lnTo>
                    <a:pt x="157477" y="194151"/>
                  </a:lnTo>
                  <a:lnTo>
                    <a:pt x="143456" y="194151"/>
                  </a:lnTo>
                  <a:lnTo>
                    <a:pt x="143456" y="101929"/>
                  </a:lnTo>
                  <a:lnTo>
                    <a:pt x="14022" y="101929"/>
                  </a:lnTo>
                  <a:lnTo>
                    <a:pt x="14022" y="194151"/>
                  </a:lnTo>
                  <a:lnTo>
                    <a:pt x="0" y="194151"/>
                  </a:lnTo>
                  <a:lnTo>
                    <a:pt x="0" y="0"/>
                  </a:lnTo>
                  <a:lnTo>
                    <a:pt x="14022" y="0"/>
                  </a:lnTo>
                  <a:lnTo>
                    <a:pt x="14022" y="88986"/>
                  </a:lnTo>
                  <a:lnTo>
                    <a:pt x="143456" y="88986"/>
                  </a:lnTo>
                  <a:lnTo>
                    <a:pt x="143456" y="0"/>
                  </a:lnTo>
                  <a:lnTo>
                    <a:pt x="157477" y="0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8" name="Freeform: Shape 4087">
              <a:extLst>
                <a:ext uri="{FF2B5EF4-FFF2-40B4-BE49-F238E27FC236}">
                  <a16:creationId xmlns:a16="http://schemas.microsoft.com/office/drawing/2014/main" id="{59305359-0467-0812-C92F-6994E62488D5}"/>
                </a:ext>
              </a:extLst>
            </p:cNvPr>
            <p:cNvSpPr/>
            <p:nvPr/>
          </p:nvSpPr>
          <p:spPr>
            <a:xfrm>
              <a:off x="5058140" y="4764971"/>
              <a:ext cx="153702" cy="194150"/>
            </a:xfrm>
            <a:custGeom>
              <a:avLst/>
              <a:gdLst>
                <a:gd name="connsiteX0" fmla="*/ 69571 w 153702"/>
                <a:gd name="connsiteY0" fmla="*/ 12943 h 194150"/>
                <a:gd name="connsiteX1" fmla="*/ 0 w 153702"/>
                <a:gd name="connsiteY1" fmla="*/ 12943 h 194150"/>
                <a:gd name="connsiteX2" fmla="*/ 0 w 153702"/>
                <a:gd name="connsiteY2" fmla="*/ 0 h 194150"/>
                <a:gd name="connsiteX3" fmla="*/ 153703 w 153702"/>
                <a:gd name="connsiteY3" fmla="*/ 0 h 194150"/>
                <a:gd name="connsiteX4" fmla="*/ 153703 w 153702"/>
                <a:gd name="connsiteY4" fmla="*/ 12943 h 194150"/>
                <a:gd name="connsiteX5" fmla="*/ 84132 w 153702"/>
                <a:gd name="connsiteY5" fmla="*/ 12943 h 194150"/>
                <a:gd name="connsiteX6" fmla="*/ 84132 w 153702"/>
                <a:gd name="connsiteY6" fmla="*/ 194151 h 194150"/>
                <a:gd name="connsiteX7" fmla="*/ 70110 w 153702"/>
                <a:gd name="connsiteY7" fmla="*/ 194151 h 194150"/>
                <a:gd name="connsiteX8" fmla="*/ 70110 w 153702"/>
                <a:gd name="connsiteY8" fmla="*/ 12943 h 1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702" h="194150">
                  <a:moveTo>
                    <a:pt x="69571" y="12943"/>
                  </a:moveTo>
                  <a:lnTo>
                    <a:pt x="0" y="12943"/>
                  </a:lnTo>
                  <a:lnTo>
                    <a:pt x="0" y="0"/>
                  </a:lnTo>
                  <a:lnTo>
                    <a:pt x="153703" y="0"/>
                  </a:lnTo>
                  <a:lnTo>
                    <a:pt x="153703" y="12943"/>
                  </a:lnTo>
                  <a:lnTo>
                    <a:pt x="84132" y="12943"/>
                  </a:lnTo>
                  <a:lnTo>
                    <a:pt x="84132" y="194151"/>
                  </a:lnTo>
                  <a:lnTo>
                    <a:pt x="70110" y="194151"/>
                  </a:lnTo>
                  <a:lnTo>
                    <a:pt x="70110" y="12943"/>
                  </a:ln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1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89" name="Freeform: Shape 4088">
              <a:extLst>
                <a:ext uri="{FF2B5EF4-FFF2-40B4-BE49-F238E27FC236}">
                  <a16:creationId xmlns:a16="http://schemas.microsoft.com/office/drawing/2014/main" id="{B4E6D022-914A-56D3-7189-9D168EB2201D}"/>
                </a:ext>
              </a:extLst>
            </p:cNvPr>
            <p:cNvSpPr/>
            <p:nvPr/>
          </p:nvSpPr>
          <p:spPr>
            <a:xfrm>
              <a:off x="5256605" y="4763353"/>
              <a:ext cx="140219" cy="196847"/>
            </a:xfrm>
            <a:custGeom>
              <a:avLst/>
              <a:gdLst>
                <a:gd name="connsiteX0" fmla="*/ 0 w 140219"/>
                <a:gd name="connsiteY0" fmla="*/ 170960 h 196847"/>
                <a:gd name="connsiteX1" fmla="*/ 6472 w 140219"/>
                <a:gd name="connsiteY1" fmla="*/ 160174 h 196847"/>
                <a:gd name="connsiteX2" fmla="*/ 70649 w 140219"/>
                <a:gd name="connsiteY2" fmla="*/ 184443 h 196847"/>
                <a:gd name="connsiteX3" fmla="*/ 126737 w 140219"/>
                <a:gd name="connsiteY3" fmla="*/ 146692 h 196847"/>
                <a:gd name="connsiteX4" fmla="*/ 5393 w 140219"/>
                <a:gd name="connsiteY4" fmla="*/ 51774 h 196847"/>
                <a:gd name="connsiteX5" fmla="*/ 73885 w 140219"/>
                <a:gd name="connsiteY5" fmla="*/ 0 h 196847"/>
                <a:gd name="connsiteX6" fmla="*/ 132130 w 140219"/>
                <a:gd name="connsiteY6" fmla="*/ 17258 h 196847"/>
                <a:gd name="connsiteX7" fmla="*/ 126737 w 140219"/>
                <a:gd name="connsiteY7" fmla="*/ 28583 h 196847"/>
                <a:gd name="connsiteX8" fmla="*/ 73346 w 140219"/>
                <a:gd name="connsiteY8" fmla="*/ 12404 h 196847"/>
                <a:gd name="connsiteX9" fmla="*/ 18876 w 140219"/>
                <a:gd name="connsiteY9" fmla="*/ 51234 h 196847"/>
                <a:gd name="connsiteX10" fmla="*/ 140220 w 140219"/>
                <a:gd name="connsiteY10" fmla="*/ 145613 h 196847"/>
                <a:gd name="connsiteX11" fmla="*/ 70649 w 140219"/>
                <a:gd name="connsiteY11" fmla="*/ 196847 h 196847"/>
                <a:gd name="connsiteX12" fmla="*/ 0 w 140219"/>
                <a:gd name="connsiteY12" fmla="*/ 170960 h 196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219" h="196847">
                  <a:moveTo>
                    <a:pt x="0" y="170960"/>
                  </a:moveTo>
                  <a:lnTo>
                    <a:pt x="6472" y="160174"/>
                  </a:lnTo>
                  <a:cubicBezTo>
                    <a:pt x="19954" y="174196"/>
                    <a:pt x="44223" y="184443"/>
                    <a:pt x="70649" y="184443"/>
                  </a:cubicBezTo>
                  <a:cubicBezTo>
                    <a:pt x="109480" y="184443"/>
                    <a:pt x="126737" y="167725"/>
                    <a:pt x="126737" y="146692"/>
                  </a:cubicBezTo>
                  <a:cubicBezTo>
                    <a:pt x="126737" y="88446"/>
                    <a:pt x="5393" y="123501"/>
                    <a:pt x="5393" y="51774"/>
                  </a:cubicBezTo>
                  <a:cubicBezTo>
                    <a:pt x="5393" y="24269"/>
                    <a:pt x="26426" y="0"/>
                    <a:pt x="73885" y="0"/>
                  </a:cubicBezTo>
                  <a:cubicBezTo>
                    <a:pt x="95457" y="0"/>
                    <a:pt x="117569" y="6472"/>
                    <a:pt x="132130" y="17258"/>
                  </a:cubicBezTo>
                  <a:lnTo>
                    <a:pt x="126737" y="28583"/>
                  </a:lnTo>
                  <a:cubicBezTo>
                    <a:pt x="110558" y="17258"/>
                    <a:pt x="91143" y="12404"/>
                    <a:pt x="73346" y="12404"/>
                  </a:cubicBezTo>
                  <a:cubicBezTo>
                    <a:pt x="35594" y="12404"/>
                    <a:pt x="18876" y="29662"/>
                    <a:pt x="18876" y="51234"/>
                  </a:cubicBezTo>
                  <a:cubicBezTo>
                    <a:pt x="18876" y="109479"/>
                    <a:pt x="140220" y="74964"/>
                    <a:pt x="140220" y="145613"/>
                  </a:cubicBezTo>
                  <a:cubicBezTo>
                    <a:pt x="140220" y="173118"/>
                    <a:pt x="118108" y="196847"/>
                    <a:pt x="70649" y="196847"/>
                  </a:cubicBezTo>
                  <a:cubicBezTo>
                    <a:pt x="41527" y="196847"/>
                    <a:pt x="14022" y="186061"/>
                    <a:pt x="0" y="170960"/>
                  </a:cubicBezTo>
                  <a:close/>
                </a:path>
              </a:pathLst>
            </a:custGeom>
            <a:gradFill>
              <a:gsLst>
                <a:gs pos="0">
                  <a:srgbClr val="E4BB67"/>
                </a:gs>
                <a:gs pos="5782">
                  <a:srgbClr val="D5AF5E"/>
                </a:gs>
                <a:gs pos="16820">
                  <a:srgbClr val="AE8E48"/>
                </a:gs>
                <a:gs pos="26400">
                  <a:srgbClr val="886E32"/>
                </a:gs>
                <a:gs pos="52250">
                  <a:srgbClr val="FFFFC3"/>
                </a:gs>
                <a:gs pos="57560">
                  <a:srgbClr val="F3F0B4"/>
                </a:gs>
                <a:gs pos="67760">
                  <a:srgbClr val="D3C98D"/>
                </a:gs>
                <a:gs pos="81690">
                  <a:srgbClr val="A08B4F"/>
                </a:gs>
                <a:gs pos="87640">
                  <a:srgbClr val="886E32"/>
                </a:gs>
                <a:gs pos="100000">
                  <a:srgbClr val="E4BB67"/>
                </a:gs>
              </a:gsLst>
              <a:lin ang="1069572" scaled="1"/>
            </a:gradFill>
            <a:ln w="53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4093" name="Picture Placeholder 4092">
            <a:extLst>
              <a:ext uri="{FF2B5EF4-FFF2-40B4-BE49-F238E27FC236}">
                <a16:creationId xmlns:a16="http://schemas.microsoft.com/office/drawing/2014/main" id="{211C8358-DAB9-4572-8978-121D5FDE03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098" name="TextBox 4097">
            <a:extLst>
              <a:ext uri="{FF2B5EF4-FFF2-40B4-BE49-F238E27FC236}">
                <a16:creationId xmlns:a16="http://schemas.microsoft.com/office/drawing/2014/main" id="{75D8A1DB-CC55-5D17-2D08-2889BB0E7916}"/>
              </a:ext>
            </a:extLst>
          </p:cNvPr>
          <p:cNvSpPr txBox="1"/>
          <p:nvPr/>
        </p:nvSpPr>
        <p:spPr>
          <a:xfrm>
            <a:off x="1162890" y="4846637"/>
            <a:ext cx="52088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Maven Pro" pitchFamily="2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Maven Pro" pitchFamily="2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aven Pro" pitchFamily="2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aven Pro" pitchFamily="2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Maven Pro" pitchFamily="2" charset="0"/>
              </a:rPr>
              <a:t>eiusmod</a:t>
            </a:r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Maven Pro" pitchFamily="2" charset="0"/>
              </a:rPr>
              <a:t>tempor</a:t>
            </a:r>
            <a:r>
              <a:rPr lang="en-US" sz="1600" dirty="0">
                <a:solidFill>
                  <a:schemeClr val="bg1"/>
                </a:solidFill>
                <a:latin typeface="Maven Pro" pitchFamily="2" charset="0"/>
              </a:rPr>
              <a:t> </a:t>
            </a:r>
          </a:p>
        </p:txBody>
      </p:sp>
      <p:grpSp>
        <p:nvGrpSpPr>
          <p:cNvPr id="4100" name="Group 4099">
            <a:extLst>
              <a:ext uri="{FF2B5EF4-FFF2-40B4-BE49-F238E27FC236}">
                <a16:creationId xmlns:a16="http://schemas.microsoft.com/office/drawing/2014/main" id="{2A981102-E2A9-AA63-49BF-9677D6D07913}"/>
              </a:ext>
            </a:extLst>
          </p:cNvPr>
          <p:cNvGrpSpPr/>
          <p:nvPr/>
        </p:nvGrpSpPr>
        <p:grpSpPr>
          <a:xfrm>
            <a:off x="0" y="4003469"/>
            <a:ext cx="7562850" cy="5674042"/>
            <a:chOff x="0" y="4003469"/>
            <a:chExt cx="7562850" cy="5674042"/>
          </a:xfrm>
        </p:grpSpPr>
        <p:pic>
          <p:nvPicPr>
            <p:cNvPr id="4099" name="Picture 4098">
              <a:extLst>
                <a:ext uri="{FF2B5EF4-FFF2-40B4-BE49-F238E27FC236}">
                  <a16:creationId xmlns:a16="http://schemas.microsoft.com/office/drawing/2014/main" id="{34470C45-C2AB-08F8-5FF2-88EA5CAF3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03469"/>
              <a:ext cx="7562850" cy="5674042"/>
            </a:xfrm>
            <a:prstGeom prst="rect">
              <a:avLst/>
            </a:prstGeom>
          </p:spPr>
        </p:pic>
        <p:sp>
          <p:nvSpPr>
            <p:cNvPr id="4097" name="Rectangle 4096">
              <a:extLst>
                <a:ext uri="{FF2B5EF4-FFF2-40B4-BE49-F238E27FC236}">
                  <a16:creationId xmlns:a16="http://schemas.microsoft.com/office/drawing/2014/main" id="{A40B2BFD-28BE-2D93-ABC0-7ABBC24DD3BE}"/>
                </a:ext>
              </a:extLst>
            </p:cNvPr>
            <p:cNvSpPr/>
            <p:nvPr/>
          </p:nvSpPr>
          <p:spPr>
            <a:xfrm>
              <a:off x="0" y="4003469"/>
              <a:ext cx="7562850" cy="421110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4046" name="Picture 40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BA7A1F5-664A-6096-1FEC-B43B1DDC0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64" y="9914995"/>
            <a:ext cx="158482" cy="158482"/>
          </a:xfrm>
          <a:prstGeom prst="rect">
            <a:avLst/>
          </a:prstGeom>
        </p:spPr>
      </p:pic>
      <p:pic>
        <p:nvPicPr>
          <p:cNvPr id="4047" name="Picture 404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F48AC2D-78AC-BD3F-2FB2-FAED6D2859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206" y="9914995"/>
            <a:ext cx="158482" cy="158482"/>
          </a:xfrm>
          <a:prstGeom prst="rect">
            <a:avLst/>
          </a:prstGeom>
        </p:spPr>
      </p:pic>
      <p:pic>
        <p:nvPicPr>
          <p:cNvPr id="4048" name="Picture 40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E73298A-8838-B6F8-3ABB-84574F3C97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570" y="9902072"/>
            <a:ext cx="184327" cy="184327"/>
          </a:xfrm>
          <a:prstGeom prst="rect">
            <a:avLst/>
          </a:prstGeom>
        </p:spPr>
      </p:pic>
      <p:sp>
        <p:nvSpPr>
          <p:cNvPr id="4049" name="TextBox 4048">
            <a:extLst>
              <a:ext uri="{FF2B5EF4-FFF2-40B4-BE49-F238E27FC236}">
                <a16:creationId xmlns:a16="http://schemas.microsoft.com/office/drawing/2014/main" id="{C8B3F394-6FF2-F54C-EF0D-4EF81A4FCEF6}"/>
              </a:ext>
            </a:extLst>
          </p:cNvPr>
          <p:cNvSpPr txBox="1"/>
          <p:nvPr/>
        </p:nvSpPr>
        <p:spPr>
          <a:xfrm>
            <a:off x="1018560" y="9881099"/>
            <a:ext cx="1654125" cy="250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29" dirty="0">
                <a:solidFill>
                  <a:schemeClr val="bg1"/>
                </a:solidFill>
                <a:latin typeface="Maven Pro" pitchFamily="2" charset="0"/>
              </a:rPr>
              <a:t>Phone:</a:t>
            </a:r>
          </a:p>
        </p:txBody>
      </p:sp>
      <p:sp>
        <p:nvSpPr>
          <p:cNvPr id="4050" name="TextBox 4049">
            <a:extLst>
              <a:ext uri="{FF2B5EF4-FFF2-40B4-BE49-F238E27FC236}">
                <a16:creationId xmlns:a16="http://schemas.microsoft.com/office/drawing/2014/main" id="{650A3716-594D-EF37-5A7A-71C6A4C7D7B5}"/>
              </a:ext>
            </a:extLst>
          </p:cNvPr>
          <p:cNvSpPr txBox="1"/>
          <p:nvPr/>
        </p:nvSpPr>
        <p:spPr>
          <a:xfrm>
            <a:off x="3095902" y="9881099"/>
            <a:ext cx="1654125" cy="250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29" dirty="0">
                <a:solidFill>
                  <a:schemeClr val="bg1"/>
                </a:solidFill>
                <a:latin typeface="Maven Pro" pitchFamily="2" charset="0"/>
              </a:rPr>
              <a:t>Email:</a:t>
            </a:r>
          </a:p>
        </p:txBody>
      </p:sp>
      <p:sp>
        <p:nvSpPr>
          <p:cNvPr id="4051" name="TextBox 4050">
            <a:extLst>
              <a:ext uri="{FF2B5EF4-FFF2-40B4-BE49-F238E27FC236}">
                <a16:creationId xmlns:a16="http://schemas.microsoft.com/office/drawing/2014/main" id="{6377B66B-B22F-B739-6D08-054AC363A28F}"/>
              </a:ext>
            </a:extLst>
          </p:cNvPr>
          <p:cNvSpPr txBox="1"/>
          <p:nvPr/>
        </p:nvSpPr>
        <p:spPr>
          <a:xfrm>
            <a:off x="5192440" y="9881099"/>
            <a:ext cx="1654125" cy="250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29" dirty="0">
                <a:solidFill>
                  <a:schemeClr val="bg1"/>
                </a:solidFill>
                <a:latin typeface="Maven Pro" pitchFamily="2" charset="0"/>
              </a:rPr>
              <a:t>Website:</a:t>
            </a:r>
          </a:p>
        </p:txBody>
      </p:sp>
      <p:cxnSp>
        <p:nvCxnSpPr>
          <p:cNvPr id="4055" name="Straight Connector 4054">
            <a:extLst>
              <a:ext uri="{FF2B5EF4-FFF2-40B4-BE49-F238E27FC236}">
                <a16:creationId xmlns:a16="http://schemas.microsoft.com/office/drawing/2014/main" id="{366F8EC3-47BC-4A2E-AA83-D4212DE0673A}"/>
              </a:ext>
            </a:extLst>
          </p:cNvPr>
          <p:cNvCxnSpPr>
            <a:cxnSpLocks/>
          </p:cNvCxnSpPr>
          <p:nvPr/>
        </p:nvCxnSpPr>
        <p:spPr>
          <a:xfrm>
            <a:off x="700088" y="9689430"/>
            <a:ext cx="61344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89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46403</TotalTime>
  <Words>20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Maven Pro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Ashwin Kumar</dc:creator>
  <cp:lastModifiedBy>Ashwin Kumar</cp:lastModifiedBy>
  <cp:revision>70</cp:revision>
  <dcterms:created xsi:type="dcterms:W3CDTF">2022-09-28T10:12:15Z</dcterms:created>
  <dcterms:modified xsi:type="dcterms:W3CDTF">2023-11-08T10:09:16Z</dcterms:modified>
</cp:coreProperties>
</file>