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313" r:id="rId4"/>
    <p:sldId id="259" r:id="rId5"/>
    <p:sldId id="263" r:id="rId6"/>
    <p:sldId id="264" r:id="rId7"/>
    <p:sldId id="265" r:id="rId8"/>
    <p:sldId id="314" r:id="rId9"/>
    <p:sldId id="306" r:id="rId10"/>
    <p:sldId id="31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EC008C"/>
    <a:srgbClr val="B7E2DE"/>
    <a:srgbClr val="F16A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5632B9-1FD2-4697-914C-E06D0791CBA0}" v="227" dt="2023-11-24T08:05:14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59" autoAdjust="0"/>
    <p:restoredTop sz="93084" autoAdjust="0"/>
  </p:normalViewPr>
  <p:slideViewPr>
    <p:cSldViewPr snapToGrid="0" showGuides="1">
      <p:cViewPr>
        <p:scale>
          <a:sx n="66" d="100"/>
          <a:sy n="66" d="100"/>
        </p:scale>
        <p:origin x="706" y="192"/>
      </p:cViewPr>
      <p:guideLst>
        <p:guide pos="3840"/>
        <p:guide orient="horz" pos="2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B6974D-8DDC-48C2-9364-4E1A258A76DC}" type="datetimeFigureOut">
              <a:rPr lang="en-IN" smtClean="0"/>
              <a:t>24-11-2023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7D862-E9CB-4065-9410-B8492F315D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774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27D862-E9CB-4065-9410-B8492F315D6C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1156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27D862-E9CB-4065-9410-B8492F315D6C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3111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303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4F218F8-59AB-44BD-B1C1-9A1D2663A7B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70000" y="2673350"/>
            <a:ext cx="9652000" cy="2743200"/>
          </a:xfrm>
          <a:prstGeom prst="roundRect">
            <a:avLst>
              <a:gd name="adj" fmla="val 9630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3510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D8E44FB4-E3E1-477B-BE77-DAC25757E5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62393" y="759702"/>
            <a:ext cx="3406137" cy="7295725"/>
          </a:xfrm>
          <a:custGeom>
            <a:avLst/>
            <a:gdLst>
              <a:gd name="connsiteX0" fmla="*/ 532192 w 4499429"/>
              <a:gd name="connsiteY0" fmla="*/ 0 h 9637486"/>
              <a:gd name="connsiteX1" fmla="*/ 3967237 w 4499429"/>
              <a:gd name="connsiteY1" fmla="*/ 0 h 9637486"/>
              <a:gd name="connsiteX2" fmla="*/ 4499429 w 4499429"/>
              <a:gd name="connsiteY2" fmla="*/ 532192 h 9637486"/>
              <a:gd name="connsiteX3" fmla="*/ 4499429 w 4499429"/>
              <a:gd name="connsiteY3" fmla="*/ 9105294 h 9637486"/>
              <a:gd name="connsiteX4" fmla="*/ 3967237 w 4499429"/>
              <a:gd name="connsiteY4" fmla="*/ 9637486 h 9637486"/>
              <a:gd name="connsiteX5" fmla="*/ 532192 w 4499429"/>
              <a:gd name="connsiteY5" fmla="*/ 9637486 h 9637486"/>
              <a:gd name="connsiteX6" fmla="*/ 0 w 4499429"/>
              <a:gd name="connsiteY6" fmla="*/ 9105294 h 9637486"/>
              <a:gd name="connsiteX7" fmla="*/ 0 w 4499429"/>
              <a:gd name="connsiteY7" fmla="*/ 532192 h 9637486"/>
              <a:gd name="connsiteX8" fmla="*/ 532192 w 4499429"/>
              <a:gd name="connsiteY8" fmla="*/ 0 h 963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9429" h="9637486">
                <a:moveTo>
                  <a:pt x="532192" y="0"/>
                </a:moveTo>
                <a:lnTo>
                  <a:pt x="3967237" y="0"/>
                </a:lnTo>
                <a:cubicBezTo>
                  <a:pt x="4261159" y="0"/>
                  <a:pt x="4499429" y="238270"/>
                  <a:pt x="4499429" y="532192"/>
                </a:cubicBezTo>
                <a:lnTo>
                  <a:pt x="4499429" y="9105294"/>
                </a:lnTo>
                <a:cubicBezTo>
                  <a:pt x="4499429" y="9399216"/>
                  <a:pt x="4261159" y="9637486"/>
                  <a:pt x="3967237" y="9637486"/>
                </a:cubicBezTo>
                <a:lnTo>
                  <a:pt x="532192" y="9637486"/>
                </a:lnTo>
                <a:cubicBezTo>
                  <a:pt x="238270" y="9637486"/>
                  <a:pt x="0" y="9399216"/>
                  <a:pt x="0" y="9105294"/>
                </a:cubicBezTo>
                <a:lnTo>
                  <a:pt x="0" y="532192"/>
                </a:lnTo>
                <a:cubicBezTo>
                  <a:pt x="0" y="238270"/>
                  <a:pt x="238270" y="0"/>
                  <a:pt x="532192" y="0"/>
                </a:cubicBez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/>
              <a:t>Image Placeholder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1328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30C062B-981C-4C4A-82D3-EA27D7DE44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2743200"/>
            <a:ext cx="5221288" cy="3386138"/>
          </a:xfrm>
          <a:prstGeom prst="roundRect">
            <a:avLst>
              <a:gd name="adj" fmla="val 9791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20287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F034DB8-FCA8-444F-8014-077E5CB26A9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2788" y="2463410"/>
            <a:ext cx="2474535" cy="3038229"/>
          </a:xfrm>
          <a:prstGeom prst="roundRect">
            <a:avLst>
              <a:gd name="adj" fmla="val 11124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6FE6257-E992-4625-9EC8-2E8A035986A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50162" y="2463411"/>
            <a:ext cx="2474535" cy="3038229"/>
          </a:xfrm>
          <a:prstGeom prst="roundRect">
            <a:avLst>
              <a:gd name="adj" fmla="val 11124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98621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D90F0F6A-B959-41FE-925A-DAB48DA6054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408839"/>
            <a:ext cx="5192826" cy="4360143"/>
          </a:xfrm>
          <a:prstGeom prst="roundRect">
            <a:avLst>
              <a:gd name="adj" fmla="val 8156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63737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E25DFBF-38DB-400E-8281-9F798F0553A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74218" y="728663"/>
            <a:ext cx="2451100" cy="2130915"/>
          </a:xfrm>
          <a:prstGeom prst="roundRect">
            <a:avLst>
              <a:gd name="adj" fmla="val 11206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A53017D-3C9C-4940-9BE6-F8A7D8A2E16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78881" y="3998423"/>
            <a:ext cx="4710544" cy="2130915"/>
          </a:xfrm>
          <a:prstGeom prst="roundRect">
            <a:avLst>
              <a:gd name="adj" fmla="val 11206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5072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0">
            <a:extLst>
              <a:ext uri="{FF2B5EF4-FFF2-40B4-BE49-F238E27FC236}">
                <a16:creationId xmlns:a16="http://schemas.microsoft.com/office/drawing/2014/main" id="{45DB9241-59A9-43BC-960F-B7EB848D6D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74713" y="4023360"/>
            <a:ext cx="2227204" cy="2105978"/>
          </a:xfrm>
          <a:prstGeom prst="roundRect">
            <a:avLst>
              <a:gd name="adj" fmla="val 9949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  <p:sp>
        <p:nvSpPr>
          <p:cNvPr id="4" name="Picture Placeholder 30">
            <a:extLst>
              <a:ext uri="{FF2B5EF4-FFF2-40B4-BE49-F238E27FC236}">
                <a16:creationId xmlns:a16="http://schemas.microsoft.com/office/drawing/2014/main" id="{6CEAF6A3-4C8C-4D7A-A4A0-AD9D9EA510E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40477" y="728662"/>
            <a:ext cx="4703762" cy="2081040"/>
          </a:xfrm>
          <a:prstGeom prst="roundRect">
            <a:avLst>
              <a:gd name="adj" fmla="val 8663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  <p:sp>
        <p:nvSpPr>
          <p:cNvPr id="5" name="Picture Placeholder 30">
            <a:extLst>
              <a:ext uri="{FF2B5EF4-FFF2-40B4-BE49-F238E27FC236}">
                <a16:creationId xmlns:a16="http://schemas.microsoft.com/office/drawing/2014/main" id="{42C7D191-7771-48BB-BB2B-BBF13B01FB3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7595" y="4023360"/>
            <a:ext cx="2227204" cy="2105978"/>
          </a:xfrm>
          <a:prstGeom prst="roundRect">
            <a:avLst>
              <a:gd name="adj" fmla="val 9202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2357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E38F372-385D-4D32-BBEC-A14CF01C034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50978" y="728663"/>
            <a:ext cx="4400550" cy="2396922"/>
          </a:xfrm>
          <a:prstGeom prst="roundRect">
            <a:avLst>
              <a:gd name="adj" fmla="val 6466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4936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5EB6DB4-0700-454E-840A-8C14101B33A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34423" y="1205389"/>
            <a:ext cx="2903537" cy="2963862"/>
          </a:xfrm>
          <a:prstGeom prst="roundRect">
            <a:avLst>
              <a:gd name="adj" fmla="val 5820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5B99A35A-0962-4B8F-95EC-0616EDBACB9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95775" y="1205389"/>
            <a:ext cx="2903537" cy="2963862"/>
          </a:xfrm>
          <a:prstGeom prst="roundRect">
            <a:avLst>
              <a:gd name="adj" fmla="val 5470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D0C0FE6-71F2-4BA2-B945-1D40907D903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57127" y="1205389"/>
            <a:ext cx="2903537" cy="2963862"/>
          </a:xfrm>
          <a:prstGeom prst="roundRect">
            <a:avLst>
              <a:gd name="adj" fmla="val 5120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1640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C3AB537-D979-4107-B7FF-F5B8BA0F2D6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74714" y="759059"/>
            <a:ext cx="3398028" cy="2457966"/>
          </a:xfrm>
          <a:prstGeom prst="roundRect">
            <a:avLst>
              <a:gd name="adj" fmla="val 11867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5B5A8690-F81B-401E-B13A-08C9DD8CB8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74714" y="3640975"/>
            <a:ext cx="3398028" cy="2457967"/>
          </a:xfrm>
          <a:prstGeom prst="roundRect">
            <a:avLst>
              <a:gd name="adj" fmla="val 11867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10842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F7302E6-6869-4656-B716-20A5EAC55B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74713" y="2517458"/>
            <a:ext cx="5510847" cy="3611880"/>
          </a:xfrm>
          <a:prstGeom prst="roundRect">
            <a:avLst>
              <a:gd name="adj" fmla="val 7384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77309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5659DA7F-A8CD-4DA1-AC7D-605982AFC6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36525" y="1113905"/>
            <a:ext cx="5613862" cy="5015433"/>
          </a:xfrm>
          <a:prstGeom prst="roundRect">
            <a:avLst>
              <a:gd name="adj" fmla="val 6006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61545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9972DD1-4CDD-4A53-AFCC-BA0C261426F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33729" y="2301240"/>
            <a:ext cx="4201592" cy="3052101"/>
          </a:xfrm>
          <a:custGeom>
            <a:avLst/>
            <a:gdLst>
              <a:gd name="connsiteX0" fmla="*/ 255176 w 4201592"/>
              <a:gd name="connsiteY0" fmla="*/ 0 h 2086989"/>
              <a:gd name="connsiteX1" fmla="*/ 3946416 w 4201592"/>
              <a:gd name="connsiteY1" fmla="*/ 0 h 2086989"/>
              <a:gd name="connsiteX2" fmla="*/ 4201592 w 4201592"/>
              <a:gd name="connsiteY2" fmla="*/ 255176 h 2086989"/>
              <a:gd name="connsiteX3" fmla="*/ 4201592 w 4201592"/>
              <a:gd name="connsiteY3" fmla="*/ 1831813 h 2086989"/>
              <a:gd name="connsiteX4" fmla="*/ 3946416 w 4201592"/>
              <a:gd name="connsiteY4" fmla="*/ 2086989 h 2086989"/>
              <a:gd name="connsiteX5" fmla="*/ 255176 w 4201592"/>
              <a:gd name="connsiteY5" fmla="*/ 2086989 h 2086989"/>
              <a:gd name="connsiteX6" fmla="*/ 0 w 4201592"/>
              <a:gd name="connsiteY6" fmla="*/ 1831813 h 2086989"/>
              <a:gd name="connsiteX7" fmla="*/ 0 w 4201592"/>
              <a:gd name="connsiteY7" fmla="*/ 255176 h 2086989"/>
              <a:gd name="connsiteX8" fmla="*/ 255176 w 4201592"/>
              <a:gd name="connsiteY8" fmla="*/ 0 h 208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01592" h="2086989">
                <a:moveTo>
                  <a:pt x="255176" y="0"/>
                </a:moveTo>
                <a:lnTo>
                  <a:pt x="3946416" y="0"/>
                </a:lnTo>
                <a:cubicBezTo>
                  <a:pt x="4087346" y="0"/>
                  <a:pt x="4201592" y="114246"/>
                  <a:pt x="4201592" y="255176"/>
                </a:cubicBezTo>
                <a:lnTo>
                  <a:pt x="4201592" y="1831813"/>
                </a:lnTo>
                <a:cubicBezTo>
                  <a:pt x="4201592" y="1972743"/>
                  <a:pt x="4087346" y="2086989"/>
                  <a:pt x="3946416" y="2086989"/>
                </a:cubicBezTo>
                <a:lnTo>
                  <a:pt x="255176" y="2086989"/>
                </a:lnTo>
                <a:cubicBezTo>
                  <a:pt x="114246" y="2086989"/>
                  <a:pt x="0" y="1972743"/>
                  <a:pt x="0" y="1831813"/>
                </a:cubicBezTo>
                <a:lnTo>
                  <a:pt x="0" y="255176"/>
                </a:lnTo>
                <a:cubicBezTo>
                  <a:pt x="0" y="114246"/>
                  <a:pt x="114246" y="0"/>
                  <a:pt x="255176" y="0"/>
                </a:cubicBez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2915D46-F35E-473F-A674-83D6B74CDB3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48753" y="2301240"/>
            <a:ext cx="4201592" cy="3052101"/>
          </a:xfrm>
          <a:custGeom>
            <a:avLst/>
            <a:gdLst>
              <a:gd name="connsiteX0" fmla="*/ 255176 w 4201592"/>
              <a:gd name="connsiteY0" fmla="*/ 0 h 2086989"/>
              <a:gd name="connsiteX1" fmla="*/ 3946416 w 4201592"/>
              <a:gd name="connsiteY1" fmla="*/ 0 h 2086989"/>
              <a:gd name="connsiteX2" fmla="*/ 4201592 w 4201592"/>
              <a:gd name="connsiteY2" fmla="*/ 255176 h 2086989"/>
              <a:gd name="connsiteX3" fmla="*/ 4201592 w 4201592"/>
              <a:gd name="connsiteY3" fmla="*/ 1831813 h 2086989"/>
              <a:gd name="connsiteX4" fmla="*/ 3946416 w 4201592"/>
              <a:gd name="connsiteY4" fmla="*/ 2086989 h 2086989"/>
              <a:gd name="connsiteX5" fmla="*/ 255176 w 4201592"/>
              <a:gd name="connsiteY5" fmla="*/ 2086989 h 2086989"/>
              <a:gd name="connsiteX6" fmla="*/ 0 w 4201592"/>
              <a:gd name="connsiteY6" fmla="*/ 1831813 h 2086989"/>
              <a:gd name="connsiteX7" fmla="*/ 0 w 4201592"/>
              <a:gd name="connsiteY7" fmla="*/ 255176 h 2086989"/>
              <a:gd name="connsiteX8" fmla="*/ 255176 w 4201592"/>
              <a:gd name="connsiteY8" fmla="*/ 0 h 208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01592" h="2086989">
                <a:moveTo>
                  <a:pt x="255176" y="0"/>
                </a:moveTo>
                <a:lnTo>
                  <a:pt x="3946416" y="0"/>
                </a:lnTo>
                <a:cubicBezTo>
                  <a:pt x="4087346" y="0"/>
                  <a:pt x="4201592" y="114246"/>
                  <a:pt x="4201592" y="255176"/>
                </a:cubicBezTo>
                <a:lnTo>
                  <a:pt x="4201592" y="1831813"/>
                </a:lnTo>
                <a:cubicBezTo>
                  <a:pt x="4201592" y="1972743"/>
                  <a:pt x="4087346" y="2086989"/>
                  <a:pt x="3946416" y="2086989"/>
                </a:cubicBezTo>
                <a:lnTo>
                  <a:pt x="255176" y="2086989"/>
                </a:lnTo>
                <a:cubicBezTo>
                  <a:pt x="114246" y="2086989"/>
                  <a:pt x="0" y="1972743"/>
                  <a:pt x="0" y="1831813"/>
                </a:cubicBezTo>
                <a:lnTo>
                  <a:pt x="0" y="255176"/>
                </a:lnTo>
                <a:cubicBezTo>
                  <a:pt x="0" y="114246"/>
                  <a:pt x="114246" y="0"/>
                  <a:pt x="255176" y="0"/>
                </a:cubicBez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46336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A3A0707-F622-4385-8A8B-3A7425241C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9321" y="1102360"/>
            <a:ext cx="5280919" cy="4653279"/>
          </a:xfrm>
          <a:prstGeom prst="roundRect">
            <a:avLst>
              <a:gd name="adj" fmla="val 5779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65896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F84724-2334-4014-B6E3-FCB958AC3E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74713" y="728664"/>
            <a:ext cx="4520247" cy="5400674"/>
          </a:xfrm>
          <a:prstGeom prst="roundRect">
            <a:avLst>
              <a:gd name="adj" fmla="val 5513"/>
            </a:avLst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921327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DA6F762C-76CA-4339-A6FA-B9C14687727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74713" y="2450592"/>
            <a:ext cx="10442576" cy="3188209"/>
          </a:xfrm>
          <a:custGeom>
            <a:avLst/>
            <a:gdLst>
              <a:gd name="connsiteX0" fmla="*/ 218605 w 12192000"/>
              <a:gd name="connsiteY0" fmla="*/ 0 h 3225685"/>
              <a:gd name="connsiteX1" fmla="*/ 11973395 w 12192000"/>
              <a:gd name="connsiteY1" fmla="*/ 0 h 3225685"/>
              <a:gd name="connsiteX2" fmla="*/ 12192000 w 12192000"/>
              <a:gd name="connsiteY2" fmla="*/ 218605 h 3225685"/>
              <a:gd name="connsiteX3" fmla="*/ 12192000 w 12192000"/>
              <a:gd name="connsiteY3" fmla="*/ 3007080 h 3225685"/>
              <a:gd name="connsiteX4" fmla="*/ 11973395 w 12192000"/>
              <a:gd name="connsiteY4" fmla="*/ 3225685 h 3225685"/>
              <a:gd name="connsiteX5" fmla="*/ 218605 w 12192000"/>
              <a:gd name="connsiteY5" fmla="*/ 3225685 h 3225685"/>
              <a:gd name="connsiteX6" fmla="*/ 0 w 12192000"/>
              <a:gd name="connsiteY6" fmla="*/ 3007080 h 3225685"/>
              <a:gd name="connsiteX7" fmla="*/ 0 w 12192000"/>
              <a:gd name="connsiteY7" fmla="*/ 218605 h 3225685"/>
              <a:gd name="connsiteX8" fmla="*/ 218605 w 12192000"/>
              <a:gd name="connsiteY8" fmla="*/ 0 h 322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225685">
                <a:moveTo>
                  <a:pt x="218605" y="0"/>
                </a:moveTo>
                <a:lnTo>
                  <a:pt x="11973395" y="0"/>
                </a:lnTo>
                <a:cubicBezTo>
                  <a:pt x="12094127" y="0"/>
                  <a:pt x="12192000" y="97873"/>
                  <a:pt x="12192000" y="218605"/>
                </a:cubicBezTo>
                <a:lnTo>
                  <a:pt x="12192000" y="3007080"/>
                </a:lnTo>
                <a:cubicBezTo>
                  <a:pt x="12192000" y="3127812"/>
                  <a:pt x="12094127" y="3225685"/>
                  <a:pt x="11973395" y="3225685"/>
                </a:cubicBezTo>
                <a:lnTo>
                  <a:pt x="218605" y="3225685"/>
                </a:lnTo>
                <a:cubicBezTo>
                  <a:pt x="97873" y="3225685"/>
                  <a:pt x="0" y="3127812"/>
                  <a:pt x="0" y="3007080"/>
                </a:cubicBezTo>
                <a:lnTo>
                  <a:pt x="0" y="218605"/>
                </a:lnTo>
                <a:cubicBezTo>
                  <a:pt x="0" y="97873"/>
                  <a:pt x="97873" y="0"/>
                  <a:pt x="218605" y="0"/>
                </a:cubicBezTo>
                <a:close/>
              </a:path>
            </a:pathLst>
          </a:cu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23609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654AF80F-453E-4D74-95DE-2BB72FD717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56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20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Placeholder</a:t>
            </a:r>
            <a:endParaRPr lang="en-ID" dirty="0"/>
          </a:p>
          <a:p>
            <a:pPr marL="0" lvl="0" indent="0" algn="ctr">
              <a:buNone/>
            </a:pPr>
            <a:r>
              <a:rPr lang="en-US" dirty="0"/>
              <a:t>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3665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674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9" r:id="rId2"/>
    <p:sldLayoutId id="2147483667" r:id="rId3"/>
    <p:sldLayoutId id="2147483666" r:id="rId4"/>
    <p:sldLayoutId id="2147483665" r:id="rId5"/>
    <p:sldLayoutId id="2147483649" r:id="rId6"/>
    <p:sldLayoutId id="2147483663" r:id="rId7"/>
    <p:sldLayoutId id="2147483662" r:id="rId8"/>
    <p:sldLayoutId id="2147483661" r:id="rId9"/>
    <p:sldLayoutId id="2147483658" r:id="rId10"/>
    <p:sldLayoutId id="2147483657" r:id="rId11"/>
    <p:sldLayoutId id="2147483656" r:id="rId12"/>
    <p:sldLayoutId id="2147483655" r:id="rId13"/>
    <p:sldLayoutId id="2147483654" r:id="rId14"/>
    <p:sldLayoutId id="2147483653" r:id="rId15"/>
    <p:sldLayoutId id="2147483652" r:id="rId16"/>
    <p:sldLayoutId id="2147483651" r:id="rId17"/>
    <p:sldLayoutId id="214748365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59" userDrawn="1">
          <p15:clr>
            <a:srgbClr val="F26B43"/>
          </p15:clr>
        </p15:guide>
        <p15:guide id="3" orient="horz" pos="3861" userDrawn="1">
          <p15:clr>
            <a:srgbClr val="F26B43"/>
          </p15:clr>
        </p15:guide>
        <p15:guide id="5" pos="551" userDrawn="1">
          <p15:clr>
            <a:srgbClr val="F26B43"/>
          </p15:clr>
        </p15:guide>
        <p15:guide id="6" pos="71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83FF1D74-9E58-E210-2B89-FFA2F5E5FA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28600" y="-22841"/>
            <a:ext cx="12420600" cy="68808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E909893-809B-BF25-502F-2F1FC4DE6756}"/>
              </a:ext>
            </a:extLst>
          </p:cNvPr>
          <p:cNvSpPr txBox="1"/>
          <p:nvPr/>
        </p:nvSpPr>
        <p:spPr>
          <a:xfrm>
            <a:off x="1056610" y="2551836"/>
            <a:ext cx="1632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52DE443-2ABD-8254-6F50-22083221956A}"/>
              </a:ext>
            </a:extLst>
          </p:cNvPr>
          <p:cNvSpPr/>
          <p:nvPr/>
        </p:nvSpPr>
        <p:spPr>
          <a:xfrm>
            <a:off x="-228600" y="0"/>
            <a:ext cx="12420600" cy="6858000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1">
                  <a:lumMod val="95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D52306E-9716-31FB-5D6D-72D83510BC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0835" y="969302"/>
            <a:ext cx="2247828" cy="312108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397A0D5-C8F9-725B-F1FE-12F0B64CE7DA}"/>
              </a:ext>
            </a:extLst>
          </p:cNvPr>
          <p:cNvSpPr txBox="1"/>
          <p:nvPr/>
        </p:nvSpPr>
        <p:spPr>
          <a:xfrm>
            <a:off x="1817068" y="3505278"/>
            <a:ext cx="269748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6000" b="1" dirty="0">
                <a:solidFill>
                  <a:srgbClr val="FF0000"/>
                </a:solidFill>
              </a:rPr>
              <a:t>World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82C52A-A92B-8C2D-2CFD-4B443E81B5E7}"/>
              </a:ext>
            </a:extLst>
          </p:cNvPr>
          <p:cNvSpPr txBox="1"/>
          <p:nvPr/>
        </p:nvSpPr>
        <p:spPr>
          <a:xfrm>
            <a:off x="874713" y="4243943"/>
            <a:ext cx="4582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200" b="1" dirty="0">
                <a:solidFill>
                  <a:srgbClr val="FF0000"/>
                </a:solidFill>
              </a:rPr>
              <a:t>Aids day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163AF4D-B03B-A786-5C81-34853C0D4EF5}"/>
              </a:ext>
            </a:extLst>
          </p:cNvPr>
          <p:cNvSpPr txBox="1"/>
          <p:nvPr/>
        </p:nvSpPr>
        <p:spPr>
          <a:xfrm>
            <a:off x="2189186" y="5181639"/>
            <a:ext cx="1953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-150" dirty="0">
                <a:latin typeface="+mj-lt"/>
                <a:cs typeface="Sora ExtraBold" pitchFamily="2" charset="0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122603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C4858E1-151F-4777-9918-F81A3539C640}"/>
              </a:ext>
            </a:extLst>
          </p:cNvPr>
          <p:cNvSpPr/>
          <p:nvPr/>
        </p:nvSpPr>
        <p:spPr>
          <a:xfrm>
            <a:off x="-3199235" y="9231402"/>
            <a:ext cx="13585492" cy="3617341"/>
          </a:xfrm>
          <a:prstGeom prst="roundRect">
            <a:avLst>
              <a:gd name="adj" fmla="val 4270"/>
            </a:avLst>
          </a:prstGeom>
          <a:solidFill>
            <a:schemeClr val="bg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A795E4-3503-478A-BA59-485F362072DC}"/>
              </a:ext>
            </a:extLst>
          </p:cNvPr>
          <p:cNvSpPr/>
          <p:nvPr/>
        </p:nvSpPr>
        <p:spPr>
          <a:xfrm>
            <a:off x="874713" y="2462839"/>
            <a:ext cx="452626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Lorem ipsum </a:t>
            </a:r>
            <a:r>
              <a:rPr lang="en-IN" sz="2000" dirty="0" err="1"/>
              <a:t>dolor</a:t>
            </a:r>
            <a:r>
              <a:rPr lang="en-IN" sz="2000" dirty="0"/>
              <a:t> sit </a:t>
            </a:r>
            <a:r>
              <a:rPr lang="en-IN" sz="2000" dirty="0" err="1"/>
              <a:t>amet</a:t>
            </a:r>
            <a:r>
              <a:rPr lang="en-IN" sz="2000" dirty="0"/>
              <a:t>, </a:t>
            </a:r>
            <a:r>
              <a:rPr lang="en-IN" sz="2000" dirty="0" err="1"/>
              <a:t>consectetuer</a:t>
            </a:r>
            <a:r>
              <a:rPr lang="en-IN" sz="2000" dirty="0"/>
              <a:t> </a:t>
            </a:r>
            <a:r>
              <a:rPr lang="en-IN" sz="2000" dirty="0" err="1"/>
              <a:t>adipiscing</a:t>
            </a:r>
            <a:r>
              <a:rPr lang="en-IN" sz="2000" dirty="0"/>
              <a:t> </a:t>
            </a:r>
            <a:r>
              <a:rPr lang="en-IN" sz="2000" dirty="0" err="1"/>
              <a:t>elit</a:t>
            </a:r>
            <a:r>
              <a:rPr lang="en-IN" sz="2000" dirty="0"/>
              <a:t>. Maecenas </a:t>
            </a:r>
            <a:r>
              <a:rPr lang="en-IN" sz="2000" dirty="0" err="1"/>
              <a:t>porttitor</a:t>
            </a:r>
            <a:r>
              <a:rPr lang="en-IN" sz="2000" dirty="0"/>
              <a:t> </a:t>
            </a:r>
            <a:r>
              <a:rPr lang="en-IN" sz="2000" dirty="0" err="1"/>
              <a:t>congue</a:t>
            </a:r>
            <a:r>
              <a:rPr lang="en-IN" sz="2000" dirty="0"/>
              <a:t> </a:t>
            </a:r>
            <a:r>
              <a:rPr lang="en-IN" sz="2000" dirty="0" err="1"/>
              <a:t>massa</a:t>
            </a:r>
            <a:r>
              <a:rPr lang="en-IN" sz="2000" dirty="0"/>
              <a:t>. </a:t>
            </a:r>
            <a:r>
              <a:rPr lang="en-IN" sz="2000" dirty="0" err="1"/>
              <a:t>Fusce</a:t>
            </a:r>
            <a:r>
              <a:rPr lang="en-IN" sz="2000" dirty="0"/>
              <a:t> </a:t>
            </a:r>
            <a:r>
              <a:rPr lang="en-IN" sz="2000" dirty="0" err="1"/>
              <a:t>posuere</a:t>
            </a:r>
            <a:r>
              <a:rPr lang="en-IN" sz="2000" dirty="0"/>
              <a:t>, magna </a:t>
            </a:r>
            <a:r>
              <a:rPr lang="en-IN" sz="2000" dirty="0" err="1"/>
              <a:t>sed</a:t>
            </a:r>
            <a:r>
              <a:rPr lang="en-IN" sz="2000" dirty="0"/>
              <a:t> pulvinar </a:t>
            </a:r>
            <a:r>
              <a:rPr lang="en-IN" sz="2000" dirty="0" err="1"/>
              <a:t>ultricies</a:t>
            </a:r>
            <a:endParaRPr lang="en-IN" sz="2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50CB74-5293-DB10-5992-CDA8768002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40112" y="-569091"/>
            <a:ext cx="8686800" cy="8686800"/>
          </a:xfrm>
          <a:custGeom>
            <a:avLst/>
            <a:gdLst>
              <a:gd name="connsiteX0" fmla="*/ 4343400 w 8686800"/>
              <a:gd name="connsiteY0" fmla="*/ 0 h 8686800"/>
              <a:gd name="connsiteX1" fmla="*/ 8686800 w 8686800"/>
              <a:gd name="connsiteY1" fmla="*/ 4343400 h 8686800"/>
              <a:gd name="connsiteX2" fmla="*/ 4343400 w 8686800"/>
              <a:gd name="connsiteY2" fmla="*/ 8686800 h 8686800"/>
              <a:gd name="connsiteX3" fmla="*/ 0 w 8686800"/>
              <a:gd name="connsiteY3" fmla="*/ 4343400 h 8686800"/>
              <a:gd name="connsiteX4" fmla="*/ 4343400 w 8686800"/>
              <a:gd name="connsiteY4" fmla="*/ 0 h 86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6800" h="8686800">
                <a:moveTo>
                  <a:pt x="4343400" y="0"/>
                </a:moveTo>
                <a:cubicBezTo>
                  <a:pt x="6742194" y="0"/>
                  <a:pt x="8686800" y="1944606"/>
                  <a:pt x="8686800" y="4343400"/>
                </a:cubicBezTo>
                <a:cubicBezTo>
                  <a:pt x="8686800" y="6742194"/>
                  <a:pt x="6742194" y="8686800"/>
                  <a:pt x="4343400" y="8686800"/>
                </a:cubicBezTo>
                <a:cubicBezTo>
                  <a:pt x="1944606" y="8686800"/>
                  <a:pt x="0" y="6742194"/>
                  <a:pt x="0" y="4343400"/>
                </a:cubicBezTo>
                <a:cubicBezTo>
                  <a:pt x="0" y="1944606"/>
                  <a:pt x="1944606" y="0"/>
                  <a:pt x="4343400" y="0"/>
                </a:cubicBez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8CAF4D-3955-A989-5FD3-4F43C02DAC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40112" y="-569091"/>
            <a:ext cx="8686800" cy="8686800"/>
          </a:xfrm>
          <a:custGeom>
            <a:avLst/>
            <a:gdLst>
              <a:gd name="connsiteX0" fmla="*/ 4343400 w 8686800"/>
              <a:gd name="connsiteY0" fmla="*/ 0 h 8686800"/>
              <a:gd name="connsiteX1" fmla="*/ 8686800 w 8686800"/>
              <a:gd name="connsiteY1" fmla="*/ 4343400 h 8686800"/>
              <a:gd name="connsiteX2" fmla="*/ 4343400 w 8686800"/>
              <a:gd name="connsiteY2" fmla="*/ 8686800 h 8686800"/>
              <a:gd name="connsiteX3" fmla="*/ 0 w 8686800"/>
              <a:gd name="connsiteY3" fmla="*/ 4343400 h 8686800"/>
              <a:gd name="connsiteX4" fmla="*/ 4343400 w 8686800"/>
              <a:gd name="connsiteY4" fmla="*/ 0 h 86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6800" h="8686800">
                <a:moveTo>
                  <a:pt x="4343400" y="0"/>
                </a:moveTo>
                <a:cubicBezTo>
                  <a:pt x="6742194" y="0"/>
                  <a:pt x="8686800" y="1944606"/>
                  <a:pt x="8686800" y="4343400"/>
                </a:cubicBezTo>
                <a:cubicBezTo>
                  <a:pt x="8686800" y="6742194"/>
                  <a:pt x="6742194" y="8686800"/>
                  <a:pt x="4343400" y="8686800"/>
                </a:cubicBezTo>
                <a:cubicBezTo>
                  <a:pt x="1944606" y="8686800"/>
                  <a:pt x="0" y="6742194"/>
                  <a:pt x="0" y="4343400"/>
                </a:cubicBezTo>
                <a:cubicBezTo>
                  <a:pt x="0" y="1944606"/>
                  <a:pt x="1944606" y="0"/>
                  <a:pt x="434340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0"/>
          </a:gra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F7F5AF-12C2-1D21-C5F6-817CD8C742E5}"/>
              </a:ext>
            </a:extLst>
          </p:cNvPr>
          <p:cNvSpPr txBox="1"/>
          <p:nvPr/>
        </p:nvSpPr>
        <p:spPr>
          <a:xfrm>
            <a:off x="891252" y="702815"/>
            <a:ext cx="2223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-150" dirty="0">
                <a:solidFill>
                  <a:srgbClr val="C00000"/>
                </a:solidFill>
                <a:cs typeface="Sora ExtraBold" pitchFamily="2" charset="0"/>
              </a:rPr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48037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DCCE80-7345-80C8-1FCA-7692476345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63338" y="2051123"/>
            <a:ext cx="2462400" cy="2399816"/>
          </a:xfrm>
          <a:custGeom>
            <a:avLst/>
            <a:gdLst>
              <a:gd name="connsiteX0" fmla="*/ 957906 w 2462400"/>
              <a:gd name="connsiteY0" fmla="*/ 0 h 2399816"/>
              <a:gd name="connsiteX1" fmla="*/ 1504494 w 2462400"/>
              <a:gd name="connsiteY1" fmla="*/ 0 h 2399816"/>
              <a:gd name="connsiteX2" fmla="*/ 1597321 w 2462400"/>
              <a:gd name="connsiteY2" fmla="*/ 23872 h 2399816"/>
              <a:gd name="connsiteX3" fmla="*/ 2462400 w 2462400"/>
              <a:gd name="connsiteY3" fmla="*/ 1199908 h 2399816"/>
              <a:gd name="connsiteX4" fmla="*/ 1597321 w 2462400"/>
              <a:gd name="connsiteY4" fmla="*/ 2375944 h 2399816"/>
              <a:gd name="connsiteX5" fmla="*/ 1504494 w 2462400"/>
              <a:gd name="connsiteY5" fmla="*/ 2399816 h 2399816"/>
              <a:gd name="connsiteX6" fmla="*/ 957906 w 2462400"/>
              <a:gd name="connsiteY6" fmla="*/ 2399816 h 2399816"/>
              <a:gd name="connsiteX7" fmla="*/ 865079 w 2462400"/>
              <a:gd name="connsiteY7" fmla="*/ 2375944 h 2399816"/>
              <a:gd name="connsiteX8" fmla="*/ 0 w 2462400"/>
              <a:gd name="connsiteY8" fmla="*/ 1199908 h 2399816"/>
              <a:gd name="connsiteX9" fmla="*/ 865079 w 2462400"/>
              <a:gd name="connsiteY9" fmla="*/ 23872 h 23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2400" h="2399816">
                <a:moveTo>
                  <a:pt x="957906" y="0"/>
                </a:moveTo>
                <a:lnTo>
                  <a:pt x="1504494" y="0"/>
                </a:lnTo>
                <a:lnTo>
                  <a:pt x="1597321" y="23872"/>
                </a:lnTo>
                <a:cubicBezTo>
                  <a:pt x="2098504" y="179781"/>
                  <a:pt x="2462400" y="647342"/>
                  <a:pt x="2462400" y="1199908"/>
                </a:cubicBezTo>
                <a:cubicBezTo>
                  <a:pt x="2462400" y="1752475"/>
                  <a:pt x="2098504" y="2220035"/>
                  <a:pt x="1597321" y="2375944"/>
                </a:cubicBezTo>
                <a:lnTo>
                  <a:pt x="1504494" y="2399816"/>
                </a:lnTo>
                <a:lnTo>
                  <a:pt x="957906" y="2399816"/>
                </a:lnTo>
                <a:lnTo>
                  <a:pt x="865079" y="2375944"/>
                </a:lnTo>
                <a:cubicBezTo>
                  <a:pt x="363896" y="2220035"/>
                  <a:pt x="0" y="1752475"/>
                  <a:pt x="0" y="1199908"/>
                </a:cubicBezTo>
                <a:cubicBezTo>
                  <a:pt x="0" y="647342"/>
                  <a:pt x="363896" y="179781"/>
                  <a:pt x="865079" y="23872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AC620E-2ECC-0523-D71F-67F19A9F1A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8524" y="2051123"/>
            <a:ext cx="2462400" cy="2429258"/>
          </a:xfrm>
          <a:custGeom>
            <a:avLst/>
            <a:gdLst>
              <a:gd name="connsiteX0" fmla="*/ 1231200 w 2462400"/>
              <a:gd name="connsiteY0" fmla="*/ 0 h 2429258"/>
              <a:gd name="connsiteX1" fmla="*/ 2462400 w 2462400"/>
              <a:gd name="connsiteY1" fmla="*/ 1231397 h 2429258"/>
              <a:gd name="connsiteX2" fmla="*/ 1597321 w 2462400"/>
              <a:gd name="connsiteY2" fmla="*/ 2407433 h 2429258"/>
              <a:gd name="connsiteX3" fmla="*/ 1512454 w 2462400"/>
              <a:gd name="connsiteY3" fmla="*/ 2429258 h 2429258"/>
              <a:gd name="connsiteX4" fmla="*/ 949946 w 2462400"/>
              <a:gd name="connsiteY4" fmla="*/ 2429258 h 2429258"/>
              <a:gd name="connsiteX5" fmla="*/ 865079 w 2462400"/>
              <a:gd name="connsiteY5" fmla="*/ 2407433 h 2429258"/>
              <a:gd name="connsiteX6" fmla="*/ 0 w 2462400"/>
              <a:gd name="connsiteY6" fmla="*/ 1231397 h 2429258"/>
              <a:gd name="connsiteX7" fmla="*/ 1231200 w 2462400"/>
              <a:gd name="connsiteY7" fmla="*/ 0 h 242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2400" h="2429258">
                <a:moveTo>
                  <a:pt x="1231200" y="0"/>
                </a:moveTo>
                <a:cubicBezTo>
                  <a:pt x="1911173" y="0"/>
                  <a:pt x="2462400" y="551315"/>
                  <a:pt x="2462400" y="1231397"/>
                </a:cubicBezTo>
                <a:cubicBezTo>
                  <a:pt x="2462400" y="1783964"/>
                  <a:pt x="2098504" y="2251524"/>
                  <a:pt x="1597321" y="2407433"/>
                </a:cubicBezTo>
                <a:lnTo>
                  <a:pt x="1512454" y="2429258"/>
                </a:lnTo>
                <a:lnTo>
                  <a:pt x="949946" y="2429258"/>
                </a:lnTo>
                <a:lnTo>
                  <a:pt x="865079" y="2407433"/>
                </a:lnTo>
                <a:cubicBezTo>
                  <a:pt x="363896" y="2251524"/>
                  <a:pt x="0" y="1783964"/>
                  <a:pt x="0" y="1231397"/>
                </a:cubicBezTo>
                <a:cubicBezTo>
                  <a:pt x="0" y="551315"/>
                  <a:pt x="551227" y="0"/>
                  <a:pt x="1231200" y="0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ECA372-9574-C8E9-7079-6CA59DE0587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64799" y="1638867"/>
            <a:ext cx="2462400" cy="2462794"/>
          </a:xfrm>
          <a:custGeom>
            <a:avLst/>
            <a:gdLst>
              <a:gd name="connsiteX0" fmla="*/ 1231200 w 2462400"/>
              <a:gd name="connsiteY0" fmla="*/ 0 h 2462794"/>
              <a:gd name="connsiteX1" fmla="*/ 2462400 w 2462400"/>
              <a:gd name="connsiteY1" fmla="*/ 1231397 h 2462794"/>
              <a:gd name="connsiteX2" fmla="*/ 1231200 w 2462400"/>
              <a:gd name="connsiteY2" fmla="*/ 2462794 h 2462794"/>
              <a:gd name="connsiteX3" fmla="*/ 0 w 2462400"/>
              <a:gd name="connsiteY3" fmla="*/ 1231397 h 2462794"/>
              <a:gd name="connsiteX4" fmla="*/ 1231200 w 2462400"/>
              <a:gd name="connsiteY4" fmla="*/ 0 h 246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400" h="2462794">
                <a:moveTo>
                  <a:pt x="1231200" y="0"/>
                </a:moveTo>
                <a:cubicBezTo>
                  <a:pt x="1911173" y="0"/>
                  <a:pt x="2462400" y="551315"/>
                  <a:pt x="2462400" y="1231397"/>
                </a:cubicBezTo>
                <a:cubicBezTo>
                  <a:pt x="2462400" y="1911479"/>
                  <a:pt x="1911173" y="2462794"/>
                  <a:pt x="1231200" y="2462794"/>
                </a:cubicBezTo>
                <a:cubicBezTo>
                  <a:pt x="551227" y="2462794"/>
                  <a:pt x="0" y="1911479"/>
                  <a:pt x="0" y="1231397"/>
                </a:cubicBezTo>
                <a:cubicBezTo>
                  <a:pt x="0" y="551315"/>
                  <a:pt x="551227" y="0"/>
                  <a:pt x="1231200" y="0"/>
                </a:cubicBez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3E55384-A8D7-8E3A-855B-AAF2B330CDCB}"/>
              </a:ext>
            </a:extLst>
          </p:cNvPr>
          <p:cNvGrpSpPr/>
          <p:nvPr/>
        </p:nvGrpSpPr>
        <p:grpSpPr>
          <a:xfrm>
            <a:off x="936975" y="4673695"/>
            <a:ext cx="2845499" cy="1393725"/>
            <a:chOff x="936975" y="4747695"/>
            <a:chExt cx="2845499" cy="139372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91B544A-4E81-C09F-2159-0349E8E3C915}"/>
                </a:ext>
              </a:extLst>
            </p:cNvPr>
            <p:cNvSpPr/>
            <p:nvPr/>
          </p:nvSpPr>
          <p:spPr>
            <a:xfrm>
              <a:off x="936975" y="5125757"/>
              <a:ext cx="284549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1200" dirty="0"/>
                <a:t>Lorem ipsum </a:t>
              </a:r>
              <a:r>
                <a:rPr lang="en-IN" sz="1200" dirty="0" err="1"/>
                <a:t>dolor</a:t>
              </a:r>
              <a:r>
                <a:rPr lang="en-IN" sz="1200" dirty="0"/>
                <a:t> sit </a:t>
              </a:r>
              <a:r>
                <a:rPr lang="en-IN" sz="1200" dirty="0" err="1"/>
                <a:t>amet</a:t>
              </a:r>
              <a:r>
                <a:rPr lang="en-IN" sz="1200" dirty="0"/>
                <a:t>, </a:t>
              </a:r>
              <a:r>
                <a:rPr lang="en-IN" sz="1200" dirty="0" err="1"/>
                <a:t>consectetuer</a:t>
              </a:r>
              <a:r>
                <a:rPr lang="en-IN" sz="1200" dirty="0"/>
                <a:t> </a:t>
              </a:r>
              <a:r>
                <a:rPr lang="en-IN" sz="1200" dirty="0" err="1"/>
                <a:t>adipiscing</a:t>
              </a:r>
              <a:r>
                <a:rPr lang="en-IN" sz="1200" dirty="0"/>
                <a:t> </a:t>
              </a:r>
              <a:r>
                <a:rPr lang="en-IN" sz="1200" dirty="0" err="1"/>
                <a:t>elit</a:t>
              </a:r>
              <a:r>
                <a:rPr lang="en-IN" sz="1200" dirty="0"/>
                <a:t>. Maecenas </a:t>
              </a:r>
              <a:r>
                <a:rPr lang="en-IN" sz="1200" dirty="0" err="1"/>
                <a:t>porttitor</a:t>
              </a:r>
              <a:r>
                <a:rPr lang="en-IN" sz="1200" dirty="0"/>
                <a:t> </a:t>
              </a:r>
              <a:r>
                <a:rPr lang="en-IN" sz="1200" dirty="0" err="1"/>
                <a:t>congue</a:t>
              </a:r>
              <a:r>
                <a:rPr lang="en-IN" sz="1200" dirty="0"/>
                <a:t> </a:t>
              </a:r>
              <a:r>
                <a:rPr lang="en-IN" sz="1200" dirty="0" err="1"/>
                <a:t>massa</a:t>
              </a:r>
              <a:r>
                <a:rPr lang="en-IN" sz="1200" dirty="0"/>
                <a:t>. </a:t>
              </a:r>
              <a:r>
                <a:rPr lang="en-IN" sz="1200" dirty="0" err="1"/>
                <a:t>Fusce</a:t>
              </a:r>
              <a:r>
                <a:rPr lang="en-IN" sz="1200" dirty="0"/>
                <a:t> </a:t>
              </a:r>
              <a:r>
                <a:rPr lang="en-IN" sz="1200" dirty="0" err="1"/>
                <a:t>posuere</a:t>
              </a:r>
              <a:r>
                <a:rPr lang="en-IN" sz="1200" dirty="0"/>
                <a:t>, magna </a:t>
              </a:r>
              <a:r>
                <a:rPr lang="en-IN" sz="1200" dirty="0" err="1"/>
                <a:t>sed</a:t>
              </a:r>
              <a:r>
                <a:rPr lang="en-IN" sz="1200" dirty="0"/>
                <a:t> pulvinar </a:t>
              </a:r>
              <a:r>
                <a:rPr lang="en-IN" sz="1200" dirty="0" err="1"/>
                <a:t>ultricies</a:t>
              </a:r>
              <a:endParaRPr lang="en-IN" sz="12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E46554-1CE9-11BE-1720-8674A9FB7214}"/>
                </a:ext>
              </a:extLst>
            </p:cNvPr>
            <p:cNvSpPr txBox="1"/>
            <p:nvPr/>
          </p:nvSpPr>
          <p:spPr>
            <a:xfrm>
              <a:off x="1422239" y="4747695"/>
              <a:ext cx="18749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b="1" dirty="0"/>
                <a:t>Lorem ipsum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00A4B05-BACE-2D70-7C4B-751BFEA04C5D}"/>
              </a:ext>
            </a:extLst>
          </p:cNvPr>
          <p:cNvSpPr txBox="1"/>
          <p:nvPr/>
        </p:nvSpPr>
        <p:spPr>
          <a:xfrm>
            <a:off x="891252" y="702815"/>
            <a:ext cx="2223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-150" dirty="0">
                <a:solidFill>
                  <a:srgbClr val="C00000"/>
                </a:solidFill>
                <a:cs typeface="Sora ExtraBold" pitchFamily="2" charset="0"/>
              </a:rPr>
              <a:t>Heading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2BAAE5-7A08-EB7F-3848-2FE54E8ECBBE}"/>
              </a:ext>
            </a:extLst>
          </p:cNvPr>
          <p:cNvGrpSpPr/>
          <p:nvPr/>
        </p:nvGrpSpPr>
        <p:grpSpPr>
          <a:xfrm>
            <a:off x="4673250" y="4230363"/>
            <a:ext cx="2845499" cy="1393725"/>
            <a:chOff x="936975" y="4747695"/>
            <a:chExt cx="2845499" cy="139372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22ACC8-A86F-29C6-8B49-CE46938620FA}"/>
                </a:ext>
              </a:extLst>
            </p:cNvPr>
            <p:cNvSpPr/>
            <p:nvPr/>
          </p:nvSpPr>
          <p:spPr>
            <a:xfrm>
              <a:off x="936975" y="5125757"/>
              <a:ext cx="284549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1200" dirty="0"/>
                <a:t>Lorem ipsum </a:t>
              </a:r>
              <a:r>
                <a:rPr lang="en-IN" sz="1200" dirty="0" err="1"/>
                <a:t>dolor</a:t>
              </a:r>
              <a:r>
                <a:rPr lang="en-IN" sz="1200" dirty="0"/>
                <a:t> sit </a:t>
              </a:r>
              <a:r>
                <a:rPr lang="en-IN" sz="1200" dirty="0" err="1"/>
                <a:t>amet</a:t>
              </a:r>
              <a:r>
                <a:rPr lang="en-IN" sz="1200" dirty="0"/>
                <a:t>, </a:t>
              </a:r>
              <a:r>
                <a:rPr lang="en-IN" sz="1200" dirty="0" err="1"/>
                <a:t>consectetuer</a:t>
              </a:r>
              <a:r>
                <a:rPr lang="en-IN" sz="1200" dirty="0"/>
                <a:t> </a:t>
              </a:r>
              <a:r>
                <a:rPr lang="en-IN" sz="1200" dirty="0" err="1"/>
                <a:t>adipiscing</a:t>
              </a:r>
              <a:r>
                <a:rPr lang="en-IN" sz="1200" dirty="0"/>
                <a:t> </a:t>
              </a:r>
              <a:r>
                <a:rPr lang="en-IN" sz="1200" dirty="0" err="1"/>
                <a:t>elit</a:t>
              </a:r>
              <a:r>
                <a:rPr lang="en-IN" sz="1200" dirty="0"/>
                <a:t>. Maecenas </a:t>
              </a:r>
              <a:r>
                <a:rPr lang="en-IN" sz="1200" dirty="0" err="1"/>
                <a:t>porttitor</a:t>
              </a:r>
              <a:r>
                <a:rPr lang="en-IN" sz="1200" dirty="0"/>
                <a:t> </a:t>
              </a:r>
              <a:r>
                <a:rPr lang="en-IN" sz="1200" dirty="0" err="1"/>
                <a:t>congue</a:t>
              </a:r>
              <a:r>
                <a:rPr lang="en-IN" sz="1200" dirty="0"/>
                <a:t> </a:t>
              </a:r>
              <a:r>
                <a:rPr lang="en-IN" sz="1200" dirty="0" err="1"/>
                <a:t>massa</a:t>
              </a:r>
              <a:r>
                <a:rPr lang="en-IN" sz="1200" dirty="0"/>
                <a:t>. </a:t>
              </a:r>
              <a:r>
                <a:rPr lang="en-IN" sz="1200" dirty="0" err="1"/>
                <a:t>Fusce</a:t>
              </a:r>
              <a:r>
                <a:rPr lang="en-IN" sz="1200" dirty="0"/>
                <a:t> </a:t>
              </a:r>
              <a:r>
                <a:rPr lang="en-IN" sz="1200" dirty="0" err="1"/>
                <a:t>posuere</a:t>
              </a:r>
              <a:r>
                <a:rPr lang="en-IN" sz="1200" dirty="0"/>
                <a:t>, magna </a:t>
              </a:r>
              <a:r>
                <a:rPr lang="en-IN" sz="1200" dirty="0" err="1"/>
                <a:t>sed</a:t>
              </a:r>
              <a:r>
                <a:rPr lang="en-IN" sz="1200" dirty="0"/>
                <a:t> pulvinar </a:t>
              </a:r>
              <a:r>
                <a:rPr lang="en-IN" sz="1200" dirty="0" err="1"/>
                <a:t>ultricies</a:t>
              </a:r>
              <a:endParaRPr lang="en-IN" sz="12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56897D9-FDF7-4A2D-9859-C2AAA2610203}"/>
                </a:ext>
              </a:extLst>
            </p:cNvPr>
            <p:cNvSpPr txBox="1"/>
            <p:nvPr/>
          </p:nvSpPr>
          <p:spPr>
            <a:xfrm>
              <a:off x="1422239" y="4747695"/>
              <a:ext cx="18749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b="1" dirty="0"/>
                <a:t>Lorem ipsum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C9818CE-A0F1-F793-61A9-3C856D802D83}"/>
              </a:ext>
            </a:extLst>
          </p:cNvPr>
          <p:cNvGrpSpPr/>
          <p:nvPr/>
        </p:nvGrpSpPr>
        <p:grpSpPr>
          <a:xfrm>
            <a:off x="8471789" y="4673695"/>
            <a:ext cx="2845499" cy="1393725"/>
            <a:chOff x="936975" y="4747695"/>
            <a:chExt cx="2845499" cy="139372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A8186EF-D351-990D-890C-1FC1FBC77023}"/>
                </a:ext>
              </a:extLst>
            </p:cNvPr>
            <p:cNvSpPr/>
            <p:nvPr/>
          </p:nvSpPr>
          <p:spPr>
            <a:xfrm>
              <a:off x="936975" y="5125757"/>
              <a:ext cx="284549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1200" dirty="0"/>
                <a:t>Lorem ipsum </a:t>
              </a:r>
              <a:r>
                <a:rPr lang="en-IN" sz="1200" dirty="0" err="1"/>
                <a:t>dolor</a:t>
              </a:r>
              <a:r>
                <a:rPr lang="en-IN" sz="1200" dirty="0"/>
                <a:t> sit </a:t>
              </a:r>
              <a:r>
                <a:rPr lang="en-IN" sz="1200" dirty="0" err="1"/>
                <a:t>amet</a:t>
              </a:r>
              <a:r>
                <a:rPr lang="en-IN" sz="1200" dirty="0"/>
                <a:t>, </a:t>
              </a:r>
              <a:r>
                <a:rPr lang="en-IN" sz="1200" dirty="0" err="1"/>
                <a:t>consectetuer</a:t>
              </a:r>
              <a:r>
                <a:rPr lang="en-IN" sz="1200" dirty="0"/>
                <a:t> </a:t>
              </a:r>
              <a:r>
                <a:rPr lang="en-IN" sz="1200" dirty="0" err="1"/>
                <a:t>adipiscing</a:t>
              </a:r>
              <a:r>
                <a:rPr lang="en-IN" sz="1200" dirty="0"/>
                <a:t> </a:t>
              </a:r>
              <a:r>
                <a:rPr lang="en-IN" sz="1200" dirty="0" err="1"/>
                <a:t>elit</a:t>
              </a:r>
              <a:r>
                <a:rPr lang="en-IN" sz="1200" dirty="0"/>
                <a:t>. Maecenas </a:t>
              </a:r>
              <a:r>
                <a:rPr lang="en-IN" sz="1200" dirty="0" err="1"/>
                <a:t>porttitor</a:t>
              </a:r>
              <a:r>
                <a:rPr lang="en-IN" sz="1200" dirty="0"/>
                <a:t> </a:t>
              </a:r>
              <a:r>
                <a:rPr lang="en-IN" sz="1200" dirty="0" err="1"/>
                <a:t>congue</a:t>
              </a:r>
              <a:r>
                <a:rPr lang="en-IN" sz="1200" dirty="0"/>
                <a:t> </a:t>
              </a:r>
              <a:r>
                <a:rPr lang="en-IN" sz="1200" dirty="0" err="1"/>
                <a:t>massa</a:t>
              </a:r>
              <a:r>
                <a:rPr lang="en-IN" sz="1200" dirty="0"/>
                <a:t>. </a:t>
              </a:r>
              <a:r>
                <a:rPr lang="en-IN" sz="1200" dirty="0" err="1"/>
                <a:t>Fusce</a:t>
              </a:r>
              <a:r>
                <a:rPr lang="en-IN" sz="1200" dirty="0"/>
                <a:t> </a:t>
              </a:r>
              <a:r>
                <a:rPr lang="en-IN" sz="1200" dirty="0" err="1"/>
                <a:t>posuere</a:t>
              </a:r>
              <a:r>
                <a:rPr lang="en-IN" sz="1200" dirty="0"/>
                <a:t>, magna </a:t>
              </a:r>
              <a:r>
                <a:rPr lang="en-IN" sz="1200" dirty="0" err="1"/>
                <a:t>sed</a:t>
              </a:r>
              <a:r>
                <a:rPr lang="en-IN" sz="1200" dirty="0"/>
                <a:t> pulvinar </a:t>
              </a:r>
              <a:r>
                <a:rPr lang="en-IN" sz="1200" dirty="0" err="1"/>
                <a:t>ultricies</a:t>
              </a:r>
              <a:endParaRPr lang="en-IN" sz="12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FFC7828-F55B-6886-FA1F-F4E9B17E5679}"/>
                </a:ext>
              </a:extLst>
            </p:cNvPr>
            <p:cNvSpPr txBox="1"/>
            <p:nvPr/>
          </p:nvSpPr>
          <p:spPr>
            <a:xfrm>
              <a:off x="1422239" y="4747695"/>
              <a:ext cx="18749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b="1" dirty="0"/>
                <a:t>Lorem ipsum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86E13DFF-0FDD-E6FE-B5BD-00F47A1C5CD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64800" y="1638867"/>
            <a:ext cx="2462400" cy="2462794"/>
          </a:xfrm>
          <a:custGeom>
            <a:avLst/>
            <a:gdLst>
              <a:gd name="connsiteX0" fmla="*/ 1231200 w 2462400"/>
              <a:gd name="connsiteY0" fmla="*/ 0 h 2462794"/>
              <a:gd name="connsiteX1" fmla="*/ 2462400 w 2462400"/>
              <a:gd name="connsiteY1" fmla="*/ 1231397 h 2462794"/>
              <a:gd name="connsiteX2" fmla="*/ 1231200 w 2462400"/>
              <a:gd name="connsiteY2" fmla="*/ 2462794 h 2462794"/>
              <a:gd name="connsiteX3" fmla="*/ 0 w 2462400"/>
              <a:gd name="connsiteY3" fmla="*/ 1231397 h 2462794"/>
              <a:gd name="connsiteX4" fmla="*/ 1231200 w 2462400"/>
              <a:gd name="connsiteY4" fmla="*/ 0 h 246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400" h="2462794">
                <a:moveTo>
                  <a:pt x="1231200" y="0"/>
                </a:moveTo>
                <a:cubicBezTo>
                  <a:pt x="1911173" y="0"/>
                  <a:pt x="2462400" y="551315"/>
                  <a:pt x="2462400" y="1231397"/>
                </a:cubicBezTo>
                <a:cubicBezTo>
                  <a:pt x="2462400" y="1911479"/>
                  <a:pt x="1911173" y="2462794"/>
                  <a:pt x="1231200" y="2462794"/>
                </a:cubicBezTo>
                <a:cubicBezTo>
                  <a:pt x="551227" y="2462794"/>
                  <a:pt x="0" y="1911479"/>
                  <a:pt x="0" y="1231397"/>
                </a:cubicBezTo>
                <a:cubicBezTo>
                  <a:pt x="0" y="551315"/>
                  <a:pt x="551227" y="0"/>
                  <a:pt x="123120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0"/>
          </a:gradFill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A947A47-5645-C4C4-1FFF-105DD71402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63338" y="2017587"/>
            <a:ext cx="2462400" cy="2462794"/>
          </a:xfrm>
          <a:custGeom>
            <a:avLst/>
            <a:gdLst>
              <a:gd name="connsiteX0" fmla="*/ 1231200 w 2462400"/>
              <a:gd name="connsiteY0" fmla="*/ 0 h 2462794"/>
              <a:gd name="connsiteX1" fmla="*/ 2462400 w 2462400"/>
              <a:gd name="connsiteY1" fmla="*/ 1231397 h 2462794"/>
              <a:gd name="connsiteX2" fmla="*/ 1231200 w 2462400"/>
              <a:gd name="connsiteY2" fmla="*/ 2462794 h 2462794"/>
              <a:gd name="connsiteX3" fmla="*/ 0 w 2462400"/>
              <a:gd name="connsiteY3" fmla="*/ 1231397 h 2462794"/>
              <a:gd name="connsiteX4" fmla="*/ 1231200 w 2462400"/>
              <a:gd name="connsiteY4" fmla="*/ 0 h 246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400" h="2462794">
                <a:moveTo>
                  <a:pt x="1231200" y="0"/>
                </a:moveTo>
                <a:cubicBezTo>
                  <a:pt x="1911173" y="0"/>
                  <a:pt x="2462400" y="551315"/>
                  <a:pt x="2462400" y="1231397"/>
                </a:cubicBezTo>
                <a:cubicBezTo>
                  <a:pt x="2462400" y="1911479"/>
                  <a:pt x="1911173" y="2462794"/>
                  <a:pt x="1231200" y="2462794"/>
                </a:cubicBezTo>
                <a:cubicBezTo>
                  <a:pt x="551227" y="2462794"/>
                  <a:pt x="0" y="1911479"/>
                  <a:pt x="0" y="1231397"/>
                </a:cubicBezTo>
                <a:cubicBezTo>
                  <a:pt x="0" y="551315"/>
                  <a:pt x="551227" y="0"/>
                  <a:pt x="123120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0"/>
          </a:gradFill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C5EA44-034C-9519-C233-C681BD76F59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8523" y="2055714"/>
            <a:ext cx="2462400" cy="2462794"/>
          </a:xfrm>
          <a:custGeom>
            <a:avLst/>
            <a:gdLst>
              <a:gd name="connsiteX0" fmla="*/ 1231200 w 2462400"/>
              <a:gd name="connsiteY0" fmla="*/ 0 h 2462794"/>
              <a:gd name="connsiteX1" fmla="*/ 2462400 w 2462400"/>
              <a:gd name="connsiteY1" fmla="*/ 1231397 h 2462794"/>
              <a:gd name="connsiteX2" fmla="*/ 1231200 w 2462400"/>
              <a:gd name="connsiteY2" fmla="*/ 2462794 h 2462794"/>
              <a:gd name="connsiteX3" fmla="*/ 0 w 2462400"/>
              <a:gd name="connsiteY3" fmla="*/ 1231397 h 2462794"/>
              <a:gd name="connsiteX4" fmla="*/ 1231200 w 2462400"/>
              <a:gd name="connsiteY4" fmla="*/ 0 h 246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400" h="2462794">
                <a:moveTo>
                  <a:pt x="1231200" y="0"/>
                </a:moveTo>
                <a:cubicBezTo>
                  <a:pt x="1911173" y="0"/>
                  <a:pt x="2462400" y="551315"/>
                  <a:pt x="2462400" y="1231397"/>
                </a:cubicBezTo>
                <a:cubicBezTo>
                  <a:pt x="2462400" y="1911479"/>
                  <a:pt x="1911173" y="2462794"/>
                  <a:pt x="1231200" y="2462794"/>
                </a:cubicBezTo>
                <a:cubicBezTo>
                  <a:pt x="551227" y="2462794"/>
                  <a:pt x="0" y="1911479"/>
                  <a:pt x="0" y="1231397"/>
                </a:cubicBezTo>
                <a:cubicBezTo>
                  <a:pt x="0" y="551315"/>
                  <a:pt x="551227" y="0"/>
                  <a:pt x="123120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0"/>
          </a:gradFill>
        </p:spPr>
      </p:pic>
    </p:spTree>
    <p:extLst>
      <p:ext uri="{BB962C8B-B14F-4D97-AF65-F5344CB8AC3E}">
        <p14:creationId xmlns:p14="http://schemas.microsoft.com/office/powerpoint/2010/main" val="1297109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7AC5C24-129D-15BE-9B9A-255885E3EF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92850" y="728662"/>
            <a:ext cx="3441184" cy="5400675"/>
          </a:xfrm>
          <a:custGeom>
            <a:avLst/>
            <a:gdLst>
              <a:gd name="connsiteX0" fmla="*/ 573542 w 3441184"/>
              <a:gd name="connsiteY0" fmla="*/ 0 h 5400675"/>
              <a:gd name="connsiteX1" fmla="*/ 2867642 w 3441184"/>
              <a:gd name="connsiteY1" fmla="*/ 0 h 5400675"/>
              <a:gd name="connsiteX2" fmla="*/ 3441184 w 3441184"/>
              <a:gd name="connsiteY2" fmla="*/ 573542 h 5400675"/>
              <a:gd name="connsiteX3" fmla="*/ 3441184 w 3441184"/>
              <a:gd name="connsiteY3" fmla="*/ 4827133 h 5400675"/>
              <a:gd name="connsiteX4" fmla="*/ 2867642 w 3441184"/>
              <a:gd name="connsiteY4" fmla="*/ 5400675 h 5400675"/>
              <a:gd name="connsiteX5" fmla="*/ 573542 w 3441184"/>
              <a:gd name="connsiteY5" fmla="*/ 5400675 h 5400675"/>
              <a:gd name="connsiteX6" fmla="*/ 0 w 3441184"/>
              <a:gd name="connsiteY6" fmla="*/ 4827133 h 5400675"/>
              <a:gd name="connsiteX7" fmla="*/ 0 w 3441184"/>
              <a:gd name="connsiteY7" fmla="*/ 573542 h 5400675"/>
              <a:gd name="connsiteX8" fmla="*/ 573542 w 3441184"/>
              <a:gd name="connsiteY8" fmla="*/ 0 h 540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1184" h="5400675">
                <a:moveTo>
                  <a:pt x="573542" y="0"/>
                </a:moveTo>
                <a:lnTo>
                  <a:pt x="2867642" y="0"/>
                </a:lnTo>
                <a:cubicBezTo>
                  <a:pt x="3184400" y="0"/>
                  <a:pt x="3441184" y="256784"/>
                  <a:pt x="3441184" y="573542"/>
                </a:cubicBezTo>
                <a:lnTo>
                  <a:pt x="3441184" y="4827133"/>
                </a:lnTo>
                <a:cubicBezTo>
                  <a:pt x="3441184" y="5143891"/>
                  <a:pt x="3184400" y="5400675"/>
                  <a:pt x="2867642" y="5400675"/>
                </a:cubicBezTo>
                <a:lnTo>
                  <a:pt x="573542" y="5400675"/>
                </a:lnTo>
                <a:cubicBezTo>
                  <a:pt x="256784" y="5400675"/>
                  <a:pt x="0" y="5143891"/>
                  <a:pt x="0" y="4827133"/>
                </a:cubicBezTo>
                <a:lnTo>
                  <a:pt x="0" y="573542"/>
                </a:lnTo>
                <a:cubicBezTo>
                  <a:pt x="0" y="256784"/>
                  <a:pt x="256784" y="0"/>
                  <a:pt x="573542" y="0"/>
                </a:cubicBezTo>
                <a:close/>
              </a:path>
            </a:pathLst>
          </a:cu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7F47138-579F-4B7E-8FAF-EBFB9D12E6DB}"/>
              </a:ext>
            </a:extLst>
          </p:cNvPr>
          <p:cNvSpPr/>
          <p:nvPr/>
        </p:nvSpPr>
        <p:spPr>
          <a:xfrm>
            <a:off x="5408382" y="3006608"/>
            <a:ext cx="4950010" cy="2154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</a:pPr>
            <a:r>
              <a:rPr lang="en-IN" sz="1400" dirty="0"/>
              <a:t>Lorem ipsum </a:t>
            </a:r>
            <a:r>
              <a:rPr lang="en-IN" sz="1400" dirty="0" err="1"/>
              <a:t>dolor</a:t>
            </a:r>
            <a:r>
              <a:rPr lang="en-IN" sz="1400" dirty="0"/>
              <a:t> sit </a:t>
            </a:r>
            <a:r>
              <a:rPr lang="en-IN" sz="1400" dirty="0" err="1"/>
              <a:t>amet</a:t>
            </a:r>
            <a:r>
              <a:rPr lang="en-IN" sz="1400" dirty="0"/>
              <a:t>, </a:t>
            </a:r>
            <a:r>
              <a:rPr lang="en-IN" sz="1400" dirty="0" err="1"/>
              <a:t>consectetuer</a:t>
            </a:r>
            <a:r>
              <a:rPr lang="en-IN" sz="1400" dirty="0"/>
              <a:t> </a:t>
            </a:r>
            <a:r>
              <a:rPr lang="en-IN" sz="1400" dirty="0" err="1"/>
              <a:t>adipiscing</a:t>
            </a:r>
            <a:r>
              <a:rPr lang="en-IN" sz="1400" dirty="0"/>
              <a:t> </a:t>
            </a:r>
            <a:r>
              <a:rPr lang="en-IN" sz="1400" dirty="0" err="1"/>
              <a:t>elit</a:t>
            </a:r>
            <a:endParaRPr lang="en-IN" sz="14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</a:pPr>
            <a:r>
              <a:rPr lang="en-IN" sz="1400" dirty="0"/>
              <a:t>Lorem ipsum </a:t>
            </a:r>
            <a:r>
              <a:rPr lang="en-IN" sz="1400" dirty="0" err="1"/>
              <a:t>dolor</a:t>
            </a:r>
            <a:r>
              <a:rPr lang="en-IN" sz="1400" dirty="0"/>
              <a:t> sit </a:t>
            </a:r>
            <a:r>
              <a:rPr lang="en-IN" sz="1400" dirty="0" err="1"/>
              <a:t>amet</a:t>
            </a:r>
            <a:r>
              <a:rPr lang="en-IN" sz="1400" dirty="0"/>
              <a:t>, </a:t>
            </a:r>
            <a:r>
              <a:rPr lang="en-IN" sz="1400" dirty="0" err="1"/>
              <a:t>consectetuer</a:t>
            </a:r>
            <a:r>
              <a:rPr lang="en-IN" sz="1400" dirty="0"/>
              <a:t> </a:t>
            </a:r>
            <a:r>
              <a:rPr lang="en-IN" sz="1400" dirty="0" err="1"/>
              <a:t>adipiscing</a:t>
            </a:r>
            <a:r>
              <a:rPr lang="en-IN" sz="1400" dirty="0"/>
              <a:t> </a:t>
            </a:r>
            <a:r>
              <a:rPr lang="en-IN" sz="1400" dirty="0" err="1"/>
              <a:t>elit</a:t>
            </a:r>
            <a:r>
              <a:rPr lang="en-IN" sz="14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</a:pPr>
            <a:r>
              <a:rPr lang="en-IN" sz="1400" dirty="0"/>
              <a:t>Lorem ipsum </a:t>
            </a:r>
            <a:r>
              <a:rPr lang="en-IN" sz="1400" dirty="0" err="1"/>
              <a:t>dolor</a:t>
            </a:r>
            <a:r>
              <a:rPr lang="en-IN" sz="1400" dirty="0"/>
              <a:t> sit </a:t>
            </a:r>
            <a:r>
              <a:rPr lang="en-IN" sz="1400" dirty="0" err="1"/>
              <a:t>amet</a:t>
            </a:r>
            <a:r>
              <a:rPr lang="en-IN" sz="1400" dirty="0"/>
              <a:t>, </a:t>
            </a:r>
            <a:r>
              <a:rPr lang="en-IN" sz="1400" dirty="0" err="1"/>
              <a:t>consectetuer</a:t>
            </a:r>
            <a:r>
              <a:rPr lang="en-IN" sz="1400" dirty="0"/>
              <a:t> </a:t>
            </a:r>
            <a:r>
              <a:rPr lang="en-IN" sz="1400" dirty="0" err="1"/>
              <a:t>adipiscing</a:t>
            </a:r>
            <a:r>
              <a:rPr lang="en-IN" sz="1400" dirty="0"/>
              <a:t> </a:t>
            </a:r>
            <a:r>
              <a:rPr lang="en-IN" sz="1400" dirty="0" err="1"/>
              <a:t>elit</a:t>
            </a:r>
            <a:r>
              <a:rPr lang="en-IN" sz="1400" dirty="0"/>
              <a:t>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E642CD-3BFD-4206-8BFF-05750943D967}"/>
              </a:ext>
            </a:extLst>
          </p:cNvPr>
          <p:cNvSpPr/>
          <p:nvPr/>
        </p:nvSpPr>
        <p:spPr>
          <a:xfrm>
            <a:off x="5408382" y="2373297"/>
            <a:ext cx="4133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800" dirty="0"/>
              <a:t>Lorem ipsum </a:t>
            </a:r>
            <a:r>
              <a:rPr lang="en-IN" sz="1800" dirty="0" err="1"/>
              <a:t>dolor</a:t>
            </a:r>
            <a:r>
              <a:rPr lang="en-IN" sz="1800" dirty="0"/>
              <a:t> sit </a:t>
            </a:r>
            <a:r>
              <a:rPr lang="en-IN" sz="1800" dirty="0" err="1"/>
              <a:t>amet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0F9EB5-5F69-3403-5229-ED4D0AA306A6}"/>
              </a:ext>
            </a:extLst>
          </p:cNvPr>
          <p:cNvSpPr txBox="1"/>
          <p:nvPr/>
        </p:nvSpPr>
        <p:spPr>
          <a:xfrm>
            <a:off x="4984013" y="749660"/>
            <a:ext cx="4009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b="1" dirty="0">
                <a:solidFill>
                  <a:srgbClr val="FF0000"/>
                </a:solidFill>
              </a:rPr>
              <a:t>Lorem ipsum</a:t>
            </a:r>
            <a:endParaRPr lang="en-US" sz="3600" b="1" spc="-150" dirty="0">
              <a:solidFill>
                <a:srgbClr val="FF0000"/>
              </a:solidFill>
              <a:cs typeface="Sora ExtraBold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F60CD5-AE1B-B1F9-F751-D2D1DC79E5D7}"/>
              </a:ext>
            </a:extLst>
          </p:cNvPr>
          <p:cNvSpPr/>
          <p:nvPr/>
        </p:nvSpPr>
        <p:spPr>
          <a:xfrm>
            <a:off x="4984013" y="1462987"/>
            <a:ext cx="4982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/>
              <a:t>Lorem ipsum </a:t>
            </a:r>
            <a:r>
              <a:rPr lang="en-IN" sz="1200" dirty="0" err="1"/>
              <a:t>dolor</a:t>
            </a:r>
            <a:r>
              <a:rPr lang="en-IN" sz="1200" dirty="0"/>
              <a:t> sit </a:t>
            </a:r>
            <a:r>
              <a:rPr lang="en-IN" sz="1200" dirty="0" err="1"/>
              <a:t>amet</a:t>
            </a:r>
            <a:r>
              <a:rPr lang="en-IN" sz="1200" dirty="0"/>
              <a:t>, </a:t>
            </a:r>
            <a:r>
              <a:rPr lang="en-IN" sz="1200" dirty="0" err="1"/>
              <a:t>consectetuer</a:t>
            </a:r>
            <a:r>
              <a:rPr lang="en-IN" sz="1200" dirty="0"/>
              <a:t> </a:t>
            </a:r>
            <a:r>
              <a:rPr lang="en-IN" sz="1200" dirty="0" err="1"/>
              <a:t>adipiscing</a:t>
            </a:r>
            <a:r>
              <a:rPr lang="en-IN" sz="1200" dirty="0"/>
              <a:t> </a:t>
            </a:r>
            <a:r>
              <a:rPr lang="en-IN" sz="1200" dirty="0" err="1"/>
              <a:t>elit</a:t>
            </a:r>
            <a:r>
              <a:rPr lang="en-IN" sz="1200" dirty="0"/>
              <a:t>. Maecenas </a:t>
            </a:r>
            <a:r>
              <a:rPr lang="en-IN" sz="1200" dirty="0" err="1"/>
              <a:t>porttitor</a:t>
            </a:r>
            <a:r>
              <a:rPr lang="en-IN" sz="1200" dirty="0"/>
              <a:t> </a:t>
            </a:r>
            <a:r>
              <a:rPr lang="en-IN" sz="1200" dirty="0" err="1"/>
              <a:t>congue</a:t>
            </a:r>
            <a:r>
              <a:rPr lang="en-IN" sz="1200" dirty="0"/>
              <a:t> </a:t>
            </a:r>
            <a:r>
              <a:rPr lang="en-IN" sz="1200" dirty="0" err="1"/>
              <a:t>massa</a:t>
            </a:r>
            <a:r>
              <a:rPr lang="en-IN" sz="1200" dirty="0"/>
              <a:t>. </a:t>
            </a:r>
            <a:r>
              <a:rPr lang="en-IN" sz="1200" dirty="0" err="1"/>
              <a:t>Fusce</a:t>
            </a:r>
            <a:r>
              <a:rPr lang="en-IN" sz="1200" dirty="0"/>
              <a:t> </a:t>
            </a:r>
            <a:r>
              <a:rPr lang="en-IN" sz="1200" dirty="0" err="1"/>
              <a:t>posuere</a:t>
            </a:r>
            <a:r>
              <a:rPr lang="en-IN" sz="1200" dirty="0"/>
              <a:t>, magna </a:t>
            </a:r>
            <a:r>
              <a:rPr lang="en-IN" sz="1200" dirty="0" err="1"/>
              <a:t>sed</a:t>
            </a:r>
            <a:r>
              <a:rPr lang="en-IN" sz="1200" dirty="0"/>
              <a:t> pulvinar </a:t>
            </a:r>
            <a:r>
              <a:rPr lang="en-IN" sz="1200" dirty="0" err="1"/>
              <a:t>ultricies</a:t>
            </a:r>
            <a:endParaRPr lang="en-IN" sz="12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2F22931-F1DA-560B-1AD4-D24AA7340A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92850" y="728661"/>
            <a:ext cx="3441184" cy="5400675"/>
          </a:xfrm>
          <a:custGeom>
            <a:avLst/>
            <a:gdLst>
              <a:gd name="connsiteX0" fmla="*/ 573542 w 3441184"/>
              <a:gd name="connsiteY0" fmla="*/ 0 h 5400675"/>
              <a:gd name="connsiteX1" fmla="*/ 2867642 w 3441184"/>
              <a:gd name="connsiteY1" fmla="*/ 0 h 5400675"/>
              <a:gd name="connsiteX2" fmla="*/ 3441184 w 3441184"/>
              <a:gd name="connsiteY2" fmla="*/ 573542 h 5400675"/>
              <a:gd name="connsiteX3" fmla="*/ 3441184 w 3441184"/>
              <a:gd name="connsiteY3" fmla="*/ 4827133 h 5400675"/>
              <a:gd name="connsiteX4" fmla="*/ 2867642 w 3441184"/>
              <a:gd name="connsiteY4" fmla="*/ 5400675 h 5400675"/>
              <a:gd name="connsiteX5" fmla="*/ 573542 w 3441184"/>
              <a:gd name="connsiteY5" fmla="*/ 5400675 h 5400675"/>
              <a:gd name="connsiteX6" fmla="*/ 0 w 3441184"/>
              <a:gd name="connsiteY6" fmla="*/ 4827133 h 5400675"/>
              <a:gd name="connsiteX7" fmla="*/ 0 w 3441184"/>
              <a:gd name="connsiteY7" fmla="*/ 573542 h 5400675"/>
              <a:gd name="connsiteX8" fmla="*/ 573542 w 3441184"/>
              <a:gd name="connsiteY8" fmla="*/ 0 h 540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1184" h="5400675">
                <a:moveTo>
                  <a:pt x="573542" y="0"/>
                </a:moveTo>
                <a:lnTo>
                  <a:pt x="2867642" y="0"/>
                </a:lnTo>
                <a:cubicBezTo>
                  <a:pt x="3184400" y="0"/>
                  <a:pt x="3441184" y="256784"/>
                  <a:pt x="3441184" y="573542"/>
                </a:cubicBezTo>
                <a:lnTo>
                  <a:pt x="3441184" y="4827133"/>
                </a:lnTo>
                <a:cubicBezTo>
                  <a:pt x="3441184" y="5143891"/>
                  <a:pt x="3184400" y="5400675"/>
                  <a:pt x="2867642" y="5400675"/>
                </a:cubicBezTo>
                <a:lnTo>
                  <a:pt x="573542" y="5400675"/>
                </a:lnTo>
                <a:cubicBezTo>
                  <a:pt x="256784" y="5400675"/>
                  <a:pt x="0" y="5143891"/>
                  <a:pt x="0" y="4827133"/>
                </a:cubicBezTo>
                <a:lnTo>
                  <a:pt x="0" y="573542"/>
                </a:lnTo>
                <a:cubicBezTo>
                  <a:pt x="0" y="256784"/>
                  <a:pt x="256784" y="0"/>
                  <a:pt x="573542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1000"/>
                </a:schemeClr>
              </a:gs>
              <a:gs pos="100000">
                <a:schemeClr val="bg1">
                  <a:lumMod val="95000"/>
                </a:schemeClr>
              </a:gs>
            </a:gsLst>
            <a:lin ang="3600000" scaled="0"/>
          </a:gradFill>
        </p:spPr>
      </p:pic>
    </p:spTree>
    <p:extLst>
      <p:ext uri="{BB962C8B-B14F-4D97-AF65-F5344CB8AC3E}">
        <p14:creationId xmlns:p14="http://schemas.microsoft.com/office/powerpoint/2010/main" val="360031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8F4F47B5-17FF-BA3E-1069-CE8B93BCF00C}"/>
              </a:ext>
            </a:extLst>
          </p:cNvPr>
          <p:cNvSpPr/>
          <p:nvPr/>
        </p:nvSpPr>
        <p:spPr>
          <a:xfrm>
            <a:off x="4461090" y="1689905"/>
            <a:ext cx="3315758" cy="4497306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572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CDAFADED-0EB5-CC6C-DB7B-D3E2E9F1A5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89369" y="824695"/>
            <a:ext cx="2059200" cy="2060294"/>
          </a:xfrm>
          <a:custGeom>
            <a:avLst/>
            <a:gdLst>
              <a:gd name="connsiteX0" fmla="*/ 1029600 w 2059200"/>
              <a:gd name="connsiteY0" fmla="*/ 0 h 2060294"/>
              <a:gd name="connsiteX1" fmla="*/ 2059200 w 2059200"/>
              <a:gd name="connsiteY1" fmla="*/ 1030147 h 2060294"/>
              <a:gd name="connsiteX2" fmla="*/ 1029600 w 2059200"/>
              <a:gd name="connsiteY2" fmla="*/ 2060294 h 2060294"/>
              <a:gd name="connsiteX3" fmla="*/ 0 w 2059200"/>
              <a:gd name="connsiteY3" fmla="*/ 1030147 h 2060294"/>
              <a:gd name="connsiteX4" fmla="*/ 1029600 w 2059200"/>
              <a:gd name="connsiteY4" fmla="*/ 0 h 206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9200" h="2060294">
                <a:moveTo>
                  <a:pt x="1029600" y="0"/>
                </a:moveTo>
                <a:cubicBezTo>
                  <a:pt x="1598232" y="0"/>
                  <a:pt x="2059200" y="461213"/>
                  <a:pt x="2059200" y="1030147"/>
                </a:cubicBezTo>
                <a:cubicBezTo>
                  <a:pt x="2059200" y="1599081"/>
                  <a:pt x="1598232" y="2060294"/>
                  <a:pt x="1029600" y="2060294"/>
                </a:cubicBezTo>
                <a:cubicBezTo>
                  <a:pt x="460968" y="2060294"/>
                  <a:pt x="0" y="1599081"/>
                  <a:pt x="0" y="1030147"/>
                </a:cubicBezTo>
                <a:cubicBezTo>
                  <a:pt x="0" y="461213"/>
                  <a:pt x="460968" y="0"/>
                  <a:pt x="1029600" y="0"/>
                </a:cubicBezTo>
                <a:close/>
              </a:path>
            </a:pathLst>
          </a:cu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8F331FA7-F548-6BC4-648C-17048F49BAC7}"/>
              </a:ext>
            </a:extLst>
          </p:cNvPr>
          <p:cNvSpPr/>
          <p:nvPr/>
        </p:nvSpPr>
        <p:spPr>
          <a:xfrm>
            <a:off x="4673250" y="3430726"/>
            <a:ext cx="28454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200" dirty="0"/>
              <a:t>Lorem ipsum </a:t>
            </a:r>
            <a:r>
              <a:rPr lang="en-IN" sz="1200" dirty="0" err="1"/>
              <a:t>dolor</a:t>
            </a:r>
            <a:r>
              <a:rPr lang="en-IN" sz="1200" dirty="0"/>
              <a:t> sit </a:t>
            </a:r>
            <a:r>
              <a:rPr lang="en-IN" sz="1200" dirty="0" err="1"/>
              <a:t>amet</a:t>
            </a:r>
            <a:r>
              <a:rPr lang="en-IN" sz="1200" dirty="0"/>
              <a:t>, </a:t>
            </a:r>
            <a:r>
              <a:rPr lang="en-IN" sz="1200" dirty="0" err="1"/>
              <a:t>consectetuer</a:t>
            </a:r>
            <a:r>
              <a:rPr lang="en-IN" sz="1200" dirty="0"/>
              <a:t> </a:t>
            </a:r>
            <a:r>
              <a:rPr lang="en-IN" sz="1200" dirty="0" err="1"/>
              <a:t>adipiscing</a:t>
            </a:r>
            <a:r>
              <a:rPr lang="en-IN" sz="1200" dirty="0"/>
              <a:t> </a:t>
            </a:r>
            <a:r>
              <a:rPr lang="en-IN" sz="1200" dirty="0" err="1"/>
              <a:t>elit</a:t>
            </a:r>
            <a:r>
              <a:rPr lang="en-IN" sz="1200" dirty="0"/>
              <a:t>. Maecenas </a:t>
            </a:r>
            <a:r>
              <a:rPr lang="en-IN" sz="1200" dirty="0" err="1"/>
              <a:t>porttitor</a:t>
            </a:r>
            <a:r>
              <a:rPr lang="en-IN" sz="1200" dirty="0"/>
              <a:t> </a:t>
            </a:r>
            <a:r>
              <a:rPr lang="en-IN" sz="1200" dirty="0" err="1"/>
              <a:t>congue</a:t>
            </a:r>
            <a:r>
              <a:rPr lang="en-IN" sz="1200" dirty="0"/>
              <a:t> </a:t>
            </a:r>
            <a:r>
              <a:rPr lang="en-IN" sz="1200" dirty="0" err="1"/>
              <a:t>massa</a:t>
            </a:r>
            <a:r>
              <a:rPr lang="en-IN" sz="1200" dirty="0"/>
              <a:t>. </a:t>
            </a:r>
            <a:r>
              <a:rPr lang="en-IN" sz="1200" dirty="0" err="1"/>
              <a:t>Fusce</a:t>
            </a:r>
            <a:r>
              <a:rPr lang="en-IN" sz="1200" dirty="0"/>
              <a:t> </a:t>
            </a:r>
            <a:r>
              <a:rPr lang="en-IN" sz="1200" dirty="0" err="1"/>
              <a:t>posuere</a:t>
            </a:r>
            <a:r>
              <a:rPr lang="en-IN" sz="1200" dirty="0"/>
              <a:t>, magna </a:t>
            </a:r>
            <a:r>
              <a:rPr lang="en-IN" sz="1200" dirty="0" err="1"/>
              <a:t>sed</a:t>
            </a:r>
            <a:r>
              <a:rPr lang="en-IN" sz="1200" dirty="0"/>
              <a:t> pulvinar </a:t>
            </a:r>
            <a:r>
              <a:rPr lang="en-IN" sz="1200" dirty="0" err="1"/>
              <a:t>ultricies</a:t>
            </a:r>
            <a:endParaRPr lang="en-IN" sz="12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5B97DD2-B512-4A2B-B418-7CC25413CCB8}"/>
              </a:ext>
            </a:extLst>
          </p:cNvPr>
          <p:cNvSpPr txBox="1"/>
          <p:nvPr/>
        </p:nvSpPr>
        <p:spPr>
          <a:xfrm>
            <a:off x="5158513" y="3059668"/>
            <a:ext cx="1874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/>
              <a:t>Lorem ipsum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1E01FB0-51CA-750D-9016-E4B51EB366BB}"/>
              </a:ext>
            </a:extLst>
          </p:cNvPr>
          <p:cNvSpPr/>
          <p:nvPr/>
        </p:nvSpPr>
        <p:spPr>
          <a:xfrm>
            <a:off x="4673250" y="4986882"/>
            <a:ext cx="28454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200" dirty="0"/>
              <a:t>Lorem ipsum </a:t>
            </a:r>
            <a:r>
              <a:rPr lang="en-IN" sz="1200" dirty="0" err="1"/>
              <a:t>dolor</a:t>
            </a:r>
            <a:r>
              <a:rPr lang="en-IN" sz="1200" dirty="0"/>
              <a:t> sit </a:t>
            </a:r>
            <a:r>
              <a:rPr lang="en-IN" sz="1200" dirty="0" err="1"/>
              <a:t>amet</a:t>
            </a:r>
            <a:r>
              <a:rPr lang="en-IN" sz="1200" dirty="0"/>
              <a:t>, </a:t>
            </a:r>
            <a:r>
              <a:rPr lang="en-IN" sz="1200" dirty="0" err="1"/>
              <a:t>consectetuer</a:t>
            </a:r>
            <a:r>
              <a:rPr lang="en-IN" sz="1200" dirty="0"/>
              <a:t> </a:t>
            </a:r>
            <a:r>
              <a:rPr lang="en-IN" sz="1200" dirty="0" err="1"/>
              <a:t>adipiscing</a:t>
            </a:r>
            <a:r>
              <a:rPr lang="en-IN" sz="1200" dirty="0"/>
              <a:t> </a:t>
            </a:r>
            <a:r>
              <a:rPr lang="en-IN" sz="1200" dirty="0" err="1"/>
              <a:t>elit</a:t>
            </a:r>
            <a:r>
              <a:rPr lang="en-IN" sz="1200" dirty="0"/>
              <a:t>. Maecenas </a:t>
            </a:r>
            <a:r>
              <a:rPr lang="en-IN" sz="1200" dirty="0" err="1"/>
              <a:t>porttitor</a:t>
            </a:r>
            <a:r>
              <a:rPr lang="en-IN" sz="1200" dirty="0"/>
              <a:t> </a:t>
            </a:r>
            <a:r>
              <a:rPr lang="en-IN" sz="1200" dirty="0" err="1"/>
              <a:t>congue</a:t>
            </a:r>
            <a:r>
              <a:rPr lang="en-IN" sz="1200" dirty="0"/>
              <a:t> </a:t>
            </a:r>
            <a:r>
              <a:rPr lang="en-IN" sz="1200" dirty="0" err="1"/>
              <a:t>massa</a:t>
            </a:r>
            <a:r>
              <a:rPr lang="en-IN" sz="1200" dirty="0"/>
              <a:t>. </a:t>
            </a:r>
            <a:r>
              <a:rPr lang="en-IN" sz="1200" dirty="0" err="1"/>
              <a:t>Fusce</a:t>
            </a:r>
            <a:r>
              <a:rPr lang="en-IN" sz="1200" dirty="0"/>
              <a:t> </a:t>
            </a:r>
            <a:r>
              <a:rPr lang="en-IN" sz="1200" dirty="0" err="1"/>
              <a:t>posuere</a:t>
            </a:r>
            <a:r>
              <a:rPr lang="en-IN" sz="1200" dirty="0"/>
              <a:t>, magna </a:t>
            </a:r>
            <a:r>
              <a:rPr lang="en-IN" sz="1200" dirty="0" err="1"/>
              <a:t>sed</a:t>
            </a:r>
            <a:r>
              <a:rPr lang="en-IN" sz="1200" dirty="0"/>
              <a:t> pulvinar </a:t>
            </a:r>
            <a:r>
              <a:rPr lang="en-IN" sz="1200" dirty="0" err="1"/>
              <a:t>ultricies</a:t>
            </a:r>
            <a:endParaRPr lang="en-IN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1D95D1-FA38-9D76-C924-A5E975462306}"/>
              </a:ext>
            </a:extLst>
          </p:cNvPr>
          <p:cNvSpPr txBox="1"/>
          <p:nvPr/>
        </p:nvSpPr>
        <p:spPr>
          <a:xfrm>
            <a:off x="5158513" y="4615824"/>
            <a:ext cx="1874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/>
              <a:t>Lorem ipsum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ACD9962-433E-DF59-5923-C63B3DEF041D}"/>
              </a:ext>
            </a:extLst>
          </p:cNvPr>
          <p:cNvSpPr/>
          <p:nvPr/>
        </p:nvSpPr>
        <p:spPr>
          <a:xfrm>
            <a:off x="8004012" y="1180347"/>
            <a:ext cx="3315758" cy="4497306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572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7AC0B23-836D-01A5-ED4C-2FE4CD70702A}"/>
              </a:ext>
            </a:extLst>
          </p:cNvPr>
          <p:cNvSpPr/>
          <p:nvPr/>
        </p:nvSpPr>
        <p:spPr>
          <a:xfrm>
            <a:off x="8216172" y="2921168"/>
            <a:ext cx="28454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200" dirty="0"/>
              <a:t>Lorem ipsum </a:t>
            </a:r>
            <a:r>
              <a:rPr lang="en-IN" sz="1200" dirty="0" err="1"/>
              <a:t>dolor</a:t>
            </a:r>
            <a:r>
              <a:rPr lang="en-IN" sz="1200" dirty="0"/>
              <a:t> sit </a:t>
            </a:r>
            <a:r>
              <a:rPr lang="en-IN" sz="1200" dirty="0" err="1"/>
              <a:t>amet</a:t>
            </a:r>
            <a:r>
              <a:rPr lang="en-IN" sz="1200" dirty="0"/>
              <a:t>, </a:t>
            </a:r>
            <a:r>
              <a:rPr lang="en-IN" sz="1200" dirty="0" err="1"/>
              <a:t>consectetuer</a:t>
            </a:r>
            <a:r>
              <a:rPr lang="en-IN" sz="1200" dirty="0"/>
              <a:t> </a:t>
            </a:r>
            <a:r>
              <a:rPr lang="en-IN" sz="1200" dirty="0" err="1"/>
              <a:t>adipiscing</a:t>
            </a:r>
            <a:r>
              <a:rPr lang="en-IN" sz="1200" dirty="0"/>
              <a:t> </a:t>
            </a:r>
            <a:r>
              <a:rPr lang="en-IN" sz="1200" dirty="0" err="1"/>
              <a:t>elit</a:t>
            </a:r>
            <a:r>
              <a:rPr lang="en-IN" sz="1200" dirty="0"/>
              <a:t>. Maecenas </a:t>
            </a:r>
            <a:r>
              <a:rPr lang="en-IN" sz="1200" dirty="0" err="1"/>
              <a:t>porttitor</a:t>
            </a:r>
            <a:r>
              <a:rPr lang="en-IN" sz="1200" dirty="0"/>
              <a:t> </a:t>
            </a:r>
            <a:r>
              <a:rPr lang="en-IN" sz="1200" dirty="0" err="1"/>
              <a:t>congue</a:t>
            </a:r>
            <a:r>
              <a:rPr lang="en-IN" sz="1200" dirty="0"/>
              <a:t> </a:t>
            </a:r>
            <a:r>
              <a:rPr lang="en-IN" sz="1200" dirty="0" err="1"/>
              <a:t>massa</a:t>
            </a:r>
            <a:r>
              <a:rPr lang="en-IN" sz="1200" dirty="0"/>
              <a:t>. </a:t>
            </a:r>
            <a:r>
              <a:rPr lang="en-IN" sz="1200" dirty="0" err="1"/>
              <a:t>Fusce</a:t>
            </a:r>
            <a:r>
              <a:rPr lang="en-IN" sz="1200" dirty="0"/>
              <a:t> </a:t>
            </a:r>
            <a:r>
              <a:rPr lang="en-IN" sz="1200" dirty="0" err="1"/>
              <a:t>posuere</a:t>
            </a:r>
            <a:r>
              <a:rPr lang="en-IN" sz="1200" dirty="0"/>
              <a:t>, magna </a:t>
            </a:r>
            <a:r>
              <a:rPr lang="en-IN" sz="1200" dirty="0" err="1"/>
              <a:t>sed</a:t>
            </a:r>
            <a:r>
              <a:rPr lang="en-IN" sz="1200" dirty="0"/>
              <a:t> pulvinar </a:t>
            </a:r>
            <a:r>
              <a:rPr lang="en-IN" sz="1200" dirty="0" err="1"/>
              <a:t>ultricies</a:t>
            </a:r>
            <a:endParaRPr lang="en-IN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9CDED50-0CBD-5671-6825-C1671F6FDAF5}"/>
              </a:ext>
            </a:extLst>
          </p:cNvPr>
          <p:cNvSpPr txBox="1"/>
          <p:nvPr/>
        </p:nvSpPr>
        <p:spPr>
          <a:xfrm>
            <a:off x="8701435" y="2550110"/>
            <a:ext cx="1874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/>
              <a:t>Lorem ipsum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675A718-78A4-A2F8-6AD1-2733C33354AF}"/>
              </a:ext>
            </a:extLst>
          </p:cNvPr>
          <p:cNvSpPr/>
          <p:nvPr/>
        </p:nvSpPr>
        <p:spPr>
          <a:xfrm>
            <a:off x="8216172" y="4477324"/>
            <a:ext cx="28454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200" dirty="0"/>
              <a:t>Lorem ipsum </a:t>
            </a:r>
            <a:r>
              <a:rPr lang="en-IN" sz="1200" dirty="0" err="1"/>
              <a:t>dolor</a:t>
            </a:r>
            <a:r>
              <a:rPr lang="en-IN" sz="1200" dirty="0"/>
              <a:t> sit </a:t>
            </a:r>
            <a:r>
              <a:rPr lang="en-IN" sz="1200" dirty="0" err="1"/>
              <a:t>amet</a:t>
            </a:r>
            <a:r>
              <a:rPr lang="en-IN" sz="1200" dirty="0"/>
              <a:t>, </a:t>
            </a:r>
            <a:r>
              <a:rPr lang="en-IN" sz="1200" dirty="0" err="1"/>
              <a:t>consectetuer</a:t>
            </a:r>
            <a:r>
              <a:rPr lang="en-IN" sz="1200" dirty="0"/>
              <a:t> </a:t>
            </a:r>
            <a:r>
              <a:rPr lang="en-IN" sz="1200" dirty="0" err="1"/>
              <a:t>adipiscing</a:t>
            </a:r>
            <a:r>
              <a:rPr lang="en-IN" sz="1200" dirty="0"/>
              <a:t> </a:t>
            </a:r>
            <a:r>
              <a:rPr lang="en-IN" sz="1200" dirty="0" err="1"/>
              <a:t>elit</a:t>
            </a:r>
            <a:r>
              <a:rPr lang="en-IN" sz="1200" dirty="0"/>
              <a:t>. Maecenas </a:t>
            </a:r>
            <a:r>
              <a:rPr lang="en-IN" sz="1200" dirty="0" err="1"/>
              <a:t>porttitor</a:t>
            </a:r>
            <a:r>
              <a:rPr lang="en-IN" sz="1200" dirty="0"/>
              <a:t> </a:t>
            </a:r>
            <a:r>
              <a:rPr lang="en-IN" sz="1200" dirty="0" err="1"/>
              <a:t>congue</a:t>
            </a:r>
            <a:r>
              <a:rPr lang="en-IN" sz="1200" dirty="0"/>
              <a:t> </a:t>
            </a:r>
            <a:r>
              <a:rPr lang="en-IN" sz="1200" dirty="0" err="1"/>
              <a:t>massa</a:t>
            </a:r>
            <a:r>
              <a:rPr lang="en-IN" sz="1200" dirty="0"/>
              <a:t>. </a:t>
            </a:r>
            <a:r>
              <a:rPr lang="en-IN" sz="1200" dirty="0" err="1"/>
              <a:t>Fusce</a:t>
            </a:r>
            <a:r>
              <a:rPr lang="en-IN" sz="1200" dirty="0"/>
              <a:t> </a:t>
            </a:r>
            <a:r>
              <a:rPr lang="en-IN" sz="1200" dirty="0" err="1"/>
              <a:t>posuere</a:t>
            </a:r>
            <a:r>
              <a:rPr lang="en-IN" sz="1200" dirty="0"/>
              <a:t>, magna </a:t>
            </a:r>
            <a:r>
              <a:rPr lang="en-IN" sz="1200" dirty="0" err="1"/>
              <a:t>sed</a:t>
            </a:r>
            <a:r>
              <a:rPr lang="en-IN" sz="1200" dirty="0"/>
              <a:t> pulvinar </a:t>
            </a:r>
            <a:r>
              <a:rPr lang="en-IN" sz="1200" dirty="0" err="1"/>
              <a:t>ultricies</a:t>
            </a:r>
            <a:endParaRPr lang="en-IN" sz="12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F52A912-7EBB-5BD8-0A32-1E30B64CFB3C}"/>
              </a:ext>
            </a:extLst>
          </p:cNvPr>
          <p:cNvSpPr txBox="1"/>
          <p:nvPr/>
        </p:nvSpPr>
        <p:spPr>
          <a:xfrm>
            <a:off x="8701435" y="4106266"/>
            <a:ext cx="1874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/>
              <a:t>Lorem ipsum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3A3D636-7FBE-CA1D-E9F8-4B1913B692F5}"/>
              </a:ext>
            </a:extLst>
          </p:cNvPr>
          <p:cNvSpPr/>
          <p:nvPr/>
        </p:nvSpPr>
        <p:spPr>
          <a:xfrm>
            <a:off x="987314" y="1180347"/>
            <a:ext cx="3315758" cy="4497306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572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332B3AC-8470-F01F-6BBD-8671A690FC78}"/>
              </a:ext>
            </a:extLst>
          </p:cNvPr>
          <p:cNvSpPr/>
          <p:nvPr/>
        </p:nvSpPr>
        <p:spPr>
          <a:xfrm>
            <a:off x="1199474" y="2921168"/>
            <a:ext cx="28454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200" dirty="0"/>
              <a:t>Lorem ipsum </a:t>
            </a:r>
            <a:r>
              <a:rPr lang="en-IN" sz="1200" dirty="0" err="1"/>
              <a:t>dolor</a:t>
            </a:r>
            <a:r>
              <a:rPr lang="en-IN" sz="1200" dirty="0"/>
              <a:t> sit </a:t>
            </a:r>
            <a:r>
              <a:rPr lang="en-IN" sz="1200" dirty="0" err="1"/>
              <a:t>amet</a:t>
            </a:r>
            <a:r>
              <a:rPr lang="en-IN" sz="1200" dirty="0"/>
              <a:t>, </a:t>
            </a:r>
            <a:r>
              <a:rPr lang="en-IN" sz="1200" dirty="0" err="1"/>
              <a:t>consectetuer</a:t>
            </a:r>
            <a:r>
              <a:rPr lang="en-IN" sz="1200" dirty="0"/>
              <a:t> </a:t>
            </a:r>
            <a:r>
              <a:rPr lang="en-IN" sz="1200" dirty="0" err="1"/>
              <a:t>adipiscing</a:t>
            </a:r>
            <a:r>
              <a:rPr lang="en-IN" sz="1200" dirty="0"/>
              <a:t> </a:t>
            </a:r>
            <a:r>
              <a:rPr lang="en-IN" sz="1200" dirty="0" err="1"/>
              <a:t>elit</a:t>
            </a:r>
            <a:r>
              <a:rPr lang="en-IN" sz="1200" dirty="0"/>
              <a:t>. Maecenas </a:t>
            </a:r>
            <a:r>
              <a:rPr lang="en-IN" sz="1200" dirty="0" err="1"/>
              <a:t>porttitor</a:t>
            </a:r>
            <a:r>
              <a:rPr lang="en-IN" sz="1200" dirty="0"/>
              <a:t> </a:t>
            </a:r>
            <a:r>
              <a:rPr lang="en-IN" sz="1200" dirty="0" err="1"/>
              <a:t>congue</a:t>
            </a:r>
            <a:r>
              <a:rPr lang="en-IN" sz="1200" dirty="0"/>
              <a:t> </a:t>
            </a:r>
            <a:r>
              <a:rPr lang="en-IN" sz="1200" dirty="0" err="1"/>
              <a:t>massa</a:t>
            </a:r>
            <a:r>
              <a:rPr lang="en-IN" sz="1200" dirty="0"/>
              <a:t>. </a:t>
            </a:r>
            <a:r>
              <a:rPr lang="en-IN" sz="1200" dirty="0" err="1"/>
              <a:t>Fusce</a:t>
            </a:r>
            <a:r>
              <a:rPr lang="en-IN" sz="1200" dirty="0"/>
              <a:t> </a:t>
            </a:r>
            <a:r>
              <a:rPr lang="en-IN" sz="1200" dirty="0" err="1"/>
              <a:t>posuere</a:t>
            </a:r>
            <a:r>
              <a:rPr lang="en-IN" sz="1200" dirty="0"/>
              <a:t>, magna </a:t>
            </a:r>
            <a:r>
              <a:rPr lang="en-IN" sz="1200" dirty="0" err="1"/>
              <a:t>sed</a:t>
            </a:r>
            <a:r>
              <a:rPr lang="en-IN" sz="1200" dirty="0"/>
              <a:t> pulvinar </a:t>
            </a:r>
            <a:r>
              <a:rPr lang="en-IN" sz="1200" dirty="0" err="1"/>
              <a:t>ultricies</a:t>
            </a:r>
            <a:endParaRPr lang="en-IN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BC5F35B-962B-0CD0-53B8-3CF27B1EF067}"/>
              </a:ext>
            </a:extLst>
          </p:cNvPr>
          <p:cNvSpPr txBox="1"/>
          <p:nvPr/>
        </p:nvSpPr>
        <p:spPr>
          <a:xfrm>
            <a:off x="1684737" y="2550110"/>
            <a:ext cx="1874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/>
              <a:t>Lorem ipsum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4044D18-2609-F5A4-A092-B36FDD6DCA79}"/>
              </a:ext>
            </a:extLst>
          </p:cNvPr>
          <p:cNvSpPr/>
          <p:nvPr/>
        </p:nvSpPr>
        <p:spPr>
          <a:xfrm>
            <a:off x="1199474" y="4477324"/>
            <a:ext cx="28454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200" dirty="0"/>
              <a:t>Lorem ipsum </a:t>
            </a:r>
            <a:r>
              <a:rPr lang="en-IN" sz="1200" dirty="0" err="1"/>
              <a:t>dolor</a:t>
            </a:r>
            <a:r>
              <a:rPr lang="en-IN" sz="1200" dirty="0"/>
              <a:t> sit </a:t>
            </a:r>
            <a:r>
              <a:rPr lang="en-IN" sz="1200" dirty="0" err="1"/>
              <a:t>amet</a:t>
            </a:r>
            <a:r>
              <a:rPr lang="en-IN" sz="1200" dirty="0"/>
              <a:t>, </a:t>
            </a:r>
            <a:r>
              <a:rPr lang="en-IN" sz="1200" dirty="0" err="1"/>
              <a:t>consectetuer</a:t>
            </a:r>
            <a:r>
              <a:rPr lang="en-IN" sz="1200" dirty="0"/>
              <a:t> </a:t>
            </a:r>
            <a:r>
              <a:rPr lang="en-IN" sz="1200" dirty="0" err="1"/>
              <a:t>adipiscing</a:t>
            </a:r>
            <a:r>
              <a:rPr lang="en-IN" sz="1200" dirty="0"/>
              <a:t> </a:t>
            </a:r>
            <a:r>
              <a:rPr lang="en-IN" sz="1200" dirty="0" err="1"/>
              <a:t>elit</a:t>
            </a:r>
            <a:r>
              <a:rPr lang="en-IN" sz="1200" dirty="0"/>
              <a:t>. Maecenas </a:t>
            </a:r>
            <a:r>
              <a:rPr lang="en-IN" sz="1200" dirty="0" err="1"/>
              <a:t>porttitor</a:t>
            </a:r>
            <a:r>
              <a:rPr lang="en-IN" sz="1200" dirty="0"/>
              <a:t> </a:t>
            </a:r>
            <a:r>
              <a:rPr lang="en-IN" sz="1200" dirty="0" err="1"/>
              <a:t>congue</a:t>
            </a:r>
            <a:r>
              <a:rPr lang="en-IN" sz="1200" dirty="0"/>
              <a:t> </a:t>
            </a:r>
            <a:r>
              <a:rPr lang="en-IN" sz="1200" dirty="0" err="1"/>
              <a:t>massa</a:t>
            </a:r>
            <a:r>
              <a:rPr lang="en-IN" sz="1200" dirty="0"/>
              <a:t>. </a:t>
            </a:r>
            <a:r>
              <a:rPr lang="en-IN" sz="1200" dirty="0" err="1"/>
              <a:t>Fusce</a:t>
            </a:r>
            <a:r>
              <a:rPr lang="en-IN" sz="1200" dirty="0"/>
              <a:t> </a:t>
            </a:r>
            <a:r>
              <a:rPr lang="en-IN" sz="1200" dirty="0" err="1"/>
              <a:t>posuere</a:t>
            </a:r>
            <a:r>
              <a:rPr lang="en-IN" sz="1200" dirty="0"/>
              <a:t>, magna </a:t>
            </a:r>
            <a:r>
              <a:rPr lang="en-IN" sz="1200" dirty="0" err="1"/>
              <a:t>sed</a:t>
            </a:r>
            <a:r>
              <a:rPr lang="en-IN" sz="1200" dirty="0"/>
              <a:t> pulvinar </a:t>
            </a:r>
            <a:r>
              <a:rPr lang="en-IN" sz="1200" dirty="0" err="1"/>
              <a:t>ultricies</a:t>
            </a:r>
            <a:endParaRPr lang="en-IN" sz="12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CC9F706-86C2-E30E-A3DD-D68BBC6AB74F}"/>
              </a:ext>
            </a:extLst>
          </p:cNvPr>
          <p:cNvSpPr txBox="1"/>
          <p:nvPr/>
        </p:nvSpPr>
        <p:spPr>
          <a:xfrm>
            <a:off x="1684737" y="4106266"/>
            <a:ext cx="1874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/>
              <a:t>Lorem ipsum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0C8E43D8-CC86-184B-92B1-6EB07C0836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5593" y="315137"/>
            <a:ext cx="2059200" cy="2060294"/>
          </a:xfrm>
          <a:custGeom>
            <a:avLst/>
            <a:gdLst>
              <a:gd name="connsiteX0" fmla="*/ 1029600 w 2059200"/>
              <a:gd name="connsiteY0" fmla="*/ 0 h 2060294"/>
              <a:gd name="connsiteX1" fmla="*/ 2059200 w 2059200"/>
              <a:gd name="connsiteY1" fmla="*/ 1030147 h 2060294"/>
              <a:gd name="connsiteX2" fmla="*/ 1029600 w 2059200"/>
              <a:gd name="connsiteY2" fmla="*/ 2060294 h 2060294"/>
              <a:gd name="connsiteX3" fmla="*/ 0 w 2059200"/>
              <a:gd name="connsiteY3" fmla="*/ 1030147 h 2060294"/>
              <a:gd name="connsiteX4" fmla="*/ 1029600 w 2059200"/>
              <a:gd name="connsiteY4" fmla="*/ 0 h 206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9200" h="2060294">
                <a:moveTo>
                  <a:pt x="1029600" y="0"/>
                </a:moveTo>
                <a:cubicBezTo>
                  <a:pt x="1598232" y="0"/>
                  <a:pt x="2059200" y="461213"/>
                  <a:pt x="2059200" y="1030147"/>
                </a:cubicBezTo>
                <a:cubicBezTo>
                  <a:pt x="2059200" y="1599081"/>
                  <a:pt x="1598232" y="2060294"/>
                  <a:pt x="1029600" y="2060294"/>
                </a:cubicBezTo>
                <a:cubicBezTo>
                  <a:pt x="460968" y="2060294"/>
                  <a:pt x="0" y="1599081"/>
                  <a:pt x="0" y="1030147"/>
                </a:cubicBezTo>
                <a:cubicBezTo>
                  <a:pt x="0" y="461213"/>
                  <a:pt x="460968" y="0"/>
                  <a:pt x="1029600" y="0"/>
                </a:cubicBezTo>
                <a:close/>
              </a:path>
            </a:pathLst>
          </a:cu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B2AF1884-2B6A-C1E4-EDFA-F0A3711C95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32291" y="315137"/>
            <a:ext cx="2059200" cy="2060294"/>
          </a:xfrm>
          <a:custGeom>
            <a:avLst/>
            <a:gdLst>
              <a:gd name="connsiteX0" fmla="*/ 1029600 w 2059200"/>
              <a:gd name="connsiteY0" fmla="*/ 0 h 2060294"/>
              <a:gd name="connsiteX1" fmla="*/ 2059200 w 2059200"/>
              <a:gd name="connsiteY1" fmla="*/ 1030147 h 2060294"/>
              <a:gd name="connsiteX2" fmla="*/ 1029600 w 2059200"/>
              <a:gd name="connsiteY2" fmla="*/ 2060294 h 2060294"/>
              <a:gd name="connsiteX3" fmla="*/ 0 w 2059200"/>
              <a:gd name="connsiteY3" fmla="*/ 1030147 h 2060294"/>
              <a:gd name="connsiteX4" fmla="*/ 1029600 w 2059200"/>
              <a:gd name="connsiteY4" fmla="*/ 0 h 206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9200" h="2060294">
                <a:moveTo>
                  <a:pt x="1029600" y="0"/>
                </a:moveTo>
                <a:cubicBezTo>
                  <a:pt x="1598232" y="0"/>
                  <a:pt x="2059200" y="461213"/>
                  <a:pt x="2059200" y="1030147"/>
                </a:cubicBezTo>
                <a:cubicBezTo>
                  <a:pt x="2059200" y="1599081"/>
                  <a:pt x="1598232" y="2060294"/>
                  <a:pt x="1029600" y="2060294"/>
                </a:cubicBezTo>
                <a:cubicBezTo>
                  <a:pt x="460968" y="2060294"/>
                  <a:pt x="0" y="1599081"/>
                  <a:pt x="0" y="1030147"/>
                </a:cubicBezTo>
                <a:cubicBezTo>
                  <a:pt x="0" y="461213"/>
                  <a:pt x="460968" y="0"/>
                  <a:pt x="1029600" y="0"/>
                </a:cubicBezTo>
                <a:close/>
              </a:path>
            </a:pathLst>
          </a:cu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3F2E1601-8AE9-C65E-EDB7-8768E7A35FA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6592" y="305149"/>
            <a:ext cx="2069949" cy="2070281"/>
          </a:xfrm>
          <a:custGeom>
            <a:avLst/>
            <a:gdLst>
              <a:gd name="connsiteX0" fmla="*/ 1231200 w 2462400"/>
              <a:gd name="connsiteY0" fmla="*/ 0 h 2462794"/>
              <a:gd name="connsiteX1" fmla="*/ 2462400 w 2462400"/>
              <a:gd name="connsiteY1" fmla="*/ 1231397 h 2462794"/>
              <a:gd name="connsiteX2" fmla="*/ 1231200 w 2462400"/>
              <a:gd name="connsiteY2" fmla="*/ 2462794 h 2462794"/>
              <a:gd name="connsiteX3" fmla="*/ 0 w 2462400"/>
              <a:gd name="connsiteY3" fmla="*/ 1231397 h 2462794"/>
              <a:gd name="connsiteX4" fmla="*/ 1231200 w 2462400"/>
              <a:gd name="connsiteY4" fmla="*/ 0 h 246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400" h="2462794">
                <a:moveTo>
                  <a:pt x="1231200" y="0"/>
                </a:moveTo>
                <a:cubicBezTo>
                  <a:pt x="1911173" y="0"/>
                  <a:pt x="2462400" y="551315"/>
                  <a:pt x="2462400" y="1231397"/>
                </a:cubicBezTo>
                <a:cubicBezTo>
                  <a:pt x="2462400" y="1911479"/>
                  <a:pt x="1911173" y="2462794"/>
                  <a:pt x="1231200" y="2462794"/>
                </a:cubicBezTo>
                <a:cubicBezTo>
                  <a:pt x="551227" y="2462794"/>
                  <a:pt x="0" y="1911479"/>
                  <a:pt x="0" y="1231397"/>
                </a:cubicBezTo>
                <a:cubicBezTo>
                  <a:pt x="0" y="551315"/>
                  <a:pt x="551227" y="0"/>
                  <a:pt x="123120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0"/>
          </a:gradFill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41320198-FEBA-B55B-F00A-DC58B7152BF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83994" y="818226"/>
            <a:ext cx="2069949" cy="2070281"/>
          </a:xfrm>
          <a:custGeom>
            <a:avLst/>
            <a:gdLst>
              <a:gd name="connsiteX0" fmla="*/ 1231200 w 2462400"/>
              <a:gd name="connsiteY0" fmla="*/ 0 h 2462794"/>
              <a:gd name="connsiteX1" fmla="*/ 2462400 w 2462400"/>
              <a:gd name="connsiteY1" fmla="*/ 1231397 h 2462794"/>
              <a:gd name="connsiteX2" fmla="*/ 1231200 w 2462400"/>
              <a:gd name="connsiteY2" fmla="*/ 2462794 h 2462794"/>
              <a:gd name="connsiteX3" fmla="*/ 0 w 2462400"/>
              <a:gd name="connsiteY3" fmla="*/ 1231397 h 2462794"/>
              <a:gd name="connsiteX4" fmla="*/ 1231200 w 2462400"/>
              <a:gd name="connsiteY4" fmla="*/ 0 h 246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400" h="2462794">
                <a:moveTo>
                  <a:pt x="1231200" y="0"/>
                </a:moveTo>
                <a:cubicBezTo>
                  <a:pt x="1911173" y="0"/>
                  <a:pt x="2462400" y="551315"/>
                  <a:pt x="2462400" y="1231397"/>
                </a:cubicBezTo>
                <a:cubicBezTo>
                  <a:pt x="2462400" y="1911479"/>
                  <a:pt x="1911173" y="2462794"/>
                  <a:pt x="1231200" y="2462794"/>
                </a:cubicBezTo>
                <a:cubicBezTo>
                  <a:pt x="551227" y="2462794"/>
                  <a:pt x="0" y="1911479"/>
                  <a:pt x="0" y="1231397"/>
                </a:cubicBezTo>
                <a:cubicBezTo>
                  <a:pt x="0" y="551315"/>
                  <a:pt x="551227" y="0"/>
                  <a:pt x="123120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0"/>
          </a:gradFill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BD04DA85-ECF3-6426-B85A-827D710DEEC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26917" y="305149"/>
            <a:ext cx="2069949" cy="2070281"/>
          </a:xfrm>
          <a:custGeom>
            <a:avLst/>
            <a:gdLst>
              <a:gd name="connsiteX0" fmla="*/ 1231200 w 2462400"/>
              <a:gd name="connsiteY0" fmla="*/ 0 h 2462794"/>
              <a:gd name="connsiteX1" fmla="*/ 2462400 w 2462400"/>
              <a:gd name="connsiteY1" fmla="*/ 1231397 h 2462794"/>
              <a:gd name="connsiteX2" fmla="*/ 1231200 w 2462400"/>
              <a:gd name="connsiteY2" fmla="*/ 2462794 h 2462794"/>
              <a:gd name="connsiteX3" fmla="*/ 0 w 2462400"/>
              <a:gd name="connsiteY3" fmla="*/ 1231397 h 2462794"/>
              <a:gd name="connsiteX4" fmla="*/ 1231200 w 2462400"/>
              <a:gd name="connsiteY4" fmla="*/ 0 h 246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400" h="2462794">
                <a:moveTo>
                  <a:pt x="1231200" y="0"/>
                </a:moveTo>
                <a:cubicBezTo>
                  <a:pt x="1911173" y="0"/>
                  <a:pt x="2462400" y="551315"/>
                  <a:pt x="2462400" y="1231397"/>
                </a:cubicBezTo>
                <a:cubicBezTo>
                  <a:pt x="2462400" y="1911479"/>
                  <a:pt x="1911173" y="2462794"/>
                  <a:pt x="1231200" y="2462794"/>
                </a:cubicBezTo>
                <a:cubicBezTo>
                  <a:pt x="551227" y="2462794"/>
                  <a:pt x="0" y="1911479"/>
                  <a:pt x="0" y="1231397"/>
                </a:cubicBezTo>
                <a:cubicBezTo>
                  <a:pt x="0" y="551315"/>
                  <a:pt x="551227" y="0"/>
                  <a:pt x="123120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0"/>
          </a:gradFill>
        </p:spPr>
      </p:pic>
    </p:spTree>
    <p:extLst>
      <p:ext uri="{BB962C8B-B14F-4D97-AF65-F5344CB8AC3E}">
        <p14:creationId xmlns:p14="http://schemas.microsoft.com/office/powerpoint/2010/main" val="3543915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rc 27">
            <a:extLst>
              <a:ext uri="{FF2B5EF4-FFF2-40B4-BE49-F238E27FC236}">
                <a16:creationId xmlns:a16="http://schemas.microsoft.com/office/drawing/2014/main" id="{F61E49AE-F852-F37C-B568-48F2473B1C83}"/>
              </a:ext>
            </a:extLst>
          </p:cNvPr>
          <p:cNvSpPr/>
          <p:nvPr/>
        </p:nvSpPr>
        <p:spPr>
          <a:xfrm>
            <a:off x="1202544" y="1576337"/>
            <a:ext cx="4077776" cy="4078800"/>
          </a:xfrm>
          <a:prstGeom prst="arc">
            <a:avLst>
              <a:gd name="adj1" fmla="val 16200000"/>
              <a:gd name="adj2" fmla="val 5424598"/>
            </a:avLst>
          </a:prstGeom>
          <a:ln w="508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32BC6F7-DBB5-491F-F29D-382B7E4E0C6D}"/>
              </a:ext>
            </a:extLst>
          </p:cNvPr>
          <p:cNvSpPr/>
          <p:nvPr/>
        </p:nvSpPr>
        <p:spPr>
          <a:xfrm>
            <a:off x="3069085" y="1466009"/>
            <a:ext cx="234000" cy="2336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4A05FBD-80AB-3CF8-E4E7-21E6ADDDD97E}"/>
              </a:ext>
            </a:extLst>
          </p:cNvPr>
          <p:cNvSpPr/>
          <p:nvPr/>
        </p:nvSpPr>
        <p:spPr>
          <a:xfrm>
            <a:off x="3069085" y="5538297"/>
            <a:ext cx="234000" cy="2336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A5BCE364-A668-EAC8-2CE6-E4B05979A9C6}"/>
              </a:ext>
            </a:extLst>
          </p:cNvPr>
          <p:cNvSpPr/>
          <p:nvPr/>
        </p:nvSpPr>
        <p:spPr>
          <a:xfrm>
            <a:off x="5120048" y="1202061"/>
            <a:ext cx="4490604" cy="1152962"/>
          </a:xfrm>
          <a:prstGeom prst="roundRect">
            <a:avLst>
              <a:gd name="adj" fmla="val 50000"/>
            </a:avLst>
          </a:prstGeom>
          <a:solidFill>
            <a:srgbClr val="E7E6E6"/>
          </a:solidFill>
          <a:ln>
            <a:solidFill>
              <a:srgbClr val="E7E6E6"/>
            </a:solidFill>
          </a:ln>
          <a:effectLst>
            <a:outerShdw blurRad="508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92C3CE5-4B64-BA39-FC62-364F0E769545}"/>
              </a:ext>
            </a:extLst>
          </p:cNvPr>
          <p:cNvSpPr/>
          <p:nvPr/>
        </p:nvSpPr>
        <p:spPr>
          <a:xfrm>
            <a:off x="5457501" y="1592796"/>
            <a:ext cx="352617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050" dirty="0"/>
              <a:t>Lorem ipsum </a:t>
            </a:r>
            <a:r>
              <a:rPr lang="en-IN" sz="1050" dirty="0" err="1"/>
              <a:t>dolor</a:t>
            </a:r>
            <a:r>
              <a:rPr lang="en-IN" sz="1050" dirty="0"/>
              <a:t> sit </a:t>
            </a:r>
            <a:r>
              <a:rPr lang="en-IN" sz="1050" dirty="0" err="1"/>
              <a:t>amet</a:t>
            </a:r>
            <a:r>
              <a:rPr lang="en-IN" sz="1050" dirty="0"/>
              <a:t>, </a:t>
            </a:r>
            <a:r>
              <a:rPr lang="en-IN" sz="1050" dirty="0" err="1"/>
              <a:t>consectetuer</a:t>
            </a:r>
            <a:r>
              <a:rPr lang="en-IN" sz="1050" dirty="0"/>
              <a:t> </a:t>
            </a:r>
            <a:r>
              <a:rPr lang="en-IN" sz="1050" dirty="0" err="1"/>
              <a:t>adipiscing</a:t>
            </a:r>
            <a:r>
              <a:rPr lang="en-IN" sz="1050" dirty="0"/>
              <a:t> </a:t>
            </a:r>
            <a:r>
              <a:rPr lang="en-IN" sz="1050" dirty="0" err="1"/>
              <a:t>elit</a:t>
            </a:r>
            <a:r>
              <a:rPr lang="en-IN" sz="1050" dirty="0"/>
              <a:t>. Maecenas </a:t>
            </a:r>
            <a:r>
              <a:rPr lang="en-IN" sz="1050" dirty="0" err="1"/>
              <a:t>porttitor</a:t>
            </a:r>
            <a:r>
              <a:rPr lang="en-IN" sz="1050" dirty="0"/>
              <a:t> </a:t>
            </a:r>
            <a:r>
              <a:rPr lang="en-IN" sz="1050" dirty="0" err="1"/>
              <a:t>congue</a:t>
            </a:r>
            <a:r>
              <a:rPr lang="en-IN" sz="1050" dirty="0"/>
              <a:t> </a:t>
            </a:r>
            <a:r>
              <a:rPr lang="en-IN" sz="1050" dirty="0" err="1"/>
              <a:t>massa</a:t>
            </a:r>
            <a:r>
              <a:rPr lang="en-IN" sz="1050" dirty="0"/>
              <a:t>. </a:t>
            </a:r>
            <a:r>
              <a:rPr lang="en-IN" sz="1050" dirty="0" err="1"/>
              <a:t>Fusce</a:t>
            </a:r>
            <a:r>
              <a:rPr lang="en-IN" sz="1050" dirty="0"/>
              <a:t> </a:t>
            </a:r>
            <a:r>
              <a:rPr lang="en-IN" sz="1050" dirty="0" err="1"/>
              <a:t>posuere</a:t>
            </a:r>
            <a:r>
              <a:rPr lang="en-IN" sz="1050" dirty="0"/>
              <a:t>, magna </a:t>
            </a:r>
            <a:r>
              <a:rPr lang="en-IN" sz="1050" dirty="0" err="1"/>
              <a:t>sed</a:t>
            </a:r>
            <a:r>
              <a:rPr lang="en-IN" sz="1050" dirty="0"/>
              <a:t> pulvinar </a:t>
            </a:r>
            <a:r>
              <a:rPr lang="en-IN" sz="1050" dirty="0" err="1"/>
              <a:t>ultricies</a:t>
            </a:r>
            <a:endParaRPr lang="en-IN" sz="105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C9AD12E-949F-B90C-D1AB-6A37B92BE5B3}"/>
              </a:ext>
            </a:extLst>
          </p:cNvPr>
          <p:cNvSpPr txBox="1"/>
          <p:nvPr/>
        </p:nvSpPr>
        <p:spPr>
          <a:xfrm>
            <a:off x="5457501" y="1268893"/>
            <a:ext cx="18749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/>
              <a:t>Lorem ipsum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A20E65D-DAB8-11C8-930B-9CF888682BF7}"/>
              </a:ext>
            </a:extLst>
          </p:cNvPr>
          <p:cNvSpPr/>
          <p:nvPr/>
        </p:nvSpPr>
        <p:spPr>
          <a:xfrm>
            <a:off x="3971979" y="1617746"/>
            <a:ext cx="234000" cy="2336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B492504-877C-B88F-9207-45B65C94B793}"/>
              </a:ext>
            </a:extLst>
          </p:cNvPr>
          <p:cNvCxnSpPr>
            <a:cxnSpLocks/>
          </p:cNvCxnSpPr>
          <p:nvPr/>
        </p:nvCxnSpPr>
        <p:spPr>
          <a:xfrm>
            <a:off x="4297638" y="1723011"/>
            <a:ext cx="699728" cy="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4A31F91-D223-F7D1-BD78-0EADF03671F0}"/>
              </a:ext>
            </a:extLst>
          </p:cNvPr>
          <p:cNvGrpSpPr/>
          <p:nvPr/>
        </p:nvGrpSpPr>
        <p:grpSpPr>
          <a:xfrm>
            <a:off x="5085323" y="2445003"/>
            <a:ext cx="5638673" cy="1152962"/>
            <a:chOff x="3971979" y="762212"/>
            <a:chExt cx="5638673" cy="1152962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A553937A-8CE2-76BB-5B8F-34DEC82DA09E}"/>
                </a:ext>
              </a:extLst>
            </p:cNvPr>
            <p:cNvSpPr/>
            <p:nvPr/>
          </p:nvSpPr>
          <p:spPr>
            <a:xfrm>
              <a:off x="5120048" y="762212"/>
              <a:ext cx="4490604" cy="1152962"/>
            </a:xfrm>
            <a:prstGeom prst="roundRect">
              <a:avLst>
                <a:gd name="adj" fmla="val 50000"/>
              </a:avLst>
            </a:prstGeom>
            <a:solidFill>
              <a:srgbClr val="E7E6E6"/>
            </a:solidFill>
            <a:ln>
              <a:solidFill>
                <a:srgbClr val="E7E6E6"/>
              </a:solidFill>
            </a:ln>
            <a:effectLst>
              <a:outerShdw blurRad="508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2B7B005-4589-F9DF-9CD6-E2853A1D2691}"/>
                </a:ext>
              </a:extLst>
            </p:cNvPr>
            <p:cNvSpPr/>
            <p:nvPr/>
          </p:nvSpPr>
          <p:spPr>
            <a:xfrm>
              <a:off x="5457501" y="1152947"/>
              <a:ext cx="3526176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1050" dirty="0"/>
                <a:t>Lorem ipsum </a:t>
              </a:r>
              <a:r>
                <a:rPr lang="en-IN" sz="1050" dirty="0" err="1"/>
                <a:t>dolor</a:t>
              </a:r>
              <a:r>
                <a:rPr lang="en-IN" sz="1050" dirty="0"/>
                <a:t> sit </a:t>
              </a:r>
              <a:r>
                <a:rPr lang="en-IN" sz="1050" dirty="0" err="1"/>
                <a:t>amet</a:t>
              </a:r>
              <a:r>
                <a:rPr lang="en-IN" sz="1050" dirty="0"/>
                <a:t>, </a:t>
              </a:r>
              <a:r>
                <a:rPr lang="en-IN" sz="1050" dirty="0" err="1"/>
                <a:t>consectetuer</a:t>
              </a:r>
              <a:r>
                <a:rPr lang="en-IN" sz="1050" dirty="0"/>
                <a:t> </a:t>
              </a:r>
              <a:r>
                <a:rPr lang="en-IN" sz="1050" dirty="0" err="1"/>
                <a:t>adipiscing</a:t>
              </a:r>
              <a:r>
                <a:rPr lang="en-IN" sz="1050" dirty="0"/>
                <a:t> </a:t>
              </a:r>
              <a:r>
                <a:rPr lang="en-IN" sz="1050" dirty="0" err="1"/>
                <a:t>elit</a:t>
              </a:r>
              <a:r>
                <a:rPr lang="en-IN" sz="1050" dirty="0"/>
                <a:t>. Maecenas </a:t>
              </a:r>
              <a:r>
                <a:rPr lang="en-IN" sz="1050" dirty="0" err="1"/>
                <a:t>porttitor</a:t>
              </a:r>
              <a:r>
                <a:rPr lang="en-IN" sz="1050" dirty="0"/>
                <a:t> </a:t>
              </a:r>
              <a:r>
                <a:rPr lang="en-IN" sz="1050" dirty="0" err="1"/>
                <a:t>congue</a:t>
              </a:r>
              <a:r>
                <a:rPr lang="en-IN" sz="1050" dirty="0"/>
                <a:t> </a:t>
              </a:r>
              <a:r>
                <a:rPr lang="en-IN" sz="1050" dirty="0" err="1"/>
                <a:t>massa</a:t>
              </a:r>
              <a:r>
                <a:rPr lang="en-IN" sz="1050" dirty="0"/>
                <a:t>. </a:t>
              </a:r>
              <a:r>
                <a:rPr lang="en-IN" sz="1050" dirty="0" err="1"/>
                <a:t>Fusce</a:t>
              </a:r>
              <a:r>
                <a:rPr lang="en-IN" sz="1050" dirty="0"/>
                <a:t> </a:t>
              </a:r>
              <a:r>
                <a:rPr lang="en-IN" sz="1050" dirty="0" err="1"/>
                <a:t>posuere</a:t>
              </a:r>
              <a:r>
                <a:rPr lang="en-IN" sz="1050" dirty="0"/>
                <a:t>, magna </a:t>
              </a:r>
              <a:r>
                <a:rPr lang="en-IN" sz="1050" dirty="0" err="1"/>
                <a:t>sed</a:t>
              </a:r>
              <a:r>
                <a:rPr lang="en-IN" sz="1050" dirty="0"/>
                <a:t> pulvinar </a:t>
              </a:r>
              <a:r>
                <a:rPr lang="en-IN" sz="1050" dirty="0" err="1"/>
                <a:t>ultricies</a:t>
              </a:r>
              <a:endParaRPr lang="en-IN" sz="1050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9FC6FC4-88E2-8008-B103-3A7ECBAA107F}"/>
                </a:ext>
              </a:extLst>
            </p:cNvPr>
            <p:cNvSpPr txBox="1"/>
            <p:nvPr/>
          </p:nvSpPr>
          <p:spPr>
            <a:xfrm>
              <a:off x="5457501" y="829044"/>
              <a:ext cx="1874972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500" b="1" dirty="0"/>
                <a:t>Lorem ipsum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F0DB254-9089-4D85-29D2-A8299BF1C46A}"/>
                </a:ext>
              </a:extLst>
            </p:cNvPr>
            <p:cNvSpPr/>
            <p:nvPr/>
          </p:nvSpPr>
          <p:spPr>
            <a:xfrm>
              <a:off x="3971979" y="1166322"/>
              <a:ext cx="234000" cy="2336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624159BA-C0C6-7A8F-7FF0-C8E894AB8B28}"/>
                </a:ext>
              </a:extLst>
            </p:cNvPr>
            <p:cNvCxnSpPr>
              <a:cxnSpLocks/>
            </p:cNvCxnSpPr>
            <p:nvPr/>
          </p:nvCxnSpPr>
          <p:spPr>
            <a:xfrm>
              <a:off x="4297638" y="1283162"/>
              <a:ext cx="699728" cy="0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42110D0-DA94-AADB-5CA4-EA0E8DA178BE}"/>
              </a:ext>
            </a:extLst>
          </p:cNvPr>
          <p:cNvGrpSpPr/>
          <p:nvPr/>
        </p:nvGrpSpPr>
        <p:grpSpPr>
          <a:xfrm>
            <a:off x="5085323" y="3687945"/>
            <a:ext cx="5638673" cy="1152962"/>
            <a:chOff x="3971979" y="762212"/>
            <a:chExt cx="5638673" cy="1152962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B9B3B18C-CFE3-1B89-31CA-A130BE943FC0}"/>
                </a:ext>
              </a:extLst>
            </p:cNvPr>
            <p:cNvSpPr/>
            <p:nvPr/>
          </p:nvSpPr>
          <p:spPr>
            <a:xfrm>
              <a:off x="5120048" y="762212"/>
              <a:ext cx="4490604" cy="1152962"/>
            </a:xfrm>
            <a:prstGeom prst="roundRect">
              <a:avLst>
                <a:gd name="adj" fmla="val 50000"/>
              </a:avLst>
            </a:prstGeom>
            <a:solidFill>
              <a:srgbClr val="E7E6E6"/>
            </a:solidFill>
            <a:ln>
              <a:solidFill>
                <a:srgbClr val="E7E6E6"/>
              </a:solidFill>
            </a:ln>
            <a:effectLst>
              <a:outerShdw blurRad="508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27D77FA-1978-F131-4262-9FE765D5AA80}"/>
                </a:ext>
              </a:extLst>
            </p:cNvPr>
            <p:cNvSpPr/>
            <p:nvPr/>
          </p:nvSpPr>
          <p:spPr>
            <a:xfrm>
              <a:off x="5457501" y="1152947"/>
              <a:ext cx="3526176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1050" dirty="0"/>
                <a:t>Lorem ipsum </a:t>
              </a:r>
              <a:r>
                <a:rPr lang="en-IN" sz="1050" dirty="0" err="1"/>
                <a:t>dolor</a:t>
              </a:r>
              <a:r>
                <a:rPr lang="en-IN" sz="1050" dirty="0"/>
                <a:t> sit </a:t>
              </a:r>
              <a:r>
                <a:rPr lang="en-IN" sz="1050" dirty="0" err="1"/>
                <a:t>amet</a:t>
              </a:r>
              <a:r>
                <a:rPr lang="en-IN" sz="1050" dirty="0"/>
                <a:t>, </a:t>
              </a:r>
              <a:r>
                <a:rPr lang="en-IN" sz="1050" dirty="0" err="1"/>
                <a:t>consectetuer</a:t>
              </a:r>
              <a:r>
                <a:rPr lang="en-IN" sz="1050" dirty="0"/>
                <a:t> </a:t>
              </a:r>
              <a:r>
                <a:rPr lang="en-IN" sz="1050" dirty="0" err="1"/>
                <a:t>adipiscing</a:t>
              </a:r>
              <a:r>
                <a:rPr lang="en-IN" sz="1050" dirty="0"/>
                <a:t> </a:t>
              </a:r>
              <a:r>
                <a:rPr lang="en-IN" sz="1050" dirty="0" err="1"/>
                <a:t>elit</a:t>
              </a:r>
              <a:r>
                <a:rPr lang="en-IN" sz="1050" dirty="0"/>
                <a:t>. Maecenas </a:t>
              </a:r>
              <a:r>
                <a:rPr lang="en-IN" sz="1050" dirty="0" err="1"/>
                <a:t>porttitor</a:t>
              </a:r>
              <a:r>
                <a:rPr lang="en-IN" sz="1050" dirty="0"/>
                <a:t> </a:t>
              </a:r>
              <a:r>
                <a:rPr lang="en-IN" sz="1050" dirty="0" err="1"/>
                <a:t>congue</a:t>
              </a:r>
              <a:r>
                <a:rPr lang="en-IN" sz="1050" dirty="0"/>
                <a:t> </a:t>
              </a:r>
              <a:r>
                <a:rPr lang="en-IN" sz="1050" dirty="0" err="1"/>
                <a:t>massa</a:t>
              </a:r>
              <a:r>
                <a:rPr lang="en-IN" sz="1050" dirty="0"/>
                <a:t>. </a:t>
              </a:r>
              <a:r>
                <a:rPr lang="en-IN" sz="1050" dirty="0" err="1"/>
                <a:t>Fusce</a:t>
              </a:r>
              <a:r>
                <a:rPr lang="en-IN" sz="1050" dirty="0"/>
                <a:t> </a:t>
              </a:r>
              <a:r>
                <a:rPr lang="en-IN" sz="1050" dirty="0" err="1"/>
                <a:t>posuere</a:t>
              </a:r>
              <a:r>
                <a:rPr lang="en-IN" sz="1050" dirty="0"/>
                <a:t>, magna </a:t>
              </a:r>
              <a:r>
                <a:rPr lang="en-IN" sz="1050" dirty="0" err="1"/>
                <a:t>sed</a:t>
              </a:r>
              <a:r>
                <a:rPr lang="en-IN" sz="1050" dirty="0"/>
                <a:t> pulvinar </a:t>
              </a:r>
              <a:r>
                <a:rPr lang="en-IN" sz="1050" dirty="0" err="1"/>
                <a:t>ultricies</a:t>
              </a:r>
              <a:endParaRPr lang="en-IN" sz="1050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5B08354-A189-15BB-8990-6CADD685A938}"/>
                </a:ext>
              </a:extLst>
            </p:cNvPr>
            <p:cNvSpPr txBox="1"/>
            <p:nvPr/>
          </p:nvSpPr>
          <p:spPr>
            <a:xfrm>
              <a:off x="5457501" y="829044"/>
              <a:ext cx="1874972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500" b="1" dirty="0"/>
                <a:t>Lorem ipsum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27C1E22B-9CAC-35FE-1FDD-2DD72DDA9BBD}"/>
                </a:ext>
              </a:extLst>
            </p:cNvPr>
            <p:cNvSpPr/>
            <p:nvPr/>
          </p:nvSpPr>
          <p:spPr>
            <a:xfrm>
              <a:off x="3971979" y="1166322"/>
              <a:ext cx="234000" cy="2336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8EB8C9D5-F47D-A844-E087-A26737245522}"/>
                </a:ext>
              </a:extLst>
            </p:cNvPr>
            <p:cNvCxnSpPr>
              <a:cxnSpLocks/>
            </p:cNvCxnSpPr>
            <p:nvPr/>
          </p:nvCxnSpPr>
          <p:spPr>
            <a:xfrm>
              <a:off x="4297638" y="1283162"/>
              <a:ext cx="699728" cy="0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D151FE54-B94C-7B23-C979-FCAB682F1B3E}"/>
              </a:ext>
            </a:extLst>
          </p:cNvPr>
          <p:cNvSpPr/>
          <p:nvPr/>
        </p:nvSpPr>
        <p:spPr>
          <a:xfrm>
            <a:off x="5120048" y="4930887"/>
            <a:ext cx="4490604" cy="1152962"/>
          </a:xfrm>
          <a:prstGeom prst="roundRect">
            <a:avLst>
              <a:gd name="adj" fmla="val 50000"/>
            </a:avLst>
          </a:prstGeom>
          <a:solidFill>
            <a:srgbClr val="E7E6E6"/>
          </a:solidFill>
          <a:ln>
            <a:solidFill>
              <a:srgbClr val="E7E6E6"/>
            </a:solidFill>
          </a:ln>
          <a:effectLst>
            <a:outerShdw blurRad="508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34A00C3-0C44-8ADC-CCF1-476552AECCED}"/>
              </a:ext>
            </a:extLst>
          </p:cNvPr>
          <p:cNvSpPr/>
          <p:nvPr/>
        </p:nvSpPr>
        <p:spPr>
          <a:xfrm>
            <a:off x="5457501" y="5321622"/>
            <a:ext cx="352617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050" dirty="0"/>
              <a:t>Lorem ipsum </a:t>
            </a:r>
            <a:r>
              <a:rPr lang="en-IN" sz="1050" dirty="0" err="1"/>
              <a:t>dolor</a:t>
            </a:r>
            <a:r>
              <a:rPr lang="en-IN" sz="1050" dirty="0"/>
              <a:t> sit </a:t>
            </a:r>
            <a:r>
              <a:rPr lang="en-IN" sz="1050" dirty="0" err="1"/>
              <a:t>amet</a:t>
            </a:r>
            <a:r>
              <a:rPr lang="en-IN" sz="1050" dirty="0"/>
              <a:t>, </a:t>
            </a:r>
            <a:r>
              <a:rPr lang="en-IN" sz="1050" dirty="0" err="1"/>
              <a:t>consectetuer</a:t>
            </a:r>
            <a:r>
              <a:rPr lang="en-IN" sz="1050" dirty="0"/>
              <a:t> </a:t>
            </a:r>
            <a:r>
              <a:rPr lang="en-IN" sz="1050" dirty="0" err="1"/>
              <a:t>adipiscing</a:t>
            </a:r>
            <a:r>
              <a:rPr lang="en-IN" sz="1050" dirty="0"/>
              <a:t> </a:t>
            </a:r>
            <a:r>
              <a:rPr lang="en-IN" sz="1050" dirty="0" err="1"/>
              <a:t>elit</a:t>
            </a:r>
            <a:r>
              <a:rPr lang="en-IN" sz="1050" dirty="0"/>
              <a:t>. Maecenas </a:t>
            </a:r>
            <a:r>
              <a:rPr lang="en-IN" sz="1050" dirty="0" err="1"/>
              <a:t>porttitor</a:t>
            </a:r>
            <a:r>
              <a:rPr lang="en-IN" sz="1050" dirty="0"/>
              <a:t> </a:t>
            </a:r>
            <a:r>
              <a:rPr lang="en-IN" sz="1050" dirty="0" err="1"/>
              <a:t>congue</a:t>
            </a:r>
            <a:r>
              <a:rPr lang="en-IN" sz="1050" dirty="0"/>
              <a:t> </a:t>
            </a:r>
            <a:r>
              <a:rPr lang="en-IN" sz="1050" dirty="0" err="1"/>
              <a:t>massa</a:t>
            </a:r>
            <a:r>
              <a:rPr lang="en-IN" sz="1050" dirty="0"/>
              <a:t>. </a:t>
            </a:r>
            <a:r>
              <a:rPr lang="en-IN" sz="1050" dirty="0" err="1"/>
              <a:t>Fusce</a:t>
            </a:r>
            <a:r>
              <a:rPr lang="en-IN" sz="1050" dirty="0"/>
              <a:t> </a:t>
            </a:r>
            <a:r>
              <a:rPr lang="en-IN" sz="1050" dirty="0" err="1"/>
              <a:t>posuere</a:t>
            </a:r>
            <a:r>
              <a:rPr lang="en-IN" sz="1050" dirty="0"/>
              <a:t>, magna </a:t>
            </a:r>
            <a:r>
              <a:rPr lang="en-IN" sz="1050" dirty="0" err="1"/>
              <a:t>sed</a:t>
            </a:r>
            <a:r>
              <a:rPr lang="en-IN" sz="1050" dirty="0"/>
              <a:t> pulvinar </a:t>
            </a:r>
            <a:r>
              <a:rPr lang="en-IN" sz="1050" dirty="0" err="1"/>
              <a:t>ultricies</a:t>
            </a:r>
            <a:endParaRPr lang="en-IN" sz="105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CA105B-8A60-6A7B-7853-788846609FEC}"/>
              </a:ext>
            </a:extLst>
          </p:cNvPr>
          <p:cNvSpPr txBox="1"/>
          <p:nvPr/>
        </p:nvSpPr>
        <p:spPr>
          <a:xfrm>
            <a:off x="5457501" y="4997719"/>
            <a:ext cx="18749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/>
              <a:t>Lorem ipsum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BB58C4F-F6A8-6B75-6197-E2BF62DD7788}"/>
              </a:ext>
            </a:extLst>
          </p:cNvPr>
          <p:cNvSpPr/>
          <p:nvPr/>
        </p:nvSpPr>
        <p:spPr>
          <a:xfrm>
            <a:off x="3971979" y="5334997"/>
            <a:ext cx="234000" cy="2336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7BE7516C-3A16-6FA9-3066-7D925D1806B1}"/>
              </a:ext>
            </a:extLst>
          </p:cNvPr>
          <p:cNvCxnSpPr>
            <a:cxnSpLocks/>
          </p:cNvCxnSpPr>
          <p:nvPr/>
        </p:nvCxnSpPr>
        <p:spPr>
          <a:xfrm>
            <a:off x="4297638" y="5451837"/>
            <a:ext cx="699728" cy="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>
            <a:extLst>
              <a:ext uri="{FF2B5EF4-FFF2-40B4-BE49-F238E27FC236}">
                <a16:creationId xmlns:a16="http://schemas.microsoft.com/office/drawing/2014/main" id="{84727730-2141-E1C5-B544-5C43ECC79A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11" t="3210" r="20323" b="12318"/>
          <a:stretch>
            <a:fillRect/>
          </a:stretch>
        </p:blipFill>
        <p:spPr>
          <a:xfrm>
            <a:off x="1521276" y="1937793"/>
            <a:ext cx="3362400" cy="3362400"/>
          </a:xfrm>
          <a:custGeom>
            <a:avLst/>
            <a:gdLst>
              <a:gd name="connsiteX0" fmla="*/ 1681200 w 3362400"/>
              <a:gd name="connsiteY0" fmla="*/ 0 h 3362400"/>
              <a:gd name="connsiteX1" fmla="*/ 3362400 w 3362400"/>
              <a:gd name="connsiteY1" fmla="*/ 1681200 h 3362400"/>
              <a:gd name="connsiteX2" fmla="*/ 1681200 w 3362400"/>
              <a:gd name="connsiteY2" fmla="*/ 3362400 h 3362400"/>
              <a:gd name="connsiteX3" fmla="*/ 0 w 3362400"/>
              <a:gd name="connsiteY3" fmla="*/ 1681200 h 3362400"/>
              <a:gd name="connsiteX4" fmla="*/ 1681200 w 3362400"/>
              <a:gd name="connsiteY4" fmla="*/ 0 h 33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62400" h="3362400">
                <a:moveTo>
                  <a:pt x="1681200" y="0"/>
                </a:moveTo>
                <a:cubicBezTo>
                  <a:pt x="2609701" y="0"/>
                  <a:pt x="3362400" y="752699"/>
                  <a:pt x="3362400" y="1681200"/>
                </a:cubicBezTo>
                <a:cubicBezTo>
                  <a:pt x="3362400" y="2609701"/>
                  <a:pt x="2609701" y="3362400"/>
                  <a:pt x="1681200" y="3362400"/>
                </a:cubicBezTo>
                <a:cubicBezTo>
                  <a:pt x="752699" y="3362400"/>
                  <a:pt x="0" y="2609701"/>
                  <a:pt x="0" y="1681200"/>
                </a:cubicBezTo>
                <a:cubicBezTo>
                  <a:pt x="0" y="752699"/>
                  <a:pt x="752699" y="0"/>
                  <a:pt x="1681200" y="0"/>
                </a:cubicBezTo>
                <a:close/>
              </a:path>
            </a:pathLst>
          </a:cu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3DA3DDD4-5DB4-0D48-4F79-54C9907EB3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7910" y="1945495"/>
            <a:ext cx="3361862" cy="3362400"/>
          </a:xfrm>
          <a:custGeom>
            <a:avLst/>
            <a:gdLst>
              <a:gd name="connsiteX0" fmla="*/ 1231200 w 2462400"/>
              <a:gd name="connsiteY0" fmla="*/ 0 h 2462794"/>
              <a:gd name="connsiteX1" fmla="*/ 2462400 w 2462400"/>
              <a:gd name="connsiteY1" fmla="*/ 1231397 h 2462794"/>
              <a:gd name="connsiteX2" fmla="*/ 1231200 w 2462400"/>
              <a:gd name="connsiteY2" fmla="*/ 2462794 h 2462794"/>
              <a:gd name="connsiteX3" fmla="*/ 0 w 2462400"/>
              <a:gd name="connsiteY3" fmla="*/ 1231397 h 2462794"/>
              <a:gd name="connsiteX4" fmla="*/ 1231200 w 2462400"/>
              <a:gd name="connsiteY4" fmla="*/ 0 h 246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400" h="2462794">
                <a:moveTo>
                  <a:pt x="1231200" y="0"/>
                </a:moveTo>
                <a:cubicBezTo>
                  <a:pt x="1911173" y="0"/>
                  <a:pt x="2462400" y="551315"/>
                  <a:pt x="2462400" y="1231397"/>
                </a:cubicBezTo>
                <a:cubicBezTo>
                  <a:pt x="2462400" y="1911479"/>
                  <a:pt x="1911173" y="2462794"/>
                  <a:pt x="1231200" y="2462794"/>
                </a:cubicBezTo>
                <a:cubicBezTo>
                  <a:pt x="551227" y="2462794"/>
                  <a:pt x="0" y="1911479"/>
                  <a:pt x="0" y="1231397"/>
                </a:cubicBezTo>
                <a:cubicBezTo>
                  <a:pt x="0" y="551315"/>
                  <a:pt x="551227" y="0"/>
                  <a:pt x="123120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0"/>
          </a:gradFill>
        </p:spPr>
      </p:pic>
    </p:spTree>
    <p:extLst>
      <p:ext uri="{BB962C8B-B14F-4D97-AF65-F5344CB8AC3E}">
        <p14:creationId xmlns:p14="http://schemas.microsoft.com/office/powerpoint/2010/main" val="3465222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4923473-45F1-DE48-5A53-5D12842C556E}"/>
              </a:ext>
            </a:extLst>
          </p:cNvPr>
          <p:cNvSpPr/>
          <p:nvPr/>
        </p:nvSpPr>
        <p:spPr>
          <a:xfrm>
            <a:off x="7215534" y="4873093"/>
            <a:ext cx="4085214" cy="1140542"/>
          </a:xfrm>
          <a:prstGeom prst="roundRect">
            <a:avLst>
              <a:gd name="adj" fmla="val 15921"/>
            </a:avLst>
          </a:prstGeom>
          <a:solidFill>
            <a:srgbClr val="E7E6E6"/>
          </a:solidFill>
          <a:ln w="6350">
            <a:noFill/>
          </a:ln>
          <a:effectLst>
            <a:outerShdw blurRad="1270000" dist="1143000" dir="2700000" sx="80000" sy="8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21CF5F6-71B3-89D6-A586-11AF86FF6EF7}"/>
              </a:ext>
            </a:extLst>
          </p:cNvPr>
          <p:cNvSpPr/>
          <p:nvPr/>
        </p:nvSpPr>
        <p:spPr>
          <a:xfrm>
            <a:off x="7215534" y="2986920"/>
            <a:ext cx="4085214" cy="1140542"/>
          </a:xfrm>
          <a:prstGeom prst="roundRect">
            <a:avLst>
              <a:gd name="adj" fmla="val 15921"/>
            </a:avLst>
          </a:prstGeom>
          <a:solidFill>
            <a:srgbClr val="E7E6E6"/>
          </a:solidFill>
          <a:ln w="6350">
            <a:noFill/>
          </a:ln>
          <a:effectLst>
            <a:outerShdw blurRad="1270000" dist="1143000" dir="2700000" sx="80000" sy="8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D8AE02C-7BA3-4A96-9240-27C7ED796BA3}"/>
              </a:ext>
            </a:extLst>
          </p:cNvPr>
          <p:cNvSpPr/>
          <p:nvPr/>
        </p:nvSpPr>
        <p:spPr>
          <a:xfrm>
            <a:off x="7215534" y="1191615"/>
            <a:ext cx="4085214" cy="1140542"/>
          </a:xfrm>
          <a:prstGeom prst="roundRect">
            <a:avLst>
              <a:gd name="adj" fmla="val 15921"/>
            </a:avLst>
          </a:prstGeom>
          <a:solidFill>
            <a:srgbClr val="E7E6E6"/>
          </a:solidFill>
          <a:ln w="6350">
            <a:noFill/>
          </a:ln>
          <a:effectLst>
            <a:outerShdw blurRad="1270000" dist="1143000" dir="2700000" sx="80000" sy="8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glow rad="101600">
                  <a:srgbClr val="E7E6E6">
                    <a:alpha val="60000"/>
                  </a:srgbClr>
                </a:glow>
              </a:effectLst>
            </a:endParaRPr>
          </a:p>
        </p:txBody>
      </p:sp>
      <p:pic>
        <p:nvPicPr>
          <p:cNvPr id="22" name="Graphic 21" descr="Hospital">
            <a:extLst>
              <a:ext uri="{FF2B5EF4-FFF2-40B4-BE49-F238E27FC236}">
                <a16:creationId xmlns:a16="http://schemas.microsoft.com/office/drawing/2014/main" id="{B7DAC1C6-5C0D-4CB5-AAF5-36EC99085A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7221" y="3285391"/>
            <a:ext cx="543600" cy="543600"/>
          </a:xfrm>
          <a:prstGeom prst="rect">
            <a:avLst/>
          </a:prstGeom>
        </p:spPr>
      </p:pic>
      <p:pic>
        <p:nvPicPr>
          <p:cNvPr id="24" name="Graphic 23" descr="Heart with pulse">
            <a:extLst>
              <a:ext uri="{FF2B5EF4-FFF2-40B4-BE49-F238E27FC236}">
                <a16:creationId xmlns:a16="http://schemas.microsoft.com/office/drawing/2014/main" id="{00649C2C-554A-4AAE-BB0D-CA2B62BD11D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37221" y="5231281"/>
            <a:ext cx="543600" cy="543600"/>
          </a:xfrm>
          <a:prstGeom prst="rect">
            <a:avLst/>
          </a:prstGeom>
        </p:spPr>
      </p:pic>
      <p:pic>
        <p:nvPicPr>
          <p:cNvPr id="25" name="Graphic 24" descr="Eye dropper">
            <a:extLst>
              <a:ext uri="{FF2B5EF4-FFF2-40B4-BE49-F238E27FC236}">
                <a16:creationId xmlns:a16="http://schemas.microsoft.com/office/drawing/2014/main" id="{E4613A9E-6AF6-4642-9B87-97F27CF00D3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37221" y="1489553"/>
            <a:ext cx="544666" cy="5446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BE33A9-46E6-071D-5416-8463CC197CD5}"/>
              </a:ext>
            </a:extLst>
          </p:cNvPr>
          <p:cNvSpPr txBox="1"/>
          <p:nvPr/>
        </p:nvSpPr>
        <p:spPr>
          <a:xfrm>
            <a:off x="891252" y="702815"/>
            <a:ext cx="2223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-150" dirty="0">
                <a:solidFill>
                  <a:srgbClr val="C00000"/>
                </a:solidFill>
                <a:cs typeface="Sora ExtraBold" pitchFamily="2" charset="0"/>
              </a:rPr>
              <a:t>Heading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056B5F-D9DA-C3C8-90B1-4D3555B3BC20}"/>
              </a:ext>
            </a:extLst>
          </p:cNvPr>
          <p:cNvSpPr/>
          <p:nvPr/>
        </p:nvSpPr>
        <p:spPr>
          <a:xfrm>
            <a:off x="891252" y="1537428"/>
            <a:ext cx="4982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/>
              <a:t>Lorem ipsum </a:t>
            </a:r>
            <a:r>
              <a:rPr lang="en-IN" sz="1200" dirty="0" err="1"/>
              <a:t>dolor</a:t>
            </a:r>
            <a:r>
              <a:rPr lang="en-IN" sz="1200" dirty="0"/>
              <a:t> sit </a:t>
            </a:r>
            <a:r>
              <a:rPr lang="en-IN" sz="1200" dirty="0" err="1"/>
              <a:t>amet</a:t>
            </a:r>
            <a:r>
              <a:rPr lang="en-IN" sz="1200" dirty="0"/>
              <a:t>, </a:t>
            </a:r>
            <a:r>
              <a:rPr lang="en-IN" sz="1200" dirty="0" err="1"/>
              <a:t>consectetuer</a:t>
            </a:r>
            <a:r>
              <a:rPr lang="en-IN" sz="1200" dirty="0"/>
              <a:t> </a:t>
            </a:r>
            <a:r>
              <a:rPr lang="en-IN" sz="1200" dirty="0" err="1"/>
              <a:t>adipiscing</a:t>
            </a:r>
            <a:r>
              <a:rPr lang="en-IN" sz="1200" dirty="0"/>
              <a:t> </a:t>
            </a:r>
            <a:r>
              <a:rPr lang="en-IN" sz="1200" dirty="0" err="1"/>
              <a:t>elit</a:t>
            </a:r>
            <a:r>
              <a:rPr lang="en-IN" sz="1200" dirty="0"/>
              <a:t>. Maecenas </a:t>
            </a:r>
            <a:r>
              <a:rPr lang="en-IN" sz="1200" dirty="0" err="1"/>
              <a:t>porttitor</a:t>
            </a:r>
            <a:r>
              <a:rPr lang="en-IN" sz="1200" dirty="0"/>
              <a:t> </a:t>
            </a:r>
            <a:r>
              <a:rPr lang="en-IN" sz="1200" dirty="0" err="1"/>
              <a:t>congue</a:t>
            </a:r>
            <a:r>
              <a:rPr lang="en-IN" sz="1200" dirty="0"/>
              <a:t> </a:t>
            </a:r>
            <a:r>
              <a:rPr lang="en-IN" sz="1200" dirty="0" err="1"/>
              <a:t>massa</a:t>
            </a:r>
            <a:r>
              <a:rPr lang="en-IN" sz="1200" dirty="0"/>
              <a:t>. </a:t>
            </a:r>
            <a:r>
              <a:rPr lang="en-IN" sz="1200" dirty="0" err="1"/>
              <a:t>Fusce</a:t>
            </a:r>
            <a:r>
              <a:rPr lang="en-IN" sz="1200" dirty="0"/>
              <a:t> </a:t>
            </a:r>
            <a:r>
              <a:rPr lang="en-IN" sz="1200" dirty="0" err="1"/>
              <a:t>posuere</a:t>
            </a:r>
            <a:r>
              <a:rPr lang="en-IN" sz="1200" dirty="0"/>
              <a:t>, magna </a:t>
            </a:r>
            <a:r>
              <a:rPr lang="en-IN" sz="1200" dirty="0" err="1"/>
              <a:t>sed</a:t>
            </a:r>
            <a:r>
              <a:rPr lang="en-IN" sz="1200" dirty="0"/>
              <a:t> pulvinar </a:t>
            </a:r>
            <a:r>
              <a:rPr lang="en-IN" sz="1200" dirty="0" err="1"/>
              <a:t>ultricies</a:t>
            </a:r>
            <a:endParaRPr lang="en-IN" sz="12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FDCF7CE-7F36-DDB3-1403-09C7EF2177A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1252" y="2498183"/>
            <a:ext cx="5407455" cy="3067291"/>
          </a:xfrm>
          <a:custGeom>
            <a:avLst/>
            <a:gdLst>
              <a:gd name="connsiteX0" fmla="*/ 511225 w 5407455"/>
              <a:gd name="connsiteY0" fmla="*/ 0 h 3067291"/>
              <a:gd name="connsiteX1" fmla="*/ 4896230 w 5407455"/>
              <a:gd name="connsiteY1" fmla="*/ 0 h 3067291"/>
              <a:gd name="connsiteX2" fmla="*/ 5407455 w 5407455"/>
              <a:gd name="connsiteY2" fmla="*/ 511225 h 3067291"/>
              <a:gd name="connsiteX3" fmla="*/ 5407455 w 5407455"/>
              <a:gd name="connsiteY3" fmla="*/ 2556066 h 3067291"/>
              <a:gd name="connsiteX4" fmla="*/ 4896230 w 5407455"/>
              <a:gd name="connsiteY4" fmla="*/ 3067291 h 3067291"/>
              <a:gd name="connsiteX5" fmla="*/ 511225 w 5407455"/>
              <a:gd name="connsiteY5" fmla="*/ 3067291 h 3067291"/>
              <a:gd name="connsiteX6" fmla="*/ 0 w 5407455"/>
              <a:gd name="connsiteY6" fmla="*/ 2556066 h 3067291"/>
              <a:gd name="connsiteX7" fmla="*/ 0 w 5407455"/>
              <a:gd name="connsiteY7" fmla="*/ 511225 h 3067291"/>
              <a:gd name="connsiteX8" fmla="*/ 511225 w 5407455"/>
              <a:gd name="connsiteY8" fmla="*/ 0 h 306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07455" h="3067291">
                <a:moveTo>
                  <a:pt x="511225" y="0"/>
                </a:moveTo>
                <a:lnTo>
                  <a:pt x="4896230" y="0"/>
                </a:lnTo>
                <a:cubicBezTo>
                  <a:pt x="5178572" y="0"/>
                  <a:pt x="5407455" y="228883"/>
                  <a:pt x="5407455" y="511225"/>
                </a:cubicBezTo>
                <a:lnTo>
                  <a:pt x="5407455" y="2556066"/>
                </a:lnTo>
                <a:cubicBezTo>
                  <a:pt x="5407455" y="2838408"/>
                  <a:pt x="5178572" y="3067291"/>
                  <a:pt x="4896230" y="3067291"/>
                </a:cubicBezTo>
                <a:lnTo>
                  <a:pt x="511225" y="3067291"/>
                </a:lnTo>
                <a:cubicBezTo>
                  <a:pt x="228883" y="3067291"/>
                  <a:pt x="0" y="2838408"/>
                  <a:pt x="0" y="2556066"/>
                </a:cubicBezTo>
                <a:lnTo>
                  <a:pt x="0" y="511225"/>
                </a:lnTo>
                <a:cubicBezTo>
                  <a:pt x="0" y="228883"/>
                  <a:pt x="228883" y="0"/>
                  <a:pt x="511225" y="0"/>
                </a:cubicBezTo>
                <a:close/>
              </a:path>
            </a:pathLst>
          </a:cu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DA1F9D6-F436-C084-2207-F8F6FB9AFEB9}"/>
              </a:ext>
            </a:extLst>
          </p:cNvPr>
          <p:cNvSpPr txBox="1"/>
          <p:nvPr/>
        </p:nvSpPr>
        <p:spPr>
          <a:xfrm>
            <a:off x="8200771" y="1578911"/>
            <a:ext cx="2415687" cy="365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/>
              <a:t>Lorem ipsum </a:t>
            </a:r>
            <a:r>
              <a:rPr lang="en-IN" sz="1800" b="1" dirty="0" err="1"/>
              <a:t>dolor</a:t>
            </a:r>
            <a:r>
              <a:rPr lang="en-IN" sz="1800" b="1" dirty="0"/>
              <a:t> </a:t>
            </a:r>
            <a:endParaRPr lang="en-IN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5793A8-89CE-B4CC-F08D-078ACFFC5750}"/>
              </a:ext>
            </a:extLst>
          </p:cNvPr>
          <p:cNvSpPr txBox="1"/>
          <p:nvPr/>
        </p:nvSpPr>
        <p:spPr>
          <a:xfrm>
            <a:off x="8200771" y="3374216"/>
            <a:ext cx="2415687" cy="365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/>
              <a:t>Lorem ipsum </a:t>
            </a:r>
            <a:r>
              <a:rPr lang="en-IN" sz="1800" b="1" dirty="0" err="1"/>
              <a:t>dolor</a:t>
            </a:r>
            <a:r>
              <a:rPr lang="en-IN" sz="1800" b="1" dirty="0"/>
              <a:t> </a:t>
            </a:r>
            <a:endParaRPr lang="en-IN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3D0F992-E729-C173-FDAD-88DC70E64BC6}"/>
              </a:ext>
            </a:extLst>
          </p:cNvPr>
          <p:cNvSpPr txBox="1"/>
          <p:nvPr/>
        </p:nvSpPr>
        <p:spPr>
          <a:xfrm>
            <a:off x="8200771" y="5320106"/>
            <a:ext cx="2415687" cy="365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/>
              <a:t>Lorem ipsum </a:t>
            </a:r>
            <a:r>
              <a:rPr lang="en-IN" sz="1800" b="1" dirty="0" err="1"/>
              <a:t>dolor</a:t>
            </a:r>
            <a:r>
              <a:rPr lang="en-IN" sz="1800" b="1" dirty="0"/>
              <a:t> </a:t>
            </a:r>
            <a:endParaRPr lang="en-IN" b="1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3B99314-D692-C439-7C9A-7CEDCB93CC4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202" y="2498183"/>
            <a:ext cx="5407455" cy="3067291"/>
          </a:xfrm>
          <a:custGeom>
            <a:avLst/>
            <a:gdLst>
              <a:gd name="connsiteX0" fmla="*/ 511225 w 5407455"/>
              <a:gd name="connsiteY0" fmla="*/ 0 h 3067291"/>
              <a:gd name="connsiteX1" fmla="*/ 4896230 w 5407455"/>
              <a:gd name="connsiteY1" fmla="*/ 0 h 3067291"/>
              <a:gd name="connsiteX2" fmla="*/ 5407455 w 5407455"/>
              <a:gd name="connsiteY2" fmla="*/ 511225 h 3067291"/>
              <a:gd name="connsiteX3" fmla="*/ 5407455 w 5407455"/>
              <a:gd name="connsiteY3" fmla="*/ 2556066 h 3067291"/>
              <a:gd name="connsiteX4" fmla="*/ 4896230 w 5407455"/>
              <a:gd name="connsiteY4" fmla="*/ 3067291 h 3067291"/>
              <a:gd name="connsiteX5" fmla="*/ 511225 w 5407455"/>
              <a:gd name="connsiteY5" fmla="*/ 3067291 h 3067291"/>
              <a:gd name="connsiteX6" fmla="*/ 0 w 5407455"/>
              <a:gd name="connsiteY6" fmla="*/ 2556066 h 3067291"/>
              <a:gd name="connsiteX7" fmla="*/ 0 w 5407455"/>
              <a:gd name="connsiteY7" fmla="*/ 511225 h 3067291"/>
              <a:gd name="connsiteX8" fmla="*/ 511225 w 5407455"/>
              <a:gd name="connsiteY8" fmla="*/ 0 h 306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07455" h="3067291">
                <a:moveTo>
                  <a:pt x="511225" y="0"/>
                </a:moveTo>
                <a:lnTo>
                  <a:pt x="4896230" y="0"/>
                </a:lnTo>
                <a:cubicBezTo>
                  <a:pt x="5178572" y="0"/>
                  <a:pt x="5407455" y="228883"/>
                  <a:pt x="5407455" y="511225"/>
                </a:cubicBezTo>
                <a:lnTo>
                  <a:pt x="5407455" y="2556066"/>
                </a:lnTo>
                <a:cubicBezTo>
                  <a:pt x="5407455" y="2838408"/>
                  <a:pt x="5178572" y="3067291"/>
                  <a:pt x="4896230" y="3067291"/>
                </a:cubicBezTo>
                <a:lnTo>
                  <a:pt x="511225" y="3067291"/>
                </a:lnTo>
                <a:cubicBezTo>
                  <a:pt x="228883" y="3067291"/>
                  <a:pt x="0" y="2838408"/>
                  <a:pt x="0" y="2556066"/>
                </a:cubicBezTo>
                <a:lnTo>
                  <a:pt x="0" y="511225"/>
                </a:lnTo>
                <a:cubicBezTo>
                  <a:pt x="0" y="228883"/>
                  <a:pt x="228883" y="0"/>
                  <a:pt x="511225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0"/>
          </a:gradFill>
        </p:spPr>
      </p:pic>
    </p:spTree>
    <p:extLst>
      <p:ext uri="{BB962C8B-B14F-4D97-AF65-F5344CB8AC3E}">
        <p14:creationId xmlns:p14="http://schemas.microsoft.com/office/powerpoint/2010/main" val="671574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02FAED-1697-3EC5-5734-CFDB6A5A21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183" t="3320" r="15484" b="3320"/>
          <a:stretch>
            <a:fillRect/>
          </a:stretch>
        </p:blipFill>
        <p:spPr>
          <a:xfrm>
            <a:off x="5085662" y="2418662"/>
            <a:ext cx="2020675" cy="2020675"/>
          </a:xfrm>
          <a:custGeom>
            <a:avLst/>
            <a:gdLst>
              <a:gd name="connsiteX0" fmla="*/ 1501200 w 3002400"/>
              <a:gd name="connsiteY0" fmla="*/ 0 h 3002400"/>
              <a:gd name="connsiteX1" fmla="*/ 3002400 w 3002400"/>
              <a:gd name="connsiteY1" fmla="*/ 1501200 h 3002400"/>
              <a:gd name="connsiteX2" fmla="*/ 1501200 w 3002400"/>
              <a:gd name="connsiteY2" fmla="*/ 3002400 h 3002400"/>
              <a:gd name="connsiteX3" fmla="*/ 0 w 3002400"/>
              <a:gd name="connsiteY3" fmla="*/ 1501200 h 3002400"/>
              <a:gd name="connsiteX4" fmla="*/ 1501200 w 3002400"/>
              <a:gd name="connsiteY4" fmla="*/ 0 h 300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2400" h="3002400">
                <a:moveTo>
                  <a:pt x="1501200" y="0"/>
                </a:moveTo>
                <a:cubicBezTo>
                  <a:pt x="2330290" y="0"/>
                  <a:pt x="3002400" y="672110"/>
                  <a:pt x="3002400" y="1501200"/>
                </a:cubicBezTo>
                <a:cubicBezTo>
                  <a:pt x="3002400" y="2330290"/>
                  <a:pt x="2330290" y="3002400"/>
                  <a:pt x="1501200" y="3002400"/>
                </a:cubicBezTo>
                <a:cubicBezTo>
                  <a:pt x="672110" y="3002400"/>
                  <a:pt x="0" y="2330290"/>
                  <a:pt x="0" y="1501200"/>
                </a:cubicBezTo>
                <a:cubicBezTo>
                  <a:pt x="0" y="672110"/>
                  <a:pt x="672110" y="0"/>
                  <a:pt x="1501200" y="0"/>
                </a:cubicBezTo>
                <a:close/>
              </a:path>
            </a:pathLst>
          </a:cu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E14013BE-65B6-9E3E-2FD5-B35C025AB1C3}"/>
              </a:ext>
            </a:extLst>
          </p:cNvPr>
          <p:cNvSpPr/>
          <p:nvPr/>
        </p:nvSpPr>
        <p:spPr>
          <a:xfrm>
            <a:off x="4709165" y="728664"/>
            <a:ext cx="2765523" cy="142443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0A90A0B-AB50-30A3-CC6B-E5B3AF4E3FEE}"/>
              </a:ext>
            </a:extLst>
          </p:cNvPr>
          <p:cNvSpPr/>
          <p:nvPr/>
        </p:nvSpPr>
        <p:spPr>
          <a:xfrm>
            <a:off x="4771908" y="1141285"/>
            <a:ext cx="284549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100" dirty="0"/>
              <a:t>Lorem ipsum </a:t>
            </a:r>
            <a:r>
              <a:rPr lang="en-IN" sz="1100" dirty="0" err="1"/>
              <a:t>dolor</a:t>
            </a:r>
            <a:r>
              <a:rPr lang="en-IN" sz="1100" dirty="0"/>
              <a:t> sit </a:t>
            </a:r>
            <a:r>
              <a:rPr lang="en-IN" sz="1100" dirty="0" err="1"/>
              <a:t>amet</a:t>
            </a:r>
            <a:r>
              <a:rPr lang="en-IN" sz="1100" dirty="0"/>
              <a:t>, </a:t>
            </a:r>
            <a:r>
              <a:rPr lang="en-IN" sz="1100" dirty="0" err="1"/>
              <a:t>consectetuer</a:t>
            </a:r>
            <a:r>
              <a:rPr lang="en-IN" sz="1100" dirty="0"/>
              <a:t> </a:t>
            </a:r>
            <a:r>
              <a:rPr lang="en-IN" sz="1100" dirty="0" err="1"/>
              <a:t>adipiscing</a:t>
            </a:r>
            <a:r>
              <a:rPr lang="en-IN" sz="1100" dirty="0"/>
              <a:t> </a:t>
            </a:r>
            <a:r>
              <a:rPr lang="en-IN" sz="1100" dirty="0" err="1"/>
              <a:t>elit</a:t>
            </a:r>
            <a:r>
              <a:rPr lang="en-IN" sz="1100" dirty="0"/>
              <a:t>. Maecenas </a:t>
            </a:r>
            <a:r>
              <a:rPr lang="en-IN" sz="1100" dirty="0" err="1"/>
              <a:t>porttitor</a:t>
            </a:r>
            <a:r>
              <a:rPr lang="en-IN" sz="1100" dirty="0"/>
              <a:t> </a:t>
            </a:r>
            <a:r>
              <a:rPr lang="en-IN" sz="1100" dirty="0" err="1"/>
              <a:t>congue</a:t>
            </a:r>
            <a:r>
              <a:rPr lang="en-IN" sz="1100" dirty="0"/>
              <a:t> </a:t>
            </a:r>
            <a:r>
              <a:rPr lang="en-IN" sz="1100" dirty="0" err="1"/>
              <a:t>massa</a:t>
            </a:r>
            <a:r>
              <a:rPr lang="en-IN" sz="1100" dirty="0"/>
              <a:t>. </a:t>
            </a:r>
            <a:r>
              <a:rPr lang="en-IN" sz="1100" dirty="0" err="1"/>
              <a:t>Fusce</a:t>
            </a:r>
            <a:r>
              <a:rPr lang="en-IN" sz="1100" dirty="0"/>
              <a:t> </a:t>
            </a:r>
            <a:r>
              <a:rPr lang="en-IN" sz="1100" dirty="0" err="1"/>
              <a:t>posuere</a:t>
            </a:r>
            <a:r>
              <a:rPr lang="en-IN" sz="1100" dirty="0"/>
              <a:t>, magna </a:t>
            </a:r>
            <a:r>
              <a:rPr lang="en-IN" sz="1100" dirty="0" err="1"/>
              <a:t>sed</a:t>
            </a:r>
            <a:r>
              <a:rPr lang="en-IN" sz="1100" dirty="0"/>
              <a:t> pulvinar </a:t>
            </a:r>
            <a:r>
              <a:rPr lang="en-IN" sz="1100" dirty="0" err="1"/>
              <a:t>ultricies</a:t>
            </a:r>
            <a:endParaRPr lang="en-IN" sz="11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4CF08AE-47DA-2BEC-585A-6B42DFF89462}"/>
              </a:ext>
            </a:extLst>
          </p:cNvPr>
          <p:cNvSpPr txBox="1"/>
          <p:nvPr/>
        </p:nvSpPr>
        <p:spPr>
          <a:xfrm>
            <a:off x="4771908" y="858231"/>
            <a:ext cx="18749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/>
              <a:t>Lorem ipsum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F105B22C-929B-96C9-BEE8-59E35A2514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01181" y="2469543"/>
            <a:ext cx="2019277" cy="2019600"/>
          </a:xfrm>
          <a:custGeom>
            <a:avLst/>
            <a:gdLst>
              <a:gd name="connsiteX0" fmla="*/ 1231200 w 2462400"/>
              <a:gd name="connsiteY0" fmla="*/ 0 h 2462794"/>
              <a:gd name="connsiteX1" fmla="*/ 2462400 w 2462400"/>
              <a:gd name="connsiteY1" fmla="*/ 1231397 h 2462794"/>
              <a:gd name="connsiteX2" fmla="*/ 1231200 w 2462400"/>
              <a:gd name="connsiteY2" fmla="*/ 2462794 h 2462794"/>
              <a:gd name="connsiteX3" fmla="*/ 0 w 2462400"/>
              <a:gd name="connsiteY3" fmla="*/ 1231397 h 2462794"/>
              <a:gd name="connsiteX4" fmla="*/ 1231200 w 2462400"/>
              <a:gd name="connsiteY4" fmla="*/ 0 h 246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400" h="2462794">
                <a:moveTo>
                  <a:pt x="1231200" y="0"/>
                </a:moveTo>
                <a:cubicBezTo>
                  <a:pt x="1911173" y="0"/>
                  <a:pt x="2462400" y="551315"/>
                  <a:pt x="2462400" y="1231397"/>
                </a:cubicBezTo>
                <a:cubicBezTo>
                  <a:pt x="2462400" y="1911479"/>
                  <a:pt x="1911173" y="2462794"/>
                  <a:pt x="1231200" y="2462794"/>
                </a:cubicBezTo>
                <a:cubicBezTo>
                  <a:pt x="551227" y="2462794"/>
                  <a:pt x="0" y="1911479"/>
                  <a:pt x="0" y="1231397"/>
                </a:cubicBezTo>
                <a:cubicBezTo>
                  <a:pt x="0" y="551315"/>
                  <a:pt x="551227" y="0"/>
                  <a:pt x="123120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0"/>
          </a:gradFill>
        </p:spPr>
      </p:pic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F7E8F225-7468-D543-A345-90539AC2518A}"/>
              </a:ext>
            </a:extLst>
          </p:cNvPr>
          <p:cNvCxnSpPr>
            <a:cxnSpLocks/>
          </p:cNvCxnSpPr>
          <p:nvPr/>
        </p:nvCxnSpPr>
        <p:spPr>
          <a:xfrm>
            <a:off x="6091926" y="2153093"/>
            <a:ext cx="0" cy="265814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2143A789-A3CA-A8C0-CEA2-5CF9EE2765E4}"/>
              </a:ext>
            </a:extLst>
          </p:cNvPr>
          <p:cNvCxnSpPr>
            <a:cxnSpLocks/>
          </p:cNvCxnSpPr>
          <p:nvPr/>
        </p:nvCxnSpPr>
        <p:spPr>
          <a:xfrm>
            <a:off x="6091926" y="4439337"/>
            <a:ext cx="0" cy="265814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96B9BDBF-95E9-D64A-551D-E95498E520FD}"/>
              </a:ext>
            </a:extLst>
          </p:cNvPr>
          <p:cNvSpPr/>
          <p:nvPr/>
        </p:nvSpPr>
        <p:spPr>
          <a:xfrm>
            <a:off x="4709165" y="4704908"/>
            <a:ext cx="2765523" cy="142443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1A3D4E3-F332-C3E1-11A1-949BAD8C9038}"/>
              </a:ext>
            </a:extLst>
          </p:cNvPr>
          <p:cNvSpPr/>
          <p:nvPr/>
        </p:nvSpPr>
        <p:spPr>
          <a:xfrm>
            <a:off x="4771908" y="5061050"/>
            <a:ext cx="284549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100" dirty="0"/>
              <a:t>Lorem ipsum </a:t>
            </a:r>
            <a:r>
              <a:rPr lang="en-IN" sz="1100" dirty="0" err="1"/>
              <a:t>dolor</a:t>
            </a:r>
            <a:r>
              <a:rPr lang="en-IN" sz="1100" dirty="0"/>
              <a:t> sit </a:t>
            </a:r>
            <a:r>
              <a:rPr lang="en-IN" sz="1100" dirty="0" err="1"/>
              <a:t>amet</a:t>
            </a:r>
            <a:r>
              <a:rPr lang="en-IN" sz="1100" dirty="0"/>
              <a:t>, </a:t>
            </a:r>
            <a:r>
              <a:rPr lang="en-IN" sz="1100" dirty="0" err="1"/>
              <a:t>consectetuer</a:t>
            </a:r>
            <a:r>
              <a:rPr lang="en-IN" sz="1100" dirty="0"/>
              <a:t> </a:t>
            </a:r>
            <a:r>
              <a:rPr lang="en-IN" sz="1100" dirty="0" err="1"/>
              <a:t>adipiscing</a:t>
            </a:r>
            <a:r>
              <a:rPr lang="en-IN" sz="1100" dirty="0"/>
              <a:t> </a:t>
            </a:r>
            <a:r>
              <a:rPr lang="en-IN" sz="1100" dirty="0" err="1"/>
              <a:t>elit</a:t>
            </a:r>
            <a:r>
              <a:rPr lang="en-IN" sz="1100" dirty="0"/>
              <a:t>. Maecenas </a:t>
            </a:r>
            <a:r>
              <a:rPr lang="en-IN" sz="1100" dirty="0" err="1"/>
              <a:t>porttitor</a:t>
            </a:r>
            <a:r>
              <a:rPr lang="en-IN" sz="1100" dirty="0"/>
              <a:t> </a:t>
            </a:r>
            <a:r>
              <a:rPr lang="en-IN" sz="1100" dirty="0" err="1"/>
              <a:t>congue</a:t>
            </a:r>
            <a:r>
              <a:rPr lang="en-IN" sz="1100" dirty="0"/>
              <a:t> </a:t>
            </a:r>
            <a:r>
              <a:rPr lang="en-IN" sz="1100" dirty="0" err="1"/>
              <a:t>massa</a:t>
            </a:r>
            <a:r>
              <a:rPr lang="en-IN" sz="1100" dirty="0"/>
              <a:t>. </a:t>
            </a:r>
            <a:r>
              <a:rPr lang="en-IN" sz="1100" dirty="0" err="1"/>
              <a:t>Fusce</a:t>
            </a:r>
            <a:r>
              <a:rPr lang="en-IN" sz="1100" dirty="0"/>
              <a:t> </a:t>
            </a:r>
            <a:r>
              <a:rPr lang="en-IN" sz="1100" dirty="0" err="1"/>
              <a:t>posuere</a:t>
            </a:r>
            <a:r>
              <a:rPr lang="en-IN" sz="1100" dirty="0"/>
              <a:t>, magna </a:t>
            </a:r>
            <a:r>
              <a:rPr lang="en-IN" sz="1100" dirty="0" err="1"/>
              <a:t>sed</a:t>
            </a:r>
            <a:r>
              <a:rPr lang="en-IN" sz="1100" dirty="0"/>
              <a:t> pulvinar </a:t>
            </a:r>
            <a:r>
              <a:rPr lang="en-IN" sz="1100" dirty="0" err="1"/>
              <a:t>ultricies</a:t>
            </a:r>
            <a:endParaRPr lang="en-IN" sz="11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65B1A94-1B4E-86B0-F66C-354C00048485}"/>
              </a:ext>
            </a:extLst>
          </p:cNvPr>
          <p:cNvSpPr txBox="1"/>
          <p:nvPr/>
        </p:nvSpPr>
        <p:spPr>
          <a:xfrm>
            <a:off x="4771908" y="4777996"/>
            <a:ext cx="18749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/>
              <a:t>Lorem ipsum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BA8C894-C4EE-72FD-4894-AA6E0801F4B9}"/>
              </a:ext>
            </a:extLst>
          </p:cNvPr>
          <p:cNvSpPr/>
          <p:nvPr/>
        </p:nvSpPr>
        <p:spPr>
          <a:xfrm>
            <a:off x="7400393" y="2716786"/>
            <a:ext cx="2765523" cy="142443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436EF8F0-D24C-FAA4-4075-E0EDAEF6F906}"/>
              </a:ext>
            </a:extLst>
          </p:cNvPr>
          <p:cNvCxnSpPr>
            <a:cxnSpLocks/>
          </p:cNvCxnSpPr>
          <p:nvPr/>
        </p:nvCxnSpPr>
        <p:spPr>
          <a:xfrm rot="16200000" flipH="1">
            <a:off x="7253365" y="3339538"/>
            <a:ext cx="0" cy="265814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EEDFE1B5-E808-51D8-DD86-EB767E826345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38634" y="3339538"/>
            <a:ext cx="0" cy="265814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B5DB48F-12D8-124E-D4C7-BC5AB8E71BD0}"/>
              </a:ext>
            </a:extLst>
          </p:cNvPr>
          <p:cNvSpPr/>
          <p:nvPr/>
        </p:nvSpPr>
        <p:spPr>
          <a:xfrm>
            <a:off x="2006385" y="2746334"/>
            <a:ext cx="2765523" cy="142443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9D430F3-E1D5-31EC-9F7F-5F4BFFA2FF87}"/>
              </a:ext>
            </a:extLst>
          </p:cNvPr>
          <p:cNvGrpSpPr/>
          <p:nvPr/>
        </p:nvGrpSpPr>
        <p:grpSpPr>
          <a:xfrm>
            <a:off x="7537968" y="2818114"/>
            <a:ext cx="2845499" cy="1221773"/>
            <a:chOff x="7537968" y="2842700"/>
            <a:chExt cx="2845499" cy="1221773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83679386-6C15-56C4-0631-B6DE46BE2D23}"/>
                </a:ext>
              </a:extLst>
            </p:cNvPr>
            <p:cNvSpPr/>
            <p:nvPr/>
          </p:nvSpPr>
          <p:spPr>
            <a:xfrm>
              <a:off x="7537968" y="3125754"/>
              <a:ext cx="2845499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1100" dirty="0"/>
                <a:t>Lorem ipsum </a:t>
              </a:r>
              <a:r>
                <a:rPr lang="en-IN" sz="1100" dirty="0" err="1"/>
                <a:t>dolor</a:t>
              </a:r>
              <a:r>
                <a:rPr lang="en-IN" sz="1100" dirty="0"/>
                <a:t> sit </a:t>
              </a:r>
              <a:r>
                <a:rPr lang="en-IN" sz="1100" dirty="0" err="1"/>
                <a:t>amet</a:t>
              </a:r>
              <a:r>
                <a:rPr lang="en-IN" sz="1100" dirty="0"/>
                <a:t>, </a:t>
              </a:r>
              <a:r>
                <a:rPr lang="en-IN" sz="1100" dirty="0" err="1"/>
                <a:t>consectetuer</a:t>
              </a:r>
              <a:r>
                <a:rPr lang="en-IN" sz="1100" dirty="0"/>
                <a:t> </a:t>
              </a:r>
              <a:r>
                <a:rPr lang="en-IN" sz="1100" dirty="0" err="1"/>
                <a:t>adipiscing</a:t>
              </a:r>
              <a:r>
                <a:rPr lang="en-IN" sz="1100" dirty="0"/>
                <a:t> </a:t>
              </a:r>
              <a:r>
                <a:rPr lang="en-IN" sz="1100" dirty="0" err="1"/>
                <a:t>elit</a:t>
              </a:r>
              <a:r>
                <a:rPr lang="en-IN" sz="1100" dirty="0"/>
                <a:t>. Maecenas </a:t>
              </a:r>
              <a:r>
                <a:rPr lang="en-IN" sz="1100" dirty="0" err="1"/>
                <a:t>porttitor</a:t>
              </a:r>
              <a:r>
                <a:rPr lang="en-IN" sz="1100" dirty="0"/>
                <a:t> </a:t>
              </a:r>
              <a:r>
                <a:rPr lang="en-IN" sz="1100" dirty="0" err="1"/>
                <a:t>congue</a:t>
              </a:r>
              <a:r>
                <a:rPr lang="en-IN" sz="1100" dirty="0"/>
                <a:t> </a:t>
              </a:r>
              <a:r>
                <a:rPr lang="en-IN" sz="1100" dirty="0" err="1"/>
                <a:t>massa</a:t>
              </a:r>
              <a:r>
                <a:rPr lang="en-IN" sz="1100" dirty="0"/>
                <a:t>. </a:t>
              </a:r>
              <a:r>
                <a:rPr lang="en-IN" sz="1100" dirty="0" err="1"/>
                <a:t>Fusce</a:t>
              </a:r>
              <a:r>
                <a:rPr lang="en-IN" sz="1100" dirty="0"/>
                <a:t> </a:t>
              </a:r>
              <a:r>
                <a:rPr lang="en-IN" sz="1100" dirty="0" err="1"/>
                <a:t>posuere</a:t>
              </a:r>
              <a:r>
                <a:rPr lang="en-IN" sz="1100" dirty="0"/>
                <a:t>, magna </a:t>
              </a:r>
              <a:r>
                <a:rPr lang="en-IN" sz="1100" dirty="0" err="1"/>
                <a:t>sed</a:t>
              </a:r>
              <a:r>
                <a:rPr lang="en-IN" sz="1100" dirty="0"/>
                <a:t> pulvinar </a:t>
              </a:r>
              <a:r>
                <a:rPr lang="en-IN" sz="1100" dirty="0" err="1"/>
                <a:t>ultricies</a:t>
              </a:r>
              <a:endParaRPr lang="en-IN" sz="1100" dirty="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4413590-C84B-0DDC-94BB-60908849E93A}"/>
                </a:ext>
              </a:extLst>
            </p:cNvPr>
            <p:cNvSpPr txBox="1"/>
            <p:nvPr/>
          </p:nvSpPr>
          <p:spPr>
            <a:xfrm>
              <a:off x="7537968" y="2842700"/>
              <a:ext cx="1874972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500" b="1" dirty="0"/>
                <a:t>Lorem ipsum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FA940BFC-11F4-874D-1832-D6333D5386E3}"/>
              </a:ext>
            </a:extLst>
          </p:cNvPr>
          <p:cNvGrpSpPr/>
          <p:nvPr/>
        </p:nvGrpSpPr>
        <p:grpSpPr>
          <a:xfrm>
            <a:off x="2059316" y="2803810"/>
            <a:ext cx="2845499" cy="1221773"/>
            <a:chOff x="7537968" y="2842700"/>
            <a:chExt cx="2845499" cy="1221773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96F36E53-3272-172D-1A99-FFD006A4D506}"/>
                </a:ext>
              </a:extLst>
            </p:cNvPr>
            <p:cNvSpPr/>
            <p:nvPr/>
          </p:nvSpPr>
          <p:spPr>
            <a:xfrm>
              <a:off x="7537968" y="3125754"/>
              <a:ext cx="2845499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1100" dirty="0"/>
                <a:t>Lorem ipsum </a:t>
              </a:r>
              <a:r>
                <a:rPr lang="en-IN" sz="1100" dirty="0" err="1"/>
                <a:t>dolor</a:t>
              </a:r>
              <a:r>
                <a:rPr lang="en-IN" sz="1100" dirty="0"/>
                <a:t> sit </a:t>
              </a:r>
              <a:r>
                <a:rPr lang="en-IN" sz="1100" dirty="0" err="1"/>
                <a:t>amet</a:t>
              </a:r>
              <a:r>
                <a:rPr lang="en-IN" sz="1100" dirty="0"/>
                <a:t>, </a:t>
              </a:r>
              <a:r>
                <a:rPr lang="en-IN" sz="1100" dirty="0" err="1"/>
                <a:t>consectetuer</a:t>
              </a:r>
              <a:r>
                <a:rPr lang="en-IN" sz="1100" dirty="0"/>
                <a:t> </a:t>
              </a:r>
              <a:r>
                <a:rPr lang="en-IN" sz="1100" dirty="0" err="1"/>
                <a:t>adipiscing</a:t>
              </a:r>
              <a:r>
                <a:rPr lang="en-IN" sz="1100" dirty="0"/>
                <a:t> </a:t>
              </a:r>
              <a:r>
                <a:rPr lang="en-IN" sz="1100" dirty="0" err="1"/>
                <a:t>elit</a:t>
              </a:r>
              <a:r>
                <a:rPr lang="en-IN" sz="1100" dirty="0"/>
                <a:t>. Maecenas </a:t>
              </a:r>
              <a:r>
                <a:rPr lang="en-IN" sz="1100" dirty="0" err="1"/>
                <a:t>porttitor</a:t>
              </a:r>
              <a:r>
                <a:rPr lang="en-IN" sz="1100" dirty="0"/>
                <a:t> </a:t>
              </a:r>
              <a:r>
                <a:rPr lang="en-IN" sz="1100" dirty="0" err="1"/>
                <a:t>congue</a:t>
              </a:r>
              <a:r>
                <a:rPr lang="en-IN" sz="1100" dirty="0"/>
                <a:t> </a:t>
              </a:r>
              <a:r>
                <a:rPr lang="en-IN" sz="1100" dirty="0" err="1"/>
                <a:t>massa</a:t>
              </a:r>
              <a:r>
                <a:rPr lang="en-IN" sz="1100" dirty="0"/>
                <a:t>. </a:t>
              </a:r>
              <a:r>
                <a:rPr lang="en-IN" sz="1100" dirty="0" err="1"/>
                <a:t>Fusce</a:t>
              </a:r>
              <a:r>
                <a:rPr lang="en-IN" sz="1100" dirty="0"/>
                <a:t> </a:t>
              </a:r>
              <a:r>
                <a:rPr lang="en-IN" sz="1100" dirty="0" err="1"/>
                <a:t>posuere</a:t>
              </a:r>
              <a:r>
                <a:rPr lang="en-IN" sz="1100" dirty="0"/>
                <a:t>, magna </a:t>
              </a:r>
              <a:r>
                <a:rPr lang="en-IN" sz="1100" dirty="0" err="1"/>
                <a:t>sed</a:t>
              </a:r>
              <a:r>
                <a:rPr lang="en-IN" sz="1100" dirty="0"/>
                <a:t> pulvinar </a:t>
              </a:r>
              <a:r>
                <a:rPr lang="en-IN" sz="1100" dirty="0" err="1"/>
                <a:t>ultricies</a:t>
              </a:r>
              <a:endParaRPr lang="en-IN" sz="11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DDCD4B8-B2B5-89B0-0B46-1590FA47EC27}"/>
                </a:ext>
              </a:extLst>
            </p:cNvPr>
            <p:cNvSpPr txBox="1"/>
            <p:nvPr/>
          </p:nvSpPr>
          <p:spPr>
            <a:xfrm>
              <a:off x="7537968" y="2842700"/>
              <a:ext cx="1874972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500" b="1" dirty="0"/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8873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50D0A1B-A375-4E1B-B9A2-9242BE720D88}"/>
              </a:ext>
            </a:extLst>
          </p:cNvPr>
          <p:cNvGrpSpPr/>
          <p:nvPr/>
        </p:nvGrpSpPr>
        <p:grpSpPr>
          <a:xfrm>
            <a:off x="952299" y="2817660"/>
            <a:ext cx="2686321" cy="2951322"/>
            <a:chOff x="952298" y="2730935"/>
            <a:chExt cx="3048937" cy="3349708"/>
          </a:xfrm>
          <a:solidFill>
            <a:srgbClr val="E7E6E6"/>
          </a:solidFill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232FCFC8-7E79-4EE1-BAA4-0D050356D872}"/>
                </a:ext>
              </a:extLst>
            </p:cNvPr>
            <p:cNvSpPr/>
            <p:nvPr/>
          </p:nvSpPr>
          <p:spPr>
            <a:xfrm>
              <a:off x="952298" y="2730935"/>
              <a:ext cx="3048937" cy="3349708"/>
            </a:xfrm>
            <a:prstGeom prst="roundRect">
              <a:avLst>
                <a:gd name="adj" fmla="val 1071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/>
            </a:p>
          </p:txBody>
        </p:sp>
        <p:graphicFrame>
          <p:nvGraphicFramePr>
            <p:cNvPr id="17" name="Chart 16">
              <a:extLst>
                <a:ext uri="{FF2B5EF4-FFF2-40B4-BE49-F238E27FC236}">
                  <a16:creationId xmlns:a16="http://schemas.microsoft.com/office/drawing/2014/main" id="{65D6A046-9BB1-494A-96BA-ED6411C260F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56728422"/>
                </p:ext>
              </p:extLst>
            </p:nvPr>
          </p:nvGraphicFramePr>
          <p:xfrm>
            <a:off x="1620072" y="2791338"/>
            <a:ext cx="1713391" cy="20954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50B534F-C53F-4B53-B542-94CE46C8BD7B}"/>
              </a:ext>
            </a:extLst>
          </p:cNvPr>
          <p:cNvSpPr/>
          <p:nvPr/>
        </p:nvSpPr>
        <p:spPr>
          <a:xfrm>
            <a:off x="3884759" y="2817658"/>
            <a:ext cx="2686321" cy="2951320"/>
          </a:xfrm>
          <a:prstGeom prst="roundRect">
            <a:avLst>
              <a:gd name="adj" fmla="val 10711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8CEC39-730A-C012-E5C5-BF5F37AA5592}"/>
              </a:ext>
            </a:extLst>
          </p:cNvPr>
          <p:cNvSpPr txBox="1"/>
          <p:nvPr/>
        </p:nvSpPr>
        <p:spPr>
          <a:xfrm>
            <a:off x="891252" y="702815"/>
            <a:ext cx="2223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-150" dirty="0">
                <a:solidFill>
                  <a:srgbClr val="C00000"/>
                </a:solidFill>
                <a:cs typeface="Sora ExtraBold" pitchFamily="2" charset="0"/>
              </a:rPr>
              <a:t>Heading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EC206F-C854-9783-D7D7-957305049E75}"/>
              </a:ext>
            </a:extLst>
          </p:cNvPr>
          <p:cNvSpPr/>
          <p:nvPr/>
        </p:nvSpPr>
        <p:spPr>
          <a:xfrm>
            <a:off x="891252" y="1402366"/>
            <a:ext cx="5560348" cy="830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/>
              <a:t>Lorem ipsum </a:t>
            </a:r>
            <a:r>
              <a:rPr lang="en-IN" sz="1600" dirty="0" err="1"/>
              <a:t>dolor</a:t>
            </a:r>
            <a:r>
              <a:rPr lang="en-IN" sz="1600" dirty="0"/>
              <a:t> sit </a:t>
            </a:r>
            <a:r>
              <a:rPr lang="en-IN" sz="1600" dirty="0" err="1"/>
              <a:t>amet</a:t>
            </a:r>
            <a:r>
              <a:rPr lang="en-IN" sz="1600" dirty="0"/>
              <a:t>, </a:t>
            </a:r>
            <a:r>
              <a:rPr lang="en-IN" sz="1600" dirty="0" err="1"/>
              <a:t>consectetuer</a:t>
            </a:r>
            <a:r>
              <a:rPr lang="en-IN" sz="1600" dirty="0"/>
              <a:t> </a:t>
            </a:r>
            <a:r>
              <a:rPr lang="en-IN" sz="1600" dirty="0" err="1"/>
              <a:t>adipiscing</a:t>
            </a:r>
            <a:r>
              <a:rPr lang="en-IN" sz="1600" dirty="0"/>
              <a:t> </a:t>
            </a:r>
            <a:r>
              <a:rPr lang="en-IN" sz="1600" dirty="0" err="1"/>
              <a:t>elit</a:t>
            </a:r>
            <a:r>
              <a:rPr lang="en-IN" sz="1600" dirty="0"/>
              <a:t>. Maecenas </a:t>
            </a:r>
            <a:r>
              <a:rPr lang="en-IN" sz="1600" dirty="0" err="1"/>
              <a:t>porttitor</a:t>
            </a:r>
            <a:r>
              <a:rPr lang="en-IN" sz="1600" dirty="0"/>
              <a:t> </a:t>
            </a:r>
            <a:r>
              <a:rPr lang="en-IN" sz="1600" dirty="0" err="1"/>
              <a:t>congue</a:t>
            </a:r>
            <a:r>
              <a:rPr lang="en-IN" sz="1600" dirty="0"/>
              <a:t> </a:t>
            </a:r>
            <a:r>
              <a:rPr lang="en-IN" sz="1600" dirty="0" err="1"/>
              <a:t>massa</a:t>
            </a:r>
            <a:r>
              <a:rPr lang="en-IN" sz="1600" dirty="0"/>
              <a:t>. </a:t>
            </a:r>
            <a:r>
              <a:rPr lang="en-IN" sz="1600" dirty="0" err="1"/>
              <a:t>Fusce</a:t>
            </a:r>
            <a:r>
              <a:rPr lang="en-IN" sz="1600" dirty="0"/>
              <a:t> </a:t>
            </a:r>
            <a:r>
              <a:rPr lang="en-IN" sz="1600" dirty="0" err="1"/>
              <a:t>posuere</a:t>
            </a:r>
            <a:r>
              <a:rPr lang="en-IN" sz="1600" dirty="0"/>
              <a:t>, magna </a:t>
            </a:r>
            <a:r>
              <a:rPr lang="en-IN" sz="1600" dirty="0" err="1"/>
              <a:t>sed</a:t>
            </a:r>
            <a:r>
              <a:rPr lang="en-IN" sz="1600" dirty="0"/>
              <a:t> pulvinar </a:t>
            </a:r>
            <a:r>
              <a:rPr lang="en-IN" sz="1600" dirty="0" err="1"/>
              <a:t>ultricies</a:t>
            </a:r>
            <a:endParaRPr lang="en-IN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89296C-4E9E-2DAE-5653-D5AAEDAAA766}"/>
              </a:ext>
            </a:extLst>
          </p:cNvPr>
          <p:cNvSpPr/>
          <p:nvPr/>
        </p:nvSpPr>
        <p:spPr>
          <a:xfrm>
            <a:off x="952299" y="3410793"/>
            <a:ext cx="284549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100" dirty="0"/>
              <a:t>Lorem ipsum </a:t>
            </a:r>
            <a:r>
              <a:rPr lang="en-IN" sz="1100" dirty="0" err="1"/>
              <a:t>dolor</a:t>
            </a:r>
            <a:r>
              <a:rPr lang="en-IN" sz="1100" dirty="0"/>
              <a:t> sit </a:t>
            </a:r>
            <a:r>
              <a:rPr lang="en-IN" sz="1100" dirty="0" err="1"/>
              <a:t>amet</a:t>
            </a:r>
            <a:r>
              <a:rPr lang="en-IN" sz="1100" dirty="0"/>
              <a:t>, </a:t>
            </a:r>
            <a:r>
              <a:rPr lang="en-IN" sz="1100" dirty="0" err="1"/>
              <a:t>consectetuer</a:t>
            </a:r>
            <a:r>
              <a:rPr lang="en-IN" sz="1100" dirty="0"/>
              <a:t> </a:t>
            </a:r>
            <a:r>
              <a:rPr lang="en-IN" sz="1100" dirty="0" err="1"/>
              <a:t>adipiscing</a:t>
            </a:r>
            <a:r>
              <a:rPr lang="en-IN" sz="1100" dirty="0"/>
              <a:t> </a:t>
            </a:r>
            <a:r>
              <a:rPr lang="en-IN" sz="1100" dirty="0" err="1"/>
              <a:t>elit</a:t>
            </a:r>
            <a:r>
              <a:rPr lang="en-IN" sz="1100" dirty="0"/>
              <a:t>. Maecenas </a:t>
            </a:r>
            <a:r>
              <a:rPr lang="en-IN" sz="1100" dirty="0" err="1"/>
              <a:t>porttitor</a:t>
            </a:r>
            <a:r>
              <a:rPr lang="en-IN" sz="1100" dirty="0"/>
              <a:t> </a:t>
            </a:r>
            <a:r>
              <a:rPr lang="en-IN" sz="1100" dirty="0" err="1"/>
              <a:t>congue</a:t>
            </a:r>
            <a:r>
              <a:rPr lang="en-IN" sz="1100" dirty="0"/>
              <a:t> </a:t>
            </a:r>
            <a:r>
              <a:rPr lang="en-IN" sz="1100" dirty="0" err="1"/>
              <a:t>massa</a:t>
            </a:r>
            <a:r>
              <a:rPr lang="en-IN" sz="1100" dirty="0"/>
              <a:t>. </a:t>
            </a:r>
            <a:r>
              <a:rPr lang="en-IN" sz="1100" dirty="0" err="1"/>
              <a:t>Fusce</a:t>
            </a:r>
            <a:r>
              <a:rPr lang="en-IN" sz="1100" dirty="0"/>
              <a:t> </a:t>
            </a:r>
            <a:r>
              <a:rPr lang="en-IN" sz="1100" dirty="0" err="1"/>
              <a:t>posuere</a:t>
            </a:r>
            <a:r>
              <a:rPr lang="en-IN" sz="1100" dirty="0"/>
              <a:t>, magna </a:t>
            </a:r>
            <a:r>
              <a:rPr lang="en-IN" sz="1100" dirty="0" err="1"/>
              <a:t>sed</a:t>
            </a:r>
            <a:r>
              <a:rPr lang="en-IN" sz="1100" dirty="0"/>
              <a:t> pulvinar </a:t>
            </a:r>
            <a:r>
              <a:rPr lang="en-IN" sz="1100" dirty="0" err="1"/>
              <a:t>ultricies</a:t>
            </a:r>
            <a:endParaRPr lang="en-IN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1CEE8-9E99-4196-0200-AE2250B737F0}"/>
              </a:ext>
            </a:extLst>
          </p:cNvPr>
          <p:cNvSpPr txBox="1"/>
          <p:nvPr/>
        </p:nvSpPr>
        <p:spPr>
          <a:xfrm>
            <a:off x="952299" y="3092337"/>
            <a:ext cx="18749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/>
              <a:t>Lorem ipsum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F11311-5A20-E272-3908-00CC5D7FCAD8}"/>
              </a:ext>
            </a:extLst>
          </p:cNvPr>
          <p:cNvSpPr/>
          <p:nvPr/>
        </p:nvSpPr>
        <p:spPr>
          <a:xfrm>
            <a:off x="952299" y="4723784"/>
            <a:ext cx="284549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100" dirty="0"/>
              <a:t>Lorem ipsum </a:t>
            </a:r>
            <a:r>
              <a:rPr lang="en-IN" sz="1100" dirty="0" err="1"/>
              <a:t>dolor</a:t>
            </a:r>
            <a:r>
              <a:rPr lang="en-IN" sz="1100" dirty="0"/>
              <a:t> sit </a:t>
            </a:r>
            <a:r>
              <a:rPr lang="en-IN" sz="1100" dirty="0" err="1"/>
              <a:t>amet</a:t>
            </a:r>
            <a:r>
              <a:rPr lang="en-IN" sz="1100" dirty="0"/>
              <a:t>, </a:t>
            </a:r>
            <a:r>
              <a:rPr lang="en-IN" sz="1100" dirty="0" err="1"/>
              <a:t>consectetuer</a:t>
            </a:r>
            <a:r>
              <a:rPr lang="en-IN" sz="1100" dirty="0"/>
              <a:t> </a:t>
            </a:r>
            <a:r>
              <a:rPr lang="en-IN" sz="1100" dirty="0" err="1"/>
              <a:t>adipiscing</a:t>
            </a:r>
            <a:r>
              <a:rPr lang="en-IN" sz="1100" dirty="0"/>
              <a:t> </a:t>
            </a:r>
            <a:r>
              <a:rPr lang="en-IN" sz="1100" dirty="0" err="1"/>
              <a:t>elit</a:t>
            </a:r>
            <a:r>
              <a:rPr lang="en-IN" sz="1100" dirty="0"/>
              <a:t>. Maecenas </a:t>
            </a:r>
            <a:r>
              <a:rPr lang="en-IN" sz="1100" dirty="0" err="1"/>
              <a:t>porttitor</a:t>
            </a:r>
            <a:r>
              <a:rPr lang="en-IN" sz="1100" dirty="0"/>
              <a:t> </a:t>
            </a:r>
            <a:r>
              <a:rPr lang="en-IN" sz="1100" dirty="0" err="1"/>
              <a:t>congue</a:t>
            </a:r>
            <a:r>
              <a:rPr lang="en-IN" sz="1100" dirty="0"/>
              <a:t> </a:t>
            </a:r>
            <a:r>
              <a:rPr lang="en-IN" sz="1100" dirty="0" err="1"/>
              <a:t>massa</a:t>
            </a:r>
            <a:r>
              <a:rPr lang="en-IN" sz="1100" dirty="0"/>
              <a:t>. </a:t>
            </a:r>
            <a:r>
              <a:rPr lang="en-IN" sz="1100" dirty="0" err="1"/>
              <a:t>Fusce</a:t>
            </a:r>
            <a:r>
              <a:rPr lang="en-IN" sz="1100" dirty="0"/>
              <a:t> </a:t>
            </a:r>
            <a:r>
              <a:rPr lang="en-IN" sz="1100" dirty="0" err="1"/>
              <a:t>posuere</a:t>
            </a:r>
            <a:r>
              <a:rPr lang="en-IN" sz="1100" dirty="0"/>
              <a:t>, magna </a:t>
            </a:r>
            <a:r>
              <a:rPr lang="en-IN" sz="1100" dirty="0" err="1"/>
              <a:t>sed</a:t>
            </a:r>
            <a:r>
              <a:rPr lang="en-IN" sz="1100" dirty="0"/>
              <a:t> pulvinar </a:t>
            </a:r>
            <a:r>
              <a:rPr lang="en-IN" sz="1100" dirty="0" err="1"/>
              <a:t>ultricies</a:t>
            </a:r>
            <a:endParaRPr lang="en-IN" sz="11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7AD7F2-0D2C-02C9-AC95-84DCA34F0CC6}"/>
              </a:ext>
            </a:extLst>
          </p:cNvPr>
          <p:cNvSpPr txBox="1"/>
          <p:nvPr/>
        </p:nvSpPr>
        <p:spPr>
          <a:xfrm>
            <a:off x="952299" y="4405328"/>
            <a:ext cx="18749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/>
              <a:t>Lorem ipsum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58F9E9-4B04-B1C4-CE69-4A2CE678AB55}"/>
              </a:ext>
            </a:extLst>
          </p:cNvPr>
          <p:cNvSpPr/>
          <p:nvPr/>
        </p:nvSpPr>
        <p:spPr>
          <a:xfrm>
            <a:off x="3923357" y="3410793"/>
            <a:ext cx="284549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100" dirty="0"/>
              <a:t>Lorem ipsum </a:t>
            </a:r>
            <a:r>
              <a:rPr lang="en-IN" sz="1100" dirty="0" err="1"/>
              <a:t>dolor</a:t>
            </a:r>
            <a:r>
              <a:rPr lang="en-IN" sz="1100" dirty="0"/>
              <a:t> sit </a:t>
            </a:r>
            <a:r>
              <a:rPr lang="en-IN" sz="1100" dirty="0" err="1"/>
              <a:t>amet</a:t>
            </a:r>
            <a:r>
              <a:rPr lang="en-IN" sz="1100" dirty="0"/>
              <a:t>, </a:t>
            </a:r>
            <a:r>
              <a:rPr lang="en-IN" sz="1100" dirty="0" err="1"/>
              <a:t>consectetuer</a:t>
            </a:r>
            <a:r>
              <a:rPr lang="en-IN" sz="1100" dirty="0"/>
              <a:t> </a:t>
            </a:r>
            <a:r>
              <a:rPr lang="en-IN" sz="1100" dirty="0" err="1"/>
              <a:t>adipiscing</a:t>
            </a:r>
            <a:r>
              <a:rPr lang="en-IN" sz="1100" dirty="0"/>
              <a:t> </a:t>
            </a:r>
            <a:r>
              <a:rPr lang="en-IN" sz="1100" dirty="0" err="1"/>
              <a:t>elit</a:t>
            </a:r>
            <a:r>
              <a:rPr lang="en-IN" sz="1100" dirty="0"/>
              <a:t>. Maecenas </a:t>
            </a:r>
            <a:r>
              <a:rPr lang="en-IN" sz="1100" dirty="0" err="1"/>
              <a:t>porttitor</a:t>
            </a:r>
            <a:r>
              <a:rPr lang="en-IN" sz="1100" dirty="0"/>
              <a:t> </a:t>
            </a:r>
            <a:r>
              <a:rPr lang="en-IN" sz="1100" dirty="0" err="1"/>
              <a:t>congue</a:t>
            </a:r>
            <a:r>
              <a:rPr lang="en-IN" sz="1100" dirty="0"/>
              <a:t> </a:t>
            </a:r>
            <a:r>
              <a:rPr lang="en-IN" sz="1100" dirty="0" err="1"/>
              <a:t>massa</a:t>
            </a:r>
            <a:r>
              <a:rPr lang="en-IN" sz="1100" dirty="0"/>
              <a:t>. </a:t>
            </a:r>
            <a:r>
              <a:rPr lang="en-IN" sz="1100" dirty="0" err="1"/>
              <a:t>Fusce</a:t>
            </a:r>
            <a:r>
              <a:rPr lang="en-IN" sz="1100" dirty="0"/>
              <a:t> </a:t>
            </a:r>
            <a:r>
              <a:rPr lang="en-IN" sz="1100" dirty="0" err="1"/>
              <a:t>posuere</a:t>
            </a:r>
            <a:r>
              <a:rPr lang="en-IN" sz="1100" dirty="0"/>
              <a:t>, magna </a:t>
            </a:r>
            <a:r>
              <a:rPr lang="en-IN" sz="1100" dirty="0" err="1"/>
              <a:t>sed</a:t>
            </a:r>
            <a:r>
              <a:rPr lang="en-IN" sz="1100" dirty="0"/>
              <a:t> pulvinar </a:t>
            </a:r>
            <a:r>
              <a:rPr lang="en-IN" sz="1100" dirty="0" err="1"/>
              <a:t>ultricies</a:t>
            </a:r>
            <a:endParaRPr lang="en-IN" sz="11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2418E7-160D-DCDB-C4E9-3BFCC4CC4BD7}"/>
              </a:ext>
            </a:extLst>
          </p:cNvPr>
          <p:cNvSpPr txBox="1"/>
          <p:nvPr/>
        </p:nvSpPr>
        <p:spPr>
          <a:xfrm>
            <a:off x="3923357" y="3092337"/>
            <a:ext cx="18749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/>
              <a:t>Lorem ipsum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923E435-830C-63D1-17BB-53471DD6D71B}"/>
              </a:ext>
            </a:extLst>
          </p:cNvPr>
          <p:cNvSpPr/>
          <p:nvPr/>
        </p:nvSpPr>
        <p:spPr>
          <a:xfrm>
            <a:off x="3923357" y="4723784"/>
            <a:ext cx="284549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100" dirty="0"/>
              <a:t>Lorem ipsum </a:t>
            </a:r>
            <a:r>
              <a:rPr lang="en-IN" sz="1100" dirty="0" err="1"/>
              <a:t>dolor</a:t>
            </a:r>
            <a:r>
              <a:rPr lang="en-IN" sz="1100" dirty="0"/>
              <a:t> sit </a:t>
            </a:r>
            <a:r>
              <a:rPr lang="en-IN" sz="1100" dirty="0" err="1"/>
              <a:t>amet</a:t>
            </a:r>
            <a:r>
              <a:rPr lang="en-IN" sz="1100" dirty="0"/>
              <a:t>, </a:t>
            </a:r>
            <a:r>
              <a:rPr lang="en-IN" sz="1100" dirty="0" err="1"/>
              <a:t>consectetuer</a:t>
            </a:r>
            <a:r>
              <a:rPr lang="en-IN" sz="1100" dirty="0"/>
              <a:t> </a:t>
            </a:r>
            <a:r>
              <a:rPr lang="en-IN" sz="1100" dirty="0" err="1"/>
              <a:t>adipiscing</a:t>
            </a:r>
            <a:r>
              <a:rPr lang="en-IN" sz="1100" dirty="0"/>
              <a:t> </a:t>
            </a:r>
            <a:r>
              <a:rPr lang="en-IN" sz="1100" dirty="0" err="1"/>
              <a:t>elit</a:t>
            </a:r>
            <a:r>
              <a:rPr lang="en-IN" sz="1100" dirty="0"/>
              <a:t>. Maecenas </a:t>
            </a:r>
            <a:r>
              <a:rPr lang="en-IN" sz="1100" dirty="0" err="1"/>
              <a:t>porttitor</a:t>
            </a:r>
            <a:r>
              <a:rPr lang="en-IN" sz="1100" dirty="0"/>
              <a:t> </a:t>
            </a:r>
            <a:r>
              <a:rPr lang="en-IN" sz="1100" dirty="0" err="1"/>
              <a:t>congue</a:t>
            </a:r>
            <a:r>
              <a:rPr lang="en-IN" sz="1100" dirty="0"/>
              <a:t> </a:t>
            </a:r>
            <a:r>
              <a:rPr lang="en-IN" sz="1100" dirty="0" err="1"/>
              <a:t>massa</a:t>
            </a:r>
            <a:r>
              <a:rPr lang="en-IN" sz="1100" dirty="0"/>
              <a:t>. </a:t>
            </a:r>
            <a:r>
              <a:rPr lang="en-IN" sz="1100" dirty="0" err="1"/>
              <a:t>Fusce</a:t>
            </a:r>
            <a:r>
              <a:rPr lang="en-IN" sz="1100" dirty="0"/>
              <a:t> </a:t>
            </a:r>
            <a:r>
              <a:rPr lang="en-IN" sz="1100" dirty="0" err="1"/>
              <a:t>posuere</a:t>
            </a:r>
            <a:r>
              <a:rPr lang="en-IN" sz="1100" dirty="0"/>
              <a:t>, magna </a:t>
            </a:r>
            <a:r>
              <a:rPr lang="en-IN" sz="1100" dirty="0" err="1"/>
              <a:t>sed</a:t>
            </a:r>
            <a:r>
              <a:rPr lang="en-IN" sz="1100" dirty="0"/>
              <a:t> pulvinar </a:t>
            </a:r>
            <a:r>
              <a:rPr lang="en-IN" sz="1100" dirty="0" err="1"/>
              <a:t>ultricies</a:t>
            </a:r>
            <a:endParaRPr lang="en-IN" sz="11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09D722-EE3C-8A6E-733E-EC8FFA01F210}"/>
              </a:ext>
            </a:extLst>
          </p:cNvPr>
          <p:cNvSpPr txBox="1"/>
          <p:nvPr/>
        </p:nvSpPr>
        <p:spPr>
          <a:xfrm>
            <a:off x="3923357" y="4405328"/>
            <a:ext cx="18749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/>
              <a:t>Lorem ipsum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32DE4277-A316-908E-B957-2F2A9DC737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77" t="16275" r="5683" b="13947"/>
          <a:stretch>
            <a:fillRect/>
          </a:stretch>
        </p:blipFill>
        <p:spPr>
          <a:xfrm>
            <a:off x="7039954" y="1510634"/>
            <a:ext cx="3777223" cy="4258344"/>
          </a:xfrm>
          <a:custGeom>
            <a:avLst/>
            <a:gdLst>
              <a:gd name="connsiteX0" fmla="*/ 745156 w 4470845"/>
              <a:gd name="connsiteY0" fmla="*/ 0 h 5040316"/>
              <a:gd name="connsiteX1" fmla="*/ 3725689 w 4470845"/>
              <a:gd name="connsiteY1" fmla="*/ 0 h 5040316"/>
              <a:gd name="connsiteX2" fmla="*/ 4470845 w 4470845"/>
              <a:gd name="connsiteY2" fmla="*/ 745156 h 5040316"/>
              <a:gd name="connsiteX3" fmla="*/ 4470845 w 4470845"/>
              <a:gd name="connsiteY3" fmla="*/ 5040316 h 5040316"/>
              <a:gd name="connsiteX4" fmla="*/ 0 w 4470845"/>
              <a:gd name="connsiteY4" fmla="*/ 5040316 h 5040316"/>
              <a:gd name="connsiteX5" fmla="*/ 0 w 4470845"/>
              <a:gd name="connsiteY5" fmla="*/ 745156 h 5040316"/>
              <a:gd name="connsiteX6" fmla="*/ 745156 w 4470845"/>
              <a:gd name="connsiteY6" fmla="*/ 0 h 504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0845" h="5040316">
                <a:moveTo>
                  <a:pt x="745156" y="0"/>
                </a:moveTo>
                <a:lnTo>
                  <a:pt x="3725689" y="0"/>
                </a:lnTo>
                <a:cubicBezTo>
                  <a:pt x="4137227" y="0"/>
                  <a:pt x="4470845" y="333618"/>
                  <a:pt x="4470845" y="745156"/>
                </a:cubicBezTo>
                <a:lnTo>
                  <a:pt x="4470845" y="5040316"/>
                </a:lnTo>
                <a:lnTo>
                  <a:pt x="0" y="5040316"/>
                </a:lnTo>
                <a:lnTo>
                  <a:pt x="0" y="745156"/>
                </a:lnTo>
                <a:cubicBezTo>
                  <a:pt x="0" y="333618"/>
                  <a:pt x="333618" y="0"/>
                  <a:pt x="745156" y="0"/>
                </a:cubicBezTo>
                <a:close/>
              </a:path>
            </a:pathLst>
          </a:cu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8EEF3D7-F1F4-40F3-94D7-015922C987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rcRect l="1477" t="16275" r="5683" b="13947"/>
          <a:stretch>
            <a:fillRect/>
          </a:stretch>
        </p:blipFill>
        <p:spPr>
          <a:xfrm>
            <a:off x="7039953" y="1513485"/>
            <a:ext cx="3777223" cy="4258344"/>
          </a:xfrm>
          <a:custGeom>
            <a:avLst/>
            <a:gdLst>
              <a:gd name="connsiteX0" fmla="*/ 745156 w 4470845"/>
              <a:gd name="connsiteY0" fmla="*/ 0 h 5040316"/>
              <a:gd name="connsiteX1" fmla="*/ 3725689 w 4470845"/>
              <a:gd name="connsiteY1" fmla="*/ 0 h 5040316"/>
              <a:gd name="connsiteX2" fmla="*/ 4470845 w 4470845"/>
              <a:gd name="connsiteY2" fmla="*/ 745156 h 5040316"/>
              <a:gd name="connsiteX3" fmla="*/ 4470845 w 4470845"/>
              <a:gd name="connsiteY3" fmla="*/ 5040316 h 5040316"/>
              <a:gd name="connsiteX4" fmla="*/ 0 w 4470845"/>
              <a:gd name="connsiteY4" fmla="*/ 5040316 h 5040316"/>
              <a:gd name="connsiteX5" fmla="*/ 0 w 4470845"/>
              <a:gd name="connsiteY5" fmla="*/ 745156 h 5040316"/>
              <a:gd name="connsiteX6" fmla="*/ 745156 w 4470845"/>
              <a:gd name="connsiteY6" fmla="*/ 0 h 504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0845" h="5040316">
                <a:moveTo>
                  <a:pt x="745156" y="0"/>
                </a:moveTo>
                <a:lnTo>
                  <a:pt x="3725689" y="0"/>
                </a:lnTo>
                <a:cubicBezTo>
                  <a:pt x="4137227" y="0"/>
                  <a:pt x="4470845" y="333618"/>
                  <a:pt x="4470845" y="745156"/>
                </a:cubicBezTo>
                <a:lnTo>
                  <a:pt x="4470845" y="5040316"/>
                </a:lnTo>
                <a:lnTo>
                  <a:pt x="0" y="5040316"/>
                </a:lnTo>
                <a:lnTo>
                  <a:pt x="0" y="745156"/>
                </a:lnTo>
                <a:cubicBezTo>
                  <a:pt x="0" y="333618"/>
                  <a:pt x="333618" y="0"/>
                  <a:pt x="745156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0"/>
          </a:gradFill>
        </p:spPr>
      </p:pic>
    </p:spTree>
    <p:extLst>
      <p:ext uri="{BB962C8B-B14F-4D97-AF65-F5344CB8AC3E}">
        <p14:creationId xmlns:p14="http://schemas.microsoft.com/office/powerpoint/2010/main" val="389723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DDBA08CB-3EB4-9D39-A392-A289307479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922" t="794" r="1589" b="794"/>
          <a:stretch>
            <a:fillRect/>
          </a:stretch>
        </p:blipFill>
        <p:spPr>
          <a:xfrm>
            <a:off x="-34295" y="0"/>
            <a:ext cx="4911645" cy="4687747"/>
          </a:xfrm>
          <a:custGeom>
            <a:avLst/>
            <a:gdLst>
              <a:gd name="connsiteX0" fmla="*/ 0 w 4571047"/>
              <a:gd name="connsiteY0" fmla="*/ 0 h 4362675"/>
              <a:gd name="connsiteX1" fmla="*/ 4567072 w 4571047"/>
              <a:gd name="connsiteY1" fmla="*/ 0 h 4362675"/>
              <a:gd name="connsiteX2" fmla="*/ 4568610 w 4571047"/>
              <a:gd name="connsiteY2" fmla="*/ 26232 h 4362675"/>
              <a:gd name="connsiteX3" fmla="*/ 4007591 w 4571047"/>
              <a:gd name="connsiteY3" fmla="*/ 2257484 h 4362675"/>
              <a:gd name="connsiteX4" fmla="*/ 123205 w 4571047"/>
              <a:gd name="connsiteY4" fmla="*/ 4359729 h 4362675"/>
              <a:gd name="connsiteX5" fmla="*/ 0 w 4571047"/>
              <a:gd name="connsiteY5" fmla="*/ 4352315 h 4362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1047" h="4362675">
                <a:moveTo>
                  <a:pt x="0" y="0"/>
                </a:moveTo>
                <a:lnTo>
                  <a:pt x="4567072" y="0"/>
                </a:lnTo>
                <a:lnTo>
                  <a:pt x="4568610" y="26232"/>
                </a:lnTo>
                <a:cubicBezTo>
                  <a:pt x="4594458" y="785423"/>
                  <a:pt x="4415201" y="1556489"/>
                  <a:pt x="4007591" y="2257484"/>
                </a:cubicBezTo>
                <a:cubicBezTo>
                  <a:pt x="3192373" y="3659474"/>
                  <a:pt x="1675982" y="4416179"/>
                  <a:pt x="123205" y="4359729"/>
                </a:cubicBezTo>
                <a:lnTo>
                  <a:pt x="0" y="4352315"/>
                </a:lnTo>
                <a:close/>
              </a:path>
            </a:pathLst>
          </a:cu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A98651F4-69BA-CB55-BDB7-04CC409B8AC9}"/>
              </a:ext>
            </a:extLst>
          </p:cNvPr>
          <p:cNvSpPr/>
          <p:nvPr/>
        </p:nvSpPr>
        <p:spPr>
          <a:xfrm>
            <a:off x="5035759" y="1692312"/>
            <a:ext cx="6227128" cy="117348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2F4D908-3341-6700-BF52-A5A51479ABEC}"/>
              </a:ext>
            </a:extLst>
          </p:cNvPr>
          <p:cNvSpPr/>
          <p:nvPr/>
        </p:nvSpPr>
        <p:spPr>
          <a:xfrm>
            <a:off x="5439418" y="2220842"/>
            <a:ext cx="58234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100" dirty="0"/>
              <a:t>Lorem ipsum </a:t>
            </a:r>
            <a:r>
              <a:rPr lang="en-IN" sz="1100" dirty="0" err="1"/>
              <a:t>dolor</a:t>
            </a:r>
            <a:r>
              <a:rPr lang="en-IN" sz="1100" dirty="0"/>
              <a:t> sit </a:t>
            </a:r>
            <a:r>
              <a:rPr lang="en-IN" sz="1100" dirty="0" err="1"/>
              <a:t>amet</a:t>
            </a:r>
            <a:r>
              <a:rPr lang="en-IN" sz="1100" dirty="0"/>
              <a:t>, </a:t>
            </a:r>
            <a:r>
              <a:rPr lang="en-IN" sz="1100" dirty="0" err="1"/>
              <a:t>consectetuer</a:t>
            </a:r>
            <a:r>
              <a:rPr lang="en-IN" sz="1100" dirty="0"/>
              <a:t> </a:t>
            </a:r>
            <a:r>
              <a:rPr lang="en-IN" sz="1100" dirty="0" err="1"/>
              <a:t>adipiscing</a:t>
            </a:r>
            <a:r>
              <a:rPr lang="en-IN" sz="1100" dirty="0"/>
              <a:t> </a:t>
            </a:r>
            <a:r>
              <a:rPr lang="en-IN" sz="1100" dirty="0" err="1"/>
              <a:t>elit</a:t>
            </a:r>
            <a:r>
              <a:rPr lang="en-IN" sz="1100" dirty="0"/>
              <a:t>. Maecenas </a:t>
            </a:r>
            <a:r>
              <a:rPr lang="en-IN" sz="1100" dirty="0" err="1"/>
              <a:t>porttitor</a:t>
            </a:r>
            <a:r>
              <a:rPr lang="en-IN" sz="1100" dirty="0"/>
              <a:t> </a:t>
            </a:r>
            <a:r>
              <a:rPr lang="en-IN" sz="1100" dirty="0" err="1"/>
              <a:t>congue</a:t>
            </a:r>
            <a:r>
              <a:rPr lang="en-IN" sz="1100" dirty="0"/>
              <a:t> </a:t>
            </a:r>
            <a:r>
              <a:rPr lang="en-IN" sz="1100" dirty="0" err="1"/>
              <a:t>massa</a:t>
            </a:r>
            <a:r>
              <a:rPr lang="en-IN" sz="1100" dirty="0"/>
              <a:t>. </a:t>
            </a:r>
            <a:r>
              <a:rPr lang="en-IN" sz="1100" dirty="0" err="1"/>
              <a:t>Fusce</a:t>
            </a:r>
            <a:r>
              <a:rPr lang="en-IN" sz="1100" dirty="0"/>
              <a:t> </a:t>
            </a:r>
            <a:r>
              <a:rPr lang="en-IN" sz="1100" dirty="0" err="1"/>
              <a:t>posuere</a:t>
            </a:r>
            <a:r>
              <a:rPr lang="en-IN" sz="1100" dirty="0"/>
              <a:t>, magna </a:t>
            </a:r>
            <a:r>
              <a:rPr lang="en-IN" sz="1100" dirty="0" err="1"/>
              <a:t>sed</a:t>
            </a:r>
            <a:r>
              <a:rPr lang="en-IN" sz="1100" dirty="0"/>
              <a:t> pulvinar </a:t>
            </a:r>
            <a:r>
              <a:rPr lang="en-IN" sz="1100" dirty="0" err="1"/>
              <a:t>ultricies</a:t>
            </a:r>
            <a:endParaRPr lang="en-IN" sz="11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AA2DE5D-D42E-BF5B-517C-FA34F009BF52}"/>
              </a:ext>
            </a:extLst>
          </p:cNvPr>
          <p:cNvSpPr txBox="1"/>
          <p:nvPr/>
        </p:nvSpPr>
        <p:spPr>
          <a:xfrm>
            <a:off x="5439418" y="1899240"/>
            <a:ext cx="18749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/>
              <a:t>Lorem ipsum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6FC9D5-AA2C-C664-027E-65F128C9D2B9}"/>
              </a:ext>
            </a:extLst>
          </p:cNvPr>
          <p:cNvSpPr/>
          <p:nvPr/>
        </p:nvSpPr>
        <p:spPr>
          <a:xfrm>
            <a:off x="5064727" y="3072720"/>
            <a:ext cx="6227128" cy="117348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32038C0-5AA6-0C22-919C-A085216C3A41}"/>
              </a:ext>
            </a:extLst>
          </p:cNvPr>
          <p:cNvSpPr/>
          <p:nvPr/>
        </p:nvSpPr>
        <p:spPr>
          <a:xfrm>
            <a:off x="5468386" y="3601250"/>
            <a:ext cx="58234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100" dirty="0"/>
              <a:t>Lorem ipsum </a:t>
            </a:r>
            <a:r>
              <a:rPr lang="en-IN" sz="1100" dirty="0" err="1"/>
              <a:t>dolor</a:t>
            </a:r>
            <a:r>
              <a:rPr lang="en-IN" sz="1100" dirty="0"/>
              <a:t> sit </a:t>
            </a:r>
            <a:r>
              <a:rPr lang="en-IN" sz="1100" dirty="0" err="1"/>
              <a:t>amet</a:t>
            </a:r>
            <a:r>
              <a:rPr lang="en-IN" sz="1100" dirty="0"/>
              <a:t>, </a:t>
            </a:r>
            <a:r>
              <a:rPr lang="en-IN" sz="1100" dirty="0" err="1"/>
              <a:t>consectetuer</a:t>
            </a:r>
            <a:r>
              <a:rPr lang="en-IN" sz="1100" dirty="0"/>
              <a:t> </a:t>
            </a:r>
            <a:r>
              <a:rPr lang="en-IN" sz="1100" dirty="0" err="1"/>
              <a:t>adipiscing</a:t>
            </a:r>
            <a:r>
              <a:rPr lang="en-IN" sz="1100" dirty="0"/>
              <a:t> </a:t>
            </a:r>
            <a:r>
              <a:rPr lang="en-IN" sz="1100" dirty="0" err="1"/>
              <a:t>elit</a:t>
            </a:r>
            <a:r>
              <a:rPr lang="en-IN" sz="1100" dirty="0"/>
              <a:t>. Maecenas </a:t>
            </a:r>
            <a:r>
              <a:rPr lang="en-IN" sz="1100" dirty="0" err="1"/>
              <a:t>porttitor</a:t>
            </a:r>
            <a:r>
              <a:rPr lang="en-IN" sz="1100" dirty="0"/>
              <a:t> </a:t>
            </a:r>
            <a:r>
              <a:rPr lang="en-IN" sz="1100" dirty="0" err="1"/>
              <a:t>congue</a:t>
            </a:r>
            <a:r>
              <a:rPr lang="en-IN" sz="1100" dirty="0"/>
              <a:t> </a:t>
            </a:r>
            <a:r>
              <a:rPr lang="en-IN" sz="1100" dirty="0" err="1"/>
              <a:t>massa</a:t>
            </a:r>
            <a:r>
              <a:rPr lang="en-IN" sz="1100" dirty="0"/>
              <a:t>. </a:t>
            </a:r>
            <a:r>
              <a:rPr lang="en-IN" sz="1100" dirty="0" err="1"/>
              <a:t>Fusce</a:t>
            </a:r>
            <a:r>
              <a:rPr lang="en-IN" sz="1100" dirty="0"/>
              <a:t> </a:t>
            </a:r>
            <a:r>
              <a:rPr lang="en-IN" sz="1100" dirty="0" err="1"/>
              <a:t>posuere</a:t>
            </a:r>
            <a:r>
              <a:rPr lang="en-IN" sz="1100" dirty="0"/>
              <a:t>, magna </a:t>
            </a:r>
            <a:r>
              <a:rPr lang="en-IN" sz="1100" dirty="0" err="1"/>
              <a:t>sed</a:t>
            </a:r>
            <a:r>
              <a:rPr lang="en-IN" sz="1100" dirty="0"/>
              <a:t> pulvinar </a:t>
            </a:r>
            <a:r>
              <a:rPr lang="en-IN" sz="1100" dirty="0" err="1"/>
              <a:t>ultricies</a:t>
            </a:r>
            <a:endParaRPr lang="en-IN" sz="11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2B2F31-13B0-F7D5-F153-3E794B61CF54}"/>
              </a:ext>
            </a:extLst>
          </p:cNvPr>
          <p:cNvSpPr txBox="1"/>
          <p:nvPr/>
        </p:nvSpPr>
        <p:spPr>
          <a:xfrm>
            <a:off x="5468386" y="3279648"/>
            <a:ext cx="18749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/>
              <a:t>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DF00895-1253-AC9D-14C7-548CCF84E12D}"/>
              </a:ext>
            </a:extLst>
          </p:cNvPr>
          <p:cNvSpPr/>
          <p:nvPr/>
        </p:nvSpPr>
        <p:spPr>
          <a:xfrm>
            <a:off x="5093695" y="4453128"/>
            <a:ext cx="6227128" cy="117348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60D82BC-14EA-018C-EB91-C7521E2CC7D7}"/>
              </a:ext>
            </a:extLst>
          </p:cNvPr>
          <p:cNvSpPr/>
          <p:nvPr/>
        </p:nvSpPr>
        <p:spPr>
          <a:xfrm>
            <a:off x="5497354" y="4981658"/>
            <a:ext cx="58234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100" dirty="0"/>
              <a:t>Lorem ipsum </a:t>
            </a:r>
            <a:r>
              <a:rPr lang="en-IN" sz="1100" dirty="0" err="1"/>
              <a:t>dolor</a:t>
            </a:r>
            <a:r>
              <a:rPr lang="en-IN" sz="1100" dirty="0"/>
              <a:t> sit </a:t>
            </a:r>
            <a:r>
              <a:rPr lang="en-IN" sz="1100" dirty="0" err="1"/>
              <a:t>amet</a:t>
            </a:r>
            <a:r>
              <a:rPr lang="en-IN" sz="1100" dirty="0"/>
              <a:t>, </a:t>
            </a:r>
            <a:r>
              <a:rPr lang="en-IN" sz="1100" dirty="0" err="1"/>
              <a:t>consectetuer</a:t>
            </a:r>
            <a:r>
              <a:rPr lang="en-IN" sz="1100" dirty="0"/>
              <a:t> </a:t>
            </a:r>
            <a:r>
              <a:rPr lang="en-IN" sz="1100" dirty="0" err="1"/>
              <a:t>adipiscing</a:t>
            </a:r>
            <a:r>
              <a:rPr lang="en-IN" sz="1100" dirty="0"/>
              <a:t> </a:t>
            </a:r>
            <a:r>
              <a:rPr lang="en-IN" sz="1100" dirty="0" err="1"/>
              <a:t>elit</a:t>
            </a:r>
            <a:r>
              <a:rPr lang="en-IN" sz="1100" dirty="0"/>
              <a:t>. Maecenas </a:t>
            </a:r>
            <a:r>
              <a:rPr lang="en-IN" sz="1100" dirty="0" err="1"/>
              <a:t>porttitor</a:t>
            </a:r>
            <a:r>
              <a:rPr lang="en-IN" sz="1100" dirty="0"/>
              <a:t> </a:t>
            </a:r>
            <a:r>
              <a:rPr lang="en-IN" sz="1100" dirty="0" err="1"/>
              <a:t>congue</a:t>
            </a:r>
            <a:r>
              <a:rPr lang="en-IN" sz="1100" dirty="0"/>
              <a:t> </a:t>
            </a:r>
            <a:r>
              <a:rPr lang="en-IN" sz="1100" dirty="0" err="1"/>
              <a:t>massa</a:t>
            </a:r>
            <a:r>
              <a:rPr lang="en-IN" sz="1100" dirty="0"/>
              <a:t>. </a:t>
            </a:r>
            <a:r>
              <a:rPr lang="en-IN" sz="1100" dirty="0" err="1"/>
              <a:t>Fusce</a:t>
            </a:r>
            <a:r>
              <a:rPr lang="en-IN" sz="1100" dirty="0"/>
              <a:t> </a:t>
            </a:r>
            <a:r>
              <a:rPr lang="en-IN" sz="1100" dirty="0" err="1"/>
              <a:t>posuere</a:t>
            </a:r>
            <a:r>
              <a:rPr lang="en-IN" sz="1100" dirty="0"/>
              <a:t>, magna </a:t>
            </a:r>
            <a:r>
              <a:rPr lang="en-IN" sz="1100" dirty="0" err="1"/>
              <a:t>sed</a:t>
            </a:r>
            <a:r>
              <a:rPr lang="en-IN" sz="1100" dirty="0"/>
              <a:t> pulvinar </a:t>
            </a:r>
            <a:r>
              <a:rPr lang="en-IN" sz="1100" dirty="0" err="1"/>
              <a:t>ultricies</a:t>
            </a:r>
            <a:endParaRPr lang="en-IN" sz="11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BFFCD0F-F214-67DF-B842-427C6EC3D925}"/>
              </a:ext>
            </a:extLst>
          </p:cNvPr>
          <p:cNvSpPr txBox="1"/>
          <p:nvPr/>
        </p:nvSpPr>
        <p:spPr>
          <a:xfrm>
            <a:off x="5497354" y="4660056"/>
            <a:ext cx="18749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/>
              <a:t>Lorem ipsum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CDABB473-B0F7-63A5-5B8B-F6F325F50D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rcRect l="15922" t="794" r="1589" b="794"/>
          <a:stretch>
            <a:fillRect/>
          </a:stretch>
        </p:blipFill>
        <p:spPr>
          <a:xfrm>
            <a:off x="-7020" y="-6353"/>
            <a:ext cx="4910400" cy="4686559"/>
          </a:xfrm>
          <a:custGeom>
            <a:avLst/>
            <a:gdLst>
              <a:gd name="connsiteX0" fmla="*/ 0 w 4571047"/>
              <a:gd name="connsiteY0" fmla="*/ 0 h 4362675"/>
              <a:gd name="connsiteX1" fmla="*/ 4567072 w 4571047"/>
              <a:gd name="connsiteY1" fmla="*/ 0 h 4362675"/>
              <a:gd name="connsiteX2" fmla="*/ 4568610 w 4571047"/>
              <a:gd name="connsiteY2" fmla="*/ 26232 h 4362675"/>
              <a:gd name="connsiteX3" fmla="*/ 4007591 w 4571047"/>
              <a:gd name="connsiteY3" fmla="*/ 2257484 h 4362675"/>
              <a:gd name="connsiteX4" fmla="*/ 123205 w 4571047"/>
              <a:gd name="connsiteY4" fmla="*/ 4359729 h 4362675"/>
              <a:gd name="connsiteX5" fmla="*/ 0 w 4571047"/>
              <a:gd name="connsiteY5" fmla="*/ 4352315 h 4362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1047" h="4362675">
                <a:moveTo>
                  <a:pt x="0" y="0"/>
                </a:moveTo>
                <a:lnTo>
                  <a:pt x="4567072" y="0"/>
                </a:lnTo>
                <a:lnTo>
                  <a:pt x="4568610" y="26232"/>
                </a:lnTo>
                <a:cubicBezTo>
                  <a:pt x="4594458" y="785423"/>
                  <a:pt x="4415201" y="1556489"/>
                  <a:pt x="4007591" y="2257484"/>
                </a:cubicBezTo>
                <a:cubicBezTo>
                  <a:pt x="3192373" y="3659474"/>
                  <a:pt x="1675982" y="4416179"/>
                  <a:pt x="123205" y="4359729"/>
                </a:cubicBezTo>
                <a:lnTo>
                  <a:pt x="0" y="4352315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0"/>
          </a:gradFill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6F657CFE-EB78-2C06-F3E3-B391F6EF07A0}"/>
              </a:ext>
            </a:extLst>
          </p:cNvPr>
          <p:cNvSpPr txBox="1"/>
          <p:nvPr/>
        </p:nvSpPr>
        <p:spPr>
          <a:xfrm>
            <a:off x="5035759" y="768943"/>
            <a:ext cx="4009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b="1" dirty="0">
                <a:solidFill>
                  <a:srgbClr val="FF0000"/>
                </a:solidFill>
              </a:rPr>
              <a:t>Lorem ipsum</a:t>
            </a:r>
            <a:endParaRPr lang="en-US" sz="3600" b="1" spc="-150" dirty="0">
              <a:solidFill>
                <a:srgbClr val="FF0000"/>
              </a:solidFill>
              <a:cs typeface="Sora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846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ca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49DBF"/>
      </a:accent1>
      <a:accent2>
        <a:srgbClr val="048ABF"/>
      </a:accent2>
      <a:accent3>
        <a:srgbClr val="0477BF"/>
      </a:accent3>
      <a:accent4>
        <a:srgbClr val="0468BF"/>
      </a:accent4>
      <a:accent5>
        <a:srgbClr val="F2F2F2"/>
      </a:accent5>
      <a:accent6>
        <a:srgbClr val="70AD47"/>
      </a:accent6>
      <a:hlink>
        <a:srgbClr val="0563C1"/>
      </a:hlink>
      <a:folHlink>
        <a:srgbClr val="954F72"/>
      </a:folHlink>
    </a:clrScheme>
    <a:fontScheme name="medical care">
      <a:majorFont>
        <a:latin typeface="Outfit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0">
    <wetp:webextensionref xmlns:r="http://schemas.openxmlformats.org/officeDocument/2006/relationships" r:id="rId1"/>
  </wetp:taskpane>
  <wetp:taskpane dockstate="right" visibility="0" width="438" row="11">
    <wetp:webextensionref xmlns:r="http://schemas.openxmlformats.org/officeDocument/2006/relationships" r:id="rId2"/>
  </wetp:taskpane>
  <wetp:taskpane dockstate="right" visibility="0" width="438" row="12">
    <wetp:webextensionref xmlns:r="http://schemas.openxmlformats.org/officeDocument/2006/relationships" r:id="rId3"/>
  </wetp:taskpane>
</wetp:taskpanes>
</file>

<file path=ppt/webextensions/webextension1.xml><?xml version="1.0" encoding="utf-8"?>
<we:webextension xmlns:we="http://schemas.microsoft.com/office/webextensions/webextension/2010/11" id="{E391948F-1EBA-4EB7-BABA-C2BC31EABA2C}">
  <we:reference id="wa104379997" version="2.0.0.0" store="en-US" storeType="OMEX"/>
  <we:alternateReferences>
    <we:reference id="wa104379997" version="2.0.0.0" store="WA104379997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B55FCE6E-A02F-4BC7-AA3B-9784698AA6D8}">
  <we:reference id="wa104381335" version="1.0.0.1" store="en-US" storeType="OMEX"/>
  <we:alternateReferences>
    <we:reference id="wa104381335" version="1.0.0.1" store="WA104381335" storeType="OMEX"/>
  </we:alternateReferences>
  <we:properties/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664B4C51-9CD4-4FEE-B4D8-7532A7DB183C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1962</TotalTime>
  <Words>721</Words>
  <Application>Microsoft Office PowerPoint</Application>
  <PresentationFormat>Widescreen</PresentationFormat>
  <Paragraphs>70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Outfit</vt:lpstr>
      <vt:lpstr>Poppins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lukmantono.a@gmail.com</dc:creator>
  <cp:lastModifiedBy>Askar ali</cp:lastModifiedBy>
  <cp:revision>5</cp:revision>
  <dcterms:created xsi:type="dcterms:W3CDTF">2023-10-04T06:11:27Z</dcterms:created>
  <dcterms:modified xsi:type="dcterms:W3CDTF">2023-11-24T08:08:18Z</dcterms:modified>
</cp:coreProperties>
</file>